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D770A9-BF5B-4C0C-8CAE-ADF69B46773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BAB7A3-D500-4396-909B-78659E7400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D770A9-BF5B-4C0C-8CAE-ADF69B46773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BAB7A3-D500-4396-909B-78659E7400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D770A9-BF5B-4C0C-8CAE-ADF69B46773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BAB7A3-D500-4396-909B-78659E7400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D770A9-BF5B-4C0C-8CAE-ADF69B46773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BAB7A3-D500-4396-909B-78659E7400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D770A9-BF5B-4C0C-8CAE-ADF69B46773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BAB7A3-D500-4396-909B-78659E7400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D770A9-BF5B-4C0C-8CAE-ADF69B46773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BAB7A3-D500-4396-909B-78659E7400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D770A9-BF5B-4C0C-8CAE-ADF69B46773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BAB7A3-D500-4396-909B-78659E7400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D770A9-BF5B-4C0C-8CAE-ADF69B46773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BAB7A3-D500-4396-909B-78659E7400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D770A9-BF5B-4C0C-8CAE-ADF69B46773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BAB7A3-D500-4396-909B-78659E7400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D770A9-BF5B-4C0C-8CAE-ADF69B46773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BAB7A3-D500-4396-909B-78659E7400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D770A9-BF5B-4C0C-8CAE-ADF69B46773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BAB7A3-D500-4396-909B-78659E74003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FD770A9-BF5B-4C0C-8CAE-ADF69B46773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9BAB7A3-D500-4396-909B-78659E7400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5577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Comic Sans MS" pitchFamily="66" charset="0"/>
              </a:rPr>
              <a:t>Mari </a:t>
            </a:r>
            <a:r>
              <a:rPr lang="en-US" sz="5400" b="1" dirty="0" err="1" smtClean="0">
                <a:latin typeface="Comic Sans MS" pitchFamily="66" charset="0"/>
              </a:rPr>
              <a:t>kita</a:t>
            </a:r>
            <a:r>
              <a:rPr lang="en-US" sz="5400" b="1" dirty="0" smtClean="0">
                <a:latin typeface="Comic Sans MS" pitchFamily="66" charset="0"/>
              </a:rPr>
              <a:t> </a:t>
            </a:r>
            <a:r>
              <a:rPr lang="en-US" sz="5400" b="1" dirty="0" err="1" smtClean="0">
                <a:latin typeface="Comic Sans MS" pitchFamily="66" charset="0"/>
              </a:rPr>
              <a:t>menempel</a:t>
            </a:r>
            <a:r>
              <a:rPr lang="en-US" sz="5400" b="1" dirty="0" smtClean="0">
                <a:latin typeface="Comic Sans MS" pitchFamily="66" charset="0"/>
              </a:rPr>
              <a:t> </a:t>
            </a:r>
            <a:r>
              <a:rPr lang="en-US" sz="5400" b="1" dirty="0" err="1" smtClean="0">
                <a:latin typeface="Comic Sans MS" pitchFamily="66" charset="0"/>
              </a:rPr>
              <a:t>bentuk</a:t>
            </a:r>
            <a:r>
              <a:rPr lang="en-US" sz="5400" b="1" dirty="0" smtClean="0">
                <a:latin typeface="Comic Sans MS" pitchFamily="66" charset="0"/>
              </a:rPr>
              <a:t> </a:t>
            </a:r>
            <a:r>
              <a:rPr lang="en-US" sz="5400" b="1" dirty="0" err="1" smtClean="0">
                <a:latin typeface="Comic Sans MS" pitchFamily="66" charset="0"/>
              </a:rPr>
              <a:t>payung</a:t>
            </a:r>
            <a:endParaRPr lang="en-US" sz="5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55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diamond/>
      </p:transition>
    </mc:Choice>
    <mc:Fallback xmlns="">
      <p:transition spd="slow" advClick="0" advTm="1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56" y="533400"/>
            <a:ext cx="8248537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9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8922" y="762000"/>
            <a:ext cx="8046156" cy="5364162"/>
          </a:xfrm>
        </p:spPr>
      </p:pic>
    </p:spTree>
    <p:extLst>
      <p:ext uri="{BB962C8B-B14F-4D97-AF65-F5344CB8AC3E}">
        <p14:creationId xmlns:p14="http://schemas.microsoft.com/office/powerpoint/2010/main" val="382488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3400" y="685800"/>
            <a:ext cx="8046156" cy="5257801"/>
          </a:xfrm>
        </p:spPr>
      </p:pic>
    </p:spTree>
    <p:extLst>
      <p:ext uri="{BB962C8B-B14F-4D97-AF65-F5344CB8AC3E}">
        <p14:creationId xmlns:p14="http://schemas.microsoft.com/office/powerpoint/2010/main" val="320086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8046156" cy="4876800"/>
          </a:xfrm>
        </p:spPr>
      </p:pic>
    </p:spTree>
    <p:extLst>
      <p:ext uri="{BB962C8B-B14F-4D97-AF65-F5344CB8AC3E}">
        <p14:creationId xmlns:p14="http://schemas.microsoft.com/office/powerpoint/2010/main" val="354822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8922" y="914400"/>
            <a:ext cx="8046156" cy="4952999"/>
          </a:xfrm>
        </p:spPr>
      </p:pic>
    </p:spTree>
    <p:extLst>
      <p:ext uri="{BB962C8B-B14F-4D97-AF65-F5344CB8AC3E}">
        <p14:creationId xmlns:p14="http://schemas.microsoft.com/office/powerpoint/2010/main" val="234736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81" y="530225"/>
            <a:ext cx="7445876" cy="4187825"/>
          </a:xfrm>
        </p:spPr>
      </p:pic>
    </p:spTree>
    <p:extLst>
      <p:ext uri="{BB962C8B-B14F-4D97-AF65-F5344CB8AC3E}">
        <p14:creationId xmlns:p14="http://schemas.microsoft.com/office/powerpoint/2010/main" val="183143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28</TotalTime>
  <Words>5</Words>
  <Application>Microsoft Office PowerPoint</Application>
  <PresentationFormat>On-screen Show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Aspect</vt:lpstr>
      <vt:lpstr>Mari kita menempel bentuk payung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 kita menempel bentuk payung</dc:title>
  <dc:creator>TALENTA MOBILE</dc:creator>
  <cp:lastModifiedBy>TALENTA</cp:lastModifiedBy>
  <cp:revision>3</cp:revision>
  <dcterms:created xsi:type="dcterms:W3CDTF">2020-03-23T02:00:22Z</dcterms:created>
  <dcterms:modified xsi:type="dcterms:W3CDTF">2020-03-23T02:57:26Z</dcterms:modified>
</cp:coreProperties>
</file>