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0"/>
            <a:ext cx="8382000" cy="983496"/>
          </a:xfrm>
        </p:spPr>
        <p:txBody>
          <a:bodyPr/>
          <a:lstStyle/>
          <a:p>
            <a:r>
              <a:rPr lang="id-ID" sz="5200" b="1" dirty="0" smtClean="0">
                <a:effectLst>
                  <a:glow rad="241300">
                    <a:schemeClr val="bg2">
                      <a:lumMod val="75000"/>
                      <a:alpha val="8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AKU DAN </a:t>
            </a:r>
            <a:r>
              <a:rPr lang="id-ID" sz="5200" b="1" dirty="0" smtClean="0">
                <a:effectLst>
                  <a:glow rad="241300">
                    <a:schemeClr val="bg2">
                      <a:lumMod val="75000"/>
                      <a:alpha val="8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CERMIN</a:t>
            </a:r>
            <a:endParaRPr lang="id-ID" sz="5200" b="1" dirty="0">
              <a:effectLst>
                <a:glow rad="241300">
                  <a:schemeClr val="bg2">
                    <a:lumMod val="75000"/>
                    <a:alpha val="82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6324600"/>
            <a:ext cx="2362200" cy="457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Kamis</a:t>
            </a: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19 </a:t>
            </a: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Juli 2018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180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400" b="1" dirty="0" err="1">
                <a:latin typeface="Baskerville Old Face" pitchFamily="18" charset="0"/>
              </a:rPr>
              <a:t>Visi</a:t>
            </a:r>
            <a:r>
              <a:rPr lang="en-US" sz="2400" b="1" dirty="0">
                <a:latin typeface="Baskerville Old Face" pitchFamily="18" charset="0"/>
              </a:rPr>
              <a:t>:</a:t>
            </a:r>
            <a:endParaRPr lang="id-ID" sz="2400" b="1" dirty="0">
              <a:latin typeface="Baskerville Old Face" pitchFamily="18" charset="0"/>
            </a:endParaRPr>
          </a:p>
          <a:p>
            <a:pPr algn="ctr"/>
            <a:endParaRPr lang="id-ID" sz="24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400" dirty="0" err="1">
                <a:latin typeface="Baskerville Old Face" pitchFamily="18" charset="0"/>
              </a:rPr>
              <a:t>Insan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Pembelajar</a:t>
            </a:r>
            <a:r>
              <a:rPr lang="en-US" sz="2400" dirty="0">
                <a:latin typeface="Baskerville Old Face" pitchFamily="18" charset="0"/>
              </a:rPr>
              <a:t> yang </a:t>
            </a:r>
            <a:r>
              <a:rPr lang="en-US" sz="2400" dirty="0" err="1">
                <a:latin typeface="Baskerville Old Face" pitchFamily="18" charset="0"/>
              </a:rPr>
              <a:t>Cerdas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dan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Berbudi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Pekerti</a:t>
            </a:r>
            <a:r>
              <a:rPr lang="en-US" sz="2400" dirty="0">
                <a:latin typeface="Baskerville Old Face" pitchFamily="18" charset="0"/>
              </a:rPr>
              <a:t>.</a:t>
            </a:r>
            <a:endParaRPr lang="id-ID" sz="2400" dirty="0">
              <a:latin typeface="Baskerville Old Face" pitchFamily="18" charset="0"/>
            </a:endParaRPr>
          </a:p>
          <a:p>
            <a:pPr algn="ctr"/>
            <a:endParaRPr lang="id-ID" sz="24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400" b="1" dirty="0" err="1">
                <a:latin typeface="Baskerville Old Face" pitchFamily="18" charset="0"/>
              </a:rPr>
              <a:t>Misi</a:t>
            </a:r>
            <a:r>
              <a:rPr lang="en-US" sz="2400" b="1" dirty="0">
                <a:latin typeface="Baskerville Old Face" pitchFamily="18" charset="0"/>
              </a:rPr>
              <a:t>:</a:t>
            </a:r>
            <a:endParaRPr lang="id-ID" sz="2400" b="1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400" dirty="0">
                <a:latin typeface="Baskerville Old Face" pitchFamily="18" charset="0"/>
              </a:rPr>
              <a:t> </a:t>
            </a:r>
            <a:endParaRPr lang="id-ID" sz="2400" dirty="0">
              <a:latin typeface="Baskerville Old Face" pitchFamily="18" charset="0"/>
            </a:endParaRPr>
          </a:p>
          <a:p>
            <a:pPr lvl="0" algn="ctr"/>
            <a:r>
              <a:rPr lang="en-US" sz="2400" dirty="0" err="1">
                <a:latin typeface="Baskerville Old Face" pitchFamily="18" charset="0"/>
              </a:rPr>
              <a:t>Mengembangkan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pendidikan</a:t>
            </a:r>
            <a:r>
              <a:rPr lang="en-US" sz="2400" dirty="0">
                <a:latin typeface="Baskerville Old Face" pitchFamily="18" charset="0"/>
              </a:rPr>
              <a:t> yang </a:t>
            </a:r>
            <a:r>
              <a:rPr lang="en-US" sz="2400" dirty="0" err="1">
                <a:latin typeface="Baskerville Old Face" pitchFamily="18" charset="0"/>
              </a:rPr>
              <a:t>visioner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berdasarkan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nilai-nilai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kristiani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dan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nilai-nilai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kemanusiaan</a:t>
            </a:r>
            <a:r>
              <a:rPr lang="en-US" sz="2400" dirty="0">
                <a:latin typeface="Baskerville Old Face" pitchFamily="18" charset="0"/>
              </a:rPr>
              <a:t> universal</a:t>
            </a:r>
            <a:r>
              <a:rPr lang="id-ID" sz="2400" dirty="0" smtClean="0">
                <a:latin typeface="Baskerville Old Face" pitchFamily="18" charset="0"/>
              </a:rPr>
              <a:t>.</a:t>
            </a:r>
          </a:p>
          <a:p>
            <a:pPr lvl="0" algn="ctr"/>
            <a:endParaRPr lang="id-ID" sz="2400" dirty="0">
              <a:latin typeface="Baskerville Old Face" pitchFamily="18" charset="0"/>
            </a:endParaRPr>
          </a:p>
          <a:p>
            <a:pPr lvl="0" algn="ctr"/>
            <a:r>
              <a:rPr lang="en-US" sz="2400" dirty="0" err="1">
                <a:latin typeface="Baskerville Old Face" pitchFamily="18" charset="0"/>
              </a:rPr>
              <a:t>Membentuk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pribadi</a:t>
            </a:r>
            <a:r>
              <a:rPr lang="en-US" sz="2400" dirty="0">
                <a:latin typeface="Baskerville Old Face" pitchFamily="18" charset="0"/>
              </a:rPr>
              <a:t> yang </a:t>
            </a:r>
            <a:r>
              <a:rPr lang="en-US" sz="2400" dirty="0" err="1">
                <a:latin typeface="Baskerville Old Face" pitchFamily="18" charset="0"/>
              </a:rPr>
              <a:t>utuh</a:t>
            </a:r>
            <a:r>
              <a:rPr lang="en-US" sz="2400" dirty="0">
                <a:latin typeface="Baskerville Old Face" pitchFamily="18" charset="0"/>
              </a:rPr>
              <a:t> yang </a:t>
            </a:r>
            <a:r>
              <a:rPr lang="en-US" sz="2400" dirty="0" err="1">
                <a:latin typeface="Baskerville Old Face" pitchFamily="18" charset="0"/>
              </a:rPr>
              <a:t>memperjuangkan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dan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mengembangkan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martabat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manusia</a:t>
            </a:r>
            <a:r>
              <a:rPr lang="en-US" sz="2400" dirty="0">
                <a:latin typeface="Baskerville Old Face" pitchFamily="18" charset="0"/>
              </a:rPr>
              <a:t>.</a:t>
            </a:r>
            <a:endParaRPr lang="id-ID" sz="2400" dirty="0">
              <a:latin typeface="Baskerville Old Face" pitchFamily="18" charset="0"/>
            </a:endParaRPr>
          </a:p>
          <a:p>
            <a:pPr algn="ctr"/>
            <a:endParaRPr lang="id-ID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2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b="1" dirty="0" err="1">
                <a:latin typeface="Baskerville Old Face" pitchFamily="18" charset="0"/>
              </a:rPr>
              <a:t>Dasar</a:t>
            </a:r>
            <a:r>
              <a:rPr lang="en-US" sz="2800" b="1" dirty="0">
                <a:latin typeface="Baskerville Old Face" pitchFamily="18" charset="0"/>
              </a:rPr>
              <a:t>:</a:t>
            </a: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800" b="1" dirty="0">
                <a:latin typeface="Baskerville Old Face" pitchFamily="18" charset="0"/>
              </a:rPr>
              <a:t> </a:t>
            </a: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800" i="1" dirty="0">
                <a:latin typeface="Baskerville Old Face" pitchFamily="18" charset="0"/>
              </a:rPr>
              <a:t>Quid Vis </a:t>
            </a:r>
            <a:r>
              <a:rPr lang="en-US" sz="2800" i="1" dirty="0" err="1">
                <a:latin typeface="Baskerville Old Face" pitchFamily="18" charset="0"/>
              </a:rPr>
              <a:t>Tibi</a:t>
            </a:r>
            <a:r>
              <a:rPr lang="en-US" sz="2800" i="1" dirty="0">
                <a:latin typeface="Baskerville Old Face" pitchFamily="18" charset="0"/>
              </a:rPr>
              <a:t> </a:t>
            </a:r>
            <a:r>
              <a:rPr lang="en-US" sz="2800" i="1" dirty="0" err="1">
                <a:latin typeface="Baskerville Old Face" pitchFamily="18" charset="0"/>
              </a:rPr>
              <a:t>Faciam</a:t>
            </a:r>
            <a:r>
              <a:rPr lang="en-US" sz="2800" i="1" dirty="0">
                <a:latin typeface="Baskerville Old Face" pitchFamily="18" charset="0"/>
              </a:rPr>
              <a:t>?</a:t>
            </a:r>
            <a:r>
              <a:rPr lang="en-US" sz="2800" dirty="0">
                <a:latin typeface="Baskerville Old Face" pitchFamily="18" charset="0"/>
              </a:rPr>
              <a:t> </a:t>
            </a:r>
            <a:r>
              <a:rPr lang="en-US" sz="2800" baseline="-25000" dirty="0">
                <a:latin typeface="Baskerville Old Face" pitchFamily="18" charset="0"/>
              </a:rPr>
              <a:t>(</a:t>
            </a:r>
            <a:r>
              <a:rPr lang="en-US" sz="2800" baseline="-25000" dirty="0" err="1">
                <a:latin typeface="Baskerville Old Face" pitchFamily="18" charset="0"/>
              </a:rPr>
              <a:t>Apakah</a:t>
            </a:r>
            <a:r>
              <a:rPr lang="en-US" sz="2800" baseline="-25000" dirty="0">
                <a:latin typeface="Baskerville Old Face" pitchFamily="18" charset="0"/>
              </a:rPr>
              <a:t> yang </a:t>
            </a:r>
            <a:r>
              <a:rPr lang="en-US" sz="2800" baseline="-25000" dirty="0" err="1">
                <a:latin typeface="Baskerville Old Face" pitchFamily="18" charset="0"/>
              </a:rPr>
              <a:t>dapat</a:t>
            </a:r>
            <a:r>
              <a:rPr lang="en-US" sz="2800" baseline="-25000" dirty="0">
                <a:latin typeface="Baskerville Old Face" pitchFamily="18" charset="0"/>
              </a:rPr>
              <a:t> </a:t>
            </a:r>
            <a:r>
              <a:rPr lang="en-US" sz="2800" baseline="-25000" dirty="0" err="1">
                <a:latin typeface="Baskerville Old Face" pitchFamily="18" charset="0"/>
              </a:rPr>
              <a:t>kulakukan</a:t>
            </a:r>
            <a:r>
              <a:rPr lang="en-US" sz="2800" baseline="-25000" dirty="0">
                <a:latin typeface="Baskerville Old Face" pitchFamily="18" charset="0"/>
              </a:rPr>
              <a:t> </a:t>
            </a:r>
            <a:r>
              <a:rPr lang="en-US" sz="2800" baseline="-25000" dirty="0" err="1">
                <a:latin typeface="Baskerville Old Face" pitchFamily="18" charset="0"/>
              </a:rPr>
              <a:t>bagimu</a:t>
            </a:r>
            <a:r>
              <a:rPr lang="en-US" sz="2800" baseline="-25000" dirty="0">
                <a:latin typeface="Baskerville Old Face" pitchFamily="18" charset="0"/>
              </a:rPr>
              <a:t>?)</a:t>
            </a: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800" b="1" dirty="0" err="1">
                <a:latin typeface="Baskerville Old Face" pitchFamily="18" charset="0"/>
              </a:rPr>
              <a:t>Tujuan</a:t>
            </a:r>
            <a:r>
              <a:rPr lang="en-US" sz="2800" b="1" dirty="0">
                <a:latin typeface="Baskerville Old Face" pitchFamily="18" charset="0"/>
              </a:rPr>
              <a:t>:</a:t>
            </a: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r>
              <a:rPr lang="en-US" sz="2800" i="1" dirty="0" err="1">
                <a:latin typeface="Baskerville Old Face" pitchFamily="18" charset="0"/>
              </a:rPr>
              <a:t>Ut</a:t>
            </a:r>
            <a:r>
              <a:rPr lang="en-US" sz="2800" i="1" dirty="0">
                <a:latin typeface="Baskerville Old Face" pitchFamily="18" charset="0"/>
              </a:rPr>
              <a:t> </a:t>
            </a:r>
            <a:r>
              <a:rPr lang="en-US" sz="2800" i="1" dirty="0" err="1">
                <a:latin typeface="Baskerville Old Face" pitchFamily="18" charset="0"/>
              </a:rPr>
              <a:t>Videam</a:t>
            </a:r>
            <a:r>
              <a:rPr lang="en-US" sz="2800" dirty="0">
                <a:latin typeface="Baskerville Old Face" pitchFamily="18" charset="0"/>
              </a:rPr>
              <a:t> </a:t>
            </a:r>
            <a:r>
              <a:rPr lang="en-US" sz="2800" baseline="-25000" dirty="0">
                <a:latin typeface="Baskerville Old Face" pitchFamily="18" charset="0"/>
              </a:rPr>
              <a:t>(</a:t>
            </a:r>
            <a:r>
              <a:rPr lang="en-US" sz="2800" baseline="-25000" dirty="0" err="1">
                <a:latin typeface="Baskerville Old Face" pitchFamily="18" charset="0"/>
              </a:rPr>
              <a:t>Jadikan</a:t>
            </a:r>
            <a:r>
              <a:rPr lang="en-US" sz="2800" baseline="-25000" dirty="0">
                <a:latin typeface="Baskerville Old Face" pitchFamily="18" charset="0"/>
              </a:rPr>
              <a:t> </a:t>
            </a:r>
            <a:r>
              <a:rPr lang="en-US" sz="2800" baseline="-25000" dirty="0" err="1">
                <a:latin typeface="Baskerville Old Face" pitchFamily="18" charset="0"/>
              </a:rPr>
              <a:t>aku</a:t>
            </a:r>
            <a:r>
              <a:rPr lang="en-US" sz="2800" baseline="-25000" dirty="0">
                <a:latin typeface="Baskerville Old Face" pitchFamily="18" charset="0"/>
              </a:rPr>
              <a:t> </a:t>
            </a:r>
            <a:r>
              <a:rPr lang="en-US" sz="2800" baseline="-25000" dirty="0" err="1">
                <a:latin typeface="Baskerville Old Face" pitchFamily="18" charset="0"/>
              </a:rPr>
              <a:t>dapat</a:t>
            </a:r>
            <a:r>
              <a:rPr lang="en-US" sz="2800" baseline="-25000" dirty="0">
                <a:latin typeface="Baskerville Old Face" pitchFamily="18" charset="0"/>
              </a:rPr>
              <a:t> </a:t>
            </a:r>
            <a:r>
              <a:rPr lang="en-US" sz="2800" baseline="-25000" dirty="0" err="1">
                <a:latin typeface="Baskerville Old Face" pitchFamily="18" charset="0"/>
              </a:rPr>
              <a:t>melihat</a:t>
            </a:r>
            <a:r>
              <a:rPr lang="en-US" sz="2800" baseline="-25000" dirty="0">
                <a:latin typeface="Baskerville Old Face" pitchFamily="18" charset="0"/>
              </a:rPr>
              <a:t>)</a:t>
            </a:r>
            <a:endParaRPr lang="id-ID" sz="2800" dirty="0">
              <a:latin typeface="Baskerville Old Face" pitchFamily="18" charset="0"/>
            </a:endParaRPr>
          </a:p>
          <a:p>
            <a:pPr marL="114300" indent="0" algn="ctr">
              <a:buNone/>
            </a:pPr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57571"/>
            <a:ext cx="6324600" cy="4737345"/>
          </a:xfrm>
        </p:spPr>
      </p:pic>
    </p:spTree>
    <p:extLst>
      <p:ext uri="{BB962C8B-B14F-4D97-AF65-F5344CB8AC3E}">
        <p14:creationId xmlns:p14="http://schemas.microsoft.com/office/powerpoint/2010/main" val="326067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00200"/>
            <a:ext cx="6172200" cy="4605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224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4572000" cy="4844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618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latin typeface="Baskerville Old Face" pitchFamily="18" charset="0"/>
              </a:rPr>
              <a:t>Tuliskan apa yang dilihat saat bercermin</a:t>
            </a:r>
            <a:r>
              <a:rPr lang="id-ID" sz="3200" dirty="0" smtClean="0">
                <a:latin typeface="Baskerville Old Face" pitchFamily="18" charset="0"/>
              </a:rPr>
              <a:t>?</a:t>
            </a:r>
            <a:endParaRPr lang="id-ID" sz="3200" dirty="0" smtClean="0">
              <a:latin typeface="Baskerville Old Face" pitchFamily="18" charset="0"/>
            </a:endParaRPr>
          </a:p>
          <a:p>
            <a:endParaRPr lang="id-ID" sz="3200" dirty="0">
              <a:latin typeface="Baskerville Old Face" pitchFamily="18" charset="0"/>
            </a:endParaRPr>
          </a:p>
          <a:p>
            <a:r>
              <a:rPr lang="id-ID" sz="3200" dirty="0" smtClean="0">
                <a:latin typeface="Baskerville Old Face" pitchFamily="18" charset="0"/>
              </a:rPr>
              <a:t>Tuliskan seberapa mirip aku dengan bayanganku</a:t>
            </a:r>
            <a:r>
              <a:rPr lang="id-ID" sz="3200" dirty="0" smtClean="0">
                <a:latin typeface="Baskerville Old Face" pitchFamily="18" charset="0"/>
              </a:rPr>
              <a:t>?</a:t>
            </a:r>
            <a:endParaRPr lang="id-ID" sz="3200" dirty="0" smtClean="0">
              <a:latin typeface="Baskerville Old Face" pitchFamily="18" charset="0"/>
            </a:endParaRPr>
          </a:p>
          <a:p>
            <a:endParaRPr lang="id-ID" sz="3200" dirty="0">
              <a:latin typeface="Baskerville Old Face" pitchFamily="18" charset="0"/>
            </a:endParaRPr>
          </a:p>
          <a:p>
            <a:r>
              <a:rPr lang="id-ID" sz="3200" dirty="0" smtClean="0">
                <a:latin typeface="Baskerville Old Face" pitchFamily="18" charset="0"/>
              </a:rPr>
              <a:t>Mirip dengan siapakah aku</a:t>
            </a:r>
            <a:r>
              <a:rPr lang="id-ID" sz="3200" dirty="0" smtClean="0">
                <a:latin typeface="Baskerville Old Face" pitchFamily="18" charset="0"/>
              </a:rPr>
              <a:t>? (ayah/ibu) ceritakan!</a:t>
            </a:r>
            <a:endParaRPr lang="id-ID" sz="3200" dirty="0" smtClean="0">
              <a:latin typeface="Baskerville Old Face" pitchFamily="18" charset="0"/>
            </a:endParaRPr>
          </a:p>
          <a:p>
            <a:endParaRPr lang="id-ID" sz="32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2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959</TotalTime>
  <Words>46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AKU DAN CERMIN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</dc:creator>
  <cp:lastModifiedBy>Windows User</cp:lastModifiedBy>
  <cp:revision>12</cp:revision>
  <dcterms:created xsi:type="dcterms:W3CDTF">2006-08-16T00:00:00Z</dcterms:created>
  <dcterms:modified xsi:type="dcterms:W3CDTF">2018-07-19T06:46:52Z</dcterms:modified>
</cp:coreProperties>
</file>