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file:///D:\2018-2019\Kelas%20V\POWER%20POINT\PEMBELAJARAN%204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PEMBELAJARAN%204a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8001000" cy="2593975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Belajar, Berlatih, Olah Rasa, Olah Hati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6324600"/>
            <a:ext cx="2499360" cy="457200"/>
          </a:xfrm>
        </p:spPr>
        <p:txBody>
          <a:bodyPr/>
          <a:lstStyle/>
          <a:p>
            <a:r>
              <a:rPr lang="id-ID" dirty="0" smtClean="0"/>
              <a:t>Kamis, 9 Agustus 2018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7221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latin typeface="+mj-lt"/>
              </a:rPr>
              <a:t>Apa itu olah rasa dan olah hati?</a:t>
            </a:r>
          </a:p>
          <a:p>
            <a:r>
              <a:rPr lang="id-ID" sz="3200" dirty="0" smtClean="0">
                <a:latin typeface="+mj-lt"/>
              </a:rPr>
              <a:t>Bagaimana kita belajar, berlatih, olah rasa dan olah hati?</a:t>
            </a:r>
          </a:p>
          <a:p>
            <a:endParaRPr lang="id-ID" sz="3200" dirty="0">
              <a:latin typeface="+mj-lt"/>
            </a:endParaRPr>
          </a:p>
        </p:txBody>
      </p:sp>
      <p:pic>
        <p:nvPicPr>
          <p:cNvPr id="4" name="Picture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218834"/>
            <a:ext cx="5638800" cy="316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37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latin typeface="+mj-lt"/>
              </a:rPr>
              <a:t>Bagaimana kita dapat mengetahui bakat kita?</a:t>
            </a:r>
          </a:p>
          <a:p>
            <a:r>
              <a:rPr lang="id-ID" sz="3200" dirty="0" smtClean="0">
                <a:latin typeface="+mj-lt"/>
              </a:rPr>
              <a:t>Dari mana bakat kita?</a:t>
            </a:r>
            <a:endParaRPr lang="id-ID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002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981199"/>
            <a:ext cx="5410200" cy="3727027"/>
          </a:xfrm>
        </p:spPr>
      </p:pic>
    </p:spTree>
    <p:extLst>
      <p:ext uri="{BB962C8B-B14F-4D97-AF65-F5344CB8AC3E}">
        <p14:creationId xmlns:p14="http://schemas.microsoft.com/office/powerpoint/2010/main" val="282443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57400"/>
            <a:ext cx="5987143" cy="3352800"/>
          </a:xfrm>
        </p:spPr>
      </p:pic>
    </p:spTree>
    <p:extLst>
      <p:ext uri="{BB962C8B-B14F-4D97-AF65-F5344CB8AC3E}">
        <p14:creationId xmlns:p14="http://schemas.microsoft.com/office/powerpoint/2010/main" val="40072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0"/>
            <a:ext cx="5486400" cy="2743200"/>
          </a:xfrm>
        </p:spPr>
      </p:pic>
    </p:spTree>
    <p:extLst>
      <p:ext uri="{BB962C8B-B14F-4D97-AF65-F5344CB8AC3E}">
        <p14:creationId xmlns:p14="http://schemas.microsoft.com/office/powerpoint/2010/main" val="3482520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828800"/>
            <a:ext cx="5695950" cy="3200400"/>
          </a:xfrm>
        </p:spPr>
      </p:pic>
    </p:spTree>
    <p:extLst>
      <p:ext uri="{BB962C8B-B14F-4D97-AF65-F5344CB8AC3E}">
        <p14:creationId xmlns:p14="http://schemas.microsoft.com/office/powerpoint/2010/main" val="3679218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526</TotalTime>
  <Words>46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Belajar, Berlatih, Olah Rasa, Olah Hati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Belajar, Berlatih, Olah Rasa, Olah Hati</dc:title>
  <dc:creator>COMP</dc:creator>
  <cp:lastModifiedBy>Windows User</cp:lastModifiedBy>
  <cp:revision>6</cp:revision>
  <dcterms:created xsi:type="dcterms:W3CDTF">2006-08-16T00:00:00Z</dcterms:created>
  <dcterms:modified xsi:type="dcterms:W3CDTF">2018-08-09T08:26:54Z</dcterms:modified>
</cp:coreProperties>
</file>