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58" r:id="rId3"/>
    <p:sldId id="257" r:id="rId4"/>
    <p:sldId id="271" r:id="rId5"/>
    <p:sldId id="272" r:id="rId6"/>
    <p:sldId id="273" r:id="rId7"/>
    <p:sldId id="267" r:id="rId8"/>
    <p:sldId id="270" r:id="rId9"/>
    <p:sldId id="268" r:id="rId10"/>
  </p:sldIdLst>
  <p:sldSz cx="9906000" cy="6858000" type="A4"/>
  <p:notesSz cx="6858000" cy="9144000"/>
  <p:custDataLst>
    <p:tags r:id="rId12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90" y="-3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626BD-2CD2-43D5-9E96-18888C227FBE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D237C-830F-4127-8FB2-6F616CE0B4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188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7BEC55-F00E-4F70-972A-427106633226}" type="slidenum">
              <a:rPr lang="id-ID" smtClean="0"/>
              <a:pPr eaLnBrk="1" hangingPunct="1"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874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21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6356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050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126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132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528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382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789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4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858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85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25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83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75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658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574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609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4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F0B6-A08D-494D-8E6A-4F79DEC05B0B}" type="datetimeFigureOut">
              <a:rPr lang="id-ID" smtClean="0"/>
              <a:t>26/06/2020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8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5905" y="5601434"/>
            <a:ext cx="47163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Calligraphy" pitchFamily="66" charset="0"/>
                <a:cs typeface="Arial" pitchFamily="34" charset="0"/>
              </a:rPr>
              <a:t>TUAS / PENGUNGKIT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ucida Calligraphy" pitchFamily="66" charset="0"/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062948" y="1844824"/>
            <a:ext cx="5621866" cy="3096493"/>
          </a:xfrm>
          <a:custGeom>
            <a:avLst/>
            <a:gdLst>
              <a:gd name="connsiteX0" fmla="*/ 0 w 5472684"/>
              <a:gd name="connsiteY0" fmla="*/ 0 h 2756916"/>
              <a:gd name="connsiteX1" fmla="*/ 4094226 w 5472684"/>
              <a:gd name="connsiteY1" fmla="*/ 0 h 2756916"/>
              <a:gd name="connsiteX2" fmla="*/ 5472684 w 5472684"/>
              <a:gd name="connsiteY2" fmla="*/ 1378458 h 2756916"/>
              <a:gd name="connsiteX3" fmla="*/ 4094226 w 5472684"/>
              <a:gd name="connsiteY3" fmla="*/ 2756916 h 2756916"/>
              <a:gd name="connsiteX4" fmla="*/ 0 w 5472684"/>
              <a:gd name="connsiteY4" fmla="*/ 2756916 h 2756916"/>
              <a:gd name="connsiteX5" fmla="*/ 0 w 5472684"/>
              <a:gd name="connsiteY5" fmla="*/ 0 h 27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2684" h="2756916">
                <a:moveTo>
                  <a:pt x="5472684" y="2756916"/>
                </a:moveTo>
                <a:lnTo>
                  <a:pt x="1378458" y="2756916"/>
                </a:lnTo>
                <a:lnTo>
                  <a:pt x="0" y="1378458"/>
                </a:lnTo>
                <a:lnTo>
                  <a:pt x="1378458" y="0"/>
                </a:lnTo>
                <a:lnTo>
                  <a:pt x="5472684" y="0"/>
                </a:lnTo>
                <a:lnTo>
                  <a:pt x="5472684" y="2756916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04952" tIns="87631" rIns="163576" bIns="87630" spcCol="1270" anchor="ctr"/>
          <a:lstStyle/>
          <a:p>
            <a:pPr algn="ctr" defTabSz="10223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id-ID" sz="3200" dirty="0"/>
          </a:p>
        </p:txBody>
      </p:sp>
      <p:sp>
        <p:nvSpPr>
          <p:cNvPr id="6" name="Oval 5"/>
          <p:cNvSpPr/>
          <p:nvPr/>
        </p:nvSpPr>
        <p:spPr bwMode="auto">
          <a:xfrm>
            <a:off x="1364602" y="1844824"/>
            <a:ext cx="3012334" cy="30964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0" b="-2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960" y="2348879"/>
            <a:ext cx="3913370" cy="20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429575" y="548680"/>
            <a:ext cx="5069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Calligraphy" pitchFamily="66" charset="0"/>
                <a:cs typeface="Arial" pitchFamily="34" charset="0"/>
              </a:rPr>
              <a:t>PESAWAT SEDERHANA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ucida Calligraphy" pitchFamily="66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075884"/>
      </p:ext>
    </p:extLst>
  </p:cSld>
  <p:clrMapOvr>
    <a:masterClrMapping/>
  </p:clrMapOvr>
  <p:transition spd="slow" advClick="0" advTm="456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481" y="260648"/>
            <a:ext cx="9283031" cy="108012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5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Prinsip kerja </a:t>
            </a:r>
            <a:r>
              <a:rPr lang="id-ID" sz="5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tuas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0472" y="1052736"/>
            <a:ext cx="9283031" cy="9361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sz="5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yaitu memperbesar gaya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8481" y="1973697"/>
            <a:ext cx="9283031" cy="455164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sz="52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artinya 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5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dengan gaya yang kecil tuas mampu mengangkat dan memindahkan 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5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benda-benda yang berat</a:t>
            </a:r>
          </a:p>
          <a:p>
            <a:endParaRPr lang="id-ID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48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719"/>
    </mc:Choice>
    <mc:Fallback>
      <p:transition spd="slow" advClick="0" advTm="137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6536" y="832356"/>
            <a:ext cx="4304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BAGIAN  - BAGIAN TUAS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1572" y="3643902"/>
            <a:ext cx="113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9489" y="4725144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4664968" y="4005064"/>
            <a:ext cx="1152128" cy="56653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96687" y="3429000"/>
            <a:ext cx="5552657" cy="113437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7689304" y="2410581"/>
            <a:ext cx="360040" cy="868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4592960" y="460983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tumpu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60601" y="1996749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75587" y="1992577"/>
            <a:ext cx="13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gaya /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888664">
            <a:off x="3440832" y="3773272"/>
            <a:ext cx="150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beban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4" y="2543960"/>
            <a:ext cx="2016224" cy="203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 rot="20888664">
            <a:off x="5851480" y="3308963"/>
            <a:ext cx="13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kuasa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431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4353"/>
    </mc:Choice>
    <mc:Fallback>
      <p:transition spd="slow" advClick="0" advTm="44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3" grpId="0"/>
      <p:bldP spid="16" grpId="0" animBg="1"/>
      <p:bldP spid="21" grpId="0" animBg="1"/>
      <p:bldP spid="36" grpId="0"/>
      <p:bldP spid="37" grpId="0"/>
      <p:bldP spid="38" grpId="0"/>
      <p:bldP spid="39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6536" y="832356"/>
            <a:ext cx="2472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TUAS KELAS 1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4664968" y="4005064"/>
            <a:ext cx="1152128" cy="56653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96687" y="3429000"/>
            <a:ext cx="5552657" cy="113437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7689304" y="2410581"/>
            <a:ext cx="360040" cy="868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4592960" y="4581128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tumpu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60601" y="1996749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75587" y="1992577"/>
            <a:ext cx="13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gaya /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888664">
            <a:off x="3463274" y="3773272"/>
            <a:ext cx="145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beban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4" y="2543960"/>
            <a:ext cx="2016224" cy="203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 rot="20888664">
            <a:off x="5851480" y="3308963"/>
            <a:ext cx="13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4577" y="4721635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>
                <a:solidFill>
                  <a:schemeClr val="bg1"/>
                </a:solidFill>
              </a:rPr>
              <a:t> </a:t>
            </a:r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50382" y="3626853"/>
            <a:ext cx="113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 smtClean="0">
                <a:solidFill>
                  <a:schemeClr val="bg1"/>
                </a:solidFill>
              </a:rPr>
              <a:t>kuasa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9473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832"/>
    </mc:Choice>
    <mc:Fallback>
      <p:transition spd="slow" advClick="0" advTm="78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animBg="1"/>
      <p:bldP spid="21" grpId="0" animBg="1"/>
      <p:bldP spid="36" grpId="0"/>
      <p:bldP spid="37" grpId="0"/>
      <p:bldP spid="38" grpId="0"/>
      <p:bldP spid="39" grpId="0"/>
      <p:bldP spid="4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6536" y="832356"/>
            <a:ext cx="2472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TUAS KELAS 2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1920623" y="4509120"/>
            <a:ext cx="1152128" cy="56653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96687" y="3429000"/>
            <a:ext cx="5552657" cy="113437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7689304" y="2410581"/>
            <a:ext cx="360040" cy="868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1856656" y="508518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tumpu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64857" y="1623245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75587" y="1992577"/>
            <a:ext cx="13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gaya /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888664">
            <a:off x="2580832" y="3965875"/>
            <a:ext cx="150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beban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247" y="1996749"/>
            <a:ext cx="2016224" cy="203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 rot="20888664">
            <a:off x="5048027" y="4432076"/>
            <a:ext cx="13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lengan kuasa</a:t>
            </a:r>
            <a:endParaRPr lang="id-ID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928735" y="3910133"/>
            <a:ext cx="5264625" cy="103103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55213" y="3575764"/>
            <a:ext cx="113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 smtClean="0">
                <a:solidFill>
                  <a:schemeClr val="bg1"/>
                </a:solidFill>
              </a:rPr>
              <a:t>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4101" y="4139788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9473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898"/>
    </mc:Choice>
    <mc:Fallback>
      <p:transition spd="slow" advClick="0" advTm="78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animBg="1"/>
      <p:bldP spid="21" grpId="0" animBg="1"/>
      <p:bldP spid="36" grpId="0"/>
      <p:bldP spid="37" grpId="0"/>
      <p:bldP spid="38" grpId="0"/>
      <p:bldP spid="39" grpId="0"/>
      <p:bldP spid="4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6536" y="832356"/>
            <a:ext cx="2472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TUAS KELAS 3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1920623" y="4509120"/>
            <a:ext cx="1152128" cy="56653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96687" y="3429000"/>
            <a:ext cx="5552657" cy="113437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20"/>
          <p:cNvSpPr/>
          <p:nvPr/>
        </p:nvSpPr>
        <p:spPr>
          <a:xfrm>
            <a:off x="4969730" y="3101049"/>
            <a:ext cx="360040" cy="8684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1856656" y="508518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tumpu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89137" y="975793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60843" y="2527891"/>
            <a:ext cx="13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gaya / 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888664">
            <a:off x="2632000" y="3965875"/>
            <a:ext cx="13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lengan kuasa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00" y="1428385"/>
            <a:ext cx="2016224" cy="203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 rot="20888664">
            <a:off x="4992136" y="4426174"/>
            <a:ext cx="145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lengan beban</a:t>
            </a:r>
            <a:endParaRPr lang="id-ID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928735" y="3910133"/>
            <a:ext cx="5264625" cy="1031035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09584" y="4067780"/>
            <a:ext cx="113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 smtClean="0">
                <a:solidFill>
                  <a:schemeClr val="bg1"/>
                </a:solidFill>
              </a:rPr>
              <a:t>kuasa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16429" y="3563724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titik </a:t>
            </a:r>
            <a:r>
              <a:rPr lang="id-ID" dirty="0" smtClean="0">
                <a:solidFill>
                  <a:schemeClr val="bg1"/>
                </a:solidFill>
              </a:rPr>
              <a:t>beban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8431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805"/>
    </mc:Choice>
    <mc:Fallback>
      <p:transition spd="slow" advClick="0" advTm="78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animBg="1"/>
      <p:bldP spid="21" grpId="0" animBg="1"/>
      <p:bldP spid="36" grpId="0"/>
      <p:bldP spid="37" grpId="0"/>
      <p:bldP spid="38" grpId="0"/>
      <p:bldP spid="39" grpId="0"/>
      <p:bldP spid="4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19819960">
            <a:off x="194934" y="1639980"/>
            <a:ext cx="2447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RUMUS TUAS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130352" y="679551"/>
            <a:ext cx="4257450" cy="1898671"/>
            <a:chOff x="3130352" y="679551"/>
            <a:chExt cx="4257450" cy="1898671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816" y="1115209"/>
              <a:ext cx="4078518" cy="14457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352" y="1115209"/>
              <a:ext cx="924179" cy="910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054531" y="2103203"/>
              <a:ext cx="393840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LB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07829" y="2100056"/>
              <a:ext cx="38859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LK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77924" y="679551"/>
              <a:ext cx="26658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75052" y="688843"/>
              <a:ext cx="37547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97016" y="157749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1232" y="211655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96722" y="2060848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a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40832" y="2924944"/>
            <a:ext cx="3735317" cy="815490"/>
            <a:chOff x="0" y="7753"/>
            <a:chExt cx="3735317" cy="815490"/>
          </a:xfrm>
          <a:scene3d>
            <a:camera prst="orthographicFront"/>
            <a:lightRig rig="fla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0" y="7753"/>
              <a:ext cx="3735317" cy="8154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9809" y="47562"/>
              <a:ext cx="3655699" cy="7358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400" kern="1200" dirty="0" smtClean="0"/>
                <a:t>W x  LB = F x LK</a:t>
              </a:r>
              <a:endParaRPr lang="id-ID" sz="34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48544" y="4036422"/>
            <a:ext cx="8064897" cy="1953508"/>
            <a:chOff x="560511" y="3851756"/>
            <a:chExt cx="8064897" cy="1953508"/>
          </a:xfrm>
        </p:grpSpPr>
        <p:sp>
          <p:nvSpPr>
            <p:cNvPr id="17" name="TextBox 16"/>
            <p:cNvSpPr txBox="1"/>
            <p:nvPr/>
          </p:nvSpPr>
          <p:spPr>
            <a:xfrm>
              <a:off x="560512" y="3851756"/>
              <a:ext cx="1023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Dimana :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0512" y="4221088"/>
              <a:ext cx="2747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W  = berat beban (Newton)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0512" y="4643844"/>
              <a:ext cx="3348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K   =  besar gaya / kuasa (Newton)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0511" y="5046313"/>
              <a:ext cx="2826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LB =  panjang lengan beban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0512" y="5435932"/>
              <a:ext cx="276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LK =  panjang lengan kuasa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448371" y="4221088"/>
              <a:ext cx="1467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a = titik kuasa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48944" y="4643844"/>
              <a:ext cx="15359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>
                  <a:solidFill>
                    <a:schemeClr val="bg1"/>
                  </a:solidFill>
                </a:rPr>
                <a:t>b</a:t>
              </a:r>
              <a:r>
                <a:rPr lang="id-ID" dirty="0" smtClean="0">
                  <a:solidFill>
                    <a:schemeClr val="bg1"/>
                  </a:solidFill>
                </a:rPr>
                <a:t> = titik beban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61856" y="5013176"/>
              <a:ext cx="1571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>
                  <a:solidFill>
                    <a:schemeClr val="bg1"/>
                  </a:solidFill>
                </a:rPr>
                <a:t>o</a:t>
              </a:r>
              <a:r>
                <a:rPr lang="id-ID" dirty="0" smtClean="0">
                  <a:solidFill>
                    <a:schemeClr val="bg1"/>
                  </a:solidFill>
                </a:rPr>
                <a:t> = titik tumpu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80648" y="4211796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oa = LB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753200" y="4653136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ob = LK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4840" y="5054433"/>
              <a:ext cx="1840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ab = panjang tuas</a:t>
              </a:r>
              <a:endParaRPr lang="id-ID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9558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135"/>
    </mc:Choice>
    <mc:Fallback>
      <p:transition spd="slow" advClick="0" advTm="151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19819960">
            <a:off x="229652" y="1393760"/>
            <a:ext cx="27077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KEUNTUNGAN </a:t>
            </a:r>
          </a:p>
          <a:p>
            <a:pPr algn="ctr"/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MEKANIS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30352" y="679551"/>
            <a:ext cx="4257450" cy="1898671"/>
            <a:chOff x="3130352" y="679551"/>
            <a:chExt cx="4257450" cy="1898671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816" y="1115209"/>
              <a:ext cx="4078518" cy="14457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352" y="1115209"/>
              <a:ext cx="924179" cy="910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054531" y="2103203"/>
              <a:ext cx="393840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LB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07829" y="2100056"/>
              <a:ext cx="38859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LK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77924" y="679551"/>
              <a:ext cx="26658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75052" y="688843"/>
              <a:ext cx="375473" cy="397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97016" y="157749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1232" y="211655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96722" y="2060848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400" dirty="0" smtClean="0">
                  <a:solidFill>
                    <a:schemeClr val="bg1"/>
                  </a:solidFill>
                </a:rPr>
                <a:t>a</a:t>
              </a:r>
              <a:endParaRPr lang="id-ID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68824" y="2924944"/>
            <a:ext cx="3735317" cy="1111478"/>
            <a:chOff x="0" y="7753"/>
            <a:chExt cx="3735317" cy="815490"/>
          </a:xfrm>
          <a:scene3d>
            <a:camera prst="orthographicFront"/>
            <a:lightRig rig="flat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0" y="7753"/>
              <a:ext cx="3735317" cy="8154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9809" y="47562"/>
              <a:ext cx="3655699" cy="7358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4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48544" y="4283804"/>
            <a:ext cx="8064897" cy="1953508"/>
            <a:chOff x="560511" y="3851756"/>
            <a:chExt cx="8064897" cy="1953508"/>
          </a:xfrm>
        </p:grpSpPr>
        <p:sp>
          <p:nvSpPr>
            <p:cNvPr id="17" name="TextBox 16"/>
            <p:cNvSpPr txBox="1"/>
            <p:nvPr/>
          </p:nvSpPr>
          <p:spPr>
            <a:xfrm>
              <a:off x="560512" y="3851756"/>
              <a:ext cx="1023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Dimana :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0512" y="4221088"/>
              <a:ext cx="2747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W  = berat beban (Newton)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0512" y="4643844"/>
              <a:ext cx="3348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K   =  besar gaya / kuasa (Newton)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0511" y="5046313"/>
              <a:ext cx="2826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LB =  panjang lengan beban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0512" y="5435932"/>
              <a:ext cx="276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LK =  panjang lengan kuasa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448371" y="4221088"/>
              <a:ext cx="1467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a = titik kuasa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48944" y="4643844"/>
              <a:ext cx="15359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>
                  <a:solidFill>
                    <a:schemeClr val="bg1"/>
                  </a:solidFill>
                </a:rPr>
                <a:t>b</a:t>
              </a:r>
              <a:r>
                <a:rPr lang="id-ID" dirty="0" smtClean="0">
                  <a:solidFill>
                    <a:schemeClr val="bg1"/>
                  </a:solidFill>
                </a:rPr>
                <a:t> = titik beban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61856" y="5013176"/>
              <a:ext cx="1571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>
                  <a:solidFill>
                    <a:schemeClr val="bg1"/>
                  </a:solidFill>
                </a:rPr>
                <a:t>o</a:t>
              </a:r>
              <a:r>
                <a:rPr lang="id-ID" dirty="0" smtClean="0">
                  <a:solidFill>
                    <a:schemeClr val="bg1"/>
                  </a:solidFill>
                </a:rPr>
                <a:t> = titik tumpu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80648" y="4211796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oa = LB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753200" y="4653136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ob = LK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4840" y="5054433"/>
              <a:ext cx="1840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ab = panjang tuas</a:t>
              </a:r>
              <a:endParaRPr lang="id-ID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63288" y="3045762"/>
                <a:ext cx="2745896" cy="8872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d-ID" sz="3600" i="1" dirty="0"/>
                  <a:t> K</a:t>
                </a:r>
                <a:r>
                  <a:rPr lang="id-ID" sz="3600" i="1" dirty="0" smtClean="0"/>
                  <a:t>M </a:t>
                </a:r>
                <a:r>
                  <a:rPr lang="id-ID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sz="3600" i="1"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id-ID" sz="3600" i="1">
                            <a:latin typeface="Cambria Math"/>
                          </a:rPr>
                          <m:t>𝐹</m:t>
                        </m:r>
                      </m:den>
                    </m:f>
                  </m:oMath>
                </a14:m>
                <a:r>
                  <a:rPr lang="id-ID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sz="3600" i="1">
                            <a:latin typeface="Cambria Math"/>
                          </a:rPr>
                          <m:t>𝐿𝐾</m:t>
                        </m:r>
                      </m:num>
                      <m:den>
                        <m:r>
                          <a:rPr lang="id-ID" sz="3600" i="1">
                            <a:latin typeface="Cambria Math"/>
                          </a:rPr>
                          <m:t>𝐿𝐵</m:t>
                        </m:r>
                      </m:den>
                    </m:f>
                  </m:oMath>
                </a14:m>
                <a:endParaRPr lang="id-ID" sz="3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288" y="3045762"/>
                <a:ext cx="2745896" cy="887294"/>
              </a:xfrm>
              <a:prstGeom prst="rect">
                <a:avLst/>
              </a:prstGeom>
              <a:blipFill rotWithShape="1">
                <a:blip r:embed="rId6"/>
                <a:stretch>
                  <a:fillRect l="-3111" b="-1310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4520952" y="5847693"/>
            <a:ext cx="2662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KM = keuntungan mekanis</a:t>
            </a:r>
            <a:endParaRPr lang="id-ID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0328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8630"/>
    </mc:Choice>
    <mc:Fallback>
      <p:transition spd="slow" advClick="0" advTm="186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1169" y="2674639"/>
            <a:ext cx="72122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0" dirty="0" smtClean="0">
                <a:solidFill>
                  <a:schemeClr val="bg1"/>
                </a:solidFill>
              </a:rPr>
              <a:t>TERIMA KASIH ...</a:t>
            </a:r>
            <a:endParaRPr lang="id-ID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36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979"/>
    </mc:Choice>
    <mc:Fallback>
      <p:transition spd="slow" advClick="0" advTm="89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ED83AABE-EAA4-435D-8A72-614BDB63B0B9}"/>
  <p:tag name="ISPRING_RESOURCE_FOLDER" val="D:\COBA COBA AH\TUAS 2\"/>
  <p:tag name="ISPRING_PRESENTATION_PATH" val="D:\COBA COBA AH\TUAS 2.pptx"/>
  <p:tag name="ISPRING_PROJECT_VERSION" val="9.3"/>
  <p:tag name="ISPRING_PROJECT_FOLDER_UPDATED" val="1"/>
  <p:tag name="ISPRING_SCREEN_RECS_UPDATED" val="D:\COBA COBA AH\TUAS 2\"/>
  <p:tag name="FLASHSPRING_ZOOM_TAG" val="76"/>
  <p:tag name="ISPRING_PRESENTATION_INFO_2" val="&lt;?xml version=&quot;1.0&quot; encoding=&quot;UTF-8&quot; standalone=&quot;no&quot; ?&gt;&#10;&lt;presentation2&gt;&#10;&#10;  &lt;slides&gt;&#10;    &lt;slide id=&quot;{09879762-EC89-4078-A475-D8A277AF3C87}&quot; pptId=&quot;260&quot;/&gt;&#10;    &lt;slide id=&quot;{9CA799F2-DFDD-44F5-A2B7-E6EB99B26BDE}&quot; pptId=&quot;258&quot;/&gt;&#10;    &lt;slide id=&quot;{33D952F6-4B5A-4996-915E-F599EE0592B1}&quot; pptId=&quot;257&quot;/&gt;&#10;    &lt;slide id=&quot;{A3B7A3A5-168C-46C2-82E5-082B57683FA8}&quot; pptId=&quot;271&quot;/&gt;&#10;    &lt;slide id=&quot;{FD90A563-B37C-4C08-9C4C-0C6C9E8234F9}&quot; pptId=&quot;272&quot;/&gt;&#10;    &lt;slide id=&quot;{92E3DF1C-4246-461C-B8D9-72B97BC382CD}&quot; pptId=&quot;273&quot;/&gt;&#10;    &lt;slide id=&quot;{FF90C1A3-D6A9-46FE-B56E-068142B06967}&quot; pptId=&quot;267&quot;/&gt;&#10;    &lt;slide id=&quot;{8EE8681B-655C-448B-B349-A503D96664C1}&quot; pptId=&quot;270&quot;/&gt;&#10;    &lt;slide id=&quot;{F9EF73E9-0FD8-4663-BA5F-AEB8AE98C579}&quot; pptId=&quot;268&quot;/&gt;&#10;  &lt;/slides&gt;&#10;&#10;  &lt;narration&gt;&#10;    &lt;audioTracks&gt;&#10;      &lt;audioTrack muted=&quot;false&quot; name=&quot;Audio 1&quot; resource=&quot;57ae0a4a&quot; slideId=&quot;{09879762-EC89-4078-A475-D8A277AF3C87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&quot; resource=&quot;4484768b&quot; slideId=&quot;{9CA799F2-DFDD-44F5-A2B7-E6EB99B26BDE}&quot; startTime=&quot;0&quot; stepIndex=&quot;0&quot; volume=&quot;1&quot;&gt;&#10;        &lt;audio channels=&quot;1&quot; format=&quot;s16&quot; sampleRate=&quot;44100&quot;/&gt;&#10;      &lt;/audioTrack&gt;&#10;      &lt;audioTrack muted=&quot;false&quot; name=&quot;Audio 3&quot; resource=&quot;fe8e86b5&quot; slideId=&quot;{33D952F6-4B5A-4996-915E-F599EE0592B1}&quot; startTime=&quot;0&quot; stepIndex=&quot;0&quot; volume=&quot;1&quot;&gt;&#10;        &lt;audio channels=&quot;1&quot; format=&quot;s16&quot; sampleRate=&quot;44100&quot;/&gt;&#10;      &lt;/audioTrack&gt;&#10;      &lt;audioTrack muted=&quot;false&quot; name=&quot;Audio 4&quot; resource=&quot;dfda0539&quot; slideId=&quot;{A3B7A3A5-168C-46C2-82E5-082B57683FA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5&quot; resource=&quot;5e5af818&quot; slideId=&quot;{FD90A563-B37C-4C08-9C4C-0C6C9E8234F9}&quot; startTime=&quot;0&quot; stepIndex=&quot;0&quot; volume=&quot;1&quot;&gt;&#10;        &lt;audio channels=&quot;1&quot; format=&quot;s16&quot; sampleRate=&quot;44100&quot;/&gt;&#10;      &lt;/audioTrack&gt;&#10;      &lt;audioTrack muted=&quot;false&quot; name=&quot;Audio 6&quot; resource=&quot;eb549728&quot; slideId=&quot;{92E3DF1C-4246-461C-B8D9-72B97BC382CD}&quot; startTime=&quot;0&quot; stepIndex=&quot;0&quot; volume=&quot;1&quot;&gt;&#10;        &lt;audio channels=&quot;1&quot; format=&quot;s16&quot; sampleRate=&quot;44100&quot;/&gt;&#10;      &lt;/audioTrack&gt;&#10;      &lt;audioTrack muted=&quot;false&quot; name=&quot;Audio 7&quot; resource=&quot;547670cd&quot; slideId=&quot;{FF90C1A3-D6A9-46FE-B56E-068142B06967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80258995&quot; slideId=&quot;{8EE8681B-655C-448B-B349-A503D96664C1}&quot; startTime=&quot;0&quot; stepIndex=&quot;0&quot; volume=&quot;1&quot;&gt;&#10;        &lt;audio channels=&quot;1&quot; format=&quot;s16&quot; sampleRate=&quot;44100&quot;/&gt;&#10;      &lt;/audioTrack&gt;&#10;      &lt;audioTrack muted=&quot;false&quot; name=&quot;Audio 9&quot; resource=&quot;4de5796b&quot; slideId=&quot;{F9EF73E9-0FD8-4663-BA5F-AEB8AE98C579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FIRST_PUBLISH" val="1"/>
  <p:tag name="ISPRING_LMS_API_VERSION" val="SCORM 1.2"/>
  <p:tag name="ISPRING_ULTRA_SCORM_COURSE_ID" val="B299E0D4-8849-4178-BC71-C989618390D0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CURRENT_PLAYER_ID" val="universal"/>
  <p:tag name="ISPRING_PUBLISH_SETTINGS" val="{&quot;commonSettings&quot;:{&quot;webSettings&quot;:{&quot;useMobileViewer&quot;:&quot;T_FALSE&quot;,&quot;format&quot;:&quot;OF_VIDEO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D:\"/>
  <p:tag name="ISPRING_ULTRA_SCORM_COURCE_TITLE" val="PESAWAT SEDERHANA (PENGUNGKIT)"/>
  <p:tag name="ISPRING_SCORM_RATE_QUIZZES" val="0"/>
  <p:tag name="ISPRING_PRESENTATION_TITLE" val="PESAWAT SEDERHANA (PENGUNGKIT)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9EF73E9-0FD8-4663-BA5F-AEB8AE98C579}"/>
  <p:tag name="GENSWF_ADVANCE_TIME" val="8.979"/>
  <p:tag name="ISPRING_SLIDE_INDENT_LEVEL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45.699"/>
  <p:tag name="TIMING" val="|6.496|27.99"/>
  <p:tag name="ISPRING_SLIDE_ID_2" val="{09879762-EC89-4078-A475-D8A277AF3C87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13.719"/>
  <p:tag name="ISPRING_CUSTOM_TIMING_USED" val="1"/>
  <p:tag name="TIMING" val="|1.754|4.146"/>
  <p:tag name="ISPRING_SLIDE_ID_2" val="{9CA799F2-DFDD-44F5-A2B7-E6EB99B26BDE}"/>
  <p:tag name="ISPRING_SLIDE_INDENT_LEVEL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44.353"/>
  <p:tag name="TIMING" val="|2.356|1.1|4.292|4.399|6.692|6.007|5.879|6.835"/>
  <p:tag name="ISPRING_SLIDE_ID_2" val="{33D952F6-4B5A-4996-915E-F599EE0592B1}"/>
  <p:tag name="ISPRING_SLIDE_INDENT_LEVEL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A3B7A3A5-168C-46C2-82E5-082B57683FA8}"/>
  <p:tag name="GENSWF_ADVANCE_TIME" val="7.832"/>
  <p:tag name="TIMING" val="|3.273|1.527"/>
  <p:tag name="ISPRING_SLIDE_INDENT_LEVEL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D90A563-B37C-4C08-9C4C-0C6C9E8234F9}"/>
  <p:tag name="GENSWF_ADVANCE_TIME" val="7.898"/>
  <p:tag name="TIMING" val="|2.358|1.861"/>
  <p:tag name="ISPRING_SLIDE_INDENT_LEVEL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92E3DF1C-4246-461C-B8D9-72B97BC382CD}"/>
  <p:tag name="GENSWF_ADVANCE_TIME" val="7.805"/>
  <p:tag name="TIMING" val="|2.065|2.273"/>
  <p:tag name="ISPRING_SLIDE_INDENT_LEVEL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F90C1A3-D6A9-46FE-B56E-068142B06967}"/>
  <p:tag name="GENSWF_ADVANCE_TIME" val="15.135"/>
  <p:tag name="TIMING" val="|2.513|2.056|6.195"/>
  <p:tag name="ISPRING_SLIDE_INDENT_LEVEL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8EE8681B-655C-448B-B349-A503D96664C1}"/>
  <p:tag name="GENSWF_ADVANCE_TIME" val="18.630"/>
  <p:tag name="TIMING" val="|2.372|10.016|4.21"/>
  <p:tag name="ISPRING_SLIDE_INDENT_LEVEL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248</Words>
  <Application>Microsoft Office PowerPoint</Application>
  <PresentationFormat>A4 Paper (210x297 mm)</PresentationFormat>
  <Paragraphs>91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PESAWAT SEDERHANA (PENGUNGKIT)</dc:title>
  <dc:creator>TALENTA</dc:creator>
  <cp:lastModifiedBy>FABIAN</cp:lastModifiedBy>
  <cp:revision>61</cp:revision>
  <dcterms:created xsi:type="dcterms:W3CDTF">2020-06-24T10:54:20Z</dcterms:created>
  <dcterms:modified xsi:type="dcterms:W3CDTF">2020-06-26T08:54:04Z</dcterms:modified>
</cp:coreProperties>
</file>