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76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85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78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9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62705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2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02AC24A9-CCB6-4F8D-B8DB-C2F3692CFA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1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C23A8D-A8F9-4F4D-835C-F091CBB8B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BF38E9-A427-4E8D-BB60-11E34E597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2306963"/>
            <a:ext cx="11545482" cy="3670255"/>
          </a:xfrm>
        </p:spPr>
        <p:txBody>
          <a:bodyPr anchor="b"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 </a:t>
            </a:r>
            <a:endParaRPr lang="en-US" sz="115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50F1A-5ED4-434B-8868-4968139F6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3464" y="773316"/>
            <a:ext cx="9390268" cy="1533647"/>
          </a:xfrm>
        </p:spPr>
        <p:txBody>
          <a:bodyPr anchor="t">
            <a:normAutofit fontScale="92500"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ALGORITMA dan PEMOGRAMAN</a:t>
            </a:r>
          </a:p>
        </p:txBody>
      </p:sp>
    </p:spTree>
    <p:extLst>
      <p:ext uri="{BB962C8B-B14F-4D97-AF65-F5344CB8AC3E}">
        <p14:creationId xmlns:p14="http://schemas.microsoft.com/office/powerpoint/2010/main" val="412754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CA47-2AE8-4F83-89F8-E07887512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APA ITU ALGORITMA?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DC23-A77E-44FC-B505-DE8334235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1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CA47-2AE8-4F83-89F8-E07887512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APA ITU ALGORITMA?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DC23-A77E-44FC-B505-DE8334235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1589" y="1976890"/>
            <a:ext cx="5636223" cy="191925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Langkah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6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CA47-2AE8-4F83-89F8-E07887512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APA ITU ALGORITMA PADA KOMPUTER?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DC23-A77E-44FC-B505-DE8334235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130B7C0-8D4C-4530-AD1A-A7F5C5CA2AF9}"/>
              </a:ext>
            </a:extLst>
          </p:cNvPr>
          <p:cNvSpPr txBox="1">
            <a:spLocks/>
          </p:cNvSpPr>
          <p:nvPr/>
        </p:nvSpPr>
        <p:spPr>
          <a:xfrm>
            <a:off x="1161589" y="1976890"/>
            <a:ext cx="5636223" cy="19192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Langkah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2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AFB1-7CF6-4965-8BB6-060B5E00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64D42-EDDE-443B-B112-4C07283E9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26C272-84F9-4C71-B803-93DB34208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5750"/>
            <a:ext cx="83820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7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C23A8D-A8F9-4F4D-835C-F091CBB8B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BF38E9-A427-4E8D-BB60-11E34E597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2306963"/>
            <a:ext cx="11545482" cy="3670255"/>
          </a:xfrm>
        </p:spPr>
        <p:txBody>
          <a:bodyPr anchor="b"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50F1A-5ED4-434B-8868-4968139F6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9871" y="772543"/>
            <a:ext cx="10582963" cy="1307275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Langkah </a:t>
            </a:r>
            <a:r>
              <a:rPr lang="en-US" sz="4800" b="1" dirty="0" err="1">
                <a:solidFill>
                  <a:schemeClr val="bg1"/>
                </a:solidFill>
              </a:rPr>
              <a:t>dalam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Algoritma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38B1B-23C0-40AC-A6C8-FC535694EE19}"/>
              </a:ext>
            </a:extLst>
          </p:cNvPr>
          <p:cNvSpPr/>
          <p:nvPr/>
        </p:nvSpPr>
        <p:spPr>
          <a:xfrm>
            <a:off x="786794" y="3644649"/>
            <a:ext cx="1921565" cy="74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006FD5-9423-47A2-93C0-EA81F4389DAA}"/>
              </a:ext>
            </a:extLst>
          </p:cNvPr>
          <p:cNvSpPr/>
          <p:nvPr/>
        </p:nvSpPr>
        <p:spPr>
          <a:xfrm>
            <a:off x="4515678" y="3644649"/>
            <a:ext cx="1921565" cy="74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98A873-B995-4A4F-BE16-06C8D9347753}"/>
              </a:ext>
            </a:extLst>
          </p:cNvPr>
          <p:cNvSpPr/>
          <p:nvPr/>
        </p:nvSpPr>
        <p:spPr>
          <a:xfrm>
            <a:off x="8244562" y="3644649"/>
            <a:ext cx="1921565" cy="74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7269D7-F248-4682-8FC3-C69DC83508CF}"/>
              </a:ext>
            </a:extLst>
          </p:cNvPr>
          <p:cNvCxnSpPr/>
          <p:nvPr/>
        </p:nvCxnSpPr>
        <p:spPr>
          <a:xfrm>
            <a:off x="2708359" y="4015710"/>
            <a:ext cx="18073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1E2509-7BFD-48A5-B5D2-687F318989B6}"/>
              </a:ext>
            </a:extLst>
          </p:cNvPr>
          <p:cNvCxnSpPr>
            <a:stCxn id="7" idx="3"/>
          </p:cNvCxnSpPr>
          <p:nvPr/>
        </p:nvCxnSpPr>
        <p:spPr>
          <a:xfrm>
            <a:off x="6437243" y="4015710"/>
            <a:ext cx="180731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98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B0DF-6E23-494C-A465-BBD7D650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054B0-AC60-4D02-A133-9CE8A5804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6DA3E-DBEE-423E-A414-67E4E5FC0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47" y="715617"/>
            <a:ext cx="10027914" cy="569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0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8CC38B0D-7E7E-49BC-9C7C-90B38D295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161" y="2321869"/>
            <a:ext cx="8125942" cy="2028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Algortima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Menentukan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Ganjil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atau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Genap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Inputkan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sebuah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bulat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Bagi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sudah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diinputkan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angka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Jika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menghasilkan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sisa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pembagian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( 0 )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maka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tersebut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genap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Jika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menghasilkan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sisa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pembagian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bukan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(0)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bimaka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tersebut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ganjil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Flowchart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Menentukan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Bilangan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Ganjil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atau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Genap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contoh algoritma dan flowchart">
            <a:extLst>
              <a:ext uri="{FF2B5EF4-FFF2-40B4-BE49-F238E27FC236}">
                <a16:creationId xmlns:a16="http://schemas.microsoft.com/office/drawing/2014/main" id="{90B4D33A-0ABA-4973-90BD-8FC766F8A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1" y="862012"/>
            <a:ext cx="3076575" cy="51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2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C23A8D-A8F9-4F4D-835C-F091CBB8B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BF38E9-A427-4E8D-BB60-11E34E597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2306963"/>
            <a:ext cx="11545482" cy="3670255"/>
          </a:xfrm>
        </p:spPr>
        <p:txBody>
          <a:bodyPr anchor="b"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50F1A-5ED4-434B-8868-4968139F6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3968" y="1364975"/>
            <a:ext cx="6736154" cy="4612244"/>
          </a:xfrm>
        </p:spPr>
        <p:txBody>
          <a:bodyPr anchor="t"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</a:p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800" b="1" dirty="0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</a:t>
            </a:r>
            <a:r>
              <a:rPr lang="en-US" sz="1800" b="1" dirty="0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b="1" dirty="0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b="1" dirty="0" err="1">
                <a:solidFill>
                  <a:srgbClr val="000000"/>
                </a:solidFill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1800" b="1" dirty="0">
                <a:solidFill>
                  <a:srgbClr val="000000"/>
                </a:solidFill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Roboto Slab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NIS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terbaca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&gt;70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lulus”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&lt;70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ditampilkan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Gambarlah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Flowchart 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iswa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b="1" u="sng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1754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34</TotalTime>
  <Words>152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Helvetica</vt:lpstr>
      <vt:lpstr>Roboto Slab</vt:lpstr>
      <vt:lpstr>Symbol</vt:lpstr>
      <vt:lpstr>Feathered</vt:lpstr>
      <vt:lpstr> </vt:lpstr>
      <vt:lpstr>APA ITU ALGORITMA?</vt:lpstr>
      <vt:lpstr>APA ITU ALGORITMA?</vt:lpstr>
      <vt:lpstr>APA ITU ALGORITMA PADA KOMPUTER?</vt:lpstr>
      <vt:lpstr>PowerPoint Presentation</vt:lpstr>
      <vt:lpstr> 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</dc:creator>
  <cp:lastModifiedBy>Jenni</cp:lastModifiedBy>
  <cp:revision>4</cp:revision>
  <dcterms:created xsi:type="dcterms:W3CDTF">2020-08-18T23:59:44Z</dcterms:created>
  <dcterms:modified xsi:type="dcterms:W3CDTF">2020-08-19T00:40:25Z</dcterms:modified>
</cp:coreProperties>
</file>