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3" r:id="rId4"/>
    <p:sldId id="265" r:id="rId5"/>
    <p:sldId id="260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B86D1-D3EE-4AA7-B207-12DAE1C9EC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E0A5F-A2A9-4A17-B335-E74C12C16A69}">
      <dgm:prSet custT="1"/>
      <dgm:spPr/>
      <dgm:t>
        <a:bodyPr/>
        <a:lstStyle/>
        <a:p>
          <a:pPr algn="ctr" rtl="0"/>
          <a:r>
            <a:rPr lang="en-US" sz="4800" dirty="0" smtClean="0"/>
            <a:t>AKAR</a:t>
          </a:r>
          <a:endParaRPr lang="en-US" sz="4800" dirty="0"/>
        </a:p>
      </dgm:t>
    </dgm:pt>
    <dgm:pt modelId="{613D25CD-75CD-4988-9D84-3D0FC4C87EFB}" type="parTrans" cxnId="{ED50C54D-9A9B-4A47-83DC-9B887E09F442}">
      <dgm:prSet/>
      <dgm:spPr/>
      <dgm:t>
        <a:bodyPr/>
        <a:lstStyle/>
        <a:p>
          <a:endParaRPr lang="en-US"/>
        </a:p>
      </dgm:t>
    </dgm:pt>
    <dgm:pt modelId="{3EEAE41A-C169-4CFC-84E3-A41A4C7320F2}" type="sibTrans" cxnId="{ED50C54D-9A9B-4A47-83DC-9B887E09F442}">
      <dgm:prSet/>
      <dgm:spPr/>
      <dgm:t>
        <a:bodyPr/>
        <a:lstStyle/>
        <a:p>
          <a:endParaRPr lang="en-US"/>
        </a:p>
      </dgm:t>
    </dgm:pt>
    <dgm:pt modelId="{1E0ED7AD-6830-4F42-AD6B-ED6B4DF86A6A}" type="pres">
      <dgm:prSet presAssocID="{F51B86D1-D3EE-4AA7-B207-12DAE1C9E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2AD05-491F-4453-B5C8-FAC6934904BE}" type="pres">
      <dgm:prSet presAssocID="{C6DE0A5F-A2A9-4A17-B335-E74C12C16A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FEFCC-14B3-4698-A2DF-EE943CED993F}" type="presOf" srcId="{C6DE0A5F-A2A9-4A17-B335-E74C12C16A69}" destId="{98B2AD05-491F-4453-B5C8-FAC6934904BE}" srcOrd="0" destOrd="0" presId="urn:microsoft.com/office/officeart/2005/8/layout/vList2"/>
    <dgm:cxn modelId="{4518A0EE-4EDC-4C55-8118-5DC8D6EC0C19}" type="presOf" srcId="{F51B86D1-D3EE-4AA7-B207-12DAE1C9ECDB}" destId="{1E0ED7AD-6830-4F42-AD6B-ED6B4DF86A6A}" srcOrd="0" destOrd="0" presId="urn:microsoft.com/office/officeart/2005/8/layout/vList2"/>
    <dgm:cxn modelId="{ED50C54D-9A9B-4A47-83DC-9B887E09F442}" srcId="{F51B86D1-D3EE-4AA7-B207-12DAE1C9ECDB}" destId="{C6DE0A5F-A2A9-4A17-B335-E74C12C16A69}" srcOrd="0" destOrd="0" parTransId="{613D25CD-75CD-4988-9D84-3D0FC4C87EFB}" sibTransId="{3EEAE41A-C169-4CFC-84E3-A41A4C7320F2}"/>
    <dgm:cxn modelId="{8A5E9CC5-4790-429D-9750-869F77D650F9}" type="presParOf" srcId="{1E0ED7AD-6830-4F42-AD6B-ED6B4DF86A6A}" destId="{98B2AD05-491F-4453-B5C8-FAC693490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D0EFB-CC42-4BCA-9EDB-C662BFB834D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652A5B-BF6A-4FB0-AEF4-F69B6886EED0}">
      <dgm:prSet custT="1"/>
      <dgm:spPr/>
      <dgm:t>
        <a:bodyPr/>
        <a:lstStyle/>
        <a:p>
          <a:pPr algn="ctr" rtl="0"/>
          <a:r>
            <a:rPr lang="en-US" sz="4400" dirty="0" smtClean="0"/>
            <a:t>SISTEM PERAKARAN</a:t>
          </a:r>
          <a:endParaRPr lang="en-US" sz="4400" dirty="0"/>
        </a:p>
      </dgm:t>
    </dgm:pt>
    <dgm:pt modelId="{D73BDDE1-AB3C-42B5-B03F-42E0A8B70B64}" type="parTrans" cxnId="{DC39C6B5-CFB2-4B5C-A183-5F62C9C25EB7}">
      <dgm:prSet/>
      <dgm:spPr/>
      <dgm:t>
        <a:bodyPr/>
        <a:lstStyle/>
        <a:p>
          <a:endParaRPr lang="en-US"/>
        </a:p>
      </dgm:t>
    </dgm:pt>
    <dgm:pt modelId="{554EA927-26B9-433C-906A-62C6CDE6EE13}" type="sibTrans" cxnId="{DC39C6B5-CFB2-4B5C-A183-5F62C9C25EB7}">
      <dgm:prSet/>
      <dgm:spPr/>
      <dgm:t>
        <a:bodyPr/>
        <a:lstStyle/>
        <a:p>
          <a:endParaRPr lang="en-US"/>
        </a:p>
      </dgm:t>
    </dgm:pt>
    <dgm:pt modelId="{EDA0AD90-066A-4173-84B8-6F0867EA21D6}" type="pres">
      <dgm:prSet presAssocID="{CE2D0EFB-CC42-4BCA-9EDB-C662BFB834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712A9-B560-407D-A99C-9E870E6476CC}" type="pres">
      <dgm:prSet presAssocID="{E8652A5B-BF6A-4FB0-AEF4-F69B6886EE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39C6B5-CFB2-4B5C-A183-5F62C9C25EB7}" srcId="{CE2D0EFB-CC42-4BCA-9EDB-C662BFB834DF}" destId="{E8652A5B-BF6A-4FB0-AEF4-F69B6886EED0}" srcOrd="0" destOrd="0" parTransId="{D73BDDE1-AB3C-42B5-B03F-42E0A8B70B64}" sibTransId="{554EA927-26B9-433C-906A-62C6CDE6EE13}"/>
    <dgm:cxn modelId="{647566E5-C8D9-4D78-8EFD-374890863C6D}" type="presOf" srcId="{E8652A5B-BF6A-4FB0-AEF4-F69B6886EED0}" destId="{A48712A9-B560-407D-A99C-9E870E6476CC}" srcOrd="0" destOrd="0" presId="urn:microsoft.com/office/officeart/2005/8/layout/vList2"/>
    <dgm:cxn modelId="{0B6C6F93-F459-4241-AED1-F182E912646C}" type="presOf" srcId="{CE2D0EFB-CC42-4BCA-9EDB-C662BFB834DF}" destId="{EDA0AD90-066A-4173-84B8-6F0867EA21D6}" srcOrd="0" destOrd="0" presId="urn:microsoft.com/office/officeart/2005/8/layout/vList2"/>
    <dgm:cxn modelId="{5EBF319C-6E1D-4611-8A3A-50A10B00E302}" type="presParOf" srcId="{EDA0AD90-066A-4173-84B8-6F0867EA21D6}" destId="{A48712A9-B560-407D-A99C-9E870E647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2AD05-491F-4453-B5C8-FAC6934904BE}">
      <dsp:nvSpPr>
        <dsp:cNvPr id="0" name=""/>
        <dsp:cNvSpPr/>
      </dsp:nvSpPr>
      <dsp:spPr>
        <a:xfrm>
          <a:off x="0" y="171"/>
          <a:ext cx="3733800" cy="830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AKAR</a:t>
          </a:r>
          <a:endParaRPr lang="en-US" sz="4800" kern="1200" dirty="0"/>
        </a:p>
      </dsp:txBody>
      <dsp:txXfrm>
        <a:off x="40549" y="40720"/>
        <a:ext cx="3652702" cy="749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712A9-B560-407D-A99C-9E870E6476CC}">
      <dsp:nvSpPr>
        <dsp:cNvPr id="0" name=""/>
        <dsp:cNvSpPr/>
      </dsp:nvSpPr>
      <dsp:spPr>
        <a:xfrm>
          <a:off x="0" y="200"/>
          <a:ext cx="7010400" cy="7074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SISTEM PERAKARAN</a:t>
          </a:r>
          <a:endParaRPr lang="en-US" sz="4400" kern="1200" dirty="0"/>
        </a:p>
      </dsp:txBody>
      <dsp:txXfrm>
        <a:off x="34537" y="34737"/>
        <a:ext cx="6941326" cy="63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E60C-7332-4CB3-A9DC-448776FAF7B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E777A-C582-464C-9419-B13DFB912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0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5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6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7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3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7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13B8-F91B-4861-8727-C4BA7D24872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B84B-2052-4494-8A69-6ED78F740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dwi@talenta.sch.i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062948" y="1844824"/>
            <a:ext cx="5621866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364602" y="1844824"/>
            <a:ext cx="3012334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88504" y="5393481"/>
            <a:ext cx="864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STRUKTUR DAN FUNGSI TUMBUHAN</a:t>
            </a:r>
            <a:endParaRPr lang="id-ID" sz="36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4013"/>
            <a:ext cx="3807404" cy="23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327804"/>
      </p:ext>
    </p:extLst>
  </p:cSld>
  <p:clrMapOvr>
    <a:masterClrMapping/>
  </p:clrMapOvr>
  <p:transition spd="slow" advClick="0" advTm="45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524000" y="521110"/>
            <a:ext cx="6934200" cy="833422"/>
          </a:xfrm>
          <a:custGeom>
            <a:avLst/>
            <a:gdLst>
              <a:gd name="connsiteX0" fmla="*/ 0 w 1854097"/>
              <a:gd name="connsiteY0" fmla="*/ 59964 h 359774"/>
              <a:gd name="connsiteX1" fmla="*/ 59964 w 1854097"/>
              <a:gd name="connsiteY1" fmla="*/ 0 h 359774"/>
              <a:gd name="connsiteX2" fmla="*/ 1794133 w 1854097"/>
              <a:gd name="connsiteY2" fmla="*/ 0 h 359774"/>
              <a:gd name="connsiteX3" fmla="*/ 1854097 w 1854097"/>
              <a:gd name="connsiteY3" fmla="*/ 59964 h 359774"/>
              <a:gd name="connsiteX4" fmla="*/ 1854097 w 1854097"/>
              <a:gd name="connsiteY4" fmla="*/ 299810 h 359774"/>
              <a:gd name="connsiteX5" fmla="*/ 1794133 w 1854097"/>
              <a:gd name="connsiteY5" fmla="*/ 359774 h 359774"/>
              <a:gd name="connsiteX6" fmla="*/ 59964 w 1854097"/>
              <a:gd name="connsiteY6" fmla="*/ 359774 h 359774"/>
              <a:gd name="connsiteX7" fmla="*/ 0 w 1854097"/>
              <a:gd name="connsiteY7" fmla="*/ 299810 h 359774"/>
              <a:gd name="connsiteX8" fmla="*/ 0 w 1854097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097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1794133" y="0"/>
                </a:lnTo>
                <a:cubicBezTo>
                  <a:pt x="1827250" y="0"/>
                  <a:pt x="1854097" y="26847"/>
                  <a:pt x="1854097" y="59964"/>
                </a:cubicBezTo>
                <a:lnTo>
                  <a:pt x="1854097" y="299810"/>
                </a:lnTo>
                <a:cubicBezTo>
                  <a:pt x="1854097" y="332927"/>
                  <a:pt x="1827250" y="359774"/>
                  <a:pt x="1794133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err="1" smtClean="0"/>
              <a:t>Modifikasi</a:t>
            </a:r>
            <a:r>
              <a:rPr lang="en-US" sz="4400" kern="1200" dirty="0" smtClean="0"/>
              <a:t> </a:t>
            </a:r>
            <a:r>
              <a:rPr lang="en-US" sz="4400" kern="1200" dirty="0" err="1" smtClean="0"/>
              <a:t>batang</a:t>
            </a:r>
            <a:endParaRPr lang="en-US" sz="4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143000" y="1828800"/>
            <a:ext cx="7620000" cy="1080343"/>
          </a:xfrm>
          <a:custGeom>
            <a:avLst/>
            <a:gdLst>
              <a:gd name="connsiteX0" fmla="*/ 0 w 7620000"/>
              <a:gd name="connsiteY0" fmla="*/ 108034 h 1080343"/>
              <a:gd name="connsiteX1" fmla="*/ 108034 w 7620000"/>
              <a:gd name="connsiteY1" fmla="*/ 0 h 1080343"/>
              <a:gd name="connsiteX2" fmla="*/ 7511966 w 7620000"/>
              <a:gd name="connsiteY2" fmla="*/ 0 h 1080343"/>
              <a:gd name="connsiteX3" fmla="*/ 7620000 w 7620000"/>
              <a:gd name="connsiteY3" fmla="*/ 108034 h 1080343"/>
              <a:gd name="connsiteX4" fmla="*/ 7620000 w 7620000"/>
              <a:gd name="connsiteY4" fmla="*/ 972309 h 1080343"/>
              <a:gd name="connsiteX5" fmla="*/ 7511966 w 7620000"/>
              <a:gd name="connsiteY5" fmla="*/ 1080343 h 1080343"/>
              <a:gd name="connsiteX6" fmla="*/ 108034 w 7620000"/>
              <a:gd name="connsiteY6" fmla="*/ 1080343 h 1080343"/>
              <a:gd name="connsiteX7" fmla="*/ 0 w 7620000"/>
              <a:gd name="connsiteY7" fmla="*/ 972309 h 1080343"/>
              <a:gd name="connsiteX8" fmla="*/ 0 w 76200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511966" y="0"/>
                </a:lnTo>
                <a:cubicBezTo>
                  <a:pt x="7571632" y="0"/>
                  <a:pt x="7620000" y="48368"/>
                  <a:pt x="7620000" y="108034"/>
                </a:cubicBezTo>
                <a:lnTo>
                  <a:pt x="7620000" y="972309"/>
                </a:lnTo>
                <a:cubicBezTo>
                  <a:pt x="7620000" y="1031975"/>
                  <a:pt x="7571632" y="1080343"/>
                  <a:pt x="75119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2534" tIns="190500" rIns="190501" bIns="190500" numCol="1" spcCol="1270" anchor="ctr" anchorCtr="0">
            <a:noAutofit/>
          </a:bodyPr>
          <a:lstStyle/>
          <a:p>
            <a:pPr lvl="0" algn="l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err="1" smtClean="0"/>
              <a:t>Umbi</a:t>
            </a:r>
            <a:r>
              <a:rPr lang="en-US" sz="5000" kern="1200" dirty="0" smtClean="0"/>
              <a:t> </a:t>
            </a:r>
            <a:r>
              <a:rPr lang="en-US" sz="5000" kern="1200" dirty="0" err="1" smtClean="0"/>
              <a:t>batang</a:t>
            </a:r>
            <a:endParaRPr lang="en-US" sz="5000" kern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1251034" y="1936834"/>
            <a:ext cx="1524000" cy="864274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143000" y="3017177"/>
            <a:ext cx="7620000" cy="1080343"/>
          </a:xfrm>
          <a:custGeom>
            <a:avLst/>
            <a:gdLst>
              <a:gd name="connsiteX0" fmla="*/ 0 w 7620000"/>
              <a:gd name="connsiteY0" fmla="*/ 108034 h 1080343"/>
              <a:gd name="connsiteX1" fmla="*/ 108034 w 7620000"/>
              <a:gd name="connsiteY1" fmla="*/ 0 h 1080343"/>
              <a:gd name="connsiteX2" fmla="*/ 7511966 w 7620000"/>
              <a:gd name="connsiteY2" fmla="*/ 0 h 1080343"/>
              <a:gd name="connsiteX3" fmla="*/ 7620000 w 7620000"/>
              <a:gd name="connsiteY3" fmla="*/ 108034 h 1080343"/>
              <a:gd name="connsiteX4" fmla="*/ 7620000 w 7620000"/>
              <a:gd name="connsiteY4" fmla="*/ 972309 h 1080343"/>
              <a:gd name="connsiteX5" fmla="*/ 7511966 w 7620000"/>
              <a:gd name="connsiteY5" fmla="*/ 1080343 h 1080343"/>
              <a:gd name="connsiteX6" fmla="*/ 108034 w 7620000"/>
              <a:gd name="connsiteY6" fmla="*/ 1080343 h 1080343"/>
              <a:gd name="connsiteX7" fmla="*/ 0 w 7620000"/>
              <a:gd name="connsiteY7" fmla="*/ 972309 h 1080343"/>
              <a:gd name="connsiteX8" fmla="*/ 0 w 76200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511966" y="0"/>
                </a:lnTo>
                <a:cubicBezTo>
                  <a:pt x="7571632" y="0"/>
                  <a:pt x="7620000" y="48368"/>
                  <a:pt x="7620000" y="108034"/>
                </a:cubicBezTo>
                <a:lnTo>
                  <a:pt x="7620000" y="972309"/>
                </a:lnTo>
                <a:cubicBezTo>
                  <a:pt x="7620000" y="1031975"/>
                  <a:pt x="7571632" y="1080343"/>
                  <a:pt x="75119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2534" tIns="190500" rIns="190501" bIns="190500" numCol="1" spcCol="1270" anchor="ctr" anchorCtr="0">
            <a:noAutofit/>
          </a:bodyPr>
          <a:lstStyle/>
          <a:p>
            <a:pPr lvl="0" algn="l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err="1" smtClean="0"/>
              <a:t>Rimpang</a:t>
            </a:r>
            <a:endParaRPr lang="en-US" sz="5000" kern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251034" y="3125212"/>
            <a:ext cx="1524000" cy="864274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3584065"/>
              <a:satOff val="-4703"/>
              <a:lumOff val="-4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143000" y="4205555"/>
            <a:ext cx="7620000" cy="1080343"/>
          </a:xfrm>
          <a:custGeom>
            <a:avLst/>
            <a:gdLst>
              <a:gd name="connsiteX0" fmla="*/ 0 w 7620000"/>
              <a:gd name="connsiteY0" fmla="*/ 108034 h 1080343"/>
              <a:gd name="connsiteX1" fmla="*/ 108034 w 7620000"/>
              <a:gd name="connsiteY1" fmla="*/ 0 h 1080343"/>
              <a:gd name="connsiteX2" fmla="*/ 7511966 w 7620000"/>
              <a:gd name="connsiteY2" fmla="*/ 0 h 1080343"/>
              <a:gd name="connsiteX3" fmla="*/ 7620000 w 7620000"/>
              <a:gd name="connsiteY3" fmla="*/ 108034 h 1080343"/>
              <a:gd name="connsiteX4" fmla="*/ 7620000 w 7620000"/>
              <a:gd name="connsiteY4" fmla="*/ 972309 h 1080343"/>
              <a:gd name="connsiteX5" fmla="*/ 7511966 w 7620000"/>
              <a:gd name="connsiteY5" fmla="*/ 1080343 h 1080343"/>
              <a:gd name="connsiteX6" fmla="*/ 108034 w 7620000"/>
              <a:gd name="connsiteY6" fmla="*/ 1080343 h 1080343"/>
              <a:gd name="connsiteX7" fmla="*/ 0 w 7620000"/>
              <a:gd name="connsiteY7" fmla="*/ 972309 h 1080343"/>
              <a:gd name="connsiteX8" fmla="*/ 0 w 76200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511966" y="0"/>
                </a:lnTo>
                <a:cubicBezTo>
                  <a:pt x="7571632" y="0"/>
                  <a:pt x="7620000" y="48368"/>
                  <a:pt x="7620000" y="108034"/>
                </a:cubicBezTo>
                <a:lnTo>
                  <a:pt x="7620000" y="972309"/>
                </a:lnTo>
                <a:cubicBezTo>
                  <a:pt x="7620000" y="1031975"/>
                  <a:pt x="7571632" y="1080343"/>
                  <a:pt x="75119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2534" tIns="190500" rIns="190501" bIns="190500" numCol="1" spcCol="1270" anchor="ctr" anchorCtr="0">
            <a:noAutofit/>
          </a:bodyPr>
          <a:lstStyle/>
          <a:p>
            <a:pPr lvl="0" algn="l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smtClean="0"/>
              <a:t>Kladodia</a:t>
            </a:r>
            <a:endParaRPr lang="en-US" sz="5000" kern="1200"/>
          </a:p>
        </p:txBody>
      </p:sp>
      <p:sp>
        <p:nvSpPr>
          <p:cNvPr id="16" name="Rounded Rectangle 15"/>
          <p:cNvSpPr/>
          <p:nvPr/>
        </p:nvSpPr>
        <p:spPr>
          <a:xfrm>
            <a:off x="1251034" y="4313589"/>
            <a:ext cx="1524000" cy="864274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7168130"/>
              <a:satOff val="-9405"/>
              <a:lumOff val="-9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143000" y="5393933"/>
            <a:ext cx="7620000" cy="1080343"/>
          </a:xfrm>
          <a:custGeom>
            <a:avLst/>
            <a:gdLst>
              <a:gd name="connsiteX0" fmla="*/ 0 w 7620000"/>
              <a:gd name="connsiteY0" fmla="*/ 108034 h 1080343"/>
              <a:gd name="connsiteX1" fmla="*/ 108034 w 7620000"/>
              <a:gd name="connsiteY1" fmla="*/ 0 h 1080343"/>
              <a:gd name="connsiteX2" fmla="*/ 7511966 w 7620000"/>
              <a:gd name="connsiteY2" fmla="*/ 0 h 1080343"/>
              <a:gd name="connsiteX3" fmla="*/ 7620000 w 7620000"/>
              <a:gd name="connsiteY3" fmla="*/ 108034 h 1080343"/>
              <a:gd name="connsiteX4" fmla="*/ 7620000 w 7620000"/>
              <a:gd name="connsiteY4" fmla="*/ 972309 h 1080343"/>
              <a:gd name="connsiteX5" fmla="*/ 7511966 w 7620000"/>
              <a:gd name="connsiteY5" fmla="*/ 1080343 h 1080343"/>
              <a:gd name="connsiteX6" fmla="*/ 108034 w 7620000"/>
              <a:gd name="connsiteY6" fmla="*/ 1080343 h 1080343"/>
              <a:gd name="connsiteX7" fmla="*/ 0 w 7620000"/>
              <a:gd name="connsiteY7" fmla="*/ 972309 h 1080343"/>
              <a:gd name="connsiteX8" fmla="*/ 0 w 76200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511966" y="0"/>
                </a:lnTo>
                <a:cubicBezTo>
                  <a:pt x="7571632" y="0"/>
                  <a:pt x="7620000" y="48368"/>
                  <a:pt x="7620000" y="108034"/>
                </a:cubicBezTo>
                <a:lnTo>
                  <a:pt x="7620000" y="972309"/>
                </a:lnTo>
                <a:cubicBezTo>
                  <a:pt x="7620000" y="1031975"/>
                  <a:pt x="7571632" y="1080343"/>
                  <a:pt x="75119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2534" tIns="190500" rIns="190501" bIns="190500" numCol="1" spcCol="1270" anchor="ctr" anchorCtr="0">
            <a:noAutofit/>
          </a:bodyPr>
          <a:lstStyle/>
          <a:p>
            <a:pPr lvl="0" algn="l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0" kern="1200" dirty="0" err="1" smtClean="0"/>
              <a:t>filokladia</a:t>
            </a:r>
            <a:endParaRPr lang="en-US" sz="5000" kern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1251034" y="5501967"/>
            <a:ext cx="1524000" cy="864274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752195"/>
              <a:satOff val="-14108"/>
              <a:lumOff val="-13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363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57200" y="304800"/>
            <a:ext cx="3200400" cy="1007370"/>
          </a:xfrm>
          <a:custGeom>
            <a:avLst/>
            <a:gdLst>
              <a:gd name="connsiteX0" fmla="*/ 0 w 3200400"/>
              <a:gd name="connsiteY0" fmla="*/ 167898 h 1007370"/>
              <a:gd name="connsiteX1" fmla="*/ 167898 w 3200400"/>
              <a:gd name="connsiteY1" fmla="*/ 0 h 1007370"/>
              <a:gd name="connsiteX2" fmla="*/ 3032502 w 3200400"/>
              <a:gd name="connsiteY2" fmla="*/ 0 h 1007370"/>
              <a:gd name="connsiteX3" fmla="*/ 3200400 w 3200400"/>
              <a:gd name="connsiteY3" fmla="*/ 167898 h 1007370"/>
              <a:gd name="connsiteX4" fmla="*/ 3200400 w 3200400"/>
              <a:gd name="connsiteY4" fmla="*/ 839472 h 1007370"/>
              <a:gd name="connsiteX5" fmla="*/ 3032502 w 3200400"/>
              <a:gd name="connsiteY5" fmla="*/ 1007370 h 1007370"/>
              <a:gd name="connsiteX6" fmla="*/ 167898 w 3200400"/>
              <a:gd name="connsiteY6" fmla="*/ 1007370 h 1007370"/>
              <a:gd name="connsiteX7" fmla="*/ 0 w 3200400"/>
              <a:gd name="connsiteY7" fmla="*/ 839472 h 1007370"/>
              <a:gd name="connsiteX8" fmla="*/ 0 w 3200400"/>
              <a:gd name="connsiteY8" fmla="*/ 167898 h 10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007370">
                <a:moveTo>
                  <a:pt x="0" y="167898"/>
                </a:moveTo>
                <a:cubicBezTo>
                  <a:pt x="0" y="75170"/>
                  <a:pt x="75170" y="0"/>
                  <a:pt x="167898" y="0"/>
                </a:cubicBezTo>
                <a:lnTo>
                  <a:pt x="3032502" y="0"/>
                </a:lnTo>
                <a:cubicBezTo>
                  <a:pt x="3125230" y="0"/>
                  <a:pt x="3200400" y="75170"/>
                  <a:pt x="3200400" y="167898"/>
                </a:cubicBezTo>
                <a:lnTo>
                  <a:pt x="3200400" y="839472"/>
                </a:lnTo>
                <a:cubicBezTo>
                  <a:pt x="3200400" y="932200"/>
                  <a:pt x="3125230" y="1007370"/>
                  <a:pt x="3032502" y="1007370"/>
                </a:cubicBezTo>
                <a:lnTo>
                  <a:pt x="167898" y="1007370"/>
                </a:lnTo>
                <a:cubicBezTo>
                  <a:pt x="75170" y="1007370"/>
                  <a:pt x="0" y="932200"/>
                  <a:pt x="0" y="839472"/>
                </a:cubicBezTo>
                <a:lnTo>
                  <a:pt x="0" y="1678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9196" tIns="209196" rIns="209196" bIns="209196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smtClean="0"/>
              <a:t>DAUN</a:t>
            </a:r>
            <a:endParaRPr lang="en-US" sz="4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691830" y="3276600"/>
            <a:ext cx="4015067" cy="1182642"/>
          </a:xfrm>
          <a:custGeom>
            <a:avLst/>
            <a:gdLst>
              <a:gd name="connsiteX0" fmla="*/ 0 w 5624703"/>
              <a:gd name="connsiteY0" fmla="*/ 0 h 976781"/>
              <a:gd name="connsiteX1" fmla="*/ 5136313 w 5624703"/>
              <a:gd name="connsiteY1" fmla="*/ 0 h 976781"/>
              <a:gd name="connsiteX2" fmla="*/ 5624703 w 5624703"/>
              <a:gd name="connsiteY2" fmla="*/ 488391 h 976781"/>
              <a:gd name="connsiteX3" fmla="*/ 5136313 w 5624703"/>
              <a:gd name="connsiteY3" fmla="*/ 976781 h 976781"/>
              <a:gd name="connsiteX4" fmla="*/ 0 w 5624703"/>
              <a:gd name="connsiteY4" fmla="*/ 976781 h 976781"/>
              <a:gd name="connsiteX5" fmla="*/ 0 w 5624703"/>
              <a:gd name="connsiteY5" fmla="*/ 0 h 97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703" h="976781">
                <a:moveTo>
                  <a:pt x="5624703" y="976780"/>
                </a:moveTo>
                <a:lnTo>
                  <a:pt x="488390" y="976780"/>
                </a:lnTo>
                <a:lnTo>
                  <a:pt x="0" y="488390"/>
                </a:lnTo>
                <a:lnTo>
                  <a:pt x="488390" y="1"/>
                </a:lnTo>
                <a:lnTo>
                  <a:pt x="5624703" y="1"/>
                </a:lnTo>
                <a:lnTo>
                  <a:pt x="5624703" y="9767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929" tIns="171451" rIns="320040" bIns="171451" numCol="1" spcCol="1270" anchor="ctr" anchorCtr="0">
            <a:noAutofit/>
          </a:bodyPr>
          <a:lstStyle/>
          <a:p>
            <a:pPr lvl="0" algn="ctr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kern="1200" dirty="0" err="1" smtClean="0"/>
              <a:t>melengkung</a:t>
            </a:r>
            <a:endParaRPr lang="en-US" sz="4500" kern="1200" dirty="0"/>
          </a:p>
        </p:txBody>
      </p:sp>
      <p:sp>
        <p:nvSpPr>
          <p:cNvPr id="12" name="Oval 11"/>
          <p:cNvSpPr/>
          <p:nvPr/>
        </p:nvSpPr>
        <p:spPr>
          <a:xfrm>
            <a:off x="5058698" y="3276601"/>
            <a:ext cx="1266264" cy="118264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691830" y="4812268"/>
            <a:ext cx="4015067" cy="1182641"/>
          </a:xfrm>
          <a:custGeom>
            <a:avLst/>
            <a:gdLst>
              <a:gd name="connsiteX0" fmla="*/ 0 w 5624703"/>
              <a:gd name="connsiteY0" fmla="*/ 0 h 976781"/>
              <a:gd name="connsiteX1" fmla="*/ 5136313 w 5624703"/>
              <a:gd name="connsiteY1" fmla="*/ 0 h 976781"/>
              <a:gd name="connsiteX2" fmla="*/ 5624703 w 5624703"/>
              <a:gd name="connsiteY2" fmla="*/ 488391 h 976781"/>
              <a:gd name="connsiteX3" fmla="*/ 5136313 w 5624703"/>
              <a:gd name="connsiteY3" fmla="*/ 976781 h 976781"/>
              <a:gd name="connsiteX4" fmla="*/ 0 w 5624703"/>
              <a:gd name="connsiteY4" fmla="*/ 976781 h 976781"/>
              <a:gd name="connsiteX5" fmla="*/ 0 w 5624703"/>
              <a:gd name="connsiteY5" fmla="*/ 0 h 97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703" h="976781">
                <a:moveTo>
                  <a:pt x="5624703" y="976780"/>
                </a:moveTo>
                <a:lnTo>
                  <a:pt x="488390" y="976780"/>
                </a:lnTo>
                <a:lnTo>
                  <a:pt x="0" y="488390"/>
                </a:lnTo>
                <a:lnTo>
                  <a:pt x="488390" y="1"/>
                </a:lnTo>
                <a:lnTo>
                  <a:pt x="5624703" y="1"/>
                </a:lnTo>
                <a:lnTo>
                  <a:pt x="5624703" y="9767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929" tIns="171451" rIns="320040" bIns="171450" numCol="1" spcCol="1270" anchor="ctr" anchorCtr="0">
            <a:noAutofit/>
          </a:bodyPr>
          <a:lstStyle/>
          <a:p>
            <a:pPr lvl="0" algn="ctr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kern="1200" smtClean="0"/>
              <a:t>Menjari</a:t>
            </a:r>
            <a:endParaRPr lang="en-US" sz="4500" kern="1200"/>
          </a:p>
        </p:txBody>
      </p:sp>
      <p:sp>
        <p:nvSpPr>
          <p:cNvPr id="14" name="Oval 13"/>
          <p:cNvSpPr/>
          <p:nvPr/>
        </p:nvSpPr>
        <p:spPr>
          <a:xfrm>
            <a:off x="5058698" y="4812270"/>
            <a:ext cx="1266264" cy="118264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802740" y="3352800"/>
            <a:ext cx="3921660" cy="1182641"/>
          </a:xfrm>
          <a:custGeom>
            <a:avLst/>
            <a:gdLst>
              <a:gd name="connsiteX0" fmla="*/ 0 w 5624703"/>
              <a:gd name="connsiteY0" fmla="*/ 0 h 976781"/>
              <a:gd name="connsiteX1" fmla="*/ 5136313 w 5624703"/>
              <a:gd name="connsiteY1" fmla="*/ 0 h 976781"/>
              <a:gd name="connsiteX2" fmla="*/ 5624703 w 5624703"/>
              <a:gd name="connsiteY2" fmla="*/ 488391 h 976781"/>
              <a:gd name="connsiteX3" fmla="*/ 5136313 w 5624703"/>
              <a:gd name="connsiteY3" fmla="*/ 976781 h 976781"/>
              <a:gd name="connsiteX4" fmla="*/ 0 w 5624703"/>
              <a:gd name="connsiteY4" fmla="*/ 976781 h 976781"/>
              <a:gd name="connsiteX5" fmla="*/ 0 w 5624703"/>
              <a:gd name="connsiteY5" fmla="*/ 0 h 97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703" h="976781">
                <a:moveTo>
                  <a:pt x="5624703" y="976780"/>
                </a:moveTo>
                <a:lnTo>
                  <a:pt x="488390" y="976780"/>
                </a:lnTo>
                <a:lnTo>
                  <a:pt x="0" y="488390"/>
                </a:lnTo>
                <a:lnTo>
                  <a:pt x="488390" y="1"/>
                </a:lnTo>
                <a:lnTo>
                  <a:pt x="5624703" y="1"/>
                </a:lnTo>
                <a:lnTo>
                  <a:pt x="5624703" y="9767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929" tIns="171451" rIns="320040" bIns="171450" numCol="1" spcCol="1270" anchor="ctr" anchorCtr="0">
            <a:noAutofit/>
          </a:bodyPr>
          <a:lstStyle/>
          <a:p>
            <a:pPr lvl="0" algn="ctr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kern="1200" dirty="0" err="1" smtClean="0"/>
              <a:t>Menyirip</a:t>
            </a:r>
            <a:endParaRPr lang="en-US" sz="4500" kern="1200" dirty="0"/>
          </a:p>
        </p:txBody>
      </p:sp>
      <p:sp>
        <p:nvSpPr>
          <p:cNvPr id="16" name="Oval 15"/>
          <p:cNvSpPr/>
          <p:nvPr/>
        </p:nvSpPr>
        <p:spPr>
          <a:xfrm>
            <a:off x="152401" y="3352800"/>
            <a:ext cx="1266264" cy="118264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785533" y="4888466"/>
            <a:ext cx="3938867" cy="1182641"/>
          </a:xfrm>
          <a:custGeom>
            <a:avLst/>
            <a:gdLst>
              <a:gd name="connsiteX0" fmla="*/ 0 w 5624703"/>
              <a:gd name="connsiteY0" fmla="*/ 0 h 976781"/>
              <a:gd name="connsiteX1" fmla="*/ 5136313 w 5624703"/>
              <a:gd name="connsiteY1" fmla="*/ 0 h 976781"/>
              <a:gd name="connsiteX2" fmla="*/ 5624703 w 5624703"/>
              <a:gd name="connsiteY2" fmla="*/ 488391 h 976781"/>
              <a:gd name="connsiteX3" fmla="*/ 5136313 w 5624703"/>
              <a:gd name="connsiteY3" fmla="*/ 976781 h 976781"/>
              <a:gd name="connsiteX4" fmla="*/ 0 w 5624703"/>
              <a:gd name="connsiteY4" fmla="*/ 976781 h 976781"/>
              <a:gd name="connsiteX5" fmla="*/ 0 w 5624703"/>
              <a:gd name="connsiteY5" fmla="*/ 0 h 97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703" h="976781">
                <a:moveTo>
                  <a:pt x="5624703" y="976780"/>
                </a:moveTo>
                <a:lnTo>
                  <a:pt x="488390" y="976780"/>
                </a:lnTo>
                <a:lnTo>
                  <a:pt x="0" y="488390"/>
                </a:lnTo>
                <a:lnTo>
                  <a:pt x="488390" y="1"/>
                </a:lnTo>
                <a:lnTo>
                  <a:pt x="5624703" y="1"/>
                </a:lnTo>
                <a:lnTo>
                  <a:pt x="5624703" y="9767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929" tIns="171451" rIns="320041" bIns="171450" numCol="1" spcCol="1270" anchor="ctr" anchorCtr="0">
            <a:noAutofit/>
          </a:bodyPr>
          <a:lstStyle/>
          <a:p>
            <a:pPr lvl="0" algn="ctr" defTabSz="2000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kern="1200" dirty="0" err="1" smtClean="0"/>
              <a:t>Sejajar</a:t>
            </a:r>
            <a:endParaRPr lang="en-US" sz="4500" kern="1200" dirty="0"/>
          </a:p>
        </p:txBody>
      </p:sp>
      <p:sp>
        <p:nvSpPr>
          <p:cNvPr id="18" name="Oval 17"/>
          <p:cNvSpPr/>
          <p:nvPr/>
        </p:nvSpPr>
        <p:spPr>
          <a:xfrm>
            <a:off x="152401" y="4888467"/>
            <a:ext cx="1266264" cy="11826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1143000" y="1752599"/>
            <a:ext cx="4310036" cy="1056249"/>
          </a:xfrm>
          <a:custGeom>
            <a:avLst/>
            <a:gdLst>
              <a:gd name="connsiteX0" fmla="*/ 0 w 3200400"/>
              <a:gd name="connsiteY0" fmla="*/ 167898 h 1007370"/>
              <a:gd name="connsiteX1" fmla="*/ 167898 w 3200400"/>
              <a:gd name="connsiteY1" fmla="*/ 0 h 1007370"/>
              <a:gd name="connsiteX2" fmla="*/ 3032502 w 3200400"/>
              <a:gd name="connsiteY2" fmla="*/ 0 h 1007370"/>
              <a:gd name="connsiteX3" fmla="*/ 3200400 w 3200400"/>
              <a:gd name="connsiteY3" fmla="*/ 167898 h 1007370"/>
              <a:gd name="connsiteX4" fmla="*/ 3200400 w 3200400"/>
              <a:gd name="connsiteY4" fmla="*/ 839472 h 1007370"/>
              <a:gd name="connsiteX5" fmla="*/ 3032502 w 3200400"/>
              <a:gd name="connsiteY5" fmla="*/ 1007370 h 1007370"/>
              <a:gd name="connsiteX6" fmla="*/ 167898 w 3200400"/>
              <a:gd name="connsiteY6" fmla="*/ 1007370 h 1007370"/>
              <a:gd name="connsiteX7" fmla="*/ 0 w 3200400"/>
              <a:gd name="connsiteY7" fmla="*/ 839472 h 1007370"/>
              <a:gd name="connsiteX8" fmla="*/ 0 w 3200400"/>
              <a:gd name="connsiteY8" fmla="*/ 167898 h 10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007370">
                <a:moveTo>
                  <a:pt x="0" y="167898"/>
                </a:moveTo>
                <a:cubicBezTo>
                  <a:pt x="0" y="75170"/>
                  <a:pt x="75170" y="0"/>
                  <a:pt x="167898" y="0"/>
                </a:cubicBezTo>
                <a:lnTo>
                  <a:pt x="3032502" y="0"/>
                </a:lnTo>
                <a:cubicBezTo>
                  <a:pt x="3125230" y="0"/>
                  <a:pt x="3200400" y="75170"/>
                  <a:pt x="3200400" y="167898"/>
                </a:cubicBezTo>
                <a:lnTo>
                  <a:pt x="3200400" y="839472"/>
                </a:lnTo>
                <a:cubicBezTo>
                  <a:pt x="3200400" y="932200"/>
                  <a:pt x="3125230" y="1007370"/>
                  <a:pt x="3032502" y="1007370"/>
                </a:cubicBezTo>
                <a:lnTo>
                  <a:pt x="167898" y="1007370"/>
                </a:lnTo>
                <a:cubicBezTo>
                  <a:pt x="75170" y="1007370"/>
                  <a:pt x="0" y="932200"/>
                  <a:pt x="0" y="839472"/>
                </a:cubicBezTo>
                <a:lnTo>
                  <a:pt x="0" y="167898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9196" tIns="209196" rIns="209196" bIns="209196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err="1" smtClean="0"/>
              <a:t>Pertulangan</a:t>
            </a:r>
            <a:r>
              <a:rPr lang="en-US" sz="4200" kern="1200" dirty="0" smtClean="0"/>
              <a:t> </a:t>
            </a:r>
            <a:r>
              <a:rPr lang="en-US" sz="4200" kern="1200" dirty="0" err="1" smtClean="0"/>
              <a:t>daun</a:t>
            </a:r>
            <a:endParaRPr lang="en-US" sz="4200" kern="1200" dirty="0"/>
          </a:p>
        </p:txBody>
      </p:sp>
    </p:spTree>
    <p:extLst>
      <p:ext uri="{BB962C8B-B14F-4D97-AF65-F5344CB8AC3E}">
        <p14:creationId xmlns:p14="http://schemas.microsoft.com/office/powerpoint/2010/main" val="6771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85800" y="537546"/>
            <a:ext cx="2525050" cy="1007370"/>
          </a:xfrm>
          <a:custGeom>
            <a:avLst/>
            <a:gdLst>
              <a:gd name="connsiteX0" fmla="*/ 0 w 2525050"/>
              <a:gd name="connsiteY0" fmla="*/ 167898 h 1007370"/>
              <a:gd name="connsiteX1" fmla="*/ 167898 w 2525050"/>
              <a:gd name="connsiteY1" fmla="*/ 0 h 1007370"/>
              <a:gd name="connsiteX2" fmla="*/ 2357152 w 2525050"/>
              <a:gd name="connsiteY2" fmla="*/ 0 h 1007370"/>
              <a:gd name="connsiteX3" fmla="*/ 2525050 w 2525050"/>
              <a:gd name="connsiteY3" fmla="*/ 167898 h 1007370"/>
              <a:gd name="connsiteX4" fmla="*/ 2525050 w 2525050"/>
              <a:gd name="connsiteY4" fmla="*/ 839472 h 1007370"/>
              <a:gd name="connsiteX5" fmla="*/ 2357152 w 2525050"/>
              <a:gd name="connsiteY5" fmla="*/ 1007370 h 1007370"/>
              <a:gd name="connsiteX6" fmla="*/ 167898 w 2525050"/>
              <a:gd name="connsiteY6" fmla="*/ 1007370 h 1007370"/>
              <a:gd name="connsiteX7" fmla="*/ 0 w 2525050"/>
              <a:gd name="connsiteY7" fmla="*/ 839472 h 1007370"/>
              <a:gd name="connsiteX8" fmla="*/ 0 w 2525050"/>
              <a:gd name="connsiteY8" fmla="*/ 167898 h 10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050" h="1007370">
                <a:moveTo>
                  <a:pt x="0" y="167898"/>
                </a:moveTo>
                <a:cubicBezTo>
                  <a:pt x="0" y="75170"/>
                  <a:pt x="75170" y="0"/>
                  <a:pt x="167898" y="0"/>
                </a:cubicBezTo>
                <a:lnTo>
                  <a:pt x="2357152" y="0"/>
                </a:lnTo>
                <a:cubicBezTo>
                  <a:pt x="2449880" y="0"/>
                  <a:pt x="2525050" y="75170"/>
                  <a:pt x="2525050" y="167898"/>
                </a:cubicBezTo>
                <a:lnTo>
                  <a:pt x="2525050" y="839472"/>
                </a:lnTo>
                <a:cubicBezTo>
                  <a:pt x="2525050" y="932200"/>
                  <a:pt x="2449880" y="1007370"/>
                  <a:pt x="2357152" y="1007370"/>
                </a:cubicBezTo>
                <a:lnTo>
                  <a:pt x="167898" y="1007370"/>
                </a:lnTo>
                <a:cubicBezTo>
                  <a:pt x="75170" y="1007370"/>
                  <a:pt x="0" y="932200"/>
                  <a:pt x="0" y="839472"/>
                </a:cubicBezTo>
                <a:lnTo>
                  <a:pt x="0" y="1678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9196" tIns="209196" rIns="209196" bIns="209196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smtClean="0"/>
              <a:t>BUNGA</a:t>
            </a:r>
            <a:endParaRPr lang="en-US" sz="4200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86" y="1905000"/>
            <a:ext cx="732971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5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28600" y="2819400"/>
            <a:ext cx="1988492" cy="994246"/>
          </a:xfrm>
          <a:custGeom>
            <a:avLst/>
            <a:gdLst>
              <a:gd name="connsiteX0" fmla="*/ 0 w 1988492"/>
              <a:gd name="connsiteY0" fmla="*/ 99425 h 994246"/>
              <a:gd name="connsiteX1" fmla="*/ 99425 w 1988492"/>
              <a:gd name="connsiteY1" fmla="*/ 0 h 994246"/>
              <a:gd name="connsiteX2" fmla="*/ 1889067 w 1988492"/>
              <a:gd name="connsiteY2" fmla="*/ 0 h 994246"/>
              <a:gd name="connsiteX3" fmla="*/ 1988492 w 1988492"/>
              <a:gd name="connsiteY3" fmla="*/ 99425 h 994246"/>
              <a:gd name="connsiteX4" fmla="*/ 1988492 w 1988492"/>
              <a:gd name="connsiteY4" fmla="*/ 894821 h 994246"/>
              <a:gd name="connsiteX5" fmla="*/ 1889067 w 1988492"/>
              <a:gd name="connsiteY5" fmla="*/ 994246 h 994246"/>
              <a:gd name="connsiteX6" fmla="*/ 99425 w 1988492"/>
              <a:gd name="connsiteY6" fmla="*/ 994246 h 994246"/>
              <a:gd name="connsiteX7" fmla="*/ 0 w 1988492"/>
              <a:gd name="connsiteY7" fmla="*/ 894821 h 994246"/>
              <a:gd name="connsiteX8" fmla="*/ 0 w 1988492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492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889067" y="0"/>
                </a:lnTo>
                <a:cubicBezTo>
                  <a:pt x="1943978" y="0"/>
                  <a:pt x="1988492" y="44514"/>
                  <a:pt x="1988492" y="99425"/>
                </a:cubicBezTo>
                <a:lnTo>
                  <a:pt x="1988492" y="894821"/>
                </a:lnTo>
                <a:cubicBezTo>
                  <a:pt x="1988492" y="949732"/>
                  <a:pt x="1943978" y="994246"/>
                  <a:pt x="1889067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4365" tIns="65950" rIns="84365" bIns="65950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Bunga sempurna</a:t>
            </a:r>
            <a:endParaRPr lang="en-US" sz="2900" kern="1200"/>
          </a:p>
        </p:txBody>
      </p:sp>
      <p:sp>
        <p:nvSpPr>
          <p:cNvPr id="8" name="Freeform 7"/>
          <p:cNvSpPr/>
          <p:nvPr/>
        </p:nvSpPr>
        <p:spPr>
          <a:xfrm>
            <a:off x="427449" y="3813646"/>
            <a:ext cx="198849" cy="7456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5684"/>
                </a:lnTo>
                <a:lnTo>
                  <a:pt x="198849" y="74568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626298" y="4062208"/>
            <a:ext cx="1590794" cy="1984846"/>
          </a:xfrm>
          <a:custGeom>
            <a:avLst/>
            <a:gdLst>
              <a:gd name="connsiteX0" fmla="*/ 0 w 1590794"/>
              <a:gd name="connsiteY0" fmla="*/ 99425 h 994246"/>
              <a:gd name="connsiteX1" fmla="*/ 99425 w 1590794"/>
              <a:gd name="connsiteY1" fmla="*/ 0 h 994246"/>
              <a:gd name="connsiteX2" fmla="*/ 1491369 w 1590794"/>
              <a:gd name="connsiteY2" fmla="*/ 0 h 994246"/>
              <a:gd name="connsiteX3" fmla="*/ 1590794 w 1590794"/>
              <a:gd name="connsiteY3" fmla="*/ 99425 h 994246"/>
              <a:gd name="connsiteX4" fmla="*/ 1590794 w 1590794"/>
              <a:gd name="connsiteY4" fmla="*/ 894821 h 994246"/>
              <a:gd name="connsiteX5" fmla="*/ 1491369 w 1590794"/>
              <a:gd name="connsiteY5" fmla="*/ 994246 h 994246"/>
              <a:gd name="connsiteX6" fmla="*/ 99425 w 1590794"/>
              <a:gd name="connsiteY6" fmla="*/ 994246 h 994246"/>
              <a:gd name="connsiteX7" fmla="*/ 0 w 1590794"/>
              <a:gd name="connsiteY7" fmla="*/ 894821 h 994246"/>
              <a:gd name="connsiteX8" fmla="*/ 0 w 1590794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794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491369" y="0"/>
                </a:lnTo>
                <a:cubicBezTo>
                  <a:pt x="1546280" y="0"/>
                  <a:pt x="1590794" y="44514"/>
                  <a:pt x="1590794" y="99425"/>
                </a:cubicBezTo>
                <a:lnTo>
                  <a:pt x="1590794" y="894821"/>
                </a:lnTo>
                <a:cubicBezTo>
                  <a:pt x="1590794" y="949732"/>
                  <a:pt x="1546280" y="994246"/>
                  <a:pt x="1491369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790" tIns="46900" rIns="55790" bIns="4690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Memiliki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alat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perkembangbiakan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jantan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dan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betina</a:t>
            </a:r>
            <a:endParaRPr lang="en-US" sz="20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714215" y="2819400"/>
            <a:ext cx="1988492" cy="994246"/>
          </a:xfrm>
          <a:custGeom>
            <a:avLst/>
            <a:gdLst>
              <a:gd name="connsiteX0" fmla="*/ 0 w 1988492"/>
              <a:gd name="connsiteY0" fmla="*/ 99425 h 994246"/>
              <a:gd name="connsiteX1" fmla="*/ 99425 w 1988492"/>
              <a:gd name="connsiteY1" fmla="*/ 0 h 994246"/>
              <a:gd name="connsiteX2" fmla="*/ 1889067 w 1988492"/>
              <a:gd name="connsiteY2" fmla="*/ 0 h 994246"/>
              <a:gd name="connsiteX3" fmla="*/ 1988492 w 1988492"/>
              <a:gd name="connsiteY3" fmla="*/ 99425 h 994246"/>
              <a:gd name="connsiteX4" fmla="*/ 1988492 w 1988492"/>
              <a:gd name="connsiteY4" fmla="*/ 894821 h 994246"/>
              <a:gd name="connsiteX5" fmla="*/ 1889067 w 1988492"/>
              <a:gd name="connsiteY5" fmla="*/ 994246 h 994246"/>
              <a:gd name="connsiteX6" fmla="*/ 99425 w 1988492"/>
              <a:gd name="connsiteY6" fmla="*/ 994246 h 994246"/>
              <a:gd name="connsiteX7" fmla="*/ 0 w 1988492"/>
              <a:gd name="connsiteY7" fmla="*/ 894821 h 994246"/>
              <a:gd name="connsiteX8" fmla="*/ 0 w 1988492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492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889067" y="0"/>
                </a:lnTo>
                <a:cubicBezTo>
                  <a:pt x="1943978" y="0"/>
                  <a:pt x="1988492" y="44514"/>
                  <a:pt x="1988492" y="99425"/>
                </a:cubicBezTo>
                <a:lnTo>
                  <a:pt x="1988492" y="894821"/>
                </a:lnTo>
                <a:cubicBezTo>
                  <a:pt x="1988492" y="949732"/>
                  <a:pt x="1943978" y="994246"/>
                  <a:pt x="1889067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4365" tIns="65950" rIns="84365" bIns="65950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Bunga tidk sempurna</a:t>
            </a:r>
            <a:endParaRPr lang="en-US" sz="2900" kern="1200"/>
          </a:p>
        </p:txBody>
      </p:sp>
      <p:sp>
        <p:nvSpPr>
          <p:cNvPr id="11" name="Freeform 10"/>
          <p:cNvSpPr/>
          <p:nvPr/>
        </p:nvSpPr>
        <p:spPr>
          <a:xfrm>
            <a:off x="2913065" y="3813646"/>
            <a:ext cx="198849" cy="7456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5684"/>
                </a:lnTo>
                <a:lnTo>
                  <a:pt x="198849" y="74568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111914" y="4062208"/>
            <a:ext cx="1590794" cy="1984846"/>
          </a:xfrm>
          <a:custGeom>
            <a:avLst/>
            <a:gdLst>
              <a:gd name="connsiteX0" fmla="*/ 0 w 1590794"/>
              <a:gd name="connsiteY0" fmla="*/ 99425 h 994246"/>
              <a:gd name="connsiteX1" fmla="*/ 99425 w 1590794"/>
              <a:gd name="connsiteY1" fmla="*/ 0 h 994246"/>
              <a:gd name="connsiteX2" fmla="*/ 1491369 w 1590794"/>
              <a:gd name="connsiteY2" fmla="*/ 0 h 994246"/>
              <a:gd name="connsiteX3" fmla="*/ 1590794 w 1590794"/>
              <a:gd name="connsiteY3" fmla="*/ 99425 h 994246"/>
              <a:gd name="connsiteX4" fmla="*/ 1590794 w 1590794"/>
              <a:gd name="connsiteY4" fmla="*/ 894821 h 994246"/>
              <a:gd name="connsiteX5" fmla="*/ 1491369 w 1590794"/>
              <a:gd name="connsiteY5" fmla="*/ 994246 h 994246"/>
              <a:gd name="connsiteX6" fmla="*/ 99425 w 1590794"/>
              <a:gd name="connsiteY6" fmla="*/ 994246 h 994246"/>
              <a:gd name="connsiteX7" fmla="*/ 0 w 1590794"/>
              <a:gd name="connsiteY7" fmla="*/ 894821 h 994246"/>
              <a:gd name="connsiteX8" fmla="*/ 0 w 1590794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794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491369" y="0"/>
                </a:lnTo>
                <a:cubicBezTo>
                  <a:pt x="1546280" y="0"/>
                  <a:pt x="1590794" y="44514"/>
                  <a:pt x="1590794" y="99425"/>
                </a:cubicBezTo>
                <a:lnTo>
                  <a:pt x="1590794" y="894821"/>
                </a:lnTo>
                <a:cubicBezTo>
                  <a:pt x="1590794" y="949732"/>
                  <a:pt x="1546280" y="994246"/>
                  <a:pt x="1491369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</p:spPr>
        <p:style>
          <a:lnRef idx="1">
            <a:schemeClr val="accent3">
              <a:hueOff val="3750088"/>
              <a:satOff val="-5627"/>
              <a:lumOff val="-91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790" tIns="46900" rIns="55790" bIns="4690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Memiliki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satu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jenisalat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perkembangbiakan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jantan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atau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betina</a:t>
            </a:r>
            <a:endParaRPr lang="en-US" sz="2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199831" y="2819400"/>
            <a:ext cx="1988492" cy="994246"/>
          </a:xfrm>
          <a:custGeom>
            <a:avLst/>
            <a:gdLst>
              <a:gd name="connsiteX0" fmla="*/ 0 w 1988492"/>
              <a:gd name="connsiteY0" fmla="*/ 99425 h 994246"/>
              <a:gd name="connsiteX1" fmla="*/ 99425 w 1988492"/>
              <a:gd name="connsiteY1" fmla="*/ 0 h 994246"/>
              <a:gd name="connsiteX2" fmla="*/ 1889067 w 1988492"/>
              <a:gd name="connsiteY2" fmla="*/ 0 h 994246"/>
              <a:gd name="connsiteX3" fmla="*/ 1988492 w 1988492"/>
              <a:gd name="connsiteY3" fmla="*/ 99425 h 994246"/>
              <a:gd name="connsiteX4" fmla="*/ 1988492 w 1988492"/>
              <a:gd name="connsiteY4" fmla="*/ 894821 h 994246"/>
              <a:gd name="connsiteX5" fmla="*/ 1889067 w 1988492"/>
              <a:gd name="connsiteY5" fmla="*/ 994246 h 994246"/>
              <a:gd name="connsiteX6" fmla="*/ 99425 w 1988492"/>
              <a:gd name="connsiteY6" fmla="*/ 994246 h 994246"/>
              <a:gd name="connsiteX7" fmla="*/ 0 w 1988492"/>
              <a:gd name="connsiteY7" fmla="*/ 894821 h 994246"/>
              <a:gd name="connsiteX8" fmla="*/ 0 w 1988492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492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889067" y="0"/>
                </a:lnTo>
                <a:cubicBezTo>
                  <a:pt x="1943978" y="0"/>
                  <a:pt x="1988492" y="44514"/>
                  <a:pt x="1988492" y="99425"/>
                </a:cubicBezTo>
                <a:lnTo>
                  <a:pt x="1988492" y="894821"/>
                </a:lnTo>
                <a:cubicBezTo>
                  <a:pt x="1988492" y="949732"/>
                  <a:pt x="1943978" y="994246"/>
                  <a:pt x="1889067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7500176"/>
              <a:satOff val="-11253"/>
              <a:lumOff val="-1830"/>
              <a:alphaOff val="0"/>
            </a:schemeClr>
          </a:fillRef>
          <a:effectRef idx="1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4365" tIns="65950" rIns="84365" bIns="65950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err="1" smtClean="0"/>
              <a:t>Bunga</a:t>
            </a:r>
            <a:r>
              <a:rPr lang="en-US" sz="2900" kern="1200" dirty="0" smtClean="0"/>
              <a:t> </a:t>
            </a:r>
            <a:r>
              <a:rPr lang="en-US" sz="2900" kern="1200" smtClean="0"/>
              <a:t>lengkap</a:t>
            </a:r>
            <a:endParaRPr lang="en-US" sz="29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398680" y="3813646"/>
            <a:ext cx="198849" cy="7456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5684"/>
                </a:lnTo>
                <a:lnTo>
                  <a:pt x="198849" y="74568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5597530" y="4062208"/>
            <a:ext cx="1590794" cy="1984846"/>
          </a:xfrm>
          <a:custGeom>
            <a:avLst/>
            <a:gdLst>
              <a:gd name="connsiteX0" fmla="*/ 0 w 1590794"/>
              <a:gd name="connsiteY0" fmla="*/ 99425 h 994246"/>
              <a:gd name="connsiteX1" fmla="*/ 99425 w 1590794"/>
              <a:gd name="connsiteY1" fmla="*/ 0 h 994246"/>
              <a:gd name="connsiteX2" fmla="*/ 1491369 w 1590794"/>
              <a:gd name="connsiteY2" fmla="*/ 0 h 994246"/>
              <a:gd name="connsiteX3" fmla="*/ 1590794 w 1590794"/>
              <a:gd name="connsiteY3" fmla="*/ 99425 h 994246"/>
              <a:gd name="connsiteX4" fmla="*/ 1590794 w 1590794"/>
              <a:gd name="connsiteY4" fmla="*/ 894821 h 994246"/>
              <a:gd name="connsiteX5" fmla="*/ 1491369 w 1590794"/>
              <a:gd name="connsiteY5" fmla="*/ 994246 h 994246"/>
              <a:gd name="connsiteX6" fmla="*/ 99425 w 1590794"/>
              <a:gd name="connsiteY6" fmla="*/ 994246 h 994246"/>
              <a:gd name="connsiteX7" fmla="*/ 0 w 1590794"/>
              <a:gd name="connsiteY7" fmla="*/ 894821 h 994246"/>
              <a:gd name="connsiteX8" fmla="*/ 0 w 1590794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794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491369" y="0"/>
                </a:lnTo>
                <a:cubicBezTo>
                  <a:pt x="1546280" y="0"/>
                  <a:pt x="1590794" y="44514"/>
                  <a:pt x="1590794" y="99425"/>
                </a:cubicBezTo>
                <a:lnTo>
                  <a:pt x="1590794" y="894821"/>
                </a:lnTo>
                <a:cubicBezTo>
                  <a:pt x="1590794" y="949732"/>
                  <a:pt x="1546280" y="994246"/>
                  <a:pt x="1491369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</p:spPr>
        <p:style>
          <a:lnRef idx="1">
            <a:schemeClr val="accent3">
              <a:hueOff val="7500176"/>
              <a:satOff val="-11253"/>
              <a:lumOff val="-183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790" tIns="46900" rIns="55790" bIns="4690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Memiliki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semua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bagian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bagan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bunga</a:t>
            </a:r>
            <a:endParaRPr lang="en-US" sz="20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685447" y="2819400"/>
            <a:ext cx="1988492" cy="994246"/>
          </a:xfrm>
          <a:custGeom>
            <a:avLst/>
            <a:gdLst>
              <a:gd name="connsiteX0" fmla="*/ 0 w 1988492"/>
              <a:gd name="connsiteY0" fmla="*/ 99425 h 994246"/>
              <a:gd name="connsiteX1" fmla="*/ 99425 w 1988492"/>
              <a:gd name="connsiteY1" fmla="*/ 0 h 994246"/>
              <a:gd name="connsiteX2" fmla="*/ 1889067 w 1988492"/>
              <a:gd name="connsiteY2" fmla="*/ 0 h 994246"/>
              <a:gd name="connsiteX3" fmla="*/ 1988492 w 1988492"/>
              <a:gd name="connsiteY3" fmla="*/ 99425 h 994246"/>
              <a:gd name="connsiteX4" fmla="*/ 1988492 w 1988492"/>
              <a:gd name="connsiteY4" fmla="*/ 894821 h 994246"/>
              <a:gd name="connsiteX5" fmla="*/ 1889067 w 1988492"/>
              <a:gd name="connsiteY5" fmla="*/ 994246 h 994246"/>
              <a:gd name="connsiteX6" fmla="*/ 99425 w 1988492"/>
              <a:gd name="connsiteY6" fmla="*/ 994246 h 994246"/>
              <a:gd name="connsiteX7" fmla="*/ 0 w 1988492"/>
              <a:gd name="connsiteY7" fmla="*/ 894821 h 994246"/>
              <a:gd name="connsiteX8" fmla="*/ 0 w 1988492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492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889067" y="0"/>
                </a:lnTo>
                <a:cubicBezTo>
                  <a:pt x="1943978" y="0"/>
                  <a:pt x="1988492" y="44514"/>
                  <a:pt x="1988492" y="99425"/>
                </a:cubicBezTo>
                <a:lnTo>
                  <a:pt x="1988492" y="894821"/>
                </a:lnTo>
                <a:cubicBezTo>
                  <a:pt x="1988492" y="949732"/>
                  <a:pt x="1943978" y="994246"/>
                  <a:pt x="1889067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11250264"/>
              <a:satOff val="-16880"/>
              <a:lumOff val="-2745"/>
              <a:alphaOff val="0"/>
            </a:schemeClr>
          </a:fillRef>
          <a:effectRef idx="1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4365" tIns="65950" rIns="84365" bIns="65950" numCol="1" spcCol="1270" anchor="ctr" anchorCtr="0">
            <a:noAutofit/>
          </a:bodyPr>
          <a:lstStyle/>
          <a:p>
            <a:pPr lvl="0" algn="ctr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Bunga tidak lengkap </a:t>
            </a:r>
            <a:endParaRPr lang="en-US" sz="2900" kern="1200"/>
          </a:p>
        </p:txBody>
      </p:sp>
      <p:sp>
        <p:nvSpPr>
          <p:cNvPr id="17" name="Freeform 16"/>
          <p:cNvSpPr/>
          <p:nvPr/>
        </p:nvSpPr>
        <p:spPr>
          <a:xfrm>
            <a:off x="7884296" y="3813646"/>
            <a:ext cx="198849" cy="7456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5684"/>
                </a:lnTo>
                <a:lnTo>
                  <a:pt x="198849" y="74568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8083145" y="4062208"/>
            <a:ext cx="1590794" cy="1984846"/>
          </a:xfrm>
          <a:custGeom>
            <a:avLst/>
            <a:gdLst>
              <a:gd name="connsiteX0" fmla="*/ 0 w 1590794"/>
              <a:gd name="connsiteY0" fmla="*/ 99425 h 994246"/>
              <a:gd name="connsiteX1" fmla="*/ 99425 w 1590794"/>
              <a:gd name="connsiteY1" fmla="*/ 0 h 994246"/>
              <a:gd name="connsiteX2" fmla="*/ 1491369 w 1590794"/>
              <a:gd name="connsiteY2" fmla="*/ 0 h 994246"/>
              <a:gd name="connsiteX3" fmla="*/ 1590794 w 1590794"/>
              <a:gd name="connsiteY3" fmla="*/ 99425 h 994246"/>
              <a:gd name="connsiteX4" fmla="*/ 1590794 w 1590794"/>
              <a:gd name="connsiteY4" fmla="*/ 894821 h 994246"/>
              <a:gd name="connsiteX5" fmla="*/ 1491369 w 1590794"/>
              <a:gd name="connsiteY5" fmla="*/ 994246 h 994246"/>
              <a:gd name="connsiteX6" fmla="*/ 99425 w 1590794"/>
              <a:gd name="connsiteY6" fmla="*/ 994246 h 994246"/>
              <a:gd name="connsiteX7" fmla="*/ 0 w 1590794"/>
              <a:gd name="connsiteY7" fmla="*/ 894821 h 994246"/>
              <a:gd name="connsiteX8" fmla="*/ 0 w 1590794"/>
              <a:gd name="connsiteY8" fmla="*/ 99425 h 99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794" h="994246">
                <a:moveTo>
                  <a:pt x="0" y="99425"/>
                </a:moveTo>
                <a:cubicBezTo>
                  <a:pt x="0" y="44514"/>
                  <a:pt x="44514" y="0"/>
                  <a:pt x="99425" y="0"/>
                </a:cubicBezTo>
                <a:lnTo>
                  <a:pt x="1491369" y="0"/>
                </a:lnTo>
                <a:cubicBezTo>
                  <a:pt x="1546280" y="0"/>
                  <a:pt x="1590794" y="44514"/>
                  <a:pt x="1590794" y="99425"/>
                </a:cubicBezTo>
                <a:lnTo>
                  <a:pt x="1590794" y="894821"/>
                </a:lnTo>
                <a:cubicBezTo>
                  <a:pt x="1590794" y="949732"/>
                  <a:pt x="1546280" y="994246"/>
                  <a:pt x="1491369" y="994246"/>
                </a:cubicBezTo>
                <a:lnTo>
                  <a:pt x="99425" y="994246"/>
                </a:lnTo>
                <a:cubicBezTo>
                  <a:pt x="44514" y="994246"/>
                  <a:pt x="0" y="949732"/>
                  <a:pt x="0" y="894821"/>
                </a:cubicBezTo>
                <a:lnTo>
                  <a:pt x="0" y="99425"/>
                </a:ln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790" tIns="46900" rIns="55790" bIns="4690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Tidak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memiliki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semua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bagian-bagianbunga</a:t>
            </a:r>
            <a:endParaRPr lang="en-US" sz="20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1080808" y="676851"/>
            <a:ext cx="7878351" cy="1290622"/>
          </a:xfrm>
          <a:custGeom>
            <a:avLst/>
            <a:gdLst>
              <a:gd name="connsiteX0" fmla="*/ 0 w 2723694"/>
              <a:gd name="connsiteY0" fmla="*/ 59964 h 359774"/>
              <a:gd name="connsiteX1" fmla="*/ 59964 w 2723694"/>
              <a:gd name="connsiteY1" fmla="*/ 0 h 359774"/>
              <a:gd name="connsiteX2" fmla="*/ 2663730 w 2723694"/>
              <a:gd name="connsiteY2" fmla="*/ 0 h 359774"/>
              <a:gd name="connsiteX3" fmla="*/ 2723694 w 2723694"/>
              <a:gd name="connsiteY3" fmla="*/ 59964 h 359774"/>
              <a:gd name="connsiteX4" fmla="*/ 2723694 w 2723694"/>
              <a:gd name="connsiteY4" fmla="*/ 299810 h 359774"/>
              <a:gd name="connsiteX5" fmla="*/ 2663730 w 2723694"/>
              <a:gd name="connsiteY5" fmla="*/ 359774 h 359774"/>
              <a:gd name="connsiteX6" fmla="*/ 59964 w 2723694"/>
              <a:gd name="connsiteY6" fmla="*/ 359774 h 359774"/>
              <a:gd name="connsiteX7" fmla="*/ 0 w 2723694"/>
              <a:gd name="connsiteY7" fmla="*/ 299810 h 359774"/>
              <a:gd name="connsiteX8" fmla="*/ 0 w 2723694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3694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2663730" y="0"/>
                </a:lnTo>
                <a:cubicBezTo>
                  <a:pt x="2696847" y="0"/>
                  <a:pt x="2723694" y="26847"/>
                  <a:pt x="2723694" y="59964"/>
                </a:cubicBezTo>
                <a:lnTo>
                  <a:pt x="2723694" y="299810"/>
                </a:lnTo>
                <a:cubicBezTo>
                  <a:pt x="2723694" y="332927"/>
                  <a:pt x="2696847" y="359774"/>
                  <a:pt x="2663730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smtClean="0"/>
              <a:t>MACAM – MACAM BUNGA</a:t>
            </a:r>
            <a:endParaRPr lang="en-US" sz="4400" kern="1200"/>
          </a:p>
        </p:txBody>
      </p:sp>
    </p:spTree>
    <p:extLst>
      <p:ext uri="{BB962C8B-B14F-4D97-AF65-F5344CB8AC3E}">
        <p14:creationId xmlns:p14="http://schemas.microsoft.com/office/powerpoint/2010/main" val="9484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04800" y="362008"/>
            <a:ext cx="5029199" cy="815490"/>
          </a:xfrm>
          <a:custGeom>
            <a:avLst/>
            <a:gdLst>
              <a:gd name="connsiteX0" fmla="*/ 0 w 5029199"/>
              <a:gd name="connsiteY0" fmla="*/ 135918 h 815490"/>
              <a:gd name="connsiteX1" fmla="*/ 135918 w 5029199"/>
              <a:gd name="connsiteY1" fmla="*/ 0 h 815490"/>
              <a:gd name="connsiteX2" fmla="*/ 4893281 w 5029199"/>
              <a:gd name="connsiteY2" fmla="*/ 0 h 815490"/>
              <a:gd name="connsiteX3" fmla="*/ 5029199 w 5029199"/>
              <a:gd name="connsiteY3" fmla="*/ 135918 h 815490"/>
              <a:gd name="connsiteX4" fmla="*/ 5029199 w 5029199"/>
              <a:gd name="connsiteY4" fmla="*/ 679572 h 815490"/>
              <a:gd name="connsiteX5" fmla="*/ 4893281 w 5029199"/>
              <a:gd name="connsiteY5" fmla="*/ 815490 h 815490"/>
              <a:gd name="connsiteX6" fmla="*/ 135918 w 5029199"/>
              <a:gd name="connsiteY6" fmla="*/ 815490 h 815490"/>
              <a:gd name="connsiteX7" fmla="*/ 0 w 5029199"/>
              <a:gd name="connsiteY7" fmla="*/ 679572 h 815490"/>
              <a:gd name="connsiteX8" fmla="*/ 0 w 5029199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4893281" y="0"/>
                </a:lnTo>
                <a:cubicBezTo>
                  <a:pt x="4968346" y="0"/>
                  <a:pt x="5029199" y="60853"/>
                  <a:pt x="5029199" y="135918"/>
                </a:cubicBezTo>
                <a:lnTo>
                  <a:pt x="5029199" y="679572"/>
                </a:lnTo>
                <a:cubicBezTo>
                  <a:pt x="5029199" y="754637"/>
                  <a:pt x="4968346" y="815490"/>
                  <a:pt x="4893281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smtClean="0"/>
              <a:t>BAGIAN-BAGIAN BUAH</a:t>
            </a:r>
            <a:endParaRPr lang="en-US" sz="3400" kern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96" y="2309812"/>
            <a:ext cx="4302304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4" y="1371600"/>
            <a:ext cx="407055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648200" y="5585310"/>
            <a:ext cx="5029199" cy="815490"/>
          </a:xfrm>
          <a:custGeom>
            <a:avLst/>
            <a:gdLst>
              <a:gd name="connsiteX0" fmla="*/ 0 w 5029199"/>
              <a:gd name="connsiteY0" fmla="*/ 135918 h 815490"/>
              <a:gd name="connsiteX1" fmla="*/ 135918 w 5029199"/>
              <a:gd name="connsiteY1" fmla="*/ 0 h 815490"/>
              <a:gd name="connsiteX2" fmla="*/ 4893281 w 5029199"/>
              <a:gd name="connsiteY2" fmla="*/ 0 h 815490"/>
              <a:gd name="connsiteX3" fmla="*/ 5029199 w 5029199"/>
              <a:gd name="connsiteY3" fmla="*/ 135918 h 815490"/>
              <a:gd name="connsiteX4" fmla="*/ 5029199 w 5029199"/>
              <a:gd name="connsiteY4" fmla="*/ 679572 h 815490"/>
              <a:gd name="connsiteX5" fmla="*/ 4893281 w 5029199"/>
              <a:gd name="connsiteY5" fmla="*/ 815490 h 815490"/>
              <a:gd name="connsiteX6" fmla="*/ 135918 w 5029199"/>
              <a:gd name="connsiteY6" fmla="*/ 815490 h 815490"/>
              <a:gd name="connsiteX7" fmla="*/ 0 w 5029199"/>
              <a:gd name="connsiteY7" fmla="*/ 679572 h 815490"/>
              <a:gd name="connsiteX8" fmla="*/ 0 w 5029199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99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4893281" y="0"/>
                </a:lnTo>
                <a:cubicBezTo>
                  <a:pt x="4968346" y="0"/>
                  <a:pt x="5029199" y="60853"/>
                  <a:pt x="5029199" y="135918"/>
                </a:cubicBezTo>
                <a:lnTo>
                  <a:pt x="5029199" y="679572"/>
                </a:lnTo>
                <a:cubicBezTo>
                  <a:pt x="5029199" y="754637"/>
                  <a:pt x="4968346" y="815490"/>
                  <a:pt x="4893281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smtClean="0"/>
              <a:t>BAGIAN-BAGIAN BIJI</a:t>
            </a:r>
            <a:endParaRPr lang="en-US" sz="3400" kern="1200" dirty="0"/>
          </a:p>
        </p:txBody>
      </p:sp>
    </p:spTree>
    <p:extLst>
      <p:ext uri="{BB962C8B-B14F-4D97-AF65-F5344CB8AC3E}">
        <p14:creationId xmlns:p14="http://schemas.microsoft.com/office/powerpoint/2010/main" val="29405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906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TUGAS</a:t>
            </a:r>
          </a:p>
          <a:p>
            <a:r>
              <a:rPr lang="en-US" dirty="0" err="1" smtClean="0"/>
              <a:t>Carilah</a:t>
            </a:r>
            <a:r>
              <a:rPr lang="en-US" dirty="0" smtClean="0"/>
              <a:t> 5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(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internet /</a:t>
            </a:r>
            <a:r>
              <a:rPr lang="en-US" dirty="0" err="1" smtClean="0"/>
              <a:t>buku</a:t>
            </a:r>
            <a:r>
              <a:rPr lang="en-US" dirty="0" smtClean="0"/>
              <a:t>/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sekitarmu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Identifikasikan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/>
              <a:t>,</a:t>
            </a:r>
            <a:r>
              <a:rPr lang="en-US" dirty="0" err="1" smtClean="0"/>
              <a:t>fungsi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, </a:t>
            </a:r>
            <a:r>
              <a:rPr lang="en-US" dirty="0" err="1" smtClean="0"/>
              <a:t>batang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, </a:t>
            </a:r>
            <a:r>
              <a:rPr lang="en-US" dirty="0" err="1" smtClean="0"/>
              <a:t>buah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di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poster /</a:t>
            </a:r>
            <a:r>
              <a:rPr lang="en-US" dirty="0" err="1" smtClean="0"/>
              <a:t>tabel</a:t>
            </a:r>
            <a:r>
              <a:rPr lang="en-US" dirty="0" smtClean="0"/>
              <a:t> /mind map</a:t>
            </a:r>
          </a:p>
          <a:p>
            <a:endParaRPr lang="en-US" dirty="0"/>
          </a:p>
          <a:p>
            <a:r>
              <a:rPr lang="en-US" dirty="0" smtClean="0"/>
              <a:t>Di </a:t>
            </a:r>
            <a:r>
              <a:rPr lang="en-US" dirty="0" err="1" smtClean="0"/>
              <a:t>kirim</a:t>
            </a:r>
            <a:r>
              <a:rPr lang="en-US" dirty="0" smtClean="0"/>
              <a:t> </a:t>
            </a:r>
            <a:r>
              <a:rPr lang="en-US" dirty="0" err="1" smtClean="0"/>
              <a:t>keemail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dwi@talenta.sch.id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manual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Ada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indentifikasinya</a:t>
            </a:r>
            <a:endParaRPr lang="en-US" dirty="0" smtClean="0"/>
          </a:p>
          <a:p>
            <a:r>
              <a:rPr lang="en-US" dirty="0" err="1" smtClean="0"/>
              <a:t>Dikumpulkan</a:t>
            </a:r>
            <a:r>
              <a:rPr lang="en-US" dirty="0" smtClean="0"/>
              <a:t>  max jam 4 sore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Contoh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27828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5249079"/>
            <a:ext cx="2105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Tamanan</a:t>
            </a:r>
            <a:r>
              <a:rPr lang="en-US" dirty="0" smtClean="0"/>
              <a:t> </a:t>
            </a:r>
            <a:r>
              <a:rPr lang="en-US" dirty="0" err="1" smtClean="0"/>
              <a:t>sirih</a:t>
            </a:r>
            <a:endParaRPr lang="en-US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…………..</a:t>
            </a:r>
          </a:p>
          <a:p>
            <a:r>
              <a:rPr lang="en-US" dirty="0" err="1" smtClean="0"/>
              <a:t>Fungsiakar</a:t>
            </a:r>
            <a:r>
              <a:rPr lang="en-US" dirty="0" smtClean="0"/>
              <a:t> …………….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916" y="45719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BERDASARKAN FUNGSINYA</a:t>
            </a:r>
          </a:p>
        </p:txBody>
      </p:sp>
      <p:sp>
        <p:nvSpPr>
          <p:cNvPr id="8" name="Freeform 7"/>
          <p:cNvSpPr/>
          <p:nvPr/>
        </p:nvSpPr>
        <p:spPr>
          <a:xfrm>
            <a:off x="1600200" y="1752600"/>
            <a:ext cx="7162800" cy="1080343"/>
          </a:xfrm>
          <a:custGeom>
            <a:avLst/>
            <a:gdLst>
              <a:gd name="connsiteX0" fmla="*/ 0 w 7162800"/>
              <a:gd name="connsiteY0" fmla="*/ 108034 h 1080343"/>
              <a:gd name="connsiteX1" fmla="*/ 108034 w 7162800"/>
              <a:gd name="connsiteY1" fmla="*/ 0 h 1080343"/>
              <a:gd name="connsiteX2" fmla="*/ 7054766 w 7162800"/>
              <a:gd name="connsiteY2" fmla="*/ 0 h 1080343"/>
              <a:gd name="connsiteX3" fmla="*/ 7162800 w 7162800"/>
              <a:gd name="connsiteY3" fmla="*/ 108034 h 1080343"/>
              <a:gd name="connsiteX4" fmla="*/ 7162800 w 7162800"/>
              <a:gd name="connsiteY4" fmla="*/ 972309 h 1080343"/>
              <a:gd name="connsiteX5" fmla="*/ 7054766 w 7162800"/>
              <a:gd name="connsiteY5" fmla="*/ 1080343 h 1080343"/>
              <a:gd name="connsiteX6" fmla="*/ 108034 w 7162800"/>
              <a:gd name="connsiteY6" fmla="*/ 1080343 h 1080343"/>
              <a:gd name="connsiteX7" fmla="*/ 0 w 7162800"/>
              <a:gd name="connsiteY7" fmla="*/ 972309 h 1080343"/>
              <a:gd name="connsiteX8" fmla="*/ 0 w 71628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28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054766" y="0"/>
                </a:lnTo>
                <a:cubicBezTo>
                  <a:pt x="7114432" y="0"/>
                  <a:pt x="7162800" y="48368"/>
                  <a:pt x="7162800" y="108034"/>
                </a:cubicBezTo>
                <a:lnTo>
                  <a:pt x="7162800" y="972309"/>
                </a:lnTo>
                <a:cubicBezTo>
                  <a:pt x="7162800" y="1031975"/>
                  <a:pt x="7114432" y="1080343"/>
                  <a:pt x="70547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4424" tIns="163830" rIns="163831" bIns="163830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smtClean="0"/>
              <a:t>Organ </a:t>
            </a:r>
            <a:r>
              <a:rPr lang="en-US" sz="4300" kern="1200" dirty="0" err="1" smtClean="0"/>
              <a:t>pokok</a:t>
            </a:r>
            <a:r>
              <a:rPr lang="en-US" sz="4300" kern="1200" dirty="0" smtClean="0"/>
              <a:t> </a:t>
            </a:r>
            <a:r>
              <a:rPr lang="en-US" sz="4300" kern="1200" dirty="0" err="1" smtClean="0"/>
              <a:t>tumbuhan</a:t>
            </a:r>
            <a:endParaRPr lang="en-US" sz="4300" kern="1200" dirty="0"/>
          </a:p>
        </p:txBody>
      </p:sp>
      <p:sp>
        <p:nvSpPr>
          <p:cNvPr id="9" name="Rounded Rectangle 8"/>
          <p:cNvSpPr/>
          <p:nvPr/>
        </p:nvSpPr>
        <p:spPr>
          <a:xfrm>
            <a:off x="1708234" y="1860634"/>
            <a:ext cx="1432560" cy="864274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600200" y="2940977"/>
            <a:ext cx="7162800" cy="1080343"/>
          </a:xfrm>
          <a:custGeom>
            <a:avLst/>
            <a:gdLst>
              <a:gd name="connsiteX0" fmla="*/ 0 w 7162800"/>
              <a:gd name="connsiteY0" fmla="*/ 108034 h 1080343"/>
              <a:gd name="connsiteX1" fmla="*/ 108034 w 7162800"/>
              <a:gd name="connsiteY1" fmla="*/ 0 h 1080343"/>
              <a:gd name="connsiteX2" fmla="*/ 7054766 w 7162800"/>
              <a:gd name="connsiteY2" fmla="*/ 0 h 1080343"/>
              <a:gd name="connsiteX3" fmla="*/ 7162800 w 7162800"/>
              <a:gd name="connsiteY3" fmla="*/ 108034 h 1080343"/>
              <a:gd name="connsiteX4" fmla="*/ 7162800 w 7162800"/>
              <a:gd name="connsiteY4" fmla="*/ 972309 h 1080343"/>
              <a:gd name="connsiteX5" fmla="*/ 7054766 w 7162800"/>
              <a:gd name="connsiteY5" fmla="*/ 1080343 h 1080343"/>
              <a:gd name="connsiteX6" fmla="*/ 108034 w 7162800"/>
              <a:gd name="connsiteY6" fmla="*/ 1080343 h 1080343"/>
              <a:gd name="connsiteX7" fmla="*/ 0 w 7162800"/>
              <a:gd name="connsiteY7" fmla="*/ 972309 h 1080343"/>
              <a:gd name="connsiteX8" fmla="*/ 0 w 71628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28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054766" y="0"/>
                </a:lnTo>
                <a:cubicBezTo>
                  <a:pt x="7114432" y="0"/>
                  <a:pt x="7162800" y="48368"/>
                  <a:pt x="7162800" y="108034"/>
                </a:cubicBezTo>
                <a:lnTo>
                  <a:pt x="7162800" y="972309"/>
                </a:lnTo>
                <a:cubicBezTo>
                  <a:pt x="7162800" y="1031975"/>
                  <a:pt x="7114432" y="1080343"/>
                  <a:pt x="70547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4424" tIns="163830" rIns="163831" bIns="163830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smtClean="0"/>
              <a:t>Akar</a:t>
            </a:r>
            <a:endParaRPr lang="en-US" sz="4300" kern="1200"/>
          </a:p>
        </p:txBody>
      </p:sp>
      <p:sp>
        <p:nvSpPr>
          <p:cNvPr id="11" name="Rounded Rectangle 10"/>
          <p:cNvSpPr/>
          <p:nvPr/>
        </p:nvSpPr>
        <p:spPr>
          <a:xfrm>
            <a:off x="1708234" y="3049012"/>
            <a:ext cx="1432560" cy="864274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0" b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600200" y="4129355"/>
            <a:ext cx="7162800" cy="1080343"/>
          </a:xfrm>
          <a:custGeom>
            <a:avLst/>
            <a:gdLst>
              <a:gd name="connsiteX0" fmla="*/ 0 w 7162800"/>
              <a:gd name="connsiteY0" fmla="*/ 108034 h 1080343"/>
              <a:gd name="connsiteX1" fmla="*/ 108034 w 7162800"/>
              <a:gd name="connsiteY1" fmla="*/ 0 h 1080343"/>
              <a:gd name="connsiteX2" fmla="*/ 7054766 w 7162800"/>
              <a:gd name="connsiteY2" fmla="*/ 0 h 1080343"/>
              <a:gd name="connsiteX3" fmla="*/ 7162800 w 7162800"/>
              <a:gd name="connsiteY3" fmla="*/ 108034 h 1080343"/>
              <a:gd name="connsiteX4" fmla="*/ 7162800 w 7162800"/>
              <a:gd name="connsiteY4" fmla="*/ 972309 h 1080343"/>
              <a:gd name="connsiteX5" fmla="*/ 7054766 w 7162800"/>
              <a:gd name="connsiteY5" fmla="*/ 1080343 h 1080343"/>
              <a:gd name="connsiteX6" fmla="*/ 108034 w 7162800"/>
              <a:gd name="connsiteY6" fmla="*/ 1080343 h 1080343"/>
              <a:gd name="connsiteX7" fmla="*/ 0 w 7162800"/>
              <a:gd name="connsiteY7" fmla="*/ 972309 h 1080343"/>
              <a:gd name="connsiteX8" fmla="*/ 0 w 71628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28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054766" y="0"/>
                </a:lnTo>
                <a:cubicBezTo>
                  <a:pt x="7114432" y="0"/>
                  <a:pt x="7162800" y="48368"/>
                  <a:pt x="7162800" y="108034"/>
                </a:cubicBezTo>
                <a:lnTo>
                  <a:pt x="7162800" y="972309"/>
                </a:lnTo>
                <a:cubicBezTo>
                  <a:pt x="7162800" y="1031975"/>
                  <a:pt x="7114432" y="1080343"/>
                  <a:pt x="70547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4424" tIns="163830" rIns="163831" bIns="163830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dirty="0" err="1" smtClean="0"/>
              <a:t>Batang</a:t>
            </a:r>
            <a:endParaRPr lang="en-US" sz="4300" kern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1708234" y="4237389"/>
            <a:ext cx="1432560" cy="864274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1600200" y="5317733"/>
            <a:ext cx="7162800" cy="1080343"/>
          </a:xfrm>
          <a:custGeom>
            <a:avLst/>
            <a:gdLst>
              <a:gd name="connsiteX0" fmla="*/ 0 w 7162800"/>
              <a:gd name="connsiteY0" fmla="*/ 108034 h 1080343"/>
              <a:gd name="connsiteX1" fmla="*/ 108034 w 7162800"/>
              <a:gd name="connsiteY1" fmla="*/ 0 h 1080343"/>
              <a:gd name="connsiteX2" fmla="*/ 7054766 w 7162800"/>
              <a:gd name="connsiteY2" fmla="*/ 0 h 1080343"/>
              <a:gd name="connsiteX3" fmla="*/ 7162800 w 7162800"/>
              <a:gd name="connsiteY3" fmla="*/ 108034 h 1080343"/>
              <a:gd name="connsiteX4" fmla="*/ 7162800 w 7162800"/>
              <a:gd name="connsiteY4" fmla="*/ 972309 h 1080343"/>
              <a:gd name="connsiteX5" fmla="*/ 7054766 w 7162800"/>
              <a:gd name="connsiteY5" fmla="*/ 1080343 h 1080343"/>
              <a:gd name="connsiteX6" fmla="*/ 108034 w 7162800"/>
              <a:gd name="connsiteY6" fmla="*/ 1080343 h 1080343"/>
              <a:gd name="connsiteX7" fmla="*/ 0 w 7162800"/>
              <a:gd name="connsiteY7" fmla="*/ 972309 h 1080343"/>
              <a:gd name="connsiteX8" fmla="*/ 0 w 7162800"/>
              <a:gd name="connsiteY8" fmla="*/ 108034 h 10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2800" h="1080343">
                <a:moveTo>
                  <a:pt x="0" y="108034"/>
                </a:moveTo>
                <a:cubicBezTo>
                  <a:pt x="0" y="48368"/>
                  <a:pt x="48368" y="0"/>
                  <a:pt x="108034" y="0"/>
                </a:cubicBezTo>
                <a:lnTo>
                  <a:pt x="7054766" y="0"/>
                </a:lnTo>
                <a:cubicBezTo>
                  <a:pt x="7114432" y="0"/>
                  <a:pt x="7162800" y="48368"/>
                  <a:pt x="7162800" y="108034"/>
                </a:cubicBezTo>
                <a:lnTo>
                  <a:pt x="7162800" y="972309"/>
                </a:lnTo>
                <a:cubicBezTo>
                  <a:pt x="7162800" y="1031975"/>
                  <a:pt x="7114432" y="1080343"/>
                  <a:pt x="7054766" y="1080343"/>
                </a:cubicBezTo>
                <a:lnTo>
                  <a:pt x="108034" y="1080343"/>
                </a:lnTo>
                <a:cubicBezTo>
                  <a:pt x="48368" y="1080343"/>
                  <a:pt x="0" y="1031975"/>
                  <a:pt x="0" y="972309"/>
                </a:cubicBezTo>
                <a:lnTo>
                  <a:pt x="0" y="1080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4424" tIns="163830" rIns="163831" bIns="163830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kern="1200" smtClean="0"/>
              <a:t>daun</a:t>
            </a:r>
            <a:endParaRPr lang="en-US" sz="4300" kern="1200"/>
          </a:p>
        </p:txBody>
      </p:sp>
      <p:sp>
        <p:nvSpPr>
          <p:cNvPr id="15" name="Rounded Rectangle 14"/>
          <p:cNvSpPr/>
          <p:nvPr/>
        </p:nvSpPr>
        <p:spPr>
          <a:xfrm>
            <a:off x="1708234" y="5425767"/>
            <a:ext cx="1432560" cy="864274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50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381000" y="634974"/>
            <a:ext cx="9067799" cy="815490"/>
          </a:xfrm>
          <a:custGeom>
            <a:avLst/>
            <a:gdLst>
              <a:gd name="connsiteX0" fmla="*/ 0 w 9067799"/>
              <a:gd name="connsiteY0" fmla="*/ 135918 h 815490"/>
              <a:gd name="connsiteX1" fmla="*/ 135918 w 9067799"/>
              <a:gd name="connsiteY1" fmla="*/ 0 h 815490"/>
              <a:gd name="connsiteX2" fmla="*/ 8931881 w 9067799"/>
              <a:gd name="connsiteY2" fmla="*/ 0 h 815490"/>
              <a:gd name="connsiteX3" fmla="*/ 9067799 w 9067799"/>
              <a:gd name="connsiteY3" fmla="*/ 135918 h 815490"/>
              <a:gd name="connsiteX4" fmla="*/ 9067799 w 9067799"/>
              <a:gd name="connsiteY4" fmla="*/ 679572 h 815490"/>
              <a:gd name="connsiteX5" fmla="*/ 8931881 w 9067799"/>
              <a:gd name="connsiteY5" fmla="*/ 815490 h 815490"/>
              <a:gd name="connsiteX6" fmla="*/ 135918 w 9067799"/>
              <a:gd name="connsiteY6" fmla="*/ 815490 h 815490"/>
              <a:gd name="connsiteX7" fmla="*/ 0 w 9067799"/>
              <a:gd name="connsiteY7" fmla="*/ 679572 h 815490"/>
              <a:gd name="connsiteX8" fmla="*/ 0 w 9067799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799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931881" y="0"/>
                </a:lnTo>
                <a:cubicBezTo>
                  <a:pt x="9006946" y="0"/>
                  <a:pt x="9067799" y="60853"/>
                  <a:pt x="9067799" y="135918"/>
                </a:cubicBezTo>
                <a:lnTo>
                  <a:pt x="9067799" y="679572"/>
                </a:lnTo>
                <a:cubicBezTo>
                  <a:pt x="9067799" y="754637"/>
                  <a:pt x="9006946" y="815490"/>
                  <a:pt x="8931881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err="1" smtClean="0"/>
              <a:t>Akar</a:t>
            </a:r>
            <a:r>
              <a:rPr lang="en-US" sz="3400" kern="1200" dirty="0" smtClean="0"/>
              <a:t> ,</a:t>
            </a:r>
            <a:r>
              <a:rPr lang="en-US" sz="3400" kern="1200" dirty="0" err="1" smtClean="0"/>
              <a:t>batang,dan</a:t>
            </a:r>
            <a:r>
              <a:rPr lang="en-US" sz="3400" kern="1200" dirty="0" smtClean="0"/>
              <a:t> </a:t>
            </a:r>
            <a:r>
              <a:rPr lang="en-US" sz="3400" kern="1200" dirty="0" err="1" smtClean="0"/>
              <a:t>daun</a:t>
            </a:r>
            <a:r>
              <a:rPr lang="en-US" sz="3400" kern="1200" dirty="0" smtClean="0"/>
              <a:t> </a:t>
            </a:r>
            <a:r>
              <a:rPr lang="en-US" sz="3400" kern="1200" dirty="0" err="1" smtClean="0"/>
              <a:t>termasuk</a:t>
            </a:r>
            <a:r>
              <a:rPr lang="en-US" sz="3400" kern="1200" dirty="0" smtClean="0"/>
              <a:t> organ </a:t>
            </a:r>
            <a:r>
              <a:rPr lang="en-US" sz="3400" kern="1200" dirty="0" err="1" smtClean="0"/>
              <a:t>vegetatif</a:t>
            </a:r>
            <a:endParaRPr lang="en-US" sz="3400" kern="1200" dirty="0"/>
          </a:p>
        </p:txBody>
      </p:sp>
      <p:sp>
        <p:nvSpPr>
          <p:cNvPr id="9" name="Block Arc 8"/>
          <p:cNvSpPr/>
          <p:nvPr/>
        </p:nvSpPr>
        <p:spPr>
          <a:xfrm>
            <a:off x="-3456522" y="832191"/>
            <a:ext cx="6565219" cy="6565219"/>
          </a:xfrm>
          <a:prstGeom prst="blockArc">
            <a:avLst>
              <a:gd name="adj1" fmla="val 18900000"/>
              <a:gd name="adj2" fmla="val 2700000"/>
              <a:gd name="adj3" fmla="val 329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517044" y="1752600"/>
            <a:ext cx="6808851" cy="914521"/>
          </a:xfrm>
          <a:custGeom>
            <a:avLst/>
            <a:gdLst>
              <a:gd name="connsiteX0" fmla="*/ 0 w 4653930"/>
              <a:gd name="connsiteY0" fmla="*/ 0 h 609795"/>
              <a:gd name="connsiteX1" fmla="*/ 4653930 w 4653930"/>
              <a:gd name="connsiteY1" fmla="*/ 0 h 609795"/>
              <a:gd name="connsiteX2" fmla="*/ 4653930 w 4653930"/>
              <a:gd name="connsiteY2" fmla="*/ 609795 h 609795"/>
              <a:gd name="connsiteX3" fmla="*/ 0 w 4653930"/>
              <a:gd name="connsiteY3" fmla="*/ 609795 h 609795"/>
              <a:gd name="connsiteX4" fmla="*/ 0 w 4653930"/>
              <a:gd name="connsiteY4" fmla="*/ 0 h 60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3930" h="609795">
                <a:moveTo>
                  <a:pt x="0" y="0"/>
                </a:moveTo>
                <a:lnTo>
                  <a:pt x="4653930" y="0"/>
                </a:lnTo>
                <a:lnTo>
                  <a:pt x="4653930" y="609795"/>
                </a:lnTo>
                <a:lnTo>
                  <a:pt x="0" y="6097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4025" tIns="45720" rIns="45720" bIns="4572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Berfungsi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mendukung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pertumbuhan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dan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perkembangan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tumbuhan</a:t>
            </a:r>
            <a:r>
              <a:rPr lang="en-US" sz="2400" kern="1200" dirty="0" smtClean="0"/>
              <a:t>, </a:t>
            </a:r>
            <a:r>
              <a:rPr lang="en-US" sz="2400" kern="1200" dirty="0" err="1" smtClean="0"/>
              <a:t>terutama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untuk</a:t>
            </a:r>
            <a:r>
              <a:rPr lang="en-US" sz="2400" kern="1200" dirty="0" smtClean="0"/>
              <a:t> :</a:t>
            </a:r>
            <a:endParaRPr lang="en-US" sz="2400" kern="1200" dirty="0"/>
          </a:p>
        </p:txBody>
      </p:sp>
      <p:sp>
        <p:nvSpPr>
          <p:cNvPr id="11" name="Oval 10"/>
          <p:cNvSpPr/>
          <p:nvPr/>
        </p:nvSpPr>
        <p:spPr>
          <a:xfrm>
            <a:off x="1752600" y="1676400"/>
            <a:ext cx="1145567" cy="1066921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954007" y="2895502"/>
            <a:ext cx="4216968" cy="609795"/>
          </a:xfrm>
          <a:custGeom>
            <a:avLst/>
            <a:gdLst>
              <a:gd name="connsiteX0" fmla="*/ 0 w 4216968"/>
              <a:gd name="connsiteY0" fmla="*/ 0 h 609795"/>
              <a:gd name="connsiteX1" fmla="*/ 4216968 w 4216968"/>
              <a:gd name="connsiteY1" fmla="*/ 0 h 609795"/>
              <a:gd name="connsiteX2" fmla="*/ 4216968 w 4216968"/>
              <a:gd name="connsiteY2" fmla="*/ 609795 h 609795"/>
              <a:gd name="connsiteX3" fmla="*/ 0 w 4216968"/>
              <a:gd name="connsiteY3" fmla="*/ 609795 h 609795"/>
              <a:gd name="connsiteX4" fmla="*/ 0 w 4216968"/>
              <a:gd name="connsiteY4" fmla="*/ 0 h 60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968" h="609795">
                <a:moveTo>
                  <a:pt x="0" y="0"/>
                </a:moveTo>
                <a:lnTo>
                  <a:pt x="4216968" y="0"/>
                </a:lnTo>
                <a:lnTo>
                  <a:pt x="4216968" y="609795"/>
                </a:lnTo>
                <a:lnTo>
                  <a:pt x="0" y="6097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812566"/>
              <a:satOff val="-4220"/>
              <a:lumOff val="-686"/>
              <a:alphaOff val="0"/>
            </a:schemeClr>
          </a:fillRef>
          <a:effectRef idx="1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4025" tIns="45720" rIns="45720" bIns="4572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Penyerapan</a:t>
            </a:r>
            <a:endParaRPr lang="en-US" sz="2800" kern="1200" dirty="0"/>
          </a:p>
        </p:txBody>
      </p:sp>
      <p:sp>
        <p:nvSpPr>
          <p:cNvPr id="13" name="Oval 12"/>
          <p:cNvSpPr/>
          <p:nvPr/>
        </p:nvSpPr>
        <p:spPr>
          <a:xfrm>
            <a:off x="2572885" y="2819278"/>
            <a:ext cx="762243" cy="762243"/>
          </a:xfrm>
          <a:prstGeom prst="ellipse">
            <a:avLst/>
          </a:prstGeom>
        </p:spPr>
        <p:style>
          <a:lnRef idx="1">
            <a:schemeClr val="accent3">
              <a:hueOff val="2812566"/>
              <a:satOff val="-4220"/>
              <a:lumOff val="-686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088119" y="3809902"/>
            <a:ext cx="4082856" cy="609795"/>
          </a:xfrm>
          <a:custGeom>
            <a:avLst/>
            <a:gdLst>
              <a:gd name="connsiteX0" fmla="*/ 0 w 4082856"/>
              <a:gd name="connsiteY0" fmla="*/ 0 h 609795"/>
              <a:gd name="connsiteX1" fmla="*/ 4082856 w 4082856"/>
              <a:gd name="connsiteY1" fmla="*/ 0 h 609795"/>
              <a:gd name="connsiteX2" fmla="*/ 4082856 w 4082856"/>
              <a:gd name="connsiteY2" fmla="*/ 609795 h 609795"/>
              <a:gd name="connsiteX3" fmla="*/ 0 w 4082856"/>
              <a:gd name="connsiteY3" fmla="*/ 609795 h 609795"/>
              <a:gd name="connsiteX4" fmla="*/ 0 w 4082856"/>
              <a:gd name="connsiteY4" fmla="*/ 0 h 60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2856" h="609795">
                <a:moveTo>
                  <a:pt x="0" y="0"/>
                </a:moveTo>
                <a:lnTo>
                  <a:pt x="4082856" y="0"/>
                </a:lnTo>
                <a:lnTo>
                  <a:pt x="4082856" y="609795"/>
                </a:lnTo>
                <a:lnTo>
                  <a:pt x="0" y="6097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5625132"/>
              <a:satOff val="-8440"/>
              <a:lumOff val="-1373"/>
              <a:alphaOff val="0"/>
            </a:schemeClr>
          </a:fillRef>
          <a:effectRef idx="1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4025" tIns="45720" rIns="45720" bIns="4572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Pengolahan</a:t>
            </a:r>
            <a:endParaRPr lang="en-US" sz="2800" kern="1200" dirty="0"/>
          </a:p>
        </p:txBody>
      </p:sp>
      <p:sp>
        <p:nvSpPr>
          <p:cNvPr id="15" name="Oval 14"/>
          <p:cNvSpPr/>
          <p:nvPr/>
        </p:nvSpPr>
        <p:spPr>
          <a:xfrm>
            <a:off x="2706997" y="3733678"/>
            <a:ext cx="762243" cy="762243"/>
          </a:xfrm>
          <a:prstGeom prst="ellipse">
            <a:avLst/>
          </a:pr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954007" y="4724302"/>
            <a:ext cx="4216968" cy="609795"/>
          </a:xfrm>
          <a:custGeom>
            <a:avLst/>
            <a:gdLst>
              <a:gd name="connsiteX0" fmla="*/ 0 w 4216968"/>
              <a:gd name="connsiteY0" fmla="*/ 0 h 609795"/>
              <a:gd name="connsiteX1" fmla="*/ 4216968 w 4216968"/>
              <a:gd name="connsiteY1" fmla="*/ 0 h 609795"/>
              <a:gd name="connsiteX2" fmla="*/ 4216968 w 4216968"/>
              <a:gd name="connsiteY2" fmla="*/ 609795 h 609795"/>
              <a:gd name="connsiteX3" fmla="*/ 0 w 4216968"/>
              <a:gd name="connsiteY3" fmla="*/ 609795 h 609795"/>
              <a:gd name="connsiteX4" fmla="*/ 0 w 4216968"/>
              <a:gd name="connsiteY4" fmla="*/ 0 h 60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968" h="609795">
                <a:moveTo>
                  <a:pt x="0" y="0"/>
                </a:moveTo>
                <a:lnTo>
                  <a:pt x="4216968" y="0"/>
                </a:lnTo>
                <a:lnTo>
                  <a:pt x="4216968" y="609795"/>
                </a:lnTo>
                <a:lnTo>
                  <a:pt x="0" y="6097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8437698"/>
              <a:satOff val="-12660"/>
              <a:lumOff val="-2059"/>
              <a:alphaOff val="0"/>
            </a:schemeClr>
          </a:fillRef>
          <a:effectRef idx="1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4025" tIns="45720" rIns="45720" bIns="4572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/>
              <a:t>Pengangkutan</a:t>
            </a:r>
            <a:endParaRPr lang="en-US" sz="2800" kern="1200"/>
          </a:p>
        </p:txBody>
      </p:sp>
      <p:sp>
        <p:nvSpPr>
          <p:cNvPr id="17" name="Oval 16"/>
          <p:cNvSpPr/>
          <p:nvPr/>
        </p:nvSpPr>
        <p:spPr>
          <a:xfrm>
            <a:off x="2572885" y="4648078"/>
            <a:ext cx="762243" cy="762243"/>
          </a:xfrm>
          <a:prstGeom prst="ellipse">
            <a:avLst/>
          </a:prstGeom>
        </p:spPr>
        <p:style>
          <a:lnRef idx="1">
            <a:schemeClr val="accent3">
              <a:hueOff val="8437698"/>
              <a:satOff val="-12660"/>
              <a:lumOff val="-2059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517045" y="5638702"/>
            <a:ext cx="4653930" cy="609795"/>
          </a:xfrm>
          <a:custGeom>
            <a:avLst/>
            <a:gdLst>
              <a:gd name="connsiteX0" fmla="*/ 0 w 4653930"/>
              <a:gd name="connsiteY0" fmla="*/ 0 h 609795"/>
              <a:gd name="connsiteX1" fmla="*/ 4653930 w 4653930"/>
              <a:gd name="connsiteY1" fmla="*/ 0 h 609795"/>
              <a:gd name="connsiteX2" fmla="*/ 4653930 w 4653930"/>
              <a:gd name="connsiteY2" fmla="*/ 609795 h 609795"/>
              <a:gd name="connsiteX3" fmla="*/ 0 w 4653930"/>
              <a:gd name="connsiteY3" fmla="*/ 609795 h 609795"/>
              <a:gd name="connsiteX4" fmla="*/ 0 w 4653930"/>
              <a:gd name="connsiteY4" fmla="*/ 0 h 60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3930" h="609795">
                <a:moveTo>
                  <a:pt x="0" y="0"/>
                </a:moveTo>
                <a:lnTo>
                  <a:pt x="4653930" y="0"/>
                </a:lnTo>
                <a:lnTo>
                  <a:pt x="4653930" y="609795"/>
                </a:lnTo>
                <a:lnTo>
                  <a:pt x="0" y="6097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11250264"/>
              <a:satOff val="-16880"/>
              <a:lumOff val="-2745"/>
              <a:alphaOff val="0"/>
            </a:schemeClr>
          </a:fillRef>
          <a:effectRef idx="1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84025" tIns="45720" rIns="45720" bIns="4572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/>
              <a:t>Penimbunan zat makanan</a:t>
            </a:r>
            <a:endParaRPr lang="en-US" sz="2800" kern="1200"/>
          </a:p>
        </p:txBody>
      </p:sp>
      <p:sp>
        <p:nvSpPr>
          <p:cNvPr id="19" name="Oval 18"/>
          <p:cNvSpPr/>
          <p:nvPr/>
        </p:nvSpPr>
        <p:spPr>
          <a:xfrm>
            <a:off x="2135923" y="5562478"/>
            <a:ext cx="762243" cy="762243"/>
          </a:xfrm>
          <a:prstGeom prst="ellipse">
            <a:avLst/>
          </a:pr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66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Organ-organ </a:t>
            </a:r>
            <a:r>
              <a:rPr lang="en-US" sz="4800" b="1" dirty="0" err="1" smtClean="0"/>
              <a:t>tersebut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berkembang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menjadi</a:t>
            </a:r>
            <a:r>
              <a:rPr lang="en-US" sz="4800" b="1" dirty="0" smtClean="0"/>
              <a:t> organ lain</a:t>
            </a:r>
          </a:p>
        </p:txBody>
      </p:sp>
      <p:sp>
        <p:nvSpPr>
          <p:cNvPr id="6" name="Freeform 5"/>
          <p:cNvSpPr/>
          <p:nvPr/>
        </p:nvSpPr>
        <p:spPr>
          <a:xfrm>
            <a:off x="2758065" y="1906691"/>
            <a:ext cx="5067300" cy="1248930"/>
          </a:xfrm>
          <a:custGeom>
            <a:avLst/>
            <a:gdLst>
              <a:gd name="connsiteX0" fmla="*/ 0 w 5067300"/>
              <a:gd name="connsiteY0" fmla="*/ 0 h 1248928"/>
              <a:gd name="connsiteX1" fmla="*/ 4442836 w 5067300"/>
              <a:gd name="connsiteY1" fmla="*/ 0 h 1248928"/>
              <a:gd name="connsiteX2" fmla="*/ 5067300 w 5067300"/>
              <a:gd name="connsiteY2" fmla="*/ 624464 h 1248928"/>
              <a:gd name="connsiteX3" fmla="*/ 4442836 w 5067300"/>
              <a:gd name="connsiteY3" fmla="*/ 1248928 h 1248928"/>
              <a:gd name="connsiteX4" fmla="*/ 0 w 5067300"/>
              <a:gd name="connsiteY4" fmla="*/ 1248928 h 1248928"/>
              <a:gd name="connsiteX5" fmla="*/ 0 w 5067300"/>
              <a:gd name="connsiteY5" fmla="*/ 0 h 124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1248928">
                <a:moveTo>
                  <a:pt x="5067300" y="1248927"/>
                </a:moveTo>
                <a:lnTo>
                  <a:pt x="624464" y="1248927"/>
                </a:lnTo>
                <a:lnTo>
                  <a:pt x="0" y="624464"/>
                </a:lnTo>
                <a:lnTo>
                  <a:pt x="624464" y="1"/>
                </a:lnTo>
                <a:lnTo>
                  <a:pt x="5067300" y="1"/>
                </a:lnTo>
                <a:lnTo>
                  <a:pt x="5067300" y="1248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75" tIns="217171" rIns="405384" bIns="217171" numCol="1" spcCol="1270" anchor="ctr" anchorCtr="0">
            <a:noAutofit/>
          </a:bodyPr>
          <a:lstStyle/>
          <a:p>
            <a:pPr lvl="0" algn="ctr" defTabSz="2533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kern="1200" smtClean="0"/>
              <a:t>Bunga</a:t>
            </a:r>
            <a:endParaRPr lang="en-US" sz="5700" kern="1200"/>
          </a:p>
        </p:txBody>
      </p:sp>
      <p:sp>
        <p:nvSpPr>
          <p:cNvPr id="7" name="Oval 6"/>
          <p:cNvSpPr/>
          <p:nvPr/>
        </p:nvSpPr>
        <p:spPr>
          <a:xfrm>
            <a:off x="2133600" y="1906692"/>
            <a:ext cx="1248928" cy="124892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758065" y="3528434"/>
            <a:ext cx="5067300" cy="1248929"/>
          </a:xfrm>
          <a:custGeom>
            <a:avLst/>
            <a:gdLst>
              <a:gd name="connsiteX0" fmla="*/ 0 w 5067300"/>
              <a:gd name="connsiteY0" fmla="*/ 0 h 1248928"/>
              <a:gd name="connsiteX1" fmla="*/ 4442836 w 5067300"/>
              <a:gd name="connsiteY1" fmla="*/ 0 h 1248928"/>
              <a:gd name="connsiteX2" fmla="*/ 5067300 w 5067300"/>
              <a:gd name="connsiteY2" fmla="*/ 624464 h 1248928"/>
              <a:gd name="connsiteX3" fmla="*/ 4442836 w 5067300"/>
              <a:gd name="connsiteY3" fmla="*/ 1248928 h 1248928"/>
              <a:gd name="connsiteX4" fmla="*/ 0 w 5067300"/>
              <a:gd name="connsiteY4" fmla="*/ 1248928 h 1248928"/>
              <a:gd name="connsiteX5" fmla="*/ 0 w 5067300"/>
              <a:gd name="connsiteY5" fmla="*/ 0 h 124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1248928">
                <a:moveTo>
                  <a:pt x="5067300" y="1248927"/>
                </a:moveTo>
                <a:lnTo>
                  <a:pt x="624464" y="1248927"/>
                </a:lnTo>
                <a:lnTo>
                  <a:pt x="0" y="624464"/>
                </a:lnTo>
                <a:lnTo>
                  <a:pt x="624464" y="1"/>
                </a:lnTo>
                <a:lnTo>
                  <a:pt x="5067300" y="1"/>
                </a:lnTo>
                <a:lnTo>
                  <a:pt x="5067300" y="1248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74" tIns="217171" rIns="405384" bIns="217170" numCol="1" spcCol="1270" anchor="ctr" anchorCtr="0">
            <a:noAutofit/>
          </a:bodyPr>
          <a:lstStyle/>
          <a:p>
            <a:pPr lvl="0" algn="ctr" defTabSz="2533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kern="1200" smtClean="0"/>
              <a:t>Buah</a:t>
            </a:r>
            <a:endParaRPr lang="en-US" sz="5700" kern="1200"/>
          </a:p>
        </p:txBody>
      </p:sp>
      <p:sp>
        <p:nvSpPr>
          <p:cNvPr id="17" name="Oval 16"/>
          <p:cNvSpPr/>
          <p:nvPr/>
        </p:nvSpPr>
        <p:spPr>
          <a:xfrm>
            <a:off x="2133600" y="3528435"/>
            <a:ext cx="1248928" cy="124892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501437"/>
              <a:satOff val="-2237"/>
              <a:lumOff val="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758065" y="5150177"/>
            <a:ext cx="5067300" cy="1248929"/>
          </a:xfrm>
          <a:custGeom>
            <a:avLst/>
            <a:gdLst>
              <a:gd name="connsiteX0" fmla="*/ 0 w 5067300"/>
              <a:gd name="connsiteY0" fmla="*/ 0 h 1248928"/>
              <a:gd name="connsiteX1" fmla="*/ 4442836 w 5067300"/>
              <a:gd name="connsiteY1" fmla="*/ 0 h 1248928"/>
              <a:gd name="connsiteX2" fmla="*/ 5067300 w 5067300"/>
              <a:gd name="connsiteY2" fmla="*/ 624464 h 1248928"/>
              <a:gd name="connsiteX3" fmla="*/ 4442836 w 5067300"/>
              <a:gd name="connsiteY3" fmla="*/ 1248928 h 1248928"/>
              <a:gd name="connsiteX4" fmla="*/ 0 w 5067300"/>
              <a:gd name="connsiteY4" fmla="*/ 1248928 h 1248928"/>
              <a:gd name="connsiteX5" fmla="*/ 0 w 5067300"/>
              <a:gd name="connsiteY5" fmla="*/ 0 h 124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1248928">
                <a:moveTo>
                  <a:pt x="5067300" y="1248927"/>
                </a:moveTo>
                <a:lnTo>
                  <a:pt x="624464" y="1248927"/>
                </a:lnTo>
                <a:lnTo>
                  <a:pt x="0" y="624464"/>
                </a:lnTo>
                <a:lnTo>
                  <a:pt x="624464" y="1"/>
                </a:lnTo>
                <a:lnTo>
                  <a:pt x="5067300" y="1"/>
                </a:lnTo>
                <a:lnTo>
                  <a:pt x="5067300" y="1248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975" tIns="217171" rIns="405384" bIns="217170" numCol="1" spcCol="1270" anchor="ctr" anchorCtr="0">
            <a:noAutofit/>
          </a:bodyPr>
          <a:lstStyle/>
          <a:p>
            <a:pPr lvl="0" algn="ctr" defTabSz="2533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kern="1200" smtClean="0"/>
              <a:t>biji</a:t>
            </a:r>
            <a:endParaRPr lang="en-US" sz="5700" kern="1200"/>
          </a:p>
        </p:txBody>
      </p:sp>
      <p:sp>
        <p:nvSpPr>
          <p:cNvPr id="19" name="Oval 18"/>
          <p:cNvSpPr/>
          <p:nvPr/>
        </p:nvSpPr>
        <p:spPr>
          <a:xfrm>
            <a:off x="2133600" y="5150178"/>
            <a:ext cx="1248928" cy="124892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548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SISTEM ORGAN TUMBUHAN</a:t>
            </a:r>
            <a:endParaRPr lang="id-ID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95300" y="1857365"/>
            <a:ext cx="8915400" cy="4268799"/>
          </a:xfrm>
          <a:prstGeom prst="rect">
            <a:avLst/>
          </a:prstGeom>
          <a:noFill/>
        </p:spPr>
      </p:sp>
      <p:sp>
        <p:nvSpPr>
          <p:cNvPr id="4" name="Freeform 3"/>
          <p:cNvSpPr/>
          <p:nvPr/>
        </p:nvSpPr>
        <p:spPr>
          <a:xfrm>
            <a:off x="495300" y="1857365"/>
            <a:ext cx="8915400" cy="992162"/>
          </a:xfrm>
          <a:custGeom>
            <a:avLst/>
            <a:gdLst>
              <a:gd name="connsiteX0" fmla="*/ 0 w 8915400"/>
              <a:gd name="connsiteY0" fmla="*/ 99216 h 992162"/>
              <a:gd name="connsiteX1" fmla="*/ 99216 w 8915400"/>
              <a:gd name="connsiteY1" fmla="*/ 0 h 992162"/>
              <a:gd name="connsiteX2" fmla="*/ 8816184 w 8915400"/>
              <a:gd name="connsiteY2" fmla="*/ 0 h 992162"/>
              <a:gd name="connsiteX3" fmla="*/ 8915400 w 8915400"/>
              <a:gd name="connsiteY3" fmla="*/ 99216 h 992162"/>
              <a:gd name="connsiteX4" fmla="*/ 8915400 w 8915400"/>
              <a:gd name="connsiteY4" fmla="*/ 892946 h 992162"/>
              <a:gd name="connsiteX5" fmla="*/ 8816184 w 8915400"/>
              <a:gd name="connsiteY5" fmla="*/ 992162 h 992162"/>
              <a:gd name="connsiteX6" fmla="*/ 99216 w 8915400"/>
              <a:gd name="connsiteY6" fmla="*/ 992162 h 992162"/>
              <a:gd name="connsiteX7" fmla="*/ 0 w 8915400"/>
              <a:gd name="connsiteY7" fmla="*/ 892946 h 992162"/>
              <a:gd name="connsiteX8" fmla="*/ 0 w 8915400"/>
              <a:gd name="connsiteY8" fmla="*/ 99216 h 99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992162">
                <a:moveTo>
                  <a:pt x="0" y="99216"/>
                </a:moveTo>
                <a:cubicBezTo>
                  <a:pt x="0" y="44421"/>
                  <a:pt x="44421" y="0"/>
                  <a:pt x="99216" y="0"/>
                </a:cubicBezTo>
                <a:lnTo>
                  <a:pt x="8816184" y="0"/>
                </a:lnTo>
                <a:cubicBezTo>
                  <a:pt x="8870979" y="0"/>
                  <a:pt x="8915400" y="44421"/>
                  <a:pt x="8915400" y="99216"/>
                </a:cubicBezTo>
                <a:lnTo>
                  <a:pt x="8915400" y="892946"/>
                </a:lnTo>
                <a:cubicBezTo>
                  <a:pt x="8915400" y="947741"/>
                  <a:pt x="8870979" y="992162"/>
                  <a:pt x="8816184" y="992162"/>
                </a:cubicBezTo>
                <a:lnTo>
                  <a:pt x="99216" y="992162"/>
                </a:lnTo>
                <a:cubicBezTo>
                  <a:pt x="44421" y="992162"/>
                  <a:pt x="0" y="947741"/>
                  <a:pt x="0" y="892946"/>
                </a:cubicBezTo>
                <a:lnTo>
                  <a:pt x="0" y="992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3266" tIns="140970" rIns="140971" bIns="14097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kern="1200" dirty="0" smtClean="0">
                <a:solidFill>
                  <a:schemeClr val="accent3">
                    <a:lumMod val="50000"/>
                  </a:schemeClr>
                </a:solidFill>
              </a:rPr>
              <a:t>SISTEM PENGANGKUTAN</a:t>
            </a:r>
            <a:endParaRPr lang="id-ID" sz="370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108" y="1956581"/>
            <a:ext cx="867896" cy="79372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95300" y="2948743"/>
            <a:ext cx="8915400" cy="992162"/>
          </a:xfrm>
          <a:custGeom>
            <a:avLst/>
            <a:gdLst>
              <a:gd name="connsiteX0" fmla="*/ 0 w 8915400"/>
              <a:gd name="connsiteY0" fmla="*/ 99216 h 992162"/>
              <a:gd name="connsiteX1" fmla="*/ 99216 w 8915400"/>
              <a:gd name="connsiteY1" fmla="*/ 0 h 992162"/>
              <a:gd name="connsiteX2" fmla="*/ 8816184 w 8915400"/>
              <a:gd name="connsiteY2" fmla="*/ 0 h 992162"/>
              <a:gd name="connsiteX3" fmla="*/ 8915400 w 8915400"/>
              <a:gd name="connsiteY3" fmla="*/ 99216 h 992162"/>
              <a:gd name="connsiteX4" fmla="*/ 8915400 w 8915400"/>
              <a:gd name="connsiteY4" fmla="*/ 892946 h 992162"/>
              <a:gd name="connsiteX5" fmla="*/ 8816184 w 8915400"/>
              <a:gd name="connsiteY5" fmla="*/ 992162 h 992162"/>
              <a:gd name="connsiteX6" fmla="*/ 99216 w 8915400"/>
              <a:gd name="connsiteY6" fmla="*/ 992162 h 992162"/>
              <a:gd name="connsiteX7" fmla="*/ 0 w 8915400"/>
              <a:gd name="connsiteY7" fmla="*/ 892946 h 992162"/>
              <a:gd name="connsiteX8" fmla="*/ 0 w 8915400"/>
              <a:gd name="connsiteY8" fmla="*/ 99216 h 99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992162">
                <a:moveTo>
                  <a:pt x="0" y="99216"/>
                </a:moveTo>
                <a:cubicBezTo>
                  <a:pt x="0" y="44421"/>
                  <a:pt x="44421" y="0"/>
                  <a:pt x="99216" y="0"/>
                </a:cubicBezTo>
                <a:lnTo>
                  <a:pt x="8816184" y="0"/>
                </a:lnTo>
                <a:cubicBezTo>
                  <a:pt x="8870979" y="0"/>
                  <a:pt x="8915400" y="44421"/>
                  <a:pt x="8915400" y="99216"/>
                </a:cubicBezTo>
                <a:lnTo>
                  <a:pt x="8915400" y="892946"/>
                </a:lnTo>
                <a:cubicBezTo>
                  <a:pt x="8915400" y="947741"/>
                  <a:pt x="8870979" y="992162"/>
                  <a:pt x="8816184" y="992162"/>
                </a:cubicBezTo>
                <a:lnTo>
                  <a:pt x="99216" y="992162"/>
                </a:lnTo>
                <a:cubicBezTo>
                  <a:pt x="44421" y="992162"/>
                  <a:pt x="0" y="947741"/>
                  <a:pt x="0" y="892946"/>
                </a:cubicBezTo>
                <a:lnTo>
                  <a:pt x="0" y="992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3266" tIns="140970" rIns="140971" bIns="14097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kern="1200" dirty="0" smtClean="0">
                <a:solidFill>
                  <a:schemeClr val="accent3">
                    <a:lumMod val="50000"/>
                  </a:schemeClr>
                </a:solidFill>
              </a:rPr>
              <a:t>SISTEM GERAK</a:t>
            </a:r>
            <a:endParaRPr lang="id-ID" sz="370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1793" y="3043221"/>
            <a:ext cx="848211" cy="793729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95300" y="3992170"/>
            <a:ext cx="8915400" cy="992162"/>
          </a:xfrm>
          <a:custGeom>
            <a:avLst/>
            <a:gdLst>
              <a:gd name="connsiteX0" fmla="*/ 0 w 8915400"/>
              <a:gd name="connsiteY0" fmla="*/ 99216 h 992162"/>
              <a:gd name="connsiteX1" fmla="*/ 99216 w 8915400"/>
              <a:gd name="connsiteY1" fmla="*/ 0 h 992162"/>
              <a:gd name="connsiteX2" fmla="*/ 8816184 w 8915400"/>
              <a:gd name="connsiteY2" fmla="*/ 0 h 992162"/>
              <a:gd name="connsiteX3" fmla="*/ 8915400 w 8915400"/>
              <a:gd name="connsiteY3" fmla="*/ 99216 h 992162"/>
              <a:gd name="connsiteX4" fmla="*/ 8915400 w 8915400"/>
              <a:gd name="connsiteY4" fmla="*/ 892946 h 992162"/>
              <a:gd name="connsiteX5" fmla="*/ 8816184 w 8915400"/>
              <a:gd name="connsiteY5" fmla="*/ 992162 h 992162"/>
              <a:gd name="connsiteX6" fmla="*/ 99216 w 8915400"/>
              <a:gd name="connsiteY6" fmla="*/ 992162 h 992162"/>
              <a:gd name="connsiteX7" fmla="*/ 0 w 8915400"/>
              <a:gd name="connsiteY7" fmla="*/ 892946 h 992162"/>
              <a:gd name="connsiteX8" fmla="*/ 0 w 8915400"/>
              <a:gd name="connsiteY8" fmla="*/ 99216 h 99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992162">
                <a:moveTo>
                  <a:pt x="0" y="99216"/>
                </a:moveTo>
                <a:cubicBezTo>
                  <a:pt x="0" y="44421"/>
                  <a:pt x="44421" y="0"/>
                  <a:pt x="99216" y="0"/>
                </a:cubicBezTo>
                <a:lnTo>
                  <a:pt x="8816184" y="0"/>
                </a:lnTo>
                <a:cubicBezTo>
                  <a:pt x="8870979" y="0"/>
                  <a:pt x="8915400" y="44421"/>
                  <a:pt x="8915400" y="99216"/>
                </a:cubicBezTo>
                <a:lnTo>
                  <a:pt x="8915400" y="892946"/>
                </a:lnTo>
                <a:cubicBezTo>
                  <a:pt x="8915400" y="947741"/>
                  <a:pt x="8870979" y="992162"/>
                  <a:pt x="8816184" y="992162"/>
                </a:cubicBezTo>
                <a:lnTo>
                  <a:pt x="99216" y="992162"/>
                </a:lnTo>
                <a:cubicBezTo>
                  <a:pt x="44421" y="992162"/>
                  <a:pt x="0" y="947741"/>
                  <a:pt x="0" y="892946"/>
                </a:cubicBezTo>
                <a:lnTo>
                  <a:pt x="0" y="99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3266" tIns="140970" rIns="140971" bIns="14097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kern="1200" dirty="0" smtClean="0">
                <a:solidFill>
                  <a:schemeClr val="accent3">
                    <a:lumMod val="50000"/>
                  </a:schemeClr>
                </a:solidFill>
              </a:rPr>
              <a:t>SISTEM PENCERNAAN</a:t>
            </a:r>
            <a:endParaRPr lang="id-ID" sz="370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2108" y="4139338"/>
            <a:ext cx="867896" cy="793729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495300" y="5131500"/>
            <a:ext cx="8915400" cy="992162"/>
          </a:xfrm>
          <a:custGeom>
            <a:avLst/>
            <a:gdLst>
              <a:gd name="connsiteX0" fmla="*/ 0 w 8915400"/>
              <a:gd name="connsiteY0" fmla="*/ 99216 h 992162"/>
              <a:gd name="connsiteX1" fmla="*/ 99216 w 8915400"/>
              <a:gd name="connsiteY1" fmla="*/ 0 h 992162"/>
              <a:gd name="connsiteX2" fmla="*/ 8816184 w 8915400"/>
              <a:gd name="connsiteY2" fmla="*/ 0 h 992162"/>
              <a:gd name="connsiteX3" fmla="*/ 8915400 w 8915400"/>
              <a:gd name="connsiteY3" fmla="*/ 99216 h 992162"/>
              <a:gd name="connsiteX4" fmla="*/ 8915400 w 8915400"/>
              <a:gd name="connsiteY4" fmla="*/ 892946 h 992162"/>
              <a:gd name="connsiteX5" fmla="*/ 8816184 w 8915400"/>
              <a:gd name="connsiteY5" fmla="*/ 992162 h 992162"/>
              <a:gd name="connsiteX6" fmla="*/ 99216 w 8915400"/>
              <a:gd name="connsiteY6" fmla="*/ 992162 h 992162"/>
              <a:gd name="connsiteX7" fmla="*/ 0 w 8915400"/>
              <a:gd name="connsiteY7" fmla="*/ 892946 h 992162"/>
              <a:gd name="connsiteX8" fmla="*/ 0 w 8915400"/>
              <a:gd name="connsiteY8" fmla="*/ 99216 h 99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992162">
                <a:moveTo>
                  <a:pt x="0" y="99216"/>
                </a:moveTo>
                <a:cubicBezTo>
                  <a:pt x="0" y="44421"/>
                  <a:pt x="44421" y="0"/>
                  <a:pt x="99216" y="0"/>
                </a:cubicBezTo>
                <a:lnTo>
                  <a:pt x="8816184" y="0"/>
                </a:lnTo>
                <a:cubicBezTo>
                  <a:pt x="8870979" y="0"/>
                  <a:pt x="8915400" y="44421"/>
                  <a:pt x="8915400" y="99216"/>
                </a:cubicBezTo>
                <a:lnTo>
                  <a:pt x="8915400" y="892946"/>
                </a:lnTo>
                <a:cubicBezTo>
                  <a:pt x="8915400" y="947741"/>
                  <a:pt x="8870979" y="992162"/>
                  <a:pt x="8816184" y="992162"/>
                </a:cubicBezTo>
                <a:lnTo>
                  <a:pt x="99216" y="992162"/>
                </a:lnTo>
                <a:cubicBezTo>
                  <a:pt x="44421" y="992162"/>
                  <a:pt x="0" y="947741"/>
                  <a:pt x="0" y="892946"/>
                </a:cubicBezTo>
                <a:lnTo>
                  <a:pt x="0" y="992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3266" tIns="140970" rIns="140971" bIns="14097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kern="1200" dirty="0" smtClean="0">
                <a:solidFill>
                  <a:schemeClr val="accent3">
                    <a:lumMod val="50000"/>
                  </a:schemeClr>
                </a:solidFill>
              </a:rPr>
              <a:t>SISTEM RESPIRASI (PERNAPASAN)</a:t>
            </a:r>
            <a:endParaRPr lang="id-ID" sz="370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2108" y="5230716"/>
            <a:ext cx="867896" cy="79372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389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0200576"/>
              </p:ext>
            </p:extLst>
          </p:nvPr>
        </p:nvGraphicFramePr>
        <p:xfrm>
          <a:off x="1371600" y="381000"/>
          <a:ext cx="37338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lock Arc 2"/>
          <p:cNvSpPr/>
          <p:nvPr/>
        </p:nvSpPr>
        <p:spPr>
          <a:xfrm>
            <a:off x="-4539455" y="758429"/>
            <a:ext cx="5950742" cy="5950742"/>
          </a:xfrm>
          <a:prstGeom prst="blockArc">
            <a:avLst>
              <a:gd name="adj1" fmla="val 18900000"/>
              <a:gd name="adj2" fmla="val 2700000"/>
              <a:gd name="adj3" fmla="val 363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874597" y="1800136"/>
            <a:ext cx="8208599" cy="552626"/>
          </a:xfrm>
          <a:custGeom>
            <a:avLst/>
            <a:gdLst>
              <a:gd name="connsiteX0" fmla="*/ 0 w 8208599"/>
              <a:gd name="connsiteY0" fmla="*/ 0 h 552626"/>
              <a:gd name="connsiteX1" fmla="*/ 8208599 w 8208599"/>
              <a:gd name="connsiteY1" fmla="*/ 0 h 552626"/>
              <a:gd name="connsiteX2" fmla="*/ 8208599 w 8208599"/>
              <a:gd name="connsiteY2" fmla="*/ 552626 h 552626"/>
              <a:gd name="connsiteX3" fmla="*/ 0 w 8208599"/>
              <a:gd name="connsiteY3" fmla="*/ 552626 h 552626"/>
              <a:gd name="connsiteX4" fmla="*/ 0 w 8208599"/>
              <a:gd name="connsiteY4" fmla="*/ 0 h 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599" h="552626">
                <a:moveTo>
                  <a:pt x="0" y="0"/>
                </a:moveTo>
                <a:lnTo>
                  <a:pt x="8208599" y="0"/>
                </a:lnTo>
                <a:lnTo>
                  <a:pt x="8208599" y="552626"/>
                </a:lnTo>
                <a:lnTo>
                  <a:pt x="0" y="55262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38648" tIns="73660" rIns="73660" bIns="73660" numCol="1" spcCol="1270" anchor="ctr" anchorCtr="0">
            <a:noAutofit/>
          </a:bodyPr>
          <a:lstStyle/>
          <a:p>
            <a:pPr lvl="0" algn="l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Fungsi</a:t>
            </a:r>
            <a:endParaRPr lang="en-US" sz="2900" kern="1200"/>
          </a:p>
        </p:txBody>
      </p:sp>
      <p:sp>
        <p:nvSpPr>
          <p:cNvPr id="5" name="Oval 4"/>
          <p:cNvSpPr/>
          <p:nvPr/>
        </p:nvSpPr>
        <p:spPr>
          <a:xfrm>
            <a:off x="529206" y="1731058"/>
            <a:ext cx="690783" cy="69078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270593" y="2628811"/>
            <a:ext cx="7812603" cy="552626"/>
          </a:xfrm>
          <a:custGeom>
            <a:avLst/>
            <a:gdLst>
              <a:gd name="connsiteX0" fmla="*/ 0 w 7812603"/>
              <a:gd name="connsiteY0" fmla="*/ 0 h 552626"/>
              <a:gd name="connsiteX1" fmla="*/ 7812603 w 7812603"/>
              <a:gd name="connsiteY1" fmla="*/ 0 h 552626"/>
              <a:gd name="connsiteX2" fmla="*/ 7812603 w 7812603"/>
              <a:gd name="connsiteY2" fmla="*/ 552626 h 552626"/>
              <a:gd name="connsiteX3" fmla="*/ 0 w 7812603"/>
              <a:gd name="connsiteY3" fmla="*/ 552626 h 552626"/>
              <a:gd name="connsiteX4" fmla="*/ 0 w 7812603"/>
              <a:gd name="connsiteY4" fmla="*/ 0 h 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603" h="552626">
                <a:moveTo>
                  <a:pt x="0" y="0"/>
                </a:moveTo>
                <a:lnTo>
                  <a:pt x="7812603" y="0"/>
                </a:lnTo>
                <a:lnTo>
                  <a:pt x="7812603" y="552626"/>
                </a:lnTo>
                <a:lnTo>
                  <a:pt x="0" y="55262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38648" tIns="73660" rIns="73660" bIns="73660" numCol="1" spcCol="1270" anchor="ctr" anchorCtr="0">
            <a:noAutofit/>
          </a:bodyPr>
          <a:lstStyle/>
          <a:p>
            <a:pPr lvl="0" algn="l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Menyerap air dan unsur hara</a:t>
            </a:r>
            <a:endParaRPr lang="en-US" sz="2900" kern="1200"/>
          </a:p>
        </p:txBody>
      </p:sp>
      <p:sp>
        <p:nvSpPr>
          <p:cNvPr id="9" name="Oval 8"/>
          <p:cNvSpPr/>
          <p:nvPr/>
        </p:nvSpPr>
        <p:spPr>
          <a:xfrm>
            <a:off x="925202" y="2559733"/>
            <a:ext cx="690783" cy="690783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392132" y="3457486"/>
            <a:ext cx="7691064" cy="552626"/>
          </a:xfrm>
          <a:custGeom>
            <a:avLst/>
            <a:gdLst>
              <a:gd name="connsiteX0" fmla="*/ 0 w 7691064"/>
              <a:gd name="connsiteY0" fmla="*/ 0 h 552626"/>
              <a:gd name="connsiteX1" fmla="*/ 7691064 w 7691064"/>
              <a:gd name="connsiteY1" fmla="*/ 0 h 552626"/>
              <a:gd name="connsiteX2" fmla="*/ 7691064 w 7691064"/>
              <a:gd name="connsiteY2" fmla="*/ 552626 h 552626"/>
              <a:gd name="connsiteX3" fmla="*/ 0 w 7691064"/>
              <a:gd name="connsiteY3" fmla="*/ 552626 h 552626"/>
              <a:gd name="connsiteX4" fmla="*/ 0 w 7691064"/>
              <a:gd name="connsiteY4" fmla="*/ 0 h 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1064" h="552626">
                <a:moveTo>
                  <a:pt x="0" y="0"/>
                </a:moveTo>
                <a:lnTo>
                  <a:pt x="7691064" y="0"/>
                </a:lnTo>
                <a:lnTo>
                  <a:pt x="7691064" y="552626"/>
                </a:lnTo>
                <a:lnTo>
                  <a:pt x="0" y="55262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38648" tIns="73660" rIns="73660" bIns="73660" numCol="1" spcCol="1270" anchor="ctr" anchorCtr="0">
            <a:noAutofit/>
          </a:bodyPr>
          <a:lstStyle/>
          <a:p>
            <a:pPr lvl="0" algn="l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Memperkukuh berdirinya tumbuhan</a:t>
            </a:r>
            <a:endParaRPr lang="en-US" sz="2900" kern="1200"/>
          </a:p>
        </p:txBody>
      </p:sp>
      <p:sp>
        <p:nvSpPr>
          <p:cNvPr id="11" name="Oval 10"/>
          <p:cNvSpPr/>
          <p:nvPr/>
        </p:nvSpPr>
        <p:spPr>
          <a:xfrm>
            <a:off x="1046741" y="3388408"/>
            <a:ext cx="690783" cy="690783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270593" y="4286161"/>
            <a:ext cx="7812603" cy="552626"/>
          </a:xfrm>
          <a:custGeom>
            <a:avLst/>
            <a:gdLst>
              <a:gd name="connsiteX0" fmla="*/ 0 w 7812603"/>
              <a:gd name="connsiteY0" fmla="*/ 0 h 552626"/>
              <a:gd name="connsiteX1" fmla="*/ 7812603 w 7812603"/>
              <a:gd name="connsiteY1" fmla="*/ 0 h 552626"/>
              <a:gd name="connsiteX2" fmla="*/ 7812603 w 7812603"/>
              <a:gd name="connsiteY2" fmla="*/ 552626 h 552626"/>
              <a:gd name="connsiteX3" fmla="*/ 0 w 7812603"/>
              <a:gd name="connsiteY3" fmla="*/ 552626 h 552626"/>
              <a:gd name="connsiteX4" fmla="*/ 0 w 7812603"/>
              <a:gd name="connsiteY4" fmla="*/ 0 h 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603" h="552626">
                <a:moveTo>
                  <a:pt x="0" y="0"/>
                </a:moveTo>
                <a:lnTo>
                  <a:pt x="7812603" y="0"/>
                </a:lnTo>
                <a:lnTo>
                  <a:pt x="7812603" y="552626"/>
                </a:lnTo>
                <a:lnTo>
                  <a:pt x="0" y="55262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38648" tIns="73660" rIns="73660" bIns="73660" numCol="1" spcCol="1270" anchor="ctr" anchorCtr="0">
            <a:noAutofit/>
          </a:bodyPr>
          <a:lstStyle/>
          <a:p>
            <a:pPr lvl="0" algn="l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Menyimpan makanan cadangan</a:t>
            </a:r>
            <a:endParaRPr lang="en-US" sz="2900" kern="1200"/>
          </a:p>
        </p:txBody>
      </p:sp>
      <p:sp>
        <p:nvSpPr>
          <p:cNvPr id="13" name="Oval 12"/>
          <p:cNvSpPr/>
          <p:nvPr/>
        </p:nvSpPr>
        <p:spPr>
          <a:xfrm>
            <a:off x="925202" y="4217083"/>
            <a:ext cx="690783" cy="690783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874597" y="5114836"/>
            <a:ext cx="8208599" cy="552626"/>
          </a:xfrm>
          <a:custGeom>
            <a:avLst/>
            <a:gdLst>
              <a:gd name="connsiteX0" fmla="*/ 0 w 8208599"/>
              <a:gd name="connsiteY0" fmla="*/ 0 h 552626"/>
              <a:gd name="connsiteX1" fmla="*/ 8208599 w 8208599"/>
              <a:gd name="connsiteY1" fmla="*/ 0 h 552626"/>
              <a:gd name="connsiteX2" fmla="*/ 8208599 w 8208599"/>
              <a:gd name="connsiteY2" fmla="*/ 552626 h 552626"/>
              <a:gd name="connsiteX3" fmla="*/ 0 w 8208599"/>
              <a:gd name="connsiteY3" fmla="*/ 552626 h 552626"/>
              <a:gd name="connsiteX4" fmla="*/ 0 w 8208599"/>
              <a:gd name="connsiteY4" fmla="*/ 0 h 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599" h="552626">
                <a:moveTo>
                  <a:pt x="0" y="0"/>
                </a:moveTo>
                <a:lnTo>
                  <a:pt x="8208599" y="0"/>
                </a:lnTo>
                <a:lnTo>
                  <a:pt x="8208599" y="552626"/>
                </a:lnTo>
                <a:lnTo>
                  <a:pt x="0" y="55262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38648" tIns="73660" rIns="73660" bIns="73660" numCol="1" spcCol="1270" anchor="ctr" anchorCtr="0">
            <a:noAutofit/>
          </a:bodyPr>
          <a:lstStyle/>
          <a:p>
            <a:pPr lvl="0" algn="l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smtClean="0"/>
              <a:t>Alat perkembangbiakan vegetatif</a:t>
            </a:r>
            <a:endParaRPr lang="en-US" sz="2900" kern="1200"/>
          </a:p>
        </p:txBody>
      </p:sp>
      <p:sp>
        <p:nvSpPr>
          <p:cNvPr id="15" name="Oval 14"/>
          <p:cNvSpPr/>
          <p:nvPr/>
        </p:nvSpPr>
        <p:spPr>
          <a:xfrm>
            <a:off x="529206" y="5045758"/>
            <a:ext cx="690783" cy="690783"/>
          </a:xfrm>
          <a:prstGeom prst="ellipse">
            <a:avLst/>
          </a:pr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243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7353847"/>
              </p:ext>
            </p:extLst>
          </p:nvPr>
        </p:nvGraphicFramePr>
        <p:xfrm>
          <a:off x="1371600" y="990600"/>
          <a:ext cx="701040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/>
          <p:cNvSpPr/>
          <p:nvPr/>
        </p:nvSpPr>
        <p:spPr>
          <a:xfrm>
            <a:off x="1143000" y="2362200"/>
            <a:ext cx="7391400" cy="1414797"/>
          </a:xfrm>
          <a:custGeom>
            <a:avLst/>
            <a:gdLst>
              <a:gd name="connsiteX0" fmla="*/ 0 w 7391400"/>
              <a:gd name="connsiteY0" fmla="*/ 141480 h 1414797"/>
              <a:gd name="connsiteX1" fmla="*/ 141480 w 7391400"/>
              <a:gd name="connsiteY1" fmla="*/ 0 h 1414797"/>
              <a:gd name="connsiteX2" fmla="*/ 7249920 w 7391400"/>
              <a:gd name="connsiteY2" fmla="*/ 0 h 1414797"/>
              <a:gd name="connsiteX3" fmla="*/ 7391400 w 7391400"/>
              <a:gd name="connsiteY3" fmla="*/ 141480 h 1414797"/>
              <a:gd name="connsiteX4" fmla="*/ 7391400 w 7391400"/>
              <a:gd name="connsiteY4" fmla="*/ 1273317 h 1414797"/>
              <a:gd name="connsiteX5" fmla="*/ 7249920 w 7391400"/>
              <a:gd name="connsiteY5" fmla="*/ 1414797 h 1414797"/>
              <a:gd name="connsiteX6" fmla="*/ 141480 w 7391400"/>
              <a:gd name="connsiteY6" fmla="*/ 1414797 h 1414797"/>
              <a:gd name="connsiteX7" fmla="*/ 0 w 7391400"/>
              <a:gd name="connsiteY7" fmla="*/ 1273317 h 1414797"/>
              <a:gd name="connsiteX8" fmla="*/ 0 w 7391400"/>
              <a:gd name="connsiteY8" fmla="*/ 141480 h 141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1414797">
                <a:moveTo>
                  <a:pt x="0" y="141480"/>
                </a:moveTo>
                <a:cubicBezTo>
                  <a:pt x="0" y="63343"/>
                  <a:pt x="63343" y="0"/>
                  <a:pt x="141480" y="0"/>
                </a:cubicBezTo>
                <a:lnTo>
                  <a:pt x="7249920" y="0"/>
                </a:lnTo>
                <a:cubicBezTo>
                  <a:pt x="7328057" y="0"/>
                  <a:pt x="7391400" y="63343"/>
                  <a:pt x="7391400" y="141480"/>
                </a:cubicBezTo>
                <a:lnTo>
                  <a:pt x="7391400" y="1273317"/>
                </a:lnTo>
                <a:cubicBezTo>
                  <a:pt x="7391400" y="1351454"/>
                  <a:pt x="7328057" y="1414797"/>
                  <a:pt x="7249920" y="1414797"/>
                </a:cubicBezTo>
                <a:lnTo>
                  <a:pt x="141480" y="1414797"/>
                </a:lnTo>
                <a:cubicBezTo>
                  <a:pt x="63343" y="1414797"/>
                  <a:pt x="0" y="1351454"/>
                  <a:pt x="0" y="1273317"/>
                </a:cubicBezTo>
                <a:lnTo>
                  <a:pt x="0" y="14148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67409" tIns="247650" rIns="247651" bIns="247650" numCol="1" spcCol="1270" anchor="ctr" anchorCtr="0">
            <a:noAutofit/>
          </a:bodyPr>
          <a:lstStyle/>
          <a:p>
            <a:pPr lvl="0" algn="l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 smtClean="0"/>
              <a:t>Serabut</a:t>
            </a:r>
            <a:endParaRPr lang="en-US" sz="6500" kern="1200" dirty="0"/>
          </a:p>
        </p:txBody>
      </p:sp>
      <p:sp>
        <p:nvSpPr>
          <p:cNvPr id="4" name="Rounded Rectangle 3"/>
          <p:cNvSpPr/>
          <p:nvPr/>
        </p:nvSpPr>
        <p:spPr>
          <a:xfrm>
            <a:off x="1284479" y="2503679"/>
            <a:ext cx="1478280" cy="1131837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1143000" y="4191005"/>
            <a:ext cx="7391400" cy="1414797"/>
          </a:xfrm>
          <a:custGeom>
            <a:avLst/>
            <a:gdLst>
              <a:gd name="connsiteX0" fmla="*/ 0 w 7391400"/>
              <a:gd name="connsiteY0" fmla="*/ 141480 h 1414797"/>
              <a:gd name="connsiteX1" fmla="*/ 141480 w 7391400"/>
              <a:gd name="connsiteY1" fmla="*/ 0 h 1414797"/>
              <a:gd name="connsiteX2" fmla="*/ 7249920 w 7391400"/>
              <a:gd name="connsiteY2" fmla="*/ 0 h 1414797"/>
              <a:gd name="connsiteX3" fmla="*/ 7391400 w 7391400"/>
              <a:gd name="connsiteY3" fmla="*/ 141480 h 1414797"/>
              <a:gd name="connsiteX4" fmla="*/ 7391400 w 7391400"/>
              <a:gd name="connsiteY4" fmla="*/ 1273317 h 1414797"/>
              <a:gd name="connsiteX5" fmla="*/ 7249920 w 7391400"/>
              <a:gd name="connsiteY5" fmla="*/ 1414797 h 1414797"/>
              <a:gd name="connsiteX6" fmla="*/ 141480 w 7391400"/>
              <a:gd name="connsiteY6" fmla="*/ 1414797 h 1414797"/>
              <a:gd name="connsiteX7" fmla="*/ 0 w 7391400"/>
              <a:gd name="connsiteY7" fmla="*/ 1273317 h 1414797"/>
              <a:gd name="connsiteX8" fmla="*/ 0 w 7391400"/>
              <a:gd name="connsiteY8" fmla="*/ 141480 h 141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1414797">
                <a:moveTo>
                  <a:pt x="0" y="141480"/>
                </a:moveTo>
                <a:cubicBezTo>
                  <a:pt x="0" y="63343"/>
                  <a:pt x="63343" y="0"/>
                  <a:pt x="141480" y="0"/>
                </a:cubicBezTo>
                <a:lnTo>
                  <a:pt x="7249920" y="0"/>
                </a:lnTo>
                <a:cubicBezTo>
                  <a:pt x="7328057" y="0"/>
                  <a:pt x="7391400" y="63343"/>
                  <a:pt x="7391400" y="141480"/>
                </a:cubicBezTo>
                <a:lnTo>
                  <a:pt x="7391400" y="1273317"/>
                </a:lnTo>
                <a:cubicBezTo>
                  <a:pt x="7391400" y="1351454"/>
                  <a:pt x="7328057" y="1414797"/>
                  <a:pt x="7249920" y="1414797"/>
                </a:cubicBezTo>
                <a:lnTo>
                  <a:pt x="141480" y="1414797"/>
                </a:lnTo>
                <a:cubicBezTo>
                  <a:pt x="63343" y="1414797"/>
                  <a:pt x="0" y="1351454"/>
                  <a:pt x="0" y="1273317"/>
                </a:cubicBezTo>
                <a:lnTo>
                  <a:pt x="0" y="14148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67409" tIns="247650" rIns="247651" bIns="247650" numCol="1" spcCol="1270" anchor="ctr" anchorCtr="0">
            <a:noAutofit/>
          </a:bodyPr>
          <a:lstStyle/>
          <a:p>
            <a:pPr lvl="0" algn="l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smtClean="0"/>
              <a:t>tunggang</a:t>
            </a:r>
            <a:endParaRPr lang="en-US" sz="6500" kern="1200"/>
          </a:p>
        </p:txBody>
      </p:sp>
      <p:sp>
        <p:nvSpPr>
          <p:cNvPr id="8" name="Rounded Rectangle 7"/>
          <p:cNvSpPr/>
          <p:nvPr/>
        </p:nvSpPr>
        <p:spPr>
          <a:xfrm>
            <a:off x="1284479" y="4364756"/>
            <a:ext cx="1478280" cy="1131837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259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2824753" y="617867"/>
            <a:ext cx="4338047" cy="767520"/>
          </a:xfrm>
          <a:custGeom>
            <a:avLst/>
            <a:gdLst>
              <a:gd name="connsiteX0" fmla="*/ 0 w 4338047"/>
              <a:gd name="connsiteY0" fmla="*/ 127923 h 767520"/>
              <a:gd name="connsiteX1" fmla="*/ 127923 w 4338047"/>
              <a:gd name="connsiteY1" fmla="*/ 0 h 767520"/>
              <a:gd name="connsiteX2" fmla="*/ 4210124 w 4338047"/>
              <a:gd name="connsiteY2" fmla="*/ 0 h 767520"/>
              <a:gd name="connsiteX3" fmla="*/ 4338047 w 4338047"/>
              <a:gd name="connsiteY3" fmla="*/ 127923 h 767520"/>
              <a:gd name="connsiteX4" fmla="*/ 4338047 w 4338047"/>
              <a:gd name="connsiteY4" fmla="*/ 639597 h 767520"/>
              <a:gd name="connsiteX5" fmla="*/ 4210124 w 4338047"/>
              <a:gd name="connsiteY5" fmla="*/ 767520 h 767520"/>
              <a:gd name="connsiteX6" fmla="*/ 127923 w 4338047"/>
              <a:gd name="connsiteY6" fmla="*/ 767520 h 767520"/>
              <a:gd name="connsiteX7" fmla="*/ 0 w 4338047"/>
              <a:gd name="connsiteY7" fmla="*/ 639597 h 767520"/>
              <a:gd name="connsiteX8" fmla="*/ 0 w 4338047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047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210124" y="0"/>
                </a:lnTo>
                <a:cubicBezTo>
                  <a:pt x="4280774" y="0"/>
                  <a:pt x="4338047" y="57273"/>
                  <a:pt x="4338047" y="127923"/>
                </a:cubicBezTo>
                <a:lnTo>
                  <a:pt x="4338047" y="639597"/>
                </a:lnTo>
                <a:cubicBezTo>
                  <a:pt x="4338047" y="710247"/>
                  <a:pt x="4280774" y="767520"/>
                  <a:pt x="4210124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smtClean="0"/>
              <a:t>MODIFIKASI AKAR</a:t>
            </a:r>
            <a:endParaRPr lang="en-US" sz="3200" kern="1200"/>
          </a:p>
        </p:txBody>
      </p:sp>
      <p:sp>
        <p:nvSpPr>
          <p:cNvPr id="8" name="Freeform 7"/>
          <p:cNvSpPr/>
          <p:nvPr/>
        </p:nvSpPr>
        <p:spPr>
          <a:xfrm>
            <a:off x="454351" y="2093682"/>
            <a:ext cx="4117649" cy="1203099"/>
          </a:xfrm>
          <a:custGeom>
            <a:avLst/>
            <a:gdLst>
              <a:gd name="connsiteX0" fmla="*/ 0 w 3733800"/>
              <a:gd name="connsiteY0" fmla="*/ 77580 h 775802"/>
              <a:gd name="connsiteX1" fmla="*/ 77580 w 3733800"/>
              <a:gd name="connsiteY1" fmla="*/ 0 h 775802"/>
              <a:gd name="connsiteX2" fmla="*/ 3656220 w 3733800"/>
              <a:gd name="connsiteY2" fmla="*/ 0 h 775802"/>
              <a:gd name="connsiteX3" fmla="*/ 3733800 w 3733800"/>
              <a:gd name="connsiteY3" fmla="*/ 77580 h 775802"/>
              <a:gd name="connsiteX4" fmla="*/ 3733800 w 3733800"/>
              <a:gd name="connsiteY4" fmla="*/ 698222 h 775802"/>
              <a:gd name="connsiteX5" fmla="*/ 3656220 w 3733800"/>
              <a:gd name="connsiteY5" fmla="*/ 775802 h 775802"/>
              <a:gd name="connsiteX6" fmla="*/ 77580 w 3733800"/>
              <a:gd name="connsiteY6" fmla="*/ 775802 h 775802"/>
              <a:gd name="connsiteX7" fmla="*/ 0 w 3733800"/>
              <a:gd name="connsiteY7" fmla="*/ 698222 h 775802"/>
              <a:gd name="connsiteX8" fmla="*/ 0 w 3733800"/>
              <a:gd name="connsiteY8" fmla="*/ 77580 h 7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775802">
                <a:moveTo>
                  <a:pt x="0" y="77580"/>
                </a:moveTo>
                <a:cubicBezTo>
                  <a:pt x="0" y="34734"/>
                  <a:pt x="34734" y="0"/>
                  <a:pt x="77580" y="0"/>
                </a:cubicBezTo>
                <a:lnTo>
                  <a:pt x="3656220" y="0"/>
                </a:lnTo>
                <a:cubicBezTo>
                  <a:pt x="3699066" y="0"/>
                  <a:pt x="3733800" y="34734"/>
                  <a:pt x="3733800" y="77580"/>
                </a:cubicBezTo>
                <a:lnTo>
                  <a:pt x="3733800" y="698222"/>
                </a:lnTo>
                <a:cubicBezTo>
                  <a:pt x="3733800" y="741068"/>
                  <a:pt x="3699066" y="775802"/>
                  <a:pt x="3656220" y="775802"/>
                </a:cubicBezTo>
                <a:lnTo>
                  <a:pt x="77580" y="775802"/>
                </a:lnTo>
                <a:cubicBezTo>
                  <a:pt x="34734" y="775802"/>
                  <a:pt x="0" y="741068"/>
                  <a:pt x="0" y="698222"/>
                </a:cubicBezTo>
                <a:lnTo>
                  <a:pt x="0" y="77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690" tIns="133350" rIns="133351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smtClean="0"/>
              <a:t>Akar banir</a:t>
            </a:r>
            <a:endParaRPr lang="en-US" sz="3500" kern="1200"/>
          </a:p>
        </p:txBody>
      </p:sp>
      <p:sp>
        <p:nvSpPr>
          <p:cNvPr id="9" name="Rounded Rectangle 8"/>
          <p:cNvSpPr/>
          <p:nvPr/>
        </p:nvSpPr>
        <p:spPr>
          <a:xfrm>
            <a:off x="539907" y="2213992"/>
            <a:ext cx="823530" cy="96248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54351" y="3417091"/>
            <a:ext cx="4117649" cy="1203099"/>
          </a:xfrm>
          <a:custGeom>
            <a:avLst/>
            <a:gdLst>
              <a:gd name="connsiteX0" fmla="*/ 0 w 3733800"/>
              <a:gd name="connsiteY0" fmla="*/ 77580 h 775802"/>
              <a:gd name="connsiteX1" fmla="*/ 77580 w 3733800"/>
              <a:gd name="connsiteY1" fmla="*/ 0 h 775802"/>
              <a:gd name="connsiteX2" fmla="*/ 3656220 w 3733800"/>
              <a:gd name="connsiteY2" fmla="*/ 0 h 775802"/>
              <a:gd name="connsiteX3" fmla="*/ 3733800 w 3733800"/>
              <a:gd name="connsiteY3" fmla="*/ 77580 h 775802"/>
              <a:gd name="connsiteX4" fmla="*/ 3733800 w 3733800"/>
              <a:gd name="connsiteY4" fmla="*/ 698222 h 775802"/>
              <a:gd name="connsiteX5" fmla="*/ 3656220 w 3733800"/>
              <a:gd name="connsiteY5" fmla="*/ 775802 h 775802"/>
              <a:gd name="connsiteX6" fmla="*/ 77580 w 3733800"/>
              <a:gd name="connsiteY6" fmla="*/ 775802 h 775802"/>
              <a:gd name="connsiteX7" fmla="*/ 0 w 3733800"/>
              <a:gd name="connsiteY7" fmla="*/ 698222 h 775802"/>
              <a:gd name="connsiteX8" fmla="*/ 0 w 3733800"/>
              <a:gd name="connsiteY8" fmla="*/ 77580 h 7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775802">
                <a:moveTo>
                  <a:pt x="0" y="77580"/>
                </a:moveTo>
                <a:cubicBezTo>
                  <a:pt x="0" y="34734"/>
                  <a:pt x="34734" y="0"/>
                  <a:pt x="77580" y="0"/>
                </a:cubicBezTo>
                <a:lnTo>
                  <a:pt x="3656220" y="0"/>
                </a:lnTo>
                <a:cubicBezTo>
                  <a:pt x="3699066" y="0"/>
                  <a:pt x="3733800" y="34734"/>
                  <a:pt x="3733800" y="77580"/>
                </a:cubicBezTo>
                <a:lnTo>
                  <a:pt x="3733800" y="698222"/>
                </a:lnTo>
                <a:cubicBezTo>
                  <a:pt x="3733800" y="741068"/>
                  <a:pt x="3699066" y="775802"/>
                  <a:pt x="3656220" y="775802"/>
                </a:cubicBezTo>
                <a:lnTo>
                  <a:pt x="77580" y="775802"/>
                </a:lnTo>
                <a:cubicBezTo>
                  <a:pt x="34734" y="775802"/>
                  <a:pt x="0" y="741068"/>
                  <a:pt x="0" y="698222"/>
                </a:cubicBezTo>
                <a:lnTo>
                  <a:pt x="0" y="77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690" tIns="133350" rIns="133351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smtClean="0"/>
              <a:t>Akar tunjang</a:t>
            </a:r>
            <a:endParaRPr lang="en-US" sz="3500" kern="1200"/>
          </a:p>
        </p:txBody>
      </p:sp>
      <p:sp>
        <p:nvSpPr>
          <p:cNvPr id="11" name="Rounded Rectangle 10"/>
          <p:cNvSpPr/>
          <p:nvPr/>
        </p:nvSpPr>
        <p:spPr>
          <a:xfrm>
            <a:off x="539907" y="3537402"/>
            <a:ext cx="823530" cy="96248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54351" y="4740501"/>
            <a:ext cx="4117649" cy="1203099"/>
          </a:xfrm>
          <a:custGeom>
            <a:avLst/>
            <a:gdLst>
              <a:gd name="connsiteX0" fmla="*/ 0 w 3733800"/>
              <a:gd name="connsiteY0" fmla="*/ 77580 h 775802"/>
              <a:gd name="connsiteX1" fmla="*/ 77580 w 3733800"/>
              <a:gd name="connsiteY1" fmla="*/ 0 h 775802"/>
              <a:gd name="connsiteX2" fmla="*/ 3656220 w 3733800"/>
              <a:gd name="connsiteY2" fmla="*/ 0 h 775802"/>
              <a:gd name="connsiteX3" fmla="*/ 3733800 w 3733800"/>
              <a:gd name="connsiteY3" fmla="*/ 77580 h 775802"/>
              <a:gd name="connsiteX4" fmla="*/ 3733800 w 3733800"/>
              <a:gd name="connsiteY4" fmla="*/ 698222 h 775802"/>
              <a:gd name="connsiteX5" fmla="*/ 3656220 w 3733800"/>
              <a:gd name="connsiteY5" fmla="*/ 775802 h 775802"/>
              <a:gd name="connsiteX6" fmla="*/ 77580 w 3733800"/>
              <a:gd name="connsiteY6" fmla="*/ 775802 h 775802"/>
              <a:gd name="connsiteX7" fmla="*/ 0 w 3733800"/>
              <a:gd name="connsiteY7" fmla="*/ 698222 h 775802"/>
              <a:gd name="connsiteX8" fmla="*/ 0 w 3733800"/>
              <a:gd name="connsiteY8" fmla="*/ 77580 h 7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775802">
                <a:moveTo>
                  <a:pt x="0" y="77580"/>
                </a:moveTo>
                <a:cubicBezTo>
                  <a:pt x="0" y="34734"/>
                  <a:pt x="34734" y="0"/>
                  <a:pt x="77580" y="0"/>
                </a:cubicBezTo>
                <a:lnTo>
                  <a:pt x="3656220" y="0"/>
                </a:lnTo>
                <a:cubicBezTo>
                  <a:pt x="3699066" y="0"/>
                  <a:pt x="3733800" y="34734"/>
                  <a:pt x="3733800" y="77580"/>
                </a:cubicBezTo>
                <a:lnTo>
                  <a:pt x="3733800" y="698222"/>
                </a:lnTo>
                <a:cubicBezTo>
                  <a:pt x="3733800" y="741068"/>
                  <a:pt x="3699066" y="775802"/>
                  <a:pt x="3656220" y="775802"/>
                </a:cubicBezTo>
                <a:lnTo>
                  <a:pt x="77580" y="775802"/>
                </a:lnTo>
                <a:cubicBezTo>
                  <a:pt x="34734" y="775802"/>
                  <a:pt x="0" y="741068"/>
                  <a:pt x="0" y="698222"/>
                </a:cubicBezTo>
                <a:lnTo>
                  <a:pt x="0" y="77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690" tIns="133350" rIns="133351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smtClean="0"/>
              <a:t>Akar udara</a:t>
            </a:r>
            <a:endParaRPr lang="en-US" sz="3500" kern="1200"/>
          </a:p>
        </p:txBody>
      </p:sp>
      <p:sp>
        <p:nvSpPr>
          <p:cNvPr id="13" name="Rounded Rectangle 12"/>
          <p:cNvSpPr/>
          <p:nvPr/>
        </p:nvSpPr>
        <p:spPr>
          <a:xfrm>
            <a:off x="539907" y="4860812"/>
            <a:ext cx="823530" cy="962480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3000" b="-4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102551" y="2102816"/>
            <a:ext cx="4117649" cy="1203099"/>
          </a:xfrm>
          <a:custGeom>
            <a:avLst/>
            <a:gdLst>
              <a:gd name="connsiteX0" fmla="*/ 0 w 3733800"/>
              <a:gd name="connsiteY0" fmla="*/ 77580 h 775802"/>
              <a:gd name="connsiteX1" fmla="*/ 77580 w 3733800"/>
              <a:gd name="connsiteY1" fmla="*/ 0 h 775802"/>
              <a:gd name="connsiteX2" fmla="*/ 3656220 w 3733800"/>
              <a:gd name="connsiteY2" fmla="*/ 0 h 775802"/>
              <a:gd name="connsiteX3" fmla="*/ 3733800 w 3733800"/>
              <a:gd name="connsiteY3" fmla="*/ 77580 h 775802"/>
              <a:gd name="connsiteX4" fmla="*/ 3733800 w 3733800"/>
              <a:gd name="connsiteY4" fmla="*/ 698222 h 775802"/>
              <a:gd name="connsiteX5" fmla="*/ 3656220 w 3733800"/>
              <a:gd name="connsiteY5" fmla="*/ 775802 h 775802"/>
              <a:gd name="connsiteX6" fmla="*/ 77580 w 3733800"/>
              <a:gd name="connsiteY6" fmla="*/ 775802 h 775802"/>
              <a:gd name="connsiteX7" fmla="*/ 0 w 3733800"/>
              <a:gd name="connsiteY7" fmla="*/ 698222 h 775802"/>
              <a:gd name="connsiteX8" fmla="*/ 0 w 3733800"/>
              <a:gd name="connsiteY8" fmla="*/ 77580 h 7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775802">
                <a:moveTo>
                  <a:pt x="0" y="77580"/>
                </a:moveTo>
                <a:cubicBezTo>
                  <a:pt x="0" y="34734"/>
                  <a:pt x="34734" y="0"/>
                  <a:pt x="77580" y="0"/>
                </a:cubicBezTo>
                <a:lnTo>
                  <a:pt x="3656220" y="0"/>
                </a:lnTo>
                <a:cubicBezTo>
                  <a:pt x="3699066" y="0"/>
                  <a:pt x="3733800" y="34734"/>
                  <a:pt x="3733800" y="77580"/>
                </a:cubicBezTo>
                <a:lnTo>
                  <a:pt x="3733800" y="698222"/>
                </a:lnTo>
                <a:cubicBezTo>
                  <a:pt x="3733800" y="741068"/>
                  <a:pt x="3699066" y="775802"/>
                  <a:pt x="3656220" y="775802"/>
                </a:cubicBezTo>
                <a:lnTo>
                  <a:pt x="77580" y="775802"/>
                </a:lnTo>
                <a:cubicBezTo>
                  <a:pt x="34734" y="775802"/>
                  <a:pt x="0" y="741068"/>
                  <a:pt x="0" y="698222"/>
                </a:cubicBezTo>
                <a:lnTo>
                  <a:pt x="0" y="77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690" tIns="133350" rIns="133351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 smtClean="0"/>
              <a:t>Akar</a:t>
            </a:r>
            <a:r>
              <a:rPr lang="en-US" sz="3500" kern="1200" dirty="0" smtClean="0"/>
              <a:t> </a:t>
            </a:r>
            <a:r>
              <a:rPr lang="en-US" sz="3500" kern="1200" dirty="0" err="1" smtClean="0"/>
              <a:t>pengisap</a:t>
            </a:r>
            <a:endParaRPr lang="en-US" sz="3500" kern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5188107" y="2223127"/>
            <a:ext cx="823530" cy="962480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102551" y="3426227"/>
            <a:ext cx="4117649" cy="1203099"/>
          </a:xfrm>
          <a:custGeom>
            <a:avLst/>
            <a:gdLst>
              <a:gd name="connsiteX0" fmla="*/ 0 w 3733800"/>
              <a:gd name="connsiteY0" fmla="*/ 77580 h 775802"/>
              <a:gd name="connsiteX1" fmla="*/ 77580 w 3733800"/>
              <a:gd name="connsiteY1" fmla="*/ 0 h 775802"/>
              <a:gd name="connsiteX2" fmla="*/ 3656220 w 3733800"/>
              <a:gd name="connsiteY2" fmla="*/ 0 h 775802"/>
              <a:gd name="connsiteX3" fmla="*/ 3733800 w 3733800"/>
              <a:gd name="connsiteY3" fmla="*/ 77580 h 775802"/>
              <a:gd name="connsiteX4" fmla="*/ 3733800 w 3733800"/>
              <a:gd name="connsiteY4" fmla="*/ 698222 h 775802"/>
              <a:gd name="connsiteX5" fmla="*/ 3656220 w 3733800"/>
              <a:gd name="connsiteY5" fmla="*/ 775802 h 775802"/>
              <a:gd name="connsiteX6" fmla="*/ 77580 w 3733800"/>
              <a:gd name="connsiteY6" fmla="*/ 775802 h 775802"/>
              <a:gd name="connsiteX7" fmla="*/ 0 w 3733800"/>
              <a:gd name="connsiteY7" fmla="*/ 698222 h 775802"/>
              <a:gd name="connsiteX8" fmla="*/ 0 w 3733800"/>
              <a:gd name="connsiteY8" fmla="*/ 77580 h 7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775802">
                <a:moveTo>
                  <a:pt x="0" y="77580"/>
                </a:moveTo>
                <a:cubicBezTo>
                  <a:pt x="0" y="34734"/>
                  <a:pt x="34734" y="0"/>
                  <a:pt x="77580" y="0"/>
                </a:cubicBezTo>
                <a:lnTo>
                  <a:pt x="3656220" y="0"/>
                </a:lnTo>
                <a:cubicBezTo>
                  <a:pt x="3699066" y="0"/>
                  <a:pt x="3733800" y="34734"/>
                  <a:pt x="3733800" y="77580"/>
                </a:cubicBezTo>
                <a:lnTo>
                  <a:pt x="3733800" y="698222"/>
                </a:lnTo>
                <a:cubicBezTo>
                  <a:pt x="3733800" y="741068"/>
                  <a:pt x="3699066" y="775802"/>
                  <a:pt x="3656220" y="775802"/>
                </a:cubicBezTo>
                <a:lnTo>
                  <a:pt x="77580" y="775802"/>
                </a:lnTo>
                <a:cubicBezTo>
                  <a:pt x="34734" y="775802"/>
                  <a:pt x="0" y="741068"/>
                  <a:pt x="0" y="698222"/>
                </a:cubicBezTo>
                <a:lnTo>
                  <a:pt x="0" y="77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690" tIns="133350" rIns="133351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 smtClean="0"/>
              <a:t>Akar</a:t>
            </a:r>
            <a:r>
              <a:rPr lang="en-US" sz="3500" kern="1200" dirty="0" smtClean="0"/>
              <a:t> </a:t>
            </a:r>
            <a:r>
              <a:rPr lang="en-US" sz="3500" kern="1200" dirty="0" err="1" smtClean="0"/>
              <a:t>pembelit</a:t>
            </a:r>
            <a:endParaRPr lang="en-US" sz="3500" kern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5188107" y="3546538"/>
            <a:ext cx="823530" cy="962480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5102551" y="4749637"/>
            <a:ext cx="4117649" cy="1203099"/>
          </a:xfrm>
          <a:custGeom>
            <a:avLst/>
            <a:gdLst>
              <a:gd name="connsiteX0" fmla="*/ 0 w 3733800"/>
              <a:gd name="connsiteY0" fmla="*/ 77580 h 775802"/>
              <a:gd name="connsiteX1" fmla="*/ 77580 w 3733800"/>
              <a:gd name="connsiteY1" fmla="*/ 0 h 775802"/>
              <a:gd name="connsiteX2" fmla="*/ 3656220 w 3733800"/>
              <a:gd name="connsiteY2" fmla="*/ 0 h 775802"/>
              <a:gd name="connsiteX3" fmla="*/ 3733800 w 3733800"/>
              <a:gd name="connsiteY3" fmla="*/ 77580 h 775802"/>
              <a:gd name="connsiteX4" fmla="*/ 3733800 w 3733800"/>
              <a:gd name="connsiteY4" fmla="*/ 698222 h 775802"/>
              <a:gd name="connsiteX5" fmla="*/ 3656220 w 3733800"/>
              <a:gd name="connsiteY5" fmla="*/ 775802 h 775802"/>
              <a:gd name="connsiteX6" fmla="*/ 77580 w 3733800"/>
              <a:gd name="connsiteY6" fmla="*/ 775802 h 775802"/>
              <a:gd name="connsiteX7" fmla="*/ 0 w 3733800"/>
              <a:gd name="connsiteY7" fmla="*/ 698222 h 775802"/>
              <a:gd name="connsiteX8" fmla="*/ 0 w 3733800"/>
              <a:gd name="connsiteY8" fmla="*/ 77580 h 7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775802">
                <a:moveTo>
                  <a:pt x="0" y="77580"/>
                </a:moveTo>
                <a:cubicBezTo>
                  <a:pt x="0" y="34734"/>
                  <a:pt x="34734" y="0"/>
                  <a:pt x="77580" y="0"/>
                </a:cubicBezTo>
                <a:lnTo>
                  <a:pt x="3656220" y="0"/>
                </a:lnTo>
                <a:cubicBezTo>
                  <a:pt x="3699066" y="0"/>
                  <a:pt x="3733800" y="34734"/>
                  <a:pt x="3733800" y="77580"/>
                </a:cubicBezTo>
                <a:lnTo>
                  <a:pt x="3733800" y="698222"/>
                </a:lnTo>
                <a:cubicBezTo>
                  <a:pt x="3733800" y="741068"/>
                  <a:pt x="3699066" y="775802"/>
                  <a:pt x="3656220" y="775802"/>
                </a:cubicBezTo>
                <a:lnTo>
                  <a:pt x="77580" y="775802"/>
                </a:lnTo>
                <a:cubicBezTo>
                  <a:pt x="34734" y="775802"/>
                  <a:pt x="0" y="741068"/>
                  <a:pt x="0" y="698222"/>
                </a:cubicBezTo>
                <a:lnTo>
                  <a:pt x="0" y="775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7690" tIns="133350" rIns="133351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smtClean="0"/>
              <a:t>Akar lutut</a:t>
            </a:r>
            <a:endParaRPr lang="en-US" sz="3500" kern="1200"/>
          </a:p>
        </p:txBody>
      </p:sp>
      <p:sp>
        <p:nvSpPr>
          <p:cNvPr id="19" name="Rounded Rectangle 18"/>
          <p:cNvSpPr/>
          <p:nvPr/>
        </p:nvSpPr>
        <p:spPr>
          <a:xfrm>
            <a:off x="5188107" y="4869948"/>
            <a:ext cx="823530" cy="962480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742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438400" y="693174"/>
            <a:ext cx="5029200" cy="673951"/>
          </a:xfrm>
          <a:custGeom>
            <a:avLst/>
            <a:gdLst>
              <a:gd name="connsiteX0" fmla="*/ 0 w 944682"/>
              <a:gd name="connsiteY0" fmla="*/ 0 h 368971"/>
              <a:gd name="connsiteX1" fmla="*/ 883186 w 944682"/>
              <a:gd name="connsiteY1" fmla="*/ 0 h 368971"/>
              <a:gd name="connsiteX2" fmla="*/ 944682 w 944682"/>
              <a:gd name="connsiteY2" fmla="*/ 61496 h 368971"/>
              <a:gd name="connsiteX3" fmla="*/ 944682 w 944682"/>
              <a:gd name="connsiteY3" fmla="*/ 368971 h 368971"/>
              <a:gd name="connsiteX4" fmla="*/ 0 w 944682"/>
              <a:gd name="connsiteY4" fmla="*/ 368971 h 368971"/>
              <a:gd name="connsiteX5" fmla="*/ 0 w 944682"/>
              <a:gd name="connsiteY5" fmla="*/ 0 h 36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82" h="368971">
                <a:moveTo>
                  <a:pt x="0" y="0"/>
                </a:moveTo>
                <a:lnTo>
                  <a:pt x="883186" y="0"/>
                </a:lnTo>
                <a:lnTo>
                  <a:pt x="944682" y="61496"/>
                </a:lnTo>
                <a:lnTo>
                  <a:pt x="944682" y="368971"/>
                </a:lnTo>
                <a:lnTo>
                  <a:pt x="0" y="3689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122188" rIns="122188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smtClean="0"/>
              <a:t>BATANG</a:t>
            </a:r>
            <a:endParaRPr lang="en-US" sz="5400" kern="1200" dirty="0"/>
          </a:p>
        </p:txBody>
      </p:sp>
      <p:sp>
        <p:nvSpPr>
          <p:cNvPr id="11" name="Block Arc 10"/>
          <p:cNvSpPr/>
          <p:nvPr/>
        </p:nvSpPr>
        <p:spPr>
          <a:xfrm>
            <a:off x="-5013895" y="794013"/>
            <a:ext cx="6462806" cy="6462806"/>
          </a:xfrm>
          <a:prstGeom prst="blockArc">
            <a:avLst>
              <a:gd name="adj1" fmla="val 18900000"/>
              <a:gd name="adj2" fmla="val 2700000"/>
              <a:gd name="adj3" fmla="val 334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843076" y="1929199"/>
            <a:ext cx="8615103" cy="505407"/>
          </a:xfrm>
          <a:custGeom>
            <a:avLst/>
            <a:gdLst>
              <a:gd name="connsiteX0" fmla="*/ 0 w 8615103"/>
              <a:gd name="connsiteY0" fmla="*/ 0 h 505407"/>
              <a:gd name="connsiteX1" fmla="*/ 8615103 w 8615103"/>
              <a:gd name="connsiteY1" fmla="*/ 0 h 505407"/>
              <a:gd name="connsiteX2" fmla="*/ 8615103 w 8615103"/>
              <a:gd name="connsiteY2" fmla="*/ 505407 h 505407"/>
              <a:gd name="connsiteX3" fmla="*/ 0 w 8615103"/>
              <a:gd name="connsiteY3" fmla="*/ 505407 h 505407"/>
              <a:gd name="connsiteX4" fmla="*/ 0 w 8615103"/>
              <a:gd name="connsiteY4" fmla="*/ 0 h 5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5103" h="505407">
                <a:moveTo>
                  <a:pt x="0" y="0"/>
                </a:moveTo>
                <a:lnTo>
                  <a:pt x="8615103" y="0"/>
                </a:lnTo>
                <a:lnTo>
                  <a:pt x="8615103" y="505407"/>
                </a:lnTo>
                <a:lnTo>
                  <a:pt x="0" y="5054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1167" tIns="66040" rIns="66040" bIns="6604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/>
              <a:t>FUNGSI BATANG</a:t>
            </a:r>
            <a:endParaRPr lang="en-US" sz="2600" kern="1200" dirty="0"/>
          </a:p>
        </p:txBody>
      </p:sp>
      <p:sp>
        <p:nvSpPr>
          <p:cNvPr id="13" name="Oval 12"/>
          <p:cNvSpPr/>
          <p:nvPr/>
        </p:nvSpPr>
        <p:spPr>
          <a:xfrm>
            <a:off x="527196" y="1866023"/>
            <a:ext cx="631758" cy="631758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1258808" y="2687214"/>
            <a:ext cx="8199371" cy="505407"/>
          </a:xfrm>
          <a:custGeom>
            <a:avLst/>
            <a:gdLst>
              <a:gd name="connsiteX0" fmla="*/ 0 w 8199371"/>
              <a:gd name="connsiteY0" fmla="*/ 0 h 505407"/>
              <a:gd name="connsiteX1" fmla="*/ 8199371 w 8199371"/>
              <a:gd name="connsiteY1" fmla="*/ 0 h 505407"/>
              <a:gd name="connsiteX2" fmla="*/ 8199371 w 8199371"/>
              <a:gd name="connsiteY2" fmla="*/ 505407 h 505407"/>
              <a:gd name="connsiteX3" fmla="*/ 0 w 8199371"/>
              <a:gd name="connsiteY3" fmla="*/ 505407 h 505407"/>
              <a:gd name="connsiteX4" fmla="*/ 0 w 8199371"/>
              <a:gd name="connsiteY4" fmla="*/ 0 h 5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371" h="505407">
                <a:moveTo>
                  <a:pt x="0" y="0"/>
                </a:moveTo>
                <a:lnTo>
                  <a:pt x="8199371" y="0"/>
                </a:lnTo>
                <a:lnTo>
                  <a:pt x="8199371" y="505407"/>
                </a:lnTo>
                <a:lnTo>
                  <a:pt x="0" y="5054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250053"/>
              <a:satOff val="-3376"/>
              <a:lumOff val="-549"/>
              <a:alphaOff val="0"/>
            </a:schemeClr>
          </a:fillRef>
          <a:effectRef idx="1">
            <a:schemeClr val="accent3">
              <a:hueOff val="2250053"/>
              <a:satOff val="-3376"/>
              <a:lumOff val="-5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1167" tIns="66040" rIns="66040" bIns="6604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err="1" smtClean="0"/>
              <a:t>Menyokong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berdirinya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tumbuhan</a:t>
            </a:r>
            <a:endParaRPr lang="en-US" sz="2600" kern="1200" dirty="0"/>
          </a:p>
        </p:txBody>
      </p:sp>
      <p:sp>
        <p:nvSpPr>
          <p:cNvPr id="15" name="Oval 14"/>
          <p:cNvSpPr/>
          <p:nvPr/>
        </p:nvSpPr>
        <p:spPr>
          <a:xfrm>
            <a:off x="942928" y="2624038"/>
            <a:ext cx="631758" cy="631758"/>
          </a:xfrm>
          <a:prstGeom prst="ellipse">
            <a:avLst/>
          </a:prstGeom>
        </p:spPr>
        <p:style>
          <a:lnRef idx="1">
            <a:schemeClr val="accent3">
              <a:hueOff val="2250053"/>
              <a:satOff val="-3376"/>
              <a:lumOff val="-549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448911" y="3445229"/>
            <a:ext cx="8009267" cy="505407"/>
          </a:xfrm>
          <a:custGeom>
            <a:avLst/>
            <a:gdLst>
              <a:gd name="connsiteX0" fmla="*/ 0 w 8009267"/>
              <a:gd name="connsiteY0" fmla="*/ 0 h 505407"/>
              <a:gd name="connsiteX1" fmla="*/ 8009267 w 8009267"/>
              <a:gd name="connsiteY1" fmla="*/ 0 h 505407"/>
              <a:gd name="connsiteX2" fmla="*/ 8009267 w 8009267"/>
              <a:gd name="connsiteY2" fmla="*/ 505407 h 505407"/>
              <a:gd name="connsiteX3" fmla="*/ 0 w 8009267"/>
              <a:gd name="connsiteY3" fmla="*/ 505407 h 505407"/>
              <a:gd name="connsiteX4" fmla="*/ 0 w 8009267"/>
              <a:gd name="connsiteY4" fmla="*/ 0 h 5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9267" h="505407">
                <a:moveTo>
                  <a:pt x="0" y="0"/>
                </a:moveTo>
                <a:lnTo>
                  <a:pt x="8009267" y="0"/>
                </a:lnTo>
                <a:lnTo>
                  <a:pt x="8009267" y="505407"/>
                </a:lnTo>
                <a:lnTo>
                  <a:pt x="0" y="5054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4500106"/>
              <a:satOff val="-6752"/>
              <a:lumOff val="-1098"/>
              <a:alphaOff val="0"/>
            </a:schemeClr>
          </a:fillRef>
          <a:effectRef idx="1">
            <a:schemeClr val="accent3">
              <a:hueOff val="4500106"/>
              <a:satOff val="-6752"/>
              <a:lumOff val="-109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1167" tIns="66040" rIns="66040" bIns="6604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smtClean="0"/>
              <a:t>Tempat melekatnya daun, bunga, buah dan tunas</a:t>
            </a:r>
            <a:endParaRPr lang="en-US" sz="2600" kern="1200"/>
          </a:p>
        </p:txBody>
      </p:sp>
      <p:sp>
        <p:nvSpPr>
          <p:cNvPr id="17" name="Oval 16"/>
          <p:cNvSpPr/>
          <p:nvPr/>
        </p:nvSpPr>
        <p:spPr>
          <a:xfrm>
            <a:off x="1133032" y="3382053"/>
            <a:ext cx="631758" cy="631758"/>
          </a:xfrm>
          <a:prstGeom prst="ellipse">
            <a:avLst/>
          </a:prstGeom>
        </p:spPr>
        <p:style>
          <a:lnRef idx="1">
            <a:schemeClr val="accent3">
              <a:hueOff val="4500106"/>
              <a:satOff val="-6752"/>
              <a:lumOff val="-1098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1448911" y="4202763"/>
            <a:ext cx="8009267" cy="505407"/>
          </a:xfrm>
          <a:custGeom>
            <a:avLst/>
            <a:gdLst>
              <a:gd name="connsiteX0" fmla="*/ 0 w 8009267"/>
              <a:gd name="connsiteY0" fmla="*/ 0 h 505407"/>
              <a:gd name="connsiteX1" fmla="*/ 8009267 w 8009267"/>
              <a:gd name="connsiteY1" fmla="*/ 0 h 505407"/>
              <a:gd name="connsiteX2" fmla="*/ 8009267 w 8009267"/>
              <a:gd name="connsiteY2" fmla="*/ 505407 h 505407"/>
              <a:gd name="connsiteX3" fmla="*/ 0 w 8009267"/>
              <a:gd name="connsiteY3" fmla="*/ 505407 h 505407"/>
              <a:gd name="connsiteX4" fmla="*/ 0 w 8009267"/>
              <a:gd name="connsiteY4" fmla="*/ 0 h 5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9267" h="505407">
                <a:moveTo>
                  <a:pt x="0" y="0"/>
                </a:moveTo>
                <a:lnTo>
                  <a:pt x="8009267" y="0"/>
                </a:lnTo>
                <a:lnTo>
                  <a:pt x="8009267" y="505407"/>
                </a:lnTo>
                <a:lnTo>
                  <a:pt x="0" y="5054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6750158"/>
              <a:satOff val="-10128"/>
              <a:lumOff val="-1647"/>
              <a:alphaOff val="0"/>
            </a:schemeClr>
          </a:fillRef>
          <a:effectRef idx="1">
            <a:schemeClr val="accent3">
              <a:hueOff val="6750158"/>
              <a:satOff val="-10128"/>
              <a:lumOff val="-164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1167" tIns="66040" rIns="66040" bIns="6604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smtClean="0"/>
              <a:t>Alat transportasi </a:t>
            </a:r>
            <a:endParaRPr lang="en-US" sz="2600" kern="1200"/>
          </a:p>
        </p:txBody>
      </p:sp>
      <p:sp>
        <p:nvSpPr>
          <p:cNvPr id="19" name="Oval 18"/>
          <p:cNvSpPr/>
          <p:nvPr/>
        </p:nvSpPr>
        <p:spPr>
          <a:xfrm>
            <a:off x="1133032" y="4139587"/>
            <a:ext cx="631758" cy="631758"/>
          </a:xfrm>
          <a:prstGeom prst="ellipse">
            <a:avLst/>
          </a:prstGeom>
        </p:spPr>
        <p:style>
          <a:lnRef idx="1">
            <a:schemeClr val="accent3">
              <a:hueOff val="6750158"/>
              <a:satOff val="-10128"/>
              <a:lumOff val="-1647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1258808" y="4960778"/>
            <a:ext cx="8199371" cy="505407"/>
          </a:xfrm>
          <a:custGeom>
            <a:avLst/>
            <a:gdLst>
              <a:gd name="connsiteX0" fmla="*/ 0 w 8199371"/>
              <a:gd name="connsiteY0" fmla="*/ 0 h 505407"/>
              <a:gd name="connsiteX1" fmla="*/ 8199371 w 8199371"/>
              <a:gd name="connsiteY1" fmla="*/ 0 h 505407"/>
              <a:gd name="connsiteX2" fmla="*/ 8199371 w 8199371"/>
              <a:gd name="connsiteY2" fmla="*/ 505407 h 505407"/>
              <a:gd name="connsiteX3" fmla="*/ 0 w 8199371"/>
              <a:gd name="connsiteY3" fmla="*/ 505407 h 505407"/>
              <a:gd name="connsiteX4" fmla="*/ 0 w 8199371"/>
              <a:gd name="connsiteY4" fmla="*/ 0 h 5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371" h="505407">
                <a:moveTo>
                  <a:pt x="0" y="0"/>
                </a:moveTo>
                <a:lnTo>
                  <a:pt x="8199371" y="0"/>
                </a:lnTo>
                <a:lnTo>
                  <a:pt x="8199371" y="505407"/>
                </a:lnTo>
                <a:lnTo>
                  <a:pt x="0" y="5054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9000211"/>
              <a:satOff val="-13504"/>
              <a:lumOff val="-2196"/>
              <a:alphaOff val="0"/>
            </a:schemeClr>
          </a:fillRef>
          <a:effectRef idx="1">
            <a:schemeClr val="accent3">
              <a:hueOff val="9000211"/>
              <a:satOff val="-13504"/>
              <a:lumOff val="-219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1167" tIns="66040" rIns="66040" bIns="6604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smtClean="0"/>
              <a:t>Menyimpan makanan cadangan</a:t>
            </a:r>
            <a:endParaRPr lang="en-US" sz="2600" kern="1200"/>
          </a:p>
        </p:txBody>
      </p:sp>
      <p:sp>
        <p:nvSpPr>
          <p:cNvPr id="21" name="Oval 20"/>
          <p:cNvSpPr/>
          <p:nvPr/>
        </p:nvSpPr>
        <p:spPr>
          <a:xfrm>
            <a:off x="942928" y="4897602"/>
            <a:ext cx="631758" cy="631758"/>
          </a:xfrm>
          <a:prstGeom prst="ellipse">
            <a:avLst/>
          </a:prstGeom>
        </p:spPr>
        <p:style>
          <a:lnRef idx="1">
            <a:schemeClr val="accent3">
              <a:hueOff val="9000211"/>
              <a:satOff val="-13504"/>
              <a:lumOff val="-2196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843076" y="5718793"/>
            <a:ext cx="8615103" cy="505407"/>
          </a:xfrm>
          <a:custGeom>
            <a:avLst/>
            <a:gdLst>
              <a:gd name="connsiteX0" fmla="*/ 0 w 8615103"/>
              <a:gd name="connsiteY0" fmla="*/ 0 h 505407"/>
              <a:gd name="connsiteX1" fmla="*/ 8615103 w 8615103"/>
              <a:gd name="connsiteY1" fmla="*/ 0 h 505407"/>
              <a:gd name="connsiteX2" fmla="*/ 8615103 w 8615103"/>
              <a:gd name="connsiteY2" fmla="*/ 505407 h 505407"/>
              <a:gd name="connsiteX3" fmla="*/ 0 w 8615103"/>
              <a:gd name="connsiteY3" fmla="*/ 505407 h 505407"/>
              <a:gd name="connsiteX4" fmla="*/ 0 w 8615103"/>
              <a:gd name="connsiteY4" fmla="*/ 0 h 50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5103" h="505407">
                <a:moveTo>
                  <a:pt x="0" y="0"/>
                </a:moveTo>
                <a:lnTo>
                  <a:pt x="8615103" y="0"/>
                </a:lnTo>
                <a:lnTo>
                  <a:pt x="8615103" y="505407"/>
                </a:lnTo>
                <a:lnTo>
                  <a:pt x="0" y="505407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11250264"/>
              <a:satOff val="-16880"/>
              <a:lumOff val="-2745"/>
              <a:alphaOff val="0"/>
            </a:schemeClr>
          </a:fillRef>
          <a:effectRef idx="1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01167" tIns="66040" rIns="66040" bIns="6604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smtClean="0"/>
              <a:t>Batang berklorofi untuk fotosintesis</a:t>
            </a:r>
            <a:endParaRPr lang="en-US" sz="2600" kern="1200"/>
          </a:p>
        </p:txBody>
      </p:sp>
      <p:sp>
        <p:nvSpPr>
          <p:cNvPr id="23" name="Oval 22"/>
          <p:cNvSpPr/>
          <p:nvPr/>
        </p:nvSpPr>
        <p:spPr>
          <a:xfrm>
            <a:off x="527196" y="5655617"/>
            <a:ext cx="631758" cy="631758"/>
          </a:xfrm>
          <a:prstGeom prst="ellipse">
            <a:avLst/>
          </a:pr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60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249</Words>
  <Application>Microsoft Office PowerPoint</Application>
  <PresentationFormat>A4 Paper (210x297 mm)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SISTEM ORGAN TUMBUHAN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</cp:revision>
  <dcterms:created xsi:type="dcterms:W3CDTF">2020-09-21T17:16:35Z</dcterms:created>
  <dcterms:modified xsi:type="dcterms:W3CDTF">2020-09-23T00:41:06Z</dcterms:modified>
</cp:coreProperties>
</file>