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5" r:id="rId9"/>
    <p:sldId id="261" r:id="rId10"/>
    <p:sldId id="266" r:id="rId11"/>
    <p:sldId id="262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A9B7-1D89-4BAC-A548-AB3B70B522F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9D0FD54-7F64-4743-9D72-43E734CF7984}">
      <dgm:prSet phldrT="[Text]" custT="1"/>
      <dgm:spPr/>
      <dgm:t>
        <a:bodyPr/>
        <a:lstStyle/>
        <a:p>
          <a:r>
            <a:rPr lang="id-ID" sz="3200" dirty="0" smtClean="0">
              <a:solidFill>
                <a:schemeClr val="tx1"/>
              </a:solidFill>
            </a:rPr>
            <a:t>PANTAI</a:t>
          </a:r>
          <a:endParaRPr lang="id-ID" sz="3200" dirty="0">
            <a:solidFill>
              <a:schemeClr val="tx1"/>
            </a:solidFill>
          </a:endParaRPr>
        </a:p>
      </dgm:t>
    </dgm:pt>
    <dgm:pt modelId="{77576C05-E9E3-4014-A675-C685989B1802}" type="parTrans" cxnId="{E29EE43F-C0D3-4F55-A3B1-5FB26C8616F4}">
      <dgm:prSet/>
      <dgm:spPr/>
      <dgm:t>
        <a:bodyPr/>
        <a:lstStyle/>
        <a:p>
          <a:endParaRPr lang="id-ID"/>
        </a:p>
      </dgm:t>
    </dgm:pt>
    <dgm:pt modelId="{07B4E6AA-A9AB-4E6D-8A07-1EC479853739}" type="sibTrans" cxnId="{E29EE43F-C0D3-4F55-A3B1-5FB26C8616F4}">
      <dgm:prSet/>
      <dgm:spPr/>
      <dgm:t>
        <a:bodyPr/>
        <a:lstStyle/>
        <a:p>
          <a:endParaRPr lang="id-ID"/>
        </a:p>
      </dgm:t>
    </dgm:pt>
    <dgm:pt modelId="{A96E5851-73A5-4BE4-8F80-45A294485297}">
      <dgm:prSet phldrT="[Text]" phldr="1"/>
      <dgm:spPr/>
      <dgm:t>
        <a:bodyPr/>
        <a:lstStyle/>
        <a:p>
          <a:endParaRPr lang="id-ID"/>
        </a:p>
      </dgm:t>
    </dgm:pt>
    <dgm:pt modelId="{42692449-0D03-43C2-9A39-76F7F460671F}" type="parTrans" cxnId="{4D3DFC24-4127-4C37-A0DA-A0091F97BCB7}">
      <dgm:prSet/>
      <dgm:spPr/>
      <dgm:t>
        <a:bodyPr/>
        <a:lstStyle/>
        <a:p>
          <a:endParaRPr lang="id-ID"/>
        </a:p>
      </dgm:t>
    </dgm:pt>
    <dgm:pt modelId="{D9034144-D9B4-4A7B-9780-D41CA6207E99}" type="sibTrans" cxnId="{4D3DFC24-4127-4C37-A0DA-A0091F97BCB7}">
      <dgm:prSet/>
      <dgm:spPr/>
      <dgm:t>
        <a:bodyPr/>
        <a:lstStyle/>
        <a:p>
          <a:endParaRPr lang="id-ID"/>
        </a:p>
      </dgm:t>
    </dgm:pt>
    <dgm:pt modelId="{E40A4E4E-2F01-488B-A93D-2AB5FF724F0B}">
      <dgm:prSet phldrT="[Text]" phldr="1"/>
      <dgm:spPr/>
      <dgm:t>
        <a:bodyPr/>
        <a:lstStyle/>
        <a:p>
          <a:endParaRPr lang="id-ID"/>
        </a:p>
      </dgm:t>
    </dgm:pt>
    <dgm:pt modelId="{4097C843-C222-42A4-92F3-DEC0609F80CE}" type="parTrans" cxnId="{5D80DB63-8899-4428-A9CD-E575BACA20E6}">
      <dgm:prSet/>
      <dgm:spPr/>
      <dgm:t>
        <a:bodyPr/>
        <a:lstStyle/>
        <a:p>
          <a:endParaRPr lang="id-ID"/>
        </a:p>
      </dgm:t>
    </dgm:pt>
    <dgm:pt modelId="{E5F637D3-8755-42CE-BC4F-02AEC181AF79}" type="sibTrans" cxnId="{5D80DB63-8899-4428-A9CD-E575BACA20E6}">
      <dgm:prSet/>
      <dgm:spPr/>
      <dgm:t>
        <a:bodyPr/>
        <a:lstStyle/>
        <a:p>
          <a:endParaRPr lang="id-ID"/>
        </a:p>
      </dgm:t>
    </dgm:pt>
    <dgm:pt modelId="{B3492C2D-5C50-472E-9115-1108BF0CA312}">
      <dgm:prSet phldrT="[Text]" phldr="1"/>
      <dgm:spPr/>
      <dgm:t>
        <a:bodyPr/>
        <a:lstStyle/>
        <a:p>
          <a:endParaRPr lang="id-ID" dirty="0"/>
        </a:p>
      </dgm:t>
    </dgm:pt>
    <dgm:pt modelId="{83CB02FD-2952-48F0-BCDC-03714489FC56}" type="parTrans" cxnId="{FF6221EA-B2C6-494E-8983-A0F8B6557EF1}">
      <dgm:prSet/>
      <dgm:spPr/>
      <dgm:t>
        <a:bodyPr/>
        <a:lstStyle/>
        <a:p>
          <a:endParaRPr lang="id-ID"/>
        </a:p>
      </dgm:t>
    </dgm:pt>
    <dgm:pt modelId="{3BFEF94B-1DEF-4AAE-A840-7F22BAC8038F}" type="sibTrans" cxnId="{FF6221EA-B2C6-494E-8983-A0F8B6557EF1}">
      <dgm:prSet/>
      <dgm:spPr/>
      <dgm:t>
        <a:bodyPr/>
        <a:lstStyle/>
        <a:p>
          <a:endParaRPr lang="id-ID"/>
        </a:p>
      </dgm:t>
    </dgm:pt>
    <dgm:pt modelId="{10589BDE-34E5-4890-991D-70A263A65924}">
      <dgm:prSet phldrT="[Text]" phldr="1"/>
      <dgm:spPr/>
      <dgm:t>
        <a:bodyPr/>
        <a:lstStyle/>
        <a:p>
          <a:endParaRPr lang="id-ID" dirty="0"/>
        </a:p>
      </dgm:t>
    </dgm:pt>
    <dgm:pt modelId="{1C8924C4-2345-4941-9F8A-FB6BEFEF6B65}" type="parTrans" cxnId="{667F6F0B-DF21-4710-8B48-5182EE24A8CC}">
      <dgm:prSet/>
      <dgm:spPr/>
      <dgm:t>
        <a:bodyPr/>
        <a:lstStyle/>
        <a:p>
          <a:endParaRPr lang="id-ID"/>
        </a:p>
      </dgm:t>
    </dgm:pt>
    <dgm:pt modelId="{D1C0F574-A25A-413A-8766-5CA424F9BBED}" type="sibTrans" cxnId="{667F6F0B-DF21-4710-8B48-5182EE24A8CC}">
      <dgm:prSet/>
      <dgm:spPr/>
      <dgm:t>
        <a:bodyPr/>
        <a:lstStyle/>
        <a:p>
          <a:endParaRPr lang="id-ID"/>
        </a:p>
      </dgm:t>
    </dgm:pt>
    <dgm:pt modelId="{4943B2CC-3EB6-44CB-A124-CBBC05443522}" type="pres">
      <dgm:prSet presAssocID="{1ED4A9B7-1D89-4BAC-A548-AB3B70B522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31326F0-C261-4830-8642-0B1343A207E3}" type="pres">
      <dgm:prSet presAssocID="{49D0FD54-7F64-4743-9D72-43E734CF7984}" presName="centerShape" presStyleLbl="node0" presStyleIdx="0" presStyleCnt="1" custScaleX="136848" custScaleY="127195"/>
      <dgm:spPr/>
      <dgm:t>
        <a:bodyPr/>
        <a:lstStyle/>
        <a:p>
          <a:endParaRPr lang="id-ID"/>
        </a:p>
      </dgm:t>
    </dgm:pt>
    <dgm:pt modelId="{B0F40ED3-C9F9-4F69-B44A-BCCDED30D8FE}" type="pres">
      <dgm:prSet presAssocID="{A96E5851-73A5-4BE4-8F80-45A2944852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FD8CC0-14E7-4E89-A031-9017CDBF0243}" type="pres">
      <dgm:prSet presAssocID="{A96E5851-73A5-4BE4-8F80-45A294485297}" presName="dummy" presStyleCnt="0"/>
      <dgm:spPr/>
    </dgm:pt>
    <dgm:pt modelId="{BB0B35BA-E17A-472F-AAF5-48853231F9D1}" type="pres">
      <dgm:prSet presAssocID="{D9034144-D9B4-4A7B-9780-D41CA6207E99}" presName="sibTrans" presStyleLbl="sibTrans2D1" presStyleIdx="0" presStyleCnt="4"/>
      <dgm:spPr/>
      <dgm:t>
        <a:bodyPr/>
        <a:lstStyle/>
        <a:p>
          <a:endParaRPr lang="id-ID"/>
        </a:p>
      </dgm:t>
    </dgm:pt>
    <dgm:pt modelId="{51C65AED-1DC1-4A4D-AC83-1FA8E8D6D694}" type="pres">
      <dgm:prSet presAssocID="{E40A4E4E-2F01-488B-A93D-2AB5FF724F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79E5F9-C47E-4D1A-9F73-8AF0FF45A077}" type="pres">
      <dgm:prSet presAssocID="{E40A4E4E-2F01-488B-A93D-2AB5FF724F0B}" presName="dummy" presStyleCnt="0"/>
      <dgm:spPr/>
    </dgm:pt>
    <dgm:pt modelId="{391BCEAE-5D94-4712-BE77-3027D151F5BC}" type="pres">
      <dgm:prSet presAssocID="{E5F637D3-8755-42CE-BC4F-02AEC181AF79}" presName="sibTrans" presStyleLbl="sibTrans2D1" presStyleIdx="1" presStyleCnt="4"/>
      <dgm:spPr/>
      <dgm:t>
        <a:bodyPr/>
        <a:lstStyle/>
        <a:p>
          <a:endParaRPr lang="id-ID"/>
        </a:p>
      </dgm:t>
    </dgm:pt>
    <dgm:pt modelId="{39D47585-926D-41F8-BC76-B026B6CED702}" type="pres">
      <dgm:prSet presAssocID="{B3492C2D-5C50-472E-9115-1108BF0CA3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0A5B19-CA9E-4532-B23F-5F302F8CDFE5}" type="pres">
      <dgm:prSet presAssocID="{B3492C2D-5C50-472E-9115-1108BF0CA312}" presName="dummy" presStyleCnt="0"/>
      <dgm:spPr/>
    </dgm:pt>
    <dgm:pt modelId="{76709778-5336-4EA2-B2B8-3B8BB0DB3A7C}" type="pres">
      <dgm:prSet presAssocID="{3BFEF94B-1DEF-4AAE-A840-7F22BAC8038F}" presName="sibTrans" presStyleLbl="sibTrans2D1" presStyleIdx="2" presStyleCnt="4"/>
      <dgm:spPr/>
      <dgm:t>
        <a:bodyPr/>
        <a:lstStyle/>
        <a:p>
          <a:endParaRPr lang="id-ID"/>
        </a:p>
      </dgm:t>
    </dgm:pt>
    <dgm:pt modelId="{6BCED5B6-A06B-49C7-BEDB-A9B925C90FC2}" type="pres">
      <dgm:prSet presAssocID="{10589BDE-34E5-4890-991D-70A263A659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51BD9F-BC78-4886-9E5A-A3FD7DAB7768}" type="pres">
      <dgm:prSet presAssocID="{10589BDE-34E5-4890-991D-70A263A65924}" presName="dummy" presStyleCnt="0"/>
      <dgm:spPr/>
    </dgm:pt>
    <dgm:pt modelId="{15CEE7B3-A1F0-4E39-BBD5-74FB0322CDB0}" type="pres">
      <dgm:prSet presAssocID="{D1C0F574-A25A-413A-8766-5CA424F9BBED}" presName="sibTrans" presStyleLbl="sibTrans2D1" presStyleIdx="3" presStyleCnt="4"/>
      <dgm:spPr/>
      <dgm:t>
        <a:bodyPr/>
        <a:lstStyle/>
        <a:p>
          <a:endParaRPr lang="id-ID"/>
        </a:p>
      </dgm:t>
    </dgm:pt>
  </dgm:ptLst>
  <dgm:cxnLst>
    <dgm:cxn modelId="{AD0999EC-4F38-4112-B1A6-A5558D03FB21}" type="presOf" srcId="{D9034144-D9B4-4A7B-9780-D41CA6207E99}" destId="{BB0B35BA-E17A-472F-AAF5-48853231F9D1}" srcOrd="0" destOrd="0" presId="urn:microsoft.com/office/officeart/2005/8/layout/radial6"/>
    <dgm:cxn modelId="{F909C19A-9D0C-44D9-9E00-671D429E5589}" type="presOf" srcId="{A96E5851-73A5-4BE4-8F80-45A294485297}" destId="{B0F40ED3-C9F9-4F69-B44A-BCCDED30D8FE}" srcOrd="0" destOrd="0" presId="urn:microsoft.com/office/officeart/2005/8/layout/radial6"/>
    <dgm:cxn modelId="{4F3F0EA9-4A92-49F2-B116-4E7F5A9C0921}" type="presOf" srcId="{E5F637D3-8755-42CE-BC4F-02AEC181AF79}" destId="{391BCEAE-5D94-4712-BE77-3027D151F5BC}" srcOrd="0" destOrd="0" presId="urn:microsoft.com/office/officeart/2005/8/layout/radial6"/>
    <dgm:cxn modelId="{377EE193-982E-4D5B-9DA3-510DF03FCD15}" type="presOf" srcId="{E40A4E4E-2F01-488B-A93D-2AB5FF724F0B}" destId="{51C65AED-1DC1-4A4D-AC83-1FA8E8D6D694}" srcOrd="0" destOrd="0" presId="urn:microsoft.com/office/officeart/2005/8/layout/radial6"/>
    <dgm:cxn modelId="{4D3DFC24-4127-4C37-A0DA-A0091F97BCB7}" srcId="{49D0FD54-7F64-4743-9D72-43E734CF7984}" destId="{A96E5851-73A5-4BE4-8F80-45A294485297}" srcOrd="0" destOrd="0" parTransId="{42692449-0D03-43C2-9A39-76F7F460671F}" sibTransId="{D9034144-D9B4-4A7B-9780-D41CA6207E99}"/>
    <dgm:cxn modelId="{591C5362-F4A0-4DC1-BBE4-DFF0ED375A67}" type="presOf" srcId="{49D0FD54-7F64-4743-9D72-43E734CF7984}" destId="{131326F0-C261-4830-8642-0B1343A207E3}" srcOrd="0" destOrd="0" presId="urn:microsoft.com/office/officeart/2005/8/layout/radial6"/>
    <dgm:cxn modelId="{9F8CE142-A096-4A67-803D-DB07E72CB02A}" type="presOf" srcId="{3BFEF94B-1DEF-4AAE-A840-7F22BAC8038F}" destId="{76709778-5336-4EA2-B2B8-3B8BB0DB3A7C}" srcOrd="0" destOrd="0" presId="urn:microsoft.com/office/officeart/2005/8/layout/radial6"/>
    <dgm:cxn modelId="{E29EE43F-C0D3-4F55-A3B1-5FB26C8616F4}" srcId="{1ED4A9B7-1D89-4BAC-A548-AB3B70B522FB}" destId="{49D0FD54-7F64-4743-9D72-43E734CF7984}" srcOrd="0" destOrd="0" parTransId="{77576C05-E9E3-4014-A675-C685989B1802}" sibTransId="{07B4E6AA-A9AB-4E6D-8A07-1EC479853739}"/>
    <dgm:cxn modelId="{FF6221EA-B2C6-494E-8983-A0F8B6557EF1}" srcId="{49D0FD54-7F64-4743-9D72-43E734CF7984}" destId="{B3492C2D-5C50-472E-9115-1108BF0CA312}" srcOrd="2" destOrd="0" parTransId="{83CB02FD-2952-48F0-BCDC-03714489FC56}" sibTransId="{3BFEF94B-1DEF-4AAE-A840-7F22BAC8038F}"/>
    <dgm:cxn modelId="{872680B2-B84C-4357-90E7-7BED3645FCC1}" type="presOf" srcId="{10589BDE-34E5-4890-991D-70A263A65924}" destId="{6BCED5B6-A06B-49C7-BEDB-A9B925C90FC2}" srcOrd="0" destOrd="0" presId="urn:microsoft.com/office/officeart/2005/8/layout/radial6"/>
    <dgm:cxn modelId="{6A5E2C48-C1F3-4EE5-99A1-F5B938702161}" type="presOf" srcId="{B3492C2D-5C50-472E-9115-1108BF0CA312}" destId="{39D47585-926D-41F8-BC76-B026B6CED702}" srcOrd="0" destOrd="0" presId="urn:microsoft.com/office/officeart/2005/8/layout/radial6"/>
    <dgm:cxn modelId="{5D80DB63-8899-4428-A9CD-E575BACA20E6}" srcId="{49D0FD54-7F64-4743-9D72-43E734CF7984}" destId="{E40A4E4E-2F01-488B-A93D-2AB5FF724F0B}" srcOrd="1" destOrd="0" parTransId="{4097C843-C222-42A4-92F3-DEC0609F80CE}" sibTransId="{E5F637D3-8755-42CE-BC4F-02AEC181AF79}"/>
    <dgm:cxn modelId="{996C7622-69C1-45B6-AB4B-3FF8C2154BA0}" type="presOf" srcId="{D1C0F574-A25A-413A-8766-5CA424F9BBED}" destId="{15CEE7B3-A1F0-4E39-BBD5-74FB0322CDB0}" srcOrd="0" destOrd="0" presId="urn:microsoft.com/office/officeart/2005/8/layout/radial6"/>
    <dgm:cxn modelId="{667F6F0B-DF21-4710-8B48-5182EE24A8CC}" srcId="{49D0FD54-7F64-4743-9D72-43E734CF7984}" destId="{10589BDE-34E5-4890-991D-70A263A65924}" srcOrd="3" destOrd="0" parTransId="{1C8924C4-2345-4941-9F8A-FB6BEFEF6B65}" sibTransId="{D1C0F574-A25A-413A-8766-5CA424F9BBED}"/>
    <dgm:cxn modelId="{5396268B-F3A5-4762-87F8-68D6E15A5B5E}" type="presOf" srcId="{1ED4A9B7-1D89-4BAC-A548-AB3B70B522FB}" destId="{4943B2CC-3EB6-44CB-A124-CBBC05443522}" srcOrd="0" destOrd="0" presId="urn:microsoft.com/office/officeart/2005/8/layout/radial6"/>
    <dgm:cxn modelId="{667A776C-C97B-4DD9-AF29-1BCC19C2C0EF}" type="presParOf" srcId="{4943B2CC-3EB6-44CB-A124-CBBC05443522}" destId="{131326F0-C261-4830-8642-0B1343A207E3}" srcOrd="0" destOrd="0" presId="urn:microsoft.com/office/officeart/2005/8/layout/radial6"/>
    <dgm:cxn modelId="{31431965-0C0F-4363-9724-AE82E6BE8589}" type="presParOf" srcId="{4943B2CC-3EB6-44CB-A124-CBBC05443522}" destId="{B0F40ED3-C9F9-4F69-B44A-BCCDED30D8FE}" srcOrd="1" destOrd="0" presId="urn:microsoft.com/office/officeart/2005/8/layout/radial6"/>
    <dgm:cxn modelId="{B869D96A-1735-4B1A-88B6-E5D775A5740B}" type="presParOf" srcId="{4943B2CC-3EB6-44CB-A124-CBBC05443522}" destId="{E2FD8CC0-14E7-4E89-A031-9017CDBF0243}" srcOrd="2" destOrd="0" presId="urn:microsoft.com/office/officeart/2005/8/layout/radial6"/>
    <dgm:cxn modelId="{31EB358E-F2BD-4372-B686-36E96C7670CC}" type="presParOf" srcId="{4943B2CC-3EB6-44CB-A124-CBBC05443522}" destId="{BB0B35BA-E17A-472F-AAF5-48853231F9D1}" srcOrd="3" destOrd="0" presId="urn:microsoft.com/office/officeart/2005/8/layout/radial6"/>
    <dgm:cxn modelId="{B86DBAC9-4BB7-44FC-92A7-3A6A480BD371}" type="presParOf" srcId="{4943B2CC-3EB6-44CB-A124-CBBC05443522}" destId="{51C65AED-1DC1-4A4D-AC83-1FA8E8D6D694}" srcOrd="4" destOrd="0" presId="urn:microsoft.com/office/officeart/2005/8/layout/radial6"/>
    <dgm:cxn modelId="{3141EAEC-613A-49F3-AE05-863DC13BDFC2}" type="presParOf" srcId="{4943B2CC-3EB6-44CB-A124-CBBC05443522}" destId="{8B79E5F9-C47E-4D1A-9F73-8AF0FF45A077}" srcOrd="5" destOrd="0" presId="urn:microsoft.com/office/officeart/2005/8/layout/radial6"/>
    <dgm:cxn modelId="{D52C8A44-2AF3-4B6F-ACE0-63233078A314}" type="presParOf" srcId="{4943B2CC-3EB6-44CB-A124-CBBC05443522}" destId="{391BCEAE-5D94-4712-BE77-3027D151F5BC}" srcOrd="6" destOrd="0" presId="urn:microsoft.com/office/officeart/2005/8/layout/radial6"/>
    <dgm:cxn modelId="{DDB63186-D7CB-42AD-87A3-296A31EDB617}" type="presParOf" srcId="{4943B2CC-3EB6-44CB-A124-CBBC05443522}" destId="{39D47585-926D-41F8-BC76-B026B6CED702}" srcOrd="7" destOrd="0" presId="urn:microsoft.com/office/officeart/2005/8/layout/radial6"/>
    <dgm:cxn modelId="{969462A6-C787-4F38-ACF4-D36D25D1124C}" type="presParOf" srcId="{4943B2CC-3EB6-44CB-A124-CBBC05443522}" destId="{000A5B19-CA9E-4532-B23F-5F302F8CDFE5}" srcOrd="8" destOrd="0" presId="urn:microsoft.com/office/officeart/2005/8/layout/radial6"/>
    <dgm:cxn modelId="{D8161A1B-F71F-4055-A566-D455343E9D06}" type="presParOf" srcId="{4943B2CC-3EB6-44CB-A124-CBBC05443522}" destId="{76709778-5336-4EA2-B2B8-3B8BB0DB3A7C}" srcOrd="9" destOrd="0" presId="urn:microsoft.com/office/officeart/2005/8/layout/radial6"/>
    <dgm:cxn modelId="{8A4538C7-3752-454D-A3AA-D038E405817A}" type="presParOf" srcId="{4943B2CC-3EB6-44CB-A124-CBBC05443522}" destId="{6BCED5B6-A06B-49C7-BEDB-A9B925C90FC2}" srcOrd="10" destOrd="0" presId="urn:microsoft.com/office/officeart/2005/8/layout/radial6"/>
    <dgm:cxn modelId="{EF4B9D89-9C1B-496B-9C19-E23AD0107E51}" type="presParOf" srcId="{4943B2CC-3EB6-44CB-A124-CBBC05443522}" destId="{FE51BD9F-BC78-4886-9E5A-A3FD7DAB7768}" srcOrd="11" destOrd="0" presId="urn:microsoft.com/office/officeart/2005/8/layout/radial6"/>
    <dgm:cxn modelId="{F1F6AEE7-286E-44B2-8EAA-1443F6105240}" type="presParOf" srcId="{4943B2CC-3EB6-44CB-A124-CBBC05443522}" destId="{15CEE7B3-A1F0-4E39-BBD5-74FB0322CDB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F8F32-001F-4A57-9ABD-9565DB656769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E7EF3F55-81C3-4F6D-B054-3CFDF3910596}">
      <dgm:prSet phldrT="[Text]" custT="1"/>
      <dgm:spPr/>
      <dgm:t>
        <a:bodyPr/>
        <a:lstStyle/>
        <a:p>
          <a:r>
            <a:rPr lang="id-ID" sz="2800" dirty="0" smtClean="0">
              <a:solidFill>
                <a:schemeClr val="tx1"/>
              </a:solidFill>
            </a:rPr>
            <a:t>PANTAI</a:t>
          </a:r>
          <a:endParaRPr lang="id-ID" sz="2800" dirty="0">
            <a:solidFill>
              <a:schemeClr val="tx1"/>
            </a:solidFill>
          </a:endParaRPr>
        </a:p>
      </dgm:t>
    </dgm:pt>
    <dgm:pt modelId="{A1F7004B-4D11-4816-9A3D-8E0CCF17336B}" type="parTrans" cxnId="{5AEFE80E-A93E-4A2E-9CEE-3F17BB34DCF3}">
      <dgm:prSet/>
      <dgm:spPr/>
      <dgm:t>
        <a:bodyPr/>
        <a:lstStyle/>
        <a:p>
          <a:endParaRPr lang="id-ID"/>
        </a:p>
      </dgm:t>
    </dgm:pt>
    <dgm:pt modelId="{7D18AB46-05DA-4D9D-A348-E62DB6DF3238}" type="sibTrans" cxnId="{5AEFE80E-A93E-4A2E-9CEE-3F17BB34DCF3}">
      <dgm:prSet/>
      <dgm:spPr/>
      <dgm:t>
        <a:bodyPr/>
        <a:lstStyle/>
        <a:p>
          <a:endParaRPr lang="id-ID"/>
        </a:p>
      </dgm:t>
    </dgm:pt>
    <dgm:pt modelId="{8E243F22-35E8-4896-97ED-72F36BE9235C}">
      <dgm:prSet phldrT="[Text]" phldr="1"/>
      <dgm:spPr/>
      <dgm:t>
        <a:bodyPr/>
        <a:lstStyle/>
        <a:p>
          <a:endParaRPr lang="id-ID"/>
        </a:p>
      </dgm:t>
    </dgm:pt>
    <dgm:pt modelId="{51727EE1-D16C-4609-A4D3-2A933E3ADAE2}" type="parTrans" cxnId="{1DE56045-E499-4989-9B75-C2B9B0BC741F}">
      <dgm:prSet/>
      <dgm:spPr/>
      <dgm:t>
        <a:bodyPr/>
        <a:lstStyle/>
        <a:p>
          <a:endParaRPr lang="id-ID"/>
        </a:p>
      </dgm:t>
    </dgm:pt>
    <dgm:pt modelId="{C3E36A9E-05B9-4C2C-945C-3F895BF70C60}" type="sibTrans" cxnId="{1DE56045-E499-4989-9B75-C2B9B0BC741F}">
      <dgm:prSet/>
      <dgm:spPr/>
      <dgm:t>
        <a:bodyPr/>
        <a:lstStyle/>
        <a:p>
          <a:endParaRPr lang="id-ID"/>
        </a:p>
      </dgm:t>
    </dgm:pt>
    <dgm:pt modelId="{2128A5ED-888A-4674-A121-4DD35CE68A30}">
      <dgm:prSet phldrT="[Text]" phldr="1"/>
      <dgm:spPr/>
      <dgm:t>
        <a:bodyPr/>
        <a:lstStyle/>
        <a:p>
          <a:endParaRPr lang="id-ID"/>
        </a:p>
      </dgm:t>
    </dgm:pt>
    <dgm:pt modelId="{94AF5F14-F05E-4C15-B0F3-B4F784CBAE5E}" type="parTrans" cxnId="{06DF0A59-F033-4B29-8C18-AED1BEBA8434}">
      <dgm:prSet/>
      <dgm:spPr/>
      <dgm:t>
        <a:bodyPr/>
        <a:lstStyle/>
        <a:p>
          <a:endParaRPr lang="id-ID"/>
        </a:p>
      </dgm:t>
    </dgm:pt>
    <dgm:pt modelId="{9C75BFE6-FB9F-4D27-974E-520A0B5EB626}" type="sibTrans" cxnId="{06DF0A59-F033-4B29-8C18-AED1BEBA8434}">
      <dgm:prSet/>
      <dgm:spPr/>
      <dgm:t>
        <a:bodyPr/>
        <a:lstStyle/>
        <a:p>
          <a:endParaRPr lang="id-ID"/>
        </a:p>
      </dgm:t>
    </dgm:pt>
    <dgm:pt modelId="{8314B9E5-45A7-4D48-A044-1E3519FB7991}">
      <dgm:prSet phldrT="[Text]" phldr="1"/>
      <dgm:spPr/>
      <dgm:t>
        <a:bodyPr/>
        <a:lstStyle/>
        <a:p>
          <a:endParaRPr lang="id-ID"/>
        </a:p>
      </dgm:t>
    </dgm:pt>
    <dgm:pt modelId="{04CDC6A9-0618-420D-ABDC-CC0BFDC18052}" type="parTrans" cxnId="{5A2E49B2-62B1-4228-85D2-9107362E67F4}">
      <dgm:prSet/>
      <dgm:spPr/>
      <dgm:t>
        <a:bodyPr/>
        <a:lstStyle/>
        <a:p>
          <a:endParaRPr lang="id-ID"/>
        </a:p>
      </dgm:t>
    </dgm:pt>
    <dgm:pt modelId="{3C555FC6-3841-4326-BE7F-8F3C4AB1333D}" type="sibTrans" cxnId="{5A2E49B2-62B1-4228-85D2-9107362E67F4}">
      <dgm:prSet/>
      <dgm:spPr/>
      <dgm:t>
        <a:bodyPr/>
        <a:lstStyle/>
        <a:p>
          <a:endParaRPr lang="id-ID"/>
        </a:p>
      </dgm:t>
    </dgm:pt>
    <dgm:pt modelId="{AB04842C-8030-448F-8BCE-5DBA2B5F7FED}">
      <dgm:prSet phldrT="[Text]" phldr="1"/>
      <dgm:spPr/>
      <dgm:t>
        <a:bodyPr/>
        <a:lstStyle/>
        <a:p>
          <a:endParaRPr lang="id-ID" dirty="0"/>
        </a:p>
      </dgm:t>
    </dgm:pt>
    <dgm:pt modelId="{2FB9CCAA-8972-4F3A-8B57-6C1BE643F7FB}" type="parTrans" cxnId="{B4F6573F-392A-466D-AA68-57CEB6016E9C}">
      <dgm:prSet/>
      <dgm:spPr/>
      <dgm:t>
        <a:bodyPr/>
        <a:lstStyle/>
        <a:p>
          <a:endParaRPr lang="id-ID"/>
        </a:p>
      </dgm:t>
    </dgm:pt>
    <dgm:pt modelId="{39196591-8B2D-423F-809E-138074B5384C}" type="sibTrans" cxnId="{B4F6573F-392A-466D-AA68-57CEB6016E9C}">
      <dgm:prSet/>
      <dgm:spPr/>
      <dgm:t>
        <a:bodyPr/>
        <a:lstStyle/>
        <a:p>
          <a:endParaRPr lang="id-ID"/>
        </a:p>
      </dgm:t>
    </dgm:pt>
    <dgm:pt modelId="{3EC986FD-8606-40E0-9A71-F9BC6307D941}" type="pres">
      <dgm:prSet presAssocID="{BBEF8F32-001F-4A57-9ABD-9565DB6567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D6D9253-782D-4147-98DC-CEF42AB8BCAE}" type="pres">
      <dgm:prSet presAssocID="{E7EF3F55-81C3-4F6D-B054-3CFDF3910596}" presName="centerShape" presStyleLbl="node0" presStyleIdx="0" presStyleCnt="1" custScaleX="136848" custScaleY="125729"/>
      <dgm:spPr/>
      <dgm:t>
        <a:bodyPr/>
        <a:lstStyle/>
        <a:p>
          <a:endParaRPr lang="id-ID"/>
        </a:p>
      </dgm:t>
    </dgm:pt>
    <dgm:pt modelId="{C5EC4113-E9E4-47C0-B85D-D6614A77EA35}" type="pres">
      <dgm:prSet presAssocID="{8E243F22-35E8-4896-97ED-72F36BE923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D2BF6D-8E7C-45EB-A4D7-860FD0B39C9C}" type="pres">
      <dgm:prSet presAssocID="{8E243F22-35E8-4896-97ED-72F36BE9235C}" presName="dummy" presStyleCnt="0"/>
      <dgm:spPr/>
    </dgm:pt>
    <dgm:pt modelId="{30D8D133-44B3-4BFD-B975-180FBACD87E0}" type="pres">
      <dgm:prSet presAssocID="{C3E36A9E-05B9-4C2C-945C-3F895BF70C60}" presName="sibTrans" presStyleLbl="sibTrans2D1" presStyleIdx="0" presStyleCnt="4"/>
      <dgm:spPr/>
      <dgm:t>
        <a:bodyPr/>
        <a:lstStyle/>
        <a:p>
          <a:endParaRPr lang="id-ID"/>
        </a:p>
      </dgm:t>
    </dgm:pt>
    <dgm:pt modelId="{9CE9E0F6-1100-4CD0-8B85-F7F846930CB1}" type="pres">
      <dgm:prSet presAssocID="{2128A5ED-888A-4674-A121-4DD35CE68A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063B70-8EFC-4B85-8AAF-7EBFF775FC99}" type="pres">
      <dgm:prSet presAssocID="{2128A5ED-888A-4674-A121-4DD35CE68A30}" presName="dummy" presStyleCnt="0"/>
      <dgm:spPr/>
    </dgm:pt>
    <dgm:pt modelId="{008B635D-9F9F-4D16-B3EE-E93E791A8011}" type="pres">
      <dgm:prSet presAssocID="{9C75BFE6-FB9F-4D27-974E-520A0B5EB626}" presName="sibTrans" presStyleLbl="sibTrans2D1" presStyleIdx="1" presStyleCnt="4"/>
      <dgm:spPr/>
      <dgm:t>
        <a:bodyPr/>
        <a:lstStyle/>
        <a:p>
          <a:endParaRPr lang="id-ID"/>
        </a:p>
      </dgm:t>
    </dgm:pt>
    <dgm:pt modelId="{6748668C-1EEE-4E1F-B7F1-CE43112D9049}" type="pres">
      <dgm:prSet presAssocID="{8314B9E5-45A7-4D48-A044-1E3519FB79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3E54F4-1E57-4EC7-9E7C-6D60FEAE4C4B}" type="pres">
      <dgm:prSet presAssocID="{8314B9E5-45A7-4D48-A044-1E3519FB7991}" presName="dummy" presStyleCnt="0"/>
      <dgm:spPr/>
    </dgm:pt>
    <dgm:pt modelId="{3D108041-6B7D-47EC-BB45-306D4FF4FE4B}" type="pres">
      <dgm:prSet presAssocID="{3C555FC6-3841-4326-BE7F-8F3C4AB1333D}" presName="sibTrans" presStyleLbl="sibTrans2D1" presStyleIdx="2" presStyleCnt="4"/>
      <dgm:spPr/>
      <dgm:t>
        <a:bodyPr/>
        <a:lstStyle/>
        <a:p>
          <a:endParaRPr lang="id-ID"/>
        </a:p>
      </dgm:t>
    </dgm:pt>
    <dgm:pt modelId="{D05D48D9-1B49-4335-8754-187376C8DDD8}" type="pres">
      <dgm:prSet presAssocID="{AB04842C-8030-448F-8BCE-5DBA2B5F7F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87F421-130D-4FA5-98A0-A95F5DC0A325}" type="pres">
      <dgm:prSet presAssocID="{AB04842C-8030-448F-8BCE-5DBA2B5F7FED}" presName="dummy" presStyleCnt="0"/>
      <dgm:spPr/>
    </dgm:pt>
    <dgm:pt modelId="{69A6497C-001D-406B-A046-AB9CB36482F6}" type="pres">
      <dgm:prSet presAssocID="{39196591-8B2D-423F-809E-138074B5384C}" presName="sibTrans" presStyleLbl="sibTrans2D1" presStyleIdx="3" presStyleCnt="4" custScaleX="98798"/>
      <dgm:spPr/>
      <dgm:t>
        <a:bodyPr/>
        <a:lstStyle/>
        <a:p>
          <a:endParaRPr lang="id-ID"/>
        </a:p>
      </dgm:t>
    </dgm:pt>
  </dgm:ptLst>
  <dgm:cxnLst>
    <dgm:cxn modelId="{5AEFE80E-A93E-4A2E-9CEE-3F17BB34DCF3}" srcId="{BBEF8F32-001F-4A57-9ABD-9565DB656769}" destId="{E7EF3F55-81C3-4F6D-B054-3CFDF3910596}" srcOrd="0" destOrd="0" parTransId="{A1F7004B-4D11-4816-9A3D-8E0CCF17336B}" sibTransId="{7D18AB46-05DA-4D9D-A348-E62DB6DF3238}"/>
    <dgm:cxn modelId="{1DE56045-E499-4989-9B75-C2B9B0BC741F}" srcId="{E7EF3F55-81C3-4F6D-B054-3CFDF3910596}" destId="{8E243F22-35E8-4896-97ED-72F36BE9235C}" srcOrd="0" destOrd="0" parTransId="{51727EE1-D16C-4609-A4D3-2A933E3ADAE2}" sibTransId="{C3E36A9E-05B9-4C2C-945C-3F895BF70C60}"/>
    <dgm:cxn modelId="{86FFB016-47E4-45CA-9713-E256D1DA4458}" type="presOf" srcId="{39196591-8B2D-423F-809E-138074B5384C}" destId="{69A6497C-001D-406B-A046-AB9CB36482F6}" srcOrd="0" destOrd="0" presId="urn:microsoft.com/office/officeart/2005/8/layout/radial6"/>
    <dgm:cxn modelId="{06DF0A59-F033-4B29-8C18-AED1BEBA8434}" srcId="{E7EF3F55-81C3-4F6D-B054-3CFDF3910596}" destId="{2128A5ED-888A-4674-A121-4DD35CE68A30}" srcOrd="1" destOrd="0" parTransId="{94AF5F14-F05E-4C15-B0F3-B4F784CBAE5E}" sibTransId="{9C75BFE6-FB9F-4D27-974E-520A0B5EB626}"/>
    <dgm:cxn modelId="{5A2E49B2-62B1-4228-85D2-9107362E67F4}" srcId="{E7EF3F55-81C3-4F6D-B054-3CFDF3910596}" destId="{8314B9E5-45A7-4D48-A044-1E3519FB7991}" srcOrd="2" destOrd="0" parTransId="{04CDC6A9-0618-420D-ABDC-CC0BFDC18052}" sibTransId="{3C555FC6-3841-4326-BE7F-8F3C4AB1333D}"/>
    <dgm:cxn modelId="{CE3644FA-891E-4BD2-AEBB-1BAD28343A2A}" type="presOf" srcId="{2128A5ED-888A-4674-A121-4DD35CE68A30}" destId="{9CE9E0F6-1100-4CD0-8B85-F7F846930CB1}" srcOrd="0" destOrd="0" presId="urn:microsoft.com/office/officeart/2005/8/layout/radial6"/>
    <dgm:cxn modelId="{49B22361-37E9-4372-A487-C0A1BEA86188}" type="presOf" srcId="{8E243F22-35E8-4896-97ED-72F36BE9235C}" destId="{C5EC4113-E9E4-47C0-B85D-D6614A77EA35}" srcOrd="0" destOrd="0" presId="urn:microsoft.com/office/officeart/2005/8/layout/radial6"/>
    <dgm:cxn modelId="{0B65BAAA-0388-47BE-A9B3-D2760D2C1075}" type="presOf" srcId="{9C75BFE6-FB9F-4D27-974E-520A0B5EB626}" destId="{008B635D-9F9F-4D16-B3EE-E93E791A8011}" srcOrd="0" destOrd="0" presId="urn:microsoft.com/office/officeart/2005/8/layout/radial6"/>
    <dgm:cxn modelId="{AA0CBD57-9959-4BF2-88CC-9F81D49EC432}" type="presOf" srcId="{C3E36A9E-05B9-4C2C-945C-3F895BF70C60}" destId="{30D8D133-44B3-4BFD-B975-180FBACD87E0}" srcOrd="0" destOrd="0" presId="urn:microsoft.com/office/officeart/2005/8/layout/radial6"/>
    <dgm:cxn modelId="{89A16223-662B-4014-8C30-D110440B76E3}" type="presOf" srcId="{BBEF8F32-001F-4A57-9ABD-9565DB656769}" destId="{3EC986FD-8606-40E0-9A71-F9BC6307D941}" srcOrd="0" destOrd="0" presId="urn:microsoft.com/office/officeart/2005/8/layout/radial6"/>
    <dgm:cxn modelId="{B7146398-8CAD-476B-AF14-B98DD32235F5}" type="presOf" srcId="{AB04842C-8030-448F-8BCE-5DBA2B5F7FED}" destId="{D05D48D9-1B49-4335-8754-187376C8DDD8}" srcOrd="0" destOrd="0" presId="urn:microsoft.com/office/officeart/2005/8/layout/radial6"/>
    <dgm:cxn modelId="{9B769C26-711A-4F3A-80E7-0A3B42345B0B}" type="presOf" srcId="{8314B9E5-45A7-4D48-A044-1E3519FB7991}" destId="{6748668C-1EEE-4E1F-B7F1-CE43112D9049}" srcOrd="0" destOrd="0" presId="urn:microsoft.com/office/officeart/2005/8/layout/radial6"/>
    <dgm:cxn modelId="{0F1C92CC-DFC3-4C6A-B1C7-6F54FF1EE565}" type="presOf" srcId="{3C555FC6-3841-4326-BE7F-8F3C4AB1333D}" destId="{3D108041-6B7D-47EC-BB45-306D4FF4FE4B}" srcOrd="0" destOrd="0" presId="urn:microsoft.com/office/officeart/2005/8/layout/radial6"/>
    <dgm:cxn modelId="{B4F6573F-392A-466D-AA68-57CEB6016E9C}" srcId="{E7EF3F55-81C3-4F6D-B054-3CFDF3910596}" destId="{AB04842C-8030-448F-8BCE-5DBA2B5F7FED}" srcOrd="3" destOrd="0" parTransId="{2FB9CCAA-8972-4F3A-8B57-6C1BE643F7FB}" sibTransId="{39196591-8B2D-423F-809E-138074B5384C}"/>
    <dgm:cxn modelId="{FE6B9127-A5AD-4B96-9E4B-7EED4694380A}" type="presOf" srcId="{E7EF3F55-81C3-4F6D-B054-3CFDF3910596}" destId="{3D6D9253-782D-4147-98DC-CEF42AB8BCAE}" srcOrd="0" destOrd="0" presId="urn:microsoft.com/office/officeart/2005/8/layout/radial6"/>
    <dgm:cxn modelId="{AA513961-F979-4712-8A81-5324DC3238FE}" type="presParOf" srcId="{3EC986FD-8606-40E0-9A71-F9BC6307D941}" destId="{3D6D9253-782D-4147-98DC-CEF42AB8BCAE}" srcOrd="0" destOrd="0" presId="urn:microsoft.com/office/officeart/2005/8/layout/radial6"/>
    <dgm:cxn modelId="{86CF7CFF-834D-43E4-B438-E34CD35A969A}" type="presParOf" srcId="{3EC986FD-8606-40E0-9A71-F9BC6307D941}" destId="{C5EC4113-E9E4-47C0-B85D-D6614A77EA35}" srcOrd="1" destOrd="0" presId="urn:microsoft.com/office/officeart/2005/8/layout/radial6"/>
    <dgm:cxn modelId="{220A1C4C-AFED-4D87-B0BA-96293D55B714}" type="presParOf" srcId="{3EC986FD-8606-40E0-9A71-F9BC6307D941}" destId="{20D2BF6D-8E7C-45EB-A4D7-860FD0B39C9C}" srcOrd="2" destOrd="0" presId="urn:microsoft.com/office/officeart/2005/8/layout/radial6"/>
    <dgm:cxn modelId="{85599B54-7E3A-4B47-A46A-9C3025429947}" type="presParOf" srcId="{3EC986FD-8606-40E0-9A71-F9BC6307D941}" destId="{30D8D133-44B3-4BFD-B975-180FBACD87E0}" srcOrd="3" destOrd="0" presId="urn:microsoft.com/office/officeart/2005/8/layout/radial6"/>
    <dgm:cxn modelId="{4A3B758E-EADD-4058-8A99-05A5A4F86905}" type="presParOf" srcId="{3EC986FD-8606-40E0-9A71-F9BC6307D941}" destId="{9CE9E0F6-1100-4CD0-8B85-F7F846930CB1}" srcOrd="4" destOrd="0" presId="urn:microsoft.com/office/officeart/2005/8/layout/radial6"/>
    <dgm:cxn modelId="{3C84FC22-5DDE-420E-82D5-B643758ED5C7}" type="presParOf" srcId="{3EC986FD-8606-40E0-9A71-F9BC6307D941}" destId="{AF063B70-8EFC-4B85-8AAF-7EBFF775FC99}" srcOrd="5" destOrd="0" presId="urn:microsoft.com/office/officeart/2005/8/layout/radial6"/>
    <dgm:cxn modelId="{BEAE4053-728B-42E3-B049-ABB1680C3E0A}" type="presParOf" srcId="{3EC986FD-8606-40E0-9A71-F9BC6307D941}" destId="{008B635D-9F9F-4D16-B3EE-E93E791A8011}" srcOrd="6" destOrd="0" presId="urn:microsoft.com/office/officeart/2005/8/layout/radial6"/>
    <dgm:cxn modelId="{E654B787-5590-4DC5-AEF8-876DE3FAC2BA}" type="presParOf" srcId="{3EC986FD-8606-40E0-9A71-F9BC6307D941}" destId="{6748668C-1EEE-4E1F-B7F1-CE43112D9049}" srcOrd="7" destOrd="0" presId="urn:microsoft.com/office/officeart/2005/8/layout/radial6"/>
    <dgm:cxn modelId="{B1227ECE-A393-493C-85D0-AA854F589D33}" type="presParOf" srcId="{3EC986FD-8606-40E0-9A71-F9BC6307D941}" destId="{ED3E54F4-1E57-4EC7-9E7C-6D60FEAE4C4B}" srcOrd="8" destOrd="0" presId="urn:microsoft.com/office/officeart/2005/8/layout/radial6"/>
    <dgm:cxn modelId="{2A9F2CCF-C413-41C0-8575-586A21B8E13D}" type="presParOf" srcId="{3EC986FD-8606-40E0-9A71-F9BC6307D941}" destId="{3D108041-6B7D-47EC-BB45-306D4FF4FE4B}" srcOrd="9" destOrd="0" presId="urn:microsoft.com/office/officeart/2005/8/layout/radial6"/>
    <dgm:cxn modelId="{C422198A-B1EA-4C40-8509-AF62C515BC9F}" type="presParOf" srcId="{3EC986FD-8606-40E0-9A71-F9BC6307D941}" destId="{D05D48D9-1B49-4335-8754-187376C8DDD8}" srcOrd="10" destOrd="0" presId="urn:microsoft.com/office/officeart/2005/8/layout/radial6"/>
    <dgm:cxn modelId="{D5A22DE3-5DE9-44E0-A372-28BF52A33CD7}" type="presParOf" srcId="{3EC986FD-8606-40E0-9A71-F9BC6307D941}" destId="{E187F421-130D-4FA5-98A0-A95F5DC0A325}" srcOrd="11" destOrd="0" presId="urn:microsoft.com/office/officeart/2005/8/layout/radial6"/>
    <dgm:cxn modelId="{8AB9DBBC-0688-438C-97FF-EA72D1DDE8F6}" type="presParOf" srcId="{3EC986FD-8606-40E0-9A71-F9BC6307D941}" destId="{69A6497C-001D-406B-A046-AB9CB36482F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EE7B3-A1F0-4E39-BBD5-74FB0322CDB0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09778-5336-4EA2-B2B8-3B8BB0DB3A7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CEAE-5D94-4712-BE77-3027D151F5B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B35BA-E17A-472F-AAF5-48853231F9D1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326F0-C261-4830-8642-0B1343A207E3}">
      <dsp:nvSpPr>
        <dsp:cNvPr id="0" name=""/>
        <dsp:cNvSpPr/>
      </dsp:nvSpPr>
      <dsp:spPr>
        <a:xfrm>
          <a:off x="2751018" y="1488967"/>
          <a:ext cx="2625963" cy="2440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chemeClr val="tx1"/>
              </a:solidFill>
            </a:rPr>
            <a:t>PANTAI</a:t>
          </a:r>
          <a:endParaRPr lang="id-ID" sz="3200" kern="1200" dirty="0">
            <a:solidFill>
              <a:schemeClr val="tx1"/>
            </a:solidFill>
          </a:endParaRPr>
        </a:p>
      </dsp:txBody>
      <dsp:txXfrm>
        <a:off x="3135581" y="1846404"/>
        <a:ext cx="1856837" cy="1725858"/>
      </dsp:txXfrm>
    </dsp:sp>
    <dsp:sp modelId="{B0F40ED3-C9F9-4F69-B44A-BCCDED30D8FE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000" kern="1200"/>
        </a:p>
      </dsp:txBody>
      <dsp:txXfrm>
        <a:off x="3589098" y="199168"/>
        <a:ext cx="949803" cy="949803"/>
      </dsp:txXfrm>
    </dsp:sp>
    <dsp:sp modelId="{51C65AED-1DC1-4A4D-AC83-1FA8E8D6D694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000" kern="1200"/>
        </a:p>
      </dsp:txBody>
      <dsp:txXfrm>
        <a:off x="5624361" y="2234431"/>
        <a:ext cx="949803" cy="949803"/>
      </dsp:txXfrm>
    </dsp:sp>
    <dsp:sp modelId="{39D47585-926D-41F8-BC76-B026B6CED702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000" kern="1200" dirty="0"/>
        </a:p>
      </dsp:txBody>
      <dsp:txXfrm>
        <a:off x="3589098" y="4269695"/>
        <a:ext cx="949803" cy="949803"/>
      </dsp:txXfrm>
    </dsp:sp>
    <dsp:sp modelId="{6BCED5B6-A06B-49C7-BEDB-A9B925C90FC2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000" kern="1200" dirty="0"/>
        </a:p>
      </dsp:txBody>
      <dsp:txXfrm>
        <a:off x="1553834" y="2234431"/>
        <a:ext cx="949803" cy="94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497C-001D-406B-A046-AB9CB36482F6}">
      <dsp:nvSpPr>
        <dsp:cNvPr id="0" name=""/>
        <dsp:cNvSpPr/>
      </dsp:nvSpPr>
      <dsp:spPr>
        <a:xfrm>
          <a:off x="2005425" y="625714"/>
          <a:ext cx="411714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08041-6B7D-47EC-BB45-306D4FF4FE4B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B635D-9F9F-4D16-B3EE-E93E791A8011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8D133-44B3-4BFD-B975-180FBACD87E0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D9253-782D-4147-98DC-CEF42AB8BCAE}">
      <dsp:nvSpPr>
        <dsp:cNvPr id="0" name=""/>
        <dsp:cNvSpPr/>
      </dsp:nvSpPr>
      <dsp:spPr>
        <a:xfrm>
          <a:off x="2751018" y="1503032"/>
          <a:ext cx="2625963" cy="24126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PANTAI</a:t>
          </a:r>
          <a:endParaRPr lang="id-ID" sz="2800" kern="1200" dirty="0">
            <a:solidFill>
              <a:schemeClr val="tx1"/>
            </a:solidFill>
          </a:endParaRPr>
        </a:p>
      </dsp:txBody>
      <dsp:txXfrm>
        <a:off x="3135581" y="1856349"/>
        <a:ext cx="1856837" cy="1705967"/>
      </dsp:txXfrm>
    </dsp:sp>
    <dsp:sp modelId="{C5EC4113-E9E4-47C0-B85D-D6614A77EA35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000" kern="1200"/>
        </a:p>
      </dsp:txBody>
      <dsp:txXfrm>
        <a:off x="3589098" y="199168"/>
        <a:ext cx="949803" cy="949803"/>
      </dsp:txXfrm>
    </dsp:sp>
    <dsp:sp modelId="{9CE9E0F6-1100-4CD0-8B85-F7F846930CB1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000" kern="1200"/>
        </a:p>
      </dsp:txBody>
      <dsp:txXfrm>
        <a:off x="5624361" y="2234431"/>
        <a:ext cx="949803" cy="949803"/>
      </dsp:txXfrm>
    </dsp:sp>
    <dsp:sp modelId="{6748668C-1EEE-4E1F-B7F1-CE43112D9049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000" kern="1200"/>
        </a:p>
      </dsp:txBody>
      <dsp:txXfrm>
        <a:off x="3589098" y="4269695"/>
        <a:ext cx="949803" cy="949803"/>
      </dsp:txXfrm>
    </dsp:sp>
    <dsp:sp modelId="{D05D48D9-1B49-4335-8754-187376C8DDD8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000" kern="1200" dirty="0"/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895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716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058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964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795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2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323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738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9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711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052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E5FB-C473-4C24-AFFC-8E25AA6D4070}" type="datetimeFigureOut">
              <a:rPr lang="id-ID" smtClean="0"/>
              <a:t>24/07/2019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0074-4923-4374-BB54-14164583D51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8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Kori%20Yulia\Downloads\AUD-20170518-WA0011.mp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ori%20Yulia\Downloads\AUD-20170518-WA0010.mp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17758" y="1030288"/>
            <a:ext cx="4247147" cy="610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TEKS DESKRIPSI</a:t>
            </a:r>
            <a:endParaRPr lang="id-I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058" y="-437063"/>
            <a:ext cx="12606116" cy="77321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12042" y="0"/>
            <a:ext cx="6079958" cy="257020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 smtClean="0">
                <a:latin typeface="Chiller" panose="04020404031007020602" pitchFamily="82" charset="0"/>
              </a:rPr>
              <a:t>BELAJAR MENDESKRIPSIKAN</a:t>
            </a:r>
            <a:endParaRPr lang="id-ID" sz="48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>
            <a:hlinkClick r:id="rId2" action="ppaction://hlinksldjump"/>
          </p:cNvPr>
          <p:cNvSpPr/>
          <p:nvPr/>
        </p:nvSpPr>
        <p:spPr>
          <a:xfrm>
            <a:off x="1524000" y="0"/>
            <a:ext cx="3505200" cy="31877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1</a:t>
            </a:r>
            <a:endParaRPr lang="id-ID" sz="7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xplosion 1 2">
            <a:hlinkClick r:id="rId3" action="ppaction://hlinksldjump"/>
          </p:cNvPr>
          <p:cNvSpPr/>
          <p:nvPr/>
        </p:nvSpPr>
        <p:spPr>
          <a:xfrm>
            <a:off x="6286500" y="0"/>
            <a:ext cx="3505200" cy="31877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dirty="0" smtClean="0">
                <a:solidFill>
                  <a:schemeClr val="tx1"/>
                </a:solidFill>
                <a:latin typeface="Algerian" panose="04020705040A02060702" pitchFamily="82" charset="0"/>
                <a:hlinkClick r:id="rId3" action="ppaction://hlinksldjump"/>
              </a:rPr>
              <a:t>2</a:t>
            </a:r>
            <a:endParaRPr lang="id-ID" sz="7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Explosion 1 3">
            <a:hlinkClick r:id="rId4" action="ppaction://hlinksldjump"/>
          </p:cNvPr>
          <p:cNvSpPr/>
          <p:nvPr/>
        </p:nvSpPr>
        <p:spPr>
          <a:xfrm>
            <a:off x="1663700" y="3441700"/>
            <a:ext cx="3505200" cy="31877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3</a:t>
            </a:r>
            <a:endParaRPr lang="id-ID" sz="7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6731000" y="3441700"/>
            <a:ext cx="3505200" cy="31877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dirty="0" smtClean="0">
                <a:solidFill>
                  <a:schemeClr val="tx1"/>
                </a:solidFill>
                <a:latin typeface="Algerian" panose="04020705040A02060702" pitchFamily="82" charset="0"/>
                <a:hlinkClick r:id="rId5" action="ppaction://hlinksldjump"/>
              </a:rPr>
              <a:t>4</a:t>
            </a:r>
            <a:endParaRPr lang="id-ID" sz="7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Flowchart: Extract 5">
            <a:hlinkClick r:id="rId6" action="ppaction://hlinksldjump"/>
          </p:cNvPr>
          <p:cNvSpPr/>
          <p:nvPr/>
        </p:nvSpPr>
        <p:spPr>
          <a:xfrm>
            <a:off x="10589342" y="5035550"/>
            <a:ext cx="1106129" cy="104078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69" y="1515978"/>
            <a:ext cx="7230979" cy="33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21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7732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648929" y="5707626"/>
            <a:ext cx="1578077" cy="8111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619432" y="5692877"/>
            <a:ext cx="1563329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651" cy="6857982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619432" y="6061587"/>
            <a:ext cx="1135626" cy="6636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235975" y="5862484"/>
            <a:ext cx="1548580" cy="722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76621" y="1136308"/>
            <a:ext cx="7638757" cy="6893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dirty="0" smtClean="0"/>
              <a:t>KOMPETENSI DASAR</a:t>
            </a:r>
            <a:endParaRPr lang="id-ID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ular Callout 8"/>
          <p:cNvSpPr/>
          <p:nvPr/>
        </p:nvSpPr>
        <p:spPr>
          <a:xfrm>
            <a:off x="998806" y="2222696"/>
            <a:ext cx="10354994" cy="3221502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id-ID" sz="2800" b="1" dirty="0" smtClean="0"/>
              <a:t>3.1 Mengidentifikasi </a:t>
            </a:r>
            <a:r>
              <a:rPr lang="id-ID" sz="2800" b="1" dirty="0"/>
              <a:t>informasi dalam teks deskripsi tentang objek </a:t>
            </a:r>
            <a:r>
              <a:rPr lang="id-ID" sz="2800" b="1" dirty="0" smtClean="0"/>
              <a:t>  (</a:t>
            </a:r>
            <a:r>
              <a:rPr lang="id-ID" sz="2800" b="1" dirty="0"/>
              <a:t>sekolah, tempat wisata, tempat bersejarah, dan atau suasana pentas seni daerah) yang didengar dan dibaca</a:t>
            </a:r>
            <a:r>
              <a:rPr lang="id-ID" sz="2800" b="1" dirty="0" smtClean="0"/>
              <a:t>.</a:t>
            </a:r>
          </a:p>
          <a:p>
            <a:pPr algn="just"/>
            <a:r>
              <a:rPr lang="id-ID" sz="2800" b="1" dirty="0" smtClean="0"/>
              <a:t>4.2 Menentukan </a:t>
            </a:r>
            <a:r>
              <a:rPr lang="id-ID" sz="2800" b="1" dirty="0"/>
              <a:t>isi teks deskripsi objek (tempat wisata, tempat </a:t>
            </a:r>
            <a:r>
              <a:rPr lang="id-ID" sz="2800" b="1" dirty="0" smtClean="0"/>
              <a:t>bersejarah, pentas </a:t>
            </a:r>
            <a:r>
              <a:rPr lang="id-ID" sz="2800" b="1" dirty="0"/>
              <a:t>seni daerah, kain tradisional, </a:t>
            </a:r>
            <a:r>
              <a:rPr lang="id-ID" sz="2800" b="1" dirty="0" err="1"/>
              <a:t>dll</a:t>
            </a:r>
            <a:r>
              <a:rPr lang="id-ID" sz="2800" b="1" dirty="0"/>
              <a:t>) yang didengar dan dibaca.</a:t>
            </a:r>
          </a:p>
        </p:txBody>
      </p:sp>
    </p:spTree>
    <p:extLst>
      <p:ext uri="{BB962C8B-B14F-4D97-AF65-F5344CB8AC3E}">
        <p14:creationId xmlns:p14="http://schemas.microsoft.com/office/powerpoint/2010/main" val="4249585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2588456" y="230188"/>
            <a:ext cx="6443003" cy="1325563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INDIKATOR</a:t>
            </a:r>
            <a:endParaRPr lang="id-ID" sz="3600" b="1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1516966" y="1690688"/>
            <a:ext cx="9158068" cy="4351338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2501900" y="2447022"/>
            <a:ext cx="718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d-ID" sz="2800" dirty="0"/>
              <a:t>Mengungkapkan isi informasi teks deskripsi</a:t>
            </a:r>
          </a:p>
          <a:p>
            <a:pPr marL="342900" indent="-342900">
              <a:buAutoNum type="arabicPeriod"/>
            </a:pPr>
            <a:r>
              <a:rPr lang="id-ID" sz="2800" dirty="0"/>
              <a:t>Mengungkapkan fakta dari teks deskripsi</a:t>
            </a:r>
          </a:p>
          <a:p>
            <a:pPr marL="342900" indent="-342900">
              <a:buAutoNum type="arabicPeriod"/>
            </a:pPr>
            <a:r>
              <a:rPr lang="id-ID" sz="2800" dirty="0"/>
              <a:t>Mengungkapkan opini dari teks deskripsi</a:t>
            </a:r>
          </a:p>
          <a:p>
            <a:pPr marL="342900" indent="-342900">
              <a:buAutoNum type="arabicPeriod"/>
            </a:pPr>
            <a:r>
              <a:rPr lang="id-ID" sz="2800" dirty="0"/>
              <a:t>Memberikan tanggapan atas isi teks deskripsi</a:t>
            </a:r>
          </a:p>
          <a:p>
            <a:pPr marL="342900" indent="-342900">
              <a:buAutoNum type="arabicPeriod"/>
            </a:pPr>
            <a:r>
              <a:rPr lang="id-ID" sz="2800" dirty="0"/>
              <a:t>Menuliskan kembali isi teks deskripsi</a:t>
            </a:r>
          </a:p>
          <a:p>
            <a:pPr marL="342900" indent="-342900">
              <a:buAutoNum type="arabicPeriod"/>
            </a:pPr>
            <a:r>
              <a:rPr lang="id-ID" sz="2800" dirty="0"/>
              <a:t>Mempresentasikan hasil ringkasan isi teks deskripsi</a:t>
            </a:r>
          </a:p>
        </p:txBody>
      </p:sp>
    </p:spTree>
    <p:extLst>
      <p:ext uri="{BB962C8B-B14F-4D97-AF65-F5344CB8AC3E}">
        <p14:creationId xmlns:p14="http://schemas.microsoft.com/office/powerpoint/2010/main" val="7528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792705" y="1239253"/>
            <a:ext cx="8073190" cy="93846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TUJUAN PEMBELAJARAN</a:t>
            </a:r>
            <a:endParaRPr lang="id-ID" sz="3200" b="1" dirty="0"/>
          </a:p>
        </p:txBody>
      </p:sp>
      <p:sp>
        <p:nvSpPr>
          <p:cNvPr id="4" name="Horizontal Scroll 3"/>
          <p:cNvSpPr/>
          <p:nvPr/>
        </p:nvSpPr>
        <p:spPr>
          <a:xfrm>
            <a:off x="1792705" y="1876926"/>
            <a:ext cx="8073190" cy="506529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dirty="0" smtClean="0"/>
              <a:t>Siswa mampu :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Mengungkapkan isi informasi teks deskripsi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Mengungkapkan fakta dari teks deskripsi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Mengungkapkan opini dari teks deskripsi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Memberikan tanggapan atas isi teks deskripsi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Menuliskan kembali isi teks deskripsi</a:t>
            </a:r>
          </a:p>
          <a:p>
            <a:pPr marL="342900" indent="-342900">
              <a:buAutoNum type="arabicPeriod"/>
            </a:pPr>
            <a:r>
              <a:rPr lang="id-ID" sz="2400" dirty="0" smtClean="0"/>
              <a:t>Mempresentasikan hasil ringkasan isi teks deskripsi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419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49382" y="0"/>
            <a:ext cx="11707092" cy="6147582"/>
          </a:xfrm>
          <a:prstGeom prst="verticalScroll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</a:rPr>
              <a:t>Rayuan Pulau Kelapa</a:t>
            </a:r>
          </a:p>
          <a:p>
            <a:endParaRPr lang="id-ID" sz="2400" b="1" dirty="0" smtClean="0">
              <a:solidFill>
                <a:schemeClr val="tx1"/>
              </a:solidFill>
            </a:endParaRPr>
          </a:p>
          <a:p>
            <a:r>
              <a:rPr lang="id-ID" sz="3200" dirty="0" smtClean="0">
                <a:solidFill>
                  <a:schemeClr val="tx1"/>
                </a:solidFill>
              </a:rPr>
              <a:t>Tanah airku Indonesia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Negeri elok amat </a:t>
            </a:r>
            <a:r>
              <a:rPr lang="id-ID" sz="3200" dirty="0" err="1" smtClean="0">
                <a:solidFill>
                  <a:schemeClr val="tx1"/>
                </a:solidFill>
              </a:rPr>
              <a:t>kucinta</a:t>
            </a:r>
            <a:endParaRPr lang="id-ID" sz="3200" dirty="0" smtClean="0">
              <a:solidFill>
                <a:schemeClr val="tx1"/>
              </a:solidFill>
            </a:endParaRPr>
          </a:p>
          <a:p>
            <a:r>
              <a:rPr lang="id-ID" sz="3200" dirty="0" smtClean="0">
                <a:solidFill>
                  <a:schemeClr val="tx1"/>
                </a:solidFill>
              </a:rPr>
              <a:t>Tanah tumpah darahku yang mulia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Yang kupuja sepanjang masa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Tanah airku aman dan makmur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Pulau kelapa yang amat subur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Pulau melati pujaan bangsa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Sejak dulu kala</a:t>
            </a:r>
          </a:p>
          <a:p>
            <a:endParaRPr lang="id-ID" sz="3200" dirty="0">
              <a:solidFill>
                <a:schemeClr val="tx1"/>
              </a:solidFill>
            </a:endParaRPr>
          </a:p>
          <a:p>
            <a:endParaRPr lang="id-ID" sz="3200" dirty="0" smtClean="0">
              <a:solidFill>
                <a:schemeClr val="tx1"/>
              </a:solidFill>
            </a:endParaRPr>
          </a:p>
          <a:p>
            <a:endParaRPr lang="id-ID" sz="3200" dirty="0" smtClean="0">
              <a:solidFill>
                <a:schemeClr val="tx1"/>
              </a:solidFill>
            </a:endParaRPr>
          </a:p>
          <a:p>
            <a:r>
              <a:rPr lang="id-ID" sz="3200" b="1" dirty="0" err="1" smtClean="0">
                <a:solidFill>
                  <a:schemeClr val="tx1"/>
                </a:solidFill>
              </a:rPr>
              <a:t>Reff</a:t>
            </a:r>
            <a:endParaRPr lang="id-ID" sz="3200" b="1" dirty="0" smtClean="0">
              <a:solidFill>
                <a:schemeClr val="tx1"/>
              </a:solidFill>
            </a:endParaRPr>
          </a:p>
          <a:p>
            <a:r>
              <a:rPr lang="id-ID" sz="3200" dirty="0" smtClean="0">
                <a:solidFill>
                  <a:schemeClr val="tx1"/>
                </a:solidFill>
              </a:rPr>
              <a:t>Melambai-lambai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Nyiur di pantai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Berbisik-bisik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Raja Kelana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Memuja pulau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Nan indah permai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Tanah Airku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Indonesia</a:t>
            </a:r>
            <a:endParaRPr lang="id-ID" sz="3200" b="1" dirty="0" smtClean="0">
              <a:solidFill>
                <a:schemeClr val="tx1"/>
              </a:solidFill>
            </a:endParaRPr>
          </a:p>
          <a:p>
            <a:r>
              <a:rPr lang="id-ID" sz="3200" b="1" dirty="0" smtClean="0">
                <a:solidFill>
                  <a:schemeClr val="tx1"/>
                </a:solidFill>
              </a:rPr>
              <a:t>Ismail Marzuki</a:t>
            </a:r>
            <a:endParaRPr lang="id-ID" sz="3200" b="1" dirty="0">
              <a:solidFill>
                <a:schemeClr val="tx1"/>
              </a:solidFill>
            </a:endParaRPr>
          </a:p>
        </p:txBody>
      </p:sp>
      <p:sp>
        <p:nvSpPr>
          <p:cNvPr id="3" name="Action Button: Forward or Next 2">
            <a:hlinkClick r:id="rId2" action="ppaction://hlinkfile" highlightClick="1"/>
          </p:cNvPr>
          <p:cNvSpPr/>
          <p:nvPr/>
        </p:nvSpPr>
        <p:spPr>
          <a:xfrm>
            <a:off x="11028218" y="6040582"/>
            <a:ext cx="928256" cy="42949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4111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" y="275472"/>
            <a:ext cx="10924674" cy="6161423"/>
          </a:xfrm>
          <a:prstGeom prst="rect">
            <a:avLst/>
          </a:prstGeom>
        </p:spPr>
      </p:pic>
      <p:sp>
        <p:nvSpPr>
          <p:cNvPr id="4" name="Action Button: Forward or Next 3">
            <a:hlinkClick r:id="rId3" action="ppaction://hlinkfile" highlightClick="1"/>
          </p:cNvPr>
          <p:cNvSpPr/>
          <p:nvPr/>
        </p:nvSpPr>
        <p:spPr>
          <a:xfrm>
            <a:off x="11028218" y="6040582"/>
            <a:ext cx="928256" cy="429491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7075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327" y="1850457"/>
            <a:ext cx="10948737" cy="9023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Sebutkan apa saja yang bisa kalian temukan dari gambar objek wisata Pantai </a:t>
            </a:r>
            <a:r>
              <a:rPr lang="id-ID" sz="2800" dirty="0" err="1" smtClean="0"/>
              <a:t>Pangandaran</a:t>
            </a:r>
            <a:r>
              <a:rPr lang="id-ID" sz="2800" dirty="0" smtClean="0"/>
              <a:t>! </a:t>
            </a:r>
            <a:endParaRPr lang="id-ID" sz="2800" dirty="0"/>
          </a:p>
        </p:txBody>
      </p:sp>
      <p:sp>
        <p:nvSpPr>
          <p:cNvPr id="3" name="Smiley Face 2"/>
          <p:cNvSpPr/>
          <p:nvPr/>
        </p:nvSpPr>
        <p:spPr>
          <a:xfrm>
            <a:off x="11123196" y="6039855"/>
            <a:ext cx="661736" cy="60157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Wave 3"/>
          <p:cNvSpPr/>
          <p:nvPr/>
        </p:nvSpPr>
        <p:spPr>
          <a:xfrm>
            <a:off x="3113958" y="354839"/>
            <a:ext cx="5293894" cy="890337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LEMBAR KERJA 1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707961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4599074"/>
              </p:ext>
            </p:extLst>
          </p:nvPr>
        </p:nvGraphicFramePr>
        <p:xfrm>
          <a:off x="-922215" y="6352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09753793"/>
              </p:ext>
            </p:extLst>
          </p:nvPr>
        </p:nvGraphicFramePr>
        <p:xfrm>
          <a:off x="4986215" y="6352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19021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686911" y="1769753"/>
            <a:ext cx="10975206" cy="1198531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Tuliskan kembali hasil pengamatan kalian menjadi sebuah paragraf!</a:t>
            </a:r>
          </a:p>
          <a:p>
            <a:pPr algn="ctr"/>
            <a:r>
              <a:rPr lang="id-ID" sz="2800" dirty="0" smtClean="0"/>
              <a:t> </a:t>
            </a:r>
            <a:endParaRPr lang="id-ID" sz="2800" dirty="0"/>
          </a:p>
        </p:txBody>
      </p:sp>
      <p:sp>
        <p:nvSpPr>
          <p:cNvPr id="5" name="Curved Down Ribbon 4"/>
          <p:cNvSpPr/>
          <p:nvPr/>
        </p:nvSpPr>
        <p:spPr>
          <a:xfrm>
            <a:off x="3403086" y="323742"/>
            <a:ext cx="5787190" cy="962526"/>
          </a:xfrm>
          <a:prstGeom prst="ellipse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LEMBAR KERJA 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0593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222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Chiller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 yulia</dc:creator>
  <cp:lastModifiedBy>Lenovo</cp:lastModifiedBy>
  <cp:revision>25</cp:revision>
  <dcterms:created xsi:type="dcterms:W3CDTF">2017-05-18T01:04:16Z</dcterms:created>
  <dcterms:modified xsi:type="dcterms:W3CDTF">2019-07-24T01:28:59Z</dcterms:modified>
</cp:coreProperties>
</file>