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09E9A-B2D5-49CF-A276-2E7EFB4A01D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D4A47D-3A41-4994-A13A-84CF89DF09AE}">
      <dgm:prSet phldrT="[Text]"/>
      <dgm:spPr/>
      <dgm:t>
        <a:bodyPr/>
        <a:lstStyle/>
        <a:p>
          <a:r>
            <a:rPr lang="en-US" dirty="0" err="1" smtClean="0"/>
            <a:t>Struktur</a:t>
          </a:r>
          <a:r>
            <a:rPr lang="en-US" dirty="0" smtClean="0"/>
            <a:t> </a:t>
          </a:r>
          <a:r>
            <a:rPr lang="en-US" dirty="0" err="1" smtClean="0"/>
            <a:t>teks</a:t>
          </a:r>
          <a:r>
            <a:rPr lang="en-US" dirty="0" smtClean="0"/>
            <a:t> </a:t>
          </a:r>
          <a:r>
            <a:rPr lang="en-US" dirty="0" err="1" smtClean="0"/>
            <a:t>deskripsi</a:t>
          </a:r>
          <a:endParaRPr lang="en-US" dirty="0"/>
        </a:p>
      </dgm:t>
    </dgm:pt>
    <dgm:pt modelId="{FDA42C1A-8309-4C9A-A06E-2493826ADB5D}" type="parTrans" cxnId="{7C77DE88-1DB7-49F7-89C9-AF7C47A9E4C8}">
      <dgm:prSet/>
      <dgm:spPr/>
      <dgm:t>
        <a:bodyPr/>
        <a:lstStyle/>
        <a:p>
          <a:endParaRPr lang="en-US"/>
        </a:p>
      </dgm:t>
    </dgm:pt>
    <dgm:pt modelId="{AF8E7DD5-0A48-4D09-BD4A-933E9977D9BC}" type="sibTrans" cxnId="{7C77DE88-1DB7-49F7-89C9-AF7C47A9E4C8}">
      <dgm:prSet/>
      <dgm:spPr/>
      <dgm:t>
        <a:bodyPr/>
        <a:lstStyle/>
        <a:p>
          <a:endParaRPr lang="en-US"/>
        </a:p>
      </dgm:t>
    </dgm:pt>
    <dgm:pt modelId="{8ED4757B-1653-4C88-BC6D-480D44170FDA}">
      <dgm:prSet phldrT="[Text]"/>
      <dgm:spPr/>
      <dgm:t>
        <a:bodyPr/>
        <a:lstStyle/>
        <a:p>
          <a:r>
            <a:rPr lang="en-US" dirty="0" err="1" smtClean="0"/>
            <a:t>Deskripsi</a:t>
          </a:r>
          <a:r>
            <a:rPr lang="en-US" dirty="0" smtClean="0"/>
            <a:t> </a:t>
          </a:r>
          <a:r>
            <a:rPr lang="en-US" dirty="0" err="1" smtClean="0"/>
            <a:t>bagian</a:t>
          </a:r>
          <a:r>
            <a:rPr lang="en-US" dirty="0" smtClean="0"/>
            <a:t> </a:t>
          </a:r>
          <a:endParaRPr lang="en-US" dirty="0"/>
        </a:p>
      </dgm:t>
    </dgm:pt>
    <dgm:pt modelId="{E81287FC-4AF7-436E-B596-9480BFF127ED}" type="parTrans" cxnId="{B9D276C0-06E2-475B-B501-743F4CA83225}">
      <dgm:prSet/>
      <dgm:spPr/>
      <dgm:t>
        <a:bodyPr/>
        <a:lstStyle/>
        <a:p>
          <a:endParaRPr lang="en-US"/>
        </a:p>
      </dgm:t>
    </dgm:pt>
    <dgm:pt modelId="{AD83D476-B051-4684-A562-FCC4609E500E}" type="sibTrans" cxnId="{B9D276C0-06E2-475B-B501-743F4CA83225}">
      <dgm:prSet/>
      <dgm:spPr/>
      <dgm:t>
        <a:bodyPr/>
        <a:lstStyle/>
        <a:p>
          <a:endParaRPr lang="en-US"/>
        </a:p>
      </dgm:t>
    </dgm:pt>
    <dgm:pt modelId="{3AE21483-72D8-49B4-865A-A6201BA84A9E}">
      <dgm:prSet phldrT="[Text]" custT="1"/>
      <dgm:spPr/>
      <dgm:t>
        <a:bodyPr/>
        <a:lstStyle/>
        <a:p>
          <a:r>
            <a:rPr lang="en-US" sz="2800" dirty="0" err="1" smtClean="0"/>
            <a:t>Penutup</a:t>
          </a:r>
          <a:r>
            <a:rPr lang="en-US" sz="2800" smtClean="0"/>
            <a:t>/</a:t>
          </a:r>
        </a:p>
        <a:p>
          <a:r>
            <a:rPr lang="en-US" sz="2800" smtClean="0"/>
            <a:t>simpulan</a:t>
          </a:r>
          <a:endParaRPr lang="en-US" sz="2800" dirty="0"/>
        </a:p>
      </dgm:t>
    </dgm:pt>
    <dgm:pt modelId="{C2D13FD9-FA4C-439D-9897-C8AE47C7ED28}" type="parTrans" cxnId="{54C7DD8D-1BA6-412D-96BB-152738AD9926}">
      <dgm:prSet/>
      <dgm:spPr/>
      <dgm:t>
        <a:bodyPr/>
        <a:lstStyle/>
        <a:p>
          <a:endParaRPr lang="en-US"/>
        </a:p>
      </dgm:t>
    </dgm:pt>
    <dgm:pt modelId="{FA6119E4-174D-487A-83F0-92B4D6734B5F}" type="sibTrans" cxnId="{54C7DD8D-1BA6-412D-96BB-152738AD9926}">
      <dgm:prSet/>
      <dgm:spPr/>
      <dgm:t>
        <a:bodyPr/>
        <a:lstStyle/>
        <a:p>
          <a:endParaRPr lang="en-US"/>
        </a:p>
      </dgm:t>
    </dgm:pt>
    <dgm:pt modelId="{8293A8EB-B2B3-4DFC-AD67-B9C190E9241F}">
      <dgm:prSet phldrT="[Text]" custT="1"/>
      <dgm:spPr/>
      <dgm:t>
        <a:bodyPr/>
        <a:lstStyle/>
        <a:p>
          <a:r>
            <a:rPr lang="en-US" sz="3200" dirty="0" err="1" smtClean="0"/>
            <a:t>identifikasi</a:t>
          </a:r>
          <a:endParaRPr lang="en-US" sz="3200" dirty="0"/>
        </a:p>
      </dgm:t>
    </dgm:pt>
    <dgm:pt modelId="{4850200D-25B8-42C4-8010-D758F4CD80D0}" type="parTrans" cxnId="{2E1CAEC3-7141-48D9-B770-02F4F940EE66}">
      <dgm:prSet/>
      <dgm:spPr/>
      <dgm:t>
        <a:bodyPr/>
        <a:lstStyle/>
        <a:p>
          <a:endParaRPr lang="en-US"/>
        </a:p>
      </dgm:t>
    </dgm:pt>
    <dgm:pt modelId="{43D2D095-2353-4959-AF9A-C5DAB60E385D}" type="sibTrans" cxnId="{2E1CAEC3-7141-48D9-B770-02F4F940EE66}">
      <dgm:prSet/>
      <dgm:spPr/>
      <dgm:t>
        <a:bodyPr/>
        <a:lstStyle/>
        <a:p>
          <a:endParaRPr lang="en-US"/>
        </a:p>
      </dgm:t>
    </dgm:pt>
    <dgm:pt modelId="{AA07D7B6-20F9-4B46-BEBE-757C3DA9E9A6}" type="pres">
      <dgm:prSet presAssocID="{07E09E9A-B2D5-49CF-A276-2E7EFB4A01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08C686-CF41-4DD5-9A28-E07E506BF992}" type="pres">
      <dgm:prSet presAssocID="{07E09E9A-B2D5-49CF-A276-2E7EFB4A01DF}" presName="radial" presStyleCnt="0">
        <dgm:presLayoutVars>
          <dgm:animLvl val="ctr"/>
        </dgm:presLayoutVars>
      </dgm:prSet>
      <dgm:spPr/>
    </dgm:pt>
    <dgm:pt modelId="{CAEFC5D9-44D3-4FE9-BD86-AC8BC271C6D5}" type="pres">
      <dgm:prSet presAssocID="{21D4A47D-3A41-4994-A13A-84CF89DF09AE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C3FD06E0-8713-464B-8E01-0F6B158F7FD7}" type="pres">
      <dgm:prSet presAssocID="{8ED4757B-1653-4C88-BC6D-480D44170FDA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EBA8B-FD89-4B84-ACC5-582D69FAA36F}" type="pres">
      <dgm:prSet presAssocID="{3AE21483-72D8-49B4-865A-A6201BA84A9E}" presName="node" presStyleLbl="vennNode1" presStyleIdx="2" presStyleCnt="4" custScaleX="189399" custScaleY="175413" custRadScaleRad="142497" custRadScaleInc="-10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B400F-2D4C-412D-BDBE-FA82694D902D}" type="pres">
      <dgm:prSet presAssocID="{8293A8EB-B2B3-4DFC-AD67-B9C190E9241F}" presName="node" presStyleLbl="vennNode1" presStyleIdx="3" presStyleCnt="4" custScaleX="231563" custScaleY="220596" custRadScaleRad="136412" custRadScaleInc="14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DC2524-F423-451F-AEB4-098172251FCF}" type="presOf" srcId="{07E09E9A-B2D5-49CF-A276-2E7EFB4A01DF}" destId="{AA07D7B6-20F9-4B46-BEBE-757C3DA9E9A6}" srcOrd="0" destOrd="0" presId="urn:microsoft.com/office/officeart/2005/8/layout/radial3"/>
    <dgm:cxn modelId="{B9D276C0-06E2-475B-B501-743F4CA83225}" srcId="{21D4A47D-3A41-4994-A13A-84CF89DF09AE}" destId="{8ED4757B-1653-4C88-BC6D-480D44170FDA}" srcOrd="0" destOrd="0" parTransId="{E81287FC-4AF7-436E-B596-9480BFF127ED}" sibTransId="{AD83D476-B051-4684-A562-FCC4609E500E}"/>
    <dgm:cxn modelId="{8532A508-F174-48E7-933D-37DAC2450571}" type="presOf" srcId="{21D4A47D-3A41-4994-A13A-84CF89DF09AE}" destId="{CAEFC5D9-44D3-4FE9-BD86-AC8BC271C6D5}" srcOrd="0" destOrd="0" presId="urn:microsoft.com/office/officeart/2005/8/layout/radial3"/>
    <dgm:cxn modelId="{0486CA88-4208-4ACA-949D-F819AE663B2C}" type="presOf" srcId="{8293A8EB-B2B3-4DFC-AD67-B9C190E9241F}" destId="{745B400F-2D4C-412D-BDBE-FA82694D902D}" srcOrd="0" destOrd="0" presId="urn:microsoft.com/office/officeart/2005/8/layout/radial3"/>
    <dgm:cxn modelId="{2E1CAEC3-7141-48D9-B770-02F4F940EE66}" srcId="{21D4A47D-3A41-4994-A13A-84CF89DF09AE}" destId="{8293A8EB-B2B3-4DFC-AD67-B9C190E9241F}" srcOrd="2" destOrd="0" parTransId="{4850200D-25B8-42C4-8010-D758F4CD80D0}" sibTransId="{43D2D095-2353-4959-AF9A-C5DAB60E385D}"/>
    <dgm:cxn modelId="{F4A25DBF-D21D-4CBD-A966-CD5B0D6F204C}" type="presOf" srcId="{3AE21483-72D8-49B4-865A-A6201BA84A9E}" destId="{D3EEBA8B-FD89-4B84-ACC5-582D69FAA36F}" srcOrd="0" destOrd="0" presId="urn:microsoft.com/office/officeart/2005/8/layout/radial3"/>
    <dgm:cxn modelId="{5997D810-C0A6-49FD-9065-E713A8AE6B47}" type="presOf" srcId="{8ED4757B-1653-4C88-BC6D-480D44170FDA}" destId="{C3FD06E0-8713-464B-8E01-0F6B158F7FD7}" srcOrd="0" destOrd="0" presId="urn:microsoft.com/office/officeart/2005/8/layout/radial3"/>
    <dgm:cxn modelId="{7C77DE88-1DB7-49F7-89C9-AF7C47A9E4C8}" srcId="{07E09E9A-B2D5-49CF-A276-2E7EFB4A01DF}" destId="{21D4A47D-3A41-4994-A13A-84CF89DF09AE}" srcOrd="0" destOrd="0" parTransId="{FDA42C1A-8309-4C9A-A06E-2493826ADB5D}" sibTransId="{AF8E7DD5-0A48-4D09-BD4A-933E9977D9BC}"/>
    <dgm:cxn modelId="{54C7DD8D-1BA6-412D-96BB-152738AD9926}" srcId="{21D4A47D-3A41-4994-A13A-84CF89DF09AE}" destId="{3AE21483-72D8-49B4-865A-A6201BA84A9E}" srcOrd="1" destOrd="0" parTransId="{C2D13FD9-FA4C-439D-9897-C8AE47C7ED28}" sibTransId="{FA6119E4-174D-487A-83F0-92B4D6734B5F}"/>
    <dgm:cxn modelId="{2554690A-6C76-4116-ADA3-15F01C8CD1D2}" type="presParOf" srcId="{AA07D7B6-20F9-4B46-BEBE-757C3DA9E9A6}" destId="{A808C686-CF41-4DD5-9A28-E07E506BF992}" srcOrd="0" destOrd="0" presId="urn:microsoft.com/office/officeart/2005/8/layout/radial3"/>
    <dgm:cxn modelId="{2EA8DA40-9533-4FE3-881F-BC752C9E5F85}" type="presParOf" srcId="{A808C686-CF41-4DD5-9A28-E07E506BF992}" destId="{CAEFC5D9-44D3-4FE9-BD86-AC8BC271C6D5}" srcOrd="0" destOrd="0" presId="urn:microsoft.com/office/officeart/2005/8/layout/radial3"/>
    <dgm:cxn modelId="{9DE44F66-4190-47AB-9D24-613CDE0526DB}" type="presParOf" srcId="{A808C686-CF41-4DD5-9A28-E07E506BF992}" destId="{C3FD06E0-8713-464B-8E01-0F6B158F7FD7}" srcOrd="1" destOrd="0" presId="urn:microsoft.com/office/officeart/2005/8/layout/radial3"/>
    <dgm:cxn modelId="{6A70FC87-5E5A-415A-A757-2C6072CB4C2E}" type="presParOf" srcId="{A808C686-CF41-4DD5-9A28-E07E506BF992}" destId="{D3EEBA8B-FD89-4B84-ACC5-582D69FAA36F}" srcOrd="2" destOrd="0" presId="urn:microsoft.com/office/officeart/2005/8/layout/radial3"/>
    <dgm:cxn modelId="{EF6F52E4-40C2-4236-9714-7D4ECD6DE282}" type="presParOf" srcId="{A808C686-CF41-4DD5-9A28-E07E506BF992}" destId="{745B400F-2D4C-412D-BDBE-FA82694D902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FC5D9-44D3-4FE9-BD86-AC8BC271C6D5}">
      <dsp:nvSpPr>
        <dsp:cNvPr id="0" name=""/>
        <dsp:cNvSpPr/>
      </dsp:nvSpPr>
      <dsp:spPr>
        <a:xfrm>
          <a:off x="2871271" y="906020"/>
          <a:ext cx="2780108" cy="27801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Struktur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teks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deskripsi</a:t>
          </a:r>
          <a:endParaRPr lang="en-US" sz="4000" kern="1200" dirty="0"/>
        </a:p>
      </dsp:txBody>
      <dsp:txXfrm>
        <a:off x="3278408" y="1313157"/>
        <a:ext cx="1965834" cy="1965834"/>
      </dsp:txXfrm>
    </dsp:sp>
    <dsp:sp modelId="{C3FD06E0-8713-464B-8E01-0F6B158F7FD7}">
      <dsp:nvSpPr>
        <dsp:cNvPr id="0" name=""/>
        <dsp:cNvSpPr/>
      </dsp:nvSpPr>
      <dsp:spPr>
        <a:xfrm>
          <a:off x="3566298" y="-207673"/>
          <a:ext cx="1390054" cy="13900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Deskripsi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bagian</a:t>
          </a: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3769867" y="-4104"/>
        <a:ext cx="982916" cy="982916"/>
      </dsp:txXfrm>
    </dsp:sp>
    <dsp:sp modelId="{D3EEBA8B-FD89-4B84-ACC5-582D69FAA36F}">
      <dsp:nvSpPr>
        <dsp:cNvPr id="0" name=""/>
        <dsp:cNvSpPr/>
      </dsp:nvSpPr>
      <dsp:spPr>
        <a:xfrm>
          <a:off x="5410203" y="1828822"/>
          <a:ext cx="2632748" cy="24383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Penutup</a:t>
          </a:r>
          <a:r>
            <a:rPr lang="en-US" sz="2800" kern="1200" smtClean="0"/>
            <a:t>/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simpulan</a:t>
          </a:r>
          <a:endParaRPr lang="en-US" sz="2800" kern="1200" dirty="0"/>
        </a:p>
      </dsp:txBody>
      <dsp:txXfrm>
        <a:off x="5795760" y="2185908"/>
        <a:ext cx="1861634" cy="1724163"/>
      </dsp:txXfrm>
    </dsp:sp>
    <dsp:sp modelId="{745B400F-2D4C-412D-BDBE-FA82694D902D}">
      <dsp:nvSpPr>
        <dsp:cNvPr id="0" name=""/>
        <dsp:cNvSpPr/>
      </dsp:nvSpPr>
      <dsp:spPr>
        <a:xfrm>
          <a:off x="247996" y="1318635"/>
          <a:ext cx="3218850" cy="30664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identifikasi</a:t>
          </a:r>
          <a:endParaRPr lang="en-US" sz="3200" kern="1200" dirty="0"/>
        </a:p>
      </dsp:txBody>
      <dsp:txXfrm>
        <a:off x="719386" y="1767699"/>
        <a:ext cx="2276070" cy="2168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3BE9-1D4A-4B42-9B2F-C81A009D91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30A-F2E6-4B14-BFAC-7C45AD11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3BE9-1D4A-4B42-9B2F-C81A009D91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30A-F2E6-4B14-BFAC-7C45AD11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0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3BE9-1D4A-4B42-9B2F-C81A009D91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30A-F2E6-4B14-BFAC-7C45AD11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8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3BE9-1D4A-4B42-9B2F-C81A009D91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30A-F2E6-4B14-BFAC-7C45AD11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9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3BE9-1D4A-4B42-9B2F-C81A009D91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30A-F2E6-4B14-BFAC-7C45AD11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9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3BE9-1D4A-4B42-9B2F-C81A009D91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30A-F2E6-4B14-BFAC-7C45AD11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6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3BE9-1D4A-4B42-9B2F-C81A009D91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30A-F2E6-4B14-BFAC-7C45AD11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3BE9-1D4A-4B42-9B2F-C81A009D91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30A-F2E6-4B14-BFAC-7C45AD11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6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3BE9-1D4A-4B42-9B2F-C81A009D91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30A-F2E6-4B14-BFAC-7C45AD11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6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3BE9-1D4A-4B42-9B2F-C81A009D91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30A-F2E6-4B14-BFAC-7C45AD11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2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3BE9-1D4A-4B42-9B2F-C81A009D91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30A-F2E6-4B14-BFAC-7C45AD11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6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83BE9-1D4A-4B42-9B2F-C81A009D91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5C30A-F2E6-4B14-BFAC-7C45AD11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Teks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Deskripsi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Pengertian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Ciri-ciri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Tujuan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Struktur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5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Tari</a:t>
            </a:r>
            <a:r>
              <a:rPr lang="en-US" dirty="0" smtClean="0"/>
              <a:t> </a:t>
            </a:r>
            <a:r>
              <a:rPr lang="en-US" dirty="0" err="1"/>
              <a:t>piring</a:t>
            </a:r>
            <a:r>
              <a:rPr lang="en-US" dirty="0"/>
              <a:t> </a:t>
            </a:r>
            <a:r>
              <a:rPr lang="en-US" dirty="0" err="1"/>
              <a:t>diawali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rebana</a:t>
            </a:r>
            <a:r>
              <a:rPr lang="en-US" dirty="0"/>
              <a:t>  </a:t>
            </a:r>
            <a:r>
              <a:rPr lang="en-US" dirty="0" err="1"/>
              <a:t>dan</a:t>
            </a:r>
            <a:r>
              <a:rPr lang="en-US" dirty="0"/>
              <a:t> gong yang </a:t>
            </a:r>
            <a:r>
              <a:rPr lang="en-US" dirty="0" err="1"/>
              <a:t>dimainkan</a:t>
            </a:r>
            <a:r>
              <a:rPr lang="en-US" dirty="0"/>
              <a:t> </a:t>
            </a:r>
            <a:r>
              <a:rPr lang="en-US" dirty="0" err="1"/>
              <a:t>pemusik</a:t>
            </a:r>
            <a:r>
              <a:rPr lang="en-US" dirty="0"/>
              <a:t>.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tarian</a:t>
            </a:r>
            <a:r>
              <a:rPr lang="en-US" dirty="0"/>
              <a:t> </a:t>
            </a:r>
            <a:r>
              <a:rPr lang="en-US" dirty="0" err="1"/>
              <a:t>dimainkan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orang </a:t>
            </a:r>
            <a:r>
              <a:rPr lang="en-US" dirty="0" err="1"/>
              <a:t>penari</a:t>
            </a:r>
            <a:r>
              <a:rPr lang="en-US" dirty="0"/>
              <a:t>. </a:t>
            </a:r>
            <a:r>
              <a:rPr lang="en-US" dirty="0" err="1"/>
              <a:t>Ragam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yang </a:t>
            </a:r>
            <a:r>
              <a:rPr lang="en-US" dirty="0" err="1"/>
              <a:t>menantang</a:t>
            </a:r>
            <a:r>
              <a:rPr lang="en-US" dirty="0"/>
              <a:t> </a:t>
            </a:r>
            <a:r>
              <a:rPr lang="en-US" dirty="0" err="1"/>
              <a:t>gravitasi</a:t>
            </a:r>
            <a:r>
              <a:rPr lang="en-US" dirty="0"/>
              <a:t> </a:t>
            </a:r>
            <a:r>
              <a:rPr lang="en-US" dirty="0" err="1"/>
              <a:t>kerap</a:t>
            </a:r>
            <a:r>
              <a:rPr lang="en-US" dirty="0"/>
              <a:t>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penonton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"</a:t>
            </a:r>
            <a:r>
              <a:rPr lang="en-US" dirty="0" err="1"/>
              <a:t>ngeri</a:t>
            </a:r>
            <a:r>
              <a:rPr lang="en-US" dirty="0"/>
              <a:t>"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jatuhnya</a:t>
            </a:r>
            <a:r>
              <a:rPr lang="en-US" dirty="0"/>
              <a:t> </a:t>
            </a:r>
            <a:r>
              <a:rPr lang="en-US" dirty="0" err="1"/>
              <a:t>piring-piring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penari</a:t>
            </a:r>
            <a:r>
              <a:rPr lang="en-US" dirty="0"/>
              <a:t>. </a:t>
            </a:r>
            <a:r>
              <a:rPr lang="en-US" dirty="0" err="1"/>
              <a:t>Sesekali</a:t>
            </a:r>
            <a:r>
              <a:rPr lang="en-US" dirty="0"/>
              <a:t> </a:t>
            </a:r>
            <a:r>
              <a:rPr lang="en-US" dirty="0" err="1"/>
              <a:t>terdengar</a:t>
            </a:r>
            <a:r>
              <a:rPr lang="en-US" dirty="0"/>
              <a:t> </a:t>
            </a:r>
            <a:r>
              <a:rPr lang="en-US" dirty="0" err="1"/>
              <a:t>bunyi</a:t>
            </a:r>
            <a:r>
              <a:rPr lang="en-US" dirty="0"/>
              <a:t> </a:t>
            </a:r>
            <a:r>
              <a:rPr lang="en-US" dirty="0" err="1"/>
              <a:t>gemerincing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ketukan</a:t>
            </a:r>
            <a:r>
              <a:rPr lang="en-US" dirty="0"/>
              <a:t> </a:t>
            </a:r>
            <a:r>
              <a:rPr lang="en-US" dirty="0" err="1"/>
              <a:t>cincin</a:t>
            </a:r>
            <a:r>
              <a:rPr lang="en-US" dirty="0"/>
              <a:t> yang </a:t>
            </a:r>
            <a:r>
              <a:rPr lang="en-US" dirty="0" err="1"/>
              <a:t>diapakai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penari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piring-piring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tarian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2315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Eksplanatori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eksplanatori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orang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bertemu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84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 err="1"/>
              <a:t>Sasando</a:t>
            </a:r>
            <a:r>
              <a:rPr lang="en-US" dirty="0"/>
              <a:t> (</a:t>
            </a:r>
            <a:r>
              <a:rPr lang="en-US" dirty="0" err="1"/>
              <a:t>bahasa</a:t>
            </a:r>
            <a:r>
              <a:rPr lang="en-US" dirty="0"/>
              <a:t> rote)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kupang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menyebut</a:t>
            </a:r>
            <a:r>
              <a:rPr lang="en-US" dirty="0"/>
              <a:t> </a:t>
            </a:r>
            <a:r>
              <a:rPr lang="en-US" dirty="0" err="1"/>
              <a:t>sasando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berdawai</a:t>
            </a:r>
            <a:r>
              <a:rPr lang="en-US" dirty="0"/>
              <a:t> yang </a:t>
            </a:r>
            <a:r>
              <a:rPr lang="en-US" dirty="0" err="1"/>
              <a:t>dimainkan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memetik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jari-jemari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bentuknya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bambu</a:t>
            </a:r>
            <a:r>
              <a:rPr lang="en-US" dirty="0"/>
              <a:t>,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tengahnya</a:t>
            </a:r>
            <a:r>
              <a:rPr lang="en-US" dirty="0"/>
              <a:t> </a:t>
            </a:r>
            <a:r>
              <a:rPr lang="en-US" dirty="0" err="1"/>
              <a:t>melingkar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kebawah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penyangga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dawai-dawai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senar</a:t>
            </a:r>
            <a:r>
              <a:rPr lang="en-US" dirty="0"/>
              <a:t> yang </a:t>
            </a:r>
            <a:r>
              <a:rPr lang="en-US" dirty="0" err="1"/>
              <a:t>direntangkan</a:t>
            </a:r>
            <a:r>
              <a:rPr lang="en-US" dirty="0"/>
              <a:t> di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bambu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bertumpu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vKomYSS\Pictures\sasando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4114800" cy="61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0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Deskripsi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Teks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deskripsi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adalah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teks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menggambarkan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keadaan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bentuk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atau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suasana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tertentu</a:t>
            </a:r>
            <a:r>
              <a:rPr lang="en-US" dirty="0">
                <a:solidFill>
                  <a:srgbClr val="FFFF00"/>
                </a:solidFill>
              </a:rPr>
              <a:t>, </a:t>
            </a:r>
            <a:r>
              <a:rPr lang="en-US" dirty="0" err="1">
                <a:solidFill>
                  <a:srgbClr val="FFFF00"/>
                </a:solidFill>
              </a:rPr>
              <a:t>seperti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benda</a:t>
            </a:r>
            <a:r>
              <a:rPr lang="en-US" dirty="0">
                <a:solidFill>
                  <a:srgbClr val="FFFF00"/>
                </a:solidFill>
              </a:rPr>
              <a:t>, orang, </a:t>
            </a:r>
            <a:r>
              <a:rPr lang="en-US" dirty="0" err="1">
                <a:solidFill>
                  <a:srgbClr val="FFFF00"/>
                </a:solidFill>
              </a:rPr>
              <a:t>tempat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sesuai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objek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sebenarnya</a:t>
            </a:r>
            <a:r>
              <a:rPr lang="en-US" dirty="0">
                <a:solidFill>
                  <a:srgbClr val="FFFF00"/>
                </a:solidFill>
              </a:rPr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Penari</a:t>
            </a:r>
            <a:r>
              <a:rPr lang="en-US" dirty="0"/>
              <a:t> </a:t>
            </a:r>
            <a:r>
              <a:rPr lang="en-US" dirty="0" err="1"/>
              <a:t>piring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tampil</a:t>
            </a:r>
            <a:r>
              <a:rPr lang="en-US" dirty="0"/>
              <a:t> </a:t>
            </a:r>
            <a:r>
              <a:rPr lang="en-US" dirty="0" err="1"/>
              <a:t>menawan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2.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tari</a:t>
            </a:r>
            <a:r>
              <a:rPr lang="en-US" dirty="0"/>
              <a:t> </a:t>
            </a:r>
            <a:r>
              <a:rPr lang="en-US" dirty="0" err="1"/>
              <a:t>indang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ditarikan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3. </a:t>
            </a:r>
            <a:r>
              <a:rPr lang="en-US" dirty="0" err="1"/>
              <a:t>Pantun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puisi</a:t>
            </a:r>
            <a:r>
              <a:rPr lang="en-US" dirty="0"/>
              <a:t> lama Indonesia yang </a:t>
            </a:r>
            <a:r>
              <a:rPr lang="en-US" dirty="0" err="1"/>
              <a:t>populer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4. </a:t>
            </a:r>
            <a:r>
              <a:rPr lang="en-US" dirty="0" err="1"/>
              <a:t>Aisyah</a:t>
            </a:r>
            <a:r>
              <a:rPr lang="en-US" dirty="0"/>
              <a:t> </a:t>
            </a:r>
            <a:r>
              <a:rPr lang="en-US" dirty="0" err="1"/>
              <a:t>pandai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pantun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6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B. </a:t>
            </a:r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melukiskan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.</a:t>
            </a:r>
          </a:p>
          <a:p>
            <a:r>
              <a:rPr lang="en-US" dirty="0" err="1" smtClean="0"/>
              <a:t>Penggambaran</a:t>
            </a:r>
            <a:r>
              <a:rPr lang="en-US" dirty="0" smtClean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dituangkan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paragraph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indera</a:t>
            </a:r>
            <a:r>
              <a:rPr lang="en-US" dirty="0"/>
              <a:t> </a:t>
            </a:r>
          </a:p>
          <a:p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seolah</a:t>
            </a:r>
            <a:r>
              <a:rPr lang="en-US" dirty="0"/>
              <a:t> </a:t>
            </a:r>
            <a:r>
              <a:rPr lang="en-US" dirty="0" err="1"/>
              <a:t>olah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yang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diceritakan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 </a:t>
            </a:r>
          </a:p>
          <a:p>
            <a:r>
              <a:rPr lang="en-US" dirty="0" err="1" smtClean="0"/>
              <a:t>Menceritakan</a:t>
            </a:r>
            <a:r>
              <a:rPr lang="en-US" dirty="0" smtClean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 </a:t>
            </a:r>
            <a:r>
              <a:rPr lang="en-US" dirty="0" err="1"/>
              <a:t>lain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43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C.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Deskripsi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orang yang </a:t>
            </a:r>
            <a:r>
              <a:rPr lang="en-US" dirty="0" err="1"/>
              <a:t>membacanya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seolah</a:t>
            </a:r>
            <a:r>
              <a:rPr lang="en-US" dirty="0"/>
              <a:t> </a:t>
            </a:r>
            <a:r>
              <a:rPr lang="en-US" dirty="0" err="1"/>
              <a:t>olah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yang </a:t>
            </a:r>
            <a:r>
              <a:rPr lang="en-US" dirty="0" err="1"/>
              <a:t>diceritakan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/>
              <a:t>paragraph </a:t>
            </a:r>
            <a:r>
              <a:rPr lang="en-US" dirty="0" err="1"/>
              <a:t>deskriptif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yang </a:t>
            </a:r>
            <a:r>
              <a:rPr lang="en-US" dirty="0" err="1"/>
              <a:t>subjektif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 smtClean="0"/>
              <a:t>paragraf</a:t>
            </a:r>
            <a:r>
              <a:rPr lang="en-US" dirty="0" smtClean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 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5949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9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C5D9-44D3-4FE9-BD86-AC8BC271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C5D9-44D3-4FE9-BD86-AC8BC271C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C5D9-44D3-4FE9-BD86-AC8BC271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C5D9-44D3-4FE9-BD86-AC8BC271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C5D9-44D3-4FE9-BD86-AC8BC271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C5D9-44D3-4FE9-BD86-AC8BC271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C5D9-44D3-4FE9-BD86-AC8BC271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C5D9-44D3-4FE9-BD86-AC8BC271C6D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C5D9-44D3-4FE9-BD86-AC8BC271C6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C5D9-44D3-4FE9-BD86-AC8BC271C6D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C5D9-44D3-4FE9-BD86-AC8BC271C6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C5D9-44D3-4FE9-BD86-AC8BC271C6D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C5D9-44D3-4FE9-BD86-AC8BC271C6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C5D9-44D3-4FE9-BD86-AC8BC271C6D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C5D9-44D3-4FE9-BD86-AC8BC271C6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D06E0-8713-464B-8E01-0F6B158F7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D06E0-8713-464B-8E01-0F6B158F7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D06E0-8713-464B-8E01-0F6B158F7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D06E0-8713-464B-8E01-0F6B158F7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D06E0-8713-464B-8E01-0F6B158F7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D06E0-8713-464B-8E01-0F6B158F7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D06E0-8713-464B-8E01-0F6B158F7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D06E0-8713-464B-8E01-0F6B158F7FD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D06E0-8713-464B-8E01-0F6B158F7F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D06E0-8713-464B-8E01-0F6B158F7FD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D06E0-8713-464B-8E01-0F6B158F7F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D06E0-8713-464B-8E01-0F6B158F7FD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D06E0-8713-464B-8E01-0F6B158F7F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D06E0-8713-464B-8E01-0F6B158F7FD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D06E0-8713-464B-8E01-0F6B158F7F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EBA8B-FD89-4B84-ACC5-582D69FAA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EBA8B-FD89-4B84-ACC5-582D69FAA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EBA8B-FD89-4B84-ACC5-582D69FAA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EBA8B-FD89-4B84-ACC5-582D69FAA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EBA8B-FD89-4B84-ACC5-582D69FAA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EBA8B-FD89-4B84-ACC5-582D69FAA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EBA8B-FD89-4B84-ACC5-582D69FAA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EBA8B-FD89-4B84-ACC5-582D69FAA36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EBA8B-FD89-4B84-ACC5-582D69FAA3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EBA8B-FD89-4B84-ACC5-582D69FAA36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EBA8B-FD89-4B84-ACC5-582D69FAA3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EBA8B-FD89-4B84-ACC5-582D69FAA36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EBA8B-FD89-4B84-ACC5-582D69FAA3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EBA8B-FD89-4B84-ACC5-582D69FAA36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EBA8B-FD89-4B84-ACC5-582D69FAA3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B400F-2D4C-412D-BDBE-FA82694D9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B400F-2D4C-412D-BDBE-FA82694D9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B400F-2D4C-412D-BDBE-FA82694D9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B400F-2D4C-412D-BDBE-FA82694D9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B400F-2D4C-412D-BDBE-FA82694D9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B400F-2D4C-412D-BDBE-FA82694D9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B400F-2D4C-412D-BDBE-FA82694D9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B400F-2D4C-412D-BDBE-FA82694D902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B400F-2D4C-412D-BDBE-FA82694D90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B400F-2D4C-412D-BDBE-FA82694D902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B400F-2D4C-412D-BDBE-FA82694D90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B400F-2D4C-412D-BDBE-FA82694D902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B400F-2D4C-412D-BDBE-FA82694D90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B400F-2D4C-412D-BDBE-FA82694D902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B400F-2D4C-412D-BDBE-FA82694D90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Deskripsi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yang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utuh</a:t>
            </a:r>
            <a:r>
              <a:rPr lang="en-US" dirty="0"/>
              <a:t>.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, </a:t>
            </a:r>
            <a:r>
              <a:rPr lang="en-US" dirty="0" err="1"/>
              <a:t>klasifikasi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Identifikasi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penentu</a:t>
            </a:r>
            <a:r>
              <a:rPr lang="en-US" dirty="0"/>
              <a:t> (</a:t>
            </a:r>
            <a:r>
              <a:rPr lang="en-US" dirty="0" err="1"/>
              <a:t>penetap</a:t>
            </a:r>
            <a:r>
              <a:rPr lang="en-US" dirty="0"/>
              <a:t>)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, </a:t>
            </a:r>
            <a:r>
              <a:rPr lang="en-US" dirty="0" err="1"/>
              <a:t>benda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gambaran-gambaran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E. </a:t>
            </a:r>
            <a:r>
              <a:rPr lang="en-US" u="sng" dirty="0" err="1"/>
              <a:t>Jenis-Jenis</a:t>
            </a:r>
            <a:r>
              <a:rPr lang="en-US" u="sng" dirty="0"/>
              <a:t> </a:t>
            </a:r>
            <a:r>
              <a:rPr lang="en-US" u="sng" dirty="0" err="1"/>
              <a:t>Teks</a:t>
            </a:r>
            <a:r>
              <a:rPr lang="en-US" u="sng" dirty="0"/>
              <a:t> </a:t>
            </a:r>
            <a:r>
              <a:rPr lang="en-US" u="sng" dirty="0" err="1"/>
              <a:t>Deskripsi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deskripsi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sugestif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deskripsi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sugestif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deskripsi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dilakukan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penulis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menciptakan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suatu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penghayatan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imajinasi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pembaca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8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vKomYSS\Pictures\Tari-Piring-Kreasi-sumba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4" y="1143000"/>
            <a:ext cx="8521916" cy="544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221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Teks Deskripsi : Pengertian, Ciri-ciri, Tujuan, Struktur</vt:lpstr>
      <vt:lpstr>A. Pengertian Teks Deskripsi</vt:lpstr>
      <vt:lpstr>Contoh :</vt:lpstr>
      <vt:lpstr>B. Ciri-ciri Teks Deskripsi </vt:lpstr>
      <vt:lpstr>C. Tujuan Teks Deskripsi</vt:lpstr>
      <vt:lpstr>PowerPoint Presentation</vt:lpstr>
      <vt:lpstr>D. Struktur Teks Deskripsi</vt:lpstr>
      <vt:lpstr>E. Jenis-Jenis Teks Deskripsi</vt:lpstr>
      <vt:lpstr>PowerPoint Presentation</vt:lpstr>
      <vt:lpstr>PowerPoint Presentation</vt:lpstr>
      <vt:lpstr>2. Teks Deskripsi Eksplanatori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 Deskripsi : Pengertian, Ciri-ciri, Tujuan, Struktur</dc:title>
  <dc:creator>DivKomYSS</dc:creator>
  <cp:lastModifiedBy>DivKomYSS</cp:lastModifiedBy>
  <cp:revision>18</cp:revision>
  <dcterms:created xsi:type="dcterms:W3CDTF">2017-07-18T01:35:06Z</dcterms:created>
  <dcterms:modified xsi:type="dcterms:W3CDTF">2018-07-25T02:19:41Z</dcterms:modified>
</cp:coreProperties>
</file>