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7CAED-B1A4-4579-979C-8DEE844F30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4091429-4B5D-4D00-8F95-F4FC335626C9}">
      <dgm:prSet/>
      <dgm:spPr/>
      <dgm:t>
        <a:bodyPr/>
        <a:lstStyle/>
        <a:p>
          <a:pPr algn="ctr" rtl="0"/>
          <a:r>
            <a:rPr lang="id-ID" dirty="0" smtClean="0"/>
            <a:t>Bahan-bahan yang dapat dimakan dan diperlukan oleh tubuh supaya kita dapat tetap hidup</a:t>
          </a:r>
          <a:endParaRPr lang="en-US" dirty="0"/>
        </a:p>
      </dgm:t>
    </dgm:pt>
    <dgm:pt modelId="{7B876AC5-EC05-4629-8D21-918B639DD498}" type="parTrans" cxnId="{40A533F6-5F6B-443E-8D46-861E80BB41E4}">
      <dgm:prSet/>
      <dgm:spPr/>
      <dgm:t>
        <a:bodyPr/>
        <a:lstStyle/>
        <a:p>
          <a:endParaRPr lang="en-US"/>
        </a:p>
      </dgm:t>
    </dgm:pt>
    <dgm:pt modelId="{BFB2C1D1-57A7-4AA9-B76E-9626975BAC72}" type="sibTrans" cxnId="{40A533F6-5F6B-443E-8D46-861E80BB41E4}">
      <dgm:prSet/>
      <dgm:spPr/>
      <dgm:t>
        <a:bodyPr/>
        <a:lstStyle/>
        <a:p>
          <a:endParaRPr lang="en-US"/>
        </a:p>
      </dgm:t>
    </dgm:pt>
    <dgm:pt modelId="{59F85EB3-E880-4802-918B-072C6D05DD80}" type="pres">
      <dgm:prSet presAssocID="{E837CAED-B1A4-4579-979C-8DEE844F30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738A1B-4A7F-43C0-8BBA-F4A8500385B5}" type="pres">
      <dgm:prSet presAssocID="{54091429-4B5D-4D00-8F95-F4FC335626C9}" presName="parentText" presStyleLbl="node1" presStyleIdx="0" presStyleCnt="1" custLinFactNeighborX="-126" custLinFactNeighborY="27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3D6B70-66EA-481F-B331-4BA0771D5B7B}" type="presOf" srcId="{54091429-4B5D-4D00-8F95-F4FC335626C9}" destId="{55738A1B-4A7F-43C0-8BBA-F4A8500385B5}" srcOrd="0" destOrd="0" presId="urn:microsoft.com/office/officeart/2005/8/layout/vList2"/>
    <dgm:cxn modelId="{C5AFE470-808F-4449-BE4E-C412AFA41EC0}" type="presOf" srcId="{E837CAED-B1A4-4579-979C-8DEE844F30CC}" destId="{59F85EB3-E880-4802-918B-072C6D05DD80}" srcOrd="0" destOrd="0" presId="urn:microsoft.com/office/officeart/2005/8/layout/vList2"/>
    <dgm:cxn modelId="{40A533F6-5F6B-443E-8D46-861E80BB41E4}" srcId="{E837CAED-B1A4-4579-979C-8DEE844F30CC}" destId="{54091429-4B5D-4D00-8F95-F4FC335626C9}" srcOrd="0" destOrd="0" parTransId="{7B876AC5-EC05-4629-8D21-918B639DD498}" sibTransId="{BFB2C1D1-57A7-4AA9-B76E-9626975BAC72}"/>
    <dgm:cxn modelId="{A9810FF1-9DC5-4B30-ABD8-582D98FDBE68}" type="presParOf" srcId="{59F85EB3-E880-4802-918B-072C6D05DD80}" destId="{55738A1B-4A7F-43C0-8BBA-F4A8500385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F076F0-E7C6-43B0-A6A6-ED208BE670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3A1A295-A0C8-4033-B58B-4D0B131A36F8}">
      <dgm:prSet/>
      <dgm:spPr/>
      <dgm:t>
        <a:bodyPr/>
        <a:lstStyle/>
        <a:p>
          <a:pPr algn="l" rtl="0"/>
          <a:r>
            <a:rPr lang="id-ID" smtClean="0"/>
            <a:t>Sumber Energi</a:t>
          </a:r>
          <a:endParaRPr lang="en-US"/>
        </a:p>
      </dgm:t>
    </dgm:pt>
    <dgm:pt modelId="{9BDD46BA-B33B-43C5-90E6-46A4376884CA}" type="parTrans" cxnId="{C245845D-6A73-45A9-8246-483D79784382}">
      <dgm:prSet/>
      <dgm:spPr/>
      <dgm:t>
        <a:bodyPr/>
        <a:lstStyle/>
        <a:p>
          <a:endParaRPr lang="en-US"/>
        </a:p>
      </dgm:t>
    </dgm:pt>
    <dgm:pt modelId="{8CA41655-7139-43B3-9FF4-19116601D8BB}" type="sibTrans" cxnId="{C245845D-6A73-45A9-8246-483D79784382}">
      <dgm:prSet/>
      <dgm:spPr/>
      <dgm:t>
        <a:bodyPr/>
        <a:lstStyle/>
        <a:p>
          <a:endParaRPr lang="en-US"/>
        </a:p>
      </dgm:t>
    </dgm:pt>
    <dgm:pt modelId="{985F6D62-6368-4CB3-BF6E-48F7AE1B6485}" type="pres">
      <dgm:prSet presAssocID="{3EF076F0-E7C6-43B0-A6A6-ED208BE670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002540-36C1-4ED5-9EAA-35F45D5EAE8F}" type="pres">
      <dgm:prSet presAssocID="{F3A1A295-A0C8-4033-B58B-4D0B131A36F8}" presName="parentText" presStyleLbl="node1" presStyleIdx="0" presStyleCnt="1" custLinFactNeighborY="-23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45845D-6A73-45A9-8246-483D79784382}" srcId="{3EF076F0-E7C6-43B0-A6A6-ED208BE670FD}" destId="{F3A1A295-A0C8-4033-B58B-4D0B131A36F8}" srcOrd="0" destOrd="0" parTransId="{9BDD46BA-B33B-43C5-90E6-46A4376884CA}" sibTransId="{8CA41655-7139-43B3-9FF4-19116601D8BB}"/>
    <dgm:cxn modelId="{A7F44D12-CEDA-474C-9573-2A8A4A5D59E1}" type="presOf" srcId="{3EF076F0-E7C6-43B0-A6A6-ED208BE670FD}" destId="{985F6D62-6368-4CB3-BF6E-48F7AE1B6485}" srcOrd="0" destOrd="0" presId="urn:microsoft.com/office/officeart/2005/8/layout/vList2"/>
    <dgm:cxn modelId="{3E4A9329-D9FD-4A39-B234-85294006F0AD}" type="presOf" srcId="{F3A1A295-A0C8-4033-B58B-4D0B131A36F8}" destId="{A0002540-36C1-4ED5-9EAA-35F45D5EAE8F}" srcOrd="0" destOrd="0" presId="urn:microsoft.com/office/officeart/2005/8/layout/vList2"/>
    <dgm:cxn modelId="{AB01B167-237C-4FEB-BB2A-A7472E233B9A}" type="presParOf" srcId="{985F6D62-6368-4CB3-BF6E-48F7AE1B6485}" destId="{A0002540-36C1-4ED5-9EAA-35F45D5EAE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A12851-6956-4069-9ECA-44CA67DFA770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D9CC69-09DD-4D6B-A5DD-F0552F7069AA}">
      <dgm:prSet/>
      <dgm:spPr/>
      <dgm:t>
        <a:bodyPr/>
        <a:lstStyle/>
        <a:p>
          <a:pPr rtl="0"/>
          <a:r>
            <a:rPr lang="id-ID" smtClean="0"/>
            <a:t>Karbohidrat</a:t>
          </a:r>
          <a:endParaRPr lang="en-US"/>
        </a:p>
      </dgm:t>
    </dgm:pt>
    <dgm:pt modelId="{ABA4E85A-9B2A-4913-BDEB-78CD361CEBD8}" type="parTrans" cxnId="{63BD487A-7880-4C9C-94CA-B780764659C0}">
      <dgm:prSet/>
      <dgm:spPr/>
      <dgm:t>
        <a:bodyPr/>
        <a:lstStyle/>
        <a:p>
          <a:endParaRPr lang="en-US"/>
        </a:p>
      </dgm:t>
    </dgm:pt>
    <dgm:pt modelId="{C14014D7-3F99-4B5C-A312-E112D929A756}" type="sibTrans" cxnId="{63BD487A-7880-4C9C-94CA-B780764659C0}">
      <dgm:prSet/>
      <dgm:spPr/>
      <dgm:t>
        <a:bodyPr/>
        <a:lstStyle/>
        <a:p>
          <a:endParaRPr lang="en-US"/>
        </a:p>
      </dgm:t>
    </dgm:pt>
    <dgm:pt modelId="{15CF47AE-9327-4F30-B42A-673BD361D227}">
      <dgm:prSet/>
      <dgm:spPr/>
      <dgm:t>
        <a:bodyPr/>
        <a:lstStyle/>
        <a:p>
          <a:pPr rtl="0"/>
          <a:r>
            <a:rPr lang="id-ID" smtClean="0"/>
            <a:t>Lemak</a:t>
          </a:r>
          <a:endParaRPr lang="en-US"/>
        </a:p>
      </dgm:t>
    </dgm:pt>
    <dgm:pt modelId="{D9D43DE5-36E1-4C5D-851F-5DBC9E6D79A7}" type="parTrans" cxnId="{8025897E-6A7B-478C-AAC3-1679FB9F7044}">
      <dgm:prSet/>
      <dgm:spPr/>
      <dgm:t>
        <a:bodyPr/>
        <a:lstStyle/>
        <a:p>
          <a:endParaRPr lang="en-US"/>
        </a:p>
      </dgm:t>
    </dgm:pt>
    <dgm:pt modelId="{AE0122D1-3F40-4203-B9AA-1B7FFB4501A8}" type="sibTrans" cxnId="{8025897E-6A7B-478C-AAC3-1679FB9F7044}">
      <dgm:prSet/>
      <dgm:spPr/>
      <dgm:t>
        <a:bodyPr/>
        <a:lstStyle/>
        <a:p>
          <a:endParaRPr lang="en-US"/>
        </a:p>
      </dgm:t>
    </dgm:pt>
    <dgm:pt modelId="{B7780EB2-B710-4A9F-A2C8-8B2AF434BE7B}" type="pres">
      <dgm:prSet presAssocID="{1DA12851-6956-4069-9ECA-44CA67DFA77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11D553-250C-4EF5-AB8F-0B56F18E8C66}" type="pres">
      <dgm:prSet presAssocID="{35D9CC69-09DD-4D6B-A5DD-F0552F7069AA}" presName="composite" presStyleCnt="0"/>
      <dgm:spPr/>
    </dgm:pt>
    <dgm:pt modelId="{F3F175DC-4C2E-41EF-8FFB-F2489E824245}" type="pres">
      <dgm:prSet presAssocID="{35D9CC69-09DD-4D6B-A5DD-F0552F7069AA}" presName="imgShp" presStyleLbl="fgImgPlace1" presStyleIdx="0" presStyleCnt="2" custScaleX="229762" custScaleY="2209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32D6CDA-1160-45D0-966E-BE991C6D1F3F}" type="pres">
      <dgm:prSet presAssocID="{35D9CC69-09DD-4D6B-A5DD-F0552F7069AA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4640D-3C7C-4609-9AFD-E58C52728A93}" type="pres">
      <dgm:prSet presAssocID="{C14014D7-3F99-4B5C-A312-E112D929A756}" presName="spacing" presStyleCnt="0"/>
      <dgm:spPr/>
    </dgm:pt>
    <dgm:pt modelId="{F3856FCE-96C9-47F9-9F9F-7B39A398EEE9}" type="pres">
      <dgm:prSet presAssocID="{15CF47AE-9327-4F30-B42A-673BD361D227}" presName="composite" presStyleCnt="0"/>
      <dgm:spPr/>
    </dgm:pt>
    <dgm:pt modelId="{D81B8E66-8A76-4690-9BB8-AD668A75C0BF}" type="pres">
      <dgm:prSet presAssocID="{15CF47AE-9327-4F30-B42A-673BD361D227}" presName="imgShp" presStyleLbl="fgImgPlace1" presStyleIdx="1" presStyleCnt="2" custScaleX="227590" custScaleY="2160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DCF9D39-4744-46A3-99D8-FCC34A150656}" type="pres">
      <dgm:prSet presAssocID="{15CF47AE-9327-4F30-B42A-673BD361D227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BD487A-7880-4C9C-94CA-B780764659C0}" srcId="{1DA12851-6956-4069-9ECA-44CA67DFA770}" destId="{35D9CC69-09DD-4D6B-A5DD-F0552F7069AA}" srcOrd="0" destOrd="0" parTransId="{ABA4E85A-9B2A-4913-BDEB-78CD361CEBD8}" sibTransId="{C14014D7-3F99-4B5C-A312-E112D929A756}"/>
    <dgm:cxn modelId="{931B9A86-ECA3-43C7-92F4-2F956BFC1609}" type="presOf" srcId="{35D9CC69-09DD-4D6B-A5DD-F0552F7069AA}" destId="{132D6CDA-1160-45D0-966E-BE991C6D1F3F}" srcOrd="0" destOrd="0" presId="urn:microsoft.com/office/officeart/2005/8/layout/vList3"/>
    <dgm:cxn modelId="{300A7627-1ECD-4040-BCDE-F283E656E47E}" type="presOf" srcId="{1DA12851-6956-4069-9ECA-44CA67DFA770}" destId="{B7780EB2-B710-4A9F-A2C8-8B2AF434BE7B}" srcOrd="0" destOrd="0" presId="urn:microsoft.com/office/officeart/2005/8/layout/vList3"/>
    <dgm:cxn modelId="{8025897E-6A7B-478C-AAC3-1679FB9F7044}" srcId="{1DA12851-6956-4069-9ECA-44CA67DFA770}" destId="{15CF47AE-9327-4F30-B42A-673BD361D227}" srcOrd="1" destOrd="0" parTransId="{D9D43DE5-36E1-4C5D-851F-5DBC9E6D79A7}" sibTransId="{AE0122D1-3F40-4203-B9AA-1B7FFB4501A8}"/>
    <dgm:cxn modelId="{132489F4-CD9F-471D-8929-6D4508AA79B7}" type="presOf" srcId="{15CF47AE-9327-4F30-B42A-673BD361D227}" destId="{9DCF9D39-4744-46A3-99D8-FCC34A150656}" srcOrd="0" destOrd="0" presId="urn:microsoft.com/office/officeart/2005/8/layout/vList3"/>
    <dgm:cxn modelId="{8FDDD5B9-495C-4726-A141-D51F02A2FC39}" type="presParOf" srcId="{B7780EB2-B710-4A9F-A2C8-8B2AF434BE7B}" destId="{5711D553-250C-4EF5-AB8F-0B56F18E8C66}" srcOrd="0" destOrd="0" presId="urn:microsoft.com/office/officeart/2005/8/layout/vList3"/>
    <dgm:cxn modelId="{6C6D6157-9C0B-4B9F-98FF-3162A4FF2DD2}" type="presParOf" srcId="{5711D553-250C-4EF5-AB8F-0B56F18E8C66}" destId="{F3F175DC-4C2E-41EF-8FFB-F2489E824245}" srcOrd="0" destOrd="0" presId="urn:microsoft.com/office/officeart/2005/8/layout/vList3"/>
    <dgm:cxn modelId="{C2E40294-545E-4D57-9AB5-771392885A87}" type="presParOf" srcId="{5711D553-250C-4EF5-AB8F-0B56F18E8C66}" destId="{132D6CDA-1160-45D0-966E-BE991C6D1F3F}" srcOrd="1" destOrd="0" presId="urn:microsoft.com/office/officeart/2005/8/layout/vList3"/>
    <dgm:cxn modelId="{D4E3E8B1-69C6-4A41-9411-FBE65949BCF4}" type="presParOf" srcId="{B7780EB2-B710-4A9F-A2C8-8B2AF434BE7B}" destId="{1734640D-3C7C-4609-9AFD-E58C52728A93}" srcOrd="1" destOrd="0" presId="urn:microsoft.com/office/officeart/2005/8/layout/vList3"/>
    <dgm:cxn modelId="{51007847-3DB6-45D9-B32E-94FAB021FD8E}" type="presParOf" srcId="{B7780EB2-B710-4A9F-A2C8-8B2AF434BE7B}" destId="{F3856FCE-96C9-47F9-9F9F-7B39A398EEE9}" srcOrd="2" destOrd="0" presId="urn:microsoft.com/office/officeart/2005/8/layout/vList3"/>
    <dgm:cxn modelId="{9EF4B177-FAE3-461E-9726-78B87BF7A992}" type="presParOf" srcId="{F3856FCE-96C9-47F9-9F9F-7B39A398EEE9}" destId="{D81B8E66-8A76-4690-9BB8-AD668A75C0BF}" srcOrd="0" destOrd="0" presId="urn:microsoft.com/office/officeart/2005/8/layout/vList3"/>
    <dgm:cxn modelId="{EAFE45FA-E4D2-4A61-9A0F-FA65BDF97BFA}" type="presParOf" srcId="{F3856FCE-96C9-47F9-9F9F-7B39A398EEE9}" destId="{9DCF9D39-4744-46A3-99D8-FCC34A1506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622565-7080-45B4-B4EC-4D6157CACB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638821-E292-4FF3-9314-00E3E578AA01}">
      <dgm:prSet/>
      <dgm:spPr/>
      <dgm:t>
        <a:bodyPr/>
        <a:lstStyle/>
        <a:p>
          <a:pPr rtl="0"/>
          <a:r>
            <a:rPr lang="id-ID" smtClean="0"/>
            <a:t>Fungsi Karbohidrat</a:t>
          </a:r>
          <a:endParaRPr lang="en-US"/>
        </a:p>
      </dgm:t>
    </dgm:pt>
    <dgm:pt modelId="{395033A8-FE62-4039-A82F-0949FACC4B35}" type="parTrans" cxnId="{0FAEA22C-1BD9-407C-AC42-38D157B4CBE5}">
      <dgm:prSet/>
      <dgm:spPr/>
      <dgm:t>
        <a:bodyPr/>
        <a:lstStyle/>
        <a:p>
          <a:endParaRPr lang="en-US"/>
        </a:p>
      </dgm:t>
    </dgm:pt>
    <dgm:pt modelId="{DEC7FB79-F176-44D5-97AE-65222A2C4349}" type="sibTrans" cxnId="{0FAEA22C-1BD9-407C-AC42-38D157B4CBE5}">
      <dgm:prSet/>
      <dgm:spPr/>
      <dgm:t>
        <a:bodyPr/>
        <a:lstStyle/>
        <a:p>
          <a:endParaRPr lang="en-US"/>
        </a:p>
      </dgm:t>
    </dgm:pt>
    <dgm:pt modelId="{444C51E0-8179-4546-882D-17EAA549532A}" type="pres">
      <dgm:prSet presAssocID="{86622565-7080-45B4-B4EC-4D6157CACB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CA31D-61D6-4650-905A-BCCFDB986CC7}" type="pres">
      <dgm:prSet presAssocID="{BF638821-E292-4FF3-9314-00E3E578AA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494AFF-5217-4D1A-B355-4D54ED448997}" type="presOf" srcId="{86622565-7080-45B4-B4EC-4D6157CACB5C}" destId="{444C51E0-8179-4546-882D-17EAA549532A}" srcOrd="0" destOrd="0" presId="urn:microsoft.com/office/officeart/2005/8/layout/vList2"/>
    <dgm:cxn modelId="{0FAEA22C-1BD9-407C-AC42-38D157B4CBE5}" srcId="{86622565-7080-45B4-B4EC-4D6157CACB5C}" destId="{BF638821-E292-4FF3-9314-00E3E578AA01}" srcOrd="0" destOrd="0" parTransId="{395033A8-FE62-4039-A82F-0949FACC4B35}" sibTransId="{DEC7FB79-F176-44D5-97AE-65222A2C4349}"/>
    <dgm:cxn modelId="{FC5B7975-0064-45D5-8ABD-BC8E583A1B9D}" type="presOf" srcId="{BF638821-E292-4FF3-9314-00E3E578AA01}" destId="{5A2CA31D-61D6-4650-905A-BCCFDB986CC7}" srcOrd="0" destOrd="0" presId="urn:microsoft.com/office/officeart/2005/8/layout/vList2"/>
    <dgm:cxn modelId="{E0A38C89-F8BA-490F-ADF1-8D8D17B41F3A}" type="presParOf" srcId="{444C51E0-8179-4546-882D-17EAA549532A}" destId="{5A2CA31D-61D6-4650-905A-BCCFDB986C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781453-7A72-45BD-BE84-A15050A53AC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9F9454B0-3BAB-44B3-8E5A-C738E63EAAAE}">
      <dgm:prSet custT="1"/>
      <dgm:spPr/>
      <dgm:t>
        <a:bodyPr/>
        <a:lstStyle/>
        <a:p>
          <a:pPr rtl="0"/>
          <a:r>
            <a:rPr lang="id-ID" sz="3200" dirty="0" smtClean="0"/>
            <a:t>Sebagai sumber energi bagi tubuh</a:t>
          </a:r>
          <a:endParaRPr lang="en-US" sz="3200" dirty="0"/>
        </a:p>
      </dgm:t>
    </dgm:pt>
    <dgm:pt modelId="{42BA0CD7-173D-4ADB-AB3E-DEBB0BD8F03F}" type="parTrans" cxnId="{FF8FE8A8-33A0-4530-BB72-AD05987A532B}">
      <dgm:prSet/>
      <dgm:spPr/>
      <dgm:t>
        <a:bodyPr/>
        <a:lstStyle/>
        <a:p>
          <a:endParaRPr lang="en-US"/>
        </a:p>
      </dgm:t>
    </dgm:pt>
    <dgm:pt modelId="{C3ACEB62-B8D8-4B95-8BE3-97E0CD19CCAB}" type="sibTrans" cxnId="{FF8FE8A8-33A0-4530-BB72-AD05987A532B}">
      <dgm:prSet/>
      <dgm:spPr/>
      <dgm:t>
        <a:bodyPr/>
        <a:lstStyle/>
        <a:p>
          <a:endParaRPr lang="en-US"/>
        </a:p>
      </dgm:t>
    </dgm:pt>
    <dgm:pt modelId="{82A38D3C-8149-4B71-9B73-FEE6E28EF58F}">
      <dgm:prSet custT="1"/>
      <dgm:spPr/>
      <dgm:t>
        <a:bodyPr/>
        <a:lstStyle/>
        <a:p>
          <a:pPr rtl="0"/>
          <a:r>
            <a:rPr lang="id-ID" sz="2800" dirty="0" smtClean="0"/>
            <a:t>Berperan dalam proses metabolisme tubuh</a:t>
          </a:r>
          <a:endParaRPr lang="en-US" sz="2800" dirty="0"/>
        </a:p>
      </dgm:t>
    </dgm:pt>
    <dgm:pt modelId="{3FAFA226-86ED-49B9-B2B3-7DA0E1E12156}" type="parTrans" cxnId="{1E8EF919-79B7-4393-83D7-E3ABEFF33C73}">
      <dgm:prSet/>
      <dgm:spPr/>
      <dgm:t>
        <a:bodyPr/>
        <a:lstStyle/>
        <a:p>
          <a:endParaRPr lang="en-US"/>
        </a:p>
      </dgm:t>
    </dgm:pt>
    <dgm:pt modelId="{E7B3CD0C-23F0-4D6D-B9A5-4FFA64D95B90}" type="sibTrans" cxnId="{1E8EF919-79B7-4393-83D7-E3ABEFF33C73}">
      <dgm:prSet/>
      <dgm:spPr/>
      <dgm:t>
        <a:bodyPr/>
        <a:lstStyle/>
        <a:p>
          <a:endParaRPr lang="en-US"/>
        </a:p>
      </dgm:t>
    </dgm:pt>
    <dgm:pt modelId="{216D0072-EEFC-49B9-A70C-0C52422F4D78}">
      <dgm:prSet custT="1"/>
      <dgm:spPr/>
      <dgm:t>
        <a:bodyPr/>
        <a:lstStyle/>
        <a:p>
          <a:pPr rtl="0"/>
          <a:r>
            <a:rPr lang="id-ID" sz="2400" dirty="0" smtClean="0"/>
            <a:t>Menjaga keseimbangan asam dan basa di dalam tubuh</a:t>
          </a:r>
          <a:endParaRPr lang="en-US" sz="2400" dirty="0"/>
        </a:p>
      </dgm:t>
    </dgm:pt>
    <dgm:pt modelId="{4B643238-80C5-4528-B394-22CE945CF2FD}" type="parTrans" cxnId="{559B76FA-FA78-419A-9F2D-A021D46C6CF7}">
      <dgm:prSet/>
      <dgm:spPr/>
      <dgm:t>
        <a:bodyPr/>
        <a:lstStyle/>
        <a:p>
          <a:endParaRPr lang="en-US"/>
        </a:p>
      </dgm:t>
    </dgm:pt>
    <dgm:pt modelId="{3AE807EF-A97C-4207-8A9C-8B967EA04C8E}" type="sibTrans" cxnId="{559B76FA-FA78-419A-9F2D-A021D46C6CF7}">
      <dgm:prSet/>
      <dgm:spPr/>
      <dgm:t>
        <a:bodyPr/>
        <a:lstStyle/>
        <a:p>
          <a:endParaRPr lang="en-US"/>
        </a:p>
      </dgm:t>
    </dgm:pt>
    <dgm:pt modelId="{0B8DD44D-C72D-4DB4-9392-694AD44CC08C}">
      <dgm:prSet custT="1"/>
      <dgm:spPr/>
      <dgm:t>
        <a:bodyPr/>
        <a:lstStyle/>
        <a:p>
          <a:pPr rtl="0"/>
          <a:r>
            <a:rPr lang="id-ID" sz="2400" dirty="0" smtClean="0"/>
            <a:t>Sebagai pembentuk struktur sel dengan mengikat protein dan lemak.</a:t>
          </a:r>
          <a:endParaRPr lang="en-US" sz="2400" dirty="0"/>
        </a:p>
      </dgm:t>
    </dgm:pt>
    <dgm:pt modelId="{FF185E76-372D-4750-88C2-D00A7F189C71}" type="parTrans" cxnId="{D6A88693-3211-407D-85C4-459DEC57B3A6}">
      <dgm:prSet/>
      <dgm:spPr/>
      <dgm:t>
        <a:bodyPr/>
        <a:lstStyle/>
        <a:p>
          <a:endParaRPr lang="en-US"/>
        </a:p>
      </dgm:t>
    </dgm:pt>
    <dgm:pt modelId="{C5FF5D16-3BDD-40BC-A5A3-FCED5D88F580}" type="sibTrans" cxnId="{D6A88693-3211-407D-85C4-459DEC57B3A6}">
      <dgm:prSet/>
      <dgm:spPr/>
      <dgm:t>
        <a:bodyPr/>
        <a:lstStyle/>
        <a:p>
          <a:endParaRPr lang="en-US"/>
        </a:p>
      </dgm:t>
    </dgm:pt>
    <dgm:pt modelId="{2805CF83-87E9-49EB-9BC4-E5E4DA6D5FAE}" type="pres">
      <dgm:prSet presAssocID="{FE781453-7A72-45BD-BE84-A15050A53A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907BF94-C376-457F-A2F9-8A4EB39E3F39}" type="pres">
      <dgm:prSet presAssocID="{FE781453-7A72-45BD-BE84-A15050A53AC0}" presName="Name1" presStyleCnt="0"/>
      <dgm:spPr/>
    </dgm:pt>
    <dgm:pt modelId="{033923A9-C088-4DC3-81FF-15BB7B5A7389}" type="pres">
      <dgm:prSet presAssocID="{FE781453-7A72-45BD-BE84-A15050A53AC0}" presName="cycle" presStyleCnt="0"/>
      <dgm:spPr/>
    </dgm:pt>
    <dgm:pt modelId="{5048C192-FAFF-416C-8D6B-E665AF605F53}" type="pres">
      <dgm:prSet presAssocID="{FE781453-7A72-45BD-BE84-A15050A53AC0}" presName="srcNode" presStyleLbl="node1" presStyleIdx="0" presStyleCnt="4"/>
      <dgm:spPr/>
    </dgm:pt>
    <dgm:pt modelId="{7575709D-FC46-4F1B-9D1A-8CBB82F023C2}" type="pres">
      <dgm:prSet presAssocID="{FE781453-7A72-45BD-BE84-A15050A53AC0}" presName="conn" presStyleLbl="parChTrans1D2" presStyleIdx="0" presStyleCnt="1"/>
      <dgm:spPr/>
      <dgm:t>
        <a:bodyPr/>
        <a:lstStyle/>
        <a:p>
          <a:endParaRPr lang="en-US"/>
        </a:p>
      </dgm:t>
    </dgm:pt>
    <dgm:pt modelId="{DAD65E8D-902E-4F95-9C18-677818B84654}" type="pres">
      <dgm:prSet presAssocID="{FE781453-7A72-45BD-BE84-A15050A53AC0}" presName="extraNode" presStyleLbl="node1" presStyleIdx="0" presStyleCnt="4"/>
      <dgm:spPr/>
    </dgm:pt>
    <dgm:pt modelId="{E9C807D8-F66B-4CDB-B0F9-F91268D5A223}" type="pres">
      <dgm:prSet presAssocID="{FE781453-7A72-45BD-BE84-A15050A53AC0}" presName="dstNode" presStyleLbl="node1" presStyleIdx="0" presStyleCnt="4"/>
      <dgm:spPr/>
    </dgm:pt>
    <dgm:pt modelId="{2BD3ECE1-93D5-451D-B538-A0026DCC22A2}" type="pres">
      <dgm:prSet presAssocID="{9F9454B0-3BAB-44B3-8E5A-C738E63EAA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6A7D4-52F8-4606-A2BA-0395D2C328AA}" type="pres">
      <dgm:prSet presAssocID="{9F9454B0-3BAB-44B3-8E5A-C738E63EAAAE}" presName="accent_1" presStyleCnt="0"/>
      <dgm:spPr/>
    </dgm:pt>
    <dgm:pt modelId="{CEF71879-FD6F-40D7-A34C-BC37353F5896}" type="pres">
      <dgm:prSet presAssocID="{9F9454B0-3BAB-44B3-8E5A-C738E63EAAAE}" presName="accentRepeatNode" presStyleLbl="solidFgAcc1" presStyleIdx="0" presStyleCnt="4"/>
      <dgm:spPr/>
    </dgm:pt>
    <dgm:pt modelId="{F5E93A13-6855-45D3-95C2-DD121A3C90C7}" type="pres">
      <dgm:prSet presAssocID="{82A38D3C-8149-4B71-9B73-FEE6E28EF58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88994-6938-48A2-9FD2-CA382785A5BD}" type="pres">
      <dgm:prSet presAssocID="{82A38D3C-8149-4B71-9B73-FEE6E28EF58F}" presName="accent_2" presStyleCnt="0"/>
      <dgm:spPr/>
    </dgm:pt>
    <dgm:pt modelId="{79775FB7-FD92-40A1-A8DB-7DA8AC7257BF}" type="pres">
      <dgm:prSet presAssocID="{82A38D3C-8149-4B71-9B73-FEE6E28EF58F}" presName="accentRepeatNode" presStyleLbl="solidFgAcc1" presStyleIdx="1" presStyleCnt="4"/>
      <dgm:spPr/>
    </dgm:pt>
    <dgm:pt modelId="{DFCEA0F6-E249-44E8-9DE9-94846E136246}" type="pres">
      <dgm:prSet presAssocID="{216D0072-EEFC-49B9-A70C-0C52422F4D7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55646-DB40-4312-9F25-D51532FA4887}" type="pres">
      <dgm:prSet presAssocID="{216D0072-EEFC-49B9-A70C-0C52422F4D78}" presName="accent_3" presStyleCnt="0"/>
      <dgm:spPr/>
    </dgm:pt>
    <dgm:pt modelId="{421EB3CD-4850-42ED-9550-3CB6F178C0DE}" type="pres">
      <dgm:prSet presAssocID="{216D0072-EEFC-49B9-A70C-0C52422F4D78}" presName="accentRepeatNode" presStyleLbl="solidFgAcc1" presStyleIdx="2" presStyleCnt="4"/>
      <dgm:spPr/>
    </dgm:pt>
    <dgm:pt modelId="{48417C3B-37D0-4379-A0D5-A65008BD16FB}" type="pres">
      <dgm:prSet presAssocID="{0B8DD44D-C72D-4DB4-9392-694AD44CC08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4A062-2CB1-4D84-8F0C-B2FE4D519DC4}" type="pres">
      <dgm:prSet presAssocID="{0B8DD44D-C72D-4DB4-9392-694AD44CC08C}" presName="accent_4" presStyleCnt="0"/>
      <dgm:spPr/>
    </dgm:pt>
    <dgm:pt modelId="{002F5769-4688-4981-A885-2C5197BFB0D9}" type="pres">
      <dgm:prSet presAssocID="{0B8DD44D-C72D-4DB4-9392-694AD44CC08C}" presName="accentRepeatNode" presStyleLbl="solidFgAcc1" presStyleIdx="3" presStyleCnt="4"/>
      <dgm:spPr/>
    </dgm:pt>
  </dgm:ptLst>
  <dgm:cxnLst>
    <dgm:cxn modelId="{D6A88693-3211-407D-85C4-459DEC57B3A6}" srcId="{FE781453-7A72-45BD-BE84-A15050A53AC0}" destId="{0B8DD44D-C72D-4DB4-9392-694AD44CC08C}" srcOrd="3" destOrd="0" parTransId="{FF185E76-372D-4750-88C2-D00A7F189C71}" sibTransId="{C5FF5D16-3BDD-40BC-A5A3-FCED5D88F580}"/>
    <dgm:cxn modelId="{9A379A76-6934-4CC4-80CA-0A627956EB94}" type="presOf" srcId="{C3ACEB62-B8D8-4B95-8BE3-97E0CD19CCAB}" destId="{7575709D-FC46-4F1B-9D1A-8CBB82F023C2}" srcOrd="0" destOrd="0" presId="urn:microsoft.com/office/officeart/2008/layout/VerticalCurvedList"/>
    <dgm:cxn modelId="{B1982F86-118A-4328-926F-4B99F5E04C54}" type="presOf" srcId="{216D0072-EEFC-49B9-A70C-0C52422F4D78}" destId="{DFCEA0F6-E249-44E8-9DE9-94846E136246}" srcOrd="0" destOrd="0" presId="urn:microsoft.com/office/officeart/2008/layout/VerticalCurvedList"/>
    <dgm:cxn modelId="{E72D0004-2912-4597-B594-3EFBA98CA7B9}" type="presOf" srcId="{0B8DD44D-C72D-4DB4-9392-694AD44CC08C}" destId="{48417C3B-37D0-4379-A0D5-A65008BD16FB}" srcOrd="0" destOrd="0" presId="urn:microsoft.com/office/officeart/2008/layout/VerticalCurvedList"/>
    <dgm:cxn modelId="{064D25D9-6E07-4F51-8CDB-B01654569FD2}" type="presOf" srcId="{FE781453-7A72-45BD-BE84-A15050A53AC0}" destId="{2805CF83-87E9-49EB-9BC4-E5E4DA6D5FAE}" srcOrd="0" destOrd="0" presId="urn:microsoft.com/office/officeart/2008/layout/VerticalCurvedList"/>
    <dgm:cxn modelId="{11538258-3096-4722-88C0-A97E331201E2}" type="presOf" srcId="{9F9454B0-3BAB-44B3-8E5A-C738E63EAAAE}" destId="{2BD3ECE1-93D5-451D-B538-A0026DCC22A2}" srcOrd="0" destOrd="0" presId="urn:microsoft.com/office/officeart/2008/layout/VerticalCurvedList"/>
    <dgm:cxn modelId="{1E8EF919-79B7-4393-83D7-E3ABEFF33C73}" srcId="{FE781453-7A72-45BD-BE84-A15050A53AC0}" destId="{82A38D3C-8149-4B71-9B73-FEE6E28EF58F}" srcOrd="1" destOrd="0" parTransId="{3FAFA226-86ED-49B9-B2B3-7DA0E1E12156}" sibTransId="{E7B3CD0C-23F0-4D6D-B9A5-4FFA64D95B90}"/>
    <dgm:cxn modelId="{559B76FA-FA78-419A-9F2D-A021D46C6CF7}" srcId="{FE781453-7A72-45BD-BE84-A15050A53AC0}" destId="{216D0072-EEFC-49B9-A70C-0C52422F4D78}" srcOrd="2" destOrd="0" parTransId="{4B643238-80C5-4528-B394-22CE945CF2FD}" sibTransId="{3AE807EF-A97C-4207-8A9C-8B967EA04C8E}"/>
    <dgm:cxn modelId="{094583E5-69DD-461C-ADEB-9C3EB3E9FF35}" type="presOf" srcId="{82A38D3C-8149-4B71-9B73-FEE6E28EF58F}" destId="{F5E93A13-6855-45D3-95C2-DD121A3C90C7}" srcOrd="0" destOrd="0" presId="urn:microsoft.com/office/officeart/2008/layout/VerticalCurvedList"/>
    <dgm:cxn modelId="{FF8FE8A8-33A0-4530-BB72-AD05987A532B}" srcId="{FE781453-7A72-45BD-BE84-A15050A53AC0}" destId="{9F9454B0-3BAB-44B3-8E5A-C738E63EAAAE}" srcOrd="0" destOrd="0" parTransId="{42BA0CD7-173D-4ADB-AB3E-DEBB0BD8F03F}" sibTransId="{C3ACEB62-B8D8-4B95-8BE3-97E0CD19CCAB}"/>
    <dgm:cxn modelId="{5005B961-1EDA-4E70-A72E-84E5026462B4}" type="presParOf" srcId="{2805CF83-87E9-49EB-9BC4-E5E4DA6D5FAE}" destId="{A907BF94-C376-457F-A2F9-8A4EB39E3F39}" srcOrd="0" destOrd="0" presId="urn:microsoft.com/office/officeart/2008/layout/VerticalCurvedList"/>
    <dgm:cxn modelId="{6F134DFA-81B8-412E-87F2-8A2C7E8F04D9}" type="presParOf" srcId="{A907BF94-C376-457F-A2F9-8A4EB39E3F39}" destId="{033923A9-C088-4DC3-81FF-15BB7B5A7389}" srcOrd="0" destOrd="0" presId="urn:microsoft.com/office/officeart/2008/layout/VerticalCurvedList"/>
    <dgm:cxn modelId="{14B77233-9669-4FDF-9388-9155CF79B210}" type="presParOf" srcId="{033923A9-C088-4DC3-81FF-15BB7B5A7389}" destId="{5048C192-FAFF-416C-8D6B-E665AF605F53}" srcOrd="0" destOrd="0" presId="urn:microsoft.com/office/officeart/2008/layout/VerticalCurvedList"/>
    <dgm:cxn modelId="{0E72C86F-6657-498E-BC76-A10D912F63C7}" type="presParOf" srcId="{033923A9-C088-4DC3-81FF-15BB7B5A7389}" destId="{7575709D-FC46-4F1B-9D1A-8CBB82F023C2}" srcOrd="1" destOrd="0" presId="urn:microsoft.com/office/officeart/2008/layout/VerticalCurvedList"/>
    <dgm:cxn modelId="{4A952ADE-9C3D-4921-8F2E-E3B75CB4E97E}" type="presParOf" srcId="{033923A9-C088-4DC3-81FF-15BB7B5A7389}" destId="{DAD65E8D-902E-4F95-9C18-677818B84654}" srcOrd="2" destOrd="0" presId="urn:microsoft.com/office/officeart/2008/layout/VerticalCurvedList"/>
    <dgm:cxn modelId="{0D7144BC-A289-485E-895F-281E4C1099FB}" type="presParOf" srcId="{033923A9-C088-4DC3-81FF-15BB7B5A7389}" destId="{E9C807D8-F66B-4CDB-B0F9-F91268D5A223}" srcOrd="3" destOrd="0" presId="urn:microsoft.com/office/officeart/2008/layout/VerticalCurvedList"/>
    <dgm:cxn modelId="{03AE2247-2311-478A-80EE-030E7AE3F2BD}" type="presParOf" srcId="{A907BF94-C376-457F-A2F9-8A4EB39E3F39}" destId="{2BD3ECE1-93D5-451D-B538-A0026DCC22A2}" srcOrd="1" destOrd="0" presId="urn:microsoft.com/office/officeart/2008/layout/VerticalCurvedList"/>
    <dgm:cxn modelId="{B544B3B3-7F6E-4BA5-A5DB-0E4740F7CCB3}" type="presParOf" srcId="{A907BF94-C376-457F-A2F9-8A4EB39E3F39}" destId="{0AF6A7D4-52F8-4606-A2BA-0395D2C328AA}" srcOrd="2" destOrd="0" presId="urn:microsoft.com/office/officeart/2008/layout/VerticalCurvedList"/>
    <dgm:cxn modelId="{86441AFB-F851-4064-BFA8-0EFA2952873F}" type="presParOf" srcId="{0AF6A7D4-52F8-4606-A2BA-0395D2C328AA}" destId="{CEF71879-FD6F-40D7-A34C-BC37353F5896}" srcOrd="0" destOrd="0" presId="urn:microsoft.com/office/officeart/2008/layout/VerticalCurvedList"/>
    <dgm:cxn modelId="{052B3031-8E58-4E16-82B7-2B5D7DDC037E}" type="presParOf" srcId="{A907BF94-C376-457F-A2F9-8A4EB39E3F39}" destId="{F5E93A13-6855-45D3-95C2-DD121A3C90C7}" srcOrd="3" destOrd="0" presId="urn:microsoft.com/office/officeart/2008/layout/VerticalCurvedList"/>
    <dgm:cxn modelId="{E7304202-70BB-4BD0-BE27-38D354D57957}" type="presParOf" srcId="{A907BF94-C376-457F-A2F9-8A4EB39E3F39}" destId="{8AA88994-6938-48A2-9FD2-CA382785A5BD}" srcOrd="4" destOrd="0" presId="urn:microsoft.com/office/officeart/2008/layout/VerticalCurvedList"/>
    <dgm:cxn modelId="{C9B0DF8B-D4AB-41EE-B61A-5F4652FBFC26}" type="presParOf" srcId="{8AA88994-6938-48A2-9FD2-CA382785A5BD}" destId="{79775FB7-FD92-40A1-A8DB-7DA8AC7257BF}" srcOrd="0" destOrd="0" presId="urn:microsoft.com/office/officeart/2008/layout/VerticalCurvedList"/>
    <dgm:cxn modelId="{0CCA392A-4E59-40D5-87D5-CC4CE8E23648}" type="presParOf" srcId="{A907BF94-C376-457F-A2F9-8A4EB39E3F39}" destId="{DFCEA0F6-E249-44E8-9DE9-94846E136246}" srcOrd="5" destOrd="0" presId="urn:microsoft.com/office/officeart/2008/layout/VerticalCurvedList"/>
    <dgm:cxn modelId="{A64FD5E8-4EC6-4AB4-A595-DA49550BCEF0}" type="presParOf" srcId="{A907BF94-C376-457F-A2F9-8A4EB39E3F39}" destId="{46B55646-DB40-4312-9F25-D51532FA4887}" srcOrd="6" destOrd="0" presId="urn:microsoft.com/office/officeart/2008/layout/VerticalCurvedList"/>
    <dgm:cxn modelId="{A857DFCF-90EA-400E-8127-E151745C7C9F}" type="presParOf" srcId="{46B55646-DB40-4312-9F25-D51532FA4887}" destId="{421EB3CD-4850-42ED-9550-3CB6F178C0DE}" srcOrd="0" destOrd="0" presId="urn:microsoft.com/office/officeart/2008/layout/VerticalCurvedList"/>
    <dgm:cxn modelId="{9EA9567F-A501-418F-B80C-8CC1B1481904}" type="presParOf" srcId="{A907BF94-C376-457F-A2F9-8A4EB39E3F39}" destId="{48417C3B-37D0-4379-A0D5-A65008BD16FB}" srcOrd="7" destOrd="0" presId="urn:microsoft.com/office/officeart/2008/layout/VerticalCurvedList"/>
    <dgm:cxn modelId="{E2517886-9EE5-4C2A-8537-1BF895EBC633}" type="presParOf" srcId="{A907BF94-C376-457F-A2F9-8A4EB39E3F39}" destId="{5EC4A062-2CB1-4D84-8F0C-B2FE4D519DC4}" srcOrd="8" destOrd="0" presId="urn:microsoft.com/office/officeart/2008/layout/VerticalCurvedList"/>
    <dgm:cxn modelId="{AA6C78E4-AD72-4A8E-B3CD-E13D284D577F}" type="presParOf" srcId="{5EC4A062-2CB1-4D84-8F0C-B2FE4D519DC4}" destId="{002F5769-4688-4981-A885-2C5197BFB0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84FD58-B35D-49A0-8231-52A3B95201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6CEC93-20F6-48D4-B1F3-51538D1E3A3E}">
      <dgm:prSet/>
      <dgm:spPr/>
      <dgm:t>
        <a:bodyPr/>
        <a:lstStyle/>
        <a:p>
          <a:pPr algn="ctr" rtl="0"/>
          <a:r>
            <a:rPr lang="id-ID" dirty="0" smtClean="0"/>
            <a:t>Kebutuhan Karbohidrat</a:t>
          </a:r>
          <a:endParaRPr lang="en-US" dirty="0"/>
        </a:p>
      </dgm:t>
    </dgm:pt>
    <dgm:pt modelId="{A4E957E1-E1E5-421C-B223-DB1636E11858}" type="parTrans" cxnId="{397F21F2-55C2-4D4E-A51C-D18D51B510B7}">
      <dgm:prSet/>
      <dgm:spPr/>
      <dgm:t>
        <a:bodyPr/>
        <a:lstStyle/>
        <a:p>
          <a:endParaRPr lang="en-US"/>
        </a:p>
      </dgm:t>
    </dgm:pt>
    <dgm:pt modelId="{1B73C15F-7F5C-4053-9DC8-F6A1E938754A}" type="sibTrans" cxnId="{397F21F2-55C2-4D4E-A51C-D18D51B510B7}">
      <dgm:prSet/>
      <dgm:spPr/>
      <dgm:t>
        <a:bodyPr/>
        <a:lstStyle/>
        <a:p>
          <a:endParaRPr lang="en-US"/>
        </a:p>
      </dgm:t>
    </dgm:pt>
    <dgm:pt modelId="{F5095EF4-B4CD-4140-BB1E-D29536228EF2}" type="pres">
      <dgm:prSet presAssocID="{1984FD58-B35D-49A0-8231-52A3B95201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02E9A9-51DB-4790-AA4B-505D353880A7}" type="pres">
      <dgm:prSet presAssocID="{906CEC93-20F6-48D4-B1F3-51538D1E3A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B71830-C545-430D-87ED-8A7B048AC42F}" type="presOf" srcId="{1984FD58-B35D-49A0-8231-52A3B9520123}" destId="{F5095EF4-B4CD-4140-BB1E-D29536228EF2}" srcOrd="0" destOrd="0" presId="urn:microsoft.com/office/officeart/2005/8/layout/vList2"/>
    <dgm:cxn modelId="{E1263BD2-A83D-47F1-A5F3-61C84BD800DD}" type="presOf" srcId="{906CEC93-20F6-48D4-B1F3-51538D1E3A3E}" destId="{EA02E9A9-51DB-4790-AA4B-505D353880A7}" srcOrd="0" destOrd="0" presId="urn:microsoft.com/office/officeart/2005/8/layout/vList2"/>
    <dgm:cxn modelId="{397F21F2-55C2-4D4E-A51C-D18D51B510B7}" srcId="{1984FD58-B35D-49A0-8231-52A3B9520123}" destId="{906CEC93-20F6-48D4-B1F3-51538D1E3A3E}" srcOrd="0" destOrd="0" parTransId="{A4E957E1-E1E5-421C-B223-DB1636E11858}" sibTransId="{1B73C15F-7F5C-4053-9DC8-F6A1E938754A}"/>
    <dgm:cxn modelId="{D8497697-EEED-460E-8470-BBE4179B51B8}" type="presParOf" srcId="{F5095EF4-B4CD-4140-BB1E-D29536228EF2}" destId="{EA02E9A9-51DB-4790-AA4B-505D353880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74E2D77-F8F0-4BA8-8184-375D16B530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FC5A6E-CBE7-4EA7-A3F5-7E95B54DAB28}">
      <dgm:prSet/>
      <dgm:spPr/>
      <dgm:t>
        <a:bodyPr/>
        <a:lstStyle/>
        <a:p>
          <a:pPr rtl="0"/>
          <a:r>
            <a:rPr lang="id-ID" smtClean="0"/>
            <a:t>Lemak</a:t>
          </a:r>
          <a:endParaRPr lang="en-US"/>
        </a:p>
      </dgm:t>
    </dgm:pt>
    <dgm:pt modelId="{BD7E4F15-25F1-4615-937D-1705899D0E64}" type="parTrans" cxnId="{0DF20DF5-A4CB-401E-B098-5719517461DD}">
      <dgm:prSet/>
      <dgm:spPr/>
      <dgm:t>
        <a:bodyPr/>
        <a:lstStyle/>
        <a:p>
          <a:endParaRPr lang="en-US"/>
        </a:p>
      </dgm:t>
    </dgm:pt>
    <dgm:pt modelId="{5E3D939A-1E3F-4B61-933C-8B1E4EF13222}" type="sibTrans" cxnId="{0DF20DF5-A4CB-401E-B098-5719517461DD}">
      <dgm:prSet/>
      <dgm:spPr/>
      <dgm:t>
        <a:bodyPr/>
        <a:lstStyle/>
        <a:p>
          <a:endParaRPr lang="en-US"/>
        </a:p>
      </dgm:t>
    </dgm:pt>
    <dgm:pt modelId="{C6C1EEEC-5401-407F-8C17-F422F3EBE050}" type="pres">
      <dgm:prSet presAssocID="{074E2D77-F8F0-4BA8-8184-375D16B530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37B775-77A0-4D40-A629-3F0C55FBD58C}" type="pres">
      <dgm:prSet presAssocID="{C9FC5A6E-CBE7-4EA7-A3F5-7E95B54DAB2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F20DF5-A4CB-401E-B098-5719517461DD}" srcId="{074E2D77-F8F0-4BA8-8184-375D16B530B7}" destId="{C9FC5A6E-CBE7-4EA7-A3F5-7E95B54DAB28}" srcOrd="0" destOrd="0" parTransId="{BD7E4F15-25F1-4615-937D-1705899D0E64}" sibTransId="{5E3D939A-1E3F-4B61-933C-8B1E4EF13222}"/>
    <dgm:cxn modelId="{89981A9F-8B95-4E35-AEA8-5B7BA7900616}" type="presOf" srcId="{C9FC5A6E-CBE7-4EA7-A3F5-7E95B54DAB28}" destId="{1037B775-77A0-4D40-A629-3F0C55FBD58C}" srcOrd="0" destOrd="0" presId="urn:microsoft.com/office/officeart/2005/8/layout/vList2"/>
    <dgm:cxn modelId="{BCF89C37-B8FB-493A-AE1F-E9E517D22152}" type="presOf" srcId="{074E2D77-F8F0-4BA8-8184-375D16B530B7}" destId="{C6C1EEEC-5401-407F-8C17-F422F3EBE050}" srcOrd="0" destOrd="0" presId="urn:microsoft.com/office/officeart/2005/8/layout/vList2"/>
    <dgm:cxn modelId="{5D89E147-50B0-4BCB-97E7-619B8B724E1B}" type="presParOf" srcId="{C6C1EEEC-5401-407F-8C17-F422F3EBE050}" destId="{1037B775-77A0-4D40-A629-3F0C55FBD5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823A39-D46E-473F-8E18-82C208F6A81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A68842-9D30-4B1C-9290-0B29DA9C404F}">
      <dgm:prSet/>
      <dgm:spPr/>
      <dgm:t>
        <a:bodyPr/>
        <a:lstStyle/>
        <a:p>
          <a:pPr rtl="0"/>
          <a:r>
            <a:rPr lang="id-ID" dirty="0" smtClean="0"/>
            <a:t>Senyawa yang tersusun atas unsur C, H, dan O namun kandungan oksigennya lebih sedikit.</a:t>
          </a:r>
          <a:endParaRPr lang="en-US" dirty="0"/>
        </a:p>
      </dgm:t>
    </dgm:pt>
    <dgm:pt modelId="{F8028DA8-F748-4546-AE44-3E6B3C20D67B}" type="parTrans" cxnId="{986C4D9A-6624-4C93-94ED-16011F72A14C}">
      <dgm:prSet/>
      <dgm:spPr/>
      <dgm:t>
        <a:bodyPr/>
        <a:lstStyle/>
        <a:p>
          <a:endParaRPr lang="en-US"/>
        </a:p>
      </dgm:t>
    </dgm:pt>
    <dgm:pt modelId="{EDDC5F00-F4F5-4836-8C67-6F191BE2A46A}" type="sibTrans" cxnId="{986C4D9A-6624-4C93-94ED-16011F72A14C}">
      <dgm:prSet/>
      <dgm:spPr/>
      <dgm:t>
        <a:bodyPr/>
        <a:lstStyle/>
        <a:p>
          <a:endParaRPr lang="en-US"/>
        </a:p>
      </dgm:t>
    </dgm:pt>
    <dgm:pt modelId="{0AD990C0-55D6-4DB5-B5DC-631E7831F10F}">
      <dgm:prSet custT="1"/>
      <dgm:spPr/>
      <dgm:t>
        <a:bodyPr/>
        <a:lstStyle/>
        <a:p>
          <a:pPr rtl="0"/>
          <a:r>
            <a:rPr lang="id-ID" sz="2000" dirty="0" smtClean="0"/>
            <a:t>Berdasarkan asalnya dibagi :</a:t>
          </a:r>
          <a:endParaRPr lang="en-US" sz="2000" dirty="0"/>
        </a:p>
      </dgm:t>
    </dgm:pt>
    <dgm:pt modelId="{FFEFE2C0-CA0A-40C9-8571-DECF0DA01284}" type="parTrans" cxnId="{A69FED00-3613-4EAB-BC42-30DABDA4EB43}">
      <dgm:prSet/>
      <dgm:spPr/>
      <dgm:t>
        <a:bodyPr/>
        <a:lstStyle/>
        <a:p>
          <a:endParaRPr lang="en-US"/>
        </a:p>
      </dgm:t>
    </dgm:pt>
    <dgm:pt modelId="{C441553F-E601-440F-91F8-2F3184CCD546}" type="sibTrans" cxnId="{A69FED00-3613-4EAB-BC42-30DABDA4EB43}">
      <dgm:prSet/>
      <dgm:spPr/>
      <dgm:t>
        <a:bodyPr/>
        <a:lstStyle/>
        <a:p>
          <a:endParaRPr lang="en-US"/>
        </a:p>
      </dgm:t>
    </dgm:pt>
    <dgm:pt modelId="{6F86AD45-249A-402F-A378-14A3AA8D4C9C}">
      <dgm:prSet custT="1"/>
      <dgm:spPr/>
      <dgm:t>
        <a:bodyPr/>
        <a:lstStyle/>
        <a:p>
          <a:pPr rtl="0"/>
          <a:r>
            <a:rPr lang="id-ID" sz="2000" dirty="0" smtClean="0"/>
            <a:t>Lemak nabati (tumbuhan)</a:t>
          </a:r>
          <a:endParaRPr lang="en-US" sz="2000" dirty="0"/>
        </a:p>
      </dgm:t>
    </dgm:pt>
    <dgm:pt modelId="{410C6145-FBFB-482A-A99C-574346E67C95}" type="parTrans" cxnId="{4BC14E57-1396-4397-9DB9-5907A1AE0699}">
      <dgm:prSet/>
      <dgm:spPr/>
      <dgm:t>
        <a:bodyPr/>
        <a:lstStyle/>
        <a:p>
          <a:endParaRPr lang="en-US"/>
        </a:p>
      </dgm:t>
    </dgm:pt>
    <dgm:pt modelId="{D1E3A029-138A-4145-BCA3-3B0F334A8042}" type="sibTrans" cxnId="{4BC14E57-1396-4397-9DB9-5907A1AE0699}">
      <dgm:prSet/>
      <dgm:spPr/>
      <dgm:t>
        <a:bodyPr/>
        <a:lstStyle/>
        <a:p>
          <a:endParaRPr lang="en-US"/>
        </a:p>
      </dgm:t>
    </dgm:pt>
    <dgm:pt modelId="{0F8B4D47-2653-44F5-91D9-630F892C32E1}">
      <dgm:prSet custT="1"/>
      <dgm:spPr/>
      <dgm:t>
        <a:bodyPr/>
        <a:lstStyle/>
        <a:p>
          <a:pPr rtl="0"/>
          <a:r>
            <a:rPr lang="id-ID" sz="2000" dirty="0" smtClean="0"/>
            <a:t>Mengandung lemak tak jenuh dan tidak mengandung kolesterol.</a:t>
          </a:r>
          <a:endParaRPr lang="en-US" sz="2000" dirty="0"/>
        </a:p>
      </dgm:t>
    </dgm:pt>
    <dgm:pt modelId="{A679F816-CA60-4B44-B3AF-6861F6F71693}" type="parTrans" cxnId="{9B306018-581F-47C8-96DC-DA3D9BA10E3A}">
      <dgm:prSet/>
      <dgm:spPr/>
      <dgm:t>
        <a:bodyPr/>
        <a:lstStyle/>
        <a:p>
          <a:endParaRPr lang="en-US"/>
        </a:p>
      </dgm:t>
    </dgm:pt>
    <dgm:pt modelId="{03AAF50C-67A5-4598-A071-60F50BE8D861}" type="sibTrans" cxnId="{9B306018-581F-47C8-96DC-DA3D9BA10E3A}">
      <dgm:prSet/>
      <dgm:spPr/>
      <dgm:t>
        <a:bodyPr/>
        <a:lstStyle/>
        <a:p>
          <a:endParaRPr lang="en-US"/>
        </a:p>
      </dgm:t>
    </dgm:pt>
    <dgm:pt modelId="{4984D694-62E3-46C8-8BAA-93DA9977877D}">
      <dgm:prSet custT="1"/>
      <dgm:spPr/>
      <dgm:t>
        <a:bodyPr/>
        <a:lstStyle/>
        <a:p>
          <a:pPr rtl="0"/>
          <a:r>
            <a:rPr lang="id-ID" sz="2000" dirty="0" smtClean="0"/>
            <a:t>Lemak hewani (hewan)</a:t>
          </a:r>
          <a:endParaRPr lang="en-US" sz="2000" dirty="0"/>
        </a:p>
      </dgm:t>
    </dgm:pt>
    <dgm:pt modelId="{B663A457-176A-42AB-AFEA-919DC6AAD0E6}" type="parTrans" cxnId="{E1C1275C-8425-4488-AA0C-86ED4574F882}">
      <dgm:prSet/>
      <dgm:spPr/>
      <dgm:t>
        <a:bodyPr/>
        <a:lstStyle/>
        <a:p>
          <a:endParaRPr lang="en-US"/>
        </a:p>
      </dgm:t>
    </dgm:pt>
    <dgm:pt modelId="{10CFFE3B-95EE-470B-A176-319A8A37D54B}" type="sibTrans" cxnId="{E1C1275C-8425-4488-AA0C-86ED4574F882}">
      <dgm:prSet/>
      <dgm:spPr/>
      <dgm:t>
        <a:bodyPr/>
        <a:lstStyle/>
        <a:p>
          <a:endParaRPr lang="en-US"/>
        </a:p>
      </dgm:t>
    </dgm:pt>
    <dgm:pt modelId="{E29E1CCE-4B53-4560-82B3-00256C22ABA4}">
      <dgm:prSet custT="1"/>
      <dgm:spPr/>
      <dgm:t>
        <a:bodyPr/>
        <a:lstStyle/>
        <a:p>
          <a:pPr rtl="0"/>
          <a:r>
            <a:rPr lang="id-ID" sz="2000" dirty="0" smtClean="0"/>
            <a:t>Mengandung lemak jenuh dan kolesterol.</a:t>
          </a:r>
          <a:endParaRPr lang="en-US" sz="2000" dirty="0"/>
        </a:p>
      </dgm:t>
    </dgm:pt>
    <dgm:pt modelId="{0885FD5B-3717-49C6-8BE9-F79C2DD0CB5B}" type="parTrans" cxnId="{78ED2815-8415-494C-9D35-7364C13B15DD}">
      <dgm:prSet/>
      <dgm:spPr/>
      <dgm:t>
        <a:bodyPr/>
        <a:lstStyle/>
        <a:p>
          <a:endParaRPr lang="en-US"/>
        </a:p>
      </dgm:t>
    </dgm:pt>
    <dgm:pt modelId="{0BB0CA87-5163-439C-BDE8-05DCF0DB0ECC}" type="sibTrans" cxnId="{78ED2815-8415-494C-9D35-7364C13B15DD}">
      <dgm:prSet/>
      <dgm:spPr/>
      <dgm:t>
        <a:bodyPr/>
        <a:lstStyle/>
        <a:p>
          <a:endParaRPr lang="en-US"/>
        </a:p>
      </dgm:t>
    </dgm:pt>
    <dgm:pt modelId="{59461C82-F12C-403B-9671-1B9E3252F4B2}">
      <dgm:prSet/>
      <dgm:spPr/>
      <dgm:t>
        <a:bodyPr/>
        <a:lstStyle/>
        <a:p>
          <a:pPr rtl="0"/>
          <a:r>
            <a:rPr lang="id-ID" dirty="0" smtClean="0"/>
            <a:t>Kolesterol dalam darah yang melebihi batas normal dapat  menyebabkan penyempitan dan penyumbatan  pembuluh darah.</a:t>
          </a:r>
          <a:endParaRPr lang="en-US" dirty="0"/>
        </a:p>
      </dgm:t>
    </dgm:pt>
    <dgm:pt modelId="{B6A8B2FD-3879-4509-B2B6-0DF0F456C59F}" type="parTrans" cxnId="{1ED3003E-E76F-4E76-BD8A-85431CCB6A84}">
      <dgm:prSet/>
      <dgm:spPr/>
      <dgm:t>
        <a:bodyPr/>
        <a:lstStyle/>
        <a:p>
          <a:endParaRPr lang="en-US"/>
        </a:p>
      </dgm:t>
    </dgm:pt>
    <dgm:pt modelId="{5E973B84-47F8-40AE-AC25-63F94ABD7B5E}" type="sibTrans" cxnId="{1ED3003E-E76F-4E76-BD8A-85431CCB6A84}">
      <dgm:prSet/>
      <dgm:spPr/>
      <dgm:t>
        <a:bodyPr/>
        <a:lstStyle/>
        <a:p>
          <a:endParaRPr lang="en-US"/>
        </a:p>
      </dgm:t>
    </dgm:pt>
    <dgm:pt modelId="{DEE3D728-7169-4A04-8B32-7205F60757F0}" type="pres">
      <dgm:prSet presAssocID="{CB823A39-D46E-473F-8E18-82C208F6A8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2A415AA-5090-40E0-92FC-AF62DA6622EB}" type="pres">
      <dgm:prSet presAssocID="{CB823A39-D46E-473F-8E18-82C208F6A819}" presName="Name1" presStyleCnt="0"/>
      <dgm:spPr/>
    </dgm:pt>
    <dgm:pt modelId="{6544FBB8-3331-4759-BD3C-1EBFB5C03095}" type="pres">
      <dgm:prSet presAssocID="{CB823A39-D46E-473F-8E18-82C208F6A819}" presName="cycle" presStyleCnt="0"/>
      <dgm:spPr/>
    </dgm:pt>
    <dgm:pt modelId="{7DA77546-1CEE-470B-AD47-0475863AF5C5}" type="pres">
      <dgm:prSet presAssocID="{CB823A39-D46E-473F-8E18-82C208F6A819}" presName="srcNode" presStyleLbl="node1" presStyleIdx="0" presStyleCnt="3"/>
      <dgm:spPr/>
    </dgm:pt>
    <dgm:pt modelId="{FA25F2F9-B50D-4B00-81AD-9D4303CCBF4D}" type="pres">
      <dgm:prSet presAssocID="{CB823A39-D46E-473F-8E18-82C208F6A819}" presName="conn" presStyleLbl="parChTrans1D2" presStyleIdx="0" presStyleCnt="1"/>
      <dgm:spPr/>
      <dgm:t>
        <a:bodyPr/>
        <a:lstStyle/>
        <a:p>
          <a:endParaRPr lang="en-US"/>
        </a:p>
      </dgm:t>
    </dgm:pt>
    <dgm:pt modelId="{3CC04CB4-C2A9-40F6-B0CC-1021BACCD562}" type="pres">
      <dgm:prSet presAssocID="{CB823A39-D46E-473F-8E18-82C208F6A819}" presName="extraNode" presStyleLbl="node1" presStyleIdx="0" presStyleCnt="3"/>
      <dgm:spPr/>
    </dgm:pt>
    <dgm:pt modelId="{458C2DAB-C3F0-417A-B6D2-1E8FE490F7AA}" type="pres">
      <dgm:prSet presAssocID="{CB823A39-D46E-473F-8E18-82C208F6A819}" presName="dstNode" presStyleLbl="node1" presStyleIdx="0" presStyleCnt="3"/>
      <dgm:spPr/>
    </dgm:pt>
    <dgm:pt modelId="{42488D2D-4796-4F2A-A261-568DE65C977E}" type="pres">
      <dgm:prSet presAssocID="{29A68842-9D30-4B1C-9290-0B29DA9C404F}" presName="text_1" presStyleLbl="node1" presStyleIdx="0" presStyleCnt="3" custLinFactNeighborX="-1473" custLinFactNeighborY="-20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47C83-9306-488A-9381-D05576255E52}" type="pres">
      <dgm:prSet presAssocID="{29A68842-9D30-4B1C-9290-0B29DA9C404F}" presName="accent_1" presStyleCnt="0"/>
      <dgm:spPr/>
    </dgm:pt>
    <dgm:pt modelId="{CFEBD04A-67F2-48E1-9849-FCBB095E6F3F}" type="pres">
      <dgm:prSet presAssocID="{29A68842-9D30-4B1C-9290-0B29DA9C404F}" presName="accentRepeatNode" presStyleLbl="solidFgAcc1" presStyleIdx="0" presStyleCnt="3" custScaleX="76471" custScaleY="88235" custLinFactNeighborX="465" custLinFactNeighborY="-18235"/>
      <dgm:spPr/>
    </dgm:pt>
    <dgm:pt modelId="{BAAB2D93-B7FF-4983-8BA2-02B06F317235}" type="pres">
      <dgm:prSet presAssocID="{0AD990C0-55D6-4DB5-B5DC-631E7831F10F}" presName="text_2" presStyleLbl="node1" presStyleIdx="1" presStyleCnt="3" custScaleY="220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8C19D-AD84-4783-80D1-4E81B785351E}" type="pres">
      <dgm:prSet presAssocID="{0AD990C0-55D6-4DB5-B5DC-631E7831F10F}" presName="accent_2" presStyleCnt="0"/>
      <dgm:spPr/>
    </dgm:pt>
    <dgm:pt modelId="{88A77BCC-1937-473C-8B05-E406E92B2D9E}" type="pres">
      <dgm:prSet presAssocID="{0AD990C0-55D6-4DB5-B5DC-631E7831F10F}" presName="accentRepeatNode" presStyleLbl="solidFgAcc1" presStyleIdx="1" presStyleCnt="3" custScaleX="95868" custScaleY="164706"/>
      <dgm:spPr/>
    </dgm:pt>
    <dgm:pt modelId="{C81074E3-62F7-4023-9D6C-7588D88A92B0}" type="pres">
      <dgm:prSet presAssocID="{59461C82-F12C-403B-9671-1B9E3252F4B2}" presName="text_3" presStyleLbl="node1" presStyleIdx="2" presStyleCnt="3" custLinFactNeighborX="-449" custLinFactNeighborY="32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DCBCC-3979-47D2-BBD7-29E116A834AD}" type="pres">
      <dgm:prSet presAssocID="{59461C82-F12C-403B-9671-1B9E3252F4B2}" presName="accent_3" presStyleCnt="0"/>
      <dgm:spPr/>
    </dgm:pt>
    <dgm:pt modelId="{69100BA2-E2DF-47F4-A9FE-ACEE61D1FCCA}" type="pres">
      <dgm:prSet presAssocID="{59461C82-F12C-403B-9671-1B9E3252F4B2}" presName="accentRepeatNode" presStyleLbl="solidFgAcc1" presStyleIdx="2" presStyleCnt="3" custScaleX="76471" custScaleY="88236" custLinFactNeighborX="-5417" custLinFactNeighborY="24118"/>
      <dgm:spPr/>
    </dgm:pt>
  </dgm:ptLst>
  <dgm:cxnLst>
    <dgm:cxn modelId="{742CC479-1EF9-4097-BF43-0833ABBABF02}" type="presOf" srcId="{59461C82-F12C-403B-9671-1B9E3252F4B2}" destId="{C81074E3-62F7-4023-9D6C-7588D88A92B0}" srcOrd="0" destOrd="0" presId="urn:microsoft.com/office/officeart/2008/layout/VerticalCurvedList"/>
    <dgm:cxn modelId="{1C066720-C267-4147-B64F-0E38CF708AEA}" type="presOf" srcId="{CB823A39-D46E-473F-8E18-82C208F6A819}" destId="{DEE3D728-7169-4A04-8B32-7205F60757F0}" srcOrd="0" destOrd="0" presId="urn:microsoft.com/office/officeart/2008/layout/VerticalCurvedList"/>
    <dgm:cxn modelId="{78ED2815-8415-494C-9D35-7364C13B15DD}" srcId="{4984D694-62E3-46C8-8BAA-93DA9977877D}" destId="{E29E1CCE-4B53-4560-82B3-00256C22ABA4}" srcOrd="0" destOrd="0" parTransId="{0885FD5B-3717-49C6-8BE9-F79C2DD0CB5B}" sibTransId="{0BB0CA87-5163-439C-BDE8-05DCF0DB0ECC}"/>
    <dgm:cxn modelId="{77B9E600-3600-481A-B76C-E09A6F40F212}" type="presOf" srcId="{0F8B4D47-2653-44F5-91D9-630F892C32E1}" destId="{BAAB2D93-B7FF-4983-8BA2-02B06F317235}" srcOrd="0" destOrd="2" presId="urn:microsoft.com/office/officeart/2008/layout/VerticalCurvedList"/>
    <dgm:cxn modelId="{4BC14E57-1396-4397-9DB9-5907A1AE0699}" srcId="{0AD990C0-55D6-4DB5-B5DC-631E7831F10F}" destId="{6F86AD45-249A-402F-A378-14A3AA8D4C9C}" srcOrd="0" destOrd="0" parTransId="{410C6145-FBFB-482A-A99C-574346E67C95}" sibTransId="{D1E3A029-138A-4145-BCA3-3B0F334A8042}"/>
    <dgm:cxn modelId="{E1C1275C-8425-4488-AA0C-86ED4574F882}" srcId="{0AD990C0-55D6-4DB5-B5DC-631E7831F10F}" destId="{4984D694-62E3-46C8-8BAA-93DA9977877D}" srcOrd="1" destOrd="0" parTransId="{B663A457-176A-42AB-AFEA-919DC6AAD0E6}" sibTransId="{10CFFE3B-95EE-470B-A176-319A8A37D54B}"/>
    <dgm:cxn modelId="{1ED3003E-E76F-4E76-BD8A-85431CCB6A84}" srcId="{CB823A39-D46E-473F-8E18-82C208F6A819}" destId="{59461C82-F12C-403B-9671-1B9E3252F4B2}" srcOrd="2" destOrd="0" parTransId="{B6A8B2FD-3879-4509-B2B6-0DF0F456C59F}" sibTransId="{5E973B84-47F8-40AE-AC25-63F94ABD7B5E}"/>
    <dgm:cxn modelId="{5839F2FE-F53C-4A16-ADC6-BD3F936B6D66}" type="presOf" srcId="{4984D694-62E3-46C8-8BAA-93DA9977877D}" destId="{BAAB2D93-B7FF-4983-8BA2-02B06F317235}" srcOrd="0" destOrd="3" presId="urn:microsoft.com/office/officeart/2008/layout/VerticalCurvedList"/>
    <dgm:cxn modelId="{6AF0142D-A7DE-422B-B768-3368AE23C53B}" type="presOf" srcId="{EDDC5F00-F4F5-4836-8C67-6F191BE2A46A}" destId="{FA25F2F9-B50D-4B00-81AD-9D4303CCBF4D}" srcOrd="0" destOrd="0" presId="urn:microsoft.com/office/officeart/2008/layout/VerticalCurvedList"/>
    <dgm:cxn modelId="{9B306018-581F-47C8-96DC-DA3D9BA10E3A}" srcId="{6F86AD45-249A-402F-A378-14A3AA8D4C9C}" destId="{0F8B4D47-2653-44F5-91D9-630F892C32E1}" srcOrd="0" destOrd="0" parTransId="{A679F816-CA60-4B44-B3AF-6861F6F71693}" sibTransId="{03AAF50C-67A5-4598-A071-60F50BE8D861}"/>
    <dgm:cxn modelId="{867063A7-FAFA-44E2-B678-C7F5C638164B}" type="presOf" srcId="{0AD990C0-55D6-4DB5-B5DC-631E7831F10F}" destId="{BAAB2D93-B7FF-4983-8BA2-02B06F317235}" srcOrd="0" destOrd="0" presId="urn:microsoft.com/office/officeart/2008/layout/VerticalCurvedList"/>
    <dgm:cxn modelId="{986C4D9A-6624-4C93-94ED-16011F72A14C}" srcId="{CB823A39-D46E-473F-8E18-82C208F6A819}" destId="{29A68842-9D30-4B1C-9290-0B29DA9C404F}" srcOrd="0" destOrd="0" parTransId="{F8028DA8-F748-4546-AE44-3E6B3C20D67B}" sibTransId="{EDDC5F00-F4F5-4836-8C67-6F191BE2A46A}"/>
    <dgm:cxn modelId="{A69FED00-3613-4EAB-BC42-30DABDA4EB43}" srcId="{CB823A39-D46E-473F-8E18-82C208F6A819}" destId="{0AD990C0-55D6-4DB5-B5DC-631E7831F10F}" srcOrd="1" destOrd="0" parTransId="{FFEFE2C0-CA0A-40C9-8571-DECF0DA01284}" sibTransId="{C441553F-E601-440F-91F8-2F3184CCD546}"/>
    <dgm:cxn modelId="{CCE2DBD9-5ED9-40CC-B808-7F707E21AE71}" type="presOf" srcId="{E29E1CCE-4B53-4560-82B3-00256C22ABA4}" destId="{BAAB2D93-B7FF-4983-8BA2-02B06F317235}" srcOrd="0" destOrd="4" presId="urn:microsoft.com/office/officeart/2008/layout/VerticalCurvedList"/>
    <dgm:cxn modelId="{73737861-307D-4E2E-B103-999F81FB7DD0}" type="presOf" srcId="{6F86AD45-249A-402F-A378-14A3AA8D4C9C}" destId="{BAAB2D93-B7FF-4983-8BA2-02B06F317235}" srcOrd="0" destOrd="1" presId="urn:microsoft.com/office/officeart/2008/layout/VerticalCurvedList"/>
    <dgm:cxn modelId="{34C0B6E2-0FD6-45A2-B4F8-3F08EE610AD5}" type="presOf" srcId="{29A68842-9D30-4B1C-9290-0B29DA9C404F}" destId="{42488D2D-4796-4F2A-A261-568DE65C977E}" srcOrd="0" destOrd="0" presId="urn:microsoft.com/office/officeart/2008/layout/VerticalCurvedList"/>
    <dgm:cxn modelId="{C504780E-0958-4D16-B7F1-E04E437FDB7A}" type="presParOf" srcId="{DEE3D728-7169-4A04-8B32-7205F60757F0}" destId="{D2A415AA-5090-40E0-92FC-AF62DA6622EB}" srcOrd="0" destOrd="0" presId="urn:microsoft.com/office/officeart/2008/layout/VerticalCurvedList"/>
    <dgm:cxn modelId="{E1508709-5D2C-482D-83BC-137D0998FC24}" type="presParOf" srcId="{D2A415AA-5090-40E0-92FC-AF62DA6622EB}" destId="{6544FBB8-3331-4759-BD3C-1EBFB5C03095}" srcOrd="0" destOrd="0" presId="urn:microsoft.com/office/officeart/2008/layout/VerticalCurvedList"/>
    <dgm:cxn modelId="{F1F6F43B-2705-4024-8E1F-3AE905B301A8}" type="presParOf" srcId="{6544FBB8-3331-4759-BD3C-1EBFB5C03095}" destId="{7DA77546-1CEE-470B-AD47-0475863AF5C5}" srcOrd="0" destOrd="0" presId="urn:microsoft.com/office/officeart/2008/layout/VerticalCurvedList"/>
    <dgm:cxn modelId="{C65481F9-B837-420E-A8D0-28FB7645B0AB}" type="presParOf" srcId="{6544FBB8-3331-4759-BD3C-1EBFB5C03095}" destId="{FA25F2F9-B50D-4B00-81AD-9D4303CCBF4D}" srcOrd="1" destOrd="0" presId="urn:microsoft.com/office/officeart/2008/layout/VerticalCurvedList"/>
    <dgm:cxn modelId="{C150A8EE-BF4E-4336-A76D-363B83746F5B}" type="presParOf" srcId="{6544FBB8-3331-4759-BD3C-1EBFB5C03095}" destId="{3CC04CB4-C2A9-40F6-B0CC-1021BACCD562}" srcOrd="2" destOrd="0" presId="urn:microsoft.com/office/officeart/2008/layout/VerticalCurvedList"/>
    <dgm:cxn modelId="{EB3D867B-6AA8-41B6-86E9-D89C144576DD}" type="presParOf" srcId="{6544FBB8-3331-4759-BD3C-1EBFB5C03095}" destId="{458C2DAB-C3F0-417A-B6D2-1E8FE490F7AA}" srcOrd="3" destOrd="0" presId="urn:microsoft.com/office/officeart/2008/layout/VerticalCurvedList"/>
    <dgm:cxn modelId="{0A005586-5A86-4C07-91CE-26119DF14E0D}" type="presParOf" srcId="{D2A415AA-5090-40E0-92FC-AF62DA6622EB}" destId="{42488D2D-4796-4F2A-A261-568DE65C977E}" srcOrd="1" destOrd="0" presId="urn:microsoft.com/office/officeart/2008/layout/VerticalCurvedList"/>
    <dgm:cxn modelId="{0499ADE7-E675-4C46-B7B2-0948CA76C05D}" type="presParOf" srcId="{D2A415AA-5090-40E0-92FC-AF62DA6622EB}" destId="{74747C83-9306-488A-9381-D05576255E52}" srcOrd="2" destOrd="0" presId="urn:microsoft.com/office/officeart/2008/layout/VerticalCurvedList"/>
    <dgm:cxn modelId="{CDBAB11A-D608-4C7D-B2AE-C9CE2A4E045B}" type="presParOf" srcId="{74747C83-9306-488A-9381-D05576255E52}" destId="{CFEBD04A-67F2-48E1-9849-FCBB095E6F3F}" srcOrd="0" destOrd="0" presId="urn:microsoft.com/office/officeart/2008/layout/VerticalCurvedList"/>
    <dgm:cxn modelId="{03CD32F9-6C73-49EE-A5A3-83DCC9CD51EC}" type="presParOf" srcId="{D2A415AA-5090-40E0-92FC-AF62DA6622EB}" destId="{BAAB2D93-B7FF-4983-8BA2-02B06F317235}" srcOrd="3" destOrd="0" presId="urn:microsoft.com/office/officeart/2008/layout/VerticalCurvedList"/>
    <dgm:cxn modelId="{B932D353-4075-491B-BD42-7E48EF76FEC6}" type="presParOf" srcId="{D2A415AA-5090-40E0-92FC-AF62DA6622EB}" destId="{4208C19D-AD84-4783-80D1-4E81B785351E}" srcOrd="4" destOrd="0" presId="urn:microsoft.com/office/officeart/2008/layout/VerticalCurvedList"/>
    <dgm:cxn modelId="{87C177FD-7F84-40EC-BAC1-68C3EB4748B6}" type="presParOf" srcId="{4208C19D-AD84-4783-80D1-4E81B785351E}" destId="{88A77BCC-1937-473C-8B05-E406E92B2D9E}" srcOrd="0" destOrd="0" presId="urn:microsoft.com/office/officeart/2008/layout/VerticalCurvedList"/>
    <dgm:cxn modelId="{46E24F52-5CC3-402B-AE80-A42AA2D8A7F8}" type="presParOf" srcId="{D2A415AA-5090-40E0-92FC-AF62DA6622EB}" destId="{C81074E3-62F7-4023-9D6C-7588D88A92B0}" srcOrd="5" destOrd="0" presId="urn:microsoft.com/office/officeart/2008/layout/VerticalCurvedList"/>
    <dgm:cxn modelId="{BDF6FD69-9E9F-48E5-A98D-86B309988A8F}" type="presParOf" srcId="{D2A415AA-5090-40E0-92FC-AF62DA6622EB}" destId="{13DDCBCC-3979-47D2-BBD7-29E116A834AD}" srcOrd="6" destOrd="0" presId="urn:microsoft.com/office/officeart/2008/layout/VerticalCurvedList"/>
    <dgm:cxn modelId="{B4141294-DBE0-4931-8D0E-74BA5816C5CA}" type="presParOf" srcId="{13DDCBCC-3979-47D2-BBD7-29E116A834AD}" destId="{69100BA2-E2DF-47F4-A9FE-ACEE61D1FC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3E3BC57-3D4A-458D-9E6B-5733ED405C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FF5282-E552-4744-8522-E45E44B40B8F}">
      <dgm:prSet/>
      <dgm:spPr/>
      <dgm:t>
        <a:bodyPr/>
        <a:lstStyle/>
        <a:p>
          <a:pPr rtl="0"/>
          <a:r>
            <a:rPr lang="id-ID" dirty="0" smtClean="0"/>
            <a:t>Fungsi Lemak</a:t>
          </a:r>
          <a:endParaRPr lang="en-US" dirty="0"/>
        </a:p>
      </dgm:t>
    </dgm:pt>
    <dgm:pt modelId="{FED2470C-3189-44E5-B70B-61646C394DA1}" type="parTrans" cxnId="{FB94BE0A-9C14-45C6-B75C-EB5ABFAF1C7E}">
      <dgm:prSet/>
      <dgm:spPr/>
      <dgm:t>
        <a:bodyPr/>
        <a:lstStyle/>
        <a:p>
          <a:endParaRPr lang="en-US"/>
        </a:p>
      </dgm:t>
    </dgm:pt>
    <dgm:pt modelId="{023EAAA0-8802-40B6-A0CB-9231AD9AF808}" type="sibTrans" cxnId="{FB94BE0A-9C14-45C6-B75C-EB5ABFAF1C7E}">
      <dgm:prSet/>
      <dgm:spPr/>
      <dgm:t>
        <a:bodyPr/>
        <a:lstStyle/>
        <a:p>
          <a:endParaRPr lang="en-US"/>
        </a:p>
      </dgm:t>
    </dgm:pt>
    <dgm:pt modelId="{5AA37784-94BA-4439-8855-1AFBFA369D3B}" type="pres">
      <dgm:prSet presAssocID="{13E3BC57-3D4A-458D-9E6B-5733ED405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A21089-FA4B-4DA4-B09F-609E6313EAF6}" type="pres">
      <dgm:prSet presAssocID="{5FFF5282-E552-4744-8522-E45E44B40B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94BE0A-9C14-45C6-B75C-EB5ABFAF1C7E}" srcId="{13E3BC57-3D4A-458D-9E6B-5733ED405C49}" destId="{5FFF5282-E552-4744-8522-E45E44B40B8F}" srcOrd="0" destOrd="0" parTransId="{FED2470C-3189-44E5-B70B-61646C394DA1}" sibTransId="{023EAAA0-8802-40B6-A0CB-9231AD9AF808}"/>
    <dgm:cxn modelId="{A1A7898D-4AC0-4785-9EB9-012FD6F2CCE4}" type="presOf" srcId="{13E3BC57-3D4A-458D-9E6B-5733ED405C49}" destId="{5AA37784-94BA-4439-8855-1AFBFA369D3B}" srcOrd="0" destOrd="0" presId="urn:microsoft.com/office/officeart/2005/8/layout/vList2"/>
    <dgm:cxn modelId="{9CE9D5F5-A8CF-4C8B-949A-F3358CB8D859}" type="presOf" srcId="{5FFF5282-E552-4744-8522-E45E44B40B8F}" destId="{3DA21089-FA4B-4DA4-B09F-609E6313EAF6}" srcOrd="0" destOrd="0" presId="urn:microsoft.com/office/officeart/2005/8/layout/vList2"/>
    <dgm:cxn modelId="{B6E143E9-4F64-4881-816D-10098F74F840}" type="presParOf" srcId="{5AA37784-94BA-4439-8855-1AFBFA369D3B}" destId="{3DA21089-FA4B-4DA4-B09F-609E6313EA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597FBD6-D4AE-4A05-94F5-BE408AC3697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BFD7FF-D300-44EA-94F0-FDAD0150B160}">
      <dgm:prSet custT="1"/>
      <dgm:spPr/>
      <dgm:t>
        <a:bodyPr/>
        <a:lstStyle/>
        <a:p>
          <a:pPr rtl="0"/>
          <a:r>
            <a:rPr lang="id-ID" sz="3200" dirty="0" smtClean="0"/>
            <a:t>Sebagai sumber energi bagi tubuh</a:t>
          </a:r>
          <a:endParaRPr lang="en-US" sz="3200" dirty="0"/>
        </a:p>
      </dgm:t>
    </dgm:pt>
    <dgm:pt modelId="{BD08007D-4653-41A4-A93E-C35FF9738595}" type="parTrans" cxnId="{877F0D14-4D28-4DF8-B0A6-A3E16B4C4477}">
      <dgm:prSet/>
      <dgm:spPr/>
      <dgm:t>
        <a:bodyPr/>
        <a:lstStyle/>
        <a:p>
          <a:endParaRPr lang="en-US"/>
        </a:p>
      </dgm:t>
    </dgm:pt>
    <dgm:pt modelId="{7E76418A-3019-4988-B1C8-2D561117E863}" type="sibTrans" cxnId="{877F0D14-4D28-4DF8-B0A6-A3E16B4C4477}">
      <dgm:prSet/>
      <dgm:spPr/>
      <dgm:t>
        <a:bodyPr/>
        <a:lstStyle/>
        <a:p>
          <a:endParaRPr lang="en-US"/>
        </a:p>
      </dgm:t>
    </dgm:pt>
    <dgm:pt modelId="{65D08CB2-6722-47BA-B1DB-18F45BABFC07}">
      <dgm:prSet custT="1"/>
      <dgm:spPr/>
      <dgm:t>
        <a:bodyPr/>
        <a:lstStyle/>
        <a:p>
          <a:pPr rtl="0"/>
          <a:r>
            <a:rPr lang="id-ID" sz="3200" dirty="0" smtClean="0"/>
            <a:t>Sebagai pelindung organ tubuh</a:t>
          </a:r>
          <a:endParaRPr lang="en-US" sz="3200" dirty="0"/>
        </a:p>
      </dgm:t>
    </dgm:pt>
    <dgm:pt modelId="{82835FB5-76F5-432E-8590-8AF628131ED4}" type="parTrans" cxnId="{6817E4EE-2B89-4844-9062-E0E6F521F6A8}">
      <dgm:prSet/>
      <dgm:spPr/>
      <dgm:t>
        <a:bodyPr/>
        <a:lstStyle/>
        <a:p>
          <a:endParaRPr lang="en-US"/>
        </a:p>
      </dgm:t>
    </dgm:pt>
    <dgm:pt modelId="{AB0C09C7-3039-4726-A210-F75B9BC15911}" type="sibTrans" cxnId="{6817E4EE-2B89-4844-9062-E0E6F521F6A8}">
      <dgm:prSet/>
      <dgm:spPr/>
      <dgm:t>
        <a:bodyPr/>
        <a:lstStyle/>
        <a:p>
          <a:endParaRPr lang="en-US"/>
        </a:p>
      </dgm:t>
    </dgm:pt>
    <dgm:pt modelId="{67D717E9-E84B-4569-8C44-8A7EB9971909}">
      <dgm:prSet custT="1"/>
      <dgm:spPr/>
      <dgm:t>
        <a:bodyPr/>
        <a:lstStyle/>
        <a:p>
          <a:pPr rtl="0"/>
          <a:r>
            <a:rPr lang="id-ID" sz="2800" dirty="0" smtClean="0"/>
            <a:t>Sebagai penahan hilangnya panas dari tubuh</a:t>
          </a:r>
          <a:endParaRPr lang="en-US" sz="2800" dirty="0"/>
        </a:p>
      </dgm:t>
    </dgm:pt>
    <dgm:pt modelId="{3E2FCD67-7EC5-49E3-A93F-C289D249E676}" type="parTrans" cxnId="{2A9B57CB-0411-47AE-A1B4-79A2B3CEFBC0}">
      <dgm:prSet/>
      <dgm:spPr/>
      <dgm:t>
        <a:bodyPr/>
        <a:lstStyle/>
        <a:p>
          <a:endParaRPr lang="en-US"/>
        </a:p>
      </dgm:t>
    </dgm:pt>
    <dgm:pt modelId="{F0C698A1-E1DD-4173-AD03-0B8C858EDD42}" type="sibTrans" cxnId="{2A9B57CB-0411-47AE-A1B4-79A2B3CEFBC0}">
      <dgm:prSet/>
      <dgm:spPr/>
      <dgm:t>
        <a:bodyPr/>
        <a:lstStyle/>
        <a:p>
          <a:endParaRPr lang="en-US"/>
        </a:p>
      </dgm:t>
    </dgm:pt>
    <dgm:pt modelId="{52CB52EA-16C4-4757-B700-F894DAF227E7}">
      <dgm:prSet custT="1"/>
      <dgm:spPr/>
      <dgm:t>
        <a:bodyPr/>
        <a:lstStyle/>
        <a:p>
          <a:pPr rtl="0"/>
          <a:r>
            <a:rPr lang="id-ID" sz="2400" dirty="0" smtClean="0"/>
            <a:t>Sebagai cadangan makanan yang tersimpan di bawah kulit</a:t>
          </a:r>
          <a:endParaRPr lang="en-US" sz="2400" dirty="0"/>
        </a:p>
      </dgm:t>
    </dgm:pt>
    <dgm:pt modelId="{7E92294B-129C-431E-81D9-42F3F379AE56}" type="parTrans" cxnId="{52422640-9C1A-43AA-ABD8-2AA207EC2F1A}">
      <dgm:prSet/>
      <dgm:spPr/>
      <dgm:t>
        <a:bodyPr/>
        <a:lstStyle/>
        <a:p>
          <a:endParaRPr lang="en-US"/>
        </a:p>
      </dgm:t>
    </dgm:pt>
    <dgm:pt modelId="{A0E643B9-06BC-40AF-B83E-79236E137CB5}" type="sibTrans" cxnId="{52422640-9C1A-43AA-ABD8-2AA207EC2F1A}">
      <dgm:prSet/>
      <dgm:spPr/>
      <dgm:t>
        <a:bodyPr/>
        <a:lstStyle/>
        <a:p>
          <a:endParaRPr lang="en-US"/>
        </a:p>
      </dgm:t>
    </dgm:pt>
    <dgm:pt modelId="{D8909752-3E17-4914-BCF4-64B769006D3F}">
      <dgm:prSet custT="1"/>
      <dgm:spPr/>
      <dgm:t>
        <a:bodyPr/>
        <a:lstStyle/>
        <a:p>
          <a:pPr rtl="0"/>
          <a:r>
            <a:rPr lang="id-ID" sz="2400" dirty="0" smtClean="0"/>
            <a:t>Sebagai komponen bagian sel misalnya membran sel</a:t>
          </a:r>
          <a:endParaRPr lang="en-US" sz="2400" dirty="0"/>
        </a:p>
      </dgm:t>
    </dgm:pt>
    <dgm:pt modelId="{1C95BBD1-D428-4B26-93BE-03BA352CCDC4}" type="parTrans" cxnId="{7E06E672-A6DF-4357-8B7A-4E9B61E15348}">
      <dgm:prSet/>
      <dgm:spPr/>
      <dgm:t>
        <a:bodyPr/>
        <a:lstStyle/>
        <a:p>
          <a:endParaRPr lang="en-US"/>
        </a:p>
      </dgm:t>
    </dgm:pt>
    <dgm:pt modelId="{E9DC9174-ED41-4974-AC9A-DCE2696289EA}" type="sibTrans" cxnId="{7E06E672-A6DF-4357-8B7A-4E9B61E15348}">
      <dgm:prSet/>
      <dgm:spPr/>
      <dgm:t>
        <a:bodyPr/>
        <a:lstStyle/>
        <a:p>
          <a:endParaRPr lang="en-US"/>
        </a:p>
      </dgm:t>
    </dgm:pt>
    <dgm:pt modelId="{FBCD72BD-9BB1-450D-9E62-6697EB3B49D8}">
      <dgm:prSet custT="1"/>
      <dgm:spPr/>
      <dgm:t>
        <a:bodyPr/>
        <a:lstStyle/>
        <a:p>
          <a:pPr rtl="0"/>
          <a:r>
            <a:rPr lang="id-ID" sz="2400" dirty="0" smtClean="0"/>
            <a:t>Sebagai pelarut vitamin tertentu (Vit A, D, E dan K) agar lebih mudah diserap</a:t>
          </a:r>
          <a:endParaRPr lang="en-US" sz="2400" dirty="0"/>
        </a:p>
      </dgm:t>
    </dgm:pt>
    <dgm:pt modelId="{58C123CC-FE0C-448D-956B-D3C88181AC0A}" type="parTrans" cxnId="{66866EDF-C1D5-49BC-99B7-C49319B3CEA5}">
      <dgm:prSet/>
      <dgm:spPr/>
      <dgm:t>
        <a:bodyPr/>
        <a:lstStyle/>
        <a:p>
          <a:endParaRPr lang="en-US"/>
        </a:p>
      </dgm:t>
    </dgm:pt>
    <dgm:pt modelId="{CEB2A73E-0FFA-456B-9E0B-CA0893CC7B51}" type="sibTrans" cxnId="{66866EDF-C1D5-49BC-99B7-C49319B3CEA5}">
      <dgm:prSet/>
      <dgm:spPr/>
      <dgm:t>
        <a:bodyPr/>
        <a:lstStyle/>
        <a:p>
          <a:endParaRPr lang="en-US"/>
        </a:p>
      </dgm:t>
    </dgm:pt>
    <dgm:pt modelId="{6A4A31D5-8513-4C62-96C1-47ED0A952DC3}" type="pres">
      <dgm:prSet presAssocID="{C597FBD6-D4AE-4A05-94F5-BE408AC369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2F0AF9D-433D-4134-B368-E74727F47771}" type="pres">
      <dgm:prSet presAssocID="{C597FBD6-D4AE-4A05-94F5-BE408AC36974}" presName="Name1" presStyleCnt="0"/>
      <dgm:spPr/>
    </dgm:pt>
    <dgm:pt modelId="{DCCFDDD6-394F-4DF0-BA75-1F4866D4487A}" type="pres">
      <dgm:prSet presAssocID="{C597FBD6-D4AE-4A05-94F5-BE408AC36974}" presName="cycle" presStyleCnt="0"/>
      <dgm:spPr/>
    </dgm:pt>
    <dgm:pt modelId="{1F6DE19C-5120-4D12-8991-AB786A670511}" type="pres">
      <dgm:prSet presAssocID="{C597FBD6-D4AE-4A05-94F5-BE408AC36974}" presName="srcNode" presStyleLbl="node1" presStyleIdx="0" presStyleCnt="6"/>
      <dgm:spPr/>
    </dgm:pt>
    <dgm:pt modelId="{AACD13C2-2797-4CC2-B4AD-0E9D0D0C5013}" type="pres">
      <dgm:prSet presAssocID="{C597FBD6-D4AE-4A05-94F5-BE408AC36974}" presName="conn" presStyleLbl="parChTrans1D2" presStyleIdx="0" presStyleCnt="1"/>
      <dgm:spPr/>
      <dgm:t>
        <a:bodyPr/>
        <a:lstStyle/>
        <a:p>
          <a:endParaRPr lang="en-US"/>
        </a:p>
      </dgm:t>
    </dgm:pt>
    <dgm:pt modelId="{AF10D520-3C95-4714-B1D6-7FC706579BB2}" type="pres">
      <dgm:prSet presAssocID="{C597FBD6-D4AE-4A05-94F5-BE408AC36974}" presName="extraNode" presStyleLbl="node1" presStyleIdx="0" presStyleCnt="6"/>
      <dgm:spPr/>
    </dgm:pt>
    <dgm:pt modelId="{4D16F448-DC79-4FC3-94C7-B5F464744B0A}" type="pres">
      <dgm:prSet presAssocID="{C597FBD6-D4AE-4A05-94F5-BE408AC36974}" presName="dstNode" presStyleLbl="node1" presStyleIdx="0" presStyleCnt="6"/>
      <dgm:spPr/>
    </dgm:pt>
    <dgm:pt modelId="{BC9FE50E-B973-44B1-9F79-B57DD7475159}" type="pres">
      <dgm:prSet presAssocID="{ECBFD7FF-D300-44EA-94F0-FDAD0150B16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EBBAF-99BF-4E4B-A521-F641B68D96C0}" type="pres">
      <dgm:prSet presAssocID="{ECBFD7FF-D300-44EA-94F0-FDAD0150B160}" presName="accent_1" presStyleCnt="0"/>
      <dgm:spPr/>
    </dgm:pt>
    <dgm:pt modelId="{F30501D1-C90B-4387-9817-348FEED45533}" type="pres">
      <dgm:prSet presAssocID="{ECBFD7FF-D300-44EA-94F0-FDAD0150B160}" presName="accentRepeatNode" presStyleLbl="solidFgAcc1" presStyleIdx="0" presStyleCnt="6"/>
      <dgm:spPr/>
    </dgm:pt>
    <dgm:pt modelId="{4D3DDA44-BEE4-4756-8105-77146B4085D9}" type="pres">
      <dgm:prSet presAssocID="{65D08CB2-6722-47BA-B1DB-18F45BABFC0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9F448-C29C-441A-9B61-FBA4A7081215}" type="pres">
      <dgm:prSet presAssocID="{65D08CB2-6722-47BA-B1DB-18F45BABFC07}" presName="accent_2" presStyleCnt="0"/>
      <dgm:spPr/>
    </dgm:pt>
    <dgm:pt modelId="{BD116676-4A99-4E91-B07A-81DA21216755}" type="pres">
      <dgm:prSet presAssocID="{65D08CB2-6722-47BA-B1DB-18F45BABFC07}" presName="accentRepeatNode" presStyleLbl="solidFgAcc1" presStyleIdx="1" presStyleCnt="6"/>
      <dgm:spPr/>
    </dgm:pt>
    <dgm:pt modelId="{83E8EE5D-F148-4EFD-9EAA-BFFBD101B39A}" type="pres">
      <dgm:prSet presAssocID="{67D717E9-E84B-4569-8C44-8A7EB997190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2B38E-6309-478F-90F4-8417C5B4141B}" type="pres">
      <dgm:prSet presAssocID="{67D717E9-E84B-4569-8C44-8A7EB9971909}" presName="accent_3" presStyleCnt="0"/>
      <dgm:spPr/>
    </dgm:pt>
    <dgm:pt modelId="{A139AC74-A712-4791-86A3-564709D24C44}" type="pres">
      <dgm:prSet presAssocID="{67D717E9-E84B-4569-8C44-8A7EB9971909}" presName="accentRepeatNode" presStyleLbl="solidFgAcc1" presStyleIdx="2" presStyleCnt="6"/>
      <dgm:spPr/>
    </dgm:pt>
    <dgm:pt modelId="{4B8F0717-5B32-441A-8B49-5F4CD68AADD0}" type="pres">
      <dgm:prSet presAssocID="{52CB52EA-16C4-4757-B700-F894DAF227E7}" presName="text_4" presStyleLbl="node1" presStyleIdx="3" presStyleCnt="6" custScaleY="156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C7D54-2D0F-4225-B0FD-A1F91D4F2937}" type="pres">
      <dgm:prSet presAssocID="{52CB52EA-16C4-4757-B700-F894DAF227E7}" presName="accent_4" presStyleCnt="0"/>
      <dgm:spPr/>
    </dgm:pt>
    <dgm:pt modelId="{27B23739-C4D3-42BD-B891-56051D6C5F50}" type="pres">
      <dgm:prSet presAssocID="{52CB52EA-16C4-4757-B700-F894DAF227E7}" presName="accentRepeatNode" presStyleLbl="solidFgAcc1" presStyleIdx="3" presStyleCnt="6"/>
      <dgm:spPr/>
    </dgm:pt>
    <dgm:pt modelId="{509B6F79-6D97-48DF-9B50-6CEB34A3B853}" type="pres">
      <dgm:prSet presAssocID="{D8909752-3E17-4914-BCF4-64B769006D3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471BA-0557-4584-BE5C-6A77D26B60B6}" type="pres">
      <dgm:prSet presAssocID="{D8909752-3E17-4914-BCF4-64B769006D3F}" presName="accent_5" presStyleCnt="0"/>
      <dgm:spPr/>
    </dgm:pt>
    <dgm:pt modelId="{7B4FA2D1-E55C-4AE8-B517-DAE0EAF7FF42}" type="pres">
      <dgm:prSet presAssocID="{D8909752-3E17-4914-BCF4-64B769006D3F}" presName="accentRepeatNode" presStyleLbl="solidFgAcc1" presStyleIdx="4" presStyleCnt="6"/>
      <dgm:spPr/>
    </dgm:pt>
    <dgm:pt modelId="{20B09B98-E9E2-4EE1-8F25-34F0D9D7F810}" type="pres">
      <dgm:prSet presAssocID="{FBCD72BD-9BB1-450D-9E62-6697EB3B49D8}" presName="text_6" presStyleLbl="node1" presStyleIdx="5" presStyleCnt="6" custScaleY="141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0BBDA-F9A0-47F6-B7DE-2AFB488ACD7E}" type="pres">
      <dgm:prSet presAssocID="{FBCD72BD-9BB1-450D-9E62-6697EB3B49D8}" presName="accent_6" presStyleCnt="0"/>
      <dgm:spPr/>
    </dgm:pt>
    <dgm:pt modelId="{5E893FD0-1A45-4926-B7A2-93B3BFA3FC7E}" type="pres">
      <dgm:prSet presAssocID="{FBCD72BD-9BB1-450D-9E62-6697EB3B49D8}" presName="accentRepeatNode" presStyleLbl="solidFgAcc1" presStyleIdx="5" presStyleCnt="6"/>
      <dgm:spPr/>
    </dgm:pt>
  </dgm:ptLst>
  <dgm:cxnLst>
    <dgm:cxn modelId="{51E6B8B7-7A51-4439-8848-7667C56E463B}" type="presOf" srcId="{C597FBD6-D4AE-4A05-94F5-BE408AC36974}" destId="{6A4A31D5-8513-4C62-96C1-47ED0A952DC3}" srcOrd="0" destOrd="0" presId="urn:microsoft.com/office/officeart/2008/layout/VerticalCurvedList"/>
    <dgm:cxn modelId="{7E06E672-A6DF-4357-8B7A-4E9B61E15348}" srcId="{C597FBD6-D4AE-4A05-94F5-BE408AC36974}" destId="{D8909752-3E17-4914-BCF4-64B769006D3F}" srcOrd="4" destOrd="0" parTransId="{1C95BBD1-D428-4B26-93BE-03BA352CCDC4}" sibTransId="{E9DC9174-ED41-4974-AC9A-DCE2696289EA}"/>
    <dgm:cxn modelId="{F23E46C8-C114-453C-B11B-6C2EC1F83236}" type="presOf" srcId="{FBCD72BD-9BB1-450D-9E62-6697EB3B49D8}" destId="{20B09B98-E9E2-4EE1-8F25-34F0D9D7F810}" srcOrd="0" destOrd="0" presId="urn:microsoft.com/office/officeart/2008/layout/VerticalCurvedList"/>
    <dgm:cxn modelId="{D429BD99-8C8A-4C1B-B791-BEE453726FE1}" type="presOf" srcId="{D8909752-3E17-4914-BCF4-64B769006D3F}" destId="{509B6F79-6D97-48DF-9B50-6CEB34A3B853}" srcOrd="0" destOrd="0" presId="urn:microsoft.com/office/officeart/2008/layout/VerticalCurvedList"/>
    <dgm:cxn modelId="{2A9B57CB-0411-47AE-A1B4-79A2B3CEFBC0}" srcId="{C597FBD6-D4AE-4A05-94F5-BE408AC36974}" destId="{67D717E9-E84B-4569-8C44-8A7EB9971909}" srcOrd="2" destOrd="0" parTransId="{3E2FCD67-7EC5-49E3-A93F-C289D249E676}" sibTransId="{F0C698A1-E1DD-4173-AD03-0B8C858EDD42}"/>
    <dgm:cxn modelId="{821EEFAA-FA75-4816-9BC5-7C879239C542}" type="presOf" srcId="{65D08CB2-6722-47BA-B1DB-18F45BABFC07}" destId="{4D3DDA44-BEE4-4756-8105-77146B4085D9}" srcOrd="0" destOrd="0" presId="urn:microsoft.com/office/officeart/2008/layout/VerticalCurvedList"/>
    <dgm:cxn modelId="{A6C2494C-E82B-427E-B274-97305C808333}" type="presOf" srcId="{7E76418A-3019-4988-B1C8-2D561117E863}" destId="{AACD13C2-2797-4CC2-B4AD-0E9D0D0C5013}" srcOrd="0" destOrd="0" presId="urn:microsoft.com/office/officeart/2008/layout/VerticalCurvedList"/>
    <dgm:cxn modelId="{877F0D14-4D28-4DF8-B0A6-A3E16B4C4477}" srcId="{C597FBD6-D4AE-4A05-94F5-BE408AC36974}" destId="{ECBFD7FF-D300-44EA-94F0-FDAD0150B160}" srcOrd="0" destOrd="0" parTransId="{BD08007D-4653-41A4-A93E-C35FF9738595}" sibTransId="{7E76418A-3019-4988-B1C8-2D561117E863}"/>
    <dgm:cxn modelId="{66866EDF-C1D5-49BC-99B7-C49319B3CEA5}" srcId="{C597FBD6-D4AE-4A05-94F5-BE408AC36974}" destId="{FBCD72BD-9BB1-450D-9E62-6697EB3B49D8}" srcOrd="5" destOrd="0" parTransId="{58C123CC-FE0C-448D-956B-D3C88181AC0A}" sibTransId="{CEB2A73E-0FFA-456B-9E0B-CA0893CC7B51}"/>
    <dgm:cxn modelId="{52422640-9C1A-43AA-ABD8-2AA207EC2F1A}" srcId="{C597FBD6-D4AE-4A05-94F5-BE408AC36974}" destId="{52CB52EA-16C4-4757-B700-F894DAF227E7}" srcOrd="3" destOrd="0" parTransId="{7E92294B-129C-431E-81D9-42F3F379AE56}" sibTransId="{A0E643B9-06BC-40AF-B83E-79236E137CB5}"/>
    <dgm:cxn modelId="{D12FC815-FA19-46AD-BCA7-8949E5FF528E}" type="presOf" srcId="{52CB52EA-16C4-4757-B700-F894DAF227E7}" destId="{4B8F0717-5B32-441A-8B49-5F4CD68AADD0}" srcOrd="0" destOrd="0" presId="urn:microsoft.com/office/officeart/2008/layout/VerticalCurvedList"/>
    <dgm:cxn modelId="{6817E4EE-2B89-4844-9062-E0E6F521F6A8}" srcId="{C597FBD6-D4AE-4A05-94F5-BE408AC36974}" destId="{65D08CB2-6722-47BA-B1DB-18F45BABFC07}" srcOrd="1" destOrd="0" parTransId="{82835FB5-76F5-432E-8590-8AF628131ED4}" sibTransId="{AB0C09C7-3039-4726-A210-F75B9BC15911}"/>
    <dgm:cxn modelId="{BC9D2D5E-FE43-42AE-AF00-BA59F09B46A9}" type="presOf" srcId="{67D717E9-E84B-4569-8C44-8A7EB9971909}" destId="{83E8EE5D-F148-4EFD-9EAA-BFFBD101B39A}" srcOrd="0" destOrd="0" presId="urn:microsoft.com/office/officeart/2008/layout/VerticalCurvedList"/>
    <dgm:cxn modelId="{B497EBBA-D17E-48BD-B37A-8EE035A1E9E9}" type="presOf" srcId="{ECBFD7FF-D300-44EA-94F0-FDAD0150B160}" destId="{BC9FE50E-B973-44B1-9F79-B57DD7475159}" srcOrd="0" destOrd="0" presId="urn:microsoft.com/office/officeart/2008/layout/VerticalCurvedList"/>
    <dgm:cxn modelId="{E03276DE-9573-4D3E-9B06-280D6B6A922A}" type="presParOf" srcId="{6A4A31D5-8513-4C62-96C1-47ED0A952DC3}" destId="{92F0AF9D-433D-4134-B368-E74727F47771}" srcOrd="0" destOrd="0" presId="urn:microsoft.com/office/officeart/2008/layout/VerticalCurvedList"/>
    <dgm:cxn modelId="{4E4CECBF-F08D-4C40-949F-43D142DD76D6}" type="presParOf" srcId="{92F0AF9D-433D-4134-B368-E74727F47771}" destId="{DCCFDDD6-394F-4DF0-BA75-1F4866D4487A}" srcOrd="0" destOrd="0" presId="urn:microsoft.com/office/officeart/2008/layout/VerticalCurvedList"/>
    <dgm:cxn modelId="{0DF11E99-C60B-43C8-858A-C4A4E77B8B02}" type="presParOf" srcId="{DCCFDDD6-394F-4DF0-BA75-1F4866D4487A}" destId="{1F6DE19C-5120-4D12-8991-AB786A670511}" srcOrd="0" destOrd="0" presId="urn:microsoft.com/office/officeart/2008/layout/VerticalCurvedList"/>
    <dgm:cxn modelId="{AB70FB4D-277A-4B92-BE03-51A811119429}" type="presParOf" srcId="{DCCFDDD6-394F-4DF0-BA75-1F4866D4487A}" destId="{AACD13C2-2797-4CC2-B4AD-0E9D0D0C5013}" srcOrd="1" destOrd="0" presId="urn:microsoft.com/office/officeart/2008/layout/VerticalCurvedList"/>
    <dgm:cxn modelId="{CFD59862-9AE5-4A82-9E9F-0702C693AD59}" type="presParOf" srcId="{DCCFDDD6-394F-4DF0-BA75-1F4866D4487A}" destId="{AF10D520-3C95-4714-B1D6-7FC706579BB2}" srcOrd="2" destOrd="0" presId="urn:microsoft.com/office/officeart/2008/layout/VerticalCurvedList"/>
    <dgm:cxn modelId="{902CC7ED-00C0-48EF-BA39-A95D14F00A23}" type="presParOf" srcId="{DCCFDDD6-394F-4DF0-BA75-1F4866D4487A}" destId="{4D16F448-DC79-4FC3-94C7-B5F464744B0A}" srcOrd="3" destOrd="0" presId="urn:microsoft.com/office/officeart/2008/layout/VerticalCurvedList"/>
    <dgm:cxn modelId="{D3F49438-6BE8-4AD1-B893-BC1D82A4547E}" type="presParOf" srcId="{92F0AF9D-433D-4134-B368-E74727F47771}" destId="{BC9FE50E-B973-44B1-9F79-B57DD7475159}" srcOrd="1" destOrd="0" presId="urn:microsoft.com/office/officeart/2008/layout/VerticalCurvedList"/>
    <dgm:cxn modelId="{2D19874C-D3FF-41B7-A951-5F8D0B296EA0}" type="presParOf" srcId="{92F0AF9D-433D-4134-B368-E74727F47771}" destId="{BFFEBBAF-99BF-4E4B-A521-F641B68D96C0}" srcOrd="2" destOrd="0" presId="urn:microsoft.com/office/officeart/2008/layout/VerticalCurvedList"/>
    <dgm:cxn modelId="{1D45D60C-8190-47A7-A67F-FA4FD5EE6782}" type="presParOf" srcId="{BFFEBBAF-99BF-4E4B-A521-F641B68D96C0}" destId="{F30501D1-C90B-4387-9817-348FEED45533}" srcOrd="0" destOrd="0" presId="urn:microsoft.com/office/officeart/2008/layout/VerticalCurvedList"/>
    <dgm:cxn modelId="{50F5E22B-A136-48E4-8883-00231666CE2B}" type="presParOf" srcId="{92F0AF9D-433D-4134-B368-E74727F47771}" destId="{4D3DDA44-BEE4-4756-8105-77146B4085D9}" srcOrd="3" destOrd="0" presId="urn:microsoft.com/office/officeart/2008/layout/VerticalCurvedList"/>
    <dgm:cxn modelId="{A535B254-6F12-4068-B280-8BFD45969265}" type="presParOf" srcId="{92F0AF9D-433D-4134-B368-E74727F47771}" destId="{23E9F448-C29C-441A-9B61-FBA4A7081215}" srcOrd="4" destOrd="0" presId="urn:microsoft.com/office/officeart/2008/layout/VerticalCurvedList"/>
    <dgm:cxn modelId="{40D59E61-51E8-475F-813E-8FBDE9D1FBCC}" type="presParOf" srcId="{23E9F448-C29C-441A-9B61-FBA4A7081215}" destId="{BD116676-4A99-4E91-B07A-81DA21216755}" srcOrd="0" destOrd="0" presId="urn:microsoft.com/office/officeart/2008/layout/VerticalCurvedList"/>
    <dgm:cxn modelId="{85C34030-2BA2-45C7-A21A-4750CF997132}" type="presParOf" srcId="{92F0AF9D-433D-4134-B368-E74727F47771}" destId="{83E8EE5D-F148-4EFD-9EAA-BFFBD101B39A}" srcOrd="5" destOrd="0" presId="urn:microsoft.com/office/officeart/2008/layout/VerticalCurvedList"/>
    <dgm:cxn modelId="{CE2F4CE3-E303-4725-96EF-7C2AE7191B55}" type="presParOf" srcId="{92F0AF9D-433D-4134-B368-E74727F47771}" destId="{89B2B38E-6309-478F-90F4-8417C5B4141B}" srcOrd="6" destOrd="0" presId="urn:microsoft.com/office/officeart/2008/layout/VerticalCurvedList"/>
    <dgm:cxn modelId="{FFBA68EB-0566-4019-A3EE-9C23595CDC5B}" type="presParOf" srcId="{89B2B38E-6309-478F-90F4-8417C5B4141B}" destId="{A139AC74-A712-4791-86A3-564709D24C44}" srcOrd="0" destOrd="0" presId="urn:microsoft.com/office/officeart/2008/layout/VerticalCurvedList"/>
    <dgm:cxn modelId="{D51925E6-B431-4014-AA93-A183DF32BF57}" type="presParOf" srcId="{92F0AF9D-433D-4134-B368-E74727F47771}" destId="{4B8F0717-5B32-441A-8B49-5F4CD68AADD0}" srcOrd="7" destOrd="0" presId="urn:microsoft.com/office/officeart/2008/layout/VerticalCurvedList"/>
    <dgm:cxn modelId="{A17366BF-CEAE-4718-AEA6-08A613706570}" type="presParOf" srcId="{92F0AF9D-433D-4134-B368-E74727F47771}" destId="{159C7D54-2D0F-4225-B0FD-A1F91D4F2937}" srcOrd="8" destOrd="0" presId="urn:microsoft.com/office/officeart/2008/layout/VerticalCurvedList"/>
    <dgm:cxn modelId="{77A9717B-C764-4925-9699-C1B82CB718AF}" type="presParOf" srcId="{159C7D54-2D0F-4225-B0FD-A1F91D4F2937}" destId="{27B23739-C4D3-42BD-B891-56051D6C5F50}" srcOrd="0" destOrd="0" presId="urn:microsoft.com/office/officeart/2008/layout/VerticalCurvedList"/>
    <dgm:cxn modelId="{7ADD52DB-FAB6-40B6-B500-D5669E1637E3}" type="presParOf" srcId="{92F0AF9D-433D-4134-B368-E74727F47771}" destId="{509B6F79-6D97-48DF-9B50-6CEB34A3B853}" srcOrd="9" destOrd="0" presId="urn:microsoft.com/office/officeart/2008/layout/VerticalCurvedList"/>
    <dgm:cxn modelId="{3F28615D-3800-4247-86A1-D50A2F2AAA05}" type="presParOf" srcId="{92F0AF9D-433D-4134-B368-E74727F47771}" destId="{ECE471BA-0557-4584-BE5C-6A77D26B60B6}" srcOrd="10" destOrd="0" presId="urn:microsoft.com/office/officeart/2008/layout/VerticalCurvedList"/>
    <dgm:cxn modelId="{BC34C70E-C9DB-454E-98E0-2BCB82EC1DC2}" type="presParOf" srcId="{ECE471BA-0557-4584-BE5C-6A77D26B60B6}" destId="{7B4FA2D1-E55C-4AE8-B517-DAE0EAF7FF42}" srcOrd="0" destOrd="0" presId="urn:microsoft.com/office/officeart/2008/layout/VerticalCurvedList"/>
    <dgm:cxn modelId="{B7D16BF6-A6D6-4828-8232-8B295C33FC37}" type="presParOf" srcId="{92F0AF9D-433D-4134-B368-E74727F47771}" destId="{20B09B98-E9E2-4EE1-8F25-34F0D9D7F810}" srcOrd="11" destOrd="0" presId="urn:microsoft.com/office/officeart/2008/layout/VerticalCurvedList"/>
    <dgm:cxn modelId="{7B98C154-242B-45F3-9CF2-930F8BFAC66C}" type="presParOf" srcId="{92F0AF9D-433D-4134-B368-E74727F47771}" destId="{1AF0BBDA-F9A0-47F6-B7DE-2AFB488ACD7E}" srcOrd="12" destOrd="0" presId="urn:microsoft.com/office/officeart/2008/layout/VerticalCurvedList"/>
    <dgm:cxn modelId="{67B2FB1D-E6ED-49B6-A2A5-F1D731866189}" type="presParOf" srcId="{1AF0BBDA-F9A0-47F6-B7DE-2AFB488ACD7E}" destId="{5E893FD0-1A45-4926-B7A2-93B3BFA3FC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B9B0D3F-DB94-44CE-B99A-F4FE817537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69707E-D9A0-4EAA-AD64-9B70398E7D4B}">
      <dgm:prSet/>
      <dgm:spPr/>
      <dgm:t>
        <a:bodyPr/>
        <a:lstStyle/>
        <a:p>
          <a:pPr rtl="0"/>
          <a:r>
            <a:rPr lang="en-US" smtClean="0"/>
            <a:t>Protein </a:t>
          </a:r>
          <a:r>
            <a:rPr lang="id-ID" smtClean="0"/>
            <a:t>Sumber pembangun</a:t>
          </a:r>
          <a:endParaRPr lang="en-US"/>
        </a:p>
      </dgm:t>
    </dgm:pt>
    <dgm:pt modelId="{9738B616-80A6-45C7-A106-58FE985C9C93}" type="parTrans" cxnId="{0C15FEA3-39A5-4E33-8461-410C58FC88D0}">
      <dgm:prSet/>
      <dgm:spPr/>
      <dgm:t>
        <a:bodyPr/>
        <a:lstStyle/>
        <a:p>
          <a:endParaRPr lang="en-US"/>
        </a:p>
      </dgm:t>
    </dgm:pt>
    <dgm:pt modelId="{495B8EE8-9AB3-42BC-8E20-AEB4275B120C}" type="sibTrans" cxnId="{0C15FEA3-39A5-4E33-8461-410C58FC88D0}">
      <dgm:prSet/>
      <dgm:spPr/>
      <dgm:t>
        <a:bodyPr/>
        <a:lstStyle/>
        <a:p>
          <a:endParaRPr lang="en-US"/>
        </a:p>
      </dgm:t>
    </dgm:pt>
    <dgm:pt modelId="{F23AD746-F485-4BCC-B116-809518659855}" type="pres">
      <dgm:prSet presAssocID="{FB9B0D3F-DB94-44CE-B99A-F4FE817537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00260F-5FF4-41B2-9B7B-C6F2EE0D66BF}" type="pres">
      <dgm:prSet presAssocID="{0469707E-D9A0-4EAA-AD64-9B70398E7D4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5FEA3-39A5-4E33-8461-410C58FC88D0}" srcId="{FB9B0D3F-DB94-44CE-B99A-F4FE8175374C}" destId="{0469707E-D9A0-4EAA-AD64-9B70398E7D4B}" srcOrd="0" destOrd="0" parTransId="{9738B616-80A6-45C7-A106-58FE985C9C93}" sibTransId="{495B8EE8-9AB3-42BC-8E20-AEB4275B120C}"/>
    <dgm:cxn modelId="{79E05F59-298F-4E16-94B5-32285248D329}" type="presOf" srcId="{0469707E-D9A0-4EAA-AD64-9B70398E7D4B}" destId="{8900260F-5FF4-41B2-9B7B-C6F2EE0D66BF}" srcOrd="0" destOrd="0" presId="urn:microsoft.com/office/officeart/2005/8/layout/vList2"/>
    <dgm:cxn modelId="{DA58B5DD-D5C2-4048-9D56-EA79FFCBC404}" type="presOf" srcId="{FB9B0D3F-DB94-44CE-B99A-F4FE8175374C}" destId="{F23AD746-F485-4BCC-B116-809518659855}" srcOrd="0" destOrd="0" presId="urn:microsoft.com/office/officeart/2005/8/layout/vList2"/>
    <dgm:cxn modelId="{1C5F9943-B74C-45C7-8D6B-DEF0BE3CF227}" type="presParOf" srcId="{F23AD746-F485-4BCC-B116-809518659855}" destId="{8900260F-5FF4-41B2-9B7B-C6F2EE0D66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667316-D7FD-4240-B312-FBD26D758E6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3AA0300-49A3-4367-892A-40A09F72D11C}">
      <dgm:prSet/>
      <dgm:spPr/>
      <dgm:t>
        <a:bodyPr/>
        <a:lstStyle/>
        <a:p>
          <a:pPr algn="ctr" rtl="0"/>
          <a:r>
            <a:rPr lang="id-ID" dirty="0" smtClean="0"/>
            <a:t>Makanan</a:t>
          </a:r>
          <a:endParaRPr lang="en-US" dirty="0"/>
        </a:p>
      </dgm:t>
    </dgm:pt>
    <dgm:pt modelId="{F43DF7DF-9228-456E-BE2F-B00798B191A3}" type="parTrans" cxnId="{E6F9DF71-CDAC-411D-BB42-A6339C6A7C6B}">
      <dgm:prSet/>
      <dgm:spPr/>
      <dgm:t>
        <a:bodyPr/>
        <a:lstStyle/>
        <a:p>
          <a:endParaRPr lang="en-US"/>
        </a:p>
      </dgm:t>
    </dgm:pt>
    <dgm:pt modelId="{00666C84-E651-4AEF-913D-66C4C3D79487}" type="sibTrans" cxnId="{E6F9DF71-CDAC-411D-BB42-A6339C6A7C6B}">
      <dgm:prSet/>
      <dgm:spPr/>
      <dgm:t>
        <a:bodyPr/>
        <a:lstStyle/>
        <a:p>
          <a:endParaRPr lang="en-US"/>
        </a:p>
      </dgm:t>
    </dgm:pt>
    <dgm:pt modelId="{0F5DE2D6-50CA-464D-9CF6-825696BB8866}" type="pres">
      <dgm:prSet presAssocID="{B8667316-D7FD-4240-B312-FBD26D758E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E4EF31-6C6C-4049-A4CF-62BB68E137F8}" type="pres">
      <dgm:prSet presAssocID="{53AA0300-49A3-4367-892A-40A09F72D1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18C87F-DA20-48AF-9BAD-46202FC4F282}" type="presOf" srcId="{B8667316-D7FD-4240-B312-FBD26D758E63}" destId="{0F5DE2D6-50CA-464D-9CF6-825696BB8866}" srcOrd="0" destOrd="0" presId="urn:microsoft.com/office/officeart/2005/8/layout/vList2"/>
    <dgm:cxn modelId="{E6F9DF71-CDAC-411D-BB42-A6339C6A7C6B}" srcId="{B8667316-D7FD-4240-B312-FBD26D758E63}" destId="{53AA0300-49A3-4367-892A-40A09F72D11C}" srcOrd="0" destOrd="0" parTransId="{F43DF7DF-9228-456E-BE2F-B00798B191A3}" sibTransId="{00666C84-E651-4AEF-913D-66C4C3D79487}"/>
    <dgm:cxn modelId="{0E952C06-4500-4486-A7F4-3ED3C959DAEF}" type="presOf" srcId="{53AA0300-49A3-4367-892A-40A09F72D11C}" destId="{C1E4EF31-6C6C-4049-A4CF-62BB68E137F8}" srcOrd="0" destOrd="0" presId="urn:microsoft.com/office/officeart/2005/8/layout/vList2"/>
    <dgm:cxn modelId="{F389CB14-BEBB-459B-ABF8-FB991E6E3F3C}" type="presParOf" srcId="{0F5DE2D6-50CA-464D-9CF6-825696BB8866}" destId="{C1E4EF31-6C6C-4049-A4CF-62BB68E137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82DC1D0-44C0-4FBF-924F-CEF9007EB52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5E2AED-9E0E-47AE-BCCB-C3130897A932}">
      <dgm:prSet custT="1"/>
      <dgm:spPr/>
      <dgm:t>
        <a:bodyPr/>
        <a:lstStyle/>
        <a:p>
          <a:pPr rtl="0"/>
          <a:r>
            <a:rPr lang="id-ID" sz="2800" dirty="0" smtClean="0"/>
            <a:t>Terbentuk dari asam amino.</a:t>
          </a:r>
          <a:endParaRPr lang="en-US" sz="2800" dirty="0"/>
        </a:p>
      </dgm:t>
    </dgm:pt>
    <dgm:pt modelId="{2CDB0CD3-3482-47D5-A5F5-D219DE0F38AB}" type="parTrans" cxnId="{A026B06D-FEC0-42DE-B536-468F31A0FD93}">
      <dgm:prSet/>
      <dgm:spPr/>
      <dgm:t>
        <a:bodyPr/>
        <a:lstStyle/>
        <a:p>
          <a:endParaRPr lang="en-US"/>
        </a:p>
      </dgm:t>
    </dgm:pt>
    <dgm:pt modelId="{348D6D9E-432A-41FF-8AA1-C5E71C0077EA}" type="sibTrans" cxnId="{A026B06D-FEC0-42DE-B536-468F31A0FD93}">
      <dgm:prSet/>
      <dgm:spPr/>
      <dgm:t>
        <a:bodyPr/>
        <a:lstStyle/>
        <a:p>
          <a:endParaRPr lang="en-US"/>
        </a:p>
      </dgm:t>
    </dgm:pt>
    <dgm:pt modelId="{8F773818-3B13-434E-80EB-509BAA3A96B2}">
      <dgm:prSet/>
      <dgm:spPr/>
      <dgm:t>
        <a:bodyPr/>
        <a:lstStyle/>
        <a:p>
          <a:pPr rtl="0"/>
          <a:r>
            <a:rPr lang="id-ID" dirty="0" smtClean="0"/>
            <a:t>Ada dua puluh macam asam amino yang diperlukan tubuh. Sepuluh diantaranya tidak dapat dibuat oleh tubuh.</a:t>
          </a:r>
          <a:endParaRPr lang="en-US" dirty="0"/>
        </a:p>
      </dgm:t>
    </dgm:pt>
    <dgm:pt modelId="{7A87893C-23B0-4E6B-944F-EF4FC0D8FF90}" type="parTrans" cxnId="{94C8ACE4-E2A3-4292-BFA4-EE0DE0A18845}">
      <dgm:prSet/>
      <dgm:spPr/>
      <dgm:t>
        <a:bodyPr/>
        <a:lstStyle/>
        <a:p>
          <a:endParaRPr lang="en-US"/>
        </a:p>
      </dgm:t>
    </dgm:pt>
    <dgm:pt modelId="{C53C3F70-AFAB-4E31-B144-E3DDC3B78638}" type="sibTrans" cxnId="{94C8ACE4-E2A3-4292-BFA4-EE0DE0A18845}">
      <dgm:prSet/>
      <dgm:spPr/>
      <dgm:t>
        <a:bodyPr/>
        <a:lstStyle/>
        <a:p>
          <a:endParaRPr lang="en-US"/>
        </a:p>
      </dgm:t>
    </dgm:pt>
    <dgm:pt modelId="{56A9BC2D-A7CE-433B-882C-09366866E0D3}">
      <dgm:prSet custT="1"/>
      <dgm:spPr/>
      <dgm:t>
        <a:bodyPr/>
        <a:lstStyle/>
        <a:p>
          <a:pPr rtl="0"/>
          <a:r>
            <a:rPr lang="id-ID" sz="2800" dirty="0" smtClean="0"/>
            <a:t>Asam amino essensia</a:t>
          </a:r>
          <a:r>
            <a:rPr lang="en-US" sz="2800" dirty="0" smtClean="0"/>
            <a:t>l</a:t>
          </a:r>
          <a:r>
            <a:rPr lang="id-ID" sz="2800" dirty="0" smtClean="0"/>
            <a:t>  (tidak dibuat oleh tubuh)</a:t>
          </a:r>
          <a:endParaRPr lang="en-US" sz="2800" dirty="0"/>
        </a:p>
      </dgm:t>
    </dgm:pt>
    <dgm:pt modelId="{A9B3CF88-0A3F-4204-9187-A57FDCDDCF05}" type="parTrans" cxnId="{2FB2243A-DAD7-4B22-AAB9-E85B1D95BB30}">
      <dgm:prSet/>
      <dgm:spPr/>
      <dgm:t>
        <a:bodyPr/>
        <a:lstStyle/>
        <a:p>
          <a:endParaRPr lang="en-US"/>
        </a:p>
      </dgm:t>
    </dgm:pt>
    <dgm:pt modelId="{337FDE9C-7E7C-4F0B-90FC-6101A6EE3A6D}" type="sibTrans" cxnId="{2FB2243A-DAD7-4B22-AAB9-E85B1D95BB30}">
      <dgm:prSet/>
      <dgm:spPr/>
      <dgm:t>
        <a:bodyPr/>
        <a:lstStyle/>
        <a:p>
          <a:endParaRPr lang="en-US"/>
        </a:p>
      </dgm:t>
    </dgm:pt>
    <dgm:pt modelId="{EC3F089B-D3F4-4ECB-85F4-F5F360B1A29B}">
      <dgm:prSet custT="1"/>
      <dgm:spPr/>
      <dgm:t>
        <a:bodyPr/>
        <a:lstStyle/>
        <a:p>
          <a:pPr rtl="0"/>
          <a:r>
            <a:rPr lang="id-ID" sz="2800" dirty="0" smtClean="0"/>
            <a:t>Asam amino non essensial (dibuat oleh tubuh)</a:t>
          </a:r>
          <a:endParaRPr lang="en-US" sz="2800" dirty="0"/>
        </a:p>
      </dgm:t>
    </dgm:pt>
    <dgm:pt modelId="{FB51BF83-7935-4A03-966D-290C19A8AD1F}" type="parTrans" cxnId="{9B88881A-A397-435B-97A2-4CF7892B5887}">
      <dgm:prSet/>
      <dgm:spPr/>
      <dgm:t>
        <a:bodyPr/>
        <a:lstStyle/>
        <a:p>
          <a:endParaRPr lang="en-US"/>
        </a:p>
      </dgm:t>
    </dgm:pt>
    <dgm:pt modelId="{358EE1F3-C20C-439F-9C3A-DCC2F5563903}" type="sibTrans" cxnId="{9B88881A-A397-435B-97A2-4CF7892B5887}">
      <dgm:prSet/>
      <dgm:spPr/>
      <dgm:t>
        <a:bodyPr/>
        <a:lstStyle/>
        <a:p>
          <a:endParaRPr lang="en-US"/>
        </a:p>
      </dgm:t>
    </dgm:pt>
    <dgm:pt modelId="{30CB5839-01BD-401B-9738-1F8A685CBF98}" type="pres">
      <dgm:prSet presAssocID="{D82DC1D0-44C0-4FBF-924F-CEF9007EB5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BFA12E6-5745-414D-8AF7-D1773A0C4DA2}" type="pres">
      <dgm:prSet presAssocID="{D82DC1D0-44C0-4FBF-924F-CEF9007EB523}" presName="Name1" presStyleCnt="0"/>
      <dgm:spPr/>
    </dgm:pt>
    <dgm:pt modelId="{8091A933-216C-4BB5-A5F7-379B795B3455}" type="pres">
      <dgm:prSet presAssocID="{D82DC1D0-44C0-4FBF-924F-CEF9007EB523}" presName="cycle" presStyleCnt="0"/>
      <dgm:spPr/>
    </dgm:pt>
    <dgm:pt modelId="{8F6020E3-110E-4E75-AD5E-29662B61CB1F}" type="pres">
      <dgm:prSet presAssocID="{D82DC1D0-44C0-4FBF-924F-CEF9007EB523}" presName="srcNode" presStyleLbl="node1" presStyleIdx="0" presStyleCnt="4"/>
      <dgm:spPr/>
    </dgm:pt>
    <dgm:pt modelId="{246714FB-4383-4BD2-A5DF-2B45A0C06403}" type="pres">
      <dgm:prSet presAssocID="{D82DC1D0-44C0-4FBF-924F-CEF9007EB523}" presName="conn" presStyleLbl="parChTrans1D2" presStyleIdx="0" presStyleCnt="1"/>
      <dgm:spPr/>
      <dgm:t>
        <a:bodyPr/>
        <a:lstStyle/>
        <a:p>
          <a:endParaRPr lang="en-US"/>
        </a:p>
      </dgm:t>
    </dgm:pt>
    <dgm:pt modelId="{71EA2743-9009-4B85-8F61-B6CD7C5C5D5D}" type="pres">
      <dgm:prSet presAssocID="{D82DC1D0-44C0-4FBF-924F-CEF9007EB523}" presName="extraNode" presStyleLbl="node1" presStyleIdx="0" presStyleCnt="4"/>
      <dgm:spPr/>
    </dgm:pt>
    <dgm:pt modelId="{02F34643-187A-4569-B5F0-5DAFA0B2CCCF}" type="pres">
      <dgm:prSet presAssocID="{D82DC1D0-44C0-4FBF-924F-CEF9007EB523}" presName="dstNode" presStyleLbl="node1" presStyleIdx="0" presStyleCnt="4"/>
      <dgm:spPr/>
    </dgm:pt>
    <dgm:pt modelId="{8BA6936C-E337-417B-8557-B2388375B204}" type="pres">
      <dgm:prSet presAssocID="{B85E2AED-9E0E-47AE-BCCB-C3130897A93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EEC58-33A7-4805-A594-6DECC0890075}" type="pres">
      <dgm:prSet presAssocID="{B85E2AED-9E0E-47AE-BCCB-C3130897A932}" presName="accent_1" presStyleCnt="0"/>
      <dgm:spPr/>
    </dgm:pt>
    <dgm:pt modelId="{C812CBCE-3DA8-493D-9380-14B010342C8F}" type="pres">
      <dgm:prSet presAssocID="{B85E2AED-9E0E-47AE-BCCB-C3130897A932}" presName="accentRepeatNode" presStyleLbl="solidFgAcc1" presStyleIdx="0" presStyleCnt="4"/>
      <dgm:spPr/>
    </dgm:pt>
    <dgm:pt modelId="{50B72A23-7A36-4053-BC73-31D6CA6EB393}" type="pres">
      <dgm:prSet presAssocID="{8F773818-3B13-434E-80EB-509BAA3A96B2}" presName="text_2" presStyleLbl="node1" presStyleIdx="1" presStyleCnt="4" custScaleY="125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0AF48-88BA-4C18-A9FE-A5149B4D33DB}" type="pres">
      <dgm:prSet presAssocID="{8F773818-3B13-434E-80EB-509BAA3A96B2}" presName="accent_2" presStyleCnt="0"/>
      <dgm:spPr/>
    </dgm:pt>
    <dgm:pt modelId="{8584EE11-936B-4696-AB8F-99CC5035C886}" type="pres">
      <dgm:prSet presAssocID="{8F773818-3B13-434E-80EB-509BAA3A96B2}" presName="accentRepeatNode" presStyleLbl="solidFgAcc1" presStyleIdx="1" presStyleCnt="4"/>
      <dgm:spPr/>
    </dgm:pt>
    <dgm:pt modelId="{62B35BE1-4721-4B1C-AE31-073BAD97D08B}" type="pres">
      <dgm:prSet presAssocID="{56A9BC2D-A7CE-433B-882C-09366866E0D3}" presName="text_3" presStyleLbl="node1" presStyleIdx="2" presStyleCnt="4" custScaleY="116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FF69A-0834-4E63-95C0-756DD97912C4}" type="pres">
      <dgm:prSet presAssocID="{56A9BC2D-A7CE-433B-882C-09366866E0D3}" presName="accent_3" presStyleCnt="0"/>
      <dgm:spPr/>
    </dgm:pt>
    <dgm:pt modelId="{0E3A1DB3-83A4-4CD4-BFC5-18643EB00C5A}" type="pres">
      <dgm:prSet presAssocID="{56A9BC2D-A7CE-433B-882C-09366866E0D3}" presName="accentRepeatNode" presStyleLbl="solidFgAcc1" presStyleIdx="2" presStyleCnt="4"/>
      <dgm:spPr/>
    </dgm:pt>
    <dgm:pt modelId="{034B674F-4459-49C0-97B0-78EC332C36A9}" type="pres">
      <dgm:prSet presAssocID="{EC3F089B-D3F4-4ECB-85F4-F5F360B1A29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3F976-03B9-4EEA-87E0-F70F49BE5D32}" type="pres">
      <dgm:prSet presAssocID="{EC3F089B-D3F4-4ECB-85F4-F5F360B1A29B}" presName="accent_4" presStyleCnt="0"/>
      <dgm:spPr/>
    </dgm:pt>
    <dgm:pt modelId="{B79D735E-2789-4252-A545-D89A3E3C28C5}" type="pres">
      <dgm:prSet presAssocID="{EC3F089B-D3F4-4ECB-85F4-F5F360B1A29B}" presName="accentRepeatNode" presStyleLbl="solidFgAcc1" presStyleIdx="3" presStyleCnt="4"/>
      <dgm:spPr/>
    </dgm:pt>
  </dgm:ptLst>
  <dgm:cxnLst>
    <dgm:cxn modelId="{9B88881A-A397-435B-97A2-4CF7892B5887}" srcId="{D82DC1D0-44C0-4FBF-924F-CEF9007EB523}" destId="{EC3F089B-D3F4-4ECB-85F4-F5F360B1A29B}" srcOrd="3" destOrd="0" parTransId="{FB51BF83-7935-4A03-966D-290C19A8AD1F}" sibTransId="{358EE1F3-C20C-439F-9C3A-DCC2F5563903}"/>
    <dgm:cxn modelId="{A026B06D-FEC0-42DE-B536-468F31A0FD93}" srcId="{D82DC1D0-44C0-4FBF-924F-CEF9007EB523}" destId="{B85E2AED-9E0E-47AE-BCCB-C3130897A932}" srcOrd="0" destOrd="0" parTransId="{2CDB0CD3-3482-47D5-A5F5-D219DE0F38AB}" sibTransId="{348D6D9E-432A-41FF-8AA1-C5E71C0077EA}"/>
    <dgm:cxn modelId="{373EDCA7-D596-4C3E-975D-233D9F01A02D}" type="presOf" srcId="{8F773818-3B13-434E-80EB-509BAA3A96B2}" destId="{50B72A23-7A36-4053-BC73-31D6CA6EB393}" srcOrd="0" destOrd="0" presId="urn:microsoft.com/office/officeart/2008/layout/VerticalCurvedList"/>
    <dgm:cxn modelId="{94C8ACE4-E2A3-4292-BFA4-EE0DE0A18845}" srcId="{D82DC1D0-44C0-4FBF-924F-CEF9007EB523}" destId="{8F773818-3B13-434E-80EB-509BAA3A96B2}" srcOrd="1" destOrd="0" parTransId="{7A87893C-23B0-4E6B-944F-EF4FC0D8FF90}" sibTransId="{C53C3F70-AFAB-4E31-B144-E3DDC3B78638}"/>
    <dgm:cxn modelId="{39C52798-95CE-41C6-B4A9-EE8480B1F398}" type="presOf" srcId="{56A9BC2D-A7CE-433B-882C-09366866E0D3}" destId="{62B35BE1-4721-4B1C-AE31-073BAD97D08B}" srcOrd="0" destOrd="0" presId="urn:microsoft.com/office/officeart/2008/layout/VerticalCurvedList"/>
    <dgm:cxn modelId="{2FB2243A-DAD7-4B22-AAB9-E85B1D95BB30}" srcId="{D82DC1D0-44C0-4FBF-924F-CEF9007EB523}" destId="{56A9BC2D-A7CE-433B-882C-09366866E0D3}" srcOrd="2" destOrd="0" parTransId="{A9B3CF88-0A3F-4204-9187-A57FDCDDCF05}" sibTransId="{337FDE9C-7E7C-4F0B-90FC-6101A6EE3A6D}"/>
    <dgm:cxn modelId="{4FA619DD-27D6-4099-AE3F-BBE856A3D507}" type="presOf" srcId="{348D6D9E-432A-41FF-8AA1-C5E71C0077EA}" destId="{246714FB-4383-4BD2-A5DF-2B45A0C06403}" srcOrd="0" destOrd="0" presId="urn:microsoft.com/office/officeart/2008/layout/VerticalCurvedList"/>
    <dgm:cxn modelId="{906CE8E4-DE59-43BA-9283-03EEDA32160B}" type="presOf" srcId="{EC3F089B-D3F4-4ECB-85F4-F5F360B1A29B}" destId="{034B674F-4459-49C0-97B0-78EC332C36A9}" srcOrd="0" destOrd="0" presId="urn:microsoft.com/office/officeart/2008/layout/VerticalCurvedList"/>
    <dgm:cxn modelId="{EF8F2BAA-CFBA-4316-B5D2-C429C555D689}" type="presOf" srcId="{B85E2AED-9E0E-47AE-BCCB-C3130897A932}" destId="{8BA6936C-E337-417B-8557-B2388375B204}" srcOrd="0" destOrd="0" presId="urn:microsoft.com/office/officeart/2008/layout/VerticalCurvedList"/>
    <dgm:cxn modelId="{9807F3D2-73D1-4875-A866-A10BCF573304}" type="presOf" srcId="{D82DC1D0-44C0-4FBF-924F-CEF9007EB523}" destId="{30CB5839-01BD-401B-9738-1F8A685CBF98}" srcOrd="0" destOrd="0" presId="urn:microsoft.com/office/officeart/2008/layout/VerticalCurvedList"/>
    <dgm:cxn modelId="{8F52D4A0-0358-4586-AD65-B6B7F7AE6F8C}" type="presParOf" srcId="{30CB5839-01BD-401B-9738-1F8A685CBF98}" destId="{0BFA12E6-5745-414D-8AF7-D1773A0C4DA2}" srcOrd="0" destOrd="0" presId="urn:microsoft.com/office/officeart/2008/layout/VerticalCurvedList"/>
    <dgm:cxn modelId="{3C92489F-4EBB-4A95-A3B6-03CA28DF0EDC}" type="presParOf" srcId="{0BFA12E6-5745-414D-8AF7-D1773A0C4DA2}" destId="{8091A933-216C-4BB5-A5F7-379B795B3455}" srcOrd="0" destOrd="0" presId="urn:microsoft.com/office/officeart/2008/layout/VerticalCurvedList"/>
    <dgm:cxn modelId="{E0F29CE5-1D47-4082-967D-DF0183AA838E}" type="presParOf" srcId="{8091A933-216C-4BB5-A5F7-379B795B3455}" destId="{8F6020E3-110E-4E75-AD5E-29662B61CB1F}" srcOrd="0" destOrd="0" presId="urn:microsoft.com/office/officeart/2008/layout/VerticalCurvedList"/>
    <dgm:cxn modelId="{28B34D74-1DEC-4859-AC5B-5ED4FF78DC8F}" type="presParOf" srcId="{8091A933-216C-4BB5-A5F7-379B795B3455}" destId="{246714FB-4383-4BD2-A5DF-2B45A0C06403}" srcOrd="1" destOrd="0" presId="urn:microsoft.com/office/officeart/2008/layout/VerticalCurvedList"/>
    <dgm:cxn modelId="{6F0482EC-D527-48B3-B457-46C3BA65CC18}" type="presParOf" srcId="{8091A933-216C-4BB5-A5F7-379B795B3455}" destId="{71EA2743-9009-4B85-8F61-B6CD7C5C5D5D}" srcOrd="2" destOrd="0" presId="urn:microsoft.com/office/officeart/2008/layout/VerticalCurvedList"/>
    <dgm:cxn modelId="{A6EEC960-A4D3-419A-8AEA-B59433AF8443}" type="presParOf" srcId="{8091A933-216C-4BB5-A5F7-379B795B3455}" destId="{02F34643-187A-4569-B5F0-5DAFA0B2CCCF}" srcOrd="3" destOrd="0" presId="urn:microsoft.com/office/officeart/2008/layout/VerticalCurvedList"/>
    <dgm:cxn modelId="{AAF0D806-7F21-4484-BCC0-53843E4C69D6}" type="presParOf" srcId="{0BFA12E6-5745-414D-8AF7-D1773A0C4DA2}" destId="{8BA6936C-E337-417B-8557-B2388375B204}" srcOrd="1" destOrd="0" presId="urn:microsoft.com/office/officeart/2008/layout/VerticalCurvedList"/>
    <dgm:cxn modelId="{C73CC70B-236C-46F2-AD07-CF63BBA8EFC5}" type="presParOf" srcId="{0BFA12E6-5745-414D-8AF7-D1773A0C4DA2}" destId="{F78EEC58-33A7-4805-A594-6DECC0890075}" srcOrd="2" destOrd="0" presId="urn:microsoft.com/office/officeart/2008/layout/VerticalCurvedList"/>
    <dgm:cxn modelId="{58258B63-0CE4-41DB-8268-E2C8664955C6}" type="presParOf" srcId="{F78EEC58-33A7-4805-A594-6DECC0890075}" destId="{C812CBCE-3DA8-493D-9380-14B010342C8F}" srcOrd="0" destOrd="0" presId="urn:microsoft.com/office/officeart/2008/layout/VerticalCurvedList"/>
    <dgm:cxn modelId="{6AA38A01-65BD-4A51-A72D-D77F6A880103}" type="presParOf" srcId="{0BFA12E6-5745-414D-8AF7-D1773A0C4DA2}" destId="{50B72A23-7A36-4053-BC73-31D6CA6EB393}" srcOrd="3" destOrd="0" presId="urn:microsoft.com/office/officeart/2008/layout/VerticalCurvedList"/>
    <dgm:cxn modelId="{36DE1CE4-7F65-4698-81ED-B9DF9EA05BF7}" type="presParOf" srcId="{0BFA12E6-5745-414D-8AF7-D1773A0C4DA2}" destId="{8240AF48-88BA-4C18-A9FE-A5149B4D33DB}" srcOrd="4" destOrd="0" presId="urn:microsoft.com/office/officeart/2008/layout/VerticalCurvedList"/>
    <dgm:cxn modelId="{F9019AF0-073F-4056-8B8D-69FC16C06946}" type="presParOf" srcId="{8240AF48-88BA-4C18-A9FE-A5149B4D33DB}" destId="{8584EE11-936B-4696-AB8F-99CC5035C886}" srcOrd="0" destOrd="0" presId="urn:microsoft.com/office/officeart/2008/layout/VerticalCurvedList"/>
    <dgm:cxn modelId="{4A905DE8-16A7-4F66-A9C2-79711B9DB834}" type="presParOf" srcId="{0BFA12E6-5745-414D-8AF7-D1773A0C4DA2}" destId="{62B35BE1-4721-4B1C-AE31-073BAD97D08B}" srcOrd="5" destOrd="0" presId="urn:microsoft.com/office/officeart/2008/layout/VerticalCurvedList"/>
    <dgm:cxn modelId="{A9665C87-9CFF-420B-BAE8-B1B3F2A310FF}" type="presParOf" srcId="{0BFA12E6-5745-414D-8AF7-D1773A0C4DA2}" destId="{622FF69A-0834-4E63-95C0-756DD97912C4}" srcOrd="6" destOrd="0" presId="urn:microsoft.com/office/officeart/2008/layout/VerticalCurvedList"/>
    <dgm:cxn modelId="{93E6657C-3649-4904-94A8-87EF5F3FB869}" type="presParOf" srcId="{622FF69A-0834-4E63-95C0-756DD97912C4}" destId="{0E3A1DB3-83A4-4CD4-BFC5-18643EB00C5A}" srcOrd="0" destOrd="0" presId="urn:microsoft.com/office/officeart/2008/layout/VerticalCurvedList"/>
    <dgm:cxn modelId="{B8FF5D06-C422-4EF5-9FD4-05893D47EE55}" type="presParOf" srcId="{0BFA12E6-5745-414D-8AF7-D1773A0C4DA2}" destId="{034B674F-4459-49C0-97B0-78EC332C36A9}" srcOrd="7" destOrd="0" presId="urn:microsoft.com/office/officeart/2008/layout/VerticalCurvedList"/>
    <dgm:cxn modelId="{78188433-A6FA-42D2-A6A7-0A963ACC3BD4}" type="presParOf" srcId="{0BFA12E6-5745-414D-8AF7-D1773A0C4DA2}" destId="{9E73F976-03B9-4EEA-87E0-F70F49BE5D32}" srcOrd="8" destOrd="0" presId="urn:microsoft.com/office/officeart/2008/layout/VerticalCurvedList"/>
    <dgm:cxn modelId="{CA6B0B7E-0825-4471-91B3-1BE957CA0D5E}" type="presParOf" srcId="{9E73F976-03B9-4EEA-87E0-F70F49BE5D32}" destId="{B79D735E-2789-4252-A545-D89A3E3C28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44298C9-069A-4BB4-8B04-03B56512A380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40C774-B265-44C6-9D0D-141647374F95}">
      <dgm:prSet/>
      <dgm:spPr/>
      <dgm:t>
        <a:bodyPr/>
        <a:lstStyle/>
        <a:p>
          <a:pPr rtl="0"/>
          <a:r>
            <a:rPr lang="id-ID" dirty="0" smtClean="0"/>
            <a:t>Protein nabati (tumbuhan)</a:t>
          </a:r>
          <a:endParaRPr lang="en-US" dirty="0"/>
        </a:p>
      </dgm:t>
    </dgm:pt>
    <dgm:pt modelId="{D45D2890-9FE3-45B3-A739-49BF3D35D53C}" type="parTrans" cxnId="{518E2328-2476-455F-8784-17530D340663}">
      <dgm:prSet/>
      <dgm:spPr/>
      <dgm:t>
        <a:bodyPr/>
        <a:lstStyle/>
        <a:p>
          <a:endParaRPr lang="en-US"/>
        </a:p>
      </dgm:t>
    </dgm:pt>
    <dgm:pt modelId="{8D05AC88-D566-442E-A39B-053E1D14D61B}" type="sibTrans" cxnId="{518E2328-2476-455F-8784-17530D340663}">
      <dgm:prSet/>
      <dgm:spPr/>
      <dgm:t>
        <a:bodyPr/>
        <a:lstStyle/>
        <a:p>
          <a:endParaRPr lang="en-US"/>
        </a:p>
      </dgm:t>
    </dgm:pt>
    <dgm:pt modelId="{5C982E35-F706-48A3-8488-95101F68A384}">
      <dgm:prSet/>
      <dgm:spPr/>
      <dgm:t>
        <a:bodyPr/>
        <a:lstStyle/>
        <a:p>
          <a:pPr rtl="0"/>
          <a:r>
            <a:rPr lang="id-ID" smtClean="0"/>
            <a:t>Kacang kedelai, kacang hijau, dan kacang-kacangan lainnya.</a:t>
          </a:r>
          <a:endParaRPr lang="en-US"/>
        </a:p>
      </dgm:t>
    </dgm:pt>
    <dgm:pt modelId="{5ABCB419-53E9-4780-9ED4-F9961E735759}" type="parTrans" cxnId="{66464811-B8C2-40EE-BC41-75D4E2E987BF}">
      <dgm:prSet/>
      <dgm:spPr/>
      <dgm:t>
        <a:bodyPr/>
        <a:lstStyle/>
        <a:p>
          <a:endParaRPr lang="en-US"/>
        </a:p>
      </dgm:t>
    </dgm:pt>
    <dgm:pt modelId="{653C5551-94A9-400A-8668-481BE43BB63D}" type="sibTrans" cxnId="{66464811-B8C2-40EE-BC41-75D4E2E987BF}">
      <dgm:prSet/>
      <dgm:spPr/>
      <dgm:t>
        <a:bodyPr/>
        <a:lstStyle/>
        <a:p>
          <a:endParaRPr lang="en-US"/>
        </a:p>
      </dgm:t>
    </dgm:pt>
    <dgm:pt modelId="{4139AE2A-6568-4855-8E96-10462C34F7E5}">
      <dgm:prSet/>
      <dgm:spPr/>
      <dgm:t>
        <a:bodyPr/>
        <a:lstStyle/>
        <a:p>
          <a:pPr rtl="0"/>
          <a:r>
            <a:rPr lang="id-ID" dirty="0" smtClean="0"/>
            <a:t>Protein hewani (hewan)</a:t>
          </a:r>
          <a:endParaRPr lang="en-US" dirty="0"/>
        </a:p>
      </dgm:t>
    </dgm:pt>
    <dgm:pt modelId="{E402A5DB-D86E-4879-B17E-2356E3229106}" type="parTrans" cxnId="{F8F8E81C-E84B-4A43-BD10-7B7CC498619A}">
      <dgm:prSet/>
      <dgm:spPr/>
      <dgm:t>
        <a:bodyPr/>
        <a:lstStyle/>
        <a:p>
          <a:endParaRPr lang="en-US"/>
        </a:p>
      </dgm:t>
    </dgm:pt>
    <dgm:pt modelId="{F0231549-C7D5-4BAD-94D0-87CC9F7510BE}" type="sibTrans" cxnId="{F8F8E81C-E84B-4A43-BD10-7B7CC498619A}">
      <dgm:prSet/>
      <dgm:spPr/>
      <dgm:t>
        <a:bodyPr/>
        <a:lstStyle/>
        <a:p>
          <a:endParaRPr lang="en-US"/>
        </a:p>
      </dgm:t>
    </dgm:pt>
    <dgm:pt modelId="{E9D78D5A-45CD-44E3-BB81-2F769B9EB684}">
      <dgm:prSet/>
      <dgm:spPr/>
      <dgm:t>
        <a:bodyPr/>
        <a:lstStyle/>
        <a:p>
          <a:pPr rtl="0"/>
          <a:r>
            <a:rPr lang="id-ID" smtClean="0"/>
            <a:t>Daging, ikan, telur, susu dan keju</a:t>
          </a:r>
          <a:endParaRPr lang="en-US"/>
        </a:p>
      </dgm:t>
    </dgm:pt>
    <dgm:pt modelId="{924F65F2-4254-4961-926E-48167BDCD390}" type="parTrans" cxnId="{1E8F6C79-0EB0-48A7-8469-0FD6FF7D33BE}">
      <dgm:prSet/>
      <dgm:spPr/>
      <dgm:t>
        <a:bodyPr/>
        <a:lstStyle/>
        <a:p>
          <a:endParaRPr lang="en-US"/>
        </a:p>
      </dgm:t>
    </dgm:pt>
    <dgm:pt modelId="{092F39C3-E044-49A7-842B-60A0FF7B93E9}" type="sibTrans" cxnId="{1E8F6C79-0EB0-48A7-8469-0FD6FF7D33BE}">
      <dgm:prSet/>
      <dgm:spPr/>
      <dgm:t>
        <a:bodyPr/>
        <a:lstStyle/>
        <a:p>
          <a:endParaRPr lang="en-US"/>
        </a:p>
      </dgm:t>
    </dgm:pt>
    <dgm:pt modelId="{583B7A0A-7229-4031-9100-52DC82D9FE2B}">
      <dgm:prSet custT="1"/>
      <dgm:spPr/>
      <dgm:t>
        <a:bodyPr/>
        <a:lstStyle/>
        <a:p>
          <a:pPr rtl="0"/>
          <a:r>
            <a:rPr lang="id-ID" sz="2400" dirty="0" smtClean="0"/>
            <a:t>Faktor yang mempengaruhi kebutuhan protein</a:t>
          </a:r>
          <a:endParaRPr lang="en-US" sz="2400" dirty="0"/>
        </a:p>
      </dgm:t>
    </dgm:pt>
    <dgm:pt modelId="{0EBB8C21-0D11-4731-B07B-CB096B4947B9}" type="parTrans" cxnId="{70412B83-B3C5-4936-BF65-8EB89708CF20}">
      <dgm:prSet/>
      <dgm:spPr/>
      <dgm:t>
        <a:bodyPr/>
        <a:lstStyle/>
        <a:p>
          <a:endParaRPr lang="en-US"/>
        </a:p>
      </dgm:t>
    </dgm:pt>
    <dgm:pt modelId="{36C58014-217C-41BF-8B81-CD537C98BE99}" type="sibTrans" cxnId="{70412B83-B3C5-4936-BF65-8EB89708CF20}">
      <dgm:prSet/>
      <dgm:spPr/>
      <dgm:t>
        <a:bodyPr/>
        <a:lstStyle/>
        <a:p>
          <a:endParaRPr lang="en-US"/>
        </a:p>
      </dgm:t>
    </dgm:pt>
    <dgm:pt modelId="{3EA5A2DE-337B-4155-AC2D-8EE4364320A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id-ID" smtClean="0"/>
            <a:t>Usia</a:t>
          </a:r>
          <a:endParaRPr lang="en-US"/>
        </a:p>
      </dgm:t>
    </dgm:pt>
    <dgm:pt modelId="{A722ACC5-069B-4B4E-ADC6-7237E16FF355}" type="parTrans" cxnId="{C328CA00-3C4A-4E11-A801-262A605A0296}">
      <dgm:prSet/>
      <dgm:spPr/>
      <dgm:t>
        <a:bodyPr/>
        <a:lstStyle/>
        <a:p>
          <a:endParaRPr lang="en-US"/>
        </a:p>
      </dgm:t>
    </dgm:pt>
    <dgm:pt modelId="{9B429BB7-3D5D-4C5E-8891-E54E1A1F99EA}" type="sibTrans" cxnId="{C328CA00-3C4A-4E11-A801-262A605A0296}">
      <dgm:prSet/>
      <dgm:spPr/>
      <dgm:t>
        <a:bodyPr/>
        <a:lstStyle/>
        <a:p>
          <a:endParaRPr lang="en-US"/>
        </a:p>
      </dgm:t>
    </dgm:pt>
    <dgm:pt modelId="{037D56EC-CD24-418B-A8F7-09429C6C7254}">
      <dgm:prSet/>
      <dgm:spPr/>
      <dgm:t>
        <a:bodyPr/>
        <a:lstStyle/>
        <a:p>
          <a:pPr rtl="0"/>
          <a:r>
            <a:rPr lang="id-ID" dirty="0" smtClean="0"/>
            <a:t>Berat badan</a:t>
          </a:r>
          <a:endParaRPr lang="en-US" dirty="0"/>
        </a:p>
      </dgm:t>
    </dgm:pt>
    <dgm:pt modelId="{ECE81D78-2F52-4290-A0A8-1B25D05CB9EA}" type="parTrans" cxnId="{10B37FA1-6ED0-4CBC-A60D-684EDFCA28CF}">
      <dgm:prSet/>
      <dgm:spPr/>
      <dgm:t>
        <a:bodyPr/>
        <a:lstStyle/>
        <a:p>
          <a:endParaRPr lang="en-US"/>
        </a:p>
      </dgm:t>
    </dgm:pt>
    <dgm:pt modelId="{52746B3E-632A-4015-8820-4731B837FA63}" type="sibTrans" cxnId="{10B37FA1-6ED0-4CBC-A60D-684EDFCA28CF}">
      <dgm:prSet/>
      <dgm:spPr/>
      <dgm:t>
        <a:bodyPr/>
        <a:lstStyle/>
        <a:p>
          <a:endParaRPr lang="en-US"/>
        </a:p>
      </dgm:t>
    </dgm:pt>
    <dgm:pt modelId="{B2FFBF1E-FEC2-4889-A8C3-F214EE7A0F0B}">
      <dgm:prSet/>
      <dgm:spPr/>
      <dgm:t>
        <a:bodyPr/>
        <a:lstStyle/>
        <a:p>
          <a:pPr rtl="0"/>
          <a:r>
            <a:rPr lang="id-ID" dirty="0" smtClean="0">
              <a:solidFill>
                <a:schemeClr val="bg1"/>
              </a:solidFill>
            </a:rPr>
            <a:t>Jenis kelamin</a:t>
          </a:r>
          <a:endParaRPr lang="en-US" dirty="0">
            <a:solidFill>
              <a:schemeClr val="bg1"/>
            </a:solidFill>
          </a:endParaRPr>
        </a:p>
      </dgm:t>
    </dgm:pt>
    <dgm:pt modelId="{5C2C91B5-6BA0-406C-9B0B-B618FF4CE079}" type="parTrans" cxnId="{626B7868-6C71-4EF5-B951-A485EF968049}">
      <dgm:prSet/>
      <dgm:spPr/>
      <dgm:t>
        <a:bodyPr/>
        <a:lstStyle/>
        <a:p>
          <a:endParaRPr lang="en-US"/>
        </a:p>
      </dgm:t>
    </dgm:pt>
    <dgm:pt modelId="{8C4A5DD6-8C1C-41F4-9870-285584AFC9C7}" type="sibTrans" cxnId="{626B7868-6C71-4EF5-B951-A485EF968049}">
      <dgm:prSet/>
      <dgm:spPr/>
      <dgm:t>
        <a:bodyPr/>
        <a:lstStyle/>
        <a:p>
          <a:endParaRPr lang="en-US"/>
        </a:p>
      </dgm:t>
    </dgm:pt>
    <dgm:pt modelId="{6EB7258A-A531-40DE-9C79-72020F45EBA5}">
      <dgm:prSet/>
      <dgm:spPr/>
      <dgm:t>
        <a:bodyPr/>
        <a:lstStyle/>
        <a:p>
          <a:pPr rtl="0"/>
          <a:r>
            <a:rPr lang="id-ID" dirty="0" smtClean="0">
              <a:solidFill>
                <a:schemeClr val="bg1"/>
              </a:solidFill>
            </a:rPr>
            <a:t>Kondisi tubuh</a:t>
          </a:r>
          <a:endParaRPr lang="en-US" dirty="0">
            <a:solidFill>
              <a:schemeClr val="bg1"/>
            </a:solidFill>
          </a:endParaRPr>
        </a:p>
      </dgm:t>
    </dgm:pt>
    <dgm:pt modelId="{6DD58F89-3C76-4B1A-8B6B-DED7B31F0DA6}" type="parTrans" cxnId="{1B254869-932F-466D-9EC2-C7B1098CAB02}">
      <dgm:prSet/>
      <dgm:spPr/>
      <dgm:t>
        <a:bodyPr/>
        <a:lstStyle/>
        <a:p>
          <a:endParaRPr lang="en-US"/>
        </a:p>
      </dgm:t>
    </dgm:pt>
    <dgm:pt modelId="{D229D9CC-2552-416D-8479-E8A1A809A292}" type="sibTrans" cxnId="{1B254869-932F-466D-9EC2-C7B1098CAB02}">
      <dgm:prSet/>
      <dgm:spPr/>
      <dgm:t>
        <a:bodyPr/>
        <a:lstStyle/>
        <a:p>
          <a:endParaRPr lang="en-US"/>
        </a:p>
      </dgm:t>
    </dgm:pt>
    <dgm:pt modelId="{622030A9-8C5C-4A1A-B546-8186FAB516F7}">
      <dgm:prSet/>
      <dgm:spPr/>
      <dgm:t>
        <a:bodyPr/>
        <a:lstStyle/>
        <a:p>
          <a:pPr rtl="0"/>
          <a:r>
            <a:rPr lang="id-ID" dirty="0" smtClean="0">
              <a:solidFill>
                <a:schemeClr val="bg1"/>
              </a:solidFill>
            </a:rPr>
            <a:t>penyakit</a:t>
          </a:r>
          <a:endParaRPr lang="en-US" dirty="0">
            <a:solidFill>
              <a:schemeClr val="bg1"/>
            </a:solidFill>
          </a:endParaRPr>
        </a:p>
      </dgm:t>
    </dgm:pt>
    <dgm:pt modelId="{11BA6D36-A621-44A5-AD9D-FFF1B281F77F}" type="parTrans" cxnId="{B0A1ECD7-097B-436C-B12C-B6A61A480389}">
      <dgm:prSet/>
      <dgm:spPr/>
      <dgm:t>
        <a:bodyPr/>
        <a:lstStyle/>
        <a:p>
          <a:endParaRPr lang="en-US"/>
        </a:p>
      </dgm:t>
    </dgm:pt>
    <dgm:pt modelId="{E7A6FF90-509F-40F8-B53A-3BA1DE1504BC}" type="sibTrans" cxnId="{B0A1ECD7-097B-436C-B12C-B6A61A480389}">
      <dgm:prSet/>
      <dgm:spPr/>
      <dgm:t>
        <a:bodyPr/>
        <a:lstStyle/>
        <a:p>
          <a:endParaRPr lang="en-US"/>
        </a:p>
      </dgm:t>
    </dgm:pt>
    <dgm:pt modelId="{D1EFA1F4-B590-4FE1-A528-7B6CA3485981}" type="pres">
      <dgm:prSet presAssocID="{944298C9-069A-4BB4-8B04-03B56512A3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453ED-4898-4A25-BB09-D0B19AF053BD}" type="pres">
      <dgm:prSet presAssocID="{7540C774-B265-44C6-9D0D-141647374F95}" presName="parentLin" presStyleCnt="0"/>
      <dgm:spPr/>
    </dgm:pt>
    <dgm:pt modelId="{4DA0CE85-173A-44E8-ACC8-EF1AFF3377EF}" type="pres">
      <dgm:prSet presAssocID="{7540C774-B265-44C6-9D0D-141647374F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F17249-264B-4B4F-9CBD-DAB660C2074F}" type="pres">
      <dgm:prSet presAssocID="{7540C774-B265-44C6-9D0D-141647374F9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D87EC-64E0-4160-9885-BFA3228D5A30}" type="pres">
      <dgm:prSet presAssocID="{7540C774-B265-44C6-9D0D-141647374F95}" presName="negativeSpace" presStyleCnt="0"/>
      <dgm:spPr/>
    </dgm:pt>
    <dgm:pt modelId="{19BD7030-5F59-4DE1-8A4D-E59CFA907CBD}" type="pres">
      <dgm:prSet presAssocID="{7540C774-B265-44C6-9D0D-141647374F9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287AD-74C8-4AE5-B4C3-4EAC7FAB7882}" type="pres">
      <dgm:prSet presAssocID="{8D05AC88-D566-442E-A39B-053E1D14D61B}" presName="spaceBetweenRectangles" presStyleCnt="0"/>
      <dgm:spPr/>
    </dgm:pt>
    <dgm:pt modelId="{64A7D203-09BB-4173-9E56-FFCB6D6941AD}" type="pres">
      <dgm:prSet presAssocID="{4139AE2A-6568-4855-8E96-10462C34F7E5}" presName="parentLin" presStyleCnt="0"/>
      <dgm:spPr/>
    </dgm:pt>
    <dgm:pt modelId="{413017C8-0D02-4E46-A13B-655B948B7E97}" type="pres">
      <dgm:prSet presAssocID="{4139AE2A-6568-4855-8E96-10462C34F7E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4D10612-C319-42C9-B223-78B8B4A7CC4A}" type="pres">
      <dgm:prSet presAssocID="{4139AE2A-6568-4855-8E96-10462C34F7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F0C92-F750-4794-863C-3B97AF12D3F8}" type="pres">
      <dgm:prSet presAssocID="{4139AE2A-6568-4855-8E96-10462C34F7E5}" presName="negativeSpace" presStyleCnt="0"/>
      <dgm:spPr/>
    </dgm:pt>
    <dgm:pt modelId="{4F7CFC6D-BDE8-4A37-B5A8-FE5A55826C7C}" type="pres">
      <dgm:prSet presAssocID="{4139AE2A-6568-4855-8E96-10462C34F7E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2D4A2-0F50-463C-9D7D-CF02A3738516}" type="pres">
      <dgm:prSet presAssocID="{F0231549-C7D5-4BAD-94D0-87CC9F7510BE}" presName="spaceBetweenRectangles" presStyleCnt="0"/>
      <dgm:spPr/>
    </dgm:pt>
    <dgm:pt modelId="{2E5F87E6-3BF9-418E-A105-A5C85F1BAEA4}" type="pres">
      <dgm:prSet presAssocID="{583B7A0A-7229-4031-9100-52DC82D9FE2B}" presName="parentLin" presStyleCnt="0"/>
      <dgm:spPr/>
    </dgm:pt>
    <dgm:pt modelId="{F3EE4F59-198D-481E-B76F-58716C5DF0CB}" type="pres">
      <dgm:prSet presAssocID="{583B7A0A-7229-4031-9100-52DC82D9FE2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33CEFAC-5EFF-4D16-878D-4AC6D4ECBB98}" type="pres">
      <dgm:prSet presAssocID="{583B7A0A-7229-4031-9100-52DC82D9FE2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DC2B9-9E0A-4F5C-A177-648A7152BDAE}" type="pres">
      <dgm:prSet presAssocID="{583B7A0A-7229-4031-9100-52DC82D9FE2B}" presName="negativeSpace" presStyleCnt="0"/>
      <dgm:spPr/>
    </dgm:pt>
    <dgm:pt modelId="{7961D8D2-1197-4AD2-BECF-BF4A22C6DACD}" type="pres">
      <dgm:prSet presAssocID="{583B7A0A-7229-4031-9100-52DC82D9FE2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28CA00-3C4A-4E11-A801-262A605A0296}" srcId="{583B7A0A-7229-4031-9100-52DC82D9FE2B}" destId="{3EA5A2DE-337B-4155-AC2D-8EE4364320A4}" srcOrd="0" destOrd="0" parTransId="{A722ACC5-069B-4B4E-ADC6-7237E16FF355}" sibTransId="{9B429BB7-3D5D-4C5E-8891-E54E1A1F99EA}"/>
    <dgm:cxn modelId="{367590A9-3187-4252-97A8-F5DD34A6D3F0}" type="presOf" srcId="{7540C774-B265-44C6-9D0D-141647374F95}" destId="{4DA0CE85-173A-44E8-ACC8-EF1AFF3377EF}" srcOrd="0" destOrd="0" presId="urn:microsoft.com/office/officeart/2005/8/layout/list1"/>
    <dgm:cxn modelId="{3DFB5734-C6D2-42F1-BA9F-6B2AD2ED76D3}" type="presOf" srcId="{4139AE2A-6568-4855-8E96-10462C34F7E5}" destId="{74D10612-C319-42C9-B223-78B8B4A7CC4A}" srcOrd="1" destOrd="0" presId="urn:microsoft.com/office/officeart/2005/8/layout/list1"/>
    <dgm:cxn modelId="{B0A1ECD7-097B-436C-B12C-B6A61A480389}" srcId="{583B7A0A-7229-4031-9100-52DC82D9FE2B}" destId="{622030A9-8C5C-4A1A-B546-8186FAB516F7}" srcOrd="4" destOrd="0" parTransId="{11BA6D36-A621-44A5-AD9D-FFF1B281F77F}" sibTransId="{E7A6FF90-509F-40F8-B53A-3BA1DE1504BC}"/>
    <dgm:cxn modelId="{70412B83-B3C5-4936-BF65-8EB89708CF20}" srcId="{944298C9-069A-4BB4-8B04-03B56512A380}" destId="{583B7A0A-7229-4031-9100-52DC82D9FE2B}" srcOrd="2" destOrd="0" parTransId="{0EBB8C21-0D11-4731-B07B-CB096B4947B9}" sibTransId="{36C58014-217C-41BF-8B81-CD537C98BE99}"/>
    <dgm:cxn modelId="{518E2328-2476-455F-8784-17530D340663}" srcId="{944298C9-069A-4BB4-8B04-03B56512A380}" destId="{7540C774-B265-44C6-9D0D-141647374F95}" srcOrd="0" destOrd="0" parTransId="{D45D2890-9FE3-45B3-A739-49BF3D35D53C}" sibTransId="{8D05AC88-D566-442E-A39B-053E1D14D61B}"/>
    <dgm:cxn modelId="{15C85F33-82E7-4CD3-B43B-32BFDA303C7D}" type="presOf" srcId="{B2FFBF1E-FEC2-4889-A8C3-F214EE7A0F0B}" destId="{7961D8D2-1197-4AD2-BECF-BF4A22C6DACD}" srcOrd="0" destOrd="2" presId="urn:microsoft.com/office/officeart/2005/8/layout/list1"/>
    <dgm:cxn modelId="{CA362199-F1DA-49F3-92CA-4D7EADF32E7F}" type="presOf" srcId="{6EB7258A-A531-40DE-9C79-72020F45EBA5}" destId="{7961D8D2-1197-4AD2-BECF-BF4A22C6DACD}" srcOrd="0" destOrd="3" presId="urn:microsoft.com/office/officeart/2005/8/layout/list1"/>
    <dgm:cxn modelId="{E13D4EE5-C78D-48B0-9E18-9DF5D8BFFA36}" type="presOf" srcId="{7540C774-B265-44C6-9D0D-141647374F95}" destId="{F9F17249-264B-4B4F-9CBD-DAB660C2074F}" srcOrd="1" destOrd="0" presId="urn:microsoft.com/office/officeart/2005/8/layout/list1"/>
    <dgm:cxn modelId="{10B37FA1-6ED0-4CBC-A60D-684EDFCA28CF}" srcId="{583B7A0A-7229-4031-9100-52DC82D9FE2B}" destId="{037D56EC-CD24-418B-A8F7-09429C6C7254}" srcOrd="1" destOrd="0" parTransId="{ECE81D78-2F52-4290-A0A8-1B25D05CB9EA}" sibTransId="{52746B3E-632A-4015-8820-4731B837FA63}"/>
    <dgm:cxn modelId="{1B254869-932F-466D-9EC2-C7B1098CAB02}" srcId="{583B7A0A-7229-4031-9100-52DC82D9FE2B}" destId="{6EB7258A-A531-40DE-9C79-72020F45EBA5}" srcOrd="3" destOrd="0" parTransId="{6DD58F89-3C76-4B1A-8B6B-DED7B31F0DA6}" sibTransId="{D229D9CC-2552-416D-8479-E8A1A809A292}"/>
    <dgm:cxn modelId="{875717C6-ADD2-46DD-9556-F70EE2B42E31}" type="presOf" srcId="{3EA5A2DE-337B-4155-AC2D-8EE4364320A4}" destId="{7961D8D2-1197-4AD2-BECF-BF4A22C6DACD}" srcOrd="0" destOrd="0" presId="urn:microsoft.com/office/officeart/2005/8/layout/list1"/>
    <dgm:cxn modelId="{1E8F6C79-0EB0-48A7-8469-0FD6FF7D33BE}" srcId="{4139AE2A-6568-4855-8E96-10462C34F7E5}" destId="{E9D78D5A-45CD-44E3-BB81-2F769B9EB684}" srcOrd="0" destOrd="0" parTransId="{924F65F2-4254-4961-926E-48167BDCD390}" sibTransId="{092F39C3-E044-49A7-842B-60A0FF7B93E9}"/>
    <dgm:cxn modelId="{626B7868-6C71-4EF5-B951-A485EF968049}" srcId="{583B7A0A-7229-4031-9100-52DC82D9FE2B}" destId="{B2FFBF1E-FEC2-4889-A8C3-F214EE7A0F0B}" srcOrd="2" destOrd="0" parTransId="{5C2C91B5-6BA0-406C-9B0B-B618FF4CE079}" sibTransId="{8C4A5DD6-8C1C-41F4-9870-285584AFC9C7}"/>
    <dgm:cxn modelId="{66464811-B8C2-40EE-BC41-75D4E2E987BF}" srcId="{7540C774-B265-44C6-9D0D-141647374F95}" destId="{5C982E35-F706-48A3-8488-95101F68A384}" srcOrd="0" destOrd="0" parTransId="{5ABCB419-53E9-4780-9ED4-F9961E735759}" sibTransId="{653C5551-94A9-400A-8668-481BE43BB63D}"/>
    <dgm:cxn modelId="{C3553036-2104-4773-B2DC-0708C52A800A}" type="presOf" srcId="{622030A9-8C5C-4A1A-B546-8186FAB516F7}" destId="{7961D8D2-1197-4AD2-BECF-BF4A22C6DACD}" srcOrd="0" destOrd="4" presId="urn:microsoft.com/office/officeart/2005/8/layout/list1"/>
    <dgm:cxn modelId="{797E7F92-49C7-4AB8-8A5C-1A452C13D9A1}" type="presOf" srcId="{4139AE2A-6568-4855-8E96-10462C34F7E5}" destId="{413017C8-0D02-4E46-A13B-655B948B7E97}" srcOrd="0" destOrd="0" presId="urn:microsoft.com/office/officeart/2005/8/layout/list1"/>
    <dgm:cxn modelId="{F623F093-AA13-458C-93C7-CE1BFB9B6EAB}" type="presOf" srcId="{5C982E35-F706-48A3-8488-95101F68A384}" destId="{19BD7030-5F59-4DE1-8A4D-E59CFA907CBD}" srcOrd="0" destOrd="0" presId="urn:microsoft.com/office/officeart/2005/8/layout/list1"/>
    <dgm:cxn modelId="{F8F8E81C-E84B-4A43-BD10-7B7CC498619A}" srcId="{944298C9-069A-4BB4-8B04-03B56512A380}" destId="{4139AE2A-6568-4855-8E96-10462C34F7E5}" srcOrd="1" destOrd="0" parTransId="{E402A5DB-D86E-4879-B17E-2356E3229106}" sibTransId="{F0231549-C7D5-4BAD-94D0-87CC9F7510BE}"/>
    <dgm:cxn modelId="{54217D8A-170B-45C3-B739-3801B7D78B2F}" type="presOf" srcId="{944298C9-069A-4BB4-8B04-03B56512A380}" destId="{D1EFA1F4-B590-4FE1-A528-7B6CA3485981}" srcOrd="0" destOrd="0" presId="urn:microsoft.com/office/officeart/2005/8/layout/list1"/>
    <dgm:cxn modelId="{EC99EFF4-CD20-4FE7-B47F-20C6F96A8169}" type="presOf" srcId="{E9D78D5A-45CD-44E3-BB81-2F769B9EB684}" destId="{4F7CFC6D-BDE8-4A37-B5A8-FE5A55826C7C}" srcOrd="0" destOrd="0" presId="urn:microsoft.com/office/officeart/2005/8/layout/list1"/>
    <dgm:cxn modelId="{EF0DB194-15AB-4EF3-8A29-FA625C23870C}" type="presOf" srcId="{583B7A0A-7229-4031-9100-52DC82D9FE2B}" destId="{C33CEFAC-5EFF-4D16-878D-4AC6D4ECBB98}" srcOrd="1" destOrd="0" presId="urn:microsoft.com/office/officeart/2005/8/layout/list1"/>
    <dgm:cxn modelId="{A1788931-62E2-44BA-BC5B-BE4274447440}" type="presOf" srcId="{037D56EC-CD24-418B-A8F7-09429C6C7254}" destId="{7961D8D2-1197-4AD2-BECF-BF4A22C6DACD}" srcOrd="0" destOrd="1" presId="urn:microsoft.com/office/officeart/2005/8/layout/list1"/>
    <dgm:cxn modelId="{189DC1FA-6C2B-4E6F-8265-5248CE311F35}" type="presOf" srcId="{583B7A0A-7229-4031-9100-52DC82D9FE2B}" destId="{F3EE4F59-198D-481E-B76F-58716C5DF0CB}" srcOrd="0" destOrd="0" presId="urn:microsoft.com/office/officeart/2005/8/layout/list1"/>
    <dgm:cxn modelId="{72EA3851-9BB1-4C42-BA13-0CE1E9DB12DA}" type="presParOf" srcId="{D1EFA1F4-B590-4FE1-A528-7B6CA3485981}" destId="{8C9453ED-4898-4A25-BB09-D0B19AF053BD}" srcOrd="0" destOrd="0" presId="urn:microsoft.com/office/officeart/2005/8/layout/list1"/>
    <dgm:cxn modelId="{83A4292E-D88D-4C48-AE74-153C3E54B0CA}" type="presParOf" srcId="{8C9453ED-4898-4A25-BB09-D0B19AF053BD}" destId="{4DA0CE85-173A-44E8-ACC8-EF1AFF3377EF}" srcOrd="0" destOrd="0" presId="urn:microsoft.com/office/officeart/2005/8/layout/list1"/>
    <dgm:cxn modelId="{699960B1-07F2-49DB-B318-5D7400E76A3C}" type="presParOf" srcId="{8C9453ED-4898-4A25-BB09-D0B19AF053BD}" destId="{F9F17249-264B-4B4F-9CBD-DAB660C2074F}" srcOrd="1" destOrd="0" presId="urn:microsoft.com/office/officeart/2005/8/layout/list1"/>
    <dgm:cxn modelId="{9029BC92-FC8E-43FC-B29D-40BEA5577037}" type="presParOf" srcId="{D1EFA1F4-B590-4FE1-A528-7B6CA3485981}" destId="{A22D87EC-64E0-4160-9885-BFA3228D5A30}" srcOrd="1" destOrd="0" presId="urn:microsoft.com/office/officeart/2005/8/layout/list1"/>
    <dgm:cxn modelId="{E7FB3493-B4A6-45F8-9504-E86243A6E2DE}" type="presParOf" srcId="{D1EFA1F4-B590-4FE1-A528-7B6CA3485981}" destId="{19BD7030-5F59-4DE1-8A4D-E59CFA907CBD}" srcOrd="2" destOrd="0" presId="urn:microsoft.com/office/officeart/2005/8/layout/list1"/>
    <dgm:cxn modelId="{5CC2993D-D320-4801-A6B8-6C13CFFA4098}" type="presParOf" srcId="{D1EFA1F4-B590-4FE1-A528-7B6CA3485981}" destId="{1E4287AD-74C8-4AE5-B4C3-4EAC7FAB7882}" srcOrd="3" destOrd="0" presId="urn:microsoft.com/office/officeart/2005/8/layout/list1"/>
    <dgm:cxn modelId="{E666448F-964D-4ABD-8F62-5CFA8FFCE235}" type="presParOf" srcId="{D1EFA1F4-B590-4FE1-A528-7B6CA3485981}" destId="{64A7D203-09BB-4173-9E56-FFCB6D6941AD}" srcOrd="4" destOrd="0" presId="urn:microsoft.com/office/officeart/2005/8/layout/list1"/>
    <dgm:cxn modelId="{5E002F9B-B709-4CBB-95E0-985D0385363F}" type="presParOf" srcId="{64A7D203-09BB-4173-9E56-FFCB6D6941AD}" destId="{413017C8-0D02-4E46-A13B-655B948B7E97}" srcOrd="0" destOrd="0" presId="urn:microsoft.com/office/officeart/2005/8/layout/list1"/>
    <dgm:cxn modelId="{27EB34F9-EA85-404B-A214-7B27C354A0B0}" type="presParOf" srcId="{64A7D203-09BB-4173-9E56-FFCB6D6941AD}" destId="{74D10612-C319-42C9-B223-78B8B4A7CC4A}" srcOrd="1" destOrd="0" presId="urn:microsoft.com/office/officeart/2005/8/layout/list1"/>
    <dgm:cxn modelId="{71D3C31E-8FE1-4A12-A39E-D3409230EC73}" type="presParOf" srcId="{D1EFA1F4-B590-4FE1-A528-7B6CA3485981}" destId="{7FBF0C92-F750-4794-863C-3B97AF12D3F8}" srcOrd="5" destOrd="0" presId="urn:microsoft.com/office/officeart/2005/8/layout/list1"/>
    <dgm:cxn modelId="{8D252511-7808-48C0-9293-CF00567532C4}" type="presParOf" srcId="{D1EFA1F4-B590-4FE1-A528-7B6CA3485981}" destId="{4F7CFC6D-BDE8-4A37-B5A8-FE5A55826C7C}" srcOrd="6" destOrd="0" presId="urn:microsoft.com/office/officeart/2005/8/layout/list1"/>
    <dgm:cxn modelId="{348A7999-0714-4302-A415-9EDC2BF0B981}" type="presParOf" srcId="{D1EFA1F4-B590-4FE1-A528-7B6CA3485981}" destId="{0102D4A2-0F50-463C-9D7D-CF02A3738516}" srcOrd="7" destOrd="0" presId="urn:microsoft.com/office/officeart/2005/8/layout/list1"/>
    <dgm:cxn modelId="{3C5C95B9-CA38-4DBB-BEF6-640943E46FD7}" type="presParOf" srcId="{D1EFA1F4-B590-4FE1-A528-7B6CA3485981}" destId="{2E5F87E6-3BF9-418E-A105-A5C85F1BAEA4}" srcOrd="8" destOrd="0" presId="urn:microsoft.com/office/officeart/2005/8/layout/list1"/>
    <dgm:cxn modelId="{9414117E-E011-4DA9-BFA0-A3C0923E2C54}" type="presParOf" srcId="{2E5F87E6-3BF9-418E-A105-A5C85F1BAEA4}" destId="{F3EE4F59-198D-481E-B76F-58716C5DF0CB}" srcOrd="0" destOrd="0" presId="urn:microsoft.com/office/officeart/2005/8/layout/list1"/>
    <dgm:cxn modelId="{A15097B6-B954-4C22-B270-6E50EE570E75}" type="presParOf" srcId="{2E5F87E6-3BF9-418E-A105-A5C85F1BAEA4}" destId="{C33CEFAC-5EFF-4D16-878D-4AC6D4ECBB98}" srcOrd="1" destOrd="0" presId="urn:microsoft.com/office/officeart/2005/8/layout/list1"/>
    <dgm:cxn modelId="{AA8F15C4-A8BB-482D-9952-1647D74AAC60}" type="presParOf" srcId="{D1EFA1F4-B590-4FE1-A528-7B6CA3485981}" destId="{2DCDC2B9-9E0A-4F5C-A177-648A7152BDAE}" srcOrd="9" destOrd="0" presId="urn:microsoft.com/office/officeart/2005/8/layout/list1"/>
    <dgm:cxn modelId="{198EFA03-F906-498B-9895-C4429AB9F012}" type="presParOf" srcId="{D1EFA1F4-B590-4FE1-A528-7B6CA3485981}" destId="{7961D8D2-1197-4AD2-BECF-BF4A22C6DA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C66D29C-D7CD-49E1-97F7-B883016ED174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D406196-1490-476B-8AE8-9AA7A43F06D8}">
      <dgm:prSet/>
      <dgm:spPr/>
      <dgm:t>
        <a:bodyPr/>
        <a:lstStyle/>
        <a:p>
          <a:pPr rtl="0"/>
          <a:r>
            <a:rPr lang="id-ID" smtClean="0"/>
            <a:t>Protein tidak dapat disimpan didalam tubuh, karenanya kelebihan protein akan dibuang.</a:t>
          </a:r>
          <a:endParaRPr lang="en-US"/>
        </a:p>
      </dgm:t>
    </dgm:pt>
    <dgm:pt modelId="{7681AE21-3138-43B3-A995-74B132065093}" type="parTrans" cxnId="{71E3E0A9-7244-4305-9A4B-90D736E7A80F}">
      <dgm:prSet/>
      <dgm:spPr/>
      <dgm:t>
        <a:bodyPr/>
        <a:lstStyle/>
        <a:p>
          <a:endParaRPr lang="en-US"/>
        </a:p>
      </dgm:t>
    </dgm:pt>
    <dgm:pt modelId="{6F3B9B25-A71D-41FE-A2FB-F66DEF26D24C}" type="sibTrans" cxnId="{71E3E0A9-7244-4305-9A4B-90D736E7A80F}">
      <dgm:prSet/>
      <dgm:spPr/>
      <dgm:t>
        <a:bodyPr/>
        <a:lstStyle/>
        <a:p>
          <a:endParaRPr lang="en-US"/>
        </a:p>
      </dgm:t>
    </dgm:pt>
    <dgm:pt modelId="{AB42D480-1C8D-4D67-B5B2-3D2439B06344}">
      <dgm:prSet/>
      <dgm:spPr/>
      <dgm:t>
        <a:bodyPr/>
        <a:lstStyle/>
        <a:p>
          <a:pPr rtl="0"/>
          <a:r>
            <a:rPr lang="id-ID" smtClean="0"/>
            <a:t>Protein yang mengandung nitrogen akan dikeluarkan bersama urine.</a:t>
          </a:r>
          <a:endParaRPr lang="en-US"/>
        </a:p>
      </dgm:t>
    </dgm:pt>
    <dgm:pt modelId="{706EE48E-2BDB-4CAE-93D7-7EC9EFBAB017}" type="parTrans" cxnId="{4E78033C-8202-477B-9F0D-76CBBA6552A8}">
      <dgm:prSet/>
      <dgm:spPr/>
      <dgm:t>
        <a:bodyPr/>
        <a:lstStyle/>
        <a:p>
          <a:endParaRPr lang="en-US"/>
        </a:p>
      </dgm:t>
    </dgm:pt>
    <dgm:pt modelId="{D5C73D4E-B716-4626-A8CF-5D23C16C88F8}" type="sibTrans" cxnId="{4E78033C-8202-477B-9F0D-76CBBA6552A8}">
      <dgm:prSet/>
      <dgm:spPr/>
      <dgm:t>
        <a:bodyPr/>
        <a:lstStyle/>
        <a:p>
          <a:endParaRPr lang="en-US"/>
        </a:p>
      </dgm:t>
    </dgm:pt>
    <dgm:pt modelId="{933C3184-66ED-4F76-8590-2D74A3D1A493}">
      <dgm:prSet/>
      <dgm:spPr/>
      <dgm:t>
        <a:bodyPr/>
        <a:lstStyle/>
        <a:p>
          <a:pPr rtl="0"/>
          <a:r>
            <a:rPr lang="id-ID" smtClean="0"/>
            <a:t>Protein yang tidak mengandung nitrogen akan diubah menjadi karbohidrat dan lemak.</a:t>
          </a:r>
          <a:endParaRPr lang="en-US"/>
        </a:p>
      </dgm:t>
    </dgm:pt>
    <dgm:pt modelId="{CB898C48-617B-483F-A15A-9630B2329631}" type="parTrans" cxnId="{497152C2-A744-4C28-A09F-9A7E99E5C29C}">
      <dgm:prSet/>
      <dgm:spPr/>
      <dgm:t>
        <a:bodyPr/>
        <a:lstStyle/>
        <a:p>
          <a:endParaRPr lang="en-US"/>
        </a:p>
      </dgm:t>
    </dgm:pt>
    <dgm:pt modelId="{49F754B1-9664-4610-BE1B-B4BE7C743ABD}" type="sibTrans" cxnId="{497152C2-A744-4C28-A09F-9A7E99E5C29C}">
      <dgm:prSet/>
      <dgm:spPr/>
      <dgm:t>
        <a:bodyPr/>
        <a:lstStyle/>
        <a:p>
          <a:endParaRPr lang="en-US"/>
        </a:p>
      </dgm:t>
    </dgm:pt>
    <dgm:pt modelId="{4383BF4D-2877-464C-B8B2-29193FE105BA}" type="pres">
      <dgm:prSet presAssocID="{5C66D29C-D7CD-49E1-97F7-B883016ED1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B7BBC7-8130-4A47-9616-25DEE250E2A9}" type="pres">
      <dgm:prSet presAssocID="{7D406196-1490-476B-8AE8-9AA7A43F06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F9D99-9A3E-42C0-B9BF-D908354448B0}" type="pres">
      <dgm:prSet presAssocID="{6F3B9B25-A71D-41FE-A2FB-F66DEF26D24C}" presName="spacer" presStyleCnt="0"/>
      <dgm:spPr/>
    </dgm:pt>
    <dgm:pt modelId="{13D660AA-DAA8-4FE3-978B-7A5B3F38D9B9}" type="pres">
      <dgm:prSet presAssocID="{AB42D480-1C8D-4D67-B5B2-3D2439B0634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AC89-6AEB-445D-A687-E50A02D3CF48}" type="pres">
      <dgm:prSet presAssocID="{D5C73D4E-B716-4626-A8CF-5D23C16C88F8}" presName="spacer" presStyleCnt="0"/>
      <dgm:spPr/>
    </dgm:pt>
    <dgm:pt modelId="{2E6DFB2F-21FE-4818-A961-AE0285F1296E}" type="pres">
      <dgm:prSet presAssocID="{933C3184-66ED-4F76-8590-2D74A3D1A4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20B4C9-CFC1-487A-A500-A8CC7BA306B1}" type="presOf" srcId="{933C3184-66ED-4F76-8590-2D74A3D1A493}" destId="{2E6DFB2F-21FE-4818-A961-AE0285F1296E}" srcOrd="0" destOrd="0" presId="urn:microsoft.com/office/officeart/2005/8/layout/vList2"/>
    <dgm:cxn modelId="{497152C2-A744-4C28-A09F-9A7E99E5C29C}" srcId="{5C66D29C-D7CD-49E1-97F7-B883016ED174}" destId="{933C3184-66ED-4F76-8590-2D74A3D1A493}" srcOrd="2" destOrd="0" parTransId="{CB898C48-617B-483F-A15A-9630B2329631}" sibTransId="{49F754B1-9664-4610-BE1B-B4BE7C743ABD}"/>
    <dgm:cxn modelId="{4B696D8E-E5EE-4BC3-9442-837B36F10628}" type="presOf" srcId="{7D406196-1490-476B-8AE8-9AA7A43F06D8}" destId="{81B7BBC7-8130-4A47-9616-25DEE250E2A9}" srcOrd="0" destOrd="0" presId="urn:microsoft.com/office/officeart/2005/8/layout/vList2"/>
    <dgm:cxn modelId="{FEAE2033-D464-4B56-BBFB-8610306A8C6D}" type="presOf" srcId="{AB42D480-1C8D-4D67-B5B2-3D2439B06344}" destId="{13D660AA-DAA8-4FE3-978B-7A5B3F38D9B9}" srcOrd="0" destOrd="0" presId="urn:microsoft.com/office/officeart/2005/8/layout/vList2"/>
    <dgm:cxn modelId="{4F62A84F-2A20-47E2-B099-005DE80E499F}" type="presOf" srcId="{5C66D29C-D7CD-49E1-97F7-B883016ED174}" destId="{4383BF4D-2877-464C-B8B2-29193FE105BA}" srcOrd="0" destOrd="0" presId="urn:microsoft.com/office/officeart/2005/8/layout/vList2"/>
    <dgm:cxn modelId="{4E78033C-8202-477B-9F0D-76CBBA6552A8}" srcId="{5C66D29C-D7CD-49E1-97F7-B883016ED174}" destId="{AB42D480-1C8D-4D67-B5B2-3D2439B06344}" srcOrd="1" destOrd="0" parTransId="{706EE48E-2BDB-4CAE-93D7-7EC9EFBAB017}" sibTransId="{D5C73D4E-B716-4626-A8CF-5D23C16C88F8}"/>
    <dgm:cxn modelId="{71E3E0A9-7244-4305-9A4B-90D736E7A80F}" srcId="{5C66D29C-D7CD-49E1-97F7-B883016ED174}" destId="{7D406196-1490-476B-8AE8-9AA7A43F06D8}" srcOrd="0" destOrd="0" parTransId="{7681AE21-3138-43B3-A995-74B132065093}" sibTransId="{6F3B9B25-A71D-41FE-A2FB-F66DEF26D24C}"/>
    <dgm:cxn modelId="{B4171629-9914-4901-B447-1E538EB361CB}" type="presParOf" srcId="{4383BF4D-2877-464C-B8B2-29193FE105BA}" destId="{81B7BBC7-8130-4A47-9616-25DEE250E2A9}" srcOrd="0" destOrd="0" presId="urn:microsoft.com/office/officeart/2005/8/layout/vList2"/>
    <dgm:cxn modelId="{9E44DF6F-C34C-424B-957B-F51807D43772}" type="presParOf" srcId="{4383BF4D-2877-464C-B8B2-29193FE105BA}" destId="{A95F9D99-9A3E-42C0-B9BF-D908354448B0}" srcOrd="1" destOrd="0" presId="urn:microsoft.com/office/officeart/2005/8/layout/vList2"/>
    <dgm:cxn modelId="{8E87133C-68C3-490C-B53F-BC597FFE76AF}" type="presParOf" srcId="{4383BF4D-2877-464C-B8B2-29193FE105BA}" destId="{13D660AA-DAA8-4FE3-978B-7A5B3F38D9B9}" srcOrd="2" destOrd="0" presId="urn:microsoft.com/office/officeart/2005/8/layout/vList2"/>
    <dgm:cxn modelId="{A1CE7C53-492B-4FC1-B21E-8E5C340221B4}" type="presParOf" srcId="{4383BF4D-2877-464C-B8B2-29193FE105BA}" destId="{E9CAAC89-6AEB-445D-A687-E50A02D3CF48}" srcOrd="3" destOrd="0" presId="urn:microsoft.com/office/officeart/2005/8/layout/vList2"/>
    <dgm:cxn modelId="{31CA3D18-49E5-48D1-86B1-46961E5AB250}" type="presParOf" srcId="{4383BF4D-2877-464C-B8B2-29193FE105BA}" destId="{2E6DFB2F-21FE-4818-A961-AE0285F1296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B57933E-340E-4E84-8646-07E2C7A6AF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C13D5B-CCC7-4F28-8F55-01737C7A7946}">
      <dgm:prSet/>
      <dgm:spPr/>
      <dgm:t>
        <a:bodyPr/>
        <a:lstStyle/>
        <a:p>
          <a:pPr rtl="0"/>
          <a:r>
            <a:rPr lang="id-ID" dirty="0" smtClean="0"/>
            <a:t>Fungsi Protein</a:t>
          </a:r>
          <a:endParaRPr lang="en-US" dirty="0"/>
        </a:p>
      </dgm:t>
    </dgm:pt>
    <dgm:pt modelId="{41A08E95-C484-4EDE-894F-1BCA272029D8}" type="parTrans" cxnId="{CFEEEFFB-4698-4E51-9239-5B42AFCB0EA4}">
      <dgm:prSet/>
      <dgm:spPr/>
      <dgm:t>
        <a:bodyPr/>
        <a:lstStyle/>
        <a:p>
          <a:endParaRPr lang="en-US"/>
        </a:p>
      </dgm:t>
    </dgm:pt>
    <dgm:pt modelId="{77B344B0-B0F9-4A11-9473-E9965235DC1F}" type="sibTrans" cxnId="{CFEEEFFB-4698-4E51-9239-5B42AFCB0EA4}">
      <dgm:prSet/>
      <dgm:spPr/>
      <dgm:t>
        <a:bodyPr/>
        <a:lstStyle/>
        <a:p>
          <a:endParaRPr lang="en-US"/>
        </a:p>
      </dgm:t>
    </dgm:pt>
    <dgm:pt modelId="{23B14944-CD5F-4825-B376-2A37A7C122EE}" type="pres">
      <dgm:prSet presAssocID="{EB57933E-340E-4E84-8646-07E2C7A6AF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C5A6EE-B4E8-4C42-8B8B-AB1B270E1AB8}" type="pres">
      <dgm:prSet presAssocID="{9FC13D5B-CCC7-4F28-8F55-01737C7A79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EEEFFB-4698-4E51-9239-5B42AFCB0EA4}" srcId="{EB57933E-340E-4E84-8646-07E2C7A6AFD2}" destId="{9FC13D5B-CCC7-4F28-8F55-01737C7A7946}" srcOrd="0" destOrd="0" parTransId="{41A08E95-C484-4EDE-894F-1BCA272029D8}" sibTransId="{77B344B0-B0F9-4A11-9473-E9965235DC1F}"/>
    <dgm:cxn modelId="{AFC01E93-A55A-435D-B40F-AC6B29E4021C}" type="presOf" srcId="{9FC13D5B-CCC7-4F28-8F55-01737C7A7946}" destId="{1CC5A6EE-B4E8-4C42-8B8B-AB1B270E1AB8}" srcOrd="0" destOrd="0" presId="urn:microsoft.com/office/officeart/2005/8/layout/vList2"/>
    <dgm:cxn modelId="{62D98D86-449B-42B0-881E-F8A83008F5EB}" type="presOf" srcId="{EB57933E-340E-4E84-8646-07E2C7A6AFD2}" destId="{23B14944-CD5F-4825-B376-2A37A7C122EE}" srcOrd="0" destOrd="0" presId="urn:microsoft.com/office/officeart/2005/8/layout/vList2"/>
    <dgm:cxn modelId="{8D1AAC7F-AD91-4624-B236-21A9C087E8F9}" type="presParOf" srcId="{23B14944-CD5F-4825-B376-2A37A7C122EE}" destId="{1CC5A6EE-B4E8-4C42-8B8B-AB1B270E1A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2E5FBE0-E21D-4952-9BBA-5961D6A3907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A04501-42F0-43C2-87BA-5E945D4CCB4C}">
      <dgm:prSet custT="1"/>
      <dgm:spPr/>
      <dgm:t>
        <a:bodyPr/>
        <a:lstStyle/>
        <a:p>
          <a:pPr rtl="0"/>
          <a:r>
            <a:rPr lang="id-ID" sz="2800" dirty="0" smtClean="0"/>
            <a:t>Sebagai bahan pembangun tubuh</a:t>
          </a:r>
          <a:endParaRPr lang="en-US" sz="2800" dirty="0"/>
        </a:p>
      </dgm:t>
    </dgm:pt>
    <dgm:pt modelId="{58CA74BC-EA24-4125-AF55-4B6DA41D39FF}" type="parTrans" cxnId="{A6E33E82-9390-47D3-9D57-45CB4C8C4F9C}">
      <dgm:prSet/>
      <dgm:spPr/>
      <dgm:t>
        <a:bodyPr/>
        <a:lstStyle/>
        <a:p>
          <a:endParaRPr lang="en-US"/>
        </a:p>
      </dgm:t>
    </dgm:pt>
    <dgm:pt modelId="{1AF26599-DC65-42DD-8C3B-521B41AEF157}" type="sibTrans" cxnId="{A6E33E82-9390-47D3-9D57-45CB4C8C4F9C}">
      <dgm:prSet/>
      <dgm:spPr/>
      <dgm:t>
        <a:bodyPr/>
        <a:lstStyle/>
        <a:p>
          <a:endParaRPr lang="en-US"/>
        </a:p>
      </dgm:t>
    </dgm:pt>
    <dgm:pt modelId="{F300870D-4A12-4768-AA47-CD0001589A2F}">
      <dgm:prSet custT="1"/>
      <dgm:spPr/>
      <dgm:t>
        <a:bodyPr/>
        <a:lstStyle/>
        <a:p>
          <a:pPr rtl="0"/>
          <a:r>
            <a:rPr lang="id-ID" sz="2800" dirty="0" smtClean="0"/>
            <a:t>Memperbaiki sel-sel yang rusak</a:t>
          </a:r>
          <a:endParaRPr lang="en-US" sz="2800" dirty="0"/>
        </a:p>
      </dgm:t>
    </dgm:pt>
    <dgm:pt modelId="{7B451B24-B079-431C-B95D-1E621AC7488B}" type="parTrans" cxnId="{2063A1F1-F149-43B4-8308-76BDE48AC061}">
      <dgm:prSet/>
      <dgm:spPr/>
      <dgm:t>
        <a:bodyPr/>
        <a:lstStyle/>
        <a:p>
          <a:endParaRPr lang="en-US"/>
        </a:p>
      </dgm:t>
    </dgm:pt>
    <dgm:pt modelId="{7AC945AE-0962-4EB3-946C-4F9090A7C576}" type="sibTrans" cxnId="{2063A1F1-F149-43B4-8308-76BDE48AC061}">
      <dgm:prSet/>
      <dgm:spPr/>
      <dgm:t>
        <a:bodyPr/>
        <a:lstStyle/>
        <a:p>
          <a:endParaRPr lang="en-US"/>
        </a:p>
      </dgm:t>
    </dgm:pt>
    <dgm:pt modelId="{280C23BA-8B00-46B6-8303-18ED8011502A}">
      <dgm:prSet custT="1"/>
      <dgm:spPr/>
      <dgm:t>
        <a:bodyPr/>
        <a:lstStyle/>
        <a:p>
          <a:pPr rtl="0"/>
          <a:r>
            <a:rPr lang="id-ID" sz="2400" dirty="0" smtClean="0"/>
            <a:t>Membuat substansi penting untuk membantu proses metabolisme tubuh</a:t>
          </a:r>
          <a:endParaRPr lang="en-US" sz="2400" dirty="0"/>
        </a:p>
      </dgm:t>
    </dgm:pt>
    <dgm:pt modelId="{4D1B9D4A-53EC-47CB-BA8D-F2B9453394B7}" type="parTrans" cxnId="{A031E4F0-3F41-4FD8-930B-CB2C552D8AB2}">
      <dgm:prSet/>
      <dgm:spPr/>
      <dgm:t>
        <a:bodyPr/>
        <a:lstStyle/>
        <a:p>
          <a:endParaRPr lang="en-US"/>
        </a:p>
      </dgm:t>
    </dgm:pt>
    <dgm:pt modelId="{0397AEF8-E932-414C-9C58-80CB83E3AB61}" type="sibTrans" cxnId="{A031E4F0-3F41-4FD8-930B-CB2C552D8AB2}">
      <dgm:prSet/>
      <dgm:spPr/>
      <dgm:t>
        <a:bodyPr/>
        <a:lstStyle/>
        <a:p>
          <a:endParaRPr lang="en-US"/>
        </a:p>
      </dgm:t>
    </dgm:pt>
    <dgm:pt modelId="{85A5B396-A203-4F64-99C5-A9678A4BC91F}">
      <dgm:prSet/>
      <dgm:spPr/>
      <dgm:t>
        <a:bodyPr/>
        <a:lstStyle/>
        <a:p>
          <a:pPr rtl="0"/>
          <a:r>
            <a:rPr lang="id-ID" dirty="0" smtClean="0"/>
            <a:t>Menjaga keseimbangan asam dan basa di dalam tubuh</a:t>
          </a:r>
          <a:endParaRPr lang="en-US" dirty="0"/>
        </a:p>
      </dgm:t>
    </dgm:pt>
    <dgm:pt modelId="{38B203C1-05C6-4410-BE9A-0C30DDAB7DC6}" type="parTrans" cxnId="{6B732FF1-813F-4117-A13A-53CF61154707}">
      <dgm:prSet/>
      <dgm:spPr/>
      <dgm:t>
        <a:bodyPr/>
        <a:lstStyle/>
        <a:p>
          <a:endParaRPr lang="en-US"/>
        </a:p>
      </dgm:t>
    </dgm:pt>
    <dgm:pt modelId="{E358DEDC-14BC-43B9-A646-497FCDB6567A}" type="sibTrans" cxnId="{6B732FF1-813F-4117-A13A-53CF61154707}">
      <dgm:prSet/>
      <dgm:spPr/>
      <dgm:t>
        <a:bodyPr/>
        <a:lstStyle/>
        <a:p>
          <a:endParaRPr lang="en-US"/>
        </a:p>
      </dgm:t>
    </dgm:pt>
    <dgm:pt modelId="{95BF1F64-E634-4B6C-9075-CD4CD877AD32}" type="pres">
      <dgm:prSet presAssocID="{52E5FBE0-E21D-4952-9BBA-5961D6A390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083C16E-AB2E-41D8-A05C-9B8845C0BC88}" type="pres">
      <dgm:prSet presAssocID="{52E5FBE0-E21D-4952-9BBA-5961D6A3907F}" presName="Name1" presStyleCnt="0"/>
      <dgm:spPr/>
    </dgm:pt>
    <dgm:pt modelId="{9ACD71F9-093B-4484-9862-217D2A868F77}" type="pres">
      <dgm:prSet presAssocID="{52E5FBE0-E21D-4952-9BBA-5961D6A3907F}" presName="cycle" presStyleCnt="0"/>
      <dgm:spPr/>
    </dgm:pt>
    <dgm:pt modelId="{E6B66531-BF12-4AD7-883A-3945C5E09439}" type="pres">
      <dgm:prSet presAssocID="{52E5FBE0-E21D-4952-9BBA-5961D6A3907F}" presName="srcNode" presStyleLbl="node1" presStyleIdx="0" presStyleCnt="4"/>
      <dgm:spPr/>
    </dgm:pt>
    <dgm:pt modelId="{1ECF8BC1-ACEE-49D7-A3B0-A57ADBF21F2A}" type="pres">
      <dgm:prSet presAssocID="{52E5FBE0-E21D-4952-9BBA-5961D6A3907F}" presName="conn" presStyleLbl="parChTrans1D2" presStyleIdx="0" presStyleCnt="1"/>
      <dgm:spPr/>
      <dgm:t>
        <a:bodyPr/>
        <a:lstStyle/>
        <a:p>
          <a:endParaRPr lang="en-US"/>
        </a:p>
      </dgm:t>
    </dgm:pt>
    <dgm:pt modelId="{771E3009-4FB8-4919-AD0E-98D554C53C15}" type="pres">
      <dgm:prSet presAssocID="{52E5FBE0-E21D-4952-9BBA-5961D6A3907F}" presName="extraNode" presStyleLbl="node1" presStyleIdx="0" presStyleCnt="4"/>
      <dgm:spPr/>
    </dgm:pt>
    <dgm:pt modelId="{8614D47A-9FCD-4CCA-92CE-EE580E49BDE8}" type="pres">
      <dgm:prSet presAssocID="{52E5FBE0-E21D-4952-9BBA-5961D6A3907F}" presName="dstNode" presStyleLbl="node1" presStyleIdx="0" presStyleCnt="4"/>
      <dgm:spPr/>
    </dgm:pt>
    <dgm:pt modelId="{A861AF31-97A4-4E5E-98EC-B1F6DE589F04}" type="pres">
      <dgm:prSet presAssocID="{E9A04501-42F0-43C2-87BA-5E945D4CCB4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88A89-22E1-45D7-B5CB-D2D31A2C6F4B}" type="pres">
      <dgm:prSet presAssocID="{E9A04501-42F0-43C2-87BA-5E945D4CCB4C}" presName="accent_1" presStyleCnt="0"/>
      <dgm:spPr/>
    </dgm:pt>
    <dgm:pt modelId="{BF00F7C5-BBC0-48D0-B51A-D8ACF5A2D889}" type="pres">
      <dgm:prSet presAssocID="{E9A04501-42F0-43C2-87BA-5E945D4CCB4C}" presName="accentRepeatNode" presStyleLbl="solidFgAcc1" presStyleIdx="0" presStyleCnt="4"/>
      <dgm:spPr/>
    </dgm:pt>
    <dgm:pt modelId="{09688D5C-5866-43D8-9ED6-B4986E59806B}" type="pres">
      <dgm:prSet presAssocID="{F300870D-4A12-4768-AA47-CD0001589A2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2ED50-318A-48CF-B8B7-5C4E4A81E441}" type="pres">
      <dgm:prSet presAssocID="{F300870D-4A12-4768-AA47-CD0001589A2F}" presName="accent_2" presStyleCnt="0"/>
      <dgm:spPr/>
    </dgm:pt>
    <dgm:pt modelId="{1AF4E2A1-9801-44B7-B85F-0FBE7CA148BA}" type="pres">
      <dgm:prSet presAssocID="{F300870D-4A12-4768-AA47-CD0001589A2F}" presName="accentRepeatNode" presStyleLbl="solidFgAcc1" presStyleIdx="1" presStyleCnt="4"/>
      <dgm:spPr/>
    </dgm:pt>
    <dgm:pt modelId="{EAB245AB-B301-48E7-A891-D3CFDCD9B55C}" type="pres">
      <dgm:prSet presAssocID="{280C23BA-8B00-46B6-8303-18ED8011502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33B20-221B-44AE-9593-40BC6778841E}" type="pres">
      <dgm:prSet presAssocID="{280C23BA-8B00-46B6-8303-18ED8011502A}" presName="accent_3" presStyleCnt="0"/>
      <dgm:spPr/>
    </dgm:pt>
    <dgm:pt modelId="{948E135D-4625-4641-89DA-0F001BCB9B86}" type="pres">
      <dgm:prSet presAssocID="{280C23BA-8B00-46B6-8303-18ED8011502A}" presName="accentRepeatNode" presStyleLbl="solidFgAcc1" presStyleIdx="2" presStyleCnt="4"/>
      <dgm:spPr/>
    </dgm:pt>
    <dgm:pt modelId="{A092729D-34B9-4BF7-A3B8-BB3B6329D452}" type="pres">
      <dgm:prSet presAssocID="{85A5B396-A203-4F64-99C5-A9678A4BC91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3240D-E632-471F-A935-B90F7A794347}" type="pres">
      <dgm:prSet presAssocID="{85A5B396-A203-4F64-99C5-A9678A4BC91F}" presName="accent_4" presStyleCnt="0"/>
      <dgm:spPr/>
    </dgm:pt>
    <dgm:pt modelId="{DFC157EF-F629-41F1-9F5A-4A57CEC76C76}" type="pres">
      <dgm:prSet presAssocID="{85A5B396-A203-4F64-99C5-A9678A4BC91F}" presName="accentRepeatNode" presStyleLbl="solidFgAcc1" presStyleIdx="3" presStyleCnt="4"/>
      <dgm:spPr/>
    </dgm:pt>
  </dgm:ptLst>
  <dgm:cxnLst>
    <dgm:cxn modelId="{4CDDAF20-ECBF-4477-AD68-CC93C941935E}" type="presOf" srcId="{E9A04501-42F0-43C2-87BA-5E945D4CCB4C}" destId="{A861AF31-97A4-4E5E-98EC-B1F6DE589F04}" srcOrd="0" destOrd="0" presId="urn:microsoft.com/office/officeart/2008/layout/VerticalCurvedList"/>
    <dgm:cxn modelId="{FBE01F65-6CF3-4B6D-B9B0-C29A76FC22E4}" type="presOf" srcId="{280C23BA-8B00-46B6-8303-18ED8011502A}" destId="{EAB245AB-B301-48E7-A891-D3CFDCD9B55C}" srcOrd="0" destOrd="0" presId="urn:microsoft.com/office/officeart/2008/layout/VerticalCurvedList"/>
    <dgm:cxn modelId="{6B732FF1-813F-4117-A13A-53CF61154707}" srcId="{52E5FBE0-E21D-4952-9BBA-5961D6A3907F}" destId="{85A5B396-A203-4F64-99C5-A9678A4BC91F}" srcOrd="3" destOrd="0" parTransId="{38B203C1-05C6-4410-BE9A-0C30DDAB7DC6}" sibTransId="{E358DEDC-14BC-43B9-A646-497FCDB6567A}"/>
    <dgm:cxn modelId="{38D5B335-5815-4E88-92BB-DE36A765AE22}" type="presOf" srcId="{1AF26599-DC65-42DD-8C3B-521B41AEF157}" destId="{1ECF8BC1-ACEE-49D7-A3B0-A57ADBF21F2A}" srcOrd="0" destOrd="0" presId="urn:microsoft.com/office/officeart/2008/layout/VerticalCurvedList"/>
    <dgm:cxn modelId="{327377C0-6538-4F51-AACC-42C36A4EC125}" type="presOf" srcId="{F300870D-4A12-4768-AA47-CD0001589A2F}" destId="{09688D5C-5866-43D8-9ED6-B4986E59806B}" srcOrd="0" destOrd="0" presId="urn:microsoft.com/office/officeart/2008/layout/VerticalCurvedList"/>
    <dgm:cxn modelId="{2063A1F1-F149-43B4-8308-76BDE48AC061}" srcId="{52E5FBE0-E21D-4952-9BBA-5961D6A3907F}" destId="{F300870D-4A12-4768-AA47-CD0001589A2F}" srcOrd="1" destOrd="0" parTransId="{7B451B24-B079-431C-B95D-1E621AC7488B}" sibTransId="{7AC945AE-0962-4EB3-946C-4F9090A7C576}"/>
    <dgm:cxn modelId="{A6E33E82-9390-47D3-9D57-45CB4C8C4F9C}" srcId="{52E5FBE0-E21D-4952-9BBA-5961D6A3907F}" destId="{E9A04501-42F0-43C2-87BA-5E945D4CCB4C}" srcOrd="0" destOrd="0" parTransId="{58CA74BC-EA24-4125-AF55-4B6DA41D39FF}" sibTransId="{1AF26599-DC65-42DD-8C3B-521B41AEF157}"/>
    <dgm:cxn modelId="{261EAFA7-A4ED-4EEA-ADCE-DE11523B92A9}" type="presOf" srcId="{52E5FBE0-E21D-4952-9BBA-5961D6A3907F}" destId="{95BF1F64-E634-4B6C-9075-CD4CD877AD32}" srcOrd="0" destOrd="0" presId="urn:microsoft.com/office/officeart/2008/layout/VerticalCurvedList"/>
    <dgm:cxn modelId="{C762B5A5-62EB-4DA0-9552-31DEABD982B5}" type="presOf" srcId="{85A5B396-A203-4F64-99C5-A9678A4BC91F}" destId="{A092729D-34B9-4BF7-A3B8-BB3B6329D452}" srcOrd="0" destOrd="0" presId="urn:microsoft.com/office/officeart/2008/layout/VerticalCurvedList"/>
    <dgm:cxn modelId="{A031E4F0-3F41-4FD8-930B-CB2C552D8AB2}" srcId="{52E5FBE0-E21D-4952-9BBA-5961D6A3907F}" destId="{280C23BA-8B00-46B6-8303-18ED8011502A}" srcOrd="2" destOrd="0" parTransId="{4D1B9D4A-53EC-47CB-BA8D-F2B9453394B7}" sibTransId="{0397AEF8-E932-414C-9C58-80CB83E3AB61}"/>
    <dgm:cxn modelId="{FF99C5F5-5EA7-4ABE-BF54-F84EAC866FFD}" type="presParOf" srcId="{95BF1F64-E634-4B6C-9075-CD4CD877AD32}" destId="{A083C16E-AB2E-41D8-A05C-9B8845C0BC88}" srcOrd="0" destOrd="0" presId="urn:microsoft.com/office/officeart/2008/layout/VerticalCurvedList"/>
    <dgm:cxn modelId="{9713D8A2-54FB-43BC-B67E-D6E7A7AFB15F}" type="presParOf" srcId="{A083C16E-AB2E-41D8-A05C-9B8845C0BC88}" destId="{9ACD71F9-093B-4484-9862-217D2A868F77}" srcOrd="0" destOrd="0" presId="urn:microsoft.com/office/officeart/2008/layout/VerticalCurvedList"/>
    <dgm:cxn modelId="{819A60B1-8A17-426D-95B6-8794FE7FA5DF}" type="presParOf" srcId="{9ACD71F9-093B-4484-9862-217D2A868F77}" destId="{E6B66531-BF12-4AD7-883A-3945C5E09439}" srcOrd="0" destOrd="0" presId="urn:microsoft.com/office/officeart/2008/layout/VerticalCurvedList"/>
    <dgm:cxn modelId="{F7E62CC8-9745-493D-A1A7-09F13B062E24}" type="presParOf" srcId="{9ACD71F9-093B-4484-9862-217D2A868F77}" destId="{1ECF8BC1-ACEE-49D7-A3B0-A57ADBF21F2A}" srcOrd="1" destOrd="0" presId="urn:microsoft.com/office/officeart/2008/layout/VerticalCurvedList"/>
    <dgm:cxn modelId="{1CAC74CF-C815-4188-BB19-73985E606A6F}" type="presParOf" srcId="{9ACD71F9-093B-4484-9862-217D2A868F77}" destId="{771E3009-4FB8-4919-AD0E-98D554C53C15}" srcOrd="2" destOrd="0" presId="urn:microsoft.com/office/officeart/2008/layout/VerticalCurvedList"/>
    <dgm:cxn modelId="{0587F3A4-213C-478F-9DD7-A8DD60C83FDE}" type="presParOf" srcId="{9ACD71F9-093B-4484-9862-217D2A868F77}" destId="{8614D47A-9FCD-4CCA-92CE-EE580E49BDE8}" srcOrd="3" destOrd="0" presId="urn:microsoft.com/office/officeart/2008/layout/VerticalCurvedList"/>
    <dgm:cxn modelId="{460DEF54-9AE2-4253-A7E1-A1C2D0E2E6AB}" type="presParOf" srcId="{A083C16E-AB2E-41D8-A05C-9B8845C0BC88}" destId="{A861AF31-97A4-4E5E-98EC-B1F6DE589F04}" srcOrd="1" destOrd="0" presId="urn:microsoft.com/office/officeart/2008/layout/VerticalCurvedList"/>
    <dgm:cxn modelId="{A4341BDB-17C9-450C-B39A-AED608F16CE6}" type="presParOf" srcId="{A083C16E-AB2E-41D8-A05C-9B8845C0BC88}" destId="{E1688A89-22E1-45D7-B5CB-D2D31A2C6F4B}" srcOrd="2" destOrd="0" presId="urn:microsoft.com/office/officeart/2008/layout/VerticalCurvedList"/>
    <dgm:cxn modelId="{5BD1BB8B-0CA4-404E-91C2-A87CB4A98DF2}" type="presParOf" srcId="{E1688A89-22E1-45D7-B5CB-D2D31A2C6F4B}" destId="{BF00F7C5-BBC0-48D0-B51A-D8ACF5A2D889}" srcOrd="0" destOrd="0" presId="urn:microsoft.com/office/officeart/2008/layout/VerticalCurvedList"/>
    <dgm:cxn modelId="{22902861-7228-453D-8E6E-A3C5F346D1DB}" type="presParOf" srcId="{A083C16E-AB2E-41D8-A05C-9B8845C0BC88}" destId="{09688D5C-5866-43D8-9ED6-B4986E59806B}" srcOrd="3" destOrd="0" presId="urn:microsoft.com/office/officeart/2008/layout/VerticalCurvedList"/>
    <dgm:cxn modelId="{47A2EB3A-8505-488D-8D7A-ADE0AB01EEE4}" type="presParOf" srcId="{A083C16E-AB2E-41D8-A05C-9B8845C0BC88}" destId="{EAF2ED50-318A-48CF-B8B7-5C4E4A81E441}" srcOrd="4" destOrd="0" presId="urn:microsoft.com/office/officeart/2008/layout/VerticalCurvedList"/>
    <dgm:cxn modelId="{2A98CE31-7FDA-490C-9F2E-2E964BC0BC16}" type="presParOf" srcId="{EAF2ED50-318A-48CF-B8B7-5C4E4A81E441}" destId="{1AF4E2A1-9801-44B7-B85F-0FBE7CA148BA}" srcOrd="0" destOrd="0" presId="urn:microsoft.com/office/officeart/2008/layout/VerticalCurvedList"/>
    <dgm:cxn modelId="{F78CD709-C0C6-4231-93DD-D955F75ECE1B}" type="presParOf" srcId="{A083C16E-AB2E-41D8-A05C-9B8845C0BC88}" destId="{EAB245AB-B301-48E7-A891-D3CFDCD9B55C}" srcOrd="5" destOrd="0" presId="urn:microsoft.com/office/officeart/2008/layout/VerticalCurvedList"/>
    <dgm:cxn modelId="{2395D48F-F13C-4C22-8AA7-496748C3F3DD}" type="presParOf" srcId="{A083C16E-AB2E-41D8-A05C-9B8845C0BC88}" destId="{A5D33B20-221B-44AE-9593-40BC6778841E}" srcOrd="6" destOrd="0" presId="urn:microsoft.com/office/officeart/2008/layout/VerticalCurvedList"/>
    <dgm:cxn modelId="{26D281C6-6E4B-4E0D-A65E-A632A8D98D8F}" type="presParOf" srcId="{A5D33B20-221B-44AE-9593-40BC6778841E}" destId="{948E135D-4625-4641-89DA-0F001BCB9B86}" srcOrd="0" destOrd="0" presId="urn:microsoft.com/office/officeart/2008/layout/VerticalCurvedList"/>
    <dgm:cxn modelId="{8B35AC8E-99BA-4D3B-92AE-750D0EBE5255}" type="presParOf" srcId="{A083C16E-AB2E-41D8-A05C-9B8845C0BC88}" destId="{A092729D-34B9-4BF7-A3B8-BB3B6329D452}" srcOrd="7" destOrd="0" presId="urn:microsoft.com/office/officeart/2008/layout/VerticalCurvedList"/>
    <dgm:cxn modelId="{E3F9179A-DBA2-482A-B618-331C938E8815}" type="presParOf" srcId="{A083C16E-AB2E-41D8-A05C-9B8845C0BC88}" destId="{EF13240D-E632-471F-A935-B90F7A794347}" srcOrd="8" destOrd="0" presId="urn:microsoft.com/office/officeart/2008/layout/VerticalCurvedList"/>
    <dgm:cxn modelId="{B2955B8E-4D38-4215-8B30-E6A13F4E9360}" type="presParOf" srcId="{EF13240D-E632-471F-A935-B90F7A794347}" destId="{DFC157EF-F629-41F1-9F5A-4A57CEC76C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AAAFA3A-3C13-42AA-AD13-A1DD986DFD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F5D0AE-8E2F-4969-AF7E-5DD36818E072}">
      <dgm:prSet/>
      <dgm:spPr/>
      <dgm:t>
        <a:bodyPr/>
        <a:lstStyle/>
        <a:p>
          <a:pPr rtl="0"/>
          <a:r>
            <a:rPr lang="id-ID" smtClean="0"/>
            <a:t>Pengatur dan pelindung tubuh</a:t>
          </a:r>
          <a:endParaRPr lang="en-US"/>
        </a:p>
      </dgm:t>
    </dgm:pt>
    <dgm:pt modelId="{CA819DFA-31AD-4643-AA2A-A638B78FC332}" type="parTrans" cxnId="{4F2B374E-463B-41DD-9A64-6DF48FCF8433}">
      <dgm:prSet/>
      <dgm:spPr/>
      <dgm:t>
        <a:bodyPr/>
        <a:lstStyle/>
        <a:p>
          <a:endParaRPr lang="en-US"/>
        </a:p>
      </dgm:t>
    </dgm:pt>
    <dgm:pt modelId="{2856C824-29E4-4EDC-ACDC-68E09BAA2ACC}" type="sibTrans" cxnId="{4F2B374E-463B-41DD-9A64-6DF48FCF8433}">
      <dgm:prSet/>
      <dgm:spPr/>
      <dgm:t>
        <a:bodyPr/>
        <a:lstStyle/>
        <a:p>
          <a:endParaRPr lang="en-US"/>
        </a:p>
      </dgm:t>
    </dgm:pt>
    <dgm:pt modelId="{C5223B62-1BD9-4D6B-8C12-E80F4374E7D7}" type="pres">
      <dgm:prSet presAssocID="{CAAAFA3A-3C13-42AA-AD13-A1DD986DFD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51ACE-48C0-4E73-BA1E-0783BF7F3D77}" type="pres">
      <dgm:prSet presAssocID="{E3F5D0AE-8E2F-4969-AF7E-5DD36818E0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2B374E-463B-41DD-9A64-6DF48FCF8433}" srcId="{CAAAFA3A-3C13-42AA-AD13-A1DD986DFDB9}" destId="{E3F5D0AE-8E2F-4969-AF7E-5DD36818E072}" srcOrd="0" destOrd="0" parTransId="{CA819DFA-31AD-4643-AA2A-A638B78FC332}" sibTransId="{2856C824-29E4-4EDC-ACDC-68E09BAA2ACC}"/>
    <dgm:cxn modelId="{51A3527F-5B1A-4B2E-A105-EEDFC4773471}" type="presOf" srcId="{E3F5D0AE-8E2F-4969-AF7E-5DD36818E072}" destId="{07851ACE-48C0-4E73-BA1E-0783BF7F3D77}" srcOrd="0" destOrd="0" presId="urn:microsoft.com/office/officeart/2005/8/layout/vList2"/>
    <dgm:cxn modelId="{B60F1CB9-9E2C-481A-9104-A0F85D3D6835}" type="presOf" srcId="{CAAAFA3A-3C13-42AA-AD13-A1DD986DFDB9}" destId="{C5223B62-1BD9-4D6B-8C12-E80F4374E7D7}" srcOrd="0" destOrd="0" presId="urn:microsoft.com/office/officeart/2005/8/layout/vList2"/>
    <dgm:cxn modelId="{A26BD5C3-DB0C-49F3-990A-2F05D306A7CF}" type="presParOf" srcId="{C5223B62-1BD9-4D6B-8C12-E80F4374E7D7}" destId="{07851ACE-48C0-4E73-BA1E-0783BF7F3D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ACA5166-B3B2-4879-8FD2-67DBA5B35E2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111006F-7615-4754-B3C6-A90A89652C36}">
      <dgm:prSet/>
      <dgm:spPr/>
      <dgm:t>
        <a:bodyPr/>
        <a:lstStyle/>
        <a:p>
          <a:pPr rtl="0"/>
          <a:r>
            <a:rPr lang="id-ID" smtClean="0"/>
            <a:t>Mineral</a:t>
          </a:r>
          <a:endParaRPr lang="en-US"/>
        </a:p>
      </dgm:t>
    </dgm:pt>
    <dgm:pt modelId="{C6AD751D-761D-419D-B433-1B080B3ECD25}" type="parTrans" cxnId="{669A584A-6276-4AD8-8B0E-E60F8170CA3C}">
      <dgm:prSet/>
      <dgm:spPr/>
      <dgm:t>
        <a:bodyPr/>
        <a:lstStyle/>
        <a:p>
          <a:endParaRPr lang="en-US"/>
        </a:p>
      </dgm:t>
    </dgm:pt>
    <dgm:pt modelId="{3C92D9AE-DFEB-4C18-BE12-53791ADB6BFA}" type="sibTrans" cxnId="{669A584A-6276-4AD8-8B0E-E60F8170CA3C}">
      <dgm:prSet/>
      <dgm:spPr/>
      <dgm:t>
        <a:bodyPr/>
        <a:lstStyle/>
        <a:p>
          <a:endParaRPr lang="en-US"/>
        </a:p>
      </dgm:t>
    </dgm:pt>
    <dgm:pt modelId="{50C3F4BD-429F-412D-B94E-ABA11C340DB6}">
      <dgm:prSet/>
      <dgm:spPr/>
      <dgm:t>
        <a:bodyPr/>
        <a:lstStyle/>
        <a:p>
          <a:pPr rtl="0"/>
          <a:r>
            <a:rPr lang="id-ID" smtClean="0"/>
            <a:t>Vitamin</a:t>
          </a:r>
          <a:endParaRPr lang="en-US"/>
        </a:p>
      </dgm:t>
    </dgm:pt>
    <dgm:pt modelId="{7C343BC6-15AC-4859-AFD0-B2CAF3326951}" type="parTrans" cxnId="{F44C968D-80C0-45CF-9B77-1B89C3C04D55}">
      <dgm:prSet/>
      <dgm:spPr/>
      <dgm:t>
        <a:bodyPr/>
        <a:lstStyle/>
        <a:p>
          <a:endParaRPr lang="en-US"/>
        </a:p>
      </dgm:t>
    </dgm:pt>
    <dgm:pt modelId="{83E7F4A8-0E22-4E89-8227-AAA0D7CAA71A}" type="sibTrans" cxnId="{F44C968D-80C0-45CF-9B77-1B89C3C04D55}">
      <dgm:prSet/>
      <dgm:spPr/>
      <dgm:t>
        <a:bodyPr/>
        <a:lstStyle/>
        <a:p>
          <a:endParaRPr lang="en-US"/>
        </a:p>
      </dgm:t>
    </dgm:pt>
    <dgm:pt modelId="{547423B3-715C-4DF8-8E39-123175A77391}">
      <dgm:prSet/>
      <dgm:spPr/>
      <dgm:t>
        <a:bodyPr/>
        <a:lstStyle/>
        <a:p>
          <a:pPr rtl="0"/>
          <a:r>
            <a:rPr lang="id-ID" smtClean="0"/>
            <a:t>Air</a:t>
          </a:r>
          <a:endParaRPr lang="en-US"/>
        </a:p>
      </dgm:t>
    </dgm:pt>
    <dgm:pt modelId="{E3C4C889-E644-4889-A305-374F397BFCC8}" type="parTrans" cxnId="{9D0C4205-A16B-4828-A214-6A865C084B52}">
      <dgm:prSet/>
      <dgm:spPr/>
      <dgm:t>
        <a:bodyPr/>
        <a:lstStyle/>
        <a:p>
          <a:endParaRPr lang="en-US"/>
        </a:p>
      </dgm:t>
    </dgm:pt>
    <dgm:pt modelId="{D2F6F488-F735-4593-9A85-97CD096E4104}" type="sibTrans" cxnId="{9D0C4205-A16B-4828-A214-6A865C084B52}">
      <dgm:prSet/>
      <dgm:spPr/>
      <dgm:t>
        <a:bodyPr/>
        <a:lstStyle/>
        <a:p>
          <a:endParaRPr lang="en-US"/>
        </a:p>
      </dgm:t>
    </dgm:pt>
    <dgm:pt modelId="{535937A4-2D8C-41E5-864D-0FD6053CF935}" type="pres">
      <dgm:prSet presAssocID="{4ACA5166-B3B2-4879-8FD2-67DBA5B35E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443C99F-ED20-4B04-A57E-6925D0595DE7}" type="pres">
      <dgm:prSet presAssocID="{4ACA5166-B3B2-4879-8FD2-67DBA5B35E2A}" presName="Name1" presStyleCnt="0"/>
      <dgm:spPr/>
    </dgm:pt>
    <dgm:pt modelId="{0D850B81-872F-4891-9B53-B0DAE8B7566A}" type="pres">
      <dgm:prSet presAssocID="{4ACA5166-B3B2-4879-8FD2-67DBA5B35E2A}" presName="cycle" presStyleCnt="0"/>
      <dgm:spPr/>
    </dgm:pt>
    <dgm:pt modelId="{45FB736E-C2DB-463D-A4F3-D2BC6A5917A8}" type="pres">
      <dgm:prSet presAssocID="{4ACA5166-B3B2-4879-8FD2-67DBA5B35E2A}" presName="srcNode" presStyleLbl="node1" presStyleIdx="0" presStyleCnt="3"/>
      <dgm:spPr/>
    </dgm:pt>
    <dgm:pt modelId="{504DEF1A-02A9-4C45-A3CB-8434CDED2BA2}" type="pres">
      <dgm:prSet presAssocID="{4ACA5166-B3B2-4879-8FD2-67DBA5B35E2A}" presName="conn" presStyleLbl="parChTrans1D2" presStyleIdx="0" presStyleCnt="1"/>
      <dgm:spPr/>
      <dgm:t>
        <a:bodyPr/>
        <a:lstStyle/>
        <a:p>
          <a:endParaRPr lang="en-US"/>
        </a:p>
      </dgm:t>
    </dgm:pt>
    <dgm:pt modelId="{C8BD0B00-5DDF-4AD6-99B1-B21B0A3DA543}" type="pres">
      <dgm:prSet presAssocID="{4ACA5166-B3B2-4879-8FD2-67DBA5B35E2A}" presName="extraNode" presStyleLbl="node1" presStyleIdx="0" presStyleCnt="3"/>
      <dgm:spPr/>
    </dgm:pt>
    <dgm:pt modelId="{DF9563FF-7675-4197-9978-2D9D708780F8}" type="pres">
      <dgm:prSet presAssocID="{4ACA5166-B3B2-4879-8FD2-67DBA5B35E2A}" presName="dstNode" presStyleLbl="node1" presStyleIdx="0" presStyleCnt="3"/>
      <dgm:spPr/>
    </dgm:pt>
    <dgm:pt modelId="{4326EC5C-64EE-4F10-BF48-DEF7EE73395E}" type="pres">
      <dgm:prSet presAssocID="{B111006F-7615-4754-B3C6-A90A89652C3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1AC84-4DBA-40DA-B8B4-4CC52CE149B1}" type="pres">
      <dgm:prSet presAssocID="{B111006F-7615-4754-B3C6-A90A89652C36}" presName="accent_1" presStyleCnt="0"/>
      <dgm:spPr/>
    </dgm:pt>
    <dgm:pt modelId="{2ECCFF11-9224-44DA-B1BE-4C0A455DA183}" type="pres">
      <dgm:prSet presAssocID="{B111006F-7615-4754-B3C6-A90A89652C36}" presName="accentRepeatNode" presStyleLbl="solidFgAcc1" presStyleIdx="0" presStyleCnt="3"/>
      <dgm:spPr/>
    </dgm:pt>
    <dgm:pt modelId="{FB647688-463B-4EFE-B0C0-3E0C041E79E7}" type="pres">
      <dgm:prSet presAssocID="{50C3F4BD-429F-412D-B94E-ABA11C340DB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EA193-6325-4FA0-A9BF-E8D1B8E488F4}" type="pres">
      <dgm:prSet presAssocID="{50C3F4BD-429F-412D-B94E-ABA11C340DB6}" presName="accent_2" presStyleCnt="0"/>
      <dgm:spPr/>
    </dgm:pt>
    <dgm:pt modelId="{EB9E4E98-C57C-4B0B-A5F4-2E2BF16B769C}" type="pres">
      <dgm:prSet presAssocID="{50C3F4BD-429F-412D-B94E-ABA11C340DB6}" presName="accentRepeatNode" presStyleLbl="solidFgAcc1" presStyleIdx="1" presStyleCnt="3"/>
      <dgm:spPr/>
    </dgm:pt>
    <dgm:pt modelId="{2C4C0324-B5BE-4BB5-BE00-B4EF04AE165E}" type="pres">
      <dgm:prSet presAssocID="{547423B3-715C-4DF8-8E39-123175A7739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32919-D07D-4508-820A-C4FE238E5088}" type="pres">
      <dgm:prSet presAssocID="{547423B3-715C-4DF8-8E39-123175A77391}" presName="accent_3" presStyleCnt="0"/>
      <dgm:spPr/>
    </dgm:pt>
    <dgm:pt modelId="{E5E649A0-BD97-42EF-8F63-207F13302623}" type="pres">
      <dgm:prSet presAssocID="{547423B3-715C-4DF8-8E39-123175A77391}" presName="accentRepeatNode" presStyleLbl="solidFgAcc1" presStyleIdx="2" presStyleCnt="3"/>
      <dgm:spPr/>
    </dgm:pt>
  </dgm:ptLst>
  <dgm:cxnLst>
    <dgm:cxn modelId="{055B9064-291F-4442-BCB5-E8D9C4417DFA}" type="presOf" srcId="{3C92D9AE-DFEB-4C18-BE12-53791ADB6BFA}" destId="{504DEF1A-02A9-4C45-A3CB-8434CDED2BA2}" srcOrd="0" destOrd="0" presId="urn:microsoft.com/office/officeart/2008/layout/VerticalCurvedList"/>
    <dgm:cxn modelId="{7D69310F-42A8-4D53-8931-2985A1815B33}" type="presOf" srcId="{547423B3-715C-4DF8-8E39-123175A77391}" destId="{2C4C0324-B5BE-4BB5-BE00-B4EF04AE165E}" srcOrd="0" destOrd="0" presId="urn:microsoft.com/office/officeart/2008/layout/VerticalCurvedList"/>
    <dgm:cxn modelId="{A1308918-369F-441D-836F-B29B27E912B0}" type="presOf" srcId="{50C3F4BD-429F-412D-B94E-ABA11C340DB6}" destId="{FB647688-463B-4EFE-B0C0-3E0C041E79E7}" srcOrd="0" destOrd="0" presId="urn:microsoft.com/office/officeart/2008/layout/VerticalCurvedList"/>
    <dgm:cxn modelId="{7452FB16-9124-436E-83E7-70B2967BE474}" type="presOf" srcId="{4ACA5166-B3B2-4879-8FD2-67DBA5B35E2A}" destId="{535937A4-2D8C-41E5-864D-0FD6053CF935}" srcOrd="0" destOrd="0" presId="urn:microsoft.com/office/officeart/2008/layout/VerticalCurvedList"/>
    <dgm:cxn modelId="{461DE425-078B-4352-992B-B1727CFC58C4}" type="presOf" srcId="{B111006F-7615-4754-B3C6-A90A89652C36}" destId="{4326EC5C-64EE-4F10-BF48-DEF7EE73395E}" srcOrd="0" destOrd="0" presId="urn:microsoft.com/office/officeart/2008/layout/VerticalCurvedList"/>
    <dgm:cxn modelId="{9D0C4205-A16B-4828-A214-6A865C084B52}" srcId="{4ACA5166-B3B2-4879-8FD2-67DBA5B35E2A}" destId="{547423B3-715C-4DF8-8E39-123175A77391}" srcOrd="2" destOrd="0" parTransId="{E3C4C889-E644-4889-A305-374F397BFCC8}" sibTransId="{D2F6F488-F735-4593-9A85-97CD096E4104}"/>
    <dgm:cxn modelId="{669A584A-6276-4AD8-8B0E-E60F8170CA3C}" srcId="{4ACA5166-B3B2-4879-8FD2-67DBA5B35E2A}" destId="{B111006F-7615-4754-B3C6-A90A89652C36}" srcOrd="0" destOrd="0" parTransId="{C6AD751D-761D-419D-B433-1B080B3ECD25}" sibTransId="{3C92D9AE-DFEB-4C18-BE12-53791ADB6BFA}"/>
    <dgm:cxn modelId="{F44C968D-80C0-45CF-9B77-1B89C3C04D55}" srcId="{4ACA5166-B3B2-4879-8FD2-67DBA5B35E2A}" destId="{50C3F4BD-429F-412D-B94E-ABA11C340DB6}" srcOrd="1" destOrd="0" parTransId="{7C343BC6-15AC-4859-AFD0-B2CAF3326951}" sibTransId="{83E7F4A8-0E22-4E89-8227-AAA0D7CAA71A}"/>
    <dgm:cxn modelId="{91C70437-CCAD-426F-86EF-BFEE61281E17}" type="presParOf" srcId="{535937A4-2D8C-41E5-864D-0FD6053CF935}" destId="{7443C99F-ED20-4B04-A57E-6925D0595DE7}" srcOrd="0" destOrd="0" presId="urn:microsoft.com/office/officeart/2008/layout/VerticalCurvedList"/>
    <dgm:cxn modelId="{F9560774-BE5B-4F48-9225-7D2B5EC7BBE3}" type="presParOf" srcId="{7443C99F-ED20-4B04-A57E-6925D0595DE7}" destId="{0D850B81-872F-4891-9B53-B0DAE8B7566A}" srcOrd="0" destOrd="0" presId="urn:microsoft.com/office/officeart/2008/layout/VerticalCurvedList"/>
    <dgm:cxn modelId="{AC901411-3A34-4822-9F9D-4B830E2A93B3}" type="presParOf" srcId="{0D850B81-872F-4891-9B53-B0DAE8B7566A}" destId="{45FB736E-C2DB-463D-A4F3-D2BC6A5917A8}" srcOrd="0" destOrd="0" presId="urn:microsoft.com/office/officeart/2008/layout/VerticalCurvedList"/>
    <dgm:cxn modelId="{2503A73E-D954-472D-B124-C6C8A07AE197}" type="presParOf" srcId="{0D850B81-872F-4891-9B53-B0DAE8B7566A}" destId="{504DEF1A-02A9-4C45-A3CB-8434CDED2BA2}" srcOrd="1" destOrd="0" presId="urn:microsoft.com/office/officeart/2008/layout/VerticalCurvedList"/>
    <dgm:cxn modelId="{ED6E11F9-01E3-4138-8A46-C72E1BD7123C}" type="presParOf" srcId="{0D850B81-872F-4891-9B53-B0DAE8B7566A}" destId="{C8BD0B00-5DDF-4AD6-99B1-B21B0A3DA543}" srcOrd="2" destOrd="0" presId="urn:microsoft.com/office/officeart/2008/layout/VerticalCurvedList"/>
    <dgm:cxn modelId="{A914FC21-2E5A-4AD1-9B43-75716DAFFFE0}" type="presParOf" srcId="{0D850B81-872F-4891-9B53-B0DAE8B7566A}" destId="{DF9563FF-7675-4197-9978-2D9D708780F8}" srcOrd="3" destOrd="0" presId="urn:microsoft.com/office/officeart/2008/layout/VerticalCurvedList"/>
    <dgm:cxn modelId="{CD638790-4FEC-4B68-9681-1F7D637DBC10}" type="presParOf" srcId="{7443C99F-ED20-4B04-A57E-6925D0595DE7}" destId="{4326EC5C-64EE-4F10-BF48-DEF7EE73395E}" srcOrd="1" destOrd="0" presId="urn:microsoft.com/office/officeart/2008/layout/VerticalCurvedList"/>
    <dgm:cxn modelId="{D2B8D88E-238F-4A17-9366-52AB8A9E4B79}" type="presParOf" srcId="{7443C99F-ED20-4B04-A57E-6925D0595DE7}" destId="{E261AC84-4DBA-40DA-B8B4-4CC52CE149B1}" srcOrd="2" destOrd="0" presId="urn:microsoft.com/office/officeart/2008/layout/VerticalCurvedList"/>
    <dgm:cxn modelId="{D57A5EA8-5328-4CB0-8EEC-E460BD9785AB}" type="presParOf" srcId="{E261AC84-4DBA-40DA-B8B4-4CC52CE149B1}" destId="{2ECCFF11-9224-44DA-B1BE-4C0A455DA183}" srcOrd="0" destOrd="0" presId="urn:microsoft.com/office/officeart/2008/layout/VerticalCurvedList"/>
    <dgm:cxn modelId="{EB452503-9CBB-4392-9A1D-E1D1EC33B4A4}" type="presParOf" srcId="{7443C99F-ED20-4B04-A57E-6925D0595DE7}" destId="{FB647688-463B-4EFE-B0C0-3E0C041E79E7}" srcOrd="3" destOrd="0" presId="urn:microsoft.com/office/officeart/2008/layout/VerticalCurvedList"/>
    <dgm:cxn modelId="{3D63EC5F-76AF-4E36-903B-37952F3518C8}" type="presParOf" srcId="{7443C99F-ED20-4B04-A57E-6925D0595DE7}" destId="{300EA193-6325-4FA0-A9BF-E8D1B8E488F4}" srcOrd="4" destOrd="0" presId="urn:microsoft.com/office/officeart/2008/layout/VerticalCurvedList"/>
    <dgm:cxn modelId="{FB8F6CE2-DF58-43C4-AE2B-C0AC42C2DED9}" type="presParOf" srcId="{300EA193-6325-4FA0-A9BF-E8D1B8E488F4}" destId="{EB9E4E98-C57C-4B0B-A5F4-2E2BF16B769C}" srcOrd="0" destOrd="0" presId="urn:microsoft.com/office/officeart/2008/layout/VerticalCurvedList"/>
    <dgm:cxn modelId="{7279A2C2-6B07-40D3-B410-961F75F21DDF}" type="presParOf" srcId="{7443C99F-ED20-4B04-A57E-6925D0595DE7}" destId="{2C4C0324-B5BE-4BB5-BE00-B4EF04AE165E}" srcOrd="5" destOrd="0" presId="urn:microsoft.com/office/officeart/2008/layout/VerticalCurvedList"/>
    <dgm:cxn modelId="{3D840677-F612-4ED9-A2E8-93A4CA92162C}" type="presParOf" srcId="{7443C99F-ED20-4B04-A57E-6925D0595DE7}" destId="{76632919-D07D-4508-820A-C4FE238E5088}" srcOrd="6" destOrd="0" presId="urn:microsoft.com/office/officeart/2008/layout/VerticalCurvedList"/>
    <dgm:cxn modelId="{77557417-34EF-477B-B1A6-5B6D9BDA96F0}" type="presParOf" srcId="{76632919-D07D-4508-820A-C4FE238E5088}" destId="{E5E649A0-BD97-42EF-8F63-207F133026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86243B4-6EAE-4C73-B0A8-D78F7F9C5E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8D6E9E-C99A-4022-B09C-3A41097FE170}">
      <dgm:prSet/>
      <dgm:spPr/>
      <dgm:t>
        <a:bodyPr/>
        <a:lstStyle/>
        <a:p>
          <a:pPr rtl="0"/>
          <a:r>
            <a:rPr lang="id-ID" dirty="0" smtClean="0"/>
            <a:t>Mineral</a:t>
          </a:r>
          <a:endParaRPr lang="en-US" dirty="0"/>
        </a:p>
      </dgm:t>
    </dgm:pt>
    <dgm:pt modelId="{64FFAD9C-245C-4FA5-8C79-75CF8A0DE1F9}" type="parTrans" cxnId="{06EC2ADC-5EC1-49CC-A61D-8235BF206F91}">
      <dgm:prSet/>
      <dgm:spPr/>
      <dgm:t>
        <a:bodyPr/>
        <a:lstStyle/>
        <a:p>
          <a:endParaRPr lang="en-US"/>
        </a:p>
      </dgm:t>
    </dgm:pt>
    <dgm:pt modelId="{0F926DF5-B7DB-4B7F-88D8-57C76F9FDA5A}" type="sibTrans" cxnId="{06EC2ADC-5EC1-49CC-A61D-8235BF206F91}">
      <dgm:prSet/>
      <dgm:spPr/>
      <dgm:t>
        <a:bodyPr/>
        <a:lstStyle/>
        <a:p>
          <a:endParaRPr lang="en-US"/>
        </a:p>
      </dgm:t>
    </dgm:pt>
    <dgm:pt modelId="{822840BF-878D-4133-8ED8-4F8F29A0D8FF}" type="pres">
      <dgm:prSet presAssocID="{B86243B4-6EAE-4C73-B0A8-D78F7F9C5E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CE1643-09A8-437D-8948-6C99121B2A79}" type="pres">
      <dgm:prSet presAssocID="{878D6E9E-C99A-4022-B09C-3A41097FE170}" presName="parentText" presStyleLbl="node1" presStyleIdx="0" presStyleCnt="1" custLinFactNeighborY="-361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A75C04-21D7-424E-B673-360C98548741}" type="presOf" srcId="{B86243B4-6EAE-4C73-B0A8-D78F7F9C5E64}" destId="{822840BF-878D-4133-8ED8-4F8F29A0D8FF}" srcOrd="0" destOrd="0" presId="urn:microsoft.com/office/officeart/2005/8/layout/vList2"/>
    <dgm:cxn modelId="{06EC2ADC-5EC1-49CC-A61D-8235BF206F91}" srcId="{B86243B4-6EAE-4C73-B0A8-D78F7F9C5E64}" destId="{878D6E9E-C99A-4022-B09C-3A41097FE170}" srcOrd="0" destOrd="0" parTransId="{64FFAD9C-245C-4FA5-8C79-75CF8A0DE1F9}" sibTransId="{0F926DF5-B7DB-4B7F-88D8-57C76F9FDA5A}"/>
    <dgm:cxn modelId="{A75A0DC3-4615-44C0-B7B7-798A77978D61}" type="presOf" srcId="{878D6E9E-C99A-4022-B09C-3A41097FE170}" destId="{ECCE1643-09A8-437D-8948-6C99121B2A79}" srcOrd="0" destOrd="0" presId="urn:microsoft.com/office/officeart/2005/8/layout/vList2"/>
    <dgm:cxn modelId="{C0002960-3660-43F2-9DF2-D5B323418C27}" type="presParOf" srcId="{822840BF-878D-4133-8ED8-4F8F29A0D8FF}" destId="{ECCE1643-09A8-437D-8948-6C99121B2A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335363C-90E6-45DE-B4A9-8F1878DDF30E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4CE9D7-755A-4338-9607-1D7FCABEE595}">
      <dgm:prSet custT="1"/>
      <dgm:spPr/>
      <dgm:t>
        <a:bodyPr/>
        <a:lstStyle/>
        <a:p>
          <a:pPr rtl="0"/>
          <a:r>
            <a:rPr lang="id-ID" sz="2800" dirty="0" smtClean="0"/>
            <a:t>Dibutuhkan dalam jumlah sedikit.</a:t>
          </a:r>
          <a:endParaRPr lang="en-US" sz="2800" dirty="0"/>
        </a:p>
      </dgm:t>
    </dgm:pt>
    <dgm:pt modelId="{C54AF190-EE05-497C-A790-0F805756DE18}" type="parTrans" cxnId="{B6E16587-9C57-4B90-B9FD-5266B0CD7D02}">
      <dgm:prSet/>
      <dgm:spPr/>
      <dgm:t>
        <a:bodyPr/>
        <a:lstStyle/>
        <a:p>
          <a:endParaRPr lang="en-US"/>
        </a:p>
      </dgm:t>
    </dgm:pt>
    <dgm:pt modelId="{6AD6B4F8-8766-4647-8209-0851D012364D}" type="sibTrans" cxnId="{B6E16587-9C57-4B90-B9FD-5266B0CD7D02}">
      <dgm:prSet/>
      <dgm:spPr/>
      <dgm:t>
        <a:bodyPr/>
        <a:lstStyle/>
        <a:p>
          <a:endParaRPr lang="en-US"/>
        </a:p>
      </dgm:t>
    </dgm:pt>
    <dgm:pt modelId="{5509A3E1-F4ED-418F-A899-81EAF01078C8}">
      <dgm:prSet custT="1"/>
      <dgm:spPr/>
      <dgm:t>
        <a:bodyPr/>
        <a:lstStyle/>
        <a:p>
          <a:pPr rtl="0"/>
          <a:r>
            <a:rPr lang="id-ID" sz="2800" dirty="0" smtClean="0"/>
            <a:t>Mempengaruhi proses metabolisme tubuh.</a:t>
          </a:r>
          <a:endParaRPr lang="en-US" sz="2800" dirty="0"/>
        </a:p>
      </dgm:t>
    </dgm:pt>
    <dgm:pt modelId="{E4D191FD-3A42-46AB-9099-709F770EA7C8}" type="parTrans" cxnId="{6446F200-858A-4C9B-90BC-5A586DD927B4}">
      <dgm:prSet/>
      <dgm:spPr/>
      <dgm:t>
        <a:bodyPr/>
        <a:lstStyle/>
        <a:p>
          <a:endParaRPr lang="en-US"/>
        </a:p>
      </dgm:t>
    </dgm:pt>
    <dgm:pt modelId="{ADA89A96-9FED-434E-9DFF-21B4BC3419FB}" type="sibTrans" cxnId="{6446F200-858A-4C9B-90BC-5A586DD927B4}">
      <dgm:prSet/>
      <dgm:spPr/>
      <dgm:t>
        <a:bodyPr/>
        <a:lstStyle/>
        <a:p>
          <a:endParaRPr lang="en-US"/>
        </a:p>
      </dgm:t>
    </dgm:pt>
    <dgm:pt modelId="{C18204C3-3805-45F9-8EF9-3C12E0632B01}">
      <dgm:prSet custT="1"/>
      <dgm:spPr/>
      <dgm:t>
        <a:bodyPr/>
        <a:lstStyle/>
        <a:p>
          <a:pPr rtl="0"/>
          <a:r>
            <a:rPr lang="id-ID" sz="2400" dirty="0" smtClean="0"/>
            <a:t>Kebutuhan mineral dalam tubuh berbeda-beda.</a:t>
          </a:r>
          <a:endParaRPr lang="en-US" sz="2400" dirty="0"/>
        </a:p>
      </dgm:t>
    </dgm:pt>
    <dgm:pt modelId="{836E70D2-FA38-48D2-A8D8-29FDCFF74BAA}" type="parTrans" cxnId="{58043151-471F-4F2C-9DE5-C8F591EB5883}">
      <dgm:prSet/>
      <dgm:spPr/>
      <dgm:t>
        <a:bodyPr/>
        <a:lstStyle/>
        <a:p>
          <a:endParaRPr lang="en-US"/>
        </a:p>
      </dgm:t>
    </dgm:pt>
    <dgm:pt modelId="{83B3E722-D225-4133-AD07-F570E85E8433}" type="sibTrans" cxnId="{58043151-471F-4F2C-9DE5-C8F591EB5883}">
      <dgm:prSet/>
      <dgm:spPr/>
      <dgm:t>
        <a:bodyPr/>
        <a:lstStyle/>
        <a:p>
          <a:endParaRPr lang="en-US"/>
        </a:p>
      </dgm:t>
    </dgm:pt>
    <dgm:pt modelId="{AD2EC622-32DF-45E4-99A4-CC092D1C245D}">
      <dgm:prSet custT="1"/>
      <dgm:spPr/>
      <dgm:t>
        <a:bodyPr/>
        <a:lstStyle/>
        <a:p>
          <a:pPr rtl="0"/>
          <a:r>
            <a:rPr lang="id-ID" sz="2800" dirty="0" smtClean="0"/>
            <a:t>Fungsi mineral</a:t>
          </a:r>
          <a:endParaRPr lang="en-US" sz="2800" dirty="0"/>
        </a:p>
      </dgm:t>
    </dgm:pt>
    <dgm:pt modelId="{A56D8F07-0183-42DE-83E3-EAF25CCCAA98}" type="parTrans" cxnId="{69C43EA6-A519-49DD-9862-40C12BF995BC}">
      <dgm:prSet/>
      <dgm:spPr/>
      <dgm:t>
        <a:bodyPr/>
        <a:lstStyle/>
        <a:p>
          <a:endParaRPr lang="en-US"/>
        </a:p>
      </dgm:t>
    </dgm:pt>
    <dgm:pt modelId="{72A862DA-2E99-4200-B575-0BA07287F1CB}" type="sibTrans" cxnId="{69C43EA6-A519-49DD-9862-40C12BF995BC}">
      <dgm:prSet/>
      <dgm:spPr/>
      <dgm:t>
        <a:bodyPr/>
        <a:lstStyle/>
        <a:p>
          <a:endParaRPr lang="en-US"/>
        </a:p>
      </dgm:t>
    </dgm:pt>
    <dgm:pt modelId="{B6DA5FC2-A7A6-4D64-8867-40049F142F5A}">
      <dgm:prSet/>
      <dgm:spPr/>
      <dgm:t>
        <a:bodyPr/>
        <a:lstStyle/>
        <a:p>
          <a:pPr rtl="0"/>
          <a:r>
            <a:rPr lang="id-ID" smtClean="0"/>
            <a:t>Sebagai pengatur sehingga metabolisme tubuh dapat berjalan dengan lancar,</a:t>
          </a:r>
          <a:endParaRPr lang="en-US"/>
        </a:p>
      </dgm:t>
    </dgm:pt>
    <dgm:pt modelId="{1F7E358F-0F54-4631-9487-78FD7009174A}" type="parTrans" cxnId="{59F74D6D-D31C-4614-A7F4-B553A2150CEA}">
      <dgm:prSet/>
      <dgm:spPr/>
      <dgm:t>
        <a:bodyPr/>
        <a:lstStyle/>
        <a:p>
          <a:endParaRPr lang="en-US"/>
        </a:p>
      </dgm:t>
    </dgm:pt>
    <dgm:pt modelId="{3D2B612D-EB87-4F6E-8034-D739CA8012F7}" type="sibTrans" cxnId="{59F74D6D-D31C-4614-A7F4-B553A2150CEA}">
      <dgm:prSet/>
      <dgm:spPr/>
      <dgm:t>
        <a:bodyPr/>
        <a:lstStyle/>
        <a:p>
          <a:endParaRPr lang="en-US"/>
        </a:p>
      </dgm:t>
    </dgm:pt>
    <dgm:pt modelId="{BD072BD8-1684-4047-94E7-6C7EC4EC15A0}">
      <dgm:prSet/>
      <dgm:spPr/>
      <dgm:t>
        <a:bodyPr/>
        <a:lstStyle/>
        <a:p>
          <a:pPr rtl="0"/>
          <a:r>
            <a:rPr lang="id-ID" smtClean="0"/>
            <a:t>Sebagai zat pembangun </a:t>
          </a:r>
          <a:endParaRPr lang="en-US"/>
        </a:p>
      </dgm:t>
    </dgm:pt>
    <dgm:pt modelId="{47B0DDB3-554C-432C-82E1-C6AD100B702C}" type="parTrans" cxnId="{DE776038-465A-4E01-80A6-AAD5FE528299}">
      <dgm:prSet/>
      <dgm:spPr/>
      <dgm:t>
        <a:bodyPr/>
        <a:lstStyle/>
        <a:p>
          <a:endParaRPr lang="en-US"/>
        </a:p>
      </dgm:t>
    </dgm:pt>
    <dgm:pt modelId="{82A2370A-E51C-49EE-A351-A89DCDF9CBD5}" type="sibTrans" cxnId="{DE776038-465A-4E01-80A6-AAD5FE528299}">
      <dgm:prSet/>
      <dgm:spPr/>
      <dgm:t>
        <a:bodyPr/>
        <a:lstStyle/>
        <a:p>
          <a:endParaRPr lang="en-US"/>
        </a:p>
      </dgm:t>
    </dgm:pt>
    <dgm:pt modelId="{079AD0F2-E202-41CF-97DE-5012EF99B157}" type="pres">
      <dgm:prSet presAssocID="{0335363C-90E6-45DE-B4A9-8F1878DDF3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D81F9-4C90-4299-BC5D-F85E8FC2EC36}" type="pres">
      <dgm:prSet presAssocID="{3B4CE9D7-755A-4338-9607-1D7FCABEE595}" presName="parentLin" presStyleCnt="0"/>
      <dgm:spPr/>
    </dgm:pt>
    <dgm:pt modelId="{29B18F52-4B49-44CC-9EAC-4605EC1E3BFE}" type="pres">
      <dgm:prSet presAssocID="{3B4CE9D7-755A-4338-9607-1D7FCABEE59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69035CE-72B6-457D-825E-4814B93BC3F0}" type="pres">
      <dgm:prSet presAssocID="{3B4CE9D7-755A-4338-9607-1D7FCABEE595}" presName="parentText" presStyleLbl="node1" presStyleIdx="0" presStyleCnt="4" custScaleX="127512" custLinFactNeighborX="-7407" custLinFactNeighborY="94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1CF96-2E66-4DF3-8645-3204A7E02B5A}" type="pres">
      <dgm:prSet presAssocID="{3B4CE9D7-755A-4338-9607-1D7FCABEE595}" presName="negativeSpace" presStyleCnt="0"/>
      <dgm:spPr/>
    </dgm:pt>
    <dgm:pt modelId="{B63D73E3-665A-4DA4-9A6C-8F7F9440368B}" type="pres">
      <dgm:prSet presAssocID="{3B4CE9D7-755A-4338-9607-1D7FCABEE595}" presName="childText" presStyleLbl="conFgAcc1" presStyleIdx="0" presStyleCnt="4">
        <dgm:presLayoutVars>
          <dgm:bulletEnabled val="1"/>
        </dgm:presLayoutVars>
      </dgm:prSet>
      <dgm:spPr/>
    </dgm:pt>
    <dgm:pt modelId="{999C77B1-58A1-4743-B148-C9DABE3D6F57}" type="pres">
      <dgm:prSet presAssocID="{6AD6B4F8-8766-4647-8209-0851D012364D}" presName="spaceBetweenRectangles" presStyleCnt="0"/>
      <dgm:spPr/>
    </dgm:pt>
    <dgm:pt modelId="{8E4D2432-5FD0-48E2-830D-6B4C2BFD95BE}" type="pres">
      <dgm:prSet presAssocID="{5509A3E1-F4ED-418F-A899-81EAF01078C8}" presName="parentLin" presStyleCnt="0"/>
      <dgm:spPr/>
    </dgm:pt>
    <dgm:pt modelId="{0E144CAC-6929-4BA4-929C-09E3356404AE}" type="pres">
      <dgm:prSet presAssocID="{5509A3E1-F4ED-418F-A899-81EAF01078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743FA76-7BA2-499A-81BF-EFD16859748B}" type="pres">
      <dgm:prSet presAssocID="{5509A3E1-F4ED-418F-A899-81EAF01078C8}" presName="parentText" presStyleLbl="node1" presStyleIdx="1" presStyleCnt="4" custScaleX="1264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F2C1E-2E16-4DC0-9487-CCF031F95A9C}" type="pres">
      <dgm:prSet presAssocID="{5509A3E1-F4ED-418F-A899-81EAF01078C8}" presName="negativeSpace" presStyleCnt="0"/>
      <dgm:spPr/>
    </dgm:pt>
    <dgm:pt modelId="{537297FB-DDBA-4962-8B51-34DACF1C8872}" type="pres">
      <dgm:prSet presAssocID="{5509A3E1-F4ED-418F-A899-81EAF01078C8}" presName="childText" presStyleLbl="conFgAcc1" presStyleIdx="1" presStyleCnt="4">
        <dgm:presLayoutVars>
          <dgm:bulletEnabled val="1"/>
        </dgm:presLayoutVars>
      </dgm:prSet>
      <dgm:spPr/>
    </dgm:pt>
    <dgm:pt modelId="{6D3CB8B9-CFDE-492D-A155-DE75836B3F57}" type="pres">
      <dgm:prSet presAssocID="{ADA89A96-9FED-434E-9DFF-21B4BC3419FB}" presName="spaceBetweenRectangles" presStyleCnt="0"/>
      <dgm:spPr/>
    </dgm:pt>
    <dgm:pt modelId="{9C50D135-76E2-4E47-AEA8-3C89EEF53214}" type="pres">
      <dgm:prSet presAssocID="{C18204C3-3805-45F9-8EF9-3C12E0632B01}" presName="parentLin" presStyleCnt="0"/>
      <dgm:spPr/>
    </dgm:pt>
    <dgm:pt modelId="{FC7BE26B-7274-406D-A62F-D792CB3F15C7}" type="pres">
      <dgm:prSet presAssocID="{C18204C3-3805-45F9-8EF9-3C12E0632B0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EB76E89-745F-47D4-B2E5-8C7356EEAA81}" type="pres">
      <dgm:prSet presAssocID="{C18204C3-3805-45F9-8EF9-3C12E0632B01}" presName="parentText" presStyleLbl="node1" presStyleIdx="2" presStyleCnt="4" custScaleX="1259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AD06D-7C22-4620-90CD-78E2E0C92E35}" type="pres">
      <dgm:prSet presAssocID="{C18204C3-3805-45F9-8EF9-3C12E0632B01}" presName="negativeSpace" presStyleCnt="0"/>
      <dgm:spPr/>
    </dgm:pt>
    <dgm:pt modelId="{34FEFD84-09CC-438B-9861-7D0A39EC8C86}" type="pres">
      <dgm:prSet presAssocID="{C18204C3-3805-45F9-8EF9-3C12E0632B01}" presName="childText" presStyleLbl="conFgAcc1" presStyleIdx="2" presStyleCnt="4">
        <dgm:presLayoutVars>
          <dgm:bulletEnabled val="1"/>
        </dgm:presLayoutVars>
      </dgm:prSet>
      <dgm:spPr/>
    </dgm:pt>
    <dgm:pt modelId="{46F6C618-A6A7-4626-BEE0-E86EA64A3123}" type="pres">
      <dgm:prSet presAssocID="{83B3E722-D225-4133-AD07-F570E85E8433}" presName="spaceBetweenRectangles" presStyleCnt="0"/>
      <dgm:spPr/>
    </dgm:pt>
    <dgm:pt modelId="{C701EC71-A2BC-4136-8E44-4E55956AAAA9}" type="pres">
      <dgm:prSet presAssocID="{AD2EC622-32DF-45E4-99A4-CC092D1C245D}" presName="parentLin" presStyleCnt="0"/>
      <dgm:spPr/>
    </dgm:pt>
    <dgm:pt modelId="{B6D96EB1-63EE-46C8-A203-522C253FF3C2}" type="pres">
      <dgm:prSet presAssocID="{AD2EC622-32DF-45E4-99A4-CC092D1C245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2BB0AFC-2FC7-4C0E-B3F8-08B47C1F4926}" type="pres">
      <dgm:prSet presAssocID="{AD2EC622-32DF-45E4-99A4-CC092D1C245D}" presName="parentText" presStyleLbl="node1" presStyleIdx="3" presStyleCnt="4" custScaleX="1264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06148-08FF-4C04-B47D-1E0E0AD8FD40}" type="pres">
      <dgm:prSet presAssocID="{AD2EC622-32DF-45E4-99A4-CC092D1C245D}" presName="negativeSpace" presStyleCnt="0"/>
      <dgm:spPr/>
    </dgm:pt>
    <dgm:pt modelId="{3D0FF9E0-DEC4-4EFA-AE8A-5F6DD9B9521E}" type="pres">
      <dgm:prSet presAssocID="{AD2EC622-32DF-45E4-99A4-CC092D1C245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8FA648-4761-4117-985C-4322C6CE6C93}" type="presOf" srcId="{B6DA5FC2-A7A6-4D64-8867-40049F142F5A}" destId="{3D0FF9E0-DEC4-4EFA-AE8A-5F6DD9B9521E}" srcOrd="0" destOrd="0" presId="urn:microsoft.com/office/officeart/2005/8/layout/list1"/>
    <dgm:cxn modelId="{21603275-9F34-494D-936D-78B879F1A64A}" type="presOf" srcId="{BD072BD8-1684-4047-94E7-6C7EC4EC15A0}" destId="{3D0FF9E0-DEC4-4EFA-AE8A-5F6DD9B9521E}" srcOrd="0" destOrd="1" presId="urn:microsoft.com/office/officeart/2005/8/layout/list1"/>
    <dgm:cxn modelId="{C0855572-B996-48D0-9853-977DE2DB6468}" type="presOf" srcId="{C18204C3-3805-45F9-8EF9-3C12E0632B01}" destId="{FC7BE26B-7274-406D-A62F-D792CB3F15C7}" srcOrd="0" destOrd="0" presId="urn:microsoft.com/office/officeart/2005/8/layout/list1"/>
    <dgm:cxn modelId="{59F74D6D-D31C-4614-A7F4-B553A2150CEA}" srcId="{AD2EC622-32DF-45E4-99A4-CC092D1C245D}" destId="{B6DA5FC2-A7A6-4D64-8867-40049F142F5A}" srcOrd="0" destOrd="0" parTransId="{1F7E358F-0F54-4631-9487-78FD7009174A}" sibTransId="{3D2B612D-EB87-4F6E-8034-D739CA8012F7}"/>
    <dgm:cxn modelId="{B6E16587-9C57-4B90-B9FD-5266B0CD7D02}" srcId="{0335363C-90E6-45DE-B4A9-8F1878DDF30E}" destId="{3B4CE9D7-755A-4338-9607-1D7FCABEE595}" srcOrd="0" destOrd="0" parTransId="{C54AF190-EE05-497C-A790-0F805756DE18}" sibTransId="{6AD6B4F8-8766-4647-8209-0851D012364D}"/>
    <dgm:cxn modelId="{2CC450DF-68D0-4EF7-AF62-F33193C58790}" type="presOf" srcId="{AD2EC622-32DF-45E4-99A4-CC092D1C245D}" destId="{32BB0AFC-2FC7-4C0E-B3F8-08B47C1F4926}" srcOrd="1" destOrd="0" presId="urn:microsoft.com/office/officeart/2005/8/layout/list1"/>
    <dgm:cxn modelId="{BA3AAFD2-F6F6-4ED8-B9FF-95E9FC6A1E13}" type="presOf" srcId="{AD2EC622-32DF-45E4-99A4-CC092D1C245D}" destId="{B6D96EB1-63EE-46C8-A203-522C253FF3C2}" srcOrd="0" destOrd="0" presId="urn:microsoft.com/office/officeart/2005/8/layout/list1"/>
    <dgm:cxn modelId="{DE776038-465A-4E01-80A6-AAD5FE528299}" srcId="{AD2EC622-32DF-45E4-99A4-CC092D1C245D}" destId="{BD072BD8-1684-4047-94E7-6C7EC4EC15A0}" srcOrd="1" destOrd="0" parTransId="{47B0DDB3-554C-432C-82E1-C6AD100B702C}" sibTransId="{82A2370A-E51C-49EE-A351-A89DCDF9CBD5}"/>
    <dgm:cxn modelId="{58043151-471F-4F2C-9DE5-C8F591EB5883}" srcId="{0335363C-90E6-45DE-B4A9-8F1878DDF30E}" destId="{C18204C3-3805-45F9-8EF9-3C12E0632B01}" srcOrd="2" destOrd="0" parTransId="{836E70D2-FA38-48D2-A8D8-29FDCFF74BAA}" sibTransId="{83B3E722-D225-4133-AD07-F570E85E8433}"/>
    <dgm:cxn modelId="{6446F200-858A-4C9B-90BC-5A586DD927B4}" srcId="{0335363C-90E6-45DE-B4A9-8F1878DDF30E}" destId="{5509A3E1-F4ED-418F-A899-81EAF01078C8}" srcOrd="1" destOrd="0" parTransId="{E4D191FD-3A42-46AB-9099-709F770EA7C8}" sibTransId="{ADA89A96-9FED-434E-9DFF-21B4BC3419FB}"/>
    <dgm:cxn modelId="{76CACB8C-6F88-4917-9914-CE0FA94EC5FA}" type="presOf" srcId="{3B4CE9D7-755A-4338-9607-1D7FCABEE595}" destId="{E69035CE-72B6-457D-825E-4814B93BC3F0}" srcOrd="1" destOrd="0" presId="urn:microsoft.com/office/officeart/2005/8/layout/list1"/>
    <dgm:cxn modelId="{69C43EA6-A519-49DD-9862-40C12BF995BC}" srcId="{0335363C-90E6-45DE-B4A9-8F1878DDF30E}" destId="{AD2EC622-32DF-45E4-99A4-CC092D1C245D}" srcOrd="3" destOrd="0" parTransId="{A56D8F07-0183-42DE-83E3-EAF25CCCAA98}" sibTransId="{72A862DA-2E99-4200-B575-0BA07287F1CB}"/>
    <dgm:cxn modelId="{4CDE303C-B83C-4D35-95A9-B4BBF1FD56B6}" type="presOf" srcId="{5509A3E1-F4ED-418F-A899-81EAF01078C8}" destId="{0E144CAC-6929-4BA4-929C-09E3356404AE}" srcOrd="0" destOrd="0" presId="urn:microsoft.com/office/officeart/2005/8/layout/list1"/>
    <dgm:cxn modelId="{4FD89407-DC85-4EC3-B8CF-61414A60637B}" type="presOf" srcId="{5509A3E1-F4ED-418F-A899-81EAF01078C8}" destId="{6743FA76-7BA2-499A-81BF-EFD16859748B}" srcOrd="1" destOrd="0" presId="urn:microsoft.com/office/officeart/2005/8/layout/list1"/>
    <dgm:cxn modelId="{2937479A-1588-49EB-B46E-21F9CCC2359B}" type="presOf" srcId="{3B4CE9D7-755A-4338-9607-1D7FCABEE595}" destId="{29B18F52-4B49-44CC-9EAC-4605EC1E3BFE}" srcOrd="0" destOrd="0" presId="urn:microsoft.com/office/officeart/2005/8/layout/list1"/>
    <dgm:cxn modelId="{D60FA0C8-2B23-47ED-8738-298382A84844}" type="presOf" srcId="{C18204C3-3805-45F9-8EF9-3C12E0632B01}" destId="{FEB76E89-745F-47D4-B2E5-8C7356EEAA81}" srcOrd="1" destOrd="0" presId="urn:microsoft.com/office/officeart/2005/8/layout/list1"/>
    <dgm:cxn modelId="{70F28310-8A84-4E1B-A446-FE747808C5F6}" type="presOf" srcId="{0335363C-90E6-45DE-B4A9-8F1878DDF30E}" destId="{079AD0F2-E202-41CF-97DE-5012EF99B157}" srcOrd="0" destOrd="0" presId="urn:microsoft.com/office/officeart/2005/8/layout/list1"/>
    <dgm:cxn modelId="{18977725-24ED-47F2-91AA-57C4C826ECAD}" type="presParOf" srcId="{079AD0F2-E202-41CF-97DE-5012EF99B157}" destId="{08ED81F9-4C90-4299-BC5D-F85E8FC2EC36}" srcOrd="0" destOrd="0" presId="urn:microsoft.com/office/officeart/2005/8/layout/list1"/>
    <dgm:cxn modelId="{1E497B3F-AD1D-434F-A756-CAC3B94D1CAD}" type="presParOf" srcId="{08ED81F9-4C90-4299-BC5D-F85E8FC2EC36}" destId="{29B18F52-4B49-44CC-9EAC-4605EC1E3BFE}" srcOrd="0" destOrd="0" presId="urn:microsoft.com/office/officeart/2005/8/layout/list1"/>
    <dgm:cxn modelId="{54BC1EA6-AB2C-4433-8CCA-8610E69A2A83}" type="presParOf" srcId="{08ED81F9-4C90-4299-BC5D-F85E8FC2EC36}" destId="{E69035CE-72B6-457D-825E-4814B93BC3F0}" srcOrd="1" destOrd="0" presId="urn:microsoft.com/office/officeart/2005/8/layout/list1"/>
    <dgm:cxn modelId="{F1A1A464-C2E4-453A-AF16-AF2D5F64AD4E}" type="presParOf" srcId="{079AD0F2-E202-41CF-97DE-5012EF99B157}" destId="{9FA1CF96-2E66-4DF3-8645-3204A7E02B5A}" srcOrd="1" destOrd="0" presId="urn:microsoft.com/office/officeart/2005/8/layout/list1"/>
    <dgm:cxn modelId="{5C5450D5-D923-4CDD-B7D8-AA2D654B4AA8}" type="presParOf" srcId="{079AD0F2-E202-41CF-97DE-5012EF99B157}" destId="{B63D73E3-665A-4DA4-9A6C-8F7F9440368B}" srcOrd="2" destOrd="0" presId="urn:microsoft.com/office/officeart/2005/8/layout/list1"/>
    <dgm:cxn modelId="{2F7FC7E0-8DAE-4A62-81CE-EDFA370CEBC0}" type="presParOf" srcId="{079AD0F2-E202-41CF-97DE-5012EF99B157}" destId="{999C77B1-58A1-4743-B148-C9DABE3D6F57}" srcOrd="3" destOrd="0" presId="urn:microsoft.com/office/officeart/2005/8/layout/list1"/>
    <dgm:cxn modelId="{D61B078B-FD1D-4401-BF13-BF8EB174A31B}" type="presParOf" srcId="{079AD0F2-E202-41CF-97DE-5012EF99B157}" destId="{8E4D2432-5FD0-48E2-830D-6B4C2BFD95BE}" srcOrd="4" destOrd="0" presId="urn:microsoft.com/office/officeart/2005/8/layout/list1"/>
    <dgm:cxn modelId="{858BC5D4-877A-42DC-9082-DDDC72ED5F3C}" type="presParOf" srcId="{8E4D2432-5FD0-48E2-830D-6B4C2BFD95BE}" destId="{0E144CAC-6929-4BA4-929C-09E3356404AE}" srcOrd="0" destOrd="0" presId="urn:microsoft.com/office/officeart/2005/8/layout/list1"/>
    <dgm:cxn modelId="{706868C7-753C-4380-90A2-5BD47B1EDDE2}" type="presParOf" srcId="{8E4D2432-5FD0-48E2-830D-6B4C2BFD95BE}" destId="{6743FA76-7BA2-499A-81BF-EFD16859748B}" srcOrd="1" destOrd="0" presId="urn:microsoft.com/office/officeart/2005/8/layout/list1"/>
    <dgm:cxn modelId="{D2840C2F-95D6-4294-9BD9-0392B9678110}" type="presParOf" srcId="{079AD0F2-E202-41CF-97DE-5012EF99B157}" destId="{FF1F2C1E-2E16-4DC0-9487-CCF031F95A9C}" srcOrd="5" destOrd="0" presId="urn:microsoft.com/office/officeart/2005/8/layout/list1"/>
    <dgm:cxn modelId="{31584BED-D345-4A81-BE43-58391B324B50}" type="presParOf" srcId="{079AD0F2-E202-41CF-97DE-5012EF99B157}" destId="{537297FB-DDBA-4962-8B51-34DACF1C8872}" srcOrd="6" destOrd="0" presId="urn:microsoft.com/office/officeart/2005/8/layout/list1"/>
    <dgm:cxn modelId="{9F9E7180-AF7B-409B-BC94-3CB3F3DF75BC}" type="presParOf" srcId="{079AD0F2-E202-41CF-97DE-5012EF99B157}" destId="{6D3CB8B9-CFDE-492D-A155-DE75836B3F57}" srcOrd="7" destOrd="0" presId="urn:microsoft.com/office/officeart/2005/8/layout/list1"/>
    <dgm:cxn modelId="{95C8D6AD-3C0B-450E-8186-C712C39F17E1}" type="presParOf" srcId="{079AD0F2-E202-41CF-97DE-5012EF99B157}" destId="{9C50D135-76E2-4E47-AEA8-3C89EEF53214}" srcOrd="8" destOrd="0" presId="urn:microsoft.com/office/officeart/2005/8/layout/list1"/>
    <dgm:cxn modelId="{30243A7A-9393-4FEF-B672-72F3104D0307}" type="presParOf" srcId="{9C50D135-76E2-4E47-AEA8-3C89EEF53214}" destId="{FC7BE26B-7274-406D-A62F-D792CB3F15C7}" srcOrd="0" destOrd="0" presId="urn:microsoft.com/office/officeart/2005/8/layout/list1"/>
    <dgm:cxn modelId="{B09C8C99-272F-4BAA-9CD2-FD65877407C2}" type="presParOf" srcId="{9C50D135-76E2-4E47-AEA8-3C89EEF53214}" destId="{FEB76E89-745F-47D4-B2E5-8C7356EEAA81}" srcOrd="1" destOrd="0" presId="urn:microsoft.com/office/officeart/2005/8/layout/list1"/>
    <dgm:cxn modelId="{242FFD75-7B8D-4D46-B9C4-048AAEA35DE0}" type="presParOf" srcId="{079AD0F2-E202-41CF-97DE-5012EF99B157}" destId="{A06AD06D-7C22-4620-90CD-78E2E0C92E35}" srcOrd="9" destOrd="0" presId="urn:microsoft.com/office/officeart/2005/8/layout/list1"/>
    <dgm:cxn modelId="{9FF489C2-9B59-4E34-A2B7-6A92A8A5EE98}" type="presParOf" srcId="{079AD0F2-E202-41CF-97DE-5012EF99B157}" destId="{34FEFD84-09CC-438B-9861-7D0A39EC8C86}" srcOrd="10" destOrd="0" presId="urn:microsoft.com/office/officeart/2005/8/layout/list1"/>
    <dgm:cxn modelId="{000A9939-FE78-469E-AB1D-FA04A164A483}" type="presParOf" srcId="{079AD0F2-E202-41CF-97DE-5012EF99B157}" destId="{46F6C618-A6A7-4626-BEE0-E86EA64A3123}" srcOrd="11" destOrd="0" presId="urn:microsoft.com/office/officeart/2005/8/layout/list1"/>
    <dgm:cxn modelId="{7B97B57A-B39F-4064-8626-615650AEEDED}" type="presParOf" srcId="{079AD0F2-E202-41CF-97DE-5012EF99B157}" destId="{C701EC71-A2BC-4136-8E44-4E55956AAAA9}" srcOrd="12" destOrd="0" presId="urn:microsoft.com/office/officeart/2005/8/layout/list1"/>
    <dgm:cxn modelId="{36064B6A-211A-41E5-B443-0B3BD5D55E3B}" type="presParOf" srcId="{C701EC71-A2BC-4136-8E44-4E55956AAAA9}" destId="{B6D96EB1-63EE-46C8-A203-522C253FF3C2}" srcOrd="0" destOrd="0" presId="urn:microsoft.com/office/officeart/2005/8/layout/list1"/>
    <dgm:cxn modelId="{9C733222-9B03-4228-B441-248A73375BE1}" type="presParOf" srcId="{C701EC71-A2BC-4136-8E44-4E55956AAAA9}" destId="{32BB0AFC-2FC7-4C0E-B3F8-08B47C1F4926}" srcOrd="1" destOrd="0" presId="urn:microsoft.com/office/officeart/2005/8/layout/list1"/>
    <dgm:cxn modelId="{9C0E3DF2-AD98-408E-B918-066FB4FCFB3B}" type="presParOf" srcId="{079AD0F2-E202-41CF-97DE-5012EF99B157}" destId="{64506148-08FF-4C04-B47D-1E0E0AD8FD40}" srcOrd="13" destOrd="0" presId="urn:microsoft.com/office/officeart/2005/8/layout/list1"/>
    <dgm:cxn modelId="{38F340FB-D013-4A53-8832-5D6448537342}" type="presParOf" srcId="{079AD0F2-E202-41CF-97DE-5012EF99B157}" destId="{3D0FF9E0-DEC4-4EFA-AE8A-5F6DD9B9521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550FE0F-D37F-439B-AEE7-F9CB89DB8F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5364F73-1C89-466D-9DCB-7A79AC09F7A2}">
      <dgm:prSet/>
      <dgm:spPr/>
      <dgm:t>
        <a:bodyPr/>
        <a:lstStyle/>
        <a:p>
          <a:pPr rtl="0"/>
          <a:r>
            <a:rPr lang="id-ID" smtClean="0"/>
            <a:t>Mineral yang diperlukan</a:t>
          </a:r>
          <a:endParaRPr lang="en-US"/>
        </a:p>
      </dgm:t>
    </dgm:pt>
    <dgm:pt modelId="{0A8DA4E7-F0B4-44E1-BBC7-45F9CB1E3CD5}" type="parTrans" cxnId="{7C223F0A-0DF7-4422-84BC-D15D99C04263}">
      <dgm:prSet/>
      <dgm:spPr/>
      <dgm:t>
        <a:bodyPr/>
        <a:lstStyle/>
        <a:p>
          <a:endParaRPr lang="en-US"/>
        </a:p>
      </dgm:t>
    </dgm:pt>
    <dgm:pt modelId="{C82B53A0-95A4-468F-A2B7-DBD2676296B5}" type="sibTrans" cxnId="{7C223F0A-0DF7-4422-84BC-D15D99C04263}">
      <dgm:prSet/>
      <dgm:spPr/>
      <dgm:t>
        <a:bodyPr/>
        <a:lstStyle/>
        <a:p>
          <a:endParaRPr lang="en-US"/>
        </a:p>
      </dgm:t>
    </dgm:pt>
    <dgm:pt modelId="{995234A2-D115-4BFB-AA49-2D0B5A92ABD3}" type="pres">
      <dgm:prSet presAssocID="{4550FE0F-D37F-439B-AEE7-F9CB89DB8F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EE118E-64AF-4F2B-82FC-978A239B1280}" type="pres">
      <dgm:prSet presAssocID="{05364F73-1C89-466D-9DCB-7A79AC09F7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546A00-09E0-4131-B44F-32DEC994F8F5}" type="presOf" srcId="{4550FE0F-D37F-439B-AEE7-F9CB89DB8F4D}" destId="{995234A2-D115-4BFB-AA49-2D0B5A92ABD3}" srcOrd="0" destOrd="0" presId="urn:microsoft.com/office/officeart/2005/8/layout/vList2"/>
    <dgm:cxn modelId="{9F72C098-0CFB-4DEC-A9A7-1D9237035203}" type="presOf" srcId="{05364F73-1C89-466D-9DCB-7A79AC09F7A2}" destId="{5AEE118E-64AF-4F2B-82FC-978A239B1280}" srcOrd="0" destOrd="0" presId="urn:microsoft.com/office/officeart/2005/8/layout/vList2"/>
    <dgm:cxn modelId="{7C223F0A-0DF7-4422-84BC-D15D99C04263}" srcId="{4550FE0F-D37F-439B-AEE7-F9CB89DB8F4D}" destId="{05364F73-1C89-466D-9DCB-7A79AC09F7A2}" srcOrd="0" destOrd="0" parTransId="{0A8DA4E7-F0B4-44E1-BBC7-45F9CB1E3CD5}" sibTransId="{C82B53A0-95A4-468F-A2B7-DBD2676296B5}"/>
    <dgm:cxn modelId="{0EA0DA35-DC10-4F97-BDCB-13927014D0E8}" type="presParOf" srcId="{995234A2-D115-4BFB-AA49-2D0B5A92ABD3}" destId="{5AEE118E-64AF-4F2B-82FC-978A239B12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F2CE67-C423-448B-9E19-45BA85D95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D21BBA-DCAE-42D0-97D1-ADB5E88EAC5C}">
      <dgm:prSet/>
      <dgm:spPr/>
      <dgm:t>
        <a:bodyPr/>
        <a:lstStyle/>
        <a:p>
          <a:pPr algn="ctr" rtl="0"/>
          <a:r>
            <a:rPr lang="id-ID" dirty="0" smtClean="0"/>
            <a:t>JENIS MAKANAN</a:t>
          </a:r>
          <a:endParaRPr lang="en-US" dirty="0"/>
        </a:p>
      </dgm:t>
    </dgm:pt>
    <dgm:pt modelId="{C36C756A-10EE-48FE-BF15-246756E8D5B7}" type="parTrans" cxnId="{69A227E4-654D-48B6-8BBB-3AEACC59BFAC}">
      <dgm:prSet/>
      <dgm:spPr/>
      <dgm:t>
        <a:bodyPr/>
        <a:lstStyle/>
        <a:p>
          <a:endParaRPr lang="en-US"/>
        </a:p>
      </dgm:t>
    </dgm:pt>
    <dgm:pt modelId="{5D768B82-3DA5-4F3F-A448-C2F682AEDD6A}" type="sibTrans" cxnId="{69A227E4-654D-48B6-8BBB-3AEACC59BFAC}">
      <dgm:prSet/>
      <dgm:spPr/>
      <dgm:t>
        <a:bodyPr/>
        <a:lstStyle/>
        <a:p>
          <a:endParaRPr lang="en-US"/>
        </a:p>
      </dgm:t>
    </dgm:pt>
    <dgm:pt modelId="{465D1E8E-D6F8-4ECC-8591-FA4647F8F2BF}" type="pres">
      <dgm:prSet presAssocID="{C8F2CE67-C423-448B-9E19-45BA85D959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6479DB-7ABE-4164-B5A9-159E6AAAA84A}" type="pres">
      <dgm:prSet presAssocID="{EBD21BBA-DCAE-42D0-97D1-ADB5E88EAC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A227E4-654D-48B6-8BBB-3AEACC59BFAC}" srcId="{C8F2CE67-C423-448B-9E19-45BA85D959FF}" destId="{EBD21BBA-DCAE-42D0-97D1-ADB5E88EAC5C}" srcOrd="0" destOrd="0" parTransId="{C36C756A-10EE-48FE-BF15-246756E8D5B7}" sibTransId="{5D768B82-3DA5-4F3F-A448-C2F682AEDD6A}"/>
    <dgm:cxn modelId="{4292EB99-4521-454C-A337-EB327327B04D}" type="presOf" srcId="{EBD21BBA-DCAE-42D0-97D1-ADB5E88EAC5C}" destId="{476479DB-7ABE-4164-B5A9-159E6AAAA84A}" srcOrd="0" destOrd="0" presId="urn:microsoft.com/office/officeart/2005/8/layout/vList2"/>
    <dgm:cxn modelId="{628D5C27-8513-4140-94E3-05A1760A1A1A}" type="presOf" srcId="{C8F2CE67-C423-448B-9E19-45BA85D959FF}" destId="{465D1E8E-D6F8-4ECC-8591-FA4647F8F2BF}" srcOrd="0" destOrd="0" presId="urn:microsoft.com/office/officeart/2005/8/layout/vList2"/>
    <dgm:cxn modelId="{6C08F02D-F405-4E9D-ABE9-E6560D18CB91}" type="presParOf" srcId="{465D1E8E-D6F8-4ECC-8591-FA4647F8F2BF}" destId="{476479DB-7ABE-4164-B5A9-159E6AAAA8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7D93144-1F11-4526-96A8-7E162AA812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0D6A6F8-34AE-421A-8FB8-9B97382E78C8}">
      <dgm:prSet/>
      <dgm:spPr/>
      <dgm:t>
        <a:bodyPr/>
        <a:lstStyle/>
        <a:p>
          <a:pPr rtl="0"/>
          <a:r>
            <a:rPr lang="id-ID" smtClean="0"/>
            <a:t>Vitamin</a:t>
          </a:r>
          <a:endParaRPr lang="en-US"/>
        </a:p>
      </dgm:t>
    </dgm:pt>
    <dgm:pt modelId="{EAAB2E95-8661-4625-AAED-242786F062B5}" type="parTrans" cxnId="{0BE88706-3A95-4958-86C1-B62275DFF980}">
      <dgm:prSet/>
      <dgm:spPr/>
      <dgm:t>
        <a:bodyPr/>
        <a:lstStyle/>
        <a:p>
          <a:endParaRPr lang="en-US"/>
        </a:p>
      </dgm:t>
    </dgm:pt>
    <dgm:pt modelId="{EBBB1BFD-6F83-48B4-BC0A-D34C0679C39A}" type="sibTrans" cxnId="{0BE88706-3A95-4958-86C1-B62275DFF980}">
      <dgm:prSet/>
      <dgm:spPr/>
      <dgm:t>
        <a:bodyPr/>
        <a:lstStyle/>
        <a:p>
          <a:endParaRPr lang="en-US"/>
        </a:p>
      </dgm:t>
    </dgm:pt>
    <dgm:pt modelId="{67BEDA26-DA39-425B-AA7A-40F554AE8F1E}" type="pres">
      <dgm:prSet presAssocID="{07D93144-1F11-4526-96A8-7E162AA812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9CDB4-F4CD-412F-994C-004C682B270C}" type="pres">
      <dgm:prSet presAssocID="{A0D6A6F8-34AE-421A-8FB8-9B97382E78C8}" presName="parentText" presStyleLbl="node1" presStyleIdx="0" presStyleCnt="1" custLinFactNeighborX="-926" custLinFactNeighborY="-6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2536B5-3B59-4D19-8294-CB7191E79D87}" type="presOf" srcId="{A0D6A6F8-34AE-421A-8FB8-9B97382E78C8}" destId="{A419CDB4-F4CD-412F-994C-004C682B270C}" srcOrd="0" destOrd="0" presId="urn:microsoft.com/office/officeart/2005/8/layout/vList2"/>
    <dgm:cxn modelId="{496CFBE5-E0F1-4DB8-B865-A9A84D8E80FE}" type="presOf" srcId="{07D93144-1F11-4526-96A8-7E162AA8129E}" destId="{67BEDA26-DA39-425B-AA7A-40F554AE8F1E}" srcOrd="0" destOrd="0" presId="urn:microsoft.com/office/officeart/2005/8/layout/vList2"/>
    <dgm:cxn modelId="{0BE88706-3A95-4958-86C1-B62275DFF980}" srcId="{07D93144-1F11-4526-96A8-7E162AA8129E}" destId="{A0D6A6F8-34AE-421A-8FB8-9B97382E78C8}" srcOrd="0" destOrd="0" parTransId="{EAAB2E95-8661-4625-AAED-242786F062B5}" sibTransId="{EBBB1BFD-6F83-48B4-BC0A-D34C0679C39A}"/>
    <dgm:cxn modelId="{B8F4F816-7474-4F07-8335-44C9AC2B462C}" type="presParOf" srcId="{67BEDA26-DA39-425B-AA7A-40F554AE8F1E}" destId="{A419CDB4-F4CD-412F-994C-004C682B27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75E164E-AFBF-4AEF-B5C0-46F00A2E1937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AA7738-BE54-4DD4-8641-2FC8652CBDFD}">
      <dgm:prSet custT="1"/>
      <dgm:spPr/>
      <dgm:t>
        <a:bodyPr/>
        <a:lstStyle/>
        <a:p>
          <a:pPr rtl="0"/>
          <a:r>
            <a:rPr lang="id-ID" sz="2400" dirty="0" smtClean="0"/>
            <a:t>Zat makan yang mutlak diperlukan tubuh karena berperan dalam pengaturan fungsi tubuh.</a:t>
          </a:r>
          <a:endParaRPr lang="en-US" sz="2400" dirty="0"/>
        </a:p>
      </dgm:t>
    </dgm:pt>
    <dgm:pt modelId="{10DC022F-B92F-4268-B1AD-D0A65E6EAFA2}" type="parTrans" cxnId="{FE3446E5-A87D-4A28-BC3B-BC56A3C1A983}">
      <dgm:prSet/>
      <dgm:spPr/>
      <dgm:t>
        <a:bodyPr/>
        <a:lstStyle/>
        <a:p>
          <a:endParaRPr lang="en-US"/>
        </a:p>
      </dgm:t>
    </dgm:pt>
    <dgm:pt modelId="{88334216-595E-4572-B0CF-19A9C38CFD29}" type="sibTrans" cxnId="{FE3446E5-A87D-4A28-BC3B-BC56A3C1A983}">
      <dgm:prSet/>
      <dgm:spPr/>
      <dgm:t>
        <a:bodyPr/>
        <a:lstStyle/>
        <a:p>
          <a:endParaRPr lang="en-US"/>
        </a:p>
      </dgm:t>
    </dgm:pt>
    <dgm:pt modelId="{DA02B788-4FBE-4BEB-B545-B0733A226463}">
      <dgm:prSet custT="1"/>
      <dgm:spPr/>
      <dgm:t>
        <a:bodyPr/>
        <a:lstStyle/>
        <a:p>
          <a:pPr rtl="0"/>
          <a:r>
            <a:rPr lang="id-ID" sz="2400" dirty="0" smtClean="0"/>
            <a:t>Berdasarkan kerarutannya dibagi:</a:t>
          </a:r>
          <a:endParaRPr lang="en-US" sz="2400" dirty="0"/>
        </a:p>
      </dgm:t>
    </dgm:pt>
    <dgm:pt modelId="{79403B44-6326-4D94-A725-BDBD56E3A984}" type="parTrans" cxnId="{243798C3-7E02-400D-97F3-00CFF316C0DA}">
      <dgm:prSet/>
      <dgm:spPr/>
      <dgm:t>
        <a:bodyPr/>
        <a:lstStyle/>
        <a:p>
          <a:endParaRPr lang="en-US"/>
        </a:p>
      </dgm:t>
    </dgm:pt>
    <dgm:pt modelId="{7D41EC52-9A00-4E4C-971F-C2C0C8F21327}" type="sibTrans" cxnId="{243798C3-7E02-400D-97F3-00CFF316C0DA}">
      <dgm:prSet/>
      <dgm:spPr/>
      <dgm:t>
        <a:bodyPr/>
        <a:lstStyle/>
        <a:p>
          <a:endParaRPr lang="en-US"/>
        </a:p>
      </dgm:t>
    </dgm:pt>
    <dgm:pt modelId="{FFD6393E-2C4A-42F9-82E1-7B9690DDF0B4}">
      <dgm:prSet custT="1"/>
      <dgm:spPr/>
      <dgm:t>
        <a:bodyPr/>
        <a:lstStyle/>
        <a:p>
          <a:pPr rtl="0"/>
          <a:r>
            <a:rPr lang="id-ID" sz="2000" dirty="0" smtClean="0"/>
            <a:t>Laru</a:t>
          </a:r>
          <a:r>
            <a:rPr lang="en-US" sz="2000" dirty="0" smtClean="0"/>
            <a:t>t</a:t>
          </a:r>
          <a:r>
            <a:rPr lang="id-ID" sz="2000" dirty="0" smtClean="0"/>
            <a:t> dalam air</a:t>
          </a:r>
          <a:endParaRPr lang="en-US" sz="2000" dirty="0"/>
        </a:p>
      </dgm:t>
    </dgm:pt>
    <dgm:pt modelId="{03CE956C-2B11-401A-AA3B-8BB6B477F66A}" type="parTrans" cxnId="{9797C3DC-8FE3-474F-B041-6003DDDEA78A}">
      <dgm:prSet/>
      <dgm:spPr/>
      <dgm:t>
        <a:bodyPr/>
        <a:lstStyle/>
        <a:p>
          <a:endParaRPr lang="en-US"/>
        </a:p>
      </dgm:t>
    </dgm:pt>
    <dgm:pt modelId="{4481A636-691F-469E-83C2-CB89CF123CB0}" type="sibTrans" cxnId="{9797C3DC-8FE3-474F-B041-6003DDDEA78A}">
      <dgm:prSet/>
      <dgm:spPr/>
      <dgm:t>
        <a:bodyPr/>
        <a:lstStyle/>
        <a:p>
          <a:endParaRPr lang="en-US"/>
        </a:p>
      </dgm:t>
    </dgm:pt>
    <dgm:pt modelId="{19998E3B-C252-4833-B7E5-7AED2D4C6D54}">
      <dgm:prSet custT="1"/>
      <dgm:spPr/>
      <dgm:t>
        <a:bodyPr/>
        <a:lstStyle/>
        <a:p>
          <a:pPr rtl="0"/>
          <a:r>
            <a:rPr lang="id-ID" sz="2000" dirty="0" smtClean="0"/>
            <a:t>Vitamin B dan C</a:t>
          </a:r>
          <a:endParaRPr lang="en-US" sz="2000" dirty="0"/>
        </a:p>
      </dgm:t>
    </dgm:pt>
    <dgm:pt modelId="{2D7192E6-974F-4837-BFB0-704892A6A2D7}" type="parTrans" cxnId="{BB2AF26C-7021-4FC6-B9D4-5CE15A2D97EE}">
      <dgm:prSet/>
      <dgm:spPr/>
      <dgm:t>
        <a:bodyPr/>
        <a:lstStyle/>
        <a:p>
          <a:endParaRPr lang="en-US"/>
        </a:p>
      </dgm:t>
    </dgm:pt>
    <dgm:pt modelId="{E1A923DF-88D5-43BD-8F5E-69A599091EF3}" type="sibTrans" cxnId="{BB2AF26C-7021-4FC6-B9D4-5CE15A2D97EE}">
      <dgm:prSet/>
      <dgm:spPr/>
      <dgm:t>
        <a:bodyPr/>
        <a:lstStyle/>
        <a:p>
          <a:endParaRPr lang="en-US"/>
        </a:p>
      </dgm:t>
    </dgm:pt>
    <dgm:pt modelId="{499A0560-1DF3-473B-A687-32C7236D2343}">
      <dgm:prSet custT="1"/>
      <dgm:spPr/>
      <dgm:t>
        <a:bodyPr/>
        <a:lstStyle/>
        <a:p>
          <a:pPr rtl="0"/>
          <a:r>
            <a:rPr lang="id-ID" sz="2000" dirty="0" smtClean="0"/>
            <a:t>Larut dalam lemak</a:t>
          </a:r>
          <a:endParaRPr lang="en-US" sz="2000" dirty="0"/>
        </a:p>
      </dgm:t>
    </dgm:pt>
    <dgm:pt modelId="{84D1B6DA-EA7E-4671-B38C-B9D79DC4592F}" type="parTrans" cxnId="{9C14EFFE-57B8-4FCF-B941-2D02A127D904}">
      <dgm:prSet/>
      <dgm:spPr/>
      <dgm:t>
        <a:bodyPr/>
        <a:lstStyle/>
        <a:p>
          <a:endParaRPr lang="en-US"/>
        </a:p>
      </dgm:t>
    </dgm:pt>
    <dgm:pt modelId="{B649001C-F715-4AB6-A467-5AB747C5E765}" type="sibTrans" cxnId="{9C14EFFE-57B8-4FCF-B941-2D02A127D904}">
      <dgm:prSet/>
      <dgm:spPr/>
      <dgm:t>
        <a:bodyPr/>
        <a:lstStyle/>
        <a:p>
          <a:endParaRPr lang="en-US"/>
        </a:p>
      </dgm:t>
    </dgm:pt>
    <dgm:pt modelId="{A56BD267-AD70-4F48-9B58-61F5FA00499E}">
      <dgm:prSet custT="1"/>
      <dgm:spPr/>
      <dgm:t>
        <a:bodyPr/>
        <a:lstStyle/>
        <a:p>
          <a:pPr rtl="0"/>
          <a:r>
            <a:rPr lang="id-ID" sz="2000" dirty="0" smtClean="0"/>
            <a:t>Vitamin A, D, E dan K</a:t>
          </a:r>
          <a:endParaRPr lang="en-US" sz="2000" dirty="0"/>
        </a:p>
      </dgm:t>
    </dgm:pt>
    <dgm:pt modelId="{704787C2-6612-4F52-816C-CC4613B56D4E}" type="parTrans" cxnId="{8FC11629-C2DD-44DC-99C9-3012B538A0B6}">
      <dgm:prSet/>
      <dgm:spPr/>
      <dgm:t>
        <a:bodyPr/>
        <a:lstStyle/>
        <a:p>
          <a:endParaRPr lang="en-US"/>
        </a:p>
      </dgm:t>
    </dgm:pt>
    <dgm:pt modelId="{28F59F20-343F-4F58-A73F-65C47537F23D}" type="sibTrans" cxnId="{8FC11629-C2DD-44DC-99C9-3012B538A0B6}">
      <dgm:prSet/>
      <dgm:spPr/>
      <dgm:t>
        <a:bodyPr/>
        <a:lstStyle/>
        <a:p>
          <a:endParaRPr lang="en-US"/>
        </a:p>
      </dgm:t>
    </dgm:pt>
    <dgm:pt modelId="{8D2EEC7D-7674-4556-A4C7-836562F14A5A}">
      <dgm:prSet custT="1"/>
      <dgm:spPr/>
      <dgm:t>
        <a:bodyPr/>
        <a:lstStyle/>
        <a:p>
          <a:pPr rtl="0"/>
          <a:r>
            <a:rPr lang="id-ID" sz="2400" dirty="0" smtClean="0"/>
            <a:t>Seseorang yang kekurangan vitamin akan mengalami penyakit avitaminosis</a:t>
          </a:r>
          <a:endParaRPr lang="en-US" sz="2400" dirty="0"/>
        </a:p>
      </dgm:t>
    </dgm:pt>
    <dgm:pt modelId="{E2E30265-9598-4970-814D-E3C924DAEC13}" type="parTrans" cxnId="{53C4902E-A50F-42B5-AC5A-D3743A21AAF9}">
      <dgm:prSet/>
      <dgm:spPr/>
      <dgm:t>
        <a:bodyPr/>
        <a:lstStyle/>
        <a:p>
          <a:endParaRPr lang="en-US"/>
        </a:p>
      </dgm:t>
    </dgm:pt>
    <dgm:pt modelId="{FB9A6B7B-D17D-4D99-9534-2C274E45D516}" type="sibTrans" cxnId="{53C4902E-A50F-42B5-AC5A-D3743A21AAF9}">
      <dgm:prSet/>
      <dgm:spPr/>
      <dgm:t>
        <a:bodyPr/>
        <a:lstStyle/>
        <a:p>
          <a:endParaRPr lang="en-US"/>
        </a:p>
      </dgm:t>
    </dgm:pt>
    <dgm:pt modelId="{04C8A597-2446-4505-B58D-502D1ABBC824}" type="pres">
      <dgm:prSet presAssocID="{875E164E-AFBF-4AEF-B5C0-46F00A2E19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522681-9BDB-4AC7-BC0D-7B893331CE2C}" type="pres">
      <dgm:prSet presAssocID="{0BAA7738-BE54-4DD4-8641-2FC8652CBDFD}" presName="parentLin" presStyleCnt="0"/>
      <dgm:spPr/>
    </dgm:pt>
    <dgm:pt modelId="{CA504FC3-7210-4175-8079-6DFBE5799DE3}" type="pres">
      <dgm:prSet presAssocID="{0BAA7738-BE54-4DD4-8641-2FC8652CBDF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88642E7-D1E4-49E1-A60F-4C53D509534A}" type="pres">
      <dgm:prSet presAssocID="{0BAA7738-BE54-4DD4-8641-2FC8652CBDFD}" presName="parentText" presStyleLbl="node1" presStyleIdx="0" presStyleCnt="3" custScaleX="142997" custScaleY="1406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CEA57-28A7-4A16-9C37-7270DBB0C47A}" type="pres">
      <dgm:prSet presAssocID="{0BAA7738-BE54-4DD4-8641-2FC8652CBDFD}" presName="negativeSpace" presStyleCnt="0"/>
      <dgm:spPr/>
    </dgm:pt>
    <dgm:pt modelId="{C973CD7C-2F65-4972-8D8E-35EA410210B4}" type="pres">
      <dgm:prSet presAssocID="{0BAA7738-BE54-4DD4-8641-2FC8652CBDFD}" presName="childText" presStyleLbl="conFgAcc1" presStyleIdx="0" presStyleCnt="3">
        <dgm:presLayoutVars>
          <dgm:bulletEnabled val="1"/>
        </dgm:presLayoutVars>
      </dgm:prSet>
      <dgm:spPr/>
    </dgm:pt>
    <dgm:pt modelId="{CD40EEBD-EE71-4D7B-AFFA-0BA06BDB8724}" type="pres">
      <dgm:prSet presAssocID="{88334216-595E-4572-B0CF-19A9C38CFD29}" presName="spaceBetweenRectangles" presStyleCnt="0"/>
      <dgm:spPr/>
    </dgm:pt>
    <dgm:pt modelId="{90B1F739-B8DD-4E79-94E3-66487BA282D5}" type="pres">
      <dgm:prSet presAssocID="{DA02B788-4FBE-4BEB-B545-B0733A226463}" presName="parentLin" presStyleCnt="0"/>
      <dgm:spPr/>
    </dgm:pt>
    <dgm:pt modelId="{DB36C44B-3761-4E86-BD7A-54593C3321E4}" type="pres">
      <dgm:prSet presAssocID="{DA02B788-4FBE-4BEB-B545-B0733A22646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3BA0F0E-0093-40C6-AC16-91E5682C50FA}" type="pres">
      <dgm:prSet presAssocID="{DA02B788-4FBE-4BEB-B545-B0733A226463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AF4B-DE64-4120-99F7-33326E45D187}" type="pres">
      <dgm:prSet presAssocID="{DA02B788-4FBE-4BEB-B545-B0733A226463}" presName="negativeSpace" presStyleCnt="0"/>
      <dgm:spPr/>
    </dgm:pt>
    <dgm:pt modelId="{064EC395-B316-4ED1-BEA4-0800688D7D5D}" type="pres">
      <dgm:prSet presAssocID="{DA02B788-4FBE-4BEB-B545-B0733A226463}" presName="childText" presStyleLbl="conFgAcc1" presStyleIdx="1" presStyleCnt="3" custScaleY="101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CD7C9-1AEE-4BE5-9574-24E0BA1047C8}" type="pres">
      <dgm:prSet presAssocID="{7D41EC52-9A00-4E4C-971F-C2C0C8F21327}" presName="spaceBetweenRectangles" presStyleCnt="0"/>
      <dgm:spPr/>
    </dgm:pt>
    <dgm:pt modelId="{6D164925-9A7E-4C35-BA02-AFE35AFC62D0}" type="pres">
      <dgm:prSet presAssocID="{8D2EEC7D-7674-4556-A4C7-836562F14A5A}" presName="parentLin" presStyleCnt="0"/>
      <dgm:spPr/>
    </dgm:pt>
    <dgm:pt modelId="{DB4F8251-0FEC-4691-A7C2-794D1BE9743E}" type="pres">
      <dgm:prSet presAssocID="{8D2EEC7D-7674-4556-A4C7-836562F14A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0F18EB2-EF29-47A3-9122-38329A6FF45F}" type="pres">
      <dgm:prSet presAssocID="{8D2EEC7D-7674-4556-A4C7-836562F14A5A}" presName="parentText" presStyleLbl="node1" presStyleIdx="2" presStyleCnt="3" custScaleX="142857" custScaleY="1075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6BA45-EB21-4184-8B44-8DC81670A1CA}" type="pres">
      <dgm:prSet presAssocID="{8D2EEC7D-7674-4556-A4C7-836562F14A5A}" presName="negativeSpace" presStyleCnt="0"/>
      <dgm:spPr/>
    </dgm:pt>
    <dgm:pt modelId="{973AB621-D7D0-4141-9689-586498432C8A}" type="pres">
      <dgm:prSet presAssocID="{8D2EEC7D-7674-4556-A4C7-836562F14A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797C3DC-8FE3-474F-B041-6003DDDEA78A}" srcId="{DA02B788-4FBE-4BEB-B545-B0733A226463}" destId="{FFD6393E-2C4A-42F9-82E1-7B9690DDF0B4}" srcOrd="0" destOrd="0" parTransId="{03CE956C-2B11-401A-AA3B-8BB6B477F66A}" sibTransId="{4481A636-691F-469E-83C2-CB89CF123CB0}"/>
    <dgm:cxn modelId="{8D360391-2279-446B-89B5-19F194796FE3}" type="presOf" srcId="{8D2EEC7D-7674-4556-A4C7-836562F14A5A}" destId="{DB4F8251-0FEC-4691-A7C2-794D1BE9743E}" srcOrd="0" destOrd="0" presId="urn:microsoft.com/office/officeart/2005/8/layout/list1"/>
    <dgm:cxn modelId="{61F9F5BD-5C51-4A6A-986E-2BAE5D01E1FE}" type="presOf" srcId="{DA02B788-4FBE-4BEB-B545-B0733A226463}" destId="{DB36C44B-3761-4E86-BD7A-54593C3321E4}" srcOrd="0" destOrd="0" presId="urn:microsoft.com/office/officeart/2005/8/layout/list1"/>
    <dgm:cxn modelId="{5A49F719-249C-402A-958D-D768EC8DE3F2}" type="presOf" srcId="{19998E3B-C252-4833-B7E5-7AED2D4C6D54}" destId="{064EC395-B316-4ED1-BEA4-0800688D7D5D}" srcOrd="0" destOrd="1" presId="urn:microsoft.com/office/officeart/2005/8/layout/list1"/>
    <dgm:cxn modelId="{D331DB2D-70DD-4FA0-9D9D-EA50DE1D0FB9}" type="presOf" srcId="{0BAA7738-BE54-4DD4-8641-2FC8652CBDFD}" destId="{CA504FC3-7210-4175-8079-6DFBE5799DE3}" srcOrd="0" destOrd="0" presId="urn:microsoft.com/office/officeart/2005/8/layout/list1"/>
    <dgm:cxn modelId="{C6F3C46C-E634-4384-A63C-466CA87C0A9D}" type="presOf" srcId="{0BAA7738-BE54-4DD4-8641-2FC8652CBDFD}" destId="{988642E7-D1E4-49E1-A60F-4C53D509534A}" srcOrd="1" destOrd="0" presId="urn:microsoft.com/office/officeart/2005/8/layout/list1"/>
    <dgm:cxn modelId="{53C4902E-A50F-42B5-AC5A-D3743A21AAF9}" srcId="{875E164E-AFBF-4AEF-B5C0-46F00A2E1937}" destId="{8D2EEC7D-7674-4556-A4C7-836562F14A5A}" srcOrd="2" destOrd="0" parTransId="{E2E30265-9598-4970-814D-E3C924DAEC13}" sibTransId="{FB9A6B7B-D17D-4D99-9534-2C274E45D516}"/>
    <dgm:cxn modelId="{8FC11629-C2DD-44DC-99C9-3012B538A0B6}" srcId="{499A0560-1DF3-473B-A687-32C7236D2343}" destId="{A56BD267-AD70-4F48-9B58-61F5FA00499E}" srcOrd="0" destOrd="0" parTransId="{704787C2-6612-4F52-816C-CC4613B56D4E}" sibTransId="{28F59F20-343F-4F58-A73F-65C47537F23D}"/>
    <dgm:cxn modelId="{BB2AF26C-7021-4FC6-B9D4-5CE15A2D97EE}" srcId="{FFD6393E-2C4A-42F9-82E1-7B9690DDF0B4}" destId="{19998E3B-C252-4833-B7E5-7AED2D4C6D54}" srcOrd="0" destOrd="0" parTransId="{2D7192E6-974F-4837-BFB0-704892A6A2D7}" sibTransId="{E1A923DF-88D5-43BD-8F5E-69A599091EF3}"/>
    <dgm:cxn modelId="{20BE0427-ADAC-4581-93A4-097AE3703063}" type="presOf" srcId="{FFD6393E-2C4A-42F9-82E1-7B9690DDF0B4}" destId="{064EC395-B316-4ED1-BEA4-0800688D7D5D}" srcOrd="0" destOrd="0" presId="urn:microsoft.com/office/officeart/2005/8/layout/list1"/>
    <dgm:cxn modelId="{24CE3AFB-2698-4097-AD10-93C2695344FB}" type="presOf" srcId="{499A0560-1DF3-473B-A687-32C7236D2343}" destId="{064EC395-B316-4ED1-BEA4-0800688D7D5D}" srcOrd="0" destOrd="2" presId="urn:microsoft.com/office/officeart/2005/8/layout/list1"/>
    <dgm:cxn modelId="{9C14EFFE-57B8-4FCF-B941-2D02A127D904}" srcId="{DA02B788-4FBE-4BEB-B545-B0733A226463}" destId="{499A0560-1DF3-473B-A687-32C7236D2343}" srcOrd="1" destOrd="0" parTransId="{84D1B6DA-EA7E-4671-B38C-B9D79DC4592F}" sibTransId="{B649001C-F715-4AB6-A467-5AB747C5E765}"/>
    <dgm:cxn modelId="{0E984610-1E1A-4A51-895C-36C7F733FCEE}" type="presOf" srcId="{A56BD267-AD70-4F48-9B58-61F5FA00499E}" destId="{064EC395-B316-4ED1-BEA4-0800688D7D5D}" srcOrd="0" destOrd="3" presId="urn:microsoft.com/office/officeart/2005/8/layout/list1"/>
    <dgm:cxn modelId="{FE3446E5-A87D-4A28-BC3B-BC56A3C1A983}" srcId="{875E164E-AFBF-4AEF-B5C0-46F00A2E1937}" destId="{0BAA7738-BE54-4DD4-8641-2FC8652CBDFD}" srcOrd="0" destOrd="0" parTransId="{10DC022F-B92F-4268-B1AD-D0A65E6EAFA2}" sibTransId="{88334216-595E-4572-B0CF-19A9C38CFD29}"/>
    <dgm:cxn modelId="{2FFB48EA-9235-4D9E-B058-A84F8A65073E}" type="presOf" srcId="{875E164E-AFBF-4AEF-B5C0-46F00A2E1937}" destId="{04C8A597-2446-4505-B58D-502D1ABBC824}" srcOrd="0" destOrd="0" presId="urn:microsoft.com/office/officeart/2005/8/layout/list1"/>
    <dgm:cxn modelId="{243798C3-7E02-400D-97F3-00CFF316C0DA}" srcId="{875E164E-AFBF-4AEF-B5C0-46F00A2E1937}" destId="{DA02B788-4FBE-4BEB-B545-B0733A226463}" srcOrd="1" destOrd="0" parTransId="{79403B44-6326-4D94-A725-BDBD56E3A984}" sibTransId="{7D41EC52-9A00-4E4C-971F-C2C0C8F21327}"/>
    <dgm:cxn modelId="{3AB631AE-7832-4783-84EA-8118BFE5F0A2}" type="presOf" srcId="{8D2EEC7D-7674-4556-A4C7-836562F14A5A}" destId="{40F18EB2-EF29-47A3-9122-38329A6FF45F}" srcOrd="1" destOrd="0" presId="urn:microsoft.com/office/officeart/2005/8/layout/list1"/>
    <dgm:cxn modelId="{C8AC74C4-52F2-4DFC-A2C8-FD0C134D6D3B}" type="presOf" srcId="{DA02B788-4FBE-4BEB-B545-B0733A226463}" destId="{03BA0F0E-0093-40C6-AC16-91E5682C50FA}" srcOrd="1" destOrd="0" presId="urn:microsoft.com/office/officeart/2005/8/layout/list1"/>
    <dgm:cxn modelId="{9B75BF7D-21E5-43F6-A7F8-EEC3BD33CB17}" type="presParOf" srcId="{04C8A597-2446-4505-B58D-502D1ABBC824}" destId="{BB522681-9BDB-4AC7-BC0D-7B893331CE2C}" srcOrd="0" destOrd="0" presId="urn:microsoft.com/office/officeart/2005/8/layout/list1"/>
    <dgm:cxn modelId="{FEC10C26-B311-45D7-B2AB-544C867D0605}" type="presParOf" srcId="{BB522681-9BDB-4AC7-BC0D-7B893331CE2C}" destId="{CA504FC3-7210-4175-8079-6DFBE5799DE3}" srcOrd="0" destOrd="0" presId="urn:microsoft.com/office/officeart/2005/8/layout/list1"/>
    <dgm:cxn modelId="{3A7DA577-5B59-4026-B63A-CDCAB9007538}" type="presParOf" srcId="{BB522681-9BDB-4AC7-BC0D-7B893331CE2C}" destId="{988642E7-D1E4-49E1-A60F-4C53D509534A}" srcOrd="1" destOrd="0" presId="urn:microsoft.com/office/officeart/2005/8/layout/list1"/>
    <dgm:cxn modelId="{86CB4E9C-A8C8-43CD-BB75-084B704A55B5}" type="presParOf" srcId="{04C8A597-2446-4505-B58D-502D1ABBC824}" destId="{823CEA57-28A7-4A16-9C37-7270DBB0C47A}" srcOrd="1" destOrd="0" presId="urn:microsoft.com/office/officeart/2005/8/layout/list1"/>
    <dgm:cxn modelId="{14DEB39D-8C86-49FC-8F73-4DA138452ABB}" type="presParOf" srcId="{04C8A597-2446-4505-B58D-502D1ABBC824}" destId="{C973CD7C-2F65-4972-8D8E-35EA410210B4}" srcOrd="2" destOrd="0" presId="urn:microsoft.com/office/officeart/2005/8/layout/list1"/>
    <dgm:cxn modelId="{55C5C156-A83E-4163-9E70-806D98B2865E}" type="presParOf" srcId="{04C8A597-2446-4505-B58D-502D1ABBC824}" destId="{CD40EEBD-EE71-4D7B-AFFA-0BA06BDB8724}" srcOrd="3" destOrd="0" presId="urn:microsoft.com/office/officeart/2005/8/layout/list1"/>
    <dgm:cxn modelId="{C3CDEF06-C5E7-49D7-8FCF-93FC27CD057B}" type="presParOf" srcId="{04C8A597-2446-4505-B58D-502D1ABBC824}" destId="{90B1F739-B8DD-4E79-94E3-66487BA282D5}" srcOrd="4" destOrd="0" presId="urn:microsoft.com/office/officeart/2005/8/layout/list1"/>
    <dgm:cxn modelId="{C3188022-C60F-48C2-9338-C4CA8E5B84EA}" type="presParOf" srcId="{90B1F739-B8DD-4E79-94E3-66487BA282D5}" destId="{DB36C44B-3761-4E86-BD7A-54593C3321E4}" srcOrd="0" destOrd="0" presId="urn:microsoft.com/office/officeart/2005/8/layout/list1"/>
    <dgm:cxn modelId="{BC19AC66-7204-4B9E-B196-C9F1026D65BA}" type="presParOf" srcId="{90B1F739-B8DD-4E79-94E3-66487BA282D5}" destId="{03BA0F0E-0093-40C6-AC16-91E5682C50FA}" srcOrd="1" destOrd="0" presId="urn:microsoft.com/office/officeart/2005/8/layout/list1"/>
    <dgm:cxn modelId="{4A1C795B-6027-403B-90C8-806C6CF5D12F}" type="presParOf" srcId="{04C8A597-2446-4505-B58D-502D1ABBC824}" destId="{11EBAF4B-DE64-4120-99F7-33326E45D187}" srcOrd="5" destOrd="0" presId="urn:microsoft.com/office/officeart/2005/8/layout/list1"/>
    <dgm:cxn modelId="{0BF093D5-ECF3-44F2-8240-68F69F9F7753}" type="presParOf" srcId="{04C8A597-2446-4505-B58D-502D1ABBC824}" destId="{064EC395-B316-4ED1-BEA4-0800688D7D5D}" srcOrd="6" destOrd="0" presId="urn:microsoft.com/office/officeart/2005/8/layout/list1"/>
    <dgm:cxn modelId="{4DF440A0-3A7A-47BA-A394-A63CB76077C5}" type="presParOf" srcId="{04C8A597-2446-4505-B58D-502D1ABBC824}" destId="{C9ECD7C9-1AEE-4BE5-9574-24E0BA1047C8}" srcOrd="7" destOrd="0" presId="urn:microsoft.com/office/officeart/2005/8/layout/list1"/>
    <dgm:cxn modelId="{B704F13E-BF6C-48B3-9A0D-D8967570F6A1}" type="presParOf" srcId="{04C8A597-2446-4505-B58D-502D1ABBC824}" destId="{6D164925-9A7E-4C35-BA02-AFE35AFC62D0}" srcOrd="8" destOrd="0" presId="urn:microsoft.com/office/officeart/2005/8/layout/list1"/>
    <dgm:cxn modelId="{2D0F4677-B841-4DC7-AC75-B7CD70C16FA4}" type="presParOf" srcId="{6D164925-9A7E-4C35-BA02-AFE35AFC62D0}" destId="{DB4F8251-0FEC-4691-A7C2-794D1BE9743E}" srcOrd="0" destOrd="0" presId="urn:microsoft.com/office/officeart/2005/8/layout/list1"/>
    <dgm:cxn modelId="{CBD0DB15-7DCB-40E8-83B1-DD9013F80DFE}" type="presParOf" srcId="{6D164925-9A7E-4C35-BA02-AFE35AFC62D0}" destId="{40F18EB2-EF29-47A3-9122-38329A6FF45F}" srcOrd="1" destOrd="0" presId="urn:microsoft.com/office/officeart/2005/8/layout/list1"/>
    <dgm:cxn modelId="{8A9D3B8A-FEB2-444E-B40D-C184BFD5A381}" type="presParOf" srcId="{04C8A597-2446-4505-B58D-502D1ABBC824}" destId="{7DE6BA45-EB21-4184-8B44-8DC81670A1CA}" srcOrd="9" destOrd="0" presId="urn:microsoft.com/office/officeart/2005/8/layout/list1"/>
    <dgm:cxn modelId="{ACCAD32B-EA24-442F-AB5F-1F20B989F9F3}" type="presParOf" srcId="{04C8A597-2446-4505-B58D-502D1ABBC824}" destId="{973AB621-D7D0-4141-9689-586498432C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33B5009-5F5B-4043-96E7-0EEAE24EDF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A0FA626-793A-4587-A8D3-09271EC60D67}">
      <dgm:prSet/>
      <dgm:spPr/>
      <dgm:t>
        <a:bodyPr/>
        <a:lstStyle/>
        <a:p>
          <a:pPr rtl="0"/>
          <a:r>
            <a:rPr lang="id-ID" smtClean="0"/>
            <a:t>Fungsi Air</a:t>
          </a:r>
          <a:endParaRPr lang="en-US"/>
        </a:p>
      </dgm:t>
    </dgm:pt>
    <dgm:pt modelId="{632167BE-0095-44C1-BE59-B5C7726008AE}" type="parTrans" cxnId="{E6F13327-9BFB-4429-B4C7-3861D911FFD1}">
      <dgm:prSet/>
      <dgm:spPr/>
      <dgm:t>
        <a:bodyPr/>
        <a:lstStyle/>
        <a:p>
          <a:endParaRPr lang="en-US"/>
        </a:p>
      </dgm:t>
    </dgm:pt>
    <dgm:pt modelId="{D782828A-E6CC-4BC3-886D-7186B87F491F}" type="sibTrans" cxnId="{E6F13327-9BFB-4429-B4C7-3861D911FFD1}">
      <dgm:prSet/>
      <dgm:spPr/>
      <dgm:t>
        <a:bodyPr/>
        <a:lstStyle/>
        <a:p>
          <a:endParaRPr lang="en-US"/>
        </a:p>
      </dgm:t>
    </dgm:pt>
    <dgm:pt modelId="{A0F708ED-2C45-429D-B75F-5F3E3B819CAF}" type="pres">
      <dgm:prSet presAssocID="{133B5009-5F5B-4043-96E7-0EEAE24EDF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590128-459F-45A7-91FA-0778C1CB0382}" type="pres">
      <dgm:prSet presAssocID="{8A0FA626-793A-4587-A8D3-09271EC60D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F13327-9BFB-4429-B4C7-3861D911FFD1}" srcId="{133B5009-5F5B-4043-96E7-0EEAE24EDF73}" destId="{8A0FA626-793A-4587-A8D3-09271EC60D67}" srcOrd="0" destOrd="0" parTransId="{632167BE-0095-44C1-BE59-B5C7726008AE}" sibTransId="{D782828A-E6CC-4BC3-886D-7186B87F491F}"/>
    <dgm:cxn modelId="{73D57CB2-007D-44FE-8FFB-B4AE5E8B12FF}" type="presOf" srcId="{133B5009-5F5B-4043-96E7-0EEAE24EDF73}" destId="{A0F708ED-2C45-429D-B75F-5F3E3B819CAF}" srcOrd="0" destOrd="0" presId="urn:microsoft.com/office/officeart/2005/8/layout/vList2"/>
    <dgm:cxn modelId="{CDCEDA62-B4BE-46B7-A0E8-3E297DB7C77A}" type="presOf" srcId="{8A0FA626-793A-4587-A8D3-09271EC60D67}" destId="{FE590128-459F-45A7-91FA-0778C1CB0382}" srcOrd="0" destOrd="0" presId="urn:microsoft.com/office/officeart/2005/8/layout/vList2"/>
    <dgm:cxn modelId="{FCDDABE1-3327-4164-959B-398760C39F57}" type="presParOf" srcId="{A0F708ED-2C45-429D-B75F-5F3E3B819CAF}" destId="{FE590128-459F-45A7-91FA-0778C1CB03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2560AE7-A2ED-4894-813A-EAFC778F38A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92CB94C-7305-47FB-84EC-EE6BA2D87F32}">
      <dgm:prSet/>
      <dgm:spPr/>
      <dgm:t>
        <a:bodyPr/>
        <a:lstStyle/>
        <a:p>
          <a:pPr rtl="0"/>
          <a:r>
            <a:rPr lang="id-ID" dirty="0" smtClean="0"/>
            <a:t>Sebagai pelarut bagi zat organik dan zat anorganik</a:t>
          </a:r>
          <a:endParaRPr lang="en-US" dirty="0"/>
        </a:p>
      </dgm:t>
    </dgm:pt>
    <dgm:pt modelId="{0B6DC91B-35CE-4058-9584-136A4D10482A}" type="parTrans" cxnId="{BCC333D8-6E24-47D5-A237-CE0A283DCB7A}">
      <dgm:prSet/>
      <dgm:spPr/>
      <dgm:t>
        <a:bodyPr/>
        <a:lstStyle/>
        <a:p>
          <a:endParaRPr lang="en-US"/>
        </a:p>
      </dgm:t>
    </dgm:pt>
    <dgm:pt modelId="{2D445077-B3E9-4E52-A1BA-741FDCC696D7}" type="sibTrans" cxnId="{BCC333D8-6E24-47D5-A237-CE0A283DCB7A}">
      <dgm:prSet/>
      <dgm:spPr/>
      <dgm:t>
        <a:bodyPr/>
        <a:lstStyle/>
        <a:p>
          <a:endParaRPr lang="en-US"/>
        </a:p>
      </dgm:t>
    </dgm:pt>
    <dgm:pt modelId="{D210968A-4A61-4F66-B4CC-057D50DF934B}">
      <dgm:prSet/>
      <dgm:spPr/>
      <dgm:t>
        <a:bodyPr/>
        <a:lstStyle/>
        <a:p>
          <a:pPr rtl="0"/>
          <a:r>
            <a:rPr lang="id-ID" smtClean="0"/>
            <a:t>Pengangkutan zat-zat yang diperlukan tubuh dan sisa-sisa.</a:t>
          </a:r>
          <a:endParaRPr lang="en-US"/>
        </a:p>
      </dgm:t>
    </dgm:pt>
    <dgm:pt modelId="{AA842F78-0A28-49B3-8788-2499F7B777AE}" type="parTrans" cxnId="{28B89A2C-8C7E-4CA3-AD19-C1AFFC61DB16}">
      <dgm:prSet/>
      <dgm:spPr/>
      <dgm:t>
        <a:bodyPr/>
        <a:lstStyle/>
        <a:p>
          <a:endParaRPr lang="en-US"/>
        </a:p>
      </dgm:t>
    </dgm:pt>
    <dgm:pt modelId="{D5C08625-1A67-4384-91F9-4088624A1B63}" type="sibTrans" cxnId="{28B89A2C-8C7E-4CA3-AD19-C1AFFC61DB16}">
      <dgm:prSet/>
      <dgm:spPr/>
      <dgm:t>
        <a:bodyPr/>
        <a:lstStyle/>
        <a:p>
          <a:endParaRPr lang="en-US"/>
        </a:p>
      </dgm:t>
    </dgm:pt>
    <dgm:pt modelId="{BE988268-F62C-466F-98AD-CE5437F1308A}">
      <dgm:prSet/>
      <dgm:spPr/>
      <dgm:t>
        <a:bodyPr/>
        <a:lstStyle/>
        <a:p>
          <a:pPr rtl="0"/>
          <a:r>
            <a:rPr lang="id-ID" smtClean="0"/>
            <a:t>Mempertahankan suhu tubuh</a:t>
          </a:r>
          <a:endParaRPr lang="en-US"/>
        </a:p>
      </dgm:t>
    </dgm:pt>
    <dgm:pt modelId="{3BD2BAFF-A4B9-47B9-8C4F-4E52BECF7345}" type="parTrans" cxnId="{7C8F001D-A772-4DAA-AB8A-4FCC7B69ED24}">
      <dgm:prSet/>
      <dgm:spPr/>
      <dgm:t>
        <a:bodyPr/>
        <a:lstStyle/>
        <a:p>
          <a:endParaRPr lang="en-US"/>
        </a:p>
      </dgm:t>
    </dgm:pt>
    <dgm:pt modelId="{1B4DE91A-7CC9-4580-AE67-6CCEC4B5BDAF}" type="sibTrans" cxnId="{7C8F001D-A772-4DAA-AB8A-4FCC7B69ED24}">
      <dgm:prSet/>
      <dgm:spPr/>
      <dgm:t>
        <a:bodyPr/>
        <a:lstStyle/>
        <a:p>
          <a:endParaRPr lang="en-US"/>
        </a:p>
      </dgm:t>
    </dgm:pt>
    <dgm:pt modelId="{3C8BA944-062F-46C6-BB8A-51E18857A273}">
      <dgm:prSet/>
      <dgm:spPr/>
      <dgm:t>
        <a:bodyPr/>
        <a:lstStyle/>
        <a:p>
          <a:pPr rtl="0"/>
          <a:r>
            <a:rPr lang="id-ID" smtClean="0"/>
            <a:t>Sebagai bahan dasar pembentuk karbohidrat.</a:t>
          </a:r>
          <a:endParaRPr lang="en-US"/>
        </a:p>
      </dgm:t>
    </dgm:pt>
    <dgm:pt modelId="{FCB4BAA4-5F89-494D-82CF-C370F5508CC5}" type="parTrans" cxnId="{CCA90DC3-C0A0-4717-835C-BB96BEDF097D}">
      <dgm:prSet/>
      <dgm:spPr/>
      <dgm:t>
        <a:bodyPr/>
        <a:lstStyle/>
        <a:p>
          <a:endParaRPr lang="en-US"/>
        </a:p>
      </dgm:t>
    </dgm:pt>
    <dgm:pt modelId="{6234FE28-04FC-4269-B127-BAA7AAC1AD60}" type="sibTrans" cxnId="{CCA90DC3-C0A0-4717-835C-BB96BEDF097D}">
      <dgm:prSet/>
      <dgm:spPr/>
      <dgm:t>
        <a:bodyPr/>
        <a:lstStyle/>
        <a:p>
          <a:endParaRPr lang="en-US"/>
        </a:p>
      </dgm:t>
    </dgm:pt>
    <dgm:pt modelId="{B771C127-62A4-4104-8DA2-4511CE5AB00A}" type="pres">
      <dgm:prSet presAssocID="{72560AE7-A2ED-4894-813A-EAFC778F38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1A884C5-FEB6-4160-B01B-BBE9D498E123}" type="pres">
      <dgm:prSet presAssocID="{72560AE7-A2ED-4894-813A-EAFC778F38A2}" presName="Name1" presStyleCnt="0"/>
      <dgm:spPr/>
    </dgm:pt>
    <dgm:pt modelId="{DF179024-A439-4BFF-BE11-59F9551F785B}" type="pres">
      <dgm:prSet presAssocID="{72560AE7-A2ED-4894-813A-EAFC778F38A2}" presName="cycle" presStyleCnt="0"/>
      <dgm:spPr/>
    </dgm:pt>
    <dgm:pt modelId="{21C3804A-4713-4188-8A71-DE407BFB7AFF}" type="pres">
      <dgm:prSet presAssocID="{72560AE7-A2ED-4894-813A-EAFC778F38A2}" presName="srcNode" presStyleLbl="node1" presStyleIdx="0" presStyleCnt="4"/>
      <dgm:spPr/>
    </dgm:pt>
    <dgm:pt modelId="{D7F83D35-A03B-4CCF-B357-AE4FA2C96CE3}" type="pres">
      <dgm:prSet presAssocID="{72560AE7-A2ED-4894-813A-EAFC778F38A2}" presName="conn" presStyleLbl="parChTrans1D2" presStyleIdx="0" presStyleCnt="1"/>
      <dgm:spPr/>
      <dgm:t>
        <a:bodyPr/>
        <a:lstStyle/>
        <a:p>
          <a:endParaRPr lang="en-US"/>
        </a:p>
      </dgm:t>
    </dgm:pt>
    <dgm:pt modelId="{6269D773-A075-482C-8DCD-CD9EB69B34F9}" type="pres">
      <dgm:prSet presAssocID="{72560AE7-A2ED-4894-813A-EAFC778F38A2}" presName="extraNode" presStyleLbl="node1" presStyleIdx="0" presStyleCnt="4"/>
      <dgm:spPr/>
    </dgm:pt>
    <dgm:pt modelId="{8430A682-A65A-4C8C-87D0-FFA5B0FF385F}" type="pres">
      <dgm:prSet presAssocID="{72560AE7-A2ED-4894-813A-EAFC778F38A2}" presName="dstNode" presStyleLbl="node1" presStyleIdx="0" presStyleCnt="4"/>
      <dgm:spPr/>
    </dgm:pt>
    <dgm:pt modelId="{6ED88544-CB67-43E7-9D2D-DDA577C0B967}" type="pres">
      <dgm:prSet presAssocID="{292CB94C-7305-47FB-84EC-EE6BA2D87F3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36115-429F-4D90-90C3-5C91517BE091}" type="pres">
      <dgm:prSet presAssocID="{292CB94C-7305-47FB-84EC-EE6BA2D87F32}" presName="accent_1" presStyleCnt="0"/>
      <dgm:spPr/>
    </dgm:pt>
    <dgm:pt modelId="{95F0FB72-27AE-4CE4-A623-666A6D8A5112}" type="pres">
      <dgm:prSet presAssocID="{292CB94C-7305-47FB-84EC-EE6BA2D87F32}" presName="accentRepeatNode" presStyleLbl="solidFgAcc1" presStyleIdx="0" presStyleCnt="4"/>
      <dgm:spPr/>
    </dgm:pt>
    <dgm:pt modelId="{77F63B74-380D-4F2E-8064-8D7A49FE2EE8}" type="pres">
      <dgm:prSet presAssocID="{D210968A-4A61-4F66-B4CC-057D50DF934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C7156-C93C-44CC-8881-2287015E0786}" type="pres">
      <dgm:prSet presAssocID="{D210968A-4A61-4F66-B4CC-057D50DF934B}" presName="accent_2" presStyleCnt="0"/>
      <dgm:spPr/>
    </dgm:pt>
    <dgm:pt modelId="{22B4F45D-8087-4A4E-BFB9-75DA4490E52D}" type="pres">
      <dgm:prSet presAssocID="{D210968A-4A61-4F66-B4CC-057D50DF934B}" presName="accentRepeatNode" presStyleLbl="solidFgAcc1" presStyleIdx="1" presStyleCnt="4"/>
      <dgm:spPr/>
    </dgm:pt>
    <dgm:pt modelId="{AA714C6B-0950-45CD-AE78-AE19B26D85A5}" type="pres">
      <dgm:prSet presAssocID="{BE988268-F62C-466F-98AD-CE5437F1308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7484C-D256-4F1C-8557-155E5B5F68E7}" type="pres">
      <dgm:prSet presAssocID="{BE988268-F62C-466F-98AD-CE5437F1308A}" presName="accent_3" presStyleCnt="0"/>
      <dgm:spPr/>
    </dgm:pt>
    <dgm:pt modelId="{107FA07C-6525-43DC-8CB0-C139BBC87CA0}" type="pres">
      <dgm:prSet presAssocID="{BE988268-F62C-466F-98AD-CE5437F1308A}" presName="accentRepeatNode" presStyleLbl="solidFgAcc1" presStyleIdx="2" presStyleCnt="4"/>
      <dgm:spPr/>
    </dgm:pt>
    <dgm:pt modelId="{2A156A16-C7C7-4F35-87CC-16F69A8C474E}" type="pres">
      <dgm:prSet presAssocID="{3C8BA944-062F-46C6-BB8A-51E18857A27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6F3F0-E985-4C93-A62F-47BC531F2D47}" type="pres">
      <dgm:prSet presAssocID="{3C8BA944-062F-46C6-BB8A-51E18857A273}" presName="accent_4" presStyleCnt="0"/>
      <dgm:spPr/>
    </dgm:pt>
    <dgm:pt modelId="{7366F130-5E2E-467F-AF25-9F7EC25FC0D5}" type="pres">
      <dgm:prSet presAssocID="{3C8BA944-062F-46C6-BB8A-51E18857A273}" presName="accentRepeatNode" presStyleLbl="solidFgAcc1" presStyleIdx="3" presStyleCnt="4"/>
      <dgm:spPr/>
    </dgm:pt>
  </dgm:ptLst>
  <dgm:cxnLst>
    <dgm:cxn modelId="{1E06BBD0-04BD-44AA-BCE4-638C9C6CBE09}" type="presOf" srcId="{D210968A-4A61-4F66-B4CC-057D50DF934B}" destId="{77F63B74-380D-4F2E-8064-8D7A49FE2EE8}" srcOrd="0" destOrd="0" presId="urn:microsoft.com/office/officeart/2008/layout/VerticalCurvedList"/>
    <dgm:cxn modelId="{BF700847-FE15-482D-91DA-74245D89F936}" type="presOf" srcId="{292CB94C-7305-47FB-84EC-EE6BA2D87F32}" destId="{6ED88544-CB67-43E7-9D2D-DDA577C0B967}" srcOrd="0" destOrd="0" presId="urn:microsoft.com/office/officeart/2008/layout/VerticalCurvedList"/>
    <dgm:cxn modelId="{7E55A3BA-B508-4889-8AB2-E0C877CABE90}" type="presOf" srcId="{BE988268-F62C-466F-98AD-CE5437F1308A}" destId="{AA714C6B-0950-45CD-AE78-AE19B26D85A5}" srcOrd="0" destOrd="0" presId="urn:microsoft.com/office/officeart/2008/layout/VerticalCurvedList"/>
    <dgm:cxn modelId="{F6109092-9CF0-4B69-A6F9-DB46C66D21BC}" type="presOf" srcId="{3C8BA944-062F-46C6-BB8A-51E18857A273}" destId="{2A156A16-C7C7-4F35-87CC-16F69A8C474E}" srcOrd="0" destOrd="0" presId="urn:microsoft.com/office/officeart/2008/layout/VerticalCurvedList"/>
    <dgm:cxn modelId="{52A05982-ECD9-40E8-B5D4-537848ACD1C3}" type="presOf" srcId="{2D445077-B3E9-4E52-A1BA-741FDCC696D7}" destId="{D7F83D35-A03B-4CCF-B357-AE4FA2C96CE3}" srcOrd="0" destOrd="0" presId="urn:microsoft.com/office/officeart/2008/layout/VerticalCurvedList"/>
    <dgm:cxn modelId="{28B89A2C-8C7E-4CA3-AD19-C1AFFC61DB16}" srcId="{72560AE7-A2ED-4894-813A-EAFC778F38A2}" destId="{D210968A-4A61-4F66-B4CC-057D50DF934B}" srcOrd="1" destOrd="0" parTransId="{AA842F78-0A28-49B3-8788-2499F7B777AE}" sibTransId="{D5C08625-1A67-4384-91F9-4088624A1B63}"/>
    <dgm:cxn modelId="{CCA90DC3-C0A0-4717-835C-BB96BEDF097D}" srcId="{72560AE7-A2ED-4894-813A-EAFC778F38A2}" destId="{3C8BA944-062F-46C6-BB8A-51E18857A273}" srcOrd="3" destOrd="0" parTransId="{FCB4BAA4-5F89-494D-82CF-C370F5508CC5}" sibTransId="{6234FE28-04FC-4269-B127-BAA7AAC1AD60}"/>
    <dgm:cxn modelId="{BA4A93E5-63D3-47D0-A3AF-D23B8C3AB2D6}" type="presOf" srcId="{72560AE7-A2ED-4894-813A-EAFC778F38A2}" destId="{B771C127-62A4-4104-8DA2-4511CE5AB00A}" srcOrd="0" destOrd="0" presId="urn:microsoft.com/office/officeart/2008/layout/VerticalCurvedList"/>
    <dgm:cxn modelId="{BCC333D8-6E24-47D5-A237-CE0A283DCB7A}" srcId="{72560AE7-A2ED-4894-813A-EAFC778F38A2}" destId="{292CB94C-7305-47FB-84EC-EE6BA2D87F32}" srcOrd="0" destOrd="0" parTransId="{0B6DC91B-35CE-4058-9584-136A4D10482A}" sibTransId="{2D445077-B3E9-4E52-A1BA-741FDCC696D7}"/>
    <dgm:cxn modelId="{7C8F001D-A772-4DAA-AB8A-4FCC7B69ED24}" srcId="{72560AE7-A2ED-4894-813A-EAFC778F38A2}" destId="{BE988268-F62C-466F-98AD-CE5437F1308A}" srcOrd="2" destOrd="0" parTransId="{3BD2BAFF-A4B9-47B9-8C4F-4E52BECF7345}" sibTransId="{1B4DE91A-7CC9-4580-AE67-6CCEC4B5BDAF}"/>
    <dgm:cxn modelId="{D3E2AFDB-3658-4F8E-9917-07AAB9DDFFD0}" type="presParOf" srcId="{B771C127-62A4-4104-8DA2-4511CE5AB00A}" destId="{F1A884C5-FEB6-4160-B01B-BBE9D498E123}" srcOrd="0" destOrd="0" presId="urn:microsoft.com/office/officeart/2008/layout/VerticalCurvedList"/>
    <dgm:cxn modelId="{DBA11F03-054B-454D-BE26-7AF1C6BC54DE}" type="presParOf" srcId="{F1A884C5-FEB6-4160-B01B-BBE9D498E123}" destId="{DF179024-A439-4BFF-BE11-59F9551F785B}" srcOrd="0" destOrd="0" presId="urn:microsoft.com/office/officeart/2008/layout/VerticalCurvedList"/>
    <dgm:cxn modelId="{D40B3972-0EA0-47D7-949D-F9340B4E916E}" type="presParOf" srcId="{DF179024-A439-4BFF-BE11-59F9551F785B}" destId="{21C3804A-4713-4188-8A71-DE407BFB7AFF}" srcOrd="0" destOrd="0" presId="urn:microsoft.com/office/officeart/2008/layout/VerticalCurvedList"/>
    <dgm:cxn modelId="{0C15422E-DDA4-4230-BDF0-6939CB4BC1C6}" type="presParOf" srcId="{DF179024-A439-4BFF-BE11-59F9551F785B}" destId="{D7F83D35-A03B-4CCF-B357-AE4FA2C96CE3}" srcOrd="1" destOrd="0" presId="urn:microsoft.com/office/officeart/2008/layout/VerticalCurvedList"/>
    <dgm:cxn modelId="{A9238D27-FCF3-4635-B4A2-6448727487CD}" type="presParOf" srcId="{DF179024-A439-4BFF-BE11-59F9551F785B}" destId="{6269D773-A075-482C-8DCD-CD9EB69B34F9}" srcOrd="2" destOrd="0" presId="urn:microsoft.com/office/officeart/2008/layout/VerticalCurvedList"/>
    <dgm:cxn modelId="{1A207AD9-CC06-40D0-8A1E-F8DF69428709}" type="presParOf" srcId="{DF179024-A439-4BFF-BE11-59F9551F785B}" destId="{8430A682-A65A-4C8C-87D0-FFA5B0FF385F}" srcOrd="3" destOrd="0" presId="urn:microsoft.com/office/officeart/2008/layout/VerticalCurvedList"/>
    <dgm:cxn modelId="{A5615901-B30B-49A2-8766-8D7D9AB1E46B}" type="presParOf" srcId="{F1A884C5-FEB6-4160-B01B-BBE9D498E123}" destId="{6ED88544-CB67-43E7-9D2D-DDA577C0B967}" srcOrd="1" destOrd="0" presId="urn:microsoft.com/office/officeart/2008/layout/VerticalCurvedList"/>
    <dgm:cxn modelId="{9E087A0D-6499-4AE4-850A-40B5F96333C2}" type="presParOf" srcId="{F1A884C5-FEB6-4160-B01B-BBE9D498E123}" destId="{50036115-429F-4D90-90C3-5C91517BE091}" srcOrd="2" destOrd="0" presId="urn:microsoft.com/office/officeart/2008/layout/VerticalCurvedList"/>
    <dgm:cxn modelId="{60F31753-AC4B-4D45-B192-B41A7F13A99A}" type="presParOf" srcId="{50036115-429F-4D90-90C3-5C91517BE091}" destId="{95F0FB72-27AE-4CE4-A623-666A6D8A5112}" srcOrd="0" destOrd="0" presId="urn:microsoft.com/office/officeart/2008/layout/VerticalCurvedList"/>
    <dgm:cxn modelId="{903E4079-D3F2-41D7-A540-6C25B8A261AB}" type="presParOf" srcId="{F1A884C5-FEB6-4160-B01B-BBE9D498E123}" destId="{77F63B74-380D-4F2E-8064-8D7A49FE2EE8}" srcOrd="3" destOrd="0" presId="urn:microsoft.com/office/officeart/2008/layout/VerticalCurvedList"/>
    <dgm:cxn modelId="{B337B280-2C1E-4105-88CD-467A3C17067A}" type="presParOf" srcId="{F1A884C5-FEB6-4160-B01B-BBE9D498E123}" destId="{CCFC7156-C93C-44CC-8881-2287015E0786}" srcOrd="4" destOrd="0" presId="urn:microsoft.com/office/officeart/2008/layout/VerticalCurvedList"/>
    <dgm:cxn modelId="{D1E95203-C90E-4136-BBFD-E3158051BAF9}" type="presParOf" srcId="{CCFC7156-C93C-44CC-8881-2287015E0786}" destId="{22B4F45D-8087-4A4E-BFB9-75DA4490E52D}" srcOrd="0" destOrd="0" presId="urn:microsoft.com/office/officeart/2008/layout/VerticalCurvedList"/>
    <dgm:cxn modelId="{C905C87A-38D4-4342-9F06-D78D2E1A2811}" type="presParOf" srcId="{F1A884C5-FEB6-4160-B01B-BBE9D498E123}" destId="{AA714C6B-0950-45CD-AE78-AE19B26D85A5}" srcOrd="5" destOrd="0" presId="urn:microsoft.com/office/officeart/2008/layout/VerticalCurvedList"/>
    <dgm:cxn modelId="{7E3AC0C6-2D23-4A45-9412-77885B7EBD98}" type="presParOf" srcId="{F1A884C5-FEB6-4160-B01B-BBE9D498E123}" destId="{4A57484C-D256-4F1C-8557-155E5B5F68E7}" srcOrd="6" destOrd="0" presId="urn:microsoft.com/office/officeart/2008/layout/VerticalCurvedList"/>
    <dgm:cxn modelId="{DCAFB2B8-A9DA-49EC-8849-855CC6600A26}" type="presParOf" srcId="{4A57484C-D256-4F1C-8557-155E5B5F68E7}" destId="{107FA07C-6525-43DC-8CB0-C139BBC87CA0}" srcOrd="0" destOrd="0" presId="urn:microsoft.com/office/officeart/2008/layout/VerticalCurvedList"/>
    <dgm:cxn modelId="{1A7690B7-581D-449A-9E75-8F30162B77F9}" type="presParOf" srcId="{F1A884C5-FEB6-4160-B01B-BBE9D498E123}" destId="{2A156A16-C7C7-4F35-87CC-16F69A8C474E}" srcOrd="7" destOrd="0" presId="urn:microsoft.com/office/officeart/2008/layout/VerticalCurvedList"/>
    <dgm:cxn modelId="{16CFE675-979D-4CC3-B1D8-F14D32F3B7E0}" type="presParOf" srcId="{F1A884C5-FEB6-4160-B01B-BBE9D498E123}" destId="{B446F3F0-E985-4C93-A62F-47BC531F2D47}" srcOrd="8" destOrd="0" presId="urn:microsoft.com/office/officeart/2008/layout/VerticalCurvedList"/>
    <dgm:cxn modelId="{44CE0BB9-FCE9-4428-AE88-C77092CF3DDF}" type="presParOf" srcId="{B446F3F0-E985-4C93-A62F-47BC531F2D47}" destId="{7366F130-5E2E-467F-AF25-9F7EC25FC0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C3F6F9-9EDB-43E5-848F-8CDD7124A50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5DD178-BDDF-4228-90F0-2D1DB325AF76}">
      <dgm:prSet/>
      <dgm:spPr/>
      <dgm:t>
        <a:bodyPr/>
        <a:lstStyle/>
        <a:p>
          <a:pPr rtl="0"/>
          <a:r>
            <a:rPr lang="id-ID" dirty="0" smtClean="0"/>
            <a:t>Makanan yang baik</a:t>
          </a:r>
          <a:endParaRPr lang="en-US" dirty="0"/>
        </a:p>
      </dgm:t>
    </dgm:pt>
    <dgm:pt modelId="{806DF674-34AE-44B0-93FE-9484708EB7C4}" type="parTrans" cxnId="{43E6B955-15AF-4B75-B242-0A65E39DCD92}">
      <dgm:prSet/>
      <dgm:spPr/>
      <dgm:t>
        <a:bodyPr/>
        <a:lstStyle/>
        <a:p>
          <a:endParaRPr lang="en-US"/>
        </a:p>
      </dgm:t>
    </dgm:pt>
    <dgm:pt modelId="{C69A46C6-75E5-4934-B367-FA52BDD58378}" type="sibTrans" cxnId="{43E6B955-15AF-4B75-B242-0A65E39DCD92}">
      <dgm:prSet/>
      <dgm:spPr/>
      <dgm:t>
        <a:bodyPr/>
        <a:lstStyle/>
        <a:p>
          <a:endParaRPr lang="en-US"/>
        </a:p>
      </dgm:t>
    </dgm:pt>
    <dgm:pt modelId="{3C9A419F-123F-4F52-995B-0A8C4A93EA93}">
      <dgm:prSet/>
      <dgm:spPr/>
      <dgm:t>
        <a:bodyPr/>
        <a:lstStyle/>
        <a:p>
          <a:pPr rtl="0"/>
          <a:r>
            <a:rPr lang="id-ID" dirty="0" smtClean="0"/>
            <a:t>Makanan yang bergizi</a:t>
          </a:r>
          <a:endParaRPr lang="en-US" dirty="0"/>
        </a:p>
      </dgm:t>
    </dgm:pt>
    <dgm:pt modelId="{301AE257-8DA6-4E3A-BDBB-71DA251DDB53}" type="parTrans" cxnId="{CCD72881-228A-4963-87C9-298DD7961B40}">
      <dgm:prSet/>
      <dgm:spPr/>
      <dgm:t>
        <a:bodyPr/>
        <a:lstStyle/>
        <a:p>
          <a:endParaRPr lang="en-US"/>
        </a:p>
      </dgm:t>
    </dgm:pt>
    <dgm:pt modelId="{04868632-B566-41D7-81B3-99458B128B1F}" type="sibTrans" cxnId="{CCD72881-228A-4963-87C9-298DD7961B40}">
      <dgm:prSet/>
      <dgm:spPr/>
      <dgm:t>
        <a:bodyPr/>
        <a:lstStyle/>
        <a:p>
          <a:endParaRPr lang="en-US"/>
        </a:p>
      </dgm:t>
    </dgm:pt>
    <dgm:pt modelId="{A6EA33A2-8AA3-4A84-B68C-7DB3A3AEB086}">
      <dgm:prSet/>
      <dgm:spPr/>
      <dgm:t>
        <a:bodyPr/>
        <a:lstStyle/>
        <a:p>
          <a:pPr rtl="0"/>
          <a:r>
            <a:rPr lang="id-ID" smtClean="0"/>
            <a:t>Makanan yang higienis</a:t>
          </a:r>
          <a:endParaRPr lang="en-US"/>
        </a:p>
      </dgm:t>
    </dgm:pt>
    <dgm:pt modelId="{87F101D9-4658-442B-AFD3-83DD09FC9C47}" type="parTrans" cxnId="{1A6034AE-FF7E-48FC-987A-8363D16553FF}">
      <dgm:prSet/>
      <dgm:spPr/>
      <dgm:t>
        <a:bodyPr/>
        <a:lstStyle/>
        <a:p>
          <a:endParaRPr lang="en-US"/>
        </a:p>
      </dgm:t>
    </dgm:pt>
    <dgm:pt modelId="{71B34A78-77EF-4399-95A8-DABA7A5A960C}" type="sibTrans" cxnId="{1A6034AE-FF7E-48FC-987A-8363D16553FF}">
      <dgm:prSet/>
      <dgm:spPr/>
      <dgm:t>
        <a:bodyPr/>
        <a:lstStyle/>
        <a:p>
          <a:endParaRPr lang="en-US"/>
        </a:p>
      </dgm:t>
    </dgm:pt>
    <dgm:pt modelId="{EB8119D2-B6C4-4717-83C1-7D1F3D2FE00A}" type="pres">
      <dgm:prSet presAssocID="{CEC3F6F9-9EDB-43E5-848F-8CDD7124A5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FB451A8-C272-4296-B0B0-C2026AA5EAA4}" type="pres">
      <dgm:prSet presAssocID="{CEC3F6F9-9EDB-43E5-848F-8CDD7124A504}" presName="Name1" presStyleCnt="0"/>
      <dgm:spPr/>
    </dgm:pt>
    <dgm:pt modelId="{0B09AE0E-A508-4524-A244-567B3C8B1F11}" type="pres">
      <dgm:prSet presAssocID="{CEC3F6F9-9EDB-43E5-848F-8CDD7124A504}" presName="cycle" presStyleCnt="0"/>
      <dgm:spPr/>
    </dgm:pt>
    <dgm:pt modelId="{63BDC505-E893-4C01-B72F-DBCE455C2961}" type="pres">
      <dgm:prSet presAssocID="{CEC3F6F9-9EDB-43E5-848F-8CDD7124A504}" presName="srcNode" presStyleLbl="node1" presStyleIdx="0" presStyleCnt="3"/>
      <dgm:spPr/>
    </dgm:pt>
    <dgm:pt modelId="{EC2058CB-77AD-4E33-8DEF-984409DAE70A}" type="pres">
      <dgm:prSet presAssocID="{CEC3F6F9-9EDB-43E5-848F-8CDD7124A504}" presName="conn" presStyleLbl="parChTrans1D2" presStyleIdx="0" presStyleCnt="1"/>
      <dgm:spPr/>
      <dgm:t>
        <a:bodyPr/>
        <a:lstStyle/>
        <a:p>
          <a:endParaRPr lang="en-US"/>
        </a:p>
      </dgm:t>
    </dgm:pt>
    <dgm:pt modelId="{4106EAF8-749D-49B1-9D26-9CC0845978C3}" type="pres">
      <dgm:prSet presAssocID="{CEC3F6F9-9EDB-43E5-848F-8CDD7124A504}" presName="extraNode" presStyleLbl="node1" presStyleIdx="0" presStyleCnt="3"/>
      <dgm:spPr/>
    </dgm:pt>
    <dgm:pt modelId="{F08BD0C1-919F-4207-B4F4-BEEC9C668495}" type="pres">
      <dgm:prSet presAssocID="{CEC3F6F9-9EDB-43E5-848F-8CDD7124A504}" presName="dstNode" presStyleLbl="node1" presStyleIdx="0" presStyleCnt="3"/>
      <dgm:spPr/>
    </dgm:pt>
    <dgm:pt modelId="{3AA507F7-15FB-44B1-81AE-2C4368AE351A}" type="pres">
      <dgm:prSet presAssocID="{D95DD178-BDDF-4228-90F0-2D1DB325AF7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80C3B-F1D9-44F0-BB3B-716A2A5D1035}" type="pres">
      <dgm:prSet presAssocID="{D95DD178-BDDF-4228-90F0-2D1DB325AF76}" presName="accent_1" presStyleCnt="0"/>
      <dgm:spPr/>
    </dgm:pt>
    <dgm:pt modelId="{F2AA350A-0CA1-4F94-8E34-B7E27CD39423}" type="pres">
      <dgm:prSet presAssocID="{D95DD178-BDDF-4228-90F0-2D1DB325AF76}" presName="accentRepeatNode" presStyleLbl="solidFgAcc1" presStyleIdx="0" presStyleCnt="3"/>
      <dgm:spPr/>
    </dgm:pt>
    <dgm:pt modelId="{630A54B1-6DE0-4F83-BB68-9B7CF003A46E}" type="pres">
      <dgm:prSet presAssocID="{3C9A419F-123F-4F52-995B-0A8C4A93EA9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5C84D-FAD3-4096-B14B-E929C83CD2EB}" type="pres">
      <dgm:prSet presAssocID="{3C9A419F-123F-4F52-995B-0A8C4A93EA93}" presName="accent_2" presStyleCnt="0"/>
      <dgm:spPr/>
    </dgm:pt>
    <dgm:pt modelId="{BD4B1EDF-54C4-467C-9327-4B4B81909A49}" type="pres">
      <dgm:prSet presAssocID="{3C9A419F-123F-4F52-995B-0A8C4A93EA93}" presName="accentRepeatNode" presStyleLbl="solidFgAcc1" presStyleIdx="1" presStyleCnt="3"/>
      <dgm:spPr/>
    </dgm:pt>
    <dgm:pt modelId="{5AEDAC00-C3C7-45E1-AFD0-6D2B96C5336F}" type="pres">
      <dgm:prSet presAssocID="{A6EA33A2-8AA3-4A84-B68C-7DB3A3AEB08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94C10-1427-4385-A6B8-78F9943DBEBB}" type="pres">
      <dgm:prSet presAssocID="{A6EA33A2-8AA3-4A84-B68C-7DB3A3AEB086}" presName="accent_3" presStyleCnt="0"/>
      <dgm:spPr/>
    </dgm:pt>
    <dgm:pt modelId="{6837CCBB-EEC9-447E-83E0-704477B419E9}" type="pres">
      <dgm:prSet presAssocID="{A6EA33A2-8AA3-4A84-B68C-7DB3A3AEB086}" presName="accentRepeatNode" presStyleLbl="solidFgAcc1" presStyleIdx="2" presStyleCnt="3"/>
      <dgm:spPr/>
    </dgm:pt>
  </dgm:ptLst>
  <dgm:cxnLst>
    <dgm:cxn modelId="{CCD72881-228A-4963-87C9-298DD7961B40}" srcId="{CEC3F6F9-9EDB-43E5-848F-8CDD7124A504}" destId="{3C9A419F-123F-4F52-995B-0A8C4A93EA93}" srcOrd="1" destOrd="0" parTransId="{301AE257-8DA6-4E3A-BDBB-71DA251DDB53}" sibTransId="{04868632-B566-41D7-81B3-99458B128B1F}"/>
    <dgm:cxn modelId="{1CF6372F-AD18-4255-B620-D3F57DE10548}" type="presOf" srcId="{A6EA33A2-8AA3-4A84-B68C-7DB3A3AEB086}" destId="{5AEDAC00-C3C7-45E1-AFD0-6D2B96C5336F}" srcOrd="0" destOrd="0" presId="urn:microsoft.com/office/officeart/2008/layout/VerticalCurvedList"/>
    <dgm:cxn modelId="{43E6B955-15AF-4B75-B242-0A65E39DCD92}" srcId="{CEC3F6F9-9EDB-43E5-848F-8CDD7124A504}" destId="{D95DD178-BDDF-4228-90F0-2D1DB325AF76}" srcOrd="0" destOrd="0" parTransId="{806DF674-34AE-44B0-93FE-9484708EB7C4}" sibTransId="{C69A46C6-75E5-4934-B367-FA52BDD58378}"/>
    <dgm:cxn modelId="{7AB7D351-46E1-4C3D-ACF8-D2E1327BDEA6}" type="presOf" srcId="{CEC3F6F9-9EDB-43E5-848F-8CDD7124A504}" destId="{EB8119D2-B6C4-4717-83C1-7D1F3D2FE00A}" srcOrd="0" destOrd="0" presId="urn:microsoft.com/office/officeart/2008/layout/VerticalCurvedList"/>
    <dgm:cxn modelId="{05CA177B-D6CF-465F-8F58-AB868797E477}" type="presOf" srcId="{C69A46C6-75E5-4934-B367-FA52BDD58378}" destId="{EC2058CB-77AD-4E33-8DEF-984409DAE70A}" srcOrd="0" destOrd="0" presId="urn:microsoft.com/office/officeart/2008/layout/VerticalCurvedList"/>
    <dgm:cxn modelId="{FDC68618-CE0D-4C2C-BFDC-3E7A4CC3B95B}" type="presOf" srcId="{D95DD178-BDDF-4228-90F0-2D1DB325AF76}" destId="{3AA507F7-15FB-44B1-81AE-2C4368AE351A}" srcOrd="0" destOrd="0" presId="urn:microsoft.com/office/officeart/2008/layout/VerticalCurvedList"/>
    <dgm:cxn modelId="{1A6034AE-FF7E-48FC-987A-8363D16553FF}" srcId="{CEC3F6F9-9EDB-43E5-848F-8CDD7124A504}" destId="{A6EA33A2-8AA3-4A84-B68C-7DB3A3AEB086}" srcOrd="2" destOrd="0" parTransId="{87F101D9-4658-442B-AFD3-83DD09FC9C47}" sibTransId="{71B34A78-77EF-4399-95A8-DABA7A5A960C}"/>
    <dgm:cxn modelId="{0E968F0A-52F9-4FB5-BE5B-B8FDF75B19B0}" type="presOf" srcId="{3C9A419F-123F-4F52-995B-0A8C4A93EA93}" destId="{630A54B1-6DE0-4F83-BB68-9B7CF003A46E}" srcOrd="0" destOrd="0" presId="urn:microsoft.com/office/officeart/2008/layout/VerticalCurvedList"/>
    <dgm:cxn modelId="{6FAD0C6D-0B08-416E-87C3-8CD0A9F86BC2}" type="presParOf" srcId="{EB8119D2-B6C4-4717-83C1-7D1F3D2FE00A}" destId="{BFB451A8-C272-4296-B0B0-C2026AA5EAA4}" srcOrd="0" destOrd="0" presId="urn:microsoft.com/office/officeart/2008/layout/VerticalCurvedList"/>
    <dgm:cxn modelId="{3A7BB8E8-D148-40AF-BADF-64249ACD3066}" type="presParOf" srcId="{BFB451A8-C272-4296-B0B0-C2026AA5EAA4}" destId="{0B09AE0E-A508-4524-A244-567B3C8B1F11}" srcOrd="0" destOrd="0" presId="urn:microsoft.com/office/officeart/2008/layout/VerticalCurvedList"/>
    <dgm:cxn modelId="{D4A8CDB7-445C-4702-A38B-BCC311D51F7B}" type="presParOf" srcId="{0B09AE0E-A508-4524-A244-567B3C8B1F11}" destId="{63BDC505-E893-4C01-B72F-DBCE455C2961}" srcOrd="0" destOrd="0" presId="urn:microsoft.com/office/officeart/2008/layout/VerticalCurvedList"/>
    <dgm:cxn modelId="{2495819A-2E2C-48F9-B371-4C4D27CAD235}" type="presParOf" srcId="{0B09AE0E-A508-4524-A244-567B3C8B1F11}" destId="{EC2058CB-77AD-4E33-8DEF-984409DAE70A}" srcOrd="1" destOrd="0" presId="urn:microsoft.com/office/officeart/2008/layout/VerticalCurvedList"/>
    <dgm:cxn modelId="{AF6089C4-BAA9-47C5-913F-D5CB37661182}" type="presParOf" srcId="{0B09AE0E-A508-4524-A244-567B3C8B1F11}" destId="{4106EAF8-749D-49B1-9D26-9CC0845978C3}" srcOrd="2" destOrd="0" presId="urn:microsoft.com/office/officeart/2008/layout/VerticalCurvedList"/>
    <dgm:cxn modelId="{D97A1530-81D6-4D32-8E9F-77C019DBBC89}" type="presParOf" srcId="{0B09AE0E-A508-4524-A244-567B3C8B1F11}" destId="{F08BD0C1-919F-4207-B4F4-BEEC9C668495}" srcOrd="3" destOrd="0" presId="urn:microsoft.com/office/officeart/2008/layout/VerticalCurvedList"/>
    <dgm:cxn modelId="{95AFCD4C-5435-4DCA-907E-600EB1CFAC62}" type="presParOf" srcId="{BFB451A8-C272-4296-B0B0-C2026AA5EAA4}" destId="{3AA507F7-15FB-44B1-81AE-2C4368AE351A}" srcOrd="1" destOrd="0" presId="urn:microsoft.com/office/officeart/2008/layout/VerticalCurvedList"/>
    <dgm:cxn modelId="{668A64A4-F3DD-4278-8526-D45A0092C840}" type="presParOf" srcId="{BFB451A8-C272-4296-B0B0-C2026AA5EAA4}" destId="{89780C3B-F1D9-44F0-BB3B-716A2A5D1035}" srcOrd="2" destOrd="0" presId="urn:microsoft.com/office/officeart/2008/layout/VerticalCurvedList"/>
    <dgm:cxn modelId="{70086E65-5568-4CB6-8679-0A5864285E58}" type="presParOf" srcId="{89780C3B-F1D9-44F0-BB3B-716A2A5D1035}" destId="{F2AA350A-0CA1-4F94-8E34-B7E27CD39423}" srcOrd="0" destOrd="0" presId="urn:microsoft.com/office/officeart/2008/layout/VerticalCurvedList"/>
    <dgm:cxn modelId="{4BD0CC9F-E924-4213-9A33-A3AAF964BF38}" type="presParOf" srcId="{BFB451A8-C272-4296-B0B0-C2026AA5EAA4}" destId="{630A54B1-6DE0-4F83-BB68-9B7CF003A46E}" srcOrd="3" destOrd="0" presId="urn:microsoft.com/office/officeart/2008/layout/VerticalCurvedList"/>
    <dgm:cxn modelId="{C685ABF9-2602-48F1-BCF1-86430EB42588}" type="presParOf" srcId="{BFB451A8-C272-4296-B0B0-C2026AA5EAA4}" destId="{CFE5C84D-FAD3-4096-B14B-E929C83CD2EB}" srcOrd="4" destOrd="0" presId="urn:microsoft.com/office/officeart/2008/layout/VerticalCurvedList"/>
    <dgm:cxn modelId="{5F9CF9D0-5A1B-4F13-8687-F5959859EF21}" type="presParOf" srcId="{CFE5C84D-FAD3-4096-B14B-E929C83CD2EB}" destId="{BD4B1EDF-54C4-467C-9327-4B4B81909A49}" srcOrd="0" destOrd="0" presId="urn:microsoft.com/office/officeart/2008/layout/VerticalCurvedList"/>
    <dgm:cxn modelId="{D890ED25-7630-4533-A405-E07D9E9AFCCB}" type="presParOf" srcId="{BFB451A8-C272-4296-B0B0-C2026AA5EAA4}" destId="{5AEDAC00-C3C7-45E1-AFD0-6D2B96C5336F}" srcOrd="5" destOrd="0" presId="urn:microsoft.com/office/officeart/2008/layout/VerticalCurvedList"/>
    <dgm:cxn modelId="{CEF682A6-8D5F-4AF4-A20E-5AE9814EB408}" type="presParOf" srcId="{BFB451A8-C272-4296-B0B0-C2026AA5EAA4}" destId="{A4994C10-1427-4385-A6B8-78F9943DBEBB}" srcOrd="6" destOrd="0" presId="urn:microsoft.com/office/officeart/2008/layout/VerticalCurvedList"/>
    <dgm:cxn modelId="{411AABC6-E6F5-409F-9C8C-E69D6EB33955}" type="presParOf" srcId="{A4994C10-1427-4385-A6B8-78F9943DBEBB}" destId="{6837CCBB-EEC9-447E-83E0-704477B419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1E7ACB-8465-4470-BEE3-1EB4C000FE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921A66-0213-4967-94BD-BE77553CD656}">
      <dgm:prSet/>
      <dgm:spPr/>
      <dgm:t>
        <a:bodyPr/>
        <a:lstStyle/>
        <a:p>
          <a:pPr rtl="0"/>
          <a:r>
            <a:rPr lang="id-ID" smtClean="0"/>
            <a:t>Makanan yang baik</a:t>
          </a:r>
          <a:endParaRPr lang="en-US"/>
        </a:p>
      </dgm:t>
    </dgm:pt>
    <dgm:pt modelId="{E160525C-8791-4414-8707-C31FE0C331BC}" type="parTrans" cxnId="{A6C118A1-8363-46EC-9213-4882B3EDA220}">
      <dgm:prSet/>
      <dgm:spPr/>
      <dgm:t>
        <a:bodyPr/>
        <a:lstStyle/>
        <a:p>
          <a:endParaRPr lang="en-US"/>
        </a:p>
      </dgm:t>
    </dgm:pt>
    <dgm:pt modelId="{438DBF0E-333A-494E-95C0-0CB4EA39A03A}" type="sibTrans" cxnId="{A6C118A1-8363-46EC-9213-4882B3EDA220}">
      <dgm:prSet/>
      <dgm:spPr/>
      <dgm:t>
        <a:bodyPr/>
        <a:lstStyle/>
        <a:p>
          <a:endParaRPr lang="en-US"/>
        </a:p>
      </dgm:t>
    </dgm:pt>
    <dgm:pt modelId="{CD9EB7C0-3958-4C9D-9381-1E3DF8C1B4C4}" type="pres">
      <dgm:prSet presAssocID="{181E7ACB-8465-4470-BEE3-1EB4C000FE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615034-A261-4642-A0BD-5138F4BFF7E5}" type="pres">
      <dgm:prSet presAssocID="{A8921A66-0213-4967-94BD-BE77553CD6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C118A1-8363-46EC-9213-4882B3EDA220}" srcId="{181E7ACB-8465-4470-BEE3-1EB4C000FEAF}" destId="{A8921A66-0213-4967-94BD-BE77553CD656}" srcOrd="0" destOrd="0" parTransId="{E160525C-8791-4414-8707-C31FE0C331BC}" sibTransId="{438DBF0E-333A-494E-95C0-0CB4EA39A03A}"/>
    <dgm:cxn modelId="{4BEF0864-947A-45E6-9A33-84ECCEE72551}" type="presOf" srcId="{A8921A66-0213-4967-94BD-BE77553CD656}" destId="{1C615034-A261-4642-A0BD-5138F4BFF7E5}" srcOrd="0" destOrd="0" presId="urn:microsoft.com/office/officeart/2005/8/layout/vList2"/>
    <dgm:cxn modelId="{2DDE8991-5873-451F-AD3A-6D894B3AF1B1}" type="presOf" srcId="{181E7ACB-8465-4470-BEE3-1EB4C000FEAF}" destId="{CD9EB7C0-3958-4C9D-9381-1E3DF8C1B4C4}" srcOrd="0" destOrd="0" presId="urn:microsoft.com/office/officeart/2005/8/layout/vList2"/>
    <dgm:cxn modelId="{CE73E262-AFD0-4571-B047-79FAF5C04204}" type="presParOf" srcId="{CD9EB7C0-3958-4C9D-9381-1E3DF8C1B4C4}" destId="{1C615034-A261-4642-A0BD-5138F4BFF7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9A142B-49F4-4F91-9982-A133BCC2F1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619794-3FD1-412C-8860-C5DB9E545EE1}">
      <dgm:prSet/>
      <dgm:spPr/>
      <dgm:t>
        <a:bodyPr/>
        <a:lstStyle/>
        <a:p>
          <a:pPr rtl="0"/>
          <a:r>
            <a:rPr lang="id-ID" smtClean="0"/>
            <a:t>Makanan yang bergizi</a:t>
          </a:r>
          <a:endParaRPr lang="en-US"/>
        </a:p>
      </dgm:t>
    </dgm:pt>
    <dgm:pt modelId="{5AAC2C31-64CB-49B7-8890-CB6907B45533}" type="parTrans" cxnId="{D1421DBD-EB4F-49B2-822F-A1B620517AA2}">
      <dgm:prSet/>
      <dgm:spPr/>
      <dgm:t>
        <a:bodyPr/>
        <a:lstStyle/>
        <a:p>
          <a:endParaRPr lang="en-US"/>
        </a:p>
      </dgm:t>
    </dgm:pt>
    <dgm:pt modelId="{4AAE7F96-8B2A-469D-B571-6BF140978FBF}" type="sibTrans" cxnId="{D1421DBD-EB4F-49B2-822F-A1B620517AA2}">
      <dgm:prSet/>
      <dgm:spPr/>
      <dgm:t>
        <a:bodyPr/>
        <a:lstStyle/>
        <a:p>
          <a:endParaRPr lang="en-US"/>
        </a:p>
      </dgm:t>
    </dgm:pt>
    <dgm:pt modelId="{8BEE8477-E264-48FB-9D1C-40EA706C17BA}" type="pres">
      <dgm:prSet presAssocID="{AA9A142B-49F4-4F91-9982-A133BCC2F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872223-A2C2-4E88-A6BC-4D40566683C7}" type="pres">
      <dgm:prSet presAssocID="{2F619794-3FD1-412C-8860-C5DB9E545E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421DBD-EB4F-49B2-822F-A1B620517AA2}" srcId="{AA9A142B-49F4-4F91-9982-A133BCC2F170}" destId="{2F619794-3FD1-412C-8860-C5DB9E545EE1}" srcOrd="0" destOrd="0" parTransId="{5AAC2C31-64CB-49B7-8890-CB6907B45533}" sibTransId="{4AAE7F96-8B2A-469D-B571-6BF140978FBF}"/>
    <dgm:cxn modelId="{4F180D6E-E2F9-4B96-8962-E3D6B988CB6D}" type="presOf" srcId="{2F619794-3FD1-412C-8860-C5DB9E545EE1}" destId="{3E872223-A2C2-4E88-A6BC-4D40566683C7}" srcOrd="0" destOrd="0" presId="urn:microsoft.com/office/officeart/2005/8/layout/vList2"/>
    <dgm:cxn modelId="{CB7EA054-8EE7-4464-BF21-63BA9B83AF7F}" type="presOf" srcId="{AA9A142B-49F4-4F91-9982-A133BCC2F170}" destId="{8BEE8477-E264-48FB-9D1C-40EA706C17BA}" srcOrd="0" destOrd="0" presId="urn:microsoft.com/office/officeart/2005/8/layout/vList2"/>
    <dgm:cxn modelId="{E1D2549D-256D-4B17-8BFD-FFB66ECD18B2}" type="presParOf" srcId="{8BEE8477-E264-48FB-9D1C-40EA706C17BA}" destId="{3E872223-A2C2-4E88-A6BC-4D40566683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DC88A8-72A7-47EE-B82C-D08F4E9899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37CA71-F769-426B-862B-073B73F9BDE9}">
      <dgm:prSet/>
      <dgm:spPr/>
      <dgm:t>
        <a:bodyPr/>
        <a:lstStyle/>
        <a:p>
          <a:pPr rtl="0"/>
          <a:r>
            <a:rPr lang="id-ID" smtClean="0"/>
            <a:t>Makanan yang higienis</a:t>
          </a:r>
          <a:endParaRPr lang="en-US"/>
        </a:p>
      </dgm:t>
    </dgm:pt>
    <dgm:pt modelId="{949C38F6-625B-4838-9D57-68087358F16F}" type="parTrans" cxnId="{79686DC9-2494-410E-BF4C-4B4A694505AF}">
      <dgm:prSet/>
      <dgm:spPr/>
      <dgm:t>
        <a:bodyPr/>
        <a:lstStyle/>
        <a:p>
          <a:endParaRPr lang="en-US"/>
        </a:p>
      </dgm:t>
    </dgm:pt>
    <dgm:pt modelId="{DFC68DC4-6A7B-49C7-9CB9-C5F8A5AFFFD8}" type="sibTrans" cxnId="{79686DC9-2494-410E-BF4C-4B4A694505AF}">
      <dgm:prSet/>
      <dgm:spPr/>
      <dgm:t>
        <a:bodyPr/>
        <a:lstStyle/>
        <a:p>
          <a:endParaRPr lang="en-US"/>
        </a:p>
      </dgm:t>
    </dgm:pt>
    <dgm:pt modelId="{F36A605B-02A1-404C-BA9A-E8B2DE342F8D}" type="pres">
      <dgm:prSet presAssocID="{33DC88A8-72A7-47EE-B82C-D08F4E9899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F115E-C8A6-4E06-8A27-20DCDCAF0F5A}" type="pres">
      <dgm:prSet presAssocID="{A637CA71-F769-426B-862B-073B73F9BD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686DC9-2494-410E-BF4C-4B4A694505AF}" srcId="{33DC88A8-72A7-47EE-B82C-D08F4E98999D}" destId="{A637CA71-F769-426B-862B-073B73F9BDE9}" srcOrd="0" destOrd="0" parTransId="{949C38F6-625B-4838-9D57-68087358F16F}" sibTransId="{DFC68DC4-6A7B-49C7-9CB9-C5F8A5AFFFD8}"/>
    <dgm:cxn modelId="{3630EF32-1B5D-4A03-A83D-E4AE90F40070}" type="presOf" srcId="{33DC88A8-72A7-47EE-B82C-D08F4E98999D}" destId="{F36A605B-02A1-404C-BA9A-E8B2DE342F8D}" srcOrd="0" destOrd="0" presId="urn:microsoft.com/office/officeart/2005/8/layout/vList2"/>
    <dgm:cxn modelId="{06CD921F-D5C9-4709-B2D1-9BAF38660DA8}" type="presOf" srcId="{A637CA71-F769-426B-862B-073B73F9BDE9}" destId="{4BEF115E-C8A6-4E06-8A27-20DCDCAF0F5A}" srcOrd="0" destOrd="0" presId="urn:microsoft.com/office/officeart/2005/8/layout/vList2"/>
    <dgm:cxn modelId="{8FD7E972-B9F2-4052-A4D1-AE351E539B35}" type="presParOf" srcId="{F36A605B-02A1-404C-BA9A-E8B2DE342F8D}" destId="{4BEF115E-C8A6-4E06-8A27-20DCDCAF0F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967F04-99F9-4639-B030-1826DC8D91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2B7EDC3-1319-461E-BC17-C0A9100AD5D4}">
      <dgm:prSet/>
      <dgm:spPr/>
      <dgm:t>
        <a:bodyPr/>
        <a:lstStyle/>
        <a:p>
          <a:pPr rtl="0"/>
          <a:r>
            <a:rPr lang="id-ID" dirty="0" smtClean="0"/>
            <a:t>Fungsi Makanan</a:t>
          </a:r>
          <a:endParaRPr lang="en-US" dirty="0"/>
        </a:p>
      </dgm:t>
    </dgm:pt>
    <dgm:pt modelId="{7930A7F1-8B91-4F32-B288-DF477E344120}" type="parTrans" cxnId="{E8E94F91-3AE7-4F64-95CC-9F62853C2F20}">
      <dgm:prSet/>
      <dgm:spPr/>
      <dgm:t>
        <a:bodyPr/>
        <a:lstStyle/>
        <a:p>
          <a:endParaRPr lang="en-US"/>
        </a:p>
      </dgm:t>
    </dgm:pt>
    <dgm:pt modelId="{D856D295-1879-4B4C-BA93-5A4CF29D6A52}" type="sibTrans" cxnId="{E8E94F91-3AE7-4F64-95CC-9F62853C2F20}">
      <dgm:prSet/>
      <dgm:spPr/>
      <dgm:t>
        <a:bodyPr/>
        <a:lstStyle/>
        <a:p>
          <a:endParaRPr lang="en-US"/>
        </a:p>
      </dgm:t>
    </dgm:pt>
    <dgm:pt modelId="{2928E0F0-AFAB-4E1C-B008-9114C5F88C7A}" type="pres">
      <dgm:prSet presAssocID="{80967F04-99F9-4639-B030-1826DC8D91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3C2016-7330-48C2-AEDD-CC1602323990}" type="pres">
      <dgm:prSet presAssocID="{D2B7EDC3-1319-461E-BC17-C0A9100AD5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00A86A-8E05-4693-B9D1-E45EAACA8F1D}" type="presOf" srcId="{D2B7EDC3-1319-461E-BC17-C0A9100AD5D4}" destId="{DB3C2016-7330-48C2-AEDD-CC1602323990}" srcOrd="0" destOrd="0" presId="urn:microsoft.com/office/officeart/2005/8/layout/vList2"/>
    <dgm:cxn modelId="{E8E94F91-3AE7-4F64-95CC-9F62853C2F20}" srcId="{80967F04-99F9-4639-B030-1826DC8D911E}" destId="{D2B7EDC3-1319-461E-BC17-C0A9100AD5D4}" srcOrd="0" destOrd="0" parTransId="{7930A7F1-8B91-4F32-B288-DF477E344120}" sibTransId="{D856D295-1879-4B4C-BA93-5A4CF29D6A52}"/>
    <dgm:cxn modelId="{97CC77DE-2B54-4ED4-899F-C88B57CD40EC}" type="presOf" srcId="{80967F04-99F9-4639-B030-1826DC8D911E}" destId="{2928E0F0-AFAB-4E1C-B008-9114C5F88C7A}" srcOrd="0" destOrd="0" presId="urn:microsoft.com/office/officeart/2005/8/layout/vList2"/>
    <dgm:cxn modelId="{91456E3B-BFDF-4028-A16F-B0A20D95A17D}" type="presParOf" srcId="{2928E0F0-AFAB-4E1C-B008-9114C5F88C7A}" destId="{DB3C2016-7330-48C2-AEDD-CC16023239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B52AEF-72B4-4A1D-A3E8-3BD818AB867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A693DE2-C71F-4336-8E27-F298A86E140B}">
      <dgm:prSet custT="1"/>
      <dgm:spPr/>
      <dgm:t>
        <a:bodyPr/>
        <a:lstStyle/>
        <a:p>
          <a:pPr rtl="0"/>
          <a:r>
            <a:rPr lang="id-ID" sz="3200" dirty="0" smtClean="0"/>
            <a:t>Sumber energi atau tenaga.</a:t>
          </a:r>
          <a:endParaRPr lang="en-US" sz="3200" dirty="0"/>
        </a:p>
      </dgm:t>
    </dgm:pt>
    <dgm:pt modelId="{97537999-2B39-4741-97AE-3F55D2F98C49}" type="parTrans" cxnId="{9D3B329D-3F58-4768-9345-FDE9135D2F8E}">
      <dgm:prSet/>
      <dgm:spPr/>
      <dgm:t>
        <a:bodyPr/>
        <a:lstStyle/>
        <a:p>
          <a:endParaRPr lang="en-US"/>
        </a:p>
      </dgm:t>
    </dgm:pt>
    <dgm:pt modelId="{286E2096-3FBC-4280-BE98-51F0F524A3DD}" type="sibTrans" cxnId="{9D3B329D-3F58-4768-9345-FDE9135D2F8E}">
      <dgm:prSet/>
      <dgm:spPr/>
      <dgm:t>
        <a:bodyPr/>
        <a:lstStyle/>
        <a:p>
          <a:endParaRPr lang="en-US"/>
        </a:p>
      </dgm:t>
    </dgm:pt>
    <dgm:pt modelId="{A144C928-9D7C-4CEC-9112-1A9C328D3BBC}">
      <dgm:prSet custT="1"/>
      <dgm:spPr/>
      <dgm:t>
        <a:bodyPr/>
        <a:lstStyle/>
        <a:p>
          <a:pPr rtl="0"/>
          <a:r>
            <a:rPr lang="id-ID" sz="2400" dirty="0" smtClean="0"/>
            <a:t>Sumber pembangun sel-sel tubuh yang rusak dan menggantikan dengan sel-sel yang baru.</a:t>
          </a:r>
          <a:endParaRPr lang="en-US" sz="2400" dirty="0"/>
        </a:p>
      </dgm:t>
    </dgm:pt>
    <dgm:pt modelId="{E5814335-F78A-4707-AE94-60644C8B99A8}" type="parTrans" cxnId="{41CDDBAA-472B-496B-8C83-0DA56316188C}">
      <dgm:prSet/>
      <dgm:spPr/>
      <dgm:t>
        <a:bodyPr/>
        <a:lstStyle/>
        <a:p>
          <a:endParaRPr lang="en-US"/>
        </a:p>
      </dgm:t>
    </dgm:pt>
    <dgm:pt modelId="{B76D0FC3-9F80-41EB-ABFA-965D95077C26}" type="sibTrans" cxnId="{41CDDBAA-472B-496B-8C83-0DA56316188C}">
      <dgm:prSet/>
      <dgm:spPr/>
      <dgm:t>
        <a:bodyPr/>
        <a:lstStyle/>
        <a:p>
          <a:endParaRPr lang="en-US"/>
        </a:p>
      </dgm:t>
    </dgm:pt>
    <dgm:pt modelId="{B320BEC1-1002-4C9F-A0AF-9156BEEE6C12}">
      <dgm:prSet custT="1"/>
      <dgm:spPr/>
      <dgm:t>
        <a:bodyPr/>
        <a:lstStyle/>
        <a:p>
          <a:pPr rtl="0"/>
          <a:r>
            <a:rPr lang="id-ID" sz="2400" dirty="0" smtClean="0"/>
            <a:t>Pengatur proses metabolisme yang terjadi dalam tubuh.</a:t>
          </a:r>
          <a:endParaRPr lang="en-US" sz="2400" dirty="0"/>
        </a:p>
      </dgm:t>
    </dgm:pt>
    <dgm:pt modelId="{DBE76539-319B-4B07-B53A-1F5EBD33224A}" type="parTrans" cxnId="{3F16628D-BDE2-4FE7-865A-D2C0ECC1D1B2}">
      <dgm:prSet/>
      <dgm:spPr/>
      <dgm:t>
        <a:bodyPr/>
        <a:lstStyle/>
        <a:p>
          <a:endParaRPr lang="en-US"/>
        </a:p>
      </dgm:t>
    </dgm:pt>
    <dgm:pt modelId="{1ACCF827-BBAB-4E38-8DE2-6D97986A44F5}" type="sibTrans" cxnId="{3F16628D-BDE2-4FE7-865A-D2C0ECC1D1B2}">
      <dgm:prSet/>
      <dgm:spPr/>
      <dgm:t>
        <a:bodyPr/>
        <a:lstStyle/>
        <a:p>
          <a:endParaRPr lang="en-US"/>
        </a:p>
      </dgm:t>
    </dgm:pt>
    <dgm:pt modelId="{A52B0591-4DDE-4D64-9CD4-D5EC87502EEA}">
      <dgm:prSet custT="1"/>
      <dgm:spPr/>
      <dgm:t>
        <a:bodyPr/>
        <a:lstStyle/>
        <a:p>
          <a:pPr rtl="0"/>
          <a:r>
            <a:rPr lang="id-ID" sz="2400" dirty="0" smtClean="0"/>
            <a:t>Sebagai pelindung tubuh terhadap berbagai penyakit.</a:t>
          </a:r>
          <a:endParaRPr lang="en-US" sz="2400" dirty="0"/>
        </a:p>
      </dgm:t>
    </dgm:pt>
    <dgm:pt modelId="{14539AC6-90F4-4E58-A8D0-4A26E6811231}" type="parTrans" cxnId="{9D966C71-8034-453F-A13D-7504B5E6CFCA}">
      <dgm:prSet/>
      <dgm:spPr/>
      <dgm:t>
        <a:bodyPr/>
        <a:lstStyle/>
        <a:p>
          <a:endParaRPr lang="en-US"/>
        </a:p>
      </dgm:t>
    </dgm:pt>
    <dgm:pt modelId="{2B2112E6-0429-46AB-A010-A43AEE45F830}" type="sibTrans" cxnId="{9D966C71-8034-453F-A13D-7504B5E6CFCA}">
      <dgm:prSet/>
      <dgm:spPr/>
      <dgm:t>
        <a:bodyPr/>
        <a:lstStyle/>
        <a:p>
          <a:endParaRPr lang="en-US"/>
        </a:p>
      </dgm:t>
    </dgm:pt>
    <dgm:pt modelId="{39C22A6B-6AD3-49BC-9BDB-AFD272971954}" type="pres">
      <dgm:prSet presAssocID="{E6B52AEF-72B4-4A1D-A3E8-3BD818AB86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5AAEAC-F7EA-42AF-B807-89E663628879}" type="pres">
      <dgm:prSet presAssocID="{E6B52AEF-72B4-4A1D-A3E8-3BD818AB8678}" presName="Name1" presStyleCnt="0"/>
      <dgm:spPr/>
    </dgm:pt>
    <dgm:pt modelId="{3D5FA209-6FB5-486E-B858-877C38D7E327}" type="pres">
      <dgm:prSet presAssocID="{E6B52AEF-72B4-4A1D-A3E8-3BD818AB8678}" presName="cycle" presStyleCnt="0"/>
      <dgm:spPr/>
    </dgm:pt>
    <dgm:pt modelId="{9310250D-CD28-4286-9FCF-D02A2D69919A}" type="pres">
      <dgm:prSet presAssocID="{E6B52AEF-72B4-4A1D-A3E8-3BD818AB8678}" presName="srcNode" presStyleLbl="node1" presStyleIdx="0" presStyleCnt="4"/>
      <dgm:spPr/>
    </dgm:pt>
    <dgm:pt modelId="{64DD9082-7237-4D39-A7D7-DA0D9D8324A7}" type="pres">
      <dgm:prSet presAssocID="{E6B52AEF-72B4-4A1D-A3E8-3BD818AB8678}" presName="conn" presStyleLbl="parChTrans1D2" presStyleIdx="0" presStyleCnt="1"/>
      <dgm:spPr/>
      <dgm:t>
        <a:bodyPr/>
        <a:lstStyle/>
        <a:p>
          <a:endParaRPr lang="en-US"/>
        </a:p>
      </dgm:t>
    </dgm:pt>
    <dgm:pt modelId="{C5DB4350-C607-491A-882A-30C70ABF2541}" type="pres">
      <dgm:prSet presAssocID="{E6B52AEF-72B4-4A1D-A3E8-3BD818AB8678}" presName="extraNode" presStyleLbl="node1" presStyleIdx="0" presStyleCnt="4"/>
      <dgm:spPr/>
    </dgm:pt>
    <dgm:pt modelId="{6B9961FA-BB21-436E-9D5A-1B59BF257A9A}" type="pres">
      <dgm:prSet presAssocID="{E6B52AEF-72B4-4A1D-A3E8-3BD818AB8678}" presName="dstNode" presStyleLbl="node1" presStyleIdx="0" presStyleCnt="4"/>
      <dgm:spPr/>
    </dgm:pt>
    <dgm:pt modelId="{730F90F1-8B9C-4777-9228-2955DF757D79}" type="pres">
      <dgm:prSet presAssocID="{EA693DE2-C71F-4336-8E27-F298A86E140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F8B60-0BCC-4AC4-9608-B6F581248344}" type="pres">
      <dgm:prSet presAssocID="{EA693DE2-C71F-4336-8E27-F298A86E140B}" presName="accent_1" presStyleCnt="0"/>
      <dgm:spPr/>
    </dgm:pt>
    <dgm:pt modelId="{4F8C9B4D-8F03-4DAC-88C0-4AED9D2A67C1}" type="pres">
      <dgm:prSet presAssocID="{EA693DE2-C71F-4336-8E27-F298A86E140B}" presName="accentRepeatNode" presStyleLbl="solidFgAcc1" presStyleIdx="0" presStyleCnt="4"/>
      <dgm:spPr/>
    </dgm:pt>
    <dgm:pt modelId="{75D37045-0578-4C1E-A36C-51F00408CB8B}" type="pres">
      <dgm:prSet presAssocID="{A144C928-9D7C-4CEC-9112-1A9C328D3BB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0ECCD-8E03-4D8C-AC30-F2A934F3E9B3}" type="pres">
      <dgm:prSet presAssocID="{A144C928-9D7C-4CEC-9112-1A9C328D3BBC}" presName="accent_2" presStyleCnt="0"/>
      <dgm:spPr/>
    </dgm:pt>
    <dgm:pt modelId="{3B54F9E3-748B-4C37-83D2-131C6D31FDFF}" type="pres">
      <dgm:prSet presAssocID="{A144C928-9D7C-4CEC-9112-1A9C328D3BBC}" presName="accentRepeatNode" presStyleLbl="solidFgAcc1" presStyleIdx="1" presStyleCnt="4"/>
      <dgm:spPr/>
    </dgm:pt>
    <dgm:pt modelId="{C35E8D85-AC0B-4BA7-93E7-FCC6D3583B58}" type="pres">
      <dgm:prSet presAssocID="{B320BEC1-1002-4C9F-A0AF-9156BEEE6C1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B9942-2DCF-4B51-92E9-46B62235E57C}" type="pres">
      <dgm:prSet presAssocID="{B320BEC1-1002-4C9F-A0AF-9156BEEE6C12}" presName="accent_3" presStyleCnt="0"/>
      <dgm:spPr/>
    </dgm:pt>
    <dgm:pt modelId="{81845FB7-0458-4170-81F1-FA247E4C160D}" type="pres">
      <dgm:prSet presAssocID="{B320BEC1-1002-4C9F-A0AF-9156BEEE6C12}" presName="accentRepeatNode" presStyleLbl="solidFgAcc1" presStyleIdx="2" presStyleCnt="4"/>
      <dgm:spPr/>
    </dgm:pt>
    <dgm:pt modelId="{07DC4342-553A-4941-ADCA-0788339B577A}" type="pres">
      <dgm:prSet presAssocID="{A52B0591-4DDE-4D64-9CD4-D5EC87502EE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E4DD1-29DA-4CD1-83EB-E1C1426B6319}" type="pres">
      <dgm:prSet presAssocID="{A52B0591-4DDE-4D64-9CD4-D5EC87502EEA}" presName="accent_4" presStyleCnt="0"/>
      <dgm:spPr/>
    </dgm:pt>
    <dgm:pt modelId="{46D141D6-DB76-4BCD-B9E7-4CC12429603D}" type="pres">
      <dgm:prSet presAssocID="{A52B0591-4DDE-4D64-9CD4-D5EC87502EEA}" presName="accentRepeatNode" presStyleLbl="solidFgAcc1" presStyleIdx="3" presStyleCnt="4"/>
      <dgm:spPr/>
    </dgm:pt>
  </dgm:ptLst>
  <dgm:cxnLst>
    <dgm:cxn modelId="{3F16628D-BDE2-4FE7-865A-D2C0ECC1D1B2}" srcId="{E6B52AEF-72B4-4A1D-A3E8-3BD818AB8678}" destId="{B320BEC1-1002-4C9F-A0AF-9156BEEE6C12}" srcOrd="2" destOrd="0" parTransId="{DBE76539-319B-4B07-B53A-1F5EBD33224A}" sibTransId="{1ACCF827-BBAB-4E38-8DE2-6D97986A44F5}"/>
    <dgm:cxn modelId="{68141EB4-C45A-4860-99B4-618A1FF5197B}" type="presOf" srcId="{E6B52AEF-72B4-4A1D-A3E8-3BD818AB8678}" destId="{39C22A6B-6AD3-49BC-9BDB-AFD272971954}" srcOrd="0" destOrd="0" presId="urn:microsoft.com/office/officeart/2008/layout/VerticalCurvedList"/>
    <dgm:cxn modelId="{BE360E0D-FEC1-4345-8A39-D31EC3F31C97}" type="presOf" srcId="{A144C928-9D7C-4CEC-9112-1A9C328D3BBC}" destId="{75D37045-0578-4C1E-A36C-51F00408CB8B}" srcOrd="0" destOrd="0" presId="urn:microsoft.com/office/officeart/2008/layout/VerticalCurvedList"/>
    <dgm:cxn modelId="{9D966C71-8034-453F-A13D-7504B5E6CFCA}" srcId="{E6B52AEF-72B4-4A1D-A3E8-3BD818AB8678}" destId="{A52B0591-4DDE-4D64-9CD4-D5EC87502EEA}" srcOrd="3" destOrd="0" parTransId="{14539AC6-90F4-4E58-A8D0-4A26E6811231}" sibTransId="{2B2112E6-0429-46AB-A010-A43AEE45F830}"/>
    <dgm:cxn modelId="{56DD0D45-317B-4186-98DE-B312F3C2BC21}" type="presOf" srcId="{B320BEC1-1002-4C9F-A0AF-9156BEEE6C12}" destId="{C35E8D85-AC0B-4BA7-93E7-FCC6D3583B58}" srcOrd="0" destOrd="0" presId="urn:microsoft.com/office/officeart/2008/layout/VerticalCurvedList"/>
    <dgm:cxn modelId="{EB817E32-F25C-4592-9107-FFEFA7B169EF}" type="presOf" srcId="{EA693DE2-C71F-4336-8E27-F298A86E140B}" destId="{730F90F1-8B9C-4777-9228-2955DF757D79}" srcOrd="0" destOrd="0" presId="urn:microsoft.com/office/officeart/2008/layout/VerticalCurvedList"/>
    <dgm:cxn modelId="{9D3B329D-3F58-4768-9345-FDE9135D2F8E}" srcId="{E6B52AEF-72B4-4A1D-A3E8-3BD818AB8678}" destId="{EA693DE2-C71F-4336-8E27-F298A86E140B}" srcOrd="0" destOrd="0" parTransId="{97537999-2B39-4741-97AE-3F55D2F98C49}" sibTransId="{286E2096-3FBC-4280-BE98-51F0F524A3DD}"/>
    <dgm:cxn modelId="{1905D271-9399-4EE0-8684-80848AAF6B17}" type="presOf" srcId="{A52B0591-4DDE-4D64-9CD4-D5EC87502EEA}" destId="{07DC4342-553A-4941-ADCA-0788339B577A}" srcOrd="0" destOrd="0" presId="urn:microsoft.com/office/officeart/2008/layout/VerticalCurvedList"/>
    <dgm:cxn modelId="{41CDDBAA-472B-496B-8C83-0DA56316188C}" srcId="{E6B52AEF-72B4-4A1D-A3E8-3BD818AB8678}" destId="{A144C928-9D7C-4CEC-9112-1A9C328D3BBC}" srcOrd="1" destOrd="0" parTransId="{E5814335-F78A-4707-AE94-60644C8B99A8}" sibTransId="{B76D0FC3-9F80-41EB-ABFA-965D95077C26}"/>
    <dgm:cxn modelId="{AD4A9FEE-677B-432B-8CDD-18DACACF9875}" type="presOf" srcId="{286E2096-3FBC-4280-BE98-51F0F524A3DD}" destId="{64DD9082-7237-4D39-A7D7-DA0D9D8324A7}" srcOrd="0" destOrd="0" presId="urn:microsoft.com/office/officeart/2008/layout/VerticalCurvedList"/>
    <dgm:cxn modelId="{A50D7912-437F-4509-A633-D17082B419B8}" type="presParOf" srcId="{39C22A6B-6AD3-49BC-9BDB-AFD272971954}" destId="{A25AAEAC-F7EA-42AF-B807-89E663628879}" srcOrd="0" destOrd="0" presId="urn:microsoft.com/office/officeart/2008/layout/VerticalCurvedList"/>
    <dgm:cxn modelId="{8BCEEC7B-D8A5-4854-97AF-88BEBCFE238D}" type="presParOf" srcId="{A25AAEAC-F7EA-42AF-B807-89E663628879}" destId="{3D5FA209-6FB5-486E-B858-877C38D7E327}" srcOrd="0" destOrd="0" presId="urn:microsoft.com/office/officeart/2008/layout/VerticalCurvedList"/>
    <dgm:cxn modelId="{4738F68F-A81E-4C10-B31A-3F37F6A4E117}" type="presParOf" srcId="{3D5FA209-6FB5-486E-B858-877C38D7E327}" destId="{9310250D-CD28-4286-9FCF-D02A2D69919A}" srcOrd="0" destOrd="0" presId="urn:microsoft.com/office/officeart/2008/layout/VerticalCurvedList"/>
    <dgm:cxn modelId="{71740AE0-F518-4643-A748-690514D9018D}" type="presParOf" srcId="{3D5FA209-6FB5-486E-B858-877C38D7E327}" destId="{64DD9082-7237-4D39-A7D7-DA0D9D8324A7}" srcOrd="1" destOrd="0" presId="urn:microsoft.com/office/officeart/2008/layout/VerticalCurvedList"/>
    <dgm:cxn modelId="{CB801E67-6B82-4682-9D98-FC36C1698AE4}" type="presParOf" srcId="{3D5FA209-6FB5-486E-B858-877C38D7E327}" destId="{C5DB4350-C607-491A-882A-30C70ABF2541}" srcOrd="2" destOrd="0" presId="urn:microsoft.com/office/officeart/2008/layout/VerticalCurvedList"/>
    <dgm:cxn modelId="{8B608875-FE9B-4BC7-BEBE-0654D5E16623}" type="presParOf" srcId="{3D5FA209-6FB5-486E-B858-877C38D7E327}" destId="{6B9961FA-BB21-436E-9D5A-1B59BF257A9A}" srcOrd="3" destOrd="0" presId="urn:microsoft.com/office/officeart/2008/layout/VerticalCurvedList"/>
    <dgm:cxn modelId="{4DDC47DD-2483-4642-B55F-4F443C10D6B1}" type="presParOf" srcId="{A25AAEAC-F7EA-42AF-B807-89E663628879}" destId="{730F90F1-8B9C-4777-9228-2955DF757D79}" srcOrd="1" destOrd="0" presId="urn:microsoft.com/office/officeart/2008/layout/VerticalCurvedList"/>
    <dgm:cxn modelId="{322F9230-A8AF-465C-9237-5D4174352077}" type="presParOf" srcId="{A25AAEAC-F7EA-42AF-B807-89E663628879}" destId="{9ADF8B60-0BCC-4AC4-9608-B6F581248344}" srcOrd="2" destOrd="0" presId="urn:microsoft.com/office/officeart/2008/layout/VerticalCurvedList"/>
    <dgm:cxn modelId="{FAA7C130-3D76-4F50-A460-AD58CE45344E}" type="presParOf" srcId="{9ADF8B60-0BCC-4AC4-9608-B6F581248344}" destId="{4F8C9B4D-8F03-4DAC-88C0-4AED9D2A67C1}" srcOrd="0" destOrd="0" presId="urn:microsoft.com/office/officeart/2008/layout/VerticalCurvedList"/>
    <dgm:cxn modelId="{7A5C044A-7329-4CF3-94DF-612ECC6B0C68}" type="presParOf" srcId="{A25AAEAC-F7EA-42AF-B807-89E663628879}" destId="{75D37045-0578-4C1E-A36C-51F00408CB8B}" srcOrd="3" destOrd="0" presId="urn:microsoft.com/office/officeart/2008/layout/VerticalCurvedList"/>
    <dgm:cxn modelId="{30AE8D0E-39FF-478D-881A-8DD196FCCFE2}" type="presParOf" srcId="{A25AAEAC-F7EA-42AF-B807-89E663628879}" destId="{8A30ECCD-8E03-4D8C-AC30-F2A934F3E9B3}" srcOrd="4" destOrd="0" presId="urn:microsoft.com/office/officeart/2008/layout/VerticalCurvedList"/>
    <dgm:cxn modelId="{FF729E8F-EF96-42A1-AB2C-483A25FC2B8A}" type="presParOf" srcId="{8A30ECCD-8E03-4D8C-AC30-F2A934F3E9B3}" destId="{3B54F9E3-748B-4C37-83D2-131C6D31FDFF}" srcOrd="0" destOrd="0" presId="urn:microsoft.com/office/officeart/2008/layout/VerticalCurvedList"/>
    <dgm:cxn modelId="{1447B3FC-C3B2-4AD5-B56F-FAAAFCAC84BB}" type="presParOf" srcId="{A25AAEAC-F7EA-42AF-B807-89E663628879}" destId="{C35E8D85-AC0B-4BA7-93E7-FCC6D3583B58}" srcOrd="5" destOrd="0" presId="urn:microsoft.com/office/officeart/2008/layout/VerticalCurvedList"/>
    <dgm:cxn modelId="{E4475BD1-6BAD-45DF-A0EC-4C05AE5E3224}" type="presParOf" srcId="{A25AAEAC-F7EA-42AF-B807-89E663628879}" destId="{6BDB9942-2DCF-4B51-92E9-46B62235E57C}" srcOrd="6" destOrd="0" presId="urn:microsoft.com/office/officeart/2008/layout/VerticalCurvedList"/>
    <dgm:cxn modelId="{F52BB84E-AF8C-4F73-A545-2DBC6957F9EC}" type="presParOf" srcId="{6BDB9942-2DCF-4B51-92E9-46B62235E57C}" destId="{81845FB7-0458-4170-81F1-FA247E4C160D}" srcOrd="0" destOrd="0" presId="urn:microsoft.com/office/officeart/2008/layout/VerticalCurvedList"/>
    <dgm:cxn modelId="{768323E5-73A3-4C60-87DC-37A4C3174996}" type="presParOf" srcId="{A25AAEAC-F7EA-42AF-B807-89E663628879}" destId="{07DC4342-553A-4941-ADCA-0788339B577A}" srcOrd="7" destOrd="0" presId="urn:microsoft.com/office/officeart/2008/layout/VerticalCurvedList"/>
    <dgm:cxn modelId="{0794761A-20D2-4BDC-B9FA-4E1A9C176388}" type="presParOf" srcId="{A25AAEAC-F7EA-42AF-B807-89E663628879}" destId="{D90E4DD1-29DA-4CD1-83EB-E1C1426B6319}" srcOrd="8" destOrd="0" presId="urn:microsoft.com/office/officeart/2008/layout/VerticalCurvedList"/>
    <dgm:cxn modelId="{85835BFE-1383-463D-9B53-91320EB1D443}" type="presParOf" srcId="{D90E4DD1-29DA-4CD1-83EB-E1C1426B6319}" destId="{46D141D6-DB76-4BCD-B9E7-4CC1242960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38A1B-4A7F-43C0-8BBA-F4A8500385B5}">
      <dsp:nvSpPr>
        <dsp:cNvPr id="0" name=""/>
        <dsp:cNvSpPr/>
      </dsp:nvSpPr>
      <dsp:spPr>
        <a:xfrm>
          <a:off x="0" y="95999"/>
          <a:ext cx="3647256" cy="4095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Bahan-bahan yang dapat dimakan dan diperlukan oleh tubuh supaya kita dapat tetap hidup</a:t>
          </a:r>
          <a:endParaRPr lang="en-US" sz="3500" kern="1200" dirty="0"/>
        </a:p>
      </dsp:txBody>
      <dsp:txXfrm>
        <a:off x="178044" y="274043"/>
        <a:ext cx="3291168" cy="37389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02540-36C1-4ED5-9EAA-35F45D5EAE8F}">
      <dsp:nvSpPr>
        <dsp:cNvPr id="0" name=""/>
        <dsp:cNvSpPr/>
      </dsp:nvSpPr>
      <dsp:spPr>
        <a:xfrm>
          <a:off x="0" y="0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smtClean="0"/>
            <a:t>Sumber Energi</a:t>
          </a:r>
          <a:endParaRPr lang="en-US" sz="4700" kern="1200"/>
        </a:p>
      </dsp:txBody>
      <dsp:txXfrm>
        <a:off x="55030" y="55030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D6CDA-1160-45D0-966E-BE991C6D1F3F}">
      <dsp:nvSpPr>
        <dsp:cNvPr id="0" name=""/>
        <dsp:cNvSpPr/>
      </dsp:nvSpPr>
      <dsp:spPr>
        <a:xfrm rot="10800000">
          <a:off x="1747752" y="592588"/>
          <a:ext cx="4705710" cy="97923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17" tIns="171450" rIns="32004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500" kern="1200" smtClean="0"/>
            <a:t>Karbohidrat</a:t>
          </a:r>
          <a:endParaRPr lang="en-US" sz="4500" kern="1200"/>
        </a:p>
      </dsp:txBody>
      <dsp:txXfrm rot="10800000">
        <a:off x="1992562" y="592588"/>
        <a:ext cx="4460900" cy="979239"/>
      </dsp:txXfrm>
    </dsp:sp>
    <dsp:sp modelId="{F3F175DC-4C2E-41EF-8FFB-F2489E824245}">
      <dsp:nvSpPr>
        <dsp:cNvPr id="0" name=""/>
        <dsp:cNvSpPr/>
      </dsp:nvSpPr>
      <dsp:spPr>
        <a:xfrm>
          <a:off x="622793" y="638"/>
          <a:ext cx="2249919" cy="21631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CF9D39-4744-46A3-99D8-FCC34A150656}">
      <dsp:nvSpPr>
        <dsp:cNvPr id="0" name=""/>
        <dsp:cNvSpPr/>
      </dsp:nvSpPr>
      <dsp:spPr>
        <a:xfrm rot="10800000">
          <a:off x="1742435" y="3024105"/>
          <a:ext cx="4705710" cy="97923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17" tIns="171450" rIns="32004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500" kern="1200" smtClean="0"/>
            <a:t>Lemak</a:t>
          </a:r>
          <a:endParaRPr lang="en-US" sz="4500" kern="1200"/>
        </a:p>
      </dsp:txBody>
      <dsp:txXfrm rot="10800000">
        <a:off x="1987245" y="3024105"/>
        <a:ext cx="4460900" cy="979239"/>
      </dsp:txXfrm>
    </dsp:sp>
    <dsp:sp modelId="{D81B8E66-8A76-4690-9BB8-AD668A75C0BF}">
      <dsp:nvSpPr>
        <dsp:cNvPr id="0" name=""/>
        <dsp:cNvSpPr/>
      </dsp:nvSpPr>
      <dsp:spPr>
        <a:xfrm>
          <a:off x="628110" y="2456087"/>
          <a:ext cx="2228650" cy="21152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4EF31-6C6C-4049-A4CF-62BB68E137F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dirty="0" smtClean="0"/>
            <a:t>Makanan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479DB-7ABE-4164-B5A9-159E6AAAA84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dirty="0" smtClean="0"/>
            <a:t>JENIS MAKANAN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058CB-77AD-4E33-8DEF-984409DAE70A}">
      <dsp:nvSpPr>
        <dsp:cNvPr id="0" name=""/>
        <dsp:cNvSpPr/>
      </dsp:nvSpPr>
      <dsp:spPr>
        <a:xfrm>
          <a:off x="-3469407" y="-533389"/>
          <a:ext cx="4136482" cy="4136482"/>
        </a:xfrm>
        <a:prstGeom prst="blockArc">
          <a:avLst>
            <a:gd name="adj1" fmla="val 18900000"/>
            <a:gd name="adj2" fmla="val 2700000"/>
            <a:gd name="adj3" fmla="val 522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507F7-15FB-44B1-81AE-2C4368AE351A}">
      <dsp:nvSpPr>
        <dsp:cNvPr id="0" name=""/>
        <dsp:cNvSpPr/>
      </dsp:nvSpPr>
      <dsp:spPr>
        <a:xfrm>
          <a:off x="428954" y="306970"/>
          <a:ext cx="4093219" cy="6139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16" tIns="73660" rIns="73660" bIns="7366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Makanan yang baik</a:t>
          </a:r>
          <a:endParaRPr lang="en-US" sz="2900" kern="1200" dirty="0"/>
        </a:p>
      </dsp:txBody>
      <dsp:txXfrm>
        <a:off x="428954" y="306970"/>
        <a:ext cx="4093219" cy="613940"/>
      </dsp:txXfrm>
    </dsp:sp>
    <dsp:sp modelId="{F2AA350A-0CA1-4F94-8E34-B7E27CD39423}">
      <dsp:nvSpPr>
        <dsp:cNvPr id="0" name=""/>
        <dsp:cNvSpPr/>
      </dsp:nvSpPr>
      <dsp:spPr>
        <a:xfrm>
          <a:off x="45241" y="230227"/>
          <a:ext cx="767426" cy="767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A54B1-6DE0-4F83-BB68-9B7CF003A46E}">
      <dsp:nvSpPr>
        <dsp:cNvPr id="0" name=""/>
        <dsp:cNvSpPr/>
      </dsp:nvSpPr>
      <dsp:spPr>
        <a:xfrm>
          <a:off x="652121" y="1227881"/>
          <a:ext cx="3870051" cy="61394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16" tIns="73660" rIns="73660" bIns="7366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Makanan yang bergizi</a:t>
          </a:r>
          <a:endParaRPr lang="en-US" sz="2900" kern="1200" dirty="0"/>
        </a:p>
      </dsp:txBody>
      <dsp:txXfrm>
        <a:off x="652121" y="1227881"/>
        <a:ext cx="3870051" cy="613940"/>
      </dsp:txXfrm>
    </dsp:sp>
    <dsp:sp modelId="{BD4B1EDF-54C4-467C-9327-4B4B81909A49}">
      <dsp:nvSpPr>
        <dsp:cNvPr id="0" name=""/>
        <dsp:cNvSpPr/>
      </dsp:nvSpPr>
      <dsp:spPr>
        <a:xfrm>
          <a:off x="268408" y="1151139"/>
          <a:ext cx="767426" cy="767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DAC00-C3C7-45E1-AFD0-6D2B96C5336F}">
      <dsp:nvSpPr>
        <dsp:cNvPr id="0" name=""/>
        <dsp:cNvSpPr/>
      </dsp:nvSpPr>
      <dsp:spPr>
        <a:xfrm>
          <a:off x="428954" y="2148792"/>
          <a:ext cx="4093219" cy="61394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16" tIns="73660" rIns="73660" bIns="7366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smtClean="0"/>
            <a:t>Makanan yang higienis</a:t>
          </a:r>
          <a:endParaRPr lang="en-US" sz="2900" kern="1200"/>
        </a:p>
      </dsp:txBody>
      <dsp:txXfrm>
        <a:off x="428954" y="2148792"/>
        <a:ext cx="4093219" cy="613940"/>
      </dsp:txXfrm>
    </dsp:sp>
    <dsp:sp modelId="{6837CCBB-EEC9-447E-83E0-704477B419E9}">
      <dsp:nvSpPr>
        <dsp:cNvPr id="0" name=""/>
        <dsp:cNvSpPr/>
      </dsp:nvSpPr>
      <dsp:spPr>
        <a:xfrm>
          <a:off x="45241" y="2072050"/>
          <a:ext cx="767426" cy="767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15034-A261-4642-A0BD-5138F4BFF7E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smtClean="0"/>
            <a:t>Makanan yang baik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72223-A2C2-4E88-A6BC-4D40566683C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smtClean="0"/>
            <a:t>Makanan yang bergizi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F115E-C8A6-4E06-8A27-20DCDCAF0F5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smtClean="0"/>
            <a:t>Makanan yang higienis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C2016-7330-48C2-AEDD-CC160232399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dirty="0" smtClean="0"/>
            <a:t>Fungsi Makanan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D9082-7237-4D39-A7D7-DA0D9D8324A7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F90F1-8B9C-4777-9228-2955DF757D79}">
      <dsp:nvSpPr>
        <dsp:cNvPr id="0" name=""/>
        <dsp:cNvSpPr/>
      </dsp:nvSpPr>
      <dsp:spPr>
        <a:xfrm>
          <a:off x="558813" y="380786"/>
          <a:ext cx="7753959" cy="761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13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Sumber energi atau tenaga.</a:t>
          </a:r>
          <a:endParaRPr lang="en-US" sz="3200" kern="1200" dirty="0"/>
        </a:p>
      </dsp:txBody>
      <dsp:txXfrm>
        <a:off x="558813" y="380786"/>
        <a:ext cx="7753959" cy="761969"/>
      </dsp:txXfrm>
    </dsp:sp>
    <dsp:sp modelId="{4F8C9B4D-8F03-4DAC-88C0-4AED9D2A67C1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37045-0578-4C1E-A36C-51F00408CB8B}">
      <dsp:nvSpPr>
        <dsp:cNvPr id="0" name=""/>
        <dsp:cNvSpPr/>
      </dsp:nvSpPr>
      <dsp:spPr>
        <a:xfrm>
          <a:off x="995667" y="1523939"/>
          <a:ext cx="7317105" cy="7619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Sumber pembangun sel-sel tubuh yang rusak dan menggantikan dengan sel-sel yang baru.</a:t>
          </a:r>
          <a:endParaRPr lang="en-US" sz="2400" kern="1200" dirty="0"/>
        </a:p>
      </dsp:txBody>
      <dsp:txXfrm>
        <a:off x="995667" y="1523939"/>
        <a:ext cx="7317105" cy="761969"/>
      </dsp:txXfrm>
    </dsp:sp>
    <dsp:sp modelId="{3B54F9E3-748B-4C37-83D2-131C6D31FDFF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E8D85-AC0B-4BA7-93E7-FCC6D3583B58}">
      <dsp:nvSpPr>
        <dsp:cNvPr id="0" name=""/>
        <dsp:cNvSpPr/>
      </dsp:nvSpPr>
      <dsp:spPr>
        <a:xfrm>
          <a:off x="995667" y="2667091"/>
          <a:ext cx="7317105" cy="7619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Pengatur proses metabolisme yang terjadi dalam tubuh.</a:t>
          </a:r>
          <a:endParaRPr lang="en-US" sz="2400" kern="1200" dirty="0"/>
        </a:p>
      </dsp:txBody>
      <dsp:txXfrm>
        <a:off x="995667" y="2667091"/>
        <a:ext cx="7317105" cy="761969"/>
      </dsp:txXfrm>
    </dsp:sp>
    <dsp:sp modelId="{81845FB7-0458-4170-81F1-FA247E4C160D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C4342-553A-4941-ADCA-0788339B577A}">
      <dsp:nvSpPr>
        <dsp:cNvPr id="0" name=""/>
        <dsp:cNvSpPr/>
      </dsp:nvSpPr>
      <dsp:spPr>
        <a:xfrm>
          <a:off x="558813" y="3810243"/>
          <a:ext cx="7753959" cy="7619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Sebagai pelindung tubuh terhadap berbagai penyakit.</a:t>
          </a:r>
          <a:endParaRPr lang="en-US" sz="2400" kern="1200" dirty="0"/>
        </a:p>
      </dsp:txBody>
      <dsp:txXfrm>
        <a:off x="558813" y="3810243"/>
        <a:ext cx="7753959" cy="761969"/>
      </dsp:txXfrm>
    </dsp:sp>
    <dsp:sp modelId="{46D141D6-DB76-4BCD-B9E7-4CC12429603D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E46AB-4637-433F-8925-A5BBB143C9F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6AD0-9FA0-4089-BA9F-D2E7BEA9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3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7BEC55-F00E-4F70-972A-427106633226}" type="slidenum">
              <a:rPr lang="id-ID" smtClean="0"/>
              <a:pPr eaLnBrk="1" hangingPunct="1"/>
              <a:t>1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6637-5273-48B9-928E-462C3A2ECDC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B9C0-9A70-4697-9CC9-C73C6F9F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2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6637-5273-48B9-928E-462C3A2ECDC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B9C0-9A70-4697-9CC9-C73C6F9F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1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6637-5273-48B9-928E-462C3A2ECDC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B9C0-9A70-4697-9CC9-C73C6F9F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4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6637-5273-48B9-928E-462C3A2ECDC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B9C0-9A70-4697-9CC9-C73C6F9F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2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6637-5273-48B9-928E-462C3A2ECDC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B9C0-9A70-4697-9CC9-C73C6F9F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8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6637-5273-48B9-928E-462C3A2ECDC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B9C0-9A70-4697-9CC9-C73C6F9F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3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6637-5273-48B9-928E-462C3A2ECDC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B9C0-9A70-4697-9CC9-C73C6F9F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1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6637-5273-48B9-928E-462C3A2ECDC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B9C0-9A70-4697-9CC9-C73C6F9F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6637-5273-48B9-928E-462C3A2ECDC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B9C0-9A70-4697-9CC9-C73C6F9F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6637-5273-48B9-928E-462C3A2ECDC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B9C0-9A70-4697-9CC9-C73C6F9F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5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6637-5273-48B9-928E-462C3A2ECDC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B9C0-9A70-4697-9CC9-C73C6F9F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D6637-5273-48B9-928E-462C3A2ECDC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B9C0-9A70-4697-9CC9-C73C6F9F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health.kompa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9.xml"/><Relationship Id="rId7" Type="http://schemas.openxmlformats.org/officeDocument/2006/relationships/image" Target="../media/image11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2827337" y="1844825"/>
            <a:ext cx="5189415" cy="3096493"/>
          </a:xfrm>
          <a:custGeom>
            <a:avLst/>
            <a:gdLst>
              <a:gd name="connsiteX0" fmla="*/ 0 w 5472684"/>
              <a:gd name="connsiteY0" fmla="*/ 0 h 2756916"/>
              <a:gd name="connsiteX1" fmla="*/ 4094226 w 5472684"/>
              <a:gd name="connsiteY1" fmla="*/ 0 h 2756916"/>
              <a:gd name="connsiteX2" fmla="*/ 5472684 w 5472684"/>
              <a:gd name="connsiteY2" fmla="*/ 1378458 h 2756916"/>
              <a:gd name="connsiteX3" fmla="*/ 4094226 w 5472684"/>
              <a:gd name="connsiteY3" fmla="*/ 2756916 h 2756916"/>
              <a:gd name="connsiteX4" fmla="*/ 0 w 5472684"/>
              <a:gd name="connsiteY4" fmla="*/ 2756916 h 2756916"/>
              <a:gd name="connsiteX5" fmla="*/ 0 w 5472684"/>
              <a:gd name="connsiteY5" fmla="*/ 0 h 275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2756916">
                <a:moveTo>
                  <a:pt x="5472684" y="2756916"/>
                </a:moveTo>
                <a:lnTo>
                  <a:pt x="1378458" y="2756916"/>
                </a:lnTo>
                <a:lnTo>
                  <a:pt x="0" y="1378458"/>
                </a:lnTo>
                <a:lnTo>
                  <a:pt x="1378458" y="0"/>
                </a:lnTo>
                <a:lnTo>
                  <a:pt x="5472684" y="0"/>
                </a:lnTo>
                <a:lnTo>
                  <a:pt x="5472684" y="275691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04952" tIns="87631" rIns="163576" bIns="8763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d-ID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1066800" y="1844824"/>
            <a:ext cx="2973449" cy="309649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450927" y="5393482"/>
            <a:ext cx="8060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SISTEM PENCERNAAN PADA MANUSIA</a:t>
            </a:r>
            <a:endParaRPr lang="id-ID" sz="3200" dirty="0">
              <a:latin typeface="Arial Rounded MT Bold" pitchFamily="34" charset="0"/>
            </a:endParaRPr>
          </a:p>
        </p:txBody>
      </p:sp>
      <p:sp>
        <p:nvSpPr>
          <p:cNvPr id="3" name="AutoShape 2" descr="ilustrasi sistem pencern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11056" y="4572000"/>
            <a:ext cx="3008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https://health.kompas.com/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981302"/>
      </p:ext>
    </p:extLst>
  </p:cSld>
  <p:clrMapOvr>
    <a:masterClrMapping/>
  </p:clrMapOvr>
  <p:transition spd="slow" advClick="0" advTm="4569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47614656"/>
              </p:ext>
            </p:extLst>
          </p:nvPr>
        </p:nvGraphicFramePr>
        <p:xfrm>
          <a:off x="457200" y="3048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eform 8"/>
          <p:cNvSpPr/>
          <p:nvPr/>
        </p:nvSpPr>
        <p:spPr>
          <a:xfrm>
            <a:off x="706694" y="1678750"/>
            <a:ext cx="7675306" cy="1376126"/>
          </a:xfrm>
          <a:custGeom>
            <a:avLst/>
            <a:gdLst>
              <a:gd name="connsiteX0" fmla="*/ 0 w 5343170"/>
              <a:gd name="connsiteY0" fmla="*/ 137613 h 1376126"/>
              <a:gd name="connsiteX1" fmla="*/ 137613 w 5343170"/>
              <a:gd name="connsiteY1" fmla="*/ 0 h 1376126"/>
              <a:gd name="connsiteX2" fmla="*/ 5205557 w 5343170"/>
              <a:gd name="connsiteY2" fmla="*/ 0 h 1376126"/>
              <a:gd name="connsiteX3" fmla="*/ 5343170 w 5343170"/>
              <a:gd name="connsiteY3" fmla="*/ 137613 h 1376126"/>
              <a:gd name="connsiteX4" fmla="*/ 5343170 w 5343170"/>
              <a:gd name="connsiteY4" fmla="*/ 1238513 h 1376126"/>
              <a:gd name="connsiteX5" fmla="*/ 5205557 w 5343170"/>
              <a:gd name="connsiteY5" fmla="*/ 1376126 h 1376126"/>
              <a:gd name="connsiteX6" fmla="*/ 137613 w 5343170"/>
              <a:gd name="connsiteY6" fmla="*/ 1376126 h 1376126"/>
              <a:gd name="connsiteX7" fmla="*/ 0 w 5343170"/>
              <a:gd name="connsiteY7" fmla="*/ 1238513 h 1376126"/>
              <a:gd name="connsiteX8" fmla="*/ 0 w 5343170"/>
              <a:gd name="connsiteY8" fmla="*/ 137613 h 137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3170" h="1376126">
                <a:moveTo>
                  <a:pt x="0" y="137613"/>
                </a:moveTo>
                <a:cubicBezTo>
                  <a:pt x="0" y="61611"/>
                  <a:pt x="61611" y="0"/>
                  <a:pt x="137613" y="0"/>
                </a:cubicBezTo>
                <a:lnTo>
                  <a:pt x="5205557" y="0"/>
                </a:lnTo>
                <a:cubicBezTo>
                  <a:pt x="5281559" y="0"/>
                  <a:pt x="5343170" y="61611"/>
                  <a:pt x="5343170" y="137613"/>
                </a:cubicBezTo>
                <a:lnTo>
                  <a:pt x="5343170" y="1238513"/>
                </a:lnTo>
                <a:cubicBezTo>
                  <a:pt x="5343170" y="1314515"/>
                  <a:pt x="5281559" y="1376126"/>
                  <a:pt x="5205557" y="1376126"/>
                </a:cubicBezTo>
                <a:lnTo>
                  <a:pt x="137613" y="1376126"/>
                </a:lnTo>
                <a:cubicBezTo>
                  <a:pt x="61611" y="1376126"/>
                  <a:pt x="0" y="1314515"/>
                  <a:pt x="0" y="1238513"/>
                </a:cubicBezTo>
                <a:lnTo>
                  <a:pt x="0" y="1376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265" tIns="80945" rIns="101265" bIns="80945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200" kern="1200" dirty="0" smtClean="0"/>
              <a:t>Kebutuhan karbohidrat untuk setiap orang berbeda bergantung :</a:t>
            </a:r>
            <a:endParaRPr lang="en-US" sz="3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241011" y="3054877"/>
            <a:ext cx="534317" cy="6991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99194"/>
                </a:lnTo>
                <a:lnTo>
                  <a:pt x="534317" y="69919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1775328" y="3287941"/>
            <a:ext cx="1491614" cy="932259"/>
          </a:xfrm>
          <a:custGeom>
            <a:avLst/>
            <a:gdLst>
              <a:gd name="connsiteX0" fmla="*/ 0 w 1491614"/>
              <a:gd name="connsiteY0" fmla="*/ 93226 h 932259"/>
              <a:gd name="connsiteX1" fmla="*/ 93226 w 1491614"/>
              <a:gd name="connsiteY1" fmla="*/ 0 h 932259"/>
              <a:gd name="connsiteX2" fmla="*/ 1398388 w 1491614"/>
              <a:gd name="connsiteY2" fmla="*/ 0 h 932259"/>
              <a:gd name="connsiteX3" fmla="*/ 1491614 w 1491614"/>
              <a:gd name="connsiteY3" fmla="*/ 93226 h 932259"/>
              <a:gd name="connsiteX4" fmla="*/ 1491614 w 1491614"/>
              <a:gd name="connsiteY4" fmla="*/ 839033 h 932259"/>
              <a:gd name="connsiteX5" fmla="*/ 1398388 w 1491614"/>
              <a:gd name="connsiteY5" fmla="*/ 932259 h 932259"/>
              <a:gd name="connsiteX6" fmla="*/ 93226 w 1491614"/>
              <a:gd name="connsiteY6" fmla="*/ 932259 h 932259"/>
              <a:gd name="connsiteX7" fmla="*/ 0 w 1491614"/>
              <a:gd name="connsiteY7" fmla="*/ 839033 h 932259"/>
              <a:gd name="connsiteX8" fmla="*/ 0 w 1491614"/>
              <a:gd name="connsiteY8" fmla="*/ 93226 h 93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614" h="932259">
                <a:moveTo>
                  <a:pt x="0" y="93226"/>
                </a:moveTo>
                <a:cubicBezTo>
                  <a:pt x="0" y="41739"/>
                  <a:pt x="41739" y="0"/>
                  <a:pt x="93226" y="0"/>
                </a:cubicBezTo>
                <a:lnTo>
                  <a:pt x="1398388" y="0"/>
                </a:lnTo>
                <a:cubicBezTo>
                  <a:pt x="1449875" y="0"/>
                  <a:pt x="1491614" y="41739"/>
                  <a:pt x="1491614" y="93226"/>
                </a:cubicBezTo>
                <a:lnTo>
                  <a:pt x="1491614" y="839033"/>
                </a:lnTo>
                <a:cubicBezTo>
                  <a:pt x="1491614" y="890520"/>
                  <a:pt x="1449875" y="932259"/>
                  <a:pt x="1398388" y="932259"/>
                </a:cubicBezTo>
                <a:lnTo>
                  <a:pt x="93226" y="932259"/>
                </a:lnTo>
                <a:cubicBezTo>
                  <a:pt x="41739" y="932259"/>
                  <a:pt x="0" y="890520"/>
                  <a:pt x="0" y="839033"/>
                </a:cubicBezTo>
                <a:lnTo>
                  <a:pt x="0" y="93226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405" tIns="52705" rIns="65405" bIns="52705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000" kern="1200" dirty="0" smtClean="0"/>
              <a:t>Usia</a:t>
            </a:r>
            <a:endParaRPr lang="en-US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1241011" y="3054877"/>
            <a:ext cx="534317" cy="18645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64518"/>
                </a:lnTo>
                <a:lnTo>
                  <a:pt x="534317" y="1864518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775328" y="4453266"/>
            <a:ext cx="1491614" cy="932259"/>
          </a:xfrm>
          <a:custGeom>
            <a:avLst/>
            <a:gdLst>
              <a:gd name="connsiteX0" fmla="*/ 0 w 1491614"/>
              <a:gd name="connsiteY0" fmla="*/ 93226 h 932259"/>
              <a:gd name="connsiteX1" fmla="*/ 93226 w 1491614"/>
              <a:gd name="connsiteY1" fmla="*/ 0 h 932259"/>
              <a:gd name="connsiteX2" fmla="*/ 1398388 w 1491614"/>
              <a:gd name="connsiteY2" fmla="*/ 0 h 932259"/>
              <a:gd name="connsiteX3" fmla="*/ 1491614 w 1491614"/>
              <a:gd name="connsiteY3" fmla="*/ 93226 h 932259"/>
              <a:gd name="connsiteX4" fmla="*/ 1491614 w 1491614"/>
              <a:gd name="connsiteY4" fmla="*/ 839033 h 932259"/>
              <a:gd name="connsiteX5" fmla="*/ 1398388 w 1491614"/>
              <a:gd name="connsiteY5" fmla="*/ 932259 h 932259"/>
              <a:gd name="connsiteX6" fmla="*/ 93226 w 1491614"/>
              <a:gd name="connsiteY6" fmla="*/ 932259 h 932259"/>
              <a:gd name="connsiteX7" fmla="*/ 0 w 1491614"/>
              <a:gd name="connsiteY7" fmla="*/ 839033 h 932259"/>
              <a:gd name="connsiteX8" fmla="*/ 0 w 1491614"/>
              <a:gd name="connsiteY8" fmla="*/ 93226 h 93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614" h="932259">
                <a:moveTo>
                  <a:pt x="0" y="93226"/>
                </a:moveTo>
                <a:cubicBezTo>
                  <a:pt x="0" y="41739"/>
                  <a:pt x="41739" y="0"/>
                  <a:pt x="93226" y="0"/>
                </a:cubicBezTo>
                <a:lnTo>
                  <a:pt x="1398388" y="0"/>
                </a:lnTo>
                <a:cubicBezTo>
                  <a:pt x="1449875" y="0"/>
                  <a:pt x="1491614" y="41739"/>
                  <a:pt x="1491614" y="93226"/>
                </a:cubicBezTo>
                <a:lnTo>
                  <a:pt x="1491614" y="839033"/>
                </a:lnTo>
                <a:cubicBezTo>
                  <a:pt x="1491614" y="890520"/>
                  <a:pt x="1449875" y="932259"/>
                  <a:pt x="1398388" y="932259"/>
                </a:cubicBezTo>
                <a:lnTo>
                  <a:pt x="93226" y="932259"/>
                </a:lnTo>
                <a:cubicBezTo>
                  <a:pt x="41739" y="932259"/>
                  <a:pt x="0" y="890520"/>
                  <a:pt x="0" y="839033"/>
                </a:cubicBezTo>
                <a:lnTo>
                  <a:pt x="0" y="93226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405" tIns="52705" rIns="65405" bIns="52705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000" kern="1200" dirty="0" smtClean="0"/>
              <a:t>Jenis kelamin</a:t>
            </a:r>
            <a:endParaRPr lang="en-US" sz="20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1241011" y="3054877"/>
            <a:ext cx="534317" cy="30298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29842"/>
                </a:lnTo>
                <a:lnTo>
                  <a:pt x="534317" y="3029842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1775328" y="5618590"/>
            <a:ext cx="1491614" cy="932259"/>
          </a:xfrm>
          <a:custGeom>
            <a:avLst/>
            <a:gdLst>
              <a:gd name="connsiteX0" fmla="*/ 0 w 1491614"/>
              <a:gd name="connsiteY0" fmla="*/ 93226 h 932259"/>
              <a:gd name="connsiteX1" fmla="*/ 93226 w 1491614"/>
              <a:gd name="connsiteY1" fmla="*/ 0 h 932259"/>
              <a:gd name="connsiteX2" fmla="*/ 1398388 w 1491614"/>
              <a:gd name="connsiteY2" fmla="*/ 0 h 932259"/>
              <a:gd name="connsiteX3" fmla="*/ 1491614 w 1491614"/>
              <a:gd name="connsiteY3" fmla="*/ 93226 h 932259"/>
              <a:gd name="connsiteX4" fmla="*/ 1491614 w 1491614"/>
              <a:gd name="connsiteY4" fmla="*/ 839033 h 932259"/>
              <a:gd name="connsiteX5" fmla="*/ 1398388 w 1491614"/>
              <a:gd name="connsiteY5" fmla="*/ 932259 h 932259"/>
              <a:gd name="connsiteX6" fmla="*/ 93226 w 1491614"/>
              <a:gd name="connsiteY6" fmla="*/ 932259 h 932259"/>
              <a:gd name="connsiteX7" fmla="*/ 0 w 1491614"/>
              <a:gd name="connsiteY7" fmla="*/ 839033 h 932259"/>
              <a:gd name="connsiteX8" fmla="*/ 0 w 1491614"/>
              <a:gd name="connsiteY8" fmla="*/ 93226 h 93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614" h="932259">
                <a:moveTo>
                  <a:pt x="0" y="93226"/>
                </a:moveTo>
                <a:cubicBezTo>
                  <a:pt x="0" y="41739"/>
                  <a:pt x="41739" y="0"/>
                  <a:pt x="93226" y="0"/>
                </a:cubicBezTo>
                <a:lnTo>
                  <a:pt x="1398388" y="0"/>
                </a:lnTo>
                <a:cubicBezTo>
                  <a:pt x="1449875" y="0"/>
                  <a:pt x="1491614" y="41739"/>
                  <a:pt x="1491614" y="93226"/>
                </a:cubicBezTo>
                <a:lnTo>
                  <a:pt x="1491614" y="839033"/>
                </a:lnTo>
                <a:cubicBezTo>
                  <a:pt x="1491614" y="890520"/>
                  <a:pt x="1449875" y="932259"/>
                  <a:pt x="1398388" y="932259"/>
                </a:cubicBezTo>
                <a:lnTo>
                  <a:pt x="93226" y="932259"/>
                </a:lnTo>
                <a:cubicBezTo>
                  <a:pt x="41739" y="932259"/>
                  <a:pt x="0" y="890520"/>
                  <a:pt x="0" y="839033"/>
                </a:cubicBezTo>
                <a:lnTo>
                  <a:pt x="0" y="93226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405" tIns="52705" rIns="65405" bIns="52705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000" kern="1200" dirty="0" smtClean="0"/>
              <a:t>Aktivitas</a:t>
            </a:r>
            <a:endParaRPr lang="en-US" sz="20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4114800" y="3287942"/>
            <a:ext cx="4648199" cy="3265258"/>
          </a:xfrm>
          <a:custGeom>
            <a:avLst/>
            <a:gdLst>
              <a:gd name="connsiteX0" fmla="*/ 0 w 1921311"/>
              <a:gd name="connsiteY0" fmla="*/ 192131 h 3077947"/>
              <a:gd name="connsiteX1" fmla="*/ 192131 w 1921311"/>
              <a:gd name="connsiteY1" fmla="*/ 0 h 3077947"/>
              <a:gd name="connsiteX2" fmla="*/ 1729180 w 1921311"/>
              <a:gd name="connsiteY2" fmla="*/ 0 h 3077947"/>
              <a:gd name="connsiteX3" fmla="*/ 1921311 w 1921311"/>
              <a:gd name="connsiteY3" fmla="*/ 192131 h 3077947"/>
              <a:gd name="connsiteX4" fmla="*/ 1921311 w 1921311"/>
              <a:gd name="connsiteY4" fmla="*/ 2885816 h 3077947"/>
              <a:gd name="connsiteX5" fmla="*/ 1729180 w 1921311"/>
              <a:gd name="connsiteY5" fmla="*/ 3077947 h 3077947"/>
              <a:gd name="connsiteX6" fmla="*/ 192131 w 1921311"/>
              <a:gd name="connsiteY6" fmla="*/ 3077947 h 3077947"/>
              <a:gd name="connsiteX7" fmla="*/ 0 w 1921311"/>
              <a:gd name="connsiteY7" fmla="*/ 2885816 h 3077947"/>
              <a:gd name="connsiteX8" fmla="*/ 0 w 1921311"/>
              <a:gd name="connsiteY8" fmla="*/ 192131 h 307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1311" h="3077947">
                <a:moveTo>
                  <a:pt x="0" y="192131"/>
                </a:moveTo>
                <a:cubicBezTo>
                  <a:pt x="0" y="86020"/>
                  <a:pt x="86020" y="0"/>
                  <a:pt x="192131" y="0"/>
                </a:cubicBezTo>
                <a:lnTo>
                  <a:pt x="1729180" y="0"/>
                </a:lnTo>
                <a:cubicBezTo>
                  <a:pt x="1835291" y="0"/>
                  <a:pt x="1921311" y="86020"/>
                  <a:pt x="1921311" y="192131"/>
                </a:cubicBezTo>
                <a:lnTo>
                  <a:pt x="1921311" y="2885816"/>
                </a:lnTo>
                <a:cubicBezTo>
                  <a:pt x="1921311" y="2991927"/>
                  <a:pt x="1835291" y="3077947"/>
                  <a:pt x="1729180" y="3077947"/>
                </a:cubicBezTo>
                <a:lnTo>
                  <a:pt x="192131" y="3077947"/>
                </a:lnTo>
                <a:cubicBezTo>
                  <a:pt x="86020" y="3077947"/>
                  <a:pt x="0" y="2991927"/>
                  <a:pt x="0" y="2885816"/>
                </a:cubicBezTo>
                <a:lnTo>
                  <a:pt x="0" y="1921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753" tIns="76593" rIns="86753" bIns="76593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800" kern="1200" dirty="0" smtClean="0"/>
              <a:t>Di dalam tubuh manusia kelebihan karbohidrat disimpan dalam bentuk glikogen. Apabila penimbunan glikogen telah mencapai batasnya, maka kelebihan karbohidrat akan diubah menjadi lemak.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222584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3251895"/>
              </p:ext>
            </p:extLst>
          </p:nvPr>
        </p:nvGraphicFramePr>
        <p:xfrm>
          <a:off x="457200" y="304800"/>
          <a:ext cx="8229600" cy="92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37565911"/>
              </p:ext>
            </p:extLst>
          </p:nvPr>
        </p:nvGraphicFramePr>
        <p:xfrm>
          <a:off x="457200" y="14478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333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57881756"/>
              </p:ext>
            </p:extLst>
          </p:nvPr>
        </p:nvGraphicFramePr>
        <p:xfrm>
          <a:off x="457200" y="3048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83192513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10538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74541825"/>
              </p:ext>
            </p:extLst>
          </p:nvPr>
        </p:nvGraphicFramePr>
        <p:xfrm>
          <a:off x="457200" y="1935480"/>
          <a:ext cx="8458200" cy="46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214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171702"/>
              </p:ext>
            </p:extLst>
          </p:nvPr>
        </p:nvGraphicFramePr>
        <p:xfrm>
          <a:off x="381000" y="152400"/>
          <a:ext cx="8610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058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574044"/>
              </p:ext>
            </p:extLst>
          </p:nvPr>
        </p:nvGraphicFramePr>
        <p:xfrm>
          <a:off x="457200" y="3810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5185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817380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00237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47736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9411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9436157"/>
              </p:ext>
            </p:extLst>
          </p:nvPr>
        </p:nvGraphicFramePr>
        <p:xfrm>
          <a:off x="381000" y="3048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720367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36482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704088"/>
          <a:ext cx="8229600" cy="85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1742737" y="1104210"/>
            <a:ext cx="10228883" cy="6360393"/>
            <a:chOff x="-2900554" y="1087004"/>
            <a:chExt cx="10228883" cy="6360393"/>
          </a:xfrm>
        </p:grpSpPr>
        <p:sp>
          <p:nvSpPr>
            <p:cNvPr id="9" name="Block Arc 8"/>
            <p:cNvSpPr/>
            <p:nvPr/>
          </p:nvSpPr>
          <p:spPr>
            <a:xfrm>
              <a:off x="-2900554" y="1087004"/>
              <a:ext cx="6360393" cy="6360393"/>
            </a:xfrm>
            <a:prstGeom prst="blockArc">
              <a:avLst>
                <a:gd name="adj1" fmla="val 18900000"/>
                <a:gd name="adj2" fmla="val 2700000"/>
                <a:gd name="adj3" fmla="val 34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769816" y="2119771"/>
              <a:ext cx="4558512" cy="429353"/>
            </a:xfrm>
            <a:custGeom>
              <a:avLst/>
              <a:gdLst>
                <a:gd name="connsiteX0" fmla="*/ 0 w 4558512"/>
                <a:gd name="connsiteY0" fmla="*/ 0 h 429353"/>
                <a:gd name="connsiteX1" fmla="*/ 4558512 w 4558512"/>
                <a:gd name="connsiteY1" fmla="*/ 0 h 429353"/>
                <a:gd name="connsiteX2" fmla="*/ 4558512 w 4558512"/>
                <a:gd name="connsiteY2" fmla="*/ 429353 h 429353"/>
                <a:gd name="connsiteX3" fmla="*/ 0 w 4558512"/>
                <a:gd name="connsiteY3" fmla="*/ 429353 h 429353"/>
                <a:gd name="connsiteX4" fmla="*/ 0 w 4558512"/>
                <a:gd name="connsiteY4" fmla="*/ 0 h 42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512" h="429353">
                  <a:moveTo>
                    <a:pt x="0" y="0"/>
                  </a:moveTo>
                  <a:lnTo>
                    <a:pt x="4558512" y="0"/>
                  </a:lnTo>
                  <a:lnTo>
                    <a:pt x="4558512" y="429353"/>
                  </a:lnTo>
                  <a:lnTo>
                    <a:pt x="0" y="42935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40799" tIns="71120" rIns="71120" bIns="7112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dirty="0" smtClean="0"/>
                <a:t>Yodium		</a:t>
              </a:r>
              <a:endParaRPr lang="en-US" sz="2800" kern="1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501470" y="2066102"/>
              <a:ext cx="536691" cy="536691"/>
            </a:xfrm>
            <a:prstGeom prst="ellipse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158634" y="2764179"/>
              <a:ext cx="4169694" cy="429353"/>
            </a:xfrm>
            <a:custGeom>
              <a:avLst/>
              <a:gdLst>
                <a:gd name="connsiteX0" fmla="*/ 0 w 4169694"/>
                <a:gd name="connsiteY0" fmla="*/ 0 h 429353"/>
                <a:gd name="connsiteX1" fmla="*/ 4169694 w 4169694"/>
                <a:gd name="connsiteY1" fmla="*/ 0 h 429353"/>
                <a:gd name="connsiteX2" fmla="*/ 4169694 w 4169694"/>
                <a:gd name="connsiteY2" fmla="*/ 429353 h 429353"/>
                <a:gd name="connsiteX3" fmla="*/ 0 w 4169694"/>
                <a:gd name="connsiteY3" fmla="*/ 429353 h 429353"/>
                <a:gd name="connsiteX4" fmla="*/ 0 w 4169694"/>
                <a:gd name="connsiteY4" fmla="*/ 0 h 42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9694" h="429353">
                  <a:moveTo>
                    <a:pt x="0" y="0"/>
                  </a:moveTo>
                  <a:lnTo>
                    <a:pt x="4169694" y="0"/>
                  </a:lnTo>
                  <a:lnTo>
                    <a:pt x="4169694" y="429353"/>
                  </a:lnTo>
                  <a:lnTo>
                    <a:pt x="0" y="42935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40799" tIns="71120" rIns="71120" bIns="7112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dirty="0" smtClean="0"/>
                <a:t>Zat besi</a:t>
              </a:r>
              <a:endParaRPr lang="en-US" sz="2800" kern="12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890288" y="2710510"/>
              <a:ext cx="536691" cy="536691"/>
            </a:xfrm>
            <a:prstGeom prst="ellipse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371705" y="3408115"/>
              <a:ext cx="3956624" cy="429353"/>
            </a:xfrm>
            <a:custGeom>
              <a:avLst/>
              <a:gdLst>
                <a:gd name="connsiteX0" fmla="*/ 0 w 3956624"/>
                <a:gd name="connsiteY0" fmla="*/ 0 h 429353"/>
                <a:gd name="connsiteX1" fmla="*/ 3956624 w 3956624"/>
                <a:gd name="connsiteY1" fmla="*/ 0 h 429353"/>
                <a:gd name="connsiteX2" fmla="*/ 3956624 w 3956624"/>
                <a:gd name="connsiteY2" fmla="*/ 429353 h 429353"/>
                <a:gd name="connsiteX3" fmla="*/ 0 w 3956624"/>
                <a:gd name="connsiteY3" fmla="*/ 429353 h 429353"/>
                <a:gd name="connsiteX4" fmla="*/ 0 w 3956624"/>
                <a:gd name="connsiteY4" fmla="*/ 0 h 42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6624" h="429353">
                  <a:moveTo>
                    <a:pt x="0" y="0"/>
                  </a:moveTo>
                  <a:lnTo>
                    <a:pt x="3956624" y="0"/>
                  </a:lnTo>
                  <a:lnTo>
                    <a:pt x="3956624" y="429353"/>
                  </a:lnTo>
                  <a:lnTo>
                    <a:pt x="0" y="42935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40799" tIns="71120" rIns="71120" bIns="7112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smtClean="0"/>
                <a:t>Kalsium</a:t>
              </a:r>
              <a:endParaRPr lang="en-US" sz="2800" kern="1200"/>
            </a:p>
          </p:txBody>
        </p:sp>
        <p:sp>
          <p:nvSpPr>
            <p:cNvPr id="15" name="Oval 14"/>
            <p:cNvSpPr/>
            <p:nvPr/>
          </p:nvSpPr>
          <p:spPr>
            <a:xfrm>
              <a:off x="3103359" y="3354445"/>
              <a:ext cx="536691" cy="536691"/>
            </a:xfrm>
            <a:prstGeom prst="ellipse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3439736" y="4052523"/>
              <a:ext cx="3888592" cy="429353"/>
            </a:xfrm>
            <a:custGeom>
              <a:avLst/>
              <a:gdLst>
                <a:gd name="connsiteX0" fmla="*/ 0 w 3888592"/>
                <a:gd name="connsiteY0" fmla="*/ 0 h 429353"/>
                <a:gd name="connsiteX1" fmla="*/ 3888592 w 3888592"/>
                <a:gd name="connsiteY1" fmla="*/ 0 h 429353"/>
                <a:gd name="connsiteX2" fmla="*/ 3888592 w 3888592"/>
                <a:gd name="connsiteY2" fmla="*/ 429353 h 429353"/>
                <a:gd name="connsiteX3" fmla="*/ 0 w 3888592"/>
                <a:gd name="connsiteY3" fmla="*/ 429353 h 429353"/>
                <a:gd name="connsiteX4" fmla="*/ 0 w 3888592"/>
                <a:gd name="connsiteY4" fmla="*/ 0 h 42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8592" h="429353">
                  <a:moveTo>
                    <a:pt x="0" y="0"/>
                  </a:moveTo>
                  <a:lnTo>
                    <a:pt x="3888592" y="0"/>
                  </a:lnTo>
                  <a:lnTo>
                    <a:pt x="3888592" y="429353"/>
                  </a:lnTo>
                  <a:lnTo>
                    <a:pt x="0" y="42935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40799" tIns="71120" rIns="71120" bIns="7112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smtClean="0"/>
                <a:t>Kalium</a:t>
              </a:r>
              <a:endParaRPr lang="en-US" sz="2800" kern="1200"/>
            </a:p>
          </p:txBody>
        </p:sp>
        <p:sp>
          <p:nvSpPr>
            <p:cNvPr id="17" name="Oval 16"/>
            <p:cNvSpPr/>
            <p:nvPr/>
          </p:nvSpPr>
          <p:spPr>
            <a:xfrm>
              <a:off x="3171390" y="3998854"/>
              <a:ext cx="536691" cy="536691"/>
            </a:xfrm>
            <a:prstGeom prst="ellipse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3371705" y="4696931"/>
              <a:ext cx="3956624" cy="429353"/>
            </a:xfrm>
            <a:custGeom>
              <a:avLst/>
              <a:gdLst>
                <a:gd name="connsiteX0" fmla="*/ 0 w 3956624"/>
                <a:gd name="connsiteY0" fmla="*/ 0 h 429353"/>
                <a:gd name="connsiteX1" fmla="*/ 3956624 w 3956624"/>
                <a:gd name="connsiteY1" fmla="*/ 0 h 429353"/>
                <a:gd name="connsiteX2" fmla="*/ 3956624 w 3956624"/>
                <a:gd name="connsiteY2" fmla="*/ 429353 h 429353"/>
                <a:gd name="connsiteX3" fmla="*/ 0 w 3956624"/>
                <a:gd name="connsiteY3" fmla="*/ 429353 h 429353"/>
                <a:gd name="connsiteX4" fmla="*/ 0 w 3956624"/>
                <a:gd name="connsiteY4" fmla="*/ 0 h 42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6624" h="429353">
                  <a:moveTo>
                    <a:pt x="0" y="0"/>
                  </a:moveTo>
                  <a:lnTo>
                    <a:pt x="3956624" y="0"/>
                  </a:lnTo>
                  <a:lnTo>
                    <a:pt x="3956624" y="429353"/>
                  </a:lnTo>
                  <a:lnTo>
                    <a:pt x="0" y="42935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40799" tIns="71120" rIns="71120" bIns="7112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smtClean="0"/>
                <a:t>Natrium</a:t>
              </a:r>
              <a:endParaRPr lang="en-US" sz="2800" kern="1200"/>
            </a:p>
          </p:txBody>
        </p:sp>
        <p:sp>
          <p:nvSpPr>
            <p:cNvPr id="19" name="Oval 18"/>
            <p:cNvSpPr/>
            <p:nvPr/>
          </p:nvSpPr>
          <p:spPr>
            <a:xfrm>
              <a:off x="3103359" y="4643262"/>
              <a:ext cx="536691" cy="536691"/>
            </a:xfrm>
            <a:prstGeom prst="ellipse">
              <a:avLst/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3158634" y="5340867"/>
              <a:ext cx="4169694" cy="429353"/>
            </a:xfrm>
            <a:custGeom>
              <a:avLst/>
              <a:gdLst>
                <a:gd name="connsiteX0" fmla="*/ 0 w 4169694"/>
                <a:gd name="connsiteY0" fmla="*/ 0 h 429353"/>
                <a:gd name="connsiteX1" fmla="*/ 4169694 w 4169694"/>
                <a:gd name="connsiteY1" fmla="*/ 0 h 429353"/>
                <a:gd name="connsiteX2" fmla="*/ 4169694 w 4169694"/>
                <a:gd name="connsiteY2" fmla="*/ 429353 h 429353"/>
                <a:gd name="connsiteX3" fmla="*/ 0 w 4169694"/>
                <a:gd name="connsiteY3" fmla="*/ 429353 h 429353"/>
                <a:gd name="connsiteX4" fmla="*/ 0 w 4169694"/>
                <a:gd name="connsiteY4" fmla="*/ 0 h 42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9694" h="429353">
                  <a:moveTo>
                    <a:pt x="0" y="0"/>
                  </a:moveTo>
                  <a:lnTo>
                    <a:pt x="4169694" y="0"/>
                  </a:lnTo>
                  <a:lnTo>
                    <a:pt x="4169694" y="429353"/>
                  </a:lnTo>
                  <a:lnTo>
                    <a:pt x="0" y="42935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40799" tIns="71120" rIns="71120" bIns="7112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smtClean="0"/>
                <a:t>Fosfor</a:t>
              </a:r>
              <a:endParaRPr lang="en-US" sz="2800" kern="1200"/>
            </a:p>
          </p:txBody>
        </p:sp>
        <p:sp>
          <p:nvSpPr>
            <p:cNvPr id="21" name="Oval 20"/>
            <p:cNvSpPr/>
            <p:nvPr/>
          </p:nvSpPr>
          <p:spPr>
            <a:xfrm>
              <a:off x="2890288" y="5287197"/>
              <a:ext cx="536691" cy="536691"/>
            </a:xfrm>
            <a:prstGeom prst="ellipse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2769816" y="5985275"/>
              <a:ext cx="4558512" cy="429353"/>
            </a:xfrm>
            <a:custGeom>
              <a:avLst/>
              <a:gdLst>
                <a:gd name="connsiteX0" fmla="*/ 0 w 4558512"/>
                <a:gd name="connsiteY0" fmla="*/ 0 h 429353"/>
                <a:gd name="connsiteX1" fmla="*/ 4558512 w 4558512"/>
                <a:gd name="connsiteY1" fmla="*/ 0 h 429353"/>
                <a:gd name="connsiteX2" fmla="*/ 4558512 w 4558512"/>
                <a:gd name="connsiteY2" fmla="*/ 429353 h 429353"/>
                <a:gd name="connsiteX3" fmla="*/ 0 w 4558512"/>
                <a:gd name="connsiteY3" fmla="*/ 429353 h 429353"/>
                <a:gd name="connsiteX4" fmla="*/ 0 w 4558512"/>
                <a:gd name="connsiteY4" fmla="*/ 0 h 42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512" h="429353">
                  <a:moveTo>
                    <a:pt x="0" y="0"/>
                  </a:moveTo>
                  <a:lnTo>
                    <a:pt x="4558512" y="0"/>
                  </a:lnTo>
                  <a:lnTo>
                    <a:pt x="4558512" y="429353"/>
                  </a:lnTo>
                  <a:lnTo>
                    <a:pt x="0" y="42935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40799" tIns="71120" rIns="71120" bIns="7112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smtClean="0"/>
                <a:t>Fluor</a:t>
              </a:r>
              <a:endParaRPr lang="en-US" sz="2800" kern="1200"/>
            </a:p>
          </p:txBody>
        </p:sp>
        <p:sp>
          <p:nvSpPr>
            <p:cNvPr id="23" name="Oval 22"/>
            <p:cNvSpPr/>
            <p:nvPr/>
          </p:nvSpPr>
          <p:spPr>
            <a:xfrm>
              <a:off x="2501470" y="5931606"/>
              <a:ext cx="536691" cy="536691"/>
            </a:xfrm>
            <a:prstGeom prst="ellipse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31139"/>
            <a:ext cx="2576510" cy="171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697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58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974730"/>
              </p:ext>
            </p:extLst>
          </p:nvPr>
        </p:nvGraphicFramePr>
        <p:xfrm>
          <a:off x="228600" y="2057400"/>
          <a:ext cx="3647256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7192544"/>
              </p:ext>
            </p:extLst>
          </p:nvPr>
        </p:nvGraphicFramePr>
        <p:xfrm>
          <a:off x="467544" y="76470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49880"/>
            <a:ext cx="4775200" cy="286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566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56192891"/>
              </p:ext>
            </p:extLst>
          </p:nvPr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17777"/>
              </p:ext>
            </p:extLst>
          </p:nvPr>
        </p:nvGraphicFramePr>
        <p:xfrm>
          <a:off x="457200" y="1935480"/>
          <a:ext cx="8153400" cy="477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63325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89579949"/>
              </p:ext>
            </p:extLst>
          </p:nvPr>
        </p:nvGraphicFramePr>
        <p:xfrm>
          <a:off x="457200" y="457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859185"/>
              </p:ext>
            </p:extLst>
          </p:nvPr>
        </p:nvGraphicFramePr>
        <p:xfrm>
          <a:off x="457200" y="1676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1182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34434576"/>
              </p:ext>
            </p:extLst>
          </p:nvPr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92367760"/>
              </p:ext>
            </p:extLst>
          </p:nvPr>
        </p:nvGraphicFramePr>
        <p:xfrm>
          <a:off x="304800" y="2492896"/>
          <a:ext cx="4561656" cy="306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63269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6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eform 8"/>
          <p:cNvSpPr/>
          <p:nvPr/>
        </p:nvSpPr>
        <p:spPr>
          <a:xfrm>
            <a:off x="390696" y="2286000"/>
            <a:ext cx="3724104" cy="3581400"/>
          </a:xfrm>
          <a:custGeom>
            <a:avLst/>
            <a:gdLst>
              <a:gd name="connsiteX0" fmla="*/ 0 w 2789664"/>
              <a:gd name="connsiteY0" fmla="*/ 1394832 h 2789664"/>
              <a:gd name="connsiteX1" fmla="*/ 1394832 w 2789664"/>
              <a:gd name="connsiteY1" fmla="*/ 0 h 2789664"/>
              <a:gd name="connsiteX2" fmla="*/ 2789664 w 2789664"/>
              <a:gd name="connsiteY2" fmla="*/ 1394832 h 2789664"/>
              <a:gd name="connsiteX3" fmla="*/ 1394832 w 2789664"/>
              <a:gd name="connsiteY3" fmla="*/ 2789664 h 2789664"/>
              <a:gd name="connsiteX4" fmla="*/ 0 w 2789664"/>
              <a:gd name="connsiteY4" fmla="*/ 1394832 h 278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64" h="2789664">
                <a:moveTo>
                  <a:pt x="0" y="1394832"/>
                </a:moveTo>
                <a:cubicBezTo>
                  <a:pt x="0" y="624488"/>
                  <a:pt x="624488" y="0"/>
                  <a:pt x="1394832" y="0"/>
                </a:cubicBezTo>
                <a:cubicBezTo>
                  <a:pt x="2165176" y="0"/>
                  <a:pt x="2789664" y="624488"/>
                  <a:pt x="2789664" y="1394832"/>
                </a:cubicBezTo>
                <a:cubicBezTo>
                  <a:pt x="2789664" y="2165176"/>
                  <a:pt x="2165176" y="2789664"/>
                  <a:pt x="1394832" y="2789664"/>
                </a:cubicBezTo>
                <a:cubicBezTo>
                  <a:pt x="624488" y="2789664"/>
                  <a:pt x="0" y="2165176"/>
                  <a:pt x="0" y="139483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08537" tIns="408537" rIns="408537" bIns="408537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600" kern="1200" dirty="0" smtClean="0"/>
              <a:t>Makanan yang bergizi tinggi, mudah dicerna dan higienis.</a:t>
            </a:r>
            <a:endParaRPr lang="en-US" sz="3600" kern="1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43538"/>
            <a:ext cx="4724400" cy="314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69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eform 8"/>
          <p:cNvSpPr/>
          <p:nvPr/>
        </p:nvSpPr>
        <p:spPr>
          <a:xfrm>
            <a:off x="130277" y="2258865"/>
            <a:ext cx="3581400" cy="3532335"/>
          </a:xfrm>
          <a:custGeom>
            <a:avLst/>
            <a:gdLst>
              <a:gd name="connsiteX0" fmla="*/ 0 w 2789664"/>
              <a:gd name="connsiteY0" fmla="*/ 1394832 h 2789664"/>
              <a:gd name="connsiteX1" fmla="*/ 1394832 w 2789664"/>
              <a:gd name="connsiteY1" fmla="*/ 0 h 2789664"/>
              <a:gd name="connsiteX2" fmla="*/ 2789664 w 2789664"/>
              <a:gd name="connsiteY2" fmla="*/ 1394832 h 2789664"/>
              <a:gd name="connsiteX3" fmla="*/ 1394832 w 2789664"/>
              <a:gd name="connsiteY3" fmla="*/ 2789664 h 2789664"/>
              <a:gd name="connsiteX4" fmla="*/ 0 w 2789664"/>
              <a:gd name="connsiteY4" fmla="*/ 1394832 h 278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64" h="2789664">
                <a:moveTo>
                  <a:pt x="0" y="1394832"/>
                </a:moveTo>
                <a:cubicBezTo>
                  <a:pt x="0" y="624488"/>
                  <a:pt x="624488" y="0"/>
                  <a:pt x="1394832" y="0"/>
                </a:cubicBezTo>
                <a:cubicBezTo>
                  <a:pt x="2165176" y="0"/>
                  <a:pt x="2789664" y="624488"/>
                  <a:pt x="2789664" y="1394832"/>
                </a:cubicBezTo>
                <a:cubicBezTo>
                  <a:pt x="2789664" y="2165176"/>
                  <a:pt x="2165176" y="2789664"/>
                  <a:pt x="1394832" y="2789664"/>
                </a:cubicBezTo>
                <a:cubicBezTo>
                  <a:pt x="624488" y="2789664"/>
                  <a:pt x="0" y="2165176"/>
                  <a:pt x="0" y="139483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08537" tIns="408537" rIns="408537" bIns="408537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600" kern="1200" dirty="0" smtClean="0"/>
              <a:t>Makanan yang mengandung zat-zat yang diperlukan tubuh.</a:t>
            </a:r>
            <a:endParaRPr lang="en-US" sz="3600" kern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4876800" cy="256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16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eform 8"/>
          <p:cNvSpPr/>
          <p:nvPr/>
        </p:nvSpPr>
        <p:spPr>
          <a:xfrm>
            <a:off x="420329" y="2268287"/>
            <a:ext cx="3529411" cy="3521576"/>
          </a:xfrm>
          <a:custGeom>
            <a:avLst/>
            <a:gdLst>
              <a:gd name="connsiteX0" fmla="*/ 0 w 2933680"/>
              <a:gd name="connsiteY0" fmla="*/ 1466840 h 2933680"/>
              <a:gd name="connsiteX1" fmla="*/ 1466840 w 2933680"/>
              <a:gd name="connsiteY1" fmla="*/ 0 h 2933680"/>
              <a:gd name="connsiteX2" fmla="*/ 2933680 w 2933680"/>
              <a:gd name="connsiteY2" fmla="*/ 1466840 h 2933680"/>
              <a:gd name="connsiteX3" fmla="*/ 1466840 w 2933680"/>
              <a:gd name="connsiteY3" fmla="*/ 2933680 h 2933680"/>
              <a:gd name="connsiteX4" fmla="*/ 0 w 2933680"/>
              <a:gd name="connsiteY4" fmla="*/ 1466840 h 293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3680" h="2933680">
                <a:moveTo>
                  <a:pt x="0" y="1466840"/>
                </a:moveTo>
                <a:cubicBezTo>
                  <a:pt x="0" y="656727"/>
                  <a:pt x="656727" y="0"/>
                  <a:pt x="1466840" y="0"/>
                </a:cubicBezTo>
                <a:cubicBezTo>
                  <a:pt x="2276953" y="0"/>
                  <a:pt x="2933680" y="656727"/>
                  <a:pt x="2933680" y="1466840"/>
                </a:cubicBezTo>
                <a:cubicBezTo>
                  <a:pt x="2933680" y="2276953"/>
                  <a:pt x="2276953" y="2933680"/>
                  <a:pt x="1466840" y="2933680"/>
                </a:cubicBezTo>
                <a:cubicBezTo>
                  <a:pt x="656727" y="2933680"/>
                  <a:pt x="0" y="2276953"/>
                  <a:pt x="0" y="146684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29627" tIns="429627" rIns="429627" bIns="429627" numCol="1" spcCol="1270" anchor="ctr" anchorCtr="0">
            <a:noAutofit/>
          </a:bodyPr>
          <a:lstStyle/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600" kern="1200" dirty="0" smtClean="0"/>
              <a:t>Makanan yang tidak mengandung bibit penyakit dan racun</a:t>
            </a:r>
            <a:endParaRPr lang="en-US" sz="3600" kern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4762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40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97916554"/>
              </p:ext>
            </p:extLst>
          </p:nvPr>
        </p:nvGraphicFramePr>
        <p:xfrm>
          <a:off x="381000" y="3810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43907041"/>
              </p:ext>
            </p:extLst>
          </p:nvPr>
        </p:nvGraphicFramePr>
        <p:xfrm>
          <a:off x="381000" y="1676400"/>
          <a:ext cx="8382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4236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3835659"/>
              </p:ext>
            </p:extLst>
          </p:nvPr>
        </p:nvGraphicFramePr>
        <p:xfrm>
          <a:off x="457200" y="5334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36519666"/>
              </p:ext>
            </p:extLst>
          </p:nvPr>
        </p:nvGraphicFramePr>
        <p:xfrm>
          <a:off x="1219200" y="1981200"/>
          <a:ext cx="707625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122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62937234"/>
              </p:ext>
            </p:extLst>
          </p:nvPr>
        </p:nvGraphicFramePr>
        <p:xfrm>
          <a:off x="457200" y="1935480"/>
          <a:ext cx="81534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519100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45.699"/>
  <p:tag name="ISPRING_SLIDE_ID_2" val="{92DBA866-03BA-44A8-8F86-6845D67663E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559</Words>
  <Application>Microsoft Office PowerPoint</Application>
  <PresentationFormat>On-screen Show (4:3)</PresentationFormat>
  <Paragraphs>104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16</cp:revision>
  <dcterms:created xsi:type="dcterms:W3CDTF">2020-10-14T15:27:51Z</dcterms:created>
  <dcterms:modified xsi:type="dcterms:W3CDTF">2020-10-14T16:56:04Z</dcterms:modified>
</cp:coreProperties>
</file>