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42340-E808-45D7-92A4-CB0442A37E7C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A2086-2FEA-4CCC-A2DB-30A67A9BD1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42340-E808-45D7-92A4-CB0442A37E7C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A2086-2FEA-4CCC-A2DB-30A67A9BD1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42340-E808-45D7-92A4-CB0442A37E7C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A2086-2FEA-4CCC-A2DB-30A67A9BD1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42340-E808-45D7-92A4-CB0442A37E7C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A2086-2FEA-4CCC-A2DB-30A67A9BD1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42340-E808-45D7-92A4-CB0442A37E7C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A2086-2FEA-4CCC-A2DB-30A67A9BD1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42340-E808-45D7-92A4-CB0442A37E7C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A2086-2FEA-4CCC-A2DB-30A67A9BD19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42340-E808-45D7-92A4-CB0442A37E7C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A2086-2FEA-4CCC-A2DB-30A67A9BD1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42340-E808-45D7-92A4-CB0442A37E7C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A2086-2FEA-4CCC-A2DB-30A67A9BD1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42340-E808-45D7-92A4-CB0442A37E7C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A2086-2FEA-4CCC-A2DB-30A67A9BD1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42340-E808-45D7-92A4-CB0442A37E7C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AA2086-2FEA-4CCC-A2DB-30A67A9BD1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42340-E808-45D7-92A4-CB0442A37E7C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A2086-2FEA-4CCC-A2DB-30A67A9BD1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F042340-E808-45D7-92A4-CB0442A37E7C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45AA2086-2FEA-4CCC-A2DB-30A67A9BD19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679575"/>
          </a:xfrm>
        </p:spPr>
        <p:txBody>
          <a:bodyPr>
            <a:normAutofit/>
          </a:bodyPr>
          <a:lstStyle/>
          <a:p>
            <a:r>
              <a:rPr lang="en-US" b="1" dirty="0" smtClean="0"/>
              <a:t>MENCERITAKAN KEMBALI CERITA FANTASI YANG DIBACA ATAU DIDENGAR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dirty="0" err="1" smtClean="0"/>
              <a:t>langkah</a:t>
            </a:r>
            <a:r>
              <a:rPr lang="en-GB" dirty="0" smtClean="0"/>
              <a:t> </a:t>
            </a:r>
            <a:r>
              <a:rPr lang="en-GB" dirty="0"/>
              <a:t>yang </a:t>
            </a:r>
            <a:r>
              <a:rPr lang="en-GB" dirty="0" err="1"/>
              <a:t>harus</a:t>
            </a:r>
            <a:r>
              <a:rPr lang="en-GB" dirty="0"/>
              <a:t> </a:t>
            </a:r>
            <a:r>
              <a:rPr lang="en-GB" dirty="0" err="1" smtClean="0"/>
              <a:t>dilakukan</a:t>
            </a:r>
            <a:r>
              <a:rPr lang="en-GB" dirty="0" smtClean="0"/>
              <a:t> </a:t>
            </a:r>
            <a:r>
              <a:rPr lang="en-GB" dirty="0" err="1"/>
              <a:t>pada</a:t>
            </a:r>
            <a:r>
              <a:rPr lang="en-GB" dirty="0"/>
              <a:t> </a:t>
            </a:r>
            <a:r>
              <a:rPr lang="en-GB" dirty="0" err="1"/>
              <a:t>saat</a:t>
            </a:r>
            <a:r>
              <a:rPr lang="en-GB" dirty="0"/>
              <a:t> </a:t>
            </a:r>
            <a:r>
              <a:rPr lang="en-GB" dirty="0" err="1" smtClean="0"/>
              <a:t>akan</a:t>
            </a:r>
            <a:r>
              <a:rPr lang="en-GB" dirty="0" smtClean="0"/>
              <a:t> </a:t>
            </a:r>
            <a:r>
              <a:rPr lang="en-GB" dirty="0" err="1"/>
              <a:t>menceritakan</a:t>
            </a:r>
            <a:r>
              <a:rPr lang="en-GB" dirty="0"/>
              <a:t> </a:t>
            </a:r>
            <a:r>
              <a:rPr lang="en-GB" dirty="0" err="1"/>
              <a:t>kembali</a:t>
            </a:r>
            <a:r>
              <a:rPr lang="en-GB" dirty="0"/>
              <a:t> </a:t>
            </a:r>
            <a:r>
              <a:rPr lang="en-GB" dirty="0" err="1"/>
              <a:t>cerita</a:t>
            </a:r>
            <a:r>
              <a:rPr lang="en-GB" dirty="0"/>
              <a:t> yang </a:t>
            </a:r>
            <a:r>
              <a:rPr lang="en-GB" dirty="0" err="1"/>
              <a:t>telah</a:t>
            </a:r>
            <a:r>
              <a:rPr lang="en-GB" dirty="0"/>
              <a:t> </a:t>
            </a:r>
            <a:r>
              <a:rPr lang="en-GB" dirty="0" err="1" smtClean="0"/>
              <a:t>dibaca</a:t>
            </a:r>
            <a:r>
              <a:rPr lang="en-GB" dirty="0" smtClean="0"/>
              <a:t>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7696200" cy="4419600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GB" sz="2400" dirty="0" err="1" smtClean="0"/>
              <a:t>Bacalah</a:t>
            </a:r>
            <a:r>
              <a:rPr lang="en-GB" sz="2400" dirty="0" smtClean="0"/>
              <a:t>/ </a:t>
            </a:r>
            <a:r>
              <a:rPr lang="en-GB" sz="2400" dirty="0" err="1" smtClean="0"/>
              <a:t>dengarkan</a:t>
            </a:r>
            <a:r>
              <a:rPr lang="en-GB" sz="2400" dirty="0" smtClean="0"/>
              <a:t> </a:t>
            </a:r>
            <a:r>
              <a:rPr lang="en-GB" sz="2400" dirty="0" err="1"/>
              <a:t>secara</a:t>
            </a:r>
            <a:r>
              <a:rPr lang="en-GB" sz="2400" dirty="0"/>
              <a:t> </a:t>
            </a:r>
            <a:r>
              <a:rPr lang="en-GB" sz="2400" dirty="0" err="1"/>
              <a:t>keseluruhan</a:t>
            </a:r>
            <a:r>
              <a:rPr lang="en-GB" sz="2400" dirty="0"/>
              <a:t> </a:t>
            </a:r>
            <a:r>
              <a:rPr lang="en-GB" sz="2400" dirty="0" err="1"/>
              <a:t>isi</a:t>
            </a:r>
            <a:r>
              <a:rPr lang="en-GB" sz="2400" dirty="0"/>
              <a:t> </a:t>
            </a:r>
            <a:r>
              <a:rPr lang="en-GB" sz="2400" dirty="0" err="1"/>
              <a:t>cerita</a:t>
            </a:r>
            <a:r>
              <a:rPr lang="en-GB" sz="2400" dirty="0"/>
              <a:t>!</a:t>
            </a:r>
            <a:endParaRPr lang="en-US" sz="2400" dirty="0"/>
          </a:p>
          <a:p>
            <a:pPr marL="514350" lvl="0" indent="-514350">
              <a:buFont typeface="+mj-lt"/>
              <a:buAutoNum type="arabicPeriod"/>
            </a:pPr>
            <a:r>
              <a:rPr lang="en-GB" sz="2400" dirty="0" err="1"/>
              <a:t>Catatlah</a:t>
            </a:r>
            <a:r>
              <a:rPr lang="en-GB" sz="2400" dirty="0"/>
              <a:t> </a:t>
            </a:r>
            <a:r>
              <a:rPr lang="en-GB" sz="2400" dirty="0" err="1"/>
              <a:t>pokok-pokok</a:t>
            </a:r>
            <a:r>
              <a:rPr lang="en-GB" sz="2400" dirty="0"/>
              <a:t> </a:t>
            </a:r>
            <a:r>
              <a:rPr lang="en-GB" sz="2400" dirty="0" err="1"/>
              <a:t>penting</a:t>
            </a:r>
            <a:r>
              <a:rPr lang="en-GB" sz="2400" dirty="0"/>
              <a:t> </a:t>
            </a:r>
            <a:r>
              <a:rPr lang="en-GB" sz="2400" dirty="0" err="1"/>
              <a:t>dalam</a:t>
            </a:r>
            <a:r>
              <a:rPr lang="en-GB" sz="2400" dirty="0"/>
              <a:t> </a:t>
            </a:r>
            <a:r>
              <a:rPr lang="en-GB" sz="2400" dirty="0" err="1"/>
              <a:t>cerita</a:t>
            </a:r>
            <a:r>
              <a:rPr lang="en-GB" sz="2400" dirty="0"/>
              <a:t>!</a:t>
            </a:r>
            <a:endParaRPr lang="en-US" sz="2400" dirty="0"/>
          </a:p>
          <a:p>
            <a:pPr marL="514350" lvl="0" indent="-514350">
              <a:buFont typeface="+mj-lt"/>
              <a:buAutoNum type="arabicPeriod"/>
            </a:pPr>
            <a:r>
              <a:rPr lang="en-GB" sz="2400" dirty="0" err="1"/>
              <a:t>Pahamilah</a:t>
            </a:r>
            <a:r>
              <a:rPr lang="en-GB" sz="2400" dirty="0"/>
              <a:t> </a:t>
            </a:r>
            <a:r>
              <a:rPr lang="en-GB" sz="2400" dirty="0" err="1"/>
              <a:t>isi</a:t>
            </a:r>
            <a:r>
              <a:rPr lang="en-GB" sz="2400" dirty="0"/>
              <a:t> </a:t>
            </a:r>
            <a:r>
              <a:rPr lang="en-GB" sz="2400" dirty="0" err="1"/>
              <a:t>cerita</a:t>
            </a:r>
            <a:r>
              <a:rPr lang="en-GB" sz="2400" dirty="0"/>
              <a:t> agar </a:t>
            </a:r>
            <a:r>
              <a:rPr lang="en-GB" sz="2400" dirty="0" err="1"/>
              <a:t>tidak</a:t>
            </a:r>
            <a:r>
              <a:rPr lang="en-GB" sz="2400" dirty="0"/>
              <a:t> </a:t>
            </a:r>
            <a:r>
              <a:rPr lang="en-GB" sz="2400" dirty="0" err="1"/>
              <a:t>melenceng</a:t>
            </a:r>
            <a:r>
              <a:rPr lang="en-GB" sz="2400" dirty="0"/>
              <a:t> </a:t>
            </a:r>
            <a:r>
              <a:rPr lang="en-GB" sz="2400" dirty="0" err="1"/>
              <a:t>dari</a:t>
            </a:r>
            <a:r>
              <a:rPr lang="en-GB" sz="2400" dirty="0"/>
              <a:t> </a:t>
            </a:r>
            <a:r>
              <a:rPr lang="en-GB" sz="2400" dirty="0" err="1"/>
              <a:t>cerita</a:t>
            </a:r>
            <a:r>
              <a:rPr lang="en-GB" sz="2400" dirty="0"/>
              <a:t> </a:t>
            </a:r>
            <a:r>
              <a:rPr lang="en-GB" sz="2400" dirty="0" err="1"/>
              <a:t>aslinya</a:t>
            </a:r>
            <a:r>
              <a:rPr lang="en-GB" sz="2400" dirty="0"/>
              <a:t>.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GB" sz="2400" dirty="0" err="1"/>
              <a:t>Ceritakan</a:t>
            </a:r>
            <a:r>
              <a:rPr lang="en-GB" sz="2400" dirty="0"/>
              <a:t> </a:t>
            </a:r>
            <a:r>
              <a:rPr lang="en-GB" sz="2400" dirty="0" err="1"/>
              <a:t>kembali</a:t>
            </a:r>
            <a:r>
              <a:rPr lang="en-GB" sz="2400" dirty="0"/>
              <a:t> </a:t>
            </a:r>
            <a:r>
              <a:rPr lang="en-GB" sz="2400" dirty="0" err="1"/>
              <a:t>isi</a:t>
            </a:r>
            <a:r>
              <a:rPr lang="en-GB" sz="2400" dirty="0"/>
              <a:t> </a:t>
            </a:r>
            <a:r>
              <a:rPr lang="en-GB" sz="2400" dirty="0" err="1"/>
              <a:t>cerita</a:t>
            </a:r>
            <a:r>
              <a:rPr lang="en-GB" sz="2400" dirty="0"/>
              <a:t> </a:t>
            </a:r>
            <a:r>
              <a:rPr lang="en-GB" sz="2400" dirty="0" err="1"/>
              <a:t>menggunakan</a:t>
            </a:r>
            <a:r>
              <a:rPr lang="en-GB" sz="2400" dirty="0"/>
              <a:t> kata-</a:t>
            </a:r>
            <a:r>
              <a:rPr lang="en-GB" sz="2400" dirty="0" err="1"/>
              <a:t>katamu</a:t>
            </a:r>
            <a:r>
              <a:rPr lang="en-GB" sz="2400" dirty="0"/>
              <a:t> </a:t>
            </a:r>
            <a:r>
              <a:rPr lang="en-GB" sz="2400" dirty="0" err="1"/>
              <a:t>sendiri</a:t>
            </a:r>
            <a:r>
              <a:rPr lang="en-GB" sz="2400" dirty="0"/>
              <a:t> </a:t>
            </a:r>
            <a:r>
              <a:rPr lang="en-GB" sz="2400" dirty="0" err="1"/>
              <a:t>dengan</a:t>
            </a:r>
            <a:r>
              <a:rPr lang="en-GB" sz="2400" dirty="0"/>
              <a:t> </a:t>
            </a:r>
            <a:r>
              <a:rPr lang="en-GB" sz="2400" dirty="0" err="1"/>
              <a:t>memperhatikan</a:t>
            </a:r>
            <a:r>
              <a:rPr lang="en-GB" sz="2400" dirty="0"/>
              <a:t>  </a:t>
            </a:r>
            <a:r>
              <a:rPr lang="en-GB" sz="2400" dirty="0" err="1"/>
              <a:t>intonasi</a:t>
            </a:r>
            <a:r>
              <a:rPr lang="en-GB" sz="2400" dirty="0"/>
              <a:t>, </a:t>
            </a:r>
            <a:r>
              <a:rPr lang="en-GB" sz="2400" dirty="0" err="1" smtClean="0"/>
              <a:t>lafal</a:t>
            </a:r>
            <a:r>
              <a:rPr lang="en-GB" sz="2400" dirty="0" smtClean="0"/>
              <a:t>, </a:t>
            </a:r>
            <a:r>
              <a:rPr lang="en-GB" sz="2400" dirty="0" err="1"/>
              <a:t>mimik</a:t>
            </a:r>
            <a:r>
              <a:rPr lang="en-GB" sz="2400" dirty="0"/>
              <a:t>, </a:t>
            </a:r>
            <a:r>
              <a:rPr lang="en-GB" sz="2400" dirty="0" err="1"/>
              <a:t>dan</a:t>
            </a:r>
            <a:r>
              <a:rPr lang="en-GB" sz="2400" dirty="0"/>
              <a:t> gesture yang </a:t>
            </a:r>
            <a:r>
              <a:rPr lang="en-GB" sz="2400" dirty="0" err="1"/>
              <a:t>baik</a:t>
            </a:r>
            <a:r>
              <a:rPr lang="en-GB" sz="2400" dirty="0"/>
              <a:t> </a:t>
            </a:r>
            <a:r>
              <a:rPr lang="en-GB" sz="2400" dirty="0" err="1"/>
              <a:t>dan</a:t>
            </a:r>
            <a:r>
              <a:rPr lang="en-GB" sz="2400" dirty="0"/>
              <a:t> </a:t>
            </a:r>
            <a:r>
              <a:rPr lang="en-GB" sz="2400" dirty="0" err="1"/>
              <a:t>benar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7520940" cy="548640"/>
          </a:xfrm>
        </p:spPr>
        <p:txBody>
          <a:bodyPr>
            <a:noAutofit/>
          </a:bodyPr>
          <a:lstStyle/>
          <a:p>
            <a:r>
              <a:rPr lang="en-GB" sz="2400" dirty="0" err="1" smtClean="0"/>
              <a:t>Adapun</a:t>
            </a:r>
            <a:r>
              <a:rPr lang="en-GB" sz="2400" dirty="0" smtClean="0"/>
              <a:t> </a:t>
            </a:r>
            <a:r>
              <a:rPr lang="en-GB" sz="2400" dirty="0" err="1" smtClean="0"/>
              <a:t>hal-hal</a:t>
            </a:r>
            <a:r>
              <a:rPr lang="en-GB" sz="2400" dirty="0" smtClean="0"/>
              <a:t> yang </a:t>
            </a:r>
            <a:r>
              <a:rPr lang="en-GB" sz="2400" dirty="0" err="1" smtClean="0"/>
              <a:t>harus</a:t>
            </a:r>
            <a:r>
              <a:rPr lang="en-GB" sz="2400" dirty="0" smtClean="0"/>
              <a:t> </a:t>
            </a:r>
            <a:r>
              <a:rPr lang="en-GB" sz="2400" dirty="0" err="1" smtClean="0"/>
              <a:t>diperhatikan</a:t>
            </a:r>
            <a:r>
              <a:rPr lang="en-GB" sz="2400" dirty="0" smtClean="0"/>
              <a:t> </a:t>
            </a:r>
            <a:r>
              <a:rPr lang="en-GB" sz="2400" dirty="0" err="1" smtClean="0"/>
              <a:t>dalam</a:t>
            </a:r>
            <a:r>
              <a:rPr lang="en-GB" sz="2400" dirty="0" smtClean="0"/>
              <a:t> </a:t>
            </a:r>
            <a:r>
              <a:rPr lang="en-GB" sz="2400" dirty="0" err="1" smtClean="0"/>
              <a:t>menuliskan</a:t>
            </a:r>
            <a:r>
              <a:rPr lang="en-GB" sz="2400" dirty="0" smtClean="0"/>
              <a:t> </a:t>
            </a:r>
            <a:r>
              <a:rPr lang="en-GB" sz="2400" dirty="0" err="1" smtClean="0"/>
              <a:t>kembali</a:t>
            </a:r>
            <a:r>
              <a:rPr lang="en-GB" sz="2400" dirty="0" smtClean="0"/>
              <a:t> </a:t>
            </a:r>
            <a:r>
              <a:rPr lang="en-GB" sz="2400" dirty="0" err="1" smtClean="0"/>
              <a:t>isi</a:t>
            </a:r>
            <a:r>
              <a:rPr lang="en-GB" sz="2400" dirty="0" smtClean="0"/>
              <a:t> </a:t>
            </a:r>
            <a:r>
              <a:rPr lang="en-GB" sz="2400" dirty="0" err="1" smtClean="0"/>
              <a:t>cerita</a:t>
            </a:r>
            <a:r>
              <a:rPr lang="en-GB" sz="2400" dirty="0" smtClean="0"/>
              <a:t> </a:t>
            </a:r>
            <a:r>
              <a:rPr lang="en-GB" sz="2400" dirty="0" err="1" smtClean="0"/>
              <a:t>adalah</a:t>
            </a:r>
            <a:r>
              <a:rPr lang="en-GB" sz="2400" dirty="0" smtClean="0"/>
              <a:t> </a:t>
            </a:r>
            <a:r>
              <a:rPr lang="en-GB" sz="2400" dirty="0" err="1" smtClean="0"/>
              <a:t>sebagi</a:t>
            </a:r>
            <a:r>
              <a:rPr lang="en-GB" sz="2400" dirty="0" smtClean="0"/>
              <a:t> </a:t>
            </a:r>
            <a:r>
              <a:rPr lang="en-GB" sz="2400" dirty="0" err="1" smtClean="0"/>
              <a:t>berikut</a:t>
            </a:r>
            <a:r>
              <a:rPr lang="en-GB" sz="2400" dirty="0" smtClean="0"/>
              <a:t>.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38400"/>
            <a:ext cx="7520940" cy="3579849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GB" sz="2400" dirty="0" err="1" smtClean="0"/>
              <a:t>Memperhatikan</a:t>
            </a:r>
            <a:r>
              <a:rPr lang="en-GB" sz="2400" dirty="0" smtClean="0"/>
              <a:t> </a:t>
            </a:r>
            <a:r>
              <a:rPr lang="en-GB" sz="2400" dirty="0" err="1"/>
              <a:t>alur</a:t>
            </a:r>
            <a:r>
              <a:rPr lang="en-GB" sz="2400" dirty="0"/>
              <a:t> (</a:t>
            </a:r>
            <a:r>
              <a:rPr lang="en-GB" sz="2400" dirty="0" err="1"/>
              <a:t>urutan</a:t>
            </a:r>
            <a:r>
              <a:rPr lang="en-GB" sz="2400" dirty="0"/>
              <a:t> </a:t>
            </a:r>
            <a:r>
              <a:rPr lang="en-GB" sz="2400" dirty="0" err="1"/>
              <a:t>cerita</a:t>
            </a:r>
            <a:r>
              <a:rPr lang="en-GB" sz="2400" dirty="0"/>
              <a:t>).</a:t>
            </a:r>
            <a:endParaRPr lang="en-US" sz="2400" dirty="0"/>
          </a:p>
          <a:p>
            <a:pPr marL="514350" lvl="0" indent="-514350">
              <a:buFont typeface="+mj-lt"/>
              <a:buAutoNum type="arabicPeriod"/>
            </a:pPr>
            <a:r>
              <a:rPr lang="en-GB" sz="2400" dirty="0" err="1"/>
              <a:t>Memperhatikan</a:t>
            </a:r>
            <a:r>
              <a:rPr lang="en-GB" sz="2400" dirty="0"/>
              <a:t> </a:t>
            </a:r>
            <a:r>
              <a:rPr lang="en-GB" sz="2400" dirty="0" err="1"/>
              <a:t>latar</a:t>
            </a:r>
            <a:r>
              <a:rPr lang="en-GB" sz="2400" dirty="0"/>
              <a:t> / </a:t>
            </a:r>
            <a:r>
              <a:rPr lang="en-GB" sz="2400" i="1" dirty="0"/>
              <a:t>setting.</a:t>
            </a:r>
            <a:endParaRPr lang="en-US" sz="2400" dirty="0"/>
          </a:p>
          <a:p>
            <a:pPr marL="514350" lvl="0" indent="-514350">
              <a:buFont typeface="+mj-lt"/>
              <a:buAutoNum type="arabicPeriod"/>
            </a:pPr>
            <a:r>
              <a:rPr lang="en-GB" sz="2400" dirty="0" err="1"/>
              <a:t>Mengingat</a:t>
            </a:r>
            <a:r>
              <a:rPr lang="en-GB" sz="2400" dirty="0"/>
              <a:t> </a:t>
            </a:r>
            <a:r>
              <a:rPr lang="en-GB" sz="2400" dirty="0" err="1"/>
              <a:t>tokoh</a:t>
            </a:r>
            <a:r>
              <a:rPr lang="en-GB" sz="2400" dirty="0"/>
              <a:t> </a:t>
            </a:r>
            <a:r>
              <a:rPr lang="en-GB" sz="2400" dirty="0" err="1"/>
              <a:t>cerita</a:t>
            </a:r>
            <a:r>
              <a:rPr lang="en-GB" sz="2400" dirty="0"/>
              <a:t>.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GB" sz="2400" dirty="0" err="1"/>
              <a:t>Menggunakan</a:t>
            </a:r>
            <a:r>
              <a:rPr lang="en-GB" sz="2400" dirty="0"/>
              <a:t> </a:t>
            </a:r>
            <a:r>
              <a:rPr lang="en-GB" sz="2400" dirty="0" err="1"/>
              <a:t>bahasa</a:t>
            </a:r>
            <a:r>
              <a:rPr lang="en-GB" sz="2400" dirty="0"/>
              <a:t> yang </a:t>
            </a:r>
            <a:r>
              <a:rPr lang="en-GB" sz="2400" dirty="0" err="1"/>
              <a:t>komunikatif</a:t>
            </a:r>
            <a:r>
              <a:rPr lang="en-GB" sz="2400" dirty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139</TotalTime>
  <Words>101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Angles</vt:lpstr>
      <vt:lpstr>MENCERITAKAN KEMBALI CERITA FANTASI YANG DIBACA ATAU DIDENGAR</vt:lpstr>
      <vt:lpstr>langkah yang harus dilakukan pada saat akan menceritakan kembali cerita yang telah dibaca :</vt:lpstr>
      <vt:lpstr>Adapun hal-hal yang harus diperhatikan dalam menuliskan kembali isi cerita adalah sebagi berikut.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MENCERITAKAN KEMBALI CERITA ANAK YANG DIBACA</dc:title>
  <dc:creator>acer</dc:creator>
  <cp:lastModifiedBy>DivKomYSS</cp:lastModifiedBy>
  <cp:revision>6</cp:revision>
  <dcterms:created xsi:type="dcterms:W3CDTF">2015-11-04T02:41:20Z</dcterms:created>
  <dcterms:modified xsi:type="dcterms:W3CDTF">2018-08-20T08:06:52Z</dcterms:modified>
</cp:coreProperties>
</file>