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042340-E808-45D7-92A4-CB0442A37E7C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5AA2086-2FEA-4CCC-A2DB-30A67A9BD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/>
          </a:bodyPr>
          <a:lstStyle/>
          <a:p>
            <a:r>
              <a:rPr lang="en-US" b="1" dirty="0" smtClean="0"/>
              <a:t>MENCERITAKAN KEMBALI CERITA FANTASI YANG DIBACA ATAU DIDENGAR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err="1" smtClean="0"/>
              <a:t>langkah</a:t>
            </a:r>
            <a:r>
              <a:rPr lang="en-GB" dirty="0" smtClean="0"/>
              <a:t> </a:t>
            </a:r>
            <a:r>
              <a:rPr lang="en-GB" dirty="0"/>
              <a:t>yang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/>
              <a:t>menceritakan</a:t>
            </a:r>
            <a:r>
              <a:rPr lang="en-GB" dirty="0"/>
              <a:t> </a:t>
            </a:r>
            <a:r>
              <a:rPr lang="en-GB" dirty="0" err="1"/>
              <a:t>kembali</a:t>
            </a:r>
            <a:r>
              <a:rPr lang="en-GB" dirty="0"/>
              <a:t> </a:t>
            </a:r>
            <a:r>
              <a:rPr lang="en-GB" dirty="0" err="1"/>
              <a:t>cerita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 smtClean="0"/>
              <a:t>dibaca</a:t>
            </a:r>
            <a:r>
              <a:rPr lang="en-GB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96200" cy="4419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 err="1" smtClean="0"/>
              <a:t>Bacalah</a:t>
            </a:r>
            <a:r>
              <a:rPr lang="en-GB" sz="2400" dirty="0" smtClean="0"/>
              <a:t>/ </a:t>
            </a:r>
            <a:r>
              <a:rPr lang="en-GB" sz="2400" dirty="0" err="1" smtClean="0"/>
              <a:t>dengarkan</a:t>
            </a:r>
            <a:r>
              <a:rPr lang="en-GB" sz="2400" dirty="0" smtClean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keseluruhan</a:t>
            </a:r>
            <a:r>
              <a:rPr lang="en-GB" sz="2400" dirty="0"/>
              <a:t> </a:t>
            </a:r>
            <a:r>
              <a:rPr lang="en-GB" sz="2400" dirty="0" err="1"/>
              <a:t>isi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!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err="1"/>
              <a:t>Catatlah</a:t>
            </a:r>
            <a:r>
              <a:rPr lang="en-GB" sz="2400" dirty="0"/>
              <a:t> </a:t>
            </a:r>
            <a:r>
              <a:rPr lang="en-GB" sz="2400" dirty="0" err="1"/>
              <a:t>pokok-pokok</a:t>
            </a:r>
            <a:r>
              <a:rPr lang="en-GB" sz="2400" dirty="0"/>
              <a:t> </a:t>
            </a:r>
            <a:r>
              <a:rPr lang="en-GB" sz="2400" dirty="0" err="1"/>
              <a:t>penting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!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err="1"/>
              <a:t>Pahamilah</a:t>
            </a:r>
            <a:r>
              <a:rPr lang="en-GB" sz="2400" dirty="0"/>
              <a:t> </a:t>
            </a:r>
            <a:r>
              <a:rPr lang="en-GB" sz="2400" dirty="0" err="1"/>
              <a:t>isi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 agar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melenceng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 </a:t>
            </a:r>
            <a:r>
              <a:rPr lang="en-GB" sz="2400" dirty="0" err="1"/>
              <a:t>aslinya</a:t>
            </a:r>
            <a:r>
              <a:rPr lang="en-GB" sz="2400" dirty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err="1"/>
              <a:t>Ceritakan</a:t>
            </a:r>
            <a:r>
              <a:rPr lang="en-GB" sz="2400" dirty="0"/>
              <a:t> </a:t>
            </a:r>
            <a:r>
              <a:rPr lang="en-GB" sz="2400" dirty="0" err="1"/>
              <a:t>kembali</a:t>
            </a:r>
            <a:r>
              <a:rPr lang="en-GB" sz="2400" dirty="0"/>
              <a:t> </a:t>
            </a:r>
            <a:r>
              <a:rPr lang="en-GB" sz="2400" dirty="0" err="1"/>
              <a:t>isi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kata-</a:t>
            </a:r>
            <a:r>
              <a:rPr lang="en-GB" sz="2400" dirty="0" err="1"/>
              <a:t>katamu</a:t>
            </a:r>
            <a:r>
              <a:rPr lang="en-GB" sz="2400" dirty="0"/>
              <a:t> </a:t>
            </a:r>
            <a:r>
              <a:rPr lang="en-GB" sz="2400" dirty="0" err="1"/>
              <a:t>sendiri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memperhatikan</a:t>
            </a:r>
            <a:r>
              <a:rPr lang="en-GB" sz="2400" dirty="0"/>
              <a:t>  </a:t>
            </a:r>
            <a:r>
              <a:rPr lang="en-GB" sz="2400" dirty="0" err="1"/>
              <a:t>intonasi</a:t>
            </a:r>
            <a:r>
              <a:rPr lang="en-GB" sz="2400" dirty="0"/>
              <a:t>, </a:t>
            </a:r>
            <a:r>
              <a:rPr lang="en-GB" sz="2400" dirty="0" err="1" smtClean="0"/>
              <a:t>lafal</a:t>
            </a:r>
            <a:r>
              <a:rPr lang="en-GB" sz="2400" dirty="0" smtClean="0"/>
              <a:t>, </a:t>
            </a:r>
            <a:r>
              <a:rPr lang="en-GB" sz="2400" dirty="0" err="1"/>
              <a:t>mimik</a:t>
            </a:r>
            <a:r>
              <a:rPr lang="en-GB" sz="2400" dirty="0"/>
              <a:t>, </a:t>
            </a:r>
            <a:r>
              <a:rPr lang="en-GB" sz="2400" dirty="0" err="1"/>
              <a:t>dan</a:t>
            </a:r>
            <a:r>
              <a:rPr lang="en-GB" sz="2400" dirty="0"/>
              <a:t> gesture yang </a:t>
            </a:r>
            <a:r>
              <a:rPr lang="en-GB" sz="2400" dirty="0" err="1"/>
              <a:t>baik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benar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520940" cy="548640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Adapun</a:t>
            </a:r>
            <a:r>
              <a:rPr lang="en-GB" sz="2400" dirty="0" smtClean="0"/>
              <a:t> </a:t>
            </a:r>
            <a:r>
              <a:rPr lang="en-GB" sz="2400" dirty="0" err="1" smtClean="0"/>
              <a:t>hal-hal</a:t>
            </a:r>
            <a:r>
              <a:rPr lang="en-GB" sz="2400" dirty="0" smtClean="0"/>
              <a:t> yang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diperhatikan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menuliskan</a:t>
            </a:r>
            <a:r>
              <a:rPr lang="en-GB" sz="2400" dirty="0" smtClean="0"/>
              <a:t> </a:t>
            </a:r>
            <a:r>
              <a:rPr lang="en-GB" sz="2400" dirty="0" err="1" smtClean="0"/>
              <a:t>kembali</a:t>
            </a:r>
            <a:r>
              <a:rPr lang="en-GB" sz="2400" dirty="0" smtClean="0"/>
              <a:t> </a:t>
            </a:r>
            <a:r>
              <a:rPr lang="en-GB" sz="2400" dirty="0" err="1" smtClean="0"/>
              <a:t>isi</a:t>
            </a:r>
            <a:r>
              <a:rPr lang="en-GB" sz="2400" dirty="0" smtClean="0"/>
              <a:t> </a:t>
            </a:r>
            <a:r>
              <a:rPr lang="en-GB" sz="2400" dirty="0" err="1" smtClean="0"/>
              <a:t>cerita</a:t>
            </a:r>
            <a:r>
              <a:rPr lang="en-GB" sz="2400" dirty="0" smtClean="0"/>
              <a:t>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sebagi</a:t>
            </a:r>
            <a:r>
              <a:rPr lang="en-GB" sz="2400" dirty="0" smtClean="0"/>
              <a:t> </a:t>
            </a:r>
            <a:r>
              <a:rPr lang="en-GB" sz="2400" dirty="0" err="1" smtClean="0"/>
              <a:t>berikut</a:t>
            </a:r>
            <a:r>
              <a:rPr lang="en-GB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520940" cy="357984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 err="1" smtClean="0"/>
              <a:t>Memperhatikan</a:t>
            </a:r>
            <a:r>
              <a:rPr lang="en-GB" sz="2400" dirty="0" smtClean="0"/>
              <a:t> </a:t>
            </a:r>
            <a:r>
              <a:rPr lang="en-GB" sz="2400" dirty="0" err="1"/>
              <a:t>alur</a:t>
            </a:r>
            <a:r>
              <a:rPr lang="en-GB" sz="2400" dirty="0"/>
              <a:t> (</a:t>
            </a:r>
            <a:r>
              <a:rPr lang="en-GB" sz="2400" dirty="0" err="1"/>
              <a:t>urutan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).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err="1"/>
              <a:t>Memperhatikan</a:t>
            </a:r>
            <a:r>
              <a:rPr lang="en-GB" sz="2400" dirty="0"/>
              <a:t> </a:t>
            </a:r>
            <a:r>
              <a:rPr lang="en-GB" sz="2400" dirty="0" err="1"/>
              <a:t>latar</a:t>
            </a:r>
            <a:r>
              <a:rPr lang="en-GB" sz="2400" dirty="0"/>
              <a:t> / </a:t>
            </a:r>
            <a:r>
              <a:rPr lang="en-GB" sz="2400" i="1" dirty="0"/>
              <a:t>setting.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err="1"/>
              <a:t>Mengingat</a:t>
            </a:r>
            <a:r>
              <a:rPr lang="en-GB" sz="2400" dirty="0"/>
              <a:t> </a:t>
            </a:r>
            <a:r>
              <a:rPr lang="en-GB" sz="2400" dirty="0" err="1"/>
              <a:t>tokoh</a:t>
            </a:r>
            <a:r>
              <a:rPr lang="en-GB" sz="2400" dirty="0"/>
              <a:t> </a:t>
            </a:r>
            <a:r>
              <a:rPr lang="en-GB" sz="2400" dirty="0" err="1"/>
              <a:t>cerita</a:t>
            </a:r>
            <a:r>
              <a:rPr lang="en-GB" sz="2400" dirty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bahasa</a:t>
            </a:r>
            <a:r>
              <a:rPr lang="en-GB" sz="2400" dirty="0"/>
              <a:t> yang </a:t>
            </a:r>
            <a:r>
              <a:rPr lang="en-GB" sz="2400" dirty="0" err="1"/>
              <a:t>komunikatif</a:t>
            </a:r>
            <a:r>
              <a:rPr lang="en-GB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139</TotalTime>
  <Words>101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MENCERITAKAN KEMBALI CERITA FANTASI YANG DIBACA ATAU DIDENGAR</vt:lpstr>
      <vt:lpstr>langkah yang harus dilakukan pada saat akan menceritakan kembali cerita yang telah dibaca :</vt:lpstr>
      <vt:lpstr>Adapun hal-hal yang harus diperhatikan dalam menuliskan kembali isi cerita adalah sebagi berikut.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MENCERITAKAN KEMBALI CERITA ANAK YANG DIBACA</dc:title>
  <dc:creator>acer</dc:creator>
  <cp:lastModifiedBy>DivKomYSS</cp:lastModifiedBy>
  <cp:revision>6</cp:revision>
  <dcterms:created xsi:type="dcterms:W3CDTF">2015-11-04T02:41:20Z</dcterms:created>
  <dcterms:modified xsi:type="dcterms:W3CDTF">2018-08-20T08:06:52Z</dcterms:modified>
</cp:coreProperties>
</file>