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8FE8-14D3-4079-8997-B13728C43EC5}" type="datetimeFigureOut">
              <a:rPr lang="id-ID" smtClean="0"/>
              <a:t>05/08/2018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0196-0532-4BBD-B70C-661C7C47F23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694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8FE8-14D3-4079-8997-B13728C43EC5}" type="datetimeFigureOut">
              <a:rPr lang="id-ID" smtClean="0"/>
              <a:t>05/08/2018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0196-0532-4BBD-B70C-661C7C47F23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1227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8FE8-14D3-4079-8997-B13728C43EC5}" type="datetimeFigureOut">
              <a:rPr lang="id-ID" smtClean="0"/>
              <a:t>05/08/2018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0196-0532-4BBD-B70C-661C7C47F23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262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8FE8-14D3-4079-8997-B13728C43EC5}" type="datetimeFigureOut">
              <a:rPr lang="id-ID" smtClean="0"/>
              <a:t>05/08/2018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0196-0532-4BBD-B70C-661C7C47F23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19125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8FE8-14D3-4079-8997-B13728C43EC5}" type="datetimeFigureOut">
              <a:rPr lang="id-ID" smtClean="0"/>
              <a:t>05/08/2018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0196-0532-4BBD-B70C-661C7C47F23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99181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8FE8-14D3-4079-8997-B13728C43EC5}" type="datetimeFigureOut">
              <a:rPr lang="id-ID" smtClean="0"/>
              <a:t>05/08/2018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0196-0532-4BBD-B70C-661C7C47F23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571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8FE8-14D3-4079-8997-B13728C43EC5}" type="datetimeFigureOut">
              <a:rPr lang="id-ID" smtClean="0"/>
              <a:t>05/08/2018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0196-0532-4BBD-B70C-661C7C47F23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561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8FE8-14D3-4079-8997-B13728C43EC5}" type="datetimeFigureOut">
              <a:rPr lang="id-ID" smtClean="0"/>
              <a:t>05/08/2018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0196-0532-4BBD-B70C-661C7C47F23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98741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8FE8-14D3-4079-8997-B13728C43EC5}" type="datetimeFigureOut">
              <a:rPr lang="id-ID" smtClean="0"/>
              <a:t>05/08/2018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0196-0532-4BBD-B70C-661C7C47F23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892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8FE8-14D3-4079-8997-B13728C43EC5}" type="datetimeFigureOut">
              <a:rPr lang="id-ID" smtClean="0"/>
              <a:t>05/08/2018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0196-0532-4BBD-B70C-661C7C47F23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7585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8FE8-14D3-4079-8997-B13728C43EC5}" type="datetimeFigureOut">
              <a:rPr lang="id-ID" smtClean="0"/>
              <a:t>05/08/2018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0196-0532-4BBD-B70C-661C7C47F23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60065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58FE8-14D3-4079-8997-B13728C43EC5}" type="datetimeFigureOut">
              <a:rPr lang="id-ID" smtClean="0"/>
              <a:t>05/08/2018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30196-0532-4BBD-B70C-661C7C47F23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01022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76673"/>
            <a:ext cx="7056784" cy="115212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5400" b="1" dirty="0" smtClean="0"/>
              <a:t>Tata Tertib Sekolah </a:t>
            </a:r>
            <a:endParaRPr lang="id-ID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636912"/>
            <a:ext cx="6822758" cy="93610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d-ID" sz="3600" b="1" dirty="0" smtClean="0">
                <a:solidFill>
                  <a:schemeClr val="tx1"/>
                </a:solidFill>
              </a:rPr>
              <a:t>Harus dipatuhi dan dilaksanakan.</a:t>
            </a:r>
            <a:endParaRPr lang="id-ID" sz="3600" b="1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3568" y="5013176"/>
            <a:ext cx="7344816" cy="8763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3600" b="1" dirty="0" smtClean="0">
                <a:solidFill>
                  <a:schemeClr val="tx2"/>
                </a:solidFill>
              </a:rPr>
              <a:t> Mendapatkan sanksi atau hukuman</a:t>
            </a:r>
            <a:endParaRPr lang="id-ID" sz="3600" b="1" dirty="0">
              <a:solidFill>
                <a:schemeClr val="tx2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3491880" y="1700808"/>
            <a:ext cx="648072" cy="93610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Down Arrow 5"/>
          <p:cNvSpPr/>
          <p:nvPr/>
        </p:nvSpPr>
        <p:spPr>
          <a:xfrm>
            <a:off x="3563888" y="3717032"/>
            <a:ext cx="64807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Callout 7"/>
          <p:cNvSpPr/>
          <p:nvPr/>
        </p:nvSpPr>
        <p:spPr>
          <a:xfrm>
            <a:off x="5004048" y="3717032"/>
            <a:ext cx="2592288" cy="1080120"/>
          </a:xfrm>
          <a:prstGeom prst="wedgeEllipse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Jika tidak dilaksanakan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511115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  <p:bldP spid="4" grpId="0" animBg="1"/>
      <p:bldP spid="5" grpId="0" animBg="1"/>
      <p:bldP spid="6" grpId="0" animBg="1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id-ID" b="1" dirty="0" smtClean="0"/>
              <a:t>Akibat tidak mematuhi tata tertib disekolah: 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4000" b="1" dirty="0" smtClean="0">
                <a:solidFill>
                  <a:srgbClr val="FF0000"/>
                </a:solidFill>
              </a:rPr>
              <a:t>Dijauhi teman</a:t>
            </a:r>
          </a:p>
          <a:p>
            <a:r>
              <a:rPr lang="id-ID" sz="4000" b="1" dirty="0" smtClean="0">
                <a:solidFill>
                  <a:srgbClr val="FF0000"/>
                </a:solidFill>
              </a:rPr>
              <a:t>Suasana belajar menjadi tidak nyaman</a:t>
            </a:r>
          </a:p>
          <a:p>
            <a:r>
              <a:rPr lang="id-ID" sz="4000" b="1" dirty="0" smtClean="0">
                <a:solidFill>
                  <a:srgbClr val="FF0000"/>
                </a:solidFill>
              </a:rPr>
              <a:t>Ditegur oleh guru</a:t>
            </a:r>
          </a:p>
          <a:p>
            <a:r>
              <a:rPr lang="id-ID" sz="4000" b="1" dirty="0" smtClean="0">
                <a:solidFill>
                  <a:srgbClr val="FF0000"/>
                </a:solidFill>
              </a:rPr>
              <a:t>Terjadi kekacauan</a:t>
            </a:r>
            <a:endParaRPr lang="id-ID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45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stretch>
            <a:fillRect l="6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3024336"/>
          </a:xfrm>
        </p:spPr>
        <p:txBody>
          <a:bodyPr/>
          <a:lstStyle/>
          <a:p>
            <a:r>
              <a:rPr lang="id-ID" b="1" dirty="0" smtClean="0">
                <a:latin typeface="Comic Sans MS" pitchFamily="66" charset="0"/>
              </a:rPr>
              <a:t>Mematuhi Tata Tertib Akan Melatih Hidup Bertanggug Jawab</a:t>
            </a:r>
          </a:p>
          <a:p>
            <a:r>
              <a:rPr lang="id-ID" b="1" dirty="0" smtClean="0">
                <a:latin typeface="Comic Sans MS" pitchFamily="66" charset="0"/>
              </a:rPr>
              <a:t>Tata Tertib Disekolah Wajib Dipatuhi Oleh Seluruh Warga Sekolah</a:t>
            </a:r>
            <a:endParaRPr lang="id-ID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80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08912" cy="792088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d-ID" b="1" dirty="0" smtClean="0"/>
              <a:t>Contoh Tata Tertib Disekolah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24744"/>
            <a:ext cx="4824536" cy="792088"/>
          </a:xfrm>
          <a:solidFill>
            <a:schemeClr val="bg1">
              <a:lumMod val="95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d-ID" b="1" dirty="0" smtClean="0"/>
              <a:t>1. Datang kesekolah tepat waktu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1844825"/>
            <a:ext cx="4752528" cy="4896544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860032" y="1052737"/>
            <a:ext cx="4283967" cy="7920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id-ID" b="1" dirty="0" smtClean="0"/>
              <a:t>2. Memakai sergam sesuai jadwal</a:t>
            </a:r>
            <a:endParaRPr lang="id-ID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9" y="1916832"/>
            <a:ext cx="3960440" cy="4770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00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d-ID" b="1" dirty="0" smtClean="0"/>
              <a:t>3. Memberi surat keterangan apabila tidak datang kesekolah</a:t>
            </a:r>
            <a:endParaRPr lang="id-ID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88840"/>
            <a:ext cx="3960440" cy="439248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988840"/>
            <a:ext cx="4755273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03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43597"/>
            <a:ext cx="7704856" cy="781147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id-ID" sz="4000" b="1" dirty="0" smtClean="0"/>
              <a:t>4. Mengumpulkan tugas tepat waktu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56792"/>
            <a:ext cx="7992888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35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445624" cy="1143000"/>
          </a:xfrm>
        </p:spPr>
        <p:txBody>
          <a:bodyPr>
            <a:noAutofit/>
          </a:bodyPr>
          <a:lstStyle/>
          <a:p>
            <a:r>
              <a:rPr lang="id-ID" sz="3600" b="1" dirty="0" smtClean="0"/>
              <a:t>5. Memperhatikan Guru Saat Menjelaskan Pelajaran</a:t>
            </a:r>
            <a:endParaRPr lang="id-ID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27770"/>
            <a:ext cx="8568952" cy="5013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146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52736"/>
            <a:ext cx="8280920" cy="5544616"/>
          </a:xfr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1520" y="274638"/>
            <a:ext cx="5256584" cy="70609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id-ID" b="1" dirty="0" smtClean="0"/>
              <a:t>6. Tidak ribut dikelas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9824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4392488" cy="1224136"/>
          </a:xfrm>
          <a:solidFill>
            <a:schemeClr val="accent3">
              <a:lumMod val="75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id-ID" sz="3200" b="1" dirty="0" smtClean="0"/>
              <a:t>5. Membuang sampah pada tempatnya</a:t>
            </a:r>
            <a:endParaRPr lang="id-ID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1916832"/>
            <a:ext cx="5170685" cy="48245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32041" y="356463"/>
            <a:ext cx="4032448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3600" b="1" dirty="0" smtClean="0"/>
              <a:t>6.Melaksanakan tugas piket</a:t>
            </a:r>
            <a:endParaRPr lang="id-ID" sz="36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5" y="2060848"/>
            <a:ext cx="4249007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83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931224" cy="94096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d-ID" sz="4800" b="1" dirty="0" smtClean="0"/>
              <a:t>Manfaat tata tertib disekolah</a:t>
            </a:r>
            <a:endParaRPr lang="id-ID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id-ID" sz="4000" b="1" dirty="0" smtClean="0">
                <a:solidFill>
                  <a:srgbClr val="FF0000"/>
                </a:solidFill>
              </a:rPr>
              <a:t>Punya banyak teman</a:t>
            </a:r>
          </a:p>
          <a:p>
            <a:pPr>
              <a:buFont typeface="Wingdings" pitchFamily="2" charset="2"/>
              <a:buChar char="q"/>
            </a:pPr>
            <a:r>
              <a:rPr lang="id-ID" sz="4000" b="1" dirty="0" smtClean="0">
                <a:solidFill>
                  <a:srgbClr val="FF0000"/>
                </a:solidFill>
              </a:rPr>
              <a:t>Suasana belajar menjadi nyaman</a:t>
            </a:r>
          </a:p>
          <a:p>
            <a:pPr>
              <a:buFont typeface="Wingdings" pitchFamily="2" charset="2"/>
              <a:buChar char="q"/>
            </a:pPr>
            <a:r>
              <a:rPr lang="id-ID" sz="4000" b="1" dirty="0" smtClean="0">
                <a:solidFill>
                  <a:srgbClr val="FF0000"/>
                </a:solidFill>
              </a:rPr>
              <a:t>Melatih kedisplinan dan tanggung jawab</a:t>
            </a:r>
          </a:p>
          <a:p>
            <a:pPr>
              <a:buFont typeface="Wingdings" pitchFamily="2" charset="2"/>
              <a:buChar char="q"/>
            </a:pPr>
            <a:r>
              <a:rPr lang="id-ID" sz="4000" b="1" dirty="0" smtClean="0">
                <a:solidFill>
                  <a:srgbClr val="FF0000"/>
                </a:solidFill>
              </a:rPr>
              <a:t>Mencegah kekacauan</a:t>
            </a:r>
            <a:endParaRPr lang="id-ID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25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122</Words>
  <Application>Microsoft Office PowerPoint</Application>
  <PresentationFormat>On-screen Show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Tata Tertib Sekolah </vt:lpstr>
      <vt:lpstr>PowerPoint Presentation</vt:lpstr>
      <vt:lpstr>Contoh Tata Tertib Disekolah</vt:lpstr>
      <vt:lpstr>3. Memberi surat keterangan apabila tidak datang kesekolah</vt:lpstr>
      <vt:lpstr>4. Mengumpulkan tugas tepat waktu</vt:lpstr>
      <vt:lpstr>5. Memperhatikan Guru Saat Menjelaskan Pelajaran</vt:lpstr>
      <vt:lpstr>6. Tidak ribut dikelas </vt:lpstr>
      <vt:lpstr>5. Membuang sampah pada tempatnya</vt:lpstr>
      <vt:lpstr>Manfaat tata tertib disekolah</vt:lpstr>
      <vt:lpstr>Akibat tidak mematuhi tata tertib disekolah: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Tata Tertib Sekolah</dc:title>
  <dc:creator>user</dc:creator>
  <cp:lastModifiedBy>user</cp:lastModifiedBy>
  <cp:revision>8</cp:revision>
  <dcterms:created xsi:type="dcterms:W3CDTF">2018-08-05T09:23:28Z</dcterms:created>
  <dcterms:modified xsi:type="dcterms:W3CDTF">2018-08-05T10:45:44Z</dcterms:modified>
</cp:coreProperties>
</file>