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694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22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26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912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918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57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61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874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892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585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006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58FE8-14D3-4079-8997-B13728C43EC5}" type="datetimeFigureOut">
              <a:rPr lang="id-ID" smtClean="0"/>
              <a:t>05/08/2018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0196-0532-4BBD-B70C-661C7C47F2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102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056784" cy="115212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5400" b="1" dirty="0" smtClean="0"/>
              <a:t>Tata Tertib Sekolah </a:t>
            </a:r>
            <a:endParaRPr lang="id-ID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6822758" cy="9361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b="1" dirty="0" smtClean="0">
                <a:solidFill>
                  <a:schemeClr val="tx1"/>
                </a:solidFill>
              </a:rPr>
              <a:t>Harus dipatuhi dan dilaksanakan.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3568" y="5013176"/>
            <a:ext cx="7344816" cy="876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3600" b="1" dirty="0" smtClean="0">
                <a:solidFill>
                  <a:schemeClr val="tx2"/>
                </a:solidFill>
              </a:rPr>
              <a:t> Mendapatkan sanksi atau hukuman</a:t>
            </a:r>
            <a:endParaRPr lang="id-ID" sz="3600" b="1" dirty="0">
              <a:solidFill>
                <a:schemeClr val="tx2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491880" y="1700808"/>
            <a:ext cx="648072" cy="93610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3563888" y="3717032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Callout 7"/>
          <p:cNvSpPr/>
          <p:nvPr/>
        </p:nvSpPr>
        <p:spPr>
          <a:xfrm>
            <a:off x="5004048" y="3717032"/>
            <a:ext cx="2592288" cy="1080120"/>
          </a:xfrm>
          <a:prstGeom prst="wedgeEllipse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Jika tidak dilaksanakan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51111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4" grpId="0" animBg="1"/>
      <p:bldP spid="5" grpId="0" animBg="1"/>
      <p:bldP spid="6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id-ID" b="1" dirty="0" smtClean="0"/>
              <a:t>Akibat tidak mematuhi tata tertib disekolah: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>
                <a:solidFill>
                  <a:srgbClr val="FF0000"/>
                </a:solidFill>
              </a:rPr>
              <a:t>Dijauhi teman</a:t>
            </a:r>
          </a:p>
          <a:p>
            <a:r>
              <a:rPr lang="id-ID" sz="4000" b="1" dirty="0" smtClean="0">
                <a:solidFill>
                  <a:srgbClr val="FF0000"/>
                </a:solidFill>
              </a:rPr>
              <a:t>Suasana belajar menjadi tidak nyaman</a:t>
            </a:r>
          </a:p>
          <a:p>
            <a:r>
              <a:rPr lang="id-ID" sz="4000" b="1" dirty="0" smtClean="0">
                <a:solidFill>
                  <a:srgbClr val="FF0000"/>
                </a:solidFill>
              </a:rPr>
              <a:t>Ditegur oleh guru</a:t>
            </a:r>
          </a:p>
          <a:p>
            <a:r>
              <a:rPr lang="id-ID" sz="4000" b="1" dirty="0" smtClean="0">
                <a:solidFill>
                  <a:srgbClr val="FF0000"/>
                </a:solidFill>
              </a:rPr>
              <a:t>Terjadi kekacauan</a:t>
            </a:r>
            <a:endParaRPr lang="id-ID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l="6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3024336"/>
          </a:xfrm>
        </p:spPr>
        <p:txBody>
          <a:bodyPr/>
          <a:lstStyle/>
          <a:p>
            <a:r>
              <a:rPr lang="id-ID" b="1" dirty="0" smtClean="0">
                <a:latin typeface="Comic Sans MS" pitchFamily="66" charset="0"/>
              </a:rPr>
              <a:t>Mematuhi Tata Tertib Akan Melatih Hidup Bertanggug Jawab</a:t>
            </a:r>
          </a:p>
          <a:p>
            <a:r>
              <a:rPr lang="id-ID" b="1" dirty="0" smtClean="0">
                <a:latin typeface="Comic Sans MS" pitchFamily="66" charset="0"/>
              </a:rPr>
              <a:t>Tata Tertib Disekolah Wajib Dipatuhi Oleh Seluruh Warga Sekolah</a:t>
            </a:r>
            <a:endParaRPr lang="id-ID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8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08912" cy="79208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d-ID" b="1" dirty="0" smtClean="0"/>
              <a:t>Contoh Tata Tertib Disekolah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4824536" cy="792088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b="1" dirty="0" smtClean="0"/>
              <a:t>1. Datang kesekolah tepat waktu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844825"/>
            <a:ext cx="4752528" cy="489654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860032" y="1052737"/>
            <a:ext cx="4283967" cy="7920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b="1" dirty="0" smtClean="0"/>
              <a:t>2. Memakai sergam sesuai jadwal</a:t>
            </a:r>
            <a:endParaRPr lang="id-ID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9" y="1916832"/>
            <a:ext cx="3960440" cy="477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0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/>
              <a:t>3. Memberi surat keterangan apabila tidak datang kesekolah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3960440" cy="43924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88840"/>
            <a:ext cx="4755273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3597"/>
            <a:ext cx="7704856" cy="78114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id-ID" sz="4000" b="1" dirty="0" smtClean="0"/>
              <a:t>4. Mengumpulkan tugas tepat waktu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799288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3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45624" cy="1143000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5. Memperhatikan Guru Saat Menjelaskan Pelajaran</a:t>
            </a:r>
            <a:endParaRPr lang="id-ID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27770"/>
            <a:ext cx="8568952" cy="501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4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52736"/>
            <a:ext cx="8280920" cy="5544616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5256584" cy="70609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id-ID" b="1" dirty="0" smtClean="0"/>
              <a:t>6. Tidak ribut dikelas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82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4392488" cy="1224136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id-ID" sz="3200" b="1" dirty="0" smtClean="0"/>
              <a:t>5. Membuang sampah pada tempatnya</a:t>
            </a:r>
            <a:endParaRPr lang="id-ID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916832"/>
            <a:ext cx="5170685" cy="48245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2041" y="356463"/>
            <a:ext cx="403244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600" b="1" dirty="0" smtClean="0"/>
              <a:t>6.Melaksanakan tugas piket</a:t>
            </a:r>
            <a:endParaRPr lang="id-ID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2060848"/>
            <a:ext cx="4249007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8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31224" cy="94096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4800" b="1" dirty="0" smtClean="0"/>
              <a:t>Manfaat tata tertib disekolah</a:t>
            </a:r>
            <a:endParaRPr lang="id-ID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4000" b="1" dirty="0" smtClean="0">
                <a:solidFill>
                  <a:srgbClr val="FF0000"/>
                </a:solidFill>
              </a:rPr>
              <a:t>Punya banyak teman</a:t>
            </a:r>
          </a:p>
          <a:p>
            <a:pPr>
              <a:buFont typeface="Wingdings" pitchFamily="2" charset="2"/>
              <a:buChar char="q"/>
            </a:pPr>
            <a:r>
              <a:rPr lang="id-ID" sz="4000" b="1" dirty="0" smtClean="0">
                <a:solidFill>
                  <a:srgbClr val="FF0000"/>
                </a:solidFill>
              </a:rPr>
              <a:t>Suasana belajar menjadi nyaman</a:t>
            </a:r>
          </a:p>
          <a:p>
            <a:pPr>
              <a:buFont typeface="Wingdings" pitchFamily="2" charset="2"/>
              <a:buChar char="q"/>
            </a:pPr>
            <a:r>
              <a:rPr lang="id-ID" sz="4000" b="1" dirty="0" smtClean="0">
                <a:solidFill>
                  <a:srgbClr val="FF0000"/>
                </a:solidFill>
              </a:rPr>
              <a:t>Melatih kedisplinan dan tanggung jawab</a:t>
            </a:r>
          </a:p>
          <a:p>
            <a:pPr>
              <a:buFont typeface="Wingdings" pitchFamily="2" charset="2"/>
              <a:buChar char="q"/>
            </a:pPr>
            <a:r>
              <a:rPr lang="id-ID" sz="4000" b="1" dirty="0" smtClean="0">
                <a:solidFill>
                  <a:srgbClr val="FF0000"/>
                </a:solidFill>
              </a:rPr>
              <a:t>Mencegah kekacauan</a:t>
            </a:r>
            <a:endParaRPr lang="id-ID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5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122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Tata Tertib Sekolah </vt:lpstr>
      <vt:lpstr>PowerPoint Presentation</vt:lpstr>
      <vt:lpstr>Contoh Tata Tertib Disekolah</vt:lpstr>
      <vt:lpstr>3. Memberi surat keterangan apabila tidak datang kesekolah</vt:lpstr>
      <vt:lpstr>4. Mengumpulkan tugas tepat waktu</vt:lpstr>
      <vt:lpstr>5. Memperhatikan Guru Saat Menjelaskan Pelajaran</vt:lpstr>
      <vt:lpstr>6. Tidak ribut dikelas </vt:lpstr>
      <vt:lpstr>5. Membuang sampah pada tempatnya</vt:lpstr>
      <vt:lpstr>Manfaat tata tertib disekolah</vt:lpstr>
      <vt:lpstr>Akibat tidak mematuhi tata tertib disekolah: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Tertib Sekolah</dc:title>
  <dc:creator>user</dc:creator>
  <cp:lastModifiedBy>user</cp:lastModifiedBy>
  <cp:revision>8</cp:revision>
  <dcterms:created xsi:type="dcterms:W3CDTF">2018-08-05T09:23:28Z</dcterms:created>
  <dcterms:modified xsi:type="dcterms:W3CDTF">2018-08-05T10:45:44Z</dcterms:modified>
</cp:coreProperties>
</file>