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11"/>
  </p:notesMasterIdLst>
  <p:sldIdLst>
    <p:sldId id="256" r:id="rId2"/>
    <p:sldId id="257" r:id="rId3"/>
    <p:sldId id="258" r:id="rId4"/>
    <p:sldId id="259" r:id="rId5"/>
    <p:sldId id="260" r:id="rId6"/>
    <p:sldId id="261" r:id="rId7"/>
    <p:sldId id="263" r:id="rId8"/>
    <p:sldId id="264" r:id="rId9"/>
    <p:sldId id="262" r:id="rId10"/>
  </p:sldIdLst>
  <p:sldSz cx="9144000" cy="5143500" type="screen16x9"/>
  <p:notesSz cx="6858000" cy="9144000"/>
  <p:embeddedFontLst>
    <p:embeddedFont>
      <p:font typeface="Georgia" pitchFamily="18" charset="0"/>
      <p:regular r:id="rId12"/>
      <p:bold r:id="rId13"/>
      <p:italic r:id="rId14"/>
      <p:boldItalic r:id="rId15"/>
    </p:embeddedFont>
    <p:embeddedFont>
      <p:font typeface="Lato" charset="0"/>
      <p:regular r:id="rId16"/>
      <p:bold r:id="rId17"/>
      <p:italic r:id="rId18"/>
      <p:boldItalic r:id="rId19"/>
    </p:embeddedFont>
    <p:embeddedFont>
      <p:font typeface="Montserrat"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2" d="100"/>
          <a:sy n="102" d="100"/>
        </p:scale>
        <p:origin x="-45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031403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a4b33c77fb_0_4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a4b33c77fb_0_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a4b33c77fb_0_9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a4b33c77fb_0_9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a4b33c77fb_0_2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a4b33c77fb_0_2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a4b33c77fb_0_24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a4b33c77fb_0_24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a4b33c77fb_0_4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a4b33c77fb_0_4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a4b33c77fb_0_12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a4b33c77fb_0_1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4">
  <p:cSld name="AUTOLAYOUT_8">
    <p:bg>
      <p:bgPr>
        <a:solidFill>
          <a:srgbClr val="FFFFFF"/>
        </a:solidFill>
        <a:effectLst/>
      </p:bgPr>
    </p:bg>
    <p:spTree>
      <p:nvGrpSpPr>
        <p:cNvPr id="1" name="Shape 130"/>
        <p:cNvGrpSpPr/>
        <p:nvPr/>
      </p:nvGrpSpPr>
      <p:grpSpPr>
        <a:xfrm>
          <a:off x="0" y="0"/>
          <a:ext cx="0" cy="0"/>
          <a:chOff x="0" y="0"/>
          <a:chExt cx="0" cy="0"/>
        </a:xfrm>
      </p:grpSpPr>
      <p:sp>
        <p:nvSpPr>
          <p:cNvPr id="131" name="Google Shape;131;p13"/>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txBox="1">
            <a:spLocks noGrp="1"/>
          </p:cNvSpPr>
          <p:nvPr>
            <p:ph type="ctrTitle"/>
          </p:nvPr>
        </p:nvSpPr>
        <p:spPr>
          <a:xfrm>
            <a:off x="1375600" y="939000"/>
            <a:ext cx="6369600" cy="25458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4000"/>
              <a:buNone/>
              <a:defRPr sz="4000">
                <a:solidFill>
                  <a:srgbClr val="FFFFFF"/>
                </a:solidFill>
              </a:defRPr>
            </a:lvl1pPr>
            <a:lvl2pPr lvl="1" algn="ctr" rtl="0">
              <a:lnSpc>
                <a:spcPct val="100000"/>
              </a:lnSpc>
              <a:spcBef>
                <a:spcPts val="0"/>
              </a:spcBef>
              <a:spcAft>
                <a:spcPts val="0"/>
              </a:spcAft>
              <a:buClr>
                <a:srgbClr val="FFFFFF"/>
              </a:buClr>
              <a:buSzPts val="4000"/>
              <a:buNone/>
              <a:defRPr sz="4000">
                <a:solidFill>
                  <a:srgbClr val="FFFFFF"/>
                </a:solidFill>
              </a:defRPr>
            </a:lvl2pPr>
            <a:lvl3pPr lvl="2" algn="ctr" rtl="0">
              <a:lnSpc>
                <a:spcPct val="100000"/>
              </a:lnSpc>
              <a:spcBef>
                <a:spcPts val="0"/>
              </a:spcBef>
              <a:spcAft>
                <a:spcPts val="0"/>
              </a:spcAft>
              <a:buClr>
                <a:srgbClr val="FFFFFF"/>
              </a:buClr>
              <a:buSzPts val="4000"/>
              <a:buNone/>
              <a:defRPr sz="4000">
                <a:solidFill>
                  <a:srgbClr val="FFFFFF"/>
                </a:solidFill>
              </a:defRPr>
            </a:lvl3pPr>
            <a:lvl4pPr lvl="3" algn="ctr" rtl="0">
              <a:lnSpc>
                <a:spcPct val="100000"/>
              </a:lnSpc>
              <a:spcBef>
                <a:spcPts val="0"/>
              </a:spcBef>
              <a:spcAft>
                <a:spcPts val="0"/>
              </a:spcAft>
              <a:buClr>
                <a:srgbClr val="FFFFFF"/>
              </a:buClr>
              <a:buSzPts val="4000"/>
              <a:buNone/>
              <a:defRPr sz="4000">
                <a:solidFill>
                  <a:srgbClr val="FFFFFF"/>
                </a:solidFill>
              </a:defRPr>
            </a:lvl4pPr>
            <a:lvl5pPr lvl="4" algn="ctr" rtl="0">
              <a:lnSpc>
                <a:spcPct val="100000"/>
              </a:lnSpc>
              <a:spcBef>
                <a:spcPts val="0"/>
              </a:spcBef>
              <a:spcAft>
                <a:spcPts val="0"/>
              </a:spcAft>
              <a:buClr>
                <a:srgbClr val="FFFFFF"/>
              </a:buClr>
              <a:buSzPts val="4000"/>
              <a:buNone/>
              <a:defRPr sz="4000">
                <a:solidFill>
                  <a:srgbClr val="FFFFFF"/>
                </a:solidFill>
              </a:defRPr>
            </a:lvl5pPr>
            <a:lvl6pPr lvl="5" algn="ctr" rtl="0">
              <a:lnSpc>
                <a:spcPct val="100000"/>
              </a:lnSpc>
              <a:spcBef>
                <a:spcPts val="0"/>
              </a:spcBef>
              <a:spcAft>
                <a:spcPts val="0"/>
              </a:spcAft>
              <a:buClr>
                <a:srgbClr val="FFFFFF"/>
              </a:buClr>
              <a:buSzPts val="4000"/>
              <a:buNone/>
              <a:defRPr sz="4000">
                <a:solidFill>
                  <a:srgbClr val="FFFFFF"/>
                </a:solidFill>
              </a:defRPr>
            </a:lvl6pPr>
            <a:lvl7pPr lvl="6" algn="ctr" rtl="0">
              <a:lnSpc>
                <a:spcPct val="100000"/>
              </a:lnSpc>
              <a:spcBef>
                <a:spcPts val="0"/>
              </a:spcBef>
              <a:spcAft>
                <a:spcPts val="0"/>
              </a:spcAft>
              <a:buClr>
                <a:srgbClr val="FFFFFF"/>
              </a:buClr>
              <a:buSzPts val="4000"/>
              <a:buNone/>
              <a:defRPr sz="4000">
                <a:solidFill>
                  <a:srgbClr val="FFFFFF"/>
                </a:solidFill>
              </a:defRPr>
            </a:lvl7pPr>
            <a:lvl8pPr lvl="7" algn="ctr" rtl="0">
              <a:lnSpc>
                <a:spcPct val="100000"/>
              </a:lnSpc>
              <a:spcBef>
                <a:spcPts val="0"/>
              </a:spcBef>
              <a:spcAft>
                <a:spcPts val="0"/>
              </a:spcAft>
              <a:buClr>
                <a:srgbClr val="FFFFFF"/>
              </a:buClr>
              <a:buSzPts val="4000"/>
              <a:buNone/>
              <a:defRPr sz="4000">
                <a:solidFill>
                  <a:srgbClr val="FFFFFF"/>
                </a:solidFill>
              </a:defRPr>
            </a:lvl8pPr>
            <a:lvl9pPr lvl="8" algn="ctr" rtl="0">
              <a:lnSpc>
                <a:spcPct val="100000"/>
              </a:lnSpc>
              <a:spcBef>
                <a:spcPts val="0"/>
              </a:spcBef>
              <a:spcAft>
                <a:spcPts val="0"/>
              </a:spcAft>
              <a:buClr>
                <a:srgbClr val="FFFFFF"/>
              </a:buClr>
              <a:buSzPts val="4000"/>
              <a:buNone/>
              <a:defRPr sz="4000">
                <a:solidFill>
                  <a:srgbClr val="FFFFFF"/>
                </a:solidFill>
              </a:defRPr>
            </a:lvl9pPr>
          </a:lstStyle>
          <a:p>
            <a:endParaRPr/>
          </a:p>
        </p:txBody>
      </p:sp>
      <p:sp>
        <p:nvSpPr>
          <p:cNvPr id="133" name="Google Shape;133;p13"/>
          <p:cNvSpPr txBox="1">
            <a:spLocks noGrp="1"/>
          </p:cNvSpPr>
          <p:nvPr>
            <p:ph type="subTitle" idx="1"/>
          </p:nvPr>
        </p:nvSpPr>
        <p:spPr>
          <a:xfrm>
            <a:off x="1387200" y="3637200"/>
            <a:ext cx="6369600" cy="5673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sz="1400">
                <a:solidFill>
                  <a:srgbClr val="FFFFFF"/>
                </a:solidFill>
              </a:defRPr>
            </a:lvl1pPr>
            <a:lvl2pPr lvl="1" algn="ctr" rtl="0">
              <a:lnSpc>
                <a:spcPct val="100000"/>
              </a:lnSpc>
              <a:spcBef>
                <a:spcPts val="0"/>
              </a:spcBef>
              <a:spcAft>
                <a:spcPts val="0"/>
              </a:spcAft>
              <a:buClr>
                <a:srgbClr val="FFFFFF"/>
              </a:buClr>
              <a:buSzPts val="1100"/>
              <a:buNone/>
              <a:defRPr sz="1400">
                <a:solidFill>
                  <a:srgbClr val="FFFFFF"/>
                </a:solidFill>
              </a:defRPr>
            </a:lvl2pPr>
            <a:lvl3pPr lvl="2" algn="ctr" rtl="0">
              <a:lnSpc>
                <a:spcPct val="100000"/>
              </a:lnSpc>
              <a:spcBef>
                <a:spcPts val="0"/>
              </a:spcBef>
              <a:spcAft>
                <a:spcPts val="0"/>
              </a:spcAft>
              <a:buClr>
                <a:srgbClr val="FFFFFF"/>
              </a:buClr>
              <a:buSzPts val="1100"/>
              <a:buNone/>
              <a:defRPr sz="1400">
                <a:solidFill>
                  <a:srgbClr val="FFFFFF"/>
                </a:solidFill>
              </a:defRPr>
            </a:lvl3pPr>
            <a:lvl4pPr lvl="3" algn="ctr" rtl="0">
              <a:lnSpc>
                <a:spcPct val="100000"/>
              </a:lnSpc>
              <a:spcBef>
                <a:spcPts val="0"/>
              </a:spcBef>
              <a:spcAft>
                <a:spcPts val="0"/>
              </a:spcAft>
              <a:buClr>
                <a:srgbClr val="FFFFFF"/>
              </a:buClr>
              <a:buSzPts val="1100"/>
              <a:buNone/>
              <a:defRPr sz="1400">
                <a:solidFill>
                  <a:srgbClr val="FFFFFF"/>
                </a:solidFill>
              </a:defRPr>
            </a:lvl4pPr>
            <a:lvl5pPr lvl="4" algn="ctr" rtl="0">
              <a:lnSpc>
                <a:spcPct val="100000"/>
              </a:lnSpc>
              <a:spcBef>
                <a:spcPts val="0"/>
              </a:spcBef>
              <a:spcAft>
                <a:spcPts val="0"/>
              </a:spcAft>
              <a:buClr>
                <a:srgbClr val="FFFFFF"/>
              </a:buClr>
              <a:buSzPts val="1100"/>
              <a:buNone/>
              <a:defRPr sz="1400">
                <a:solidFill>
                  <a:srgbClr val="FFFFFF"/>
                </a:solidFill>
              </a:defRPr>
            </a:lvl5pPr>
            <a:lvl6pPr lvl="5" algn="ctr" rtl="0">
              <a:lnSpc>
                <a:spcPct val="100000"/>
              </a:lnSpc>
              <a:spcBef>
                <a:spcPts val="0"/>
              </a:spcBef>
              <a:spcAft>
                <a:spcPts val="0"/>
              </a:spcAft>
              <a:buClr>
                <a:srgbClr val="FFFFFF"/>
              </a:buClr>
              <a:buSzPts val="1100"/>
              <a:buNone/>
              <a:defRPr sz="1400">
                <a:solidFill>
                  <a:srgbClr val="FFFFFF"/>
                </a:solidFill>
              </a:defRPr>
            </a:lvl6pPr>
            <a:lvl7pPr lvl="6" algn="ctr" rtl="0">
              <a:lnSpc>
                <a:spcPct val="100000"/>
              </a:lnSpc>
              <a:spcBef>
                <a:spcPts val="0"/>
              </a:spcBef>
              <a:spcAft>
                <a:spcPts val="0"/>
              </a:spcAft>
              <a:buClr>
                <a:srgbClr val="FFFFFF"/>
              </a:buClr>
              <a:buSzPts val="1100"/>
              <a:buNone/>
              <a:defRPr sz="1400">
                <a:solidFill>
                  <a:srgbClr val="FFFFFF"/>
                </a:solidFill>
              </a:defRPr>
            </a:lvl7pPr>
            <a:lvl8pPr lvl="7" algn="ctr" rtl="0">
              <a:lnSpc>
                <a:spcPct val="100000"/>
              </a:lnSpc>
              <a:spcBef>
                <a:spcPts val="0"/>
              </a:spcBef>
              <a:spcAft>
                <a:spcPts val="0"/>
              </a:spcAft>
              <a:buClr>
                <a:srgbClr val="FFFFFF"/>
              </a:buClr>
              <a:buSzPts val="1100"/>
              <a:buNone/>
              <a:defRPr sz="1400">
                <a:solidFill>
                  <a:srgbClr val="FFFFFF"/>
                </a:solidFill>
              </a:defRPr>
            </a:lvl8pPr>
            <a:lvl9pPr lvl="8" algn="ctr" rtl="0">
              <a:lnSpc>
                <a:spcPct val="100000"/>
              </a:lnSpc>
              <a:spcBef>
                <a:spcPts val="0"/>
              </a:spcBef>
              <a:spcAft>
                <a:spcPts val="0"/>
              </a:spcAft>
              <a:buClr>
                <a:srgbClr val="FFFFFF"/>
              </a:buClr>
              <a:buSzPts val="1100"/>
              <a:buNone/>
              <a:defRPr sz="1400">
                <a:solidFill>
                  <a:srgbClr val="FFFFFF"/>
                </a:solidFill>
              </a:defRPr>
            </a:lvl9pPr>
          </a:lstStyle>
          <a:p>
            <a:endParaRPr/>
          </a:p>
        </p:txBody>
      </p:sp>
      <p:sp>
        <p:nvSpPr>
          <p:cNvPr id="134" name="Google Shape;134;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FFFFFF"/>
                </a:solidFill>
              </a:defRPr>
            </a:lvl1pPr>
            <a:lvl2pPr lvl="1" algn="r" rtl="0">
              <a:lnSpc>
                <a:spcPct val="100000"/>
              </a:lnSpc>
              <a:spcAft>
                <a:spcPts val="0"/>
              </a:spcAft>
              <a:buNone/>
              <a:defRPr sz="1000">
                <a:solidFill>
                  <a:srgbClr val="FFFFFF"/>
                </a:solidFill>
              </a:defRPr>
            </a:lvl2pPr>
            <a:lvl3pPr lvl="2" algn="r" rtl="0">
              <a:lnSpc>
                <a:spcPct val="100000"/>
              </a:lnSpc>
              <a:spcAft>
                <a:spcPts val="0"/>
              </a:spcAft>
              <a:buNone/>
              <a:defRPr sz="1000">
                <a:solidFill>
                  <a:srgbClr val="FFFFFF"/>
                </a:solidFill>
              </a:defRPr>
            </a:lvl3pPr>
            <a:lvl4pPr lvl="3" algn="r" rtl="0">
              <a:lnSpc>
                <a:spcPct val="100000"/>
              </a:lnSpc>
              <a:spcAft>
                <a:spcPts val="0"/>
              </a:spcAft>
              <a:buNone/>
              <a:defRPr sz="1000">
                <a:solidFill>
                  <a:srgbClr val="FFFFFF"/>
                </a:solidFill>
              </a:defRPr>
            </a:lvl4pPr>
            <a:lvl5pPr lvl="4" algn="r" rtl="0">
              <a:lnSpc>
                <a:spcPct val="100000"/>
              </a:lnSpc>
              <a:spcAft>
                <a:spcPts val="0"/>
              </a:spcAft>
              <a:buNone/>
              <a:defRPr sz="1000">
                <a:solidFill>
                  <a:srgbClr val="FFFFFF"/>
                </a:solidFill>
              </a:defRPr>
            </a:lvl5pPr>
            <a:lvl6pPr lvl="5" algn="r" rtl="0">
              <a:lnSpc>
                <a:spcPct val="100000"/>
              </a:lnSpc>
              <a:spcAft>
                <a:spcPts val="0"/>
              </a:spcAft>
              <a:buNone/>
              <a:defRPr sz="1000">
                <a:solidFill>
                  <a:srgbClr val="FFFFFF"/>
                </a:solidFill>
              </a:defRPr>
            </a:lvl6pPr>
            <a:lvl7pPr lvl="6" algn="r" rtl="0">
              <a:lnSpc>
                <a:spcPct val="100000"/>
              </a:lnSpc>
              <a:spcAft>
                <a:spcPts val="0"/>
              </a:spcAft>
              <a:buNone/>
              <a:defRPr sz="1000">
                <a:solidFill>
                  <a:srgbClr val="FFFFFF"/>
                </a:solidFill>
              </a:defRPr>
            </a:lvl7pPr>
            <a:lvl8pPr lvl="7" algn="r" rtl="0">
              <a:lnSpc>
                <a:spcPct val="100000"/>
              </a:lnSpc>
              <a:spcAft>
                <a:spcPts val="0"/>
              </a:spcAft>
              <a:buNone/>
              <a:defRPr sz="1000">
                <a:solidFill>
                  <a:srgbClr val="FFFFFF"/>
                </a:solidFill>
              </a:defRPr>
            </a:lvl8pPr>
            <a:lvl9pPr lvl="8" algn="r" rtl="0">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2">
  <p:cSld name="AUTOLAYOUT_3">
    <p:bg>
      <p:bgPr>
        <a:solidFill>
          <a:srgbClr val="FFFFFF"/>
        </a:solidFill>
        <a:effectLst/>
      </p:bgPr>
    </p:bg>
    <p:spTree>
      <p:nvGrpSpPr>
        <p:cNvPr id="1" name="Shape 135"/>
        <p:cNvGrpSpPr/>
        <p:nvPr/>
      </p:nvGrpSpPr>
      <p:grpSpPr>
        <a:xfrm>
          <a:off x="0" y="0"/>
          <a:ext cx="0" cy="0"/>
          <a:chOff x="0" y="0"/>
          <a:chExt cx="0" cy="0"/>
        </a:xfrm>
      </p:grpSpPr>
      <p:sp>
        <p:nvSpPr>
          <p:cNvPr id="136" name="Google Shape;136;p14"/>
          <p:cNvSpPr/>
          <p:nvPr/>
        </p:nvSpPr>
        <p:spPr>
          <a:xfrm>
            <a:off x="0" y="0"/>
            <a:ext cx="9144000" cy="5143500"/>
          </a:xfrm>
          <a:prstGeom prst="rect">
            <a:avLst/>
          </a:pr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 name="Google Shape;137;p14"/>
          <p:cNvGrpSpPr/>
          <p:nvPr/>
        </p:nvGrpSpPr>
        <p:grpSpPr>
          <a:xfrm>
            <a:off x="386075" y="403061"/>
            <a:ext cx="1354500" cy="137700"/>
            <a:chOff x="386075" y="419725"/>
            <a:chExt cx="1354500" cy="137700"/>
          </a:xfrm>
        </p:grpSpPr>
        <p:sp>
          <p:nvSpPr>
            <p:cNvPr id="138" name="Google Shape;138;p14"/>
            <p:cNvSpPr/>
            <p:nvPr/>
          </p:nvSpPr>
          <p:spPr>
            <a:xfrm>
              <a:off x="386075" y="419725"/>
              <a:ext cx="13545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4"/>
            <p:cNvSpPr/>
            <p:nvPr/>
          </p:nvSpPr>
          <p:spPr>
            <a:xfrm>
              <a:off x="386075" y="419725"/>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4"/>
            <p:cNvSpPr/>
            <p:nvPr/>
          </p:nvSpPr>
          <p:spPr>
            <a:xfrm>
              <a:off x="687205" y="419725"/>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Google Shape;141;p14"/>
          <p:cNvSpPr txBox="1">
            <a:spLocks noGrp="1"/>
          </p:cNvSpPr>
          <p:nvPr>
            <p:ph type="title"/>
          </p:nvPr>
        </p:nvSpPr>
        <p:spPr>
          <a:xfrm>
            <a:off x="311700" y="633225"/>
            <a:ext cx="3127500" cy="792300"/>
          </a:xfrm>
          <a:prstGeom prst="rect">
            <a:avLst/>
          </a:prstGeom>
          <a:noFill/>
        </p:spPr>
        <p:txBody>
          <a:bodyPr spcFirstLastPara="1" wrap="square" lIns="91425" tIns="91425" rIns="91425" bIns="91425" anchor="b" anchorCtr="0">
            <a:noAutofit/>
          </a:bodyPr>
          <a:lstStyle>
            <a:lvl1pPr lvl="0" algn="l" rtl="0">
              <a:lnSpc>
                <a:spcPct val="100000"/>
              </a:lnSpc>
              <a:spcBef>
                <a:spcPts val="0"/>
              </a:spcBef>
              <a:spcAft>
                <a:spcPts val="0"/>
              </a:spcAft>
              <a:buNone/>
              <a:defRPr sz="1800" b="1">
                <a:solidFill>
                  <a:srgbClr val="FFFFFF"/>
                </a:solidFill>
              </a:defRPr>
            </a:lvl1pPr>
            <a:lvl2pPr lvl="1" algn="l" rtl="0">
              <a:lnSpc>
                <a:spcPct val="100000"/>
              </a:lnSpc>
              <a:spcBef>
                <a:spcPts val="0"/>
              </a:spcBef>
              <a:spcAft>
                <a:spcPts val="0"/>
              </a:spcAft>
              <a:buNone/>
              <a:defRPr sz="1800" b="1">
                <a:solidFill>
                  <a:srgbClr val="FFFFFF"/>
                </a:solidFill>
              </a:defRPr>
            </a:lvl2pPr>
            <a:lvl3pPr lvl="2" algn="l" rtl="0">
              <a:lnSpc>
                <a:spcPct val="100000"/>
              </a:lnSpc>
              <a:spcBef>
                <a:spcPts val="0"/>
              </a:spcBef>
              <a:spcAft>
                <a:spcPts val="0"/>
              </a:spcAft>
              <a:buNone/>
              <a:defRPr sz="1800" b="1">
                <a:solidFill>
                  <a:srgbClr val="FFFFFF"/>
                </a:solidFill>
              </a:defRPr>
            </a:lvl3pPr>
            <a:lvl4pPr lvl="3" algn="l" rtl="0">
              <a:lnSpc>
                <a:spcPct val="100000"/>
              </a:lnSpc>
              <a:spcBef>
                <a:spcPts val="0"/>
              </a:spcBef>
              <a:spcAft>
                <a:spcPts val="0"/>
              </a:spcAft>
              <a:buNone/>
              <a:defRPr sz="1800" b="1">
                <a:solidFill>
                  <a:srgbClr val="FFFFFF"/>
                </a:solidFill>
              </a:defRPr>
            </a:lvl4pPr>
            <a:lvl5pPr lvl="4" algn="l" rtl="0">
              <a:lnSpc>
                <a:spcPct val="100000"/>
              </a:lnSpc>
              <a:spcBef>
                <a:spcPts val="0"/>
              </a:spcBef>
              <a:spcAft>
                <a:spcPts val="0"/>
              </a:spcAft>
              <a:buNone/>
              <a:defRPr sz="1800" b="1">
                <a:solidFill>
                  <a:srgbClr val="FFFFFF"/>
                </a:solidFill>
              </a:defRPr>
            </a:lvl5pPr>
            <a:lvl6pPr lvl="5" algn="l" rtl="0">
              <a:lnSpc>
                <a:spcPct val="100000"/>
              </a:lnSpc>
              <a:spcBef>
                <a:spcPts val="0"/>
              </a:spcBef>
              <a:spcAft>
                <a:spcPts val="0"/>
              </a:spcAft>
              <a:buNone/>
              <a:defRPr sz="1800" b="1">
                <a:solidFill>
                  <a:srgbClr val="FFFFFF"/>
                </a:solidFill>
              </a:defRPr>
            </a:lvl6pPr>
            <a:lvl7pPr lvl="6" algn="l" rtl="0">
              <a:lnSpc>
                <a:spcPct val="100000"/>
              </a:lnSpc>
              <a:spcBef>
                <a:spcPts val="0"/>
              </a:spcBef>
              <a:spcAft>
                <a:spcPts val="0"/>
              </a:spcAft>
              <a:buNone/>
              <a:defRPr sz="1800" b="1">
                <a:solidFill>
                  <a:srgbClr val="FFFFFF"/>
                </a:solidFill>
              </a:defRPr>
            </a:lvl7pPr>
            <a:lvl8pPr lvl="7" algn="l" rtl="0">
              <a:lnSpc>
                <a:spcPct val="100000"/>
              </a:lnSpc>
              <a:spcBef>
                <a:spcPts val="0"/>
              </a:spcBef>
              <a:spcAft>
                <a:spcPts val="0"/>
              </a:spcAft>
              <a:buNone/>
              <a:defRPr sz="1800" b="1">
                <a:solidFill>
                  <a:srgbClr val="FFFFFF"/>
                </a:solidFill>
              </a:defRPr>
            </a:lvl8pPr>
            <a:lvl9pPr lvl="8" algn="l" rtl="0">
              <a:lnSpc>
                <a:spcPct val="100000"/>
              </a:lnSpc>
              <a:spcBef>
                <a:spcPts val="0"/>
              </a:spcBef>
              <a:spcAft>
                <a:spcPts val="0"/>
              </a:spcAft>
              <a:buNone/>
              <a:defRPr sz="1800" b="1">
                <a:solidFill>
                  <a:srgbClr val="FFFFFF"/>
                </a:solidFill>
              </a:defRPr>
            </a:lvl9pPr>
          </a:lstStyle>
          <a:p>
            <a:endParaRPr/>
          </a:p>
        </p:txBody>
      </p:sp>
      <p:sp>
        <p:nvSpPr>
          <p:cNvPr id="142" name="Google Shape;142;p14"/>
          <p:cNvSpPr txBox="1">
            <a:spLocks noGrp="1"/>
          </p:cNvSpPr>
          <p:nvPr>
            <p:ph type="body" idx="1"/>
          </p:nvPr>
        </p:nvSpPr>
        <p:spPr>
          <a:xfrm>
            <a:off x="311700" y="1432425"/>
            <a:ext cx="3127500" cy="3365700"/>
          </a:xfrm>
          <a:prstGeom prst="rect">
            <a:avLst/>
          </a:prstGeom>
          <a:noFill/>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Clr>
                <a:srgbClr val="E8FDFE"/>
              </a:buClr>
              <a:buSzPts val="1200"/>
              <a:buChar char="●"/>
              <a:defRPr sz="1200">
                <a:solidFill>
                  <a:srgbClr val="E8FDFE"/>
                </a:solidFill>
              </a:defRPr>
            </a:lvl1pPr>
            <a:lvl2pPr marL="914400" lvl="1" indent="-292100" algn="l" rtl="0">
              <a:lnSpc>
                <a:spcPct val="115000"/>
              </a:lnSpc>
              <a:spcBef>
                <a:spcPts val="1600"/>
              </a:spcBef>
              <a:spcAft>
                <a:spcPts val="0"/>
              </a:spcAft>
              <a:buClr>
                <a:srgbClr val="E8FDFE"/>
              </a:buClr>
              <a:buSzPts val="1000"/>
              <a:buChar char="○"/>
              <a:defRPr sz="1000">
                <a:solidFill>
                  <a:srgbClr val="E8FDFE"/>
                </a:solidFill>
              </a:defRPr>
            </a:lvl2pPr>
            <a:lvl3pPr marL="1371600" lvl="2" indent="-292100" algn="l" rtl="0">
              <a:lnSpc>
                <a:spcPct val="115000"/>
              </a:lnSpc>
              <a:spcBef>
                <a:spcPts val="1600"/>
              </a:spcBef>
              <a:spcAft>
                <a:spcPts val="0"/>
              </a:spcAft>
              <a:buClr>
                <a:srgbClr val="E8FDFE"/>
              </a:buClr>
              <a:buSzPts val="1000"/>
              <a:buChar char="■"/>
              <a:defRPr sz="1000">
                <a:solidFill>
                  <a:srgbClr val="E8FDFE"/>
                </a:solidFill>
              </a:defRPr>
            </a:lvl3pPr>
            <a:lvl4pPr marL="1828800" lvl="3" indent="-292100" algn="l" rtl="0">
              <a:lnSpc>
                <a:spcPct val="115000"/>
              </a:lnSpc>
              <a:spcBef>
                <a:spcPts val="1600"/>
              </a:spcBef>
              <a:spcAft>
                <a:spcPts val="0"/>
              </a:spcAft>
              <a:buClr>
                <a:srgbClr val="E8FDFE"/>
              </a:buClr>
              <a:buSzPts val="1000"/>
              <a:buChar char="●"/>
              <a:defRPr sz="1000">
                <a:solidFill>
                  <a:srgbClr val="E8FDFE"/>
                </a:solidFill>
              </a:defRPr>
            </a:lvl4pPr>
            <a:lvl5pPr marL="2286000" lvl="4" indent="-292100" algn="l" rtl="0">
              <a:lnSpc>
                <a:spcPct val="115000"/>
              </a:lnSpc>
              <a:spcBef>
                <a:spcPts val="1600"/>
              </a:spcBef>
              <a:spcAft>
                <a:spcPts val="0"/>
              </a:spcAft>
              <a:buClr>
                <a:srgbClr val="E8FDFE"/>
              </a:buClr>
              <a:buSzPts val="1000"/>
              <a:buChar char="○"/>
              <a:defRPr sz="1000">
                <a:solidFill>
                  <a:srgbClr val="E8FDFE"/>
                </a:solidFill>
              </a:defRPr>
            </a:lvl5pPr>
            <a:lvl6pPr marL="2743200" lvl="5" indent="-292100" algn="l" rtl="0">
              <a:lnSpc>
                <a:spcPct val="115000"/>
              </a:lnSpc>
              <a:spcBef>
                <a:spcPts val="1600"/>
              </a:spcBef>
              <a:spcAft>
                <a:spcPts val="0"/>
              </a:spcAft>
              <a:buClr>
                <a:srgbClr val="E8FDFE"/>
              </a:buClr>
              <a:buSzPts val="1000"/>
              <a:buChar char="■"/>
              <a:defRPr sz="1000">
                <a:solidFill>
                  <a:srgbClr val="E8FDFE"/>
                </a:solidFill>
              </a:defRPr>
            </a:lvl6pPr>
            <a:lvl7pPr marL="3200400" lvl="6" indent="-292100" algn="l" rtl="0">
              <a:lnSpc>
                <a:spcPct val="115000"/>
              </a:lnSpc>
              <a:spcBef>
                <a:spcPts val="1600"/>
              </a:spcBef>
              <a:spcAft>
                <a:spcPts val="0"/>
              </a:spcAft>
              <a:buClr>
                <a:srgbClr val="E8FDFE"/>
              </a:buClr>
              <a:buSzPts val="1000"/>
              <a:buChar char="●"/>
              <a:defRPr sz="1000">
                <a:solidFill>
                  <a:srgbClr val="E8FDFE"/>
                </a:solidFill>
              </a:defRPr>
            </a:lvl7pPr>
            <a:lvl8pPr marL="3657600" lvl="7" indent="-292100" algn="l" rtl="0">
              <a:lnSpc>
                <a:spcPct val="115000"/>
              </a:lnSpc>
              <a:spcBef>
                <a:spcPts val="1600"/>
              </a:spcBef>
              <a:spcAft>
                <a:spcPts val="0"/>
              </a:spcAft>
              <a:buClr>
                <a:srgbClr val="E8FDFE"/>
              </a:buClr>
              <a:buSzPts val="1000"/>
              <a:buChar char="○"/>
              <a:defRPr sz="1000">
                <a:solidFill>
                  <a:srgbClr val="E8FDFE"/>
                </a:solidFill>
              </a:defRPr>
            </a:lvl8pPr>
            <a:lvl9pPr marL="4114800" lvl="8" indent="-292100" algn="l" rtl="0">
              <a:lnSpc>
                <a:spcPct val="115000"/>
              </a:lnSpc>
              <a:spcBef>
                <a:spcPts val="1600"/>
              </a:spcBef>
              <a:spcAft>
                <a:spcPts val="1600"/>
              </a:spcAft>
              <a:buClr>
                <a:srgbClr val="E8FDFE"/>
              </a:buClr>
              <a:buSzPts val="1000"/>
              <a:buChar char="■"/>
              <a:defRPr sz="1000">
                <a:solidFill>
                  <a:srgbClr val="E8FDFE"/>
                </a:solidFill>
              </a:defRPr>
            </a:lvl9pPr>
          </a:lstStyle>
          <a:p>
            <a:endParaRPr/>
          </a:p>
        </p:txBody>
      </p:sp>
      <p:sp>
        <p:nvSpPr>
          <p:cNvPr id="143" name="Google Shape;143;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16161"/>
                </a:solidFill>
              </a:defRPr>
            </a:lvl1pPr>
            <a:lvl2pPr lvl="1" algn="r" rtl="0">
              <a:lnSpc>
                <a:spcPct val="100000"/>
              </a:lnSpc>
              <a:spcAft>
                <a:spcPts val="0"/>
              </a:spcAft>
              <a:buNone/>
              <a:defRPr sz="1000">
                <a:solidFill>
                  <a:srgbClr val="616161"/>
                </a:solidFill>
              </a:defRPr>
            </a:lvl2pPr>
            <a:lvl3pPr lvl="2" algn="r" rtl="0">
              <a:lnSpc>
                <a:spcPct val="100000"/>
              </a:lnSpc>
              <a:spcAft>
                <a:spcPts val="0"/>
              </a:spcAft>
              <a:buNone/>
              <a:defRPr sz="1000">
                <a:solidFill>
                  <a:srgbClr val="616161"/>
                </a:solidFill>
              </a:defRPr>
            </a:lvl3pPr>
            <a:lvl4pPr lvl="3" algn="r" rtl="0">
              <a:lnSpc>
                <a:spcPct val="100000"/>
              </a:lnSpc>
              <a:spcAft>
                <a:spcPts val="0"/>
              </a:spcAft>
              <a:buNone/>
              <a:defRPr sz="1000">
                <a:solidFill>
                  <a:srgbClr val="616161"/>
                </a:solidFill>
              </a:defRPr>
            </a:lvl4pPr>
            <a:lvl5pPr lvl="4" algn="r" rtl="0">
              <a:lnSpc>
                <a:spcPct val="100000"/>
              </a:lnSpc>
              <a:spcAft>
                <a:spcPts val="0"/>
              </a:spcAft>
              <a:buNone/>
              <a:defRPr sz="1000">
                <a:solidFill>
                  <a:srgbClr val="616161"/>
                </a:solidFill>
              </a:defRPr>
            </a:lvl5pPr>
            <a:lvl6pPr lvl="5" algn="r" rtl="0">
              <a:lnSpc>
                <a:spcPct val="100000"/>
              </a:lnSpc>
              <a:spcAft>
                <a:spcPts val="0"/>
              </a:spcAft>
              <a:buNone/>
              <a:defRPr sz="1000">
                <a:solidFill>
                  <a:srgbClr val="616161"/>
                </a:solidFill>
              </a:defRPr>
            </a:lvl6pPr>
            <a:lvl7pPr lvl="6" algn="r" rtl="0">
              <a:lnSpc>
                <a:spcPct val="100000"/>
              </a:lnSpc>
              <a:spcAft>
                <a:spcPts val="0"/>
              </a:spcAft>
              <a:buNone/>
              <a:defRPr sz="1000">
                <a:solidFill>
                  <a:srgbClr val="616161"/>
                </a:solidFill>
              </a:defRPr>
            </a:lvl7pPr>
            <a:lvl8pPr lvl="7" algn="r" rtl="0">
              <a:lnSpc>
                <a:spcPct val="100000"/>
              </a:lnSpc>
              <a:spcAft>
                <a:spcPts val="0"/>
              </a:spcAft>
              <a:buNone/>
              <a:defRPr sz="1000">
                <a:solidFill>
                  <a:srgbClr val="616161"/>
                </a:solidFill>
              </a:defRPr>
            </a:lvl8pPr>
            <a:lvl9pPr lvl="8" algn="r" rtl="0">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AUTOLAYOUT_6">
    <p:spTree>
      <p:nvGrpSpPr>
        <p:cNvPr id="1" name="Shape 144"/>
        <p:cNvGrpSpPr/>
        <p:nvPr/>
      </p:nvGrpSpPr>
      <p:grpSpPr>
        <a:xfrm>
          <a:off x="0" y="0"/>
          <a:ext cx="0" cy="0"/>
          <a:chOff x="0" y="0"/>
          <a:chExt cx="0" cy="0"/>
        </a:xfrm>
      </p:grpSpPr>
      <p:sp>
        <p:nvSpPr>
          <p:cNvPr id="145" name="Google Shape;145;p15"/>
          <p:cNvSpPr/>
          <p:nvPr/>
        </p:nvSpPr>
        <p:spPr>
          <a:xfrm>
            <a:off x="0" y="0"/>
            <a:ext cx="9144000" cy="51435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15"/>
          <p:cNvGrpSpPr/>
          <p:nvPr/>
        </p:nvGrpSpPr>
        <p:grpSpPr>
          <a:xfrm>
            <a:off x="311112" y="4512638"/>
            <a:ext cx="2812694" cy="150575"/>
            <a:chOff x="0" y="3797750"/>
            <a:chExt cx="9144000" cy="150575"/>
          </a:xfrm>
        </p:grpSpPr>
        <p:cxnSp>
          <p:nvCxnSpPr>
            <p:cNvPr id="147" name="Google Shape;147;p15"/>
            <p:cNvCxnSpPr/>
            <p:nvPr/>
          </p:nvCxnSpPr>
          <p:spPr>
            <a:xfrm>
              <a:off x="0" y="3797750"/>
              <a:ext cx="9144000" cy="0"/>
            </a:xfrm>
            <a:prstGeom prst="straightConnector1">
              <a:avLst/>
            </a:prstGeom>
            <a:noFill/>
            <a:ln w="19050" cap="flat" cmpd="sng">
              <a:solidFill>
                <a:srgbClr val="90A4AE"/>
              </a:solidFill>
              <a:prstDash val="solid"/>
              <a:round/>
              <a:headEnd type="none" w="sm" len="sm"/>
              <a:tailEnd type="none" w="sm" len="sm"/>
            </a:ln>
          </p:spPr>
        </p:cxnSp>
        <p:cxnSp>
          <p:nvCxnSpPr>
            <p:cNvPr id="148" name="Google Shape;148;p15"/>
            <p:cNvCxnSpPr/>
            <p:nvPr/>
          </p:nvCxnSpPr>
          <p:spPr>
            <a:xfrm>
              <a:off x="0" y="3948325"/>
              <a:ext cx="9144000" cy="0"/>
            </a:xfrm>
            <a:prstGeom prst="straightConnector1">
              <a:avLst/>
            </a:prstGeom>
            <a:noFill/>
            <a:ln w="19050" cap="flat" cmpd="sng">
              <a:solidFill>
                <a:srgbClr val="90A4AE"/>
              </a:solidFill>
              <a:prstDash val="solid"/>
              <a:round/>
              <a:headEnd type="none" w="sm" len="sm"/>
              <a:tailEnd type="none" w="sm" len="sm"/>
            </a:ln>
          </p:spPr>
        </p:cxnSp>
        <p:cxnSp>
          <p:nvCxnSpPr>
            <p:cNvPr id="149" name="Google Shape;149;p15"/>
            <p:cNvCxnSpPr/>
            <p:nvPr/>
          </p:nvCxnSpPr>
          <p:spPr>
            <a:xfrm>
              <a:off x="0" y="3873038"/>
              <a:ext cx="9144000" cy="0"/>
            </a:xfrm>
            <a:prstGeom prst="straightConnector1">
              <a:avLst/>
            </a:prstGeom>
            <a:noFill/>
            <a:ln w="19050" cap="flat" cmpd="sng">
              <a:solidFill>
                <a:srgbClr val="90A4AE"/>
              </a:solidFill>
              <a:prstDash val="solid"/>
              <a:round/>
              <a:headEnd type="none" w="sm" len="sm"/>
              <a:tailEnd type="none" w="sm" len="sm"/>
            </a:ln>
          </p:spPr>
        </p:cxnSp>
      </p:grpSp>
      <p:sp>
        <p:nvSpPr>
          <p:cNvPr id="150" name="Google Shape;150;p15"/>
          <p:cNvSpPr txBox="1">
            <a:spLocks noGrp="1"/>
          </p:cNvSpPr>
          <p:nvPr>
            <p:ph type="title"/>
          </p:nvPr>
        </p:nvSpPr>
        <p:spPr>
          <a:xfrm>
            <a:off x="311700" y="555600"/>
            <a:ext cx="2808000" cy="755700"/>
          </a:xfrm>
          <a:prstGeom prst="rect">
            <a:avLst/>
          </a:prstGeom>
          <a:noFill/>
        </p:spPr>
        <p:txBody>
          <a:bodyPr spcFirstLastPara="1" wrap="square" lIns="91425" tIns="91425" rIns="91425" bIns="91425" anchor="b" anchorCtr="0">
            <a:noAutofit/>
          </a:bodyPr>
          <a:lstStyle>
            <a:lvl1pPr lvl="0" algn="l" rtl="0">
              <a:lnSpc>
                <a:spcPct val="100000"/>
              </a:lnSpc>
              <a:spcBef>
                <a:spcPts val="0"/>
              </a:spcBef>
              <a:spcAft>
                <a:spcPts val="0"/>
              </a:spcAft>
              <a:buClr>
                <a:srgbClr val="FFFFFF"/>
              </a:buClr>
              <a:buSzPts val="2400"/>
              <a:buNone/>
              <a:defRPr sz="2400" b="1">
                <a:solidFill>
                  <a:srgbClr val="FFFFFF"/>
                </a:solidFill>
              </a:defRPr>
            </a:lvl1pPr>
            <a:lvl2pPr lvl="1" algn="l" rtl="0">
              <a:lnSpc>
                <a:spcPct val="100000"/>
              </a:lnSpc>
              <a:spcBef>
                <a:spcPts val="0"/>
              </a:spcBef>
              <a:spcAft>
                <a:spcPts val="0"/>
              </a:spcAft>
              <a:buClr>
                <a:srgbClr val="FFFFFF"/>
              </a:buClr>
              <a:buSzPts val="2400"/>
              <a:buNone/>
              <a:defRPr sz="2400" b="1">
                <a:solidFill>
                  <a:srgbClr val="FFFFFF"/>
                </a:solidFill>
              </a:defRPr>
            </a:lvl2pPr>
            <a:lvl3pPr lvl="2" algn="l" rtl="0">
              <a:lnSpc>
                <a:spcPct val="100000"/>
              </a:lnSpc>
              <a:spcBef>
                <a:spcPts val="0"/>
              </a:spcBef>
              <a:spcAft>
                <a:spcPts val="0"/>
              </a:spcAft>
              <a:buClr>
                <a:srgbClr val="FFFFFF"/>
              </a:buClr>
              <a:buSzPts val="2400"/>
              <a:buNone/>
              <a:defRPr sz="2400" b="1">
                <a:solidFill>
                  <a:srgbClr val="FFFFFF"/>
                </a:solidFill>
              </a:defRPr>
            </a:lvl3pPr>
            <a:lvl4pPr lvl="3" algn="l" rtl="0">
              <a:lnSpc>
                <a:spcPct val="100000"/>
              </a:lnSpc>
              <a:spcBef>
                <a:spcPts val="0"/>
              </a:spcBef>
              <a:spcAft>
                <a:spcPts val="0"/>
              </a:spcAft>
              <a:buClr>
                <a:srgbClr val="FFFFFF"/>
              </a:buClr>
              <a:buSzPts val="2400"/>
              <a:buNone/>
              <a:defRPr sz="2400" b="1">
                <a:solidFill>
                  <a:srgbClr val="FFFFFF"/>
                </a:solidFill>
              </a:defRPr>
            </a:lvl4pPr>
            <a:lvl5pPr lvl="4" algn="l" rtl="0">
              <a:lnSpc>
                <a:spcPct val="100000"/>
              </a:lnSpc>
              <a:spcBef>
                <a:spcPts val="0"/>
              </a:spcBef>
              <a:spcAft>
                <a:spcPts val="0"/>
              </a:spcAft>
              <a:buClr>
                <a:srgbClr val="FFFFFF"/>
              </a:buClr>
              <a:buSzPts val="2400"/>
              <a:buNone/>
              <a:defRPr sz="2400" b="1">
                <a:solidFill>
                  <a:srgbClr val="FFFFFF"/>
                </a:solidFill>
              </a:defRPr>
            </a:lvl5pPr>
            <a:lvl6pPr lvl="5" algn="l" rtl="0">
              <a:lnSpc>
                <a:spcPct val="100000"/>
              </a:lnSpc>
              <a:spcBef>
                <a:spcPts val="0"/>
              </a:spcBef>
              <a:spcAft>
                <a:spcPts val="0"/>
              </a:spcAft>
              <a:buClr>
                <a:srgbClr val="FFFFFF"/>
              </a:buClr>
              <a:buSzPts val="2400"/>
              <a:buNone/>
              <a:defRPr sz="2400" b="1">
                <a:solidFill>
                  <a:srgbClr val="FFFFFF"/>
                </a:solidFill>
              </a:defRPr>
            </a:lvl6pPr>
            <a:lvl7pPr lvl="6" algn="l" rtl="0">
              <a:lnSpc>
                <a:spcPct val="100000"/>
              </a:lnSpc>
              <a:spcBef>
                <a:spcPts val="0"/>
              </a:spcBef>
              <a:spcAft>
                <a:spcPts val="0"/>
              </a:spcAft>
              <a:buClr>
                <a:srgbClr val="FFFFFF"/>
              </a:buClr>
              <a:buSzPts val="2400"/>
              <a:buNone/>
              <a:defRPr sz="2400" b="1">
                <a:solidFill>
                  <a:srgbClr val="FFFFFF"/>
                </a:solidFill>
              </a:defRPr>
            </a:lvl7pPr>
            <a:lvl8pPr lvl="7" algn="l" rtl="0">
              <a:lnSpc>
                <a:spcPct val="100000"/>
              </a:lnSpc>
              <a:spcBef>
                <a:spcPts val="0"/>
              </a:spcBef>
              <a:spcAft>
                <a:spcPts val="0"/>
              </a:spcAft>
              <a:buClr>
                <a:srgbClr val="FFFFFF"/>
              </a:buClr>
              <a:buSzPts val="2400"/>
              <a:buNone/>
              <a:defRPr sz="2400" b="1">
                <a:solidFill>
                  <a:srgbClr val="FFFFFF"/>
                </a:solidFill>
              </a:defRPr>
            </a:lvl8pPr>
            <a:lvl9pPr lvl="8" algn="l" rtl="0">
              <a:lnSpc>
                <a:spcPct val="100000"/>
              </a:lnSpc>
              <a:spcBef>
                <a:spcPts val="0"/>
              </a:spcBef>
              <a:spcAft>
                <a:spcPts val="0"/>
              </a:spcAft>
              <a:buClr>
                <a:srgbClr val="FFFFFF"/>
              </a:buClr>
              <a:buSzPts val="2400"/>
              <a:buNone/>
              <a:defRPr sz="2400" b="1">
                <a:solidFill>
                  <a:srgbClr val="FFFFFF"/>
                </a:solidFill>
              </a:defRPr>
            </a:lvl9pPr>
          </a:lstStyle>
          <a:p>
            <a:endParaRPr/>
          </a:p>
        </p:txBody>
      </p:sp>
      <p:sp>
        <p:nvSpPr>
          <p:cNvPr id="151" name="Google Shape;151;p15"/>
          <p:cNvSpPr txBox="1">
            <a:spLocks noGrp="1"/>
          </p:cNvSpPr>
          <p:nvPr>
            <p:ph type="body" idx="1"/>
          </p:nvPr>
        </p:nvSpPr>
        <p:spPr>
          <a:xfrm>
            <a:off x="311700" y="1389600"/>
            <a:ext cx="2808000" cy="2886300"/>
          </a:xfrm>
          <a:prstGeom prst="rect">
            <a:avLst/>
          </a:prstGeom>
          <a:noFill/>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Clr>
                <a:srgbClr val="FFFFFF"/>
              </a:buClr>
              <a:buSzPts val="1200"/>
              <a:buChar char="●"/>
              <a:defRPr sz="1200">
                <a:solidFill>
                  <a:srgbClr val="FFFFFF"/>
                </a:solidFill>
              </a:defRPr>
            </a:lvl1pPr>
            <a:lvl2pPr marL="914400" lvl="1" indent="-304800" algn="l" rtl="0">
              <a:lnSpc>
                <a:spcPct val="115000"/>
              </a:lnSpc>
              <a:spcBef>
                <a:spcPts val="1600"/>
              </a:spcBef>
              <a:spcAft>
                <a:spcPts val="0"/>
              </a:spcAft>
              <a:buClr>
                <a:srgbClr val="FFFFFF"/>
              </a:buClr>
              <a:buSzPts val="1200"/>
              <a:buChar char="○"/>
              <a:defRPr sz="1200">
                <a:solidFill>
                  <a:srgbClr val="FFFFFF"/>
                </a:solidFill>
              </a:defRPr>
            </a:lvl2pPr>
            <a:lvl3pPr marL="1371600" lvl="2" indent="-304800" algn="l" rtl="0">
              <a:lnSpc>
                <a:spcPct val="115000"/>
              </a:lnSpc>
              <a:spcBef>
                <a:spcPts val="1600"/>
              </a:spcBef>
              <a:spcAft>
                <a:spcPts val="0"/>
              </a:spcAft>
              <a:buClr>
                <a:srgbClr val="FFFFFF"/>
              </a:buClr>
              <a:buSzPts val="1200"/>
              <a:buChar char="■"/>
              <a:defRPr sz="1200">
                <a:solidFill>
                  <a:srgbClr val="FFFFFF"/>
                </a:solidFill>
              </a:defRPr>
            </a:lvl3pPr>
            <a:lvl4pPr marL="1828800" lvl="3" indent="-304800" algn="l" rtl="0">
              <a:lnSpc>
                <a:spcPct val="115000"/>
              </a:lnSpc>
              <a:spcBef>
                <a:spcPts val="1600"/>
              </a:spcBef>
              <a:spcAft>
                <a:spcPts val="0"/>
              </a:spcAft>
              <a:buClr>
                <a:srgbClr val="FFFFFF"/>
              </a:buClr>
              <a:buSzPts val="1200"/>
              <a:buChar char="●"/>
              <a:defRPr sz="1200">
                <a:solidFill>
                  <a:srgbClr val="FFFFFF"/>
                </a:solidFill>
              </a:defRPr>
            </a:lvl4pPr>
            <a:lvl5pPr marL="2286000" lvl="4" indent="-304800" algn="l" rtl="0">
              <a:lnSpc>
                <a:spcPct val="115000"/>
              </a:lnSpc>
              <a:spcBef>
                <a:spcPts val="1600"/>
              </a:spcBef>
              <a:spcAft>
                <a:spcPts val="0"/>
              </a:spcAft>
              <a:buClr>
                <a:srgbClr val="FFFFFF"/>
              </a:buClr>
              <a:buSzPts val="1200"/>
              <a:buChar char="○"/>
              <a:defRPr sz="1200">
                <a:solidFill>
                  <a:srgbClr val="FFFFFF"/>
                </a:solidFill>
              </a:defRPr>
            </a:lvl5pPr>
            <a:lvl6pPr marL="2743200" lvl="5" indent="-304800" algn="l" rtl="0">
              <a:lnSpc>
                <a:spcPct val="115000"/>
              </a:lnSpc>
              <a:spcBef>
                <a:spcPts val="1600"/>
              </a:spcBef>
              <a:spcAft>
                <a:spcPts val="0"/>
              </a:spcAft>
              <a:buClr>
                <a:srgbClr val="FFFFFF"/>
              </a:buClr>
              <a:buSzPts val="1200"/>
              <a:buChar char="■"/>
              <a:defRPr sz="1200">
                <a:solidFill>
                  <a:srgbClr val="FFFFFF"/>
                </a:solidFill>
              </a:defRPr>
            </a:lvl6pPr>
            <a:lvl7pPr marL="3200400" lvl="6" indent="-304800" algn="l" rtl="0">
              <a:lnSpc>
                <a:spcPct val="115000"/>
              </a:lnSpc>
              <a:spcBef>
                <a:spcPts val="1600"/>
              </a:spcBef>
              <a:spcAft>
                <a:spcPts val="0"/>
              </a:spcAft>
              <a:buClr>
                <a:srgbClr val="FFFFFF"/>
              </a:buClr>
              <a:buSzPts val="1200"/>
              <a:buChar char="●"/>
              <a:defRPr sz="1200">
                <a:solidFill>
                  <a:srgbClr val="FFFFFF"/>
                </a:solidFill>
              </a:defRPr>
            </a:lvl7pPr>
            <a:lvl8pPr marL="3657600" lvl="7" indent="-304800" algn="l" rtl="0">
              <a:lnSpc>
                <a:spcPct val="115000"/>
              </a:lnSpc>
              <a:spcBef>
                <a:spcPts val="1600"/>
              </a:spcBef>
              <a:spcAft>
                <a:spcPts val="0"/>
              </a:spcAft>
              <a:buClr>
                <a:srgbClr val="FFFFFF"/>
              </a:buClr>
              <a:buSzPts val="1200"/>
              <a:buChar char="○"/>
              <a:defRPr sz="1200">
                <a:solidFill>
                  <a:srgbClr val="FFFFFF"/>
                </a:solidFill>
              </a:defRPr>
            </a:lvl8pPr>
            <a:lvl9pPr marL="4114800" lvl="8" indent="-304800" algn="l" rtl="0">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152" name="Google Shape;152;p1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FFFFFF"/>
                </a:solidFill>
              </a:defRPr>
            </a:lvl1pPr>
            <a:lvl2pPr lvl="1" algn="r" rtl="0">
              <a:lnSpc>
                <a:spcPct val="100000"/>
              </a:lnSpc>
              <a:spcAft>
                <a:spcPts val="0"/>
              </a:spcAft>
              <a:buNone/>
              <a:defRPr sz="1000">
                <a:solidFill>
                  <a:srgbClr val="FFFFFF"/>
                </a:solidFill>
              </a:defRPr>
            </a:lvl2pPr>
            <a:lvl3pPr lvl="2" algn="r" rtl="0">
              <a:lnSpc>
                <a:spcPct val="100000"/>
              </a:lnSpc>
              <a:spcAft>
                <a:spcPts val="0"/>
              </a:spcAft>
              <a:buNone/>
              <a:defRPr sz="1000">
                <a:solidFill>
                  <a:srgbClr val="FFFFFF"/>
                </a:solidFill>
              </a:defRPr>
            </a:lvl3pPr>
            <a:lvl4pPr lvl="3" algn="r" rtl="0">
              <a:lnSpc>
                <a:spcPct val="100000"/>
              </a:lnSpc>
              <a:spcAft>
                <a:spcPts val="0"/>
              </a:spcAft>
              <a:buNone/>
              <a:defRPr sz="1000">
                <a:solidFill>
                  <a:srgbClr val="FFFFFF"/>
                </a:solidFill>
              </a:defRPr>
            </a:lvl4pPr>
            <a:lvl5pPr lvl="4" algn="r" rtl="0">
              <a:lnSpc>
                <a:spcPct val="100000"/>
              </a:lnSpc>
              <a:spcAft>
                <a:spcPts val="0"/>
              </a:spcAft>
              <a:buNone/>
              <a:defRPr sz="1000">
                <a:solidFill>
                  <a:srgbClr val="FFFFFF"/>
                </a:solidFill>
              </a:defRPr>
            </a:lvl5pPr>
            <a:lvl6pPr lvl="5" algn="r" rtl="0">
              <a:lnSpc>
                <a:spcPct val="100000"/>
              </a:lnSpc>
              <a:spcAft>
                <a:spcPts val="0"/>
              </a:spcAft>
              <a:buNone/>
              <a:defRPr sz="1000">
                <a:solidFill>
                  <a:srgbClr val="FFFFFF"/>
                </a:solidFill>
              </a:defRPr>
            </a:lvl6pPr>
            <a:lvl7pPr lvl="6" algn="r" rtl="0">
              <a:lnSpc>
                <a:spcPct val="100000"/>
              </a:lnSpc>
              <a:spcAft>
                <a:spcPts val="0"/>
              </a:spcAft>
              <a:buNone/>
              <a:defRPr sz="1000">
                <a:solidFill>
                  <a:srgbClr val="FFFFFF"/>
                </a:solidFill>
              </a:defRPr>
            </a:lvl7pPr>
            <a:lvl8pPr lvl="7" algn="r" rtl="0">
              <a:lnSpc>
                <a:spcPct val="100000"/>
              </a:lnSpc>
              <a:spcAft>
                <a:spcPts val="0"/>
              </a:spcAft>
              <a:buNone/>
              <a:defRPr sz="1000">
                <a:solidFill>
                  <a:srgbClr val="FFFFFF"/>
                </a:solidFill>
              </a:defRPr>
            </a:lvl8pPr>
            <a:lvl9pPr lvl="8" algn="r" rtl="0">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5">
  <p:cSld name="AUTOLAYOUT_12">
    <p:spTree>
      <p:nvGrpSpPr>
        <p:cNvPr id="1" name="Shape 153"/>
        <p:cNvGrpSpPr/>
        <p:nvPr/>
      </p:nvGrpSpPr>
      <p:grpSpPr>
        <a:xfrm>
          <a:off x="0" y="0"/>
          <a:ext cx="0" cy="0"/>
          <a:chOff x="0" y="0"/>
          <a:chExt cx="0" cy="0"/>
        </a:xfrm>
      </p:grpSpPr>
      <p:sp>
        <p:nvSpPr>
          <p:cNvPr id="154" name="Google Shape;154;p16"/>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5" name="Google Shape;155;p16"/>
          <p:cNvCxnSpPr/>
          <p:nvPr/>
        </p:nvCxnSpPr>
        <p:spPr>
          <a:xfrm rot="10800000">
            <a:off x="398200" y="977175"/>
            <a:ext cx="505800" cy="0"/>
          </a:xfrm>
          <a:prstGeom prst="straightConnector1">
            <a:avLst/>
          </a:prstGeom>
          <a:noFill/>
          <a:ln w="19050" cap="flat" cmpd="sng">
            <a:solidFill>
              <a:srgbClr val="FF5822"/>
            </a:solidFill>
            <a:prstDash val="solid"/>
            <a:round/>
            <a:headEnd type="none" w="sm" len="sm"/>
            <a:tailEnd type="none" w="sm" len="sm"/>
          </a:ln>
        </p:spPr>
      </p:cxnSp>
      <p:sp>
        <p:nvSpPr>
          <p:cNvPr id="156" name="Google Shape;156;p16"/>
          <p:cNvSpPr txBox="1">
            <a:spLocks noGrp="1"/>
          </p:cNvSpPr>
          <p:nvPr>
            <p:ph type="title"/>
          </p:nvPr>
        </p:nvSpPr>
        <p:spPr>
          <a:xfrm>
            <a:off x="311700" y="1153900"/>
            <a:ext cx="2655000" cy="858900"/>
          </a:xfrm>
          <a:prstGeom prst="rect">
            <a:avLst/>
          </a:prstGeom>
          <a:noFill/>
        </p:spPr>
        <p:txBody>
          <a:bodyPr spcFirstLastPara="1" wrap="square" lIns="91425" tIns="91425" rIns="91425" bIns="91425" anchor="ctr" anchorCtr="0">
            <a:noAutofit/>
          </a:bodyPr>
          <a:lstStyle>
            <a:lvl1pPr lvl="0" algn="l" rtl="0">
              <a:lnSpc>
                <a:spcPct val="100000"/>
              </a:lnSpc>
              <a:spcBef>
                <a:spcPts val="0"/>
              </a:spcBef>
              <a:spcAft>
                <a:spcPts val="0"/>
              </a:spcAft>
              <a:buNone/>
              <a:defRPr sz="2400" b="1">
                <a:solidFill>
                  <a:srgbClr val="000000"/>
                </a:solidFill>
              </a:defRPr>
            </a:lvl1pPr>
            <a:lvl2pPr lvl="1" algn="l" rtl="0">
              <a:lnSpc>
                <a:spcPct val="100000"/>
              </a:lnSpc>
              <a:spcBef>
                <a:spcPts val="0"/>
              </a:spcBef>
              <a:spcAft>
                <a:spcPts val="0"/>
              </a:spcAft>
              <a:buNone/>
              <a:defRPr sz="2400" b="1">
                <a:solidFill>
                  <a:srgbClr val="000000"/>
                </a:solidFill>
              </a:defRPr>
            </a:lvl2pPr>
            <a:lvl3pPr lvl="2" algn="l" rtl="0">
              <a:lnSpc>
                <a:spcPct val="100000"/>
              </a:lnSpc>
              <a:spcBef>
                <a:spcPts val="0"/>
              </a:spcBef>
              <a:spcAft>
                <a:spcPts val="0"/>
              </a:spcAft>
              <a:buNone/>
              <a:defRPr sz="2400" b="1">
                <a:solidFill>
                  <a:srgbClr val="000000"/>
                </a:solidFill>
              </a:defRPr>
            </a:lvl3pPr>
            <a:lvl4pPr lvl="3" algn="l" rtl="0">
              <a:lnSpc>
                <a:spcPct val="100000"/>
              </a:lnSpc>
              <a:spcBef>
                <a:spcPts val="0"/>
              </a:spcBef>
              <a:spcAft>
                <a:spcPts val="0"/>
              </a:spcAft>
              <a:buNone/>
              <a:defRPr sz="2400" b="1">
                <a:solidFill>
                  <a:srgbClr val="000000"/>
                </a:solidFill>
              </a:defRPr>
            </a:lvl4pPr>
            <a:lvl5pPr lvl="4" algn="l" rtl="0">
              <a:lnSpc>
                <a:spcPct val="100000"/>
              </a:lnSpc>
              <a:spcBef>
                <a:spcPts val="0"/>
              </a:spcBef>
              <a:spcAft>
                <a:spcPts val="0"/>
              </a:spcAft>
              <a:buNone/>
              <a:defRPr sz="2400" b="1">
                <a:solidFill>
                  <a:srgbClr val="000000"/>
                </a:solidFill>
              </a:defRPr>
            </a:lvl5pPr>
            <a:lvl6pPr lvl="5" algn="l" rtl="0">
              <a:lnSpc>
                <a:spcPct val="100000"/>
              </a:lnSpc>
              <a:spcBef>
                <a:spcPts val="0"/>
              </a:spcBef>
              <a:spcAft>
                <a:spcPts val="0"/>
              </a:spcAft>
              <a:buNone/>
              <a:defRPr sz="2400" b="1">
                <a:solidFill>
                  <a:srgbClr val="000000"/>
                </a:solidFill>
              </a:defRPr>
            </a:lvl6pPr>
            <a:lvl7pPr lvl="6" algn="l" rtl="0">
              <a:lnSpc>
                <a:spcPct val="100000"/>
              </a:lnSpc>
              <a:spcBef>
                <a:spcPts val="0"/>
              </a:spcBef>
              <a:spcAft>
                <a:spcPts val="0"/>
              </a:spcAft>
              <a:buNone/>
              <a:defRPr sz="2400" b="1">
                <a:solidFill>
                  <a:srgbClr val="000000"/>
                </a:solidFill>
              </a:defRPr>
            </a:lvl7pPr>
            <a:lvl8pPr lvl="7" algn="l" rtl="0">
              <a:lnSpc>
                <a:spcPct val="100000"/>
              </a:lnSpc>
              <a:spcBef>
                <a:spcPts val="0"/>
              </a:spcBef>
              <a:spcAft>
                <a:spcPts val="0"/>
              </a:spcAft>
              <a:buNone/>
              <a:defRPr sz="2400" b="1">
                <a:solidFill>
                  <a:srgbClr val="000000"/>
                </a:solidFill>
              </a:defRPr>
            </a:lvl8pPr>
            <a:lvl9pPr lvl="8" algn="l" rtl="0">
              <a:lnSpc>
                <a:spcPct val="100000"/>
              </a:lnSpc>
              <a:spcBef>
                <a:spcPts val="0"/>
              </a:spcBef>
              <a:spcAft>
                <a:spcPts val="0"/>
              </a:spcAft>
              <a:buNone/>
              <a:defRPr sz="2400" b="1">
                <a:solidFill>
                  <a:srgbClr val="000000"/>
                </a:solidFill>
              </a:defRPr>
            </a:lvl9pPr>
          </a:lstStyle>
          <a:p>
            <a:endParaRPr/>
          </a:p>
        </p:txBody>
      </p:sp>
      <p:sp>
        <p:nvSpPr>
          <p:cNvPr id="157" name="Google Shape;157;p16"/>
          <p:cNvSpPr txBox="1">
            <a:spLocks noGrp="1"/>
          </p:cNvSpPr>
          <p:nvPr>
            <p:ph type="body" idx="1"/>
          </p:nvPr>
        </p:nvSpPr>
        <p:spPr>
          <a:xfrm>
            <a:off x="311700" y="2022050"/>
            <a:ext cx="2655000" cy="2928300"/>
          </a:xfrm>
          <a:prstGeom prst="rect">
            <a:avLst/>
          </a:prstGeom>
          <a:noFill/>
        </p:spPr>
        <p:txBody>
          <a:bodyPr spcFirstLastPara="1" wrap="square" lIns="91425" tIns="91425" rIns="91425" bIns="91425" anchor="t" anchorCtr="0">
            <a:noAutofit/>
          </a:bodyPr>
          <a:lstStyle>
            <a:lvl1pPr marL="457200" lvl="0" indent="-292100" algn="l" rtl="0">
              <a:lnSpc>
                <a:spcPct val="115000"/>
              </a:lnSpc>
              <a:spcBef>
                <a:spcPts val="0"/>
              </a:spcBef>
              <a:spcAft>
                <a:spcPts val="0"/>
              </a:spcAft>
              <a:buClr>
                <a:srgbClr val="434343"/>
              </a:buClr>
              <a:buSzPts val="1000"/>
              <a:buChar char="●"/>
              <a:defRPr sz="1000">
                <a:solidFill>
                  <a:srgbClr val="434343"/>
                </a:solidFill>
              </a:defRPr>
            </a:lvl1pPr>
            <a:lvl2pPr marL="914400" lvl="1" indent="-292100" algn="l" rtl="0">
              <a:lnSpc>
                <a:spcPct val="115000"/>
              </a:lnSpc>
              <a:spcBef>
                <a:spcPts val="1600"/>
              </a:spcBef>
              <a:spcAft>
                <a:spcPts val="0"/>
              </a:spcAft>
              <a:buClr>
                <a:srgbClr val="434343"/>
              </a:buClr>
              <a:buSzPts val="1000"/>
              <a:buChar char="○"/>
              <a:defRPr sz="1000">
                <a:solidFill>
                  <a:srgbClr val="434343"/>
                </a:solidFill>
              </a:defRPr>
            </a:lvl2pPr>
            <a:lvl3pPr marL="1371600" lvl="2" indent="-292100" algn="l" rtl="0">
              <a:lnSpc>
                <a:spcPct val="115000"/>
              </a:lnSpc>
              <a:spcBef>
                <a:spcPts val="1600"/>
              </a:spcBef>
              <a:spcAft>
                <a:spcPts val="0"/>
              </a:spcAft>
              <a:buClr>
                <a:srgbClr val="434343"/>
              </a:buClr>
              <a:buSzPts val="1000"/>
              <a:buChar char="■"/>
              <a:defRPr sz="1000">
                <a:solidFill>
                  <a:srgbClr val="434343"/>
                </a:solidFill>
              </a:defRPr>
            </a:lvl3pPr>
            <a:lvl4pPr marL="1828800" lvl="3" indent="-292100" algn="l" rtl="0">
              <a:lnSpc>
                <a:spcPct val="115000"/>
              </a:lnSpc>
              <a:spcBef>
                <a:spcPts val="1600"/>
              </a:spcBef>
              <a:spcAft>
                <a:spcPts val="0"/>
              </a:spcAft>
              <a:buClr>
                <a:srgbClr val="434343"/>
              </a:buClr>
              <a:buSzPts val="1000"/>
              <a:buChar char="●"/>
              <a:defRPr sz="1000">
                <a:solidFill>
                  <a:srgbClr val="434343"/>
                </a:solidFill>
              </a:defRPr>
            </a:lvl4pPr>
            <a:lvl5pPr marL="2286000" lvl="4" indent="-292100" algn="l" rtl="0">
              <a:lnSpc>
                <a:spcPct val="115000"/>
              </a:lnSpc>
              <a:spcBef>
                <a:spcPts val="1600"/>
              </a:spcBef>
              <a:spcAft>
                <a:spcPts val="0"/>
              </a:spcAft>
              <a:buClr>
                <a:srgbClr val="434343"/>
              </a:buClr>
              <a:buSzPts val="1000"/>
              <a:buChar char="○"/>
              <a:defRPr sz="1000">
                <a:solidFill>
                  <a:srgbClr val="434343"/>
                </a:solidFill>
              </a:defRPr>
            </a:lvl5pPr>
            <a:lvl6pPr marL="2743200" lvl="5" indent="-292100" algn="l" rtl="0">
              <a:lnSpc>
                <a:spcPct val="115000"/>
              </a:lnSpc>
              <a:spcBef>
                <a:spcPts val="1600"/>
              </a:spcBef>
              <a:spcAft>
                <a:spcPts val="0"/>
              </a:spcAft>
              <a:buClr>
                <a:srgbClr val="434343"/>
              </a:buClr>
              <a:buSzPts val="1000"/>
              <a:buChar char="■"/>
              <a:defRPr sz="1000">
                <a:solidFill>
                  <a:srgbClr val="434343"/>
                </a:solidFill>
              </a:defRPr>
            </a:lvl6pPr>
            <a:lvl7pPr marL="3200400" lvl="6" indent="-292100" algn="l" rtl="0">
              <a:lnSpc>
                <a:spcPct val="115000"/>
              </a:lnSpc>
              <a:spcBef>
                <a:spcPts val="1600"/>
              </a:spcBef>
              <a:spcAft>
                <a:spcPts val="0"/>
              </a:spcAft>
              <a:buClr>
                <a:srgbClr val="434343"/>
              </a:buClr>
              <a:buSzPts val="1000"/>
              <a:buChar char="●"/>
              <a:defRPr sz="1000">
                <a:solidFill>
                  <a:srgbClr val="434343"/>
                </a:solidFill>
              </a:defRPr>
            </a:lvl7pPr>
            <a:lvl8pPr marL="3657600" lvl="7" indent="-292100" algn="l" rtl="0">
              <a:lnSpc>
                <a:spcPct val="115000"/>
              </a:lnSpc>
              <a:spcBef>
                <a:spcPts val="1600"/>
              </a:spcBef>
              <a:spcAft>
                <a:spcPts val="0"/>
              </a:spcAft>
              <a:buClr>
                <a:srgbClr val="434343"/>
              </a:buClr>
              <a:buSzPts val="1000"/>
              <a:buChar char="○"/>
              <a:defRPr sz="1000">
                <a:solidFill>
                  <a:srgbClr val="434343"/>
                </a:solidFill>
              </a:defRPr>
            </a:lvl8pPr>
            <a:lvl9pPr marL="4114800" lvl="8" indent="-292100" algn="l" rtl="0">
              <a:lnSpc>
                <a:spcPct val="115000"/>
              </a:lnSpc>
              <a:spcBef>
                <a:spcPts val="1600"/>
              </a:spcBef>
              <a:spcAft>
                <a:spcPts val="1600"/>
              </a:spcAft>
              <a:buClr>
                <a:srgbClr val="434343"/>
              </a:buClr>
              <a:buSzPts val="1000"/>
              <a:buChar char="■"/>
              <a:defRPr sz="1000">
                <a:solidFill>
                  <a:srgbClr val="434343"/>
                </a:solidFill>
              </a:defRPr>
            </a:lvl9pPr>
          </a:lstStyle>
          <a:p>
            <a:endParaRPr/>
          </a:p>
        </p:txBody>
      </p:sp>
      <p:sp>
        <p:nvSpPr>
          <p:cNvPr id="158" name="Google Shape;158;p1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16161"/>
                </a:solidFill>
              </a:defRPr>
            </a:lvl1pPr>
            <a:lvl2pPr lvl="1" algn="r" rtl="0">
              <a:lnSpc>
                <a:spcPct val="100000"/>
              </a:lnSpc>
              <a:spcAft>
                <a:spcPts val="0"/>
              </a:spcAft>
              <a:buNone/>
              <a:defRPr sz="1000">
                <a:solidFill>
                  <a:srgbClr val="616161"/>
                </a:solidFill>
              </a:defRPr>
            </a:lvl2pPr>
            <a:lvl3pPr lvl="2" algn="r" rtl="0">
              <a:lnSpc>
                <a:spcPct val="100000"/>
              </a:lnSpc>
              <a:spcAft>
                <a:spcPts val="0"/>
              </a:spcAft>
              <a:buNone/>
              <a:defRPr sz="1000">
                <a:solidFill>
                  <a:srgbClr val="616161"/>
                </a:solidFill>
              </a:defRPr>
            </a:lvl3pPr>
            <a:lvl4pPr lvl="3" algn="r" rtl="0">
              <a:lnSpc>
                <a:spcPct val="100000"/>
              </a:lnSpc>
              <a:spcAft>
                <a:spcPts val="0"/>
              </a:spcAft>
              <a:buNone/>
              <a:defRPr sz="1000">
                <a:solidFill>
                  <a:srgbClr val="616161"/>
                </a:solidFill>
              </a:defRPr>
            </a:lvl4pPr>
            <a:lvl5pPr lvl="4" algn="r" rtl="0">
              <a:lnSpc>
                <a:spcPct val="100000"/>
              </a:lnSpc>
              <a:spcAft>
                <a:spcPts val="0"/>
              </a:spcAft>
              <a:buNone/>
              <a:defRPr sz="1000">
                <a:solidFill>
                  <a:srgbClr val="616161"/>
                </a:solidFill>
              </a:defRPr>
            </a:lvl5pPr>
            <a:lvl6pPr lvl="5" algn="r" rtl="0">
              <a:lnSpc>
                <a:spcPct val="100000"/>
              </a:lnSpc>
              <a:spcAft>
                <a:spcPts val="0"/>
              </a:spcAft>
              <a:buNone/>
              <a:defRPr sz="1000">
                <a:solidFill>
                  <a:srgbClr val="616161"/>
                </a:solidFill>
              </a:defRPr>
            </a:lvl6pPr>
            <a:lvl7pPr lvl="6" algn="r" rtl="0">
              <a:lnSpc>
                <a:spcPct val="100000"/>
              </a:lnSpc>
              <a:spcAft>
                <a:spcPts val="0"/>
              </a:spcAft>
              <a:buNone/>
              <a:defRPr sz="1000">
                <a:solidFill>
                  <a:srgbClr val="616161"/>
                </a:solidFill>
              </a:defRPr>
            </a:lvl7pPr>
            <a:lvl8pPr lvl="7" algn="r" rtl="0">
              <a:lnSpc>
                <a:spcPct val="100000"/>
              </a:lnSpc>
              <a:spcAft>
                <a:spcPts val="0"/>
              </a:spcAft>
              <a:buNone/>
              <a:defRPr sz="1000">
                <a:solidFill>
                  <a:srgbClr val="616161"/>
                </a:solidFill>
              </a:defRPr>
            </a:lvl8pPr>
            <a:lvl9pPr lvl="8" algn="r" rtl="0">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3">
  <p:cSld name="AUTOLAYOUT_7">
    <p:bg>
      <p:bgPr>
        <a:solidFill>
          <a:srgbClr val="FFFFFF"/>
        </a:solidFill>
        <a:effectLst/>
      </p:bgPr>
    </p:bg>
    <p:spTree>
      <p:nvGrpSpPr>
        <p:cNvPr id="1" name="Shape 159"/>
        <p:cNvGrpSpPr/>
        <p:nvPr/>
      </p:nvGrpSpPr>
      <p:grpSpPr>
        <a:xfrm>
          <a:off x="0" y="0"/>
          <a:ext cx="0" cy="0"/>
          <a:chOff x="0" y="0"/>
          <a:chExt cx="0" cy="0"/>
        </a:xfrm>
      </p:grpSpPr>
      <p:sp>
        <p:nvSpPr>
          <p:cNvPr id="160" name="Google Shape;160;p17"/>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7"/>
          <p:cNvSpPr txBox="1">
            <a:spLocks noGrp="1"/>
          </p:cNvSpPr>
          <p:nvPr>
            <p:ph type="title"/>
          </p:nvPr>
        </p:nvSpPr>
        <p:spPr>
          <a:xfrm>
            <a:off x="461350" y="533400"/>
            <a:ext cx="2769600" cy="2571600"/>
          </a:xfrm>
          <a:prstGeom prst="rect">
            <a:avLst/>
          </a:prstGeom>
          <a:noFill/>
        </p:spPr>
        <p:txBody>
          <a:bodyPr spcFirstLastPara="1" wrap="square" lIns="91425" tIns="91425" rIns="91425" bIns="91425" anchor="t" anchorCtr="0">
            <a:noAutofit/>
          </a:bodyPr>
          <a:lstStyle>
            <a:lvl1pPr lvl="0" algn="l" rtl="0">
              <a:lnSpc>
                <a:spcPct val="100000"/>
              </a:lnSpc>
              <a:spcBef>
                <a:spcPts val="0"/>
              </a:spcBef>
              <a:spcAft>
                <a:spcPts val="0"/>
              </a:spcAft>
              <a:buNone/>
              <a:defRPr sz="3000" b="1">
                <a:solidFill>
                  <a:srgbClr val="FFFFFF"/>
                </a:solidFill>
              </a:defRPr>
            </a:lvl1pPr>
            <a:lvl2pPr lvl="1" algn="l" rtl="0">
              <a:lnSpc>
                <a:spcPct val="100000"/>
              </a:lnSpc>
              <a:spcBef>
                <a:spcPts val="0"/>
              </a:spcBef>
              <a:spcAft>
                <a:spcPts val="0"/>
              </a:spcAft>
              <a:buNone/>
              <a:defRPr sz="3000" b="1">
                <a:solidFill>
                  <a:srgbClr val="FFFFFF"/>
                </a:solidFill>
              </a:defRPr>
            </a:lvl2pPr>
            <a:lvl3pPr lvl="2" algn="l" rtl="0">
              <a:lnSpc>
                <a:spcPct val="100000"/>
              </a:lnSpc>
              <a:spcBef>
                <a:spcPts val="0"/>
              </a:spcBef>
              <a:spcAft>
                <a:spcPts val="0"/>
              </a:spcAft>
              <a:buNone/>
              <a:defRPr sz="3000" b="1">
                <a:solidFill>
                  <a:srgbClr val="FFFFFF"/>
                </a:solidFill>
              </a:defRPr>
            </a:lvl3pPr>
            <a:lvl4pPr lvl="3" algn="l" rtl="0">
              <a:lnSpc>
                <a:spcPct val="100000"/>
              </a:lnSpc>
              <a:spcBef>
                <a:spcPts val="0"/>
              </a:spcBef>
              <a:spcAft>
                <a:spcPts val="0"/>
              </a:spcAft>
              <a:buNone/>
              <a:defRPr sz="3000" b="1">
                <a:solidFill>
                  <a:srgbClr val="FFFFFF"/>
                </a:solidFill>
              </a:defRPr>
            </a:lvl4pPr>
            <a:lvl5pPr lvl="4" algn="l" rtl="0">
              <a:lnSpc>
                <a:spcPct val="100000"/>
              </a:lnSpc>
              <a:spcBef>
                <a:spcPts val="0"/>
              </a:spcBef>
              <a:spcAft>
                <a:spcPts val="0"/>
              </a:spcAft>
              <a:buNone/>
              <a:defRPr sz="3000" b="1">
                <a:solidFill>
                  <a:srgbClr val="FFFFFF"/>
                </a:solidFill>
              </a:defRPr>
            </a:lvl5pPr>
            <a:lvl6pPr lvl="5" algn="l" rtl="0">
              <a:lnSpc>
                <a:spcPct val="100000"/>
              </a:lnSpc>
              <a:spcBef>
                <a:spcPts val="0"/>
              </a:spcBef>
              <a:spcAft>
                <a:spcPts val="0"/>
              </a:spcAft>
              <a:buNone/>
              <a:defRPr sz="3000" b="1">
                <a:solidFill>
                  <a:srgbClr val="FFFFFF"/>
                </a:solidFill>
              </a:defRPr>
            </a:lvl6pPr>
            <a:lvl7pPr lvl="6" algn="l" rtl="0">
              <a:lnSpc>
                <a:spcPct val="100000"/>
              </a:lnSpc>
              <a:spcBef>
                <a:spcPts val="0"/>
              </a:spcBef>
              <a:spcAft>
                <a:spcPts val="0"/>
              </a:spcAft>
              <a:buNone/>
              <a:defRPr sz="3000" b="1">
                <a:solidFill>
                  <a:srgbClr val="FFFFFF"/>
                </a:solidFill>
              </a:defRPr>
            </a:lvl7pPr>
            <a:lvl8pPr lvl="7" algn="l" rtl="0">
              <a:lnSpc>
                <a:spcPct val="100000"/>
              </a:lnSpc>
              <a:spcBef>
                <a:spcPts val="0"/>
              </a:spcBef>
              <a:spcAft>
                <a:spcPts val="0"/>
              </a:spcAft>
              <a:buNone/>
              <a:defRPr sz="3000" b="1">
                <a:solidFill>
                  <a:srgbClr val="FFFFFF"/>
                </a:solidFill>
              </a:defRPr>
            </a:lvl8pPr>
            <a:lvl9pPr lvl="8" algn="l" rtl="0">
              <a:lnSpc>
                <a:spcPct val="100000"/>
              </a:lnSpc>
              <a:spcBef>
                <a:spcPts val="0"/>
              </a:spcBef>
              <a:spcAft>
                <a:spcPts val="0"/>
              </a:spcAft>
              <a:buNone/>
              <a:defRPr sz="3000" b="1">
                <a:solidFill>
                  <a:srgbClr val="FFFFFF"/>
                </a:solidFill>
              </a:defRPr>
            </a:lvl9pPr>
          </a:lstStyle>
          <a:p>
            <a:endParaRPr/>
          </a:p>
        </p:txBody>
      </p:sp>
      <p:sp>
        <p:nvSpPr>
          <p:cNvPr id="162" name="Google Shape;162;p17"/>
          <p:cNvSpPr txBox="1">
            <a:spLocks noGrp="1"/>
          </p:cNvSpPr>
          <p:nvPr>
            <p:ph type="body" idx="1"/>
          </p:nvPr>
        </p:nvSpPr>
        <p:spPr>
          <a:xfrm>
            <a:off x="461200" y="3182226"/>
            <a:ext cx="2769600" cy="1251600"/>
          </a:xfrm>
          <a:prstGeom prst="rect">
            <a:avLst/>
          </a:prstGeom>
          <a:noFill/>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Clr>
                <a:srgbClr val="FFFFFF"/>
              </a:buClr>
              <a:buSzPts val="1400"/>
              <a:buChar char="●"/>
              <a:defRPr sz="1400">
                <a:solidFill>
                  <a:srgbClr val="FFFFFF"/>
                </a:solidFill>
              </a:defRPr>
            </a:lvl1pPr>
            <a:lvl2pPr marL="914400" lvl="1" indent="-304800" algn="l" rtl="0">
              <a:lnSpc>
                <a:spcPct val="115000"/>
              </a:lnSpc>
              <a:spcBef>
                <a:spcPts val="1600"/>
              </a:spcBef>
              <a:spcAft>
                <a:spcPts val="0"/>
              </a:spcAft>
              <a:buClr>
                <a:srgbClr val="FFFFFF"/>
              </a:buClr>
              <a:buSzPts val="1200"/>
              <a:buChar char="○"/>
              <a:defRPr sz="1200">
                <a:solidFill>
                  <a:srgbClr val="FFFFFF"/>
                </a:solidFill>
              </a:defRPr>
            </a:lvl2pPr>
            <a:lvl3pPr marL="1371600" lvl="2" indent="-304800" algn="l" rtl="0">
              <a:lnSpc>
                <a:spcPct val="115000"/>
              </a:lnSpc>
              <a:spcBef>
                <a:spcPts val="1600"/>
              </a:spcBef>
              <a:spcAft>
                <a:spcPts val="0"/>
              </a:spcAft>
              <a:buClr>
                <a:srgbClr val="FFFFFF"/>
              </a:buClr>
              <a:buSzPts val="1200"/>
              <a:buChar char="■"/>
              <a:defRPr sz="1200">
                <a:solidFill>
                  <a:srgbClr val="FFFFFF"/>
                </a:solidFill>
              </a:defRPr>
            </a:lvl3pPr>
            <a:lvl4pPr marL="1828800" lvl="3" indent="-304800" algn="l" rtl="0">
              <a:lnSpc>
                <a:spcPct val="115000"/>
              </a:lnSpc>
              <a:spcBef>
                <a:spcPts val="1600"/>
              </a:spcBef>
              <a:spcAft>
                <a:spcPts val="0"/>
              </a:spcAft>
              <a:buClr>
                <a:srgbClr val="FFFFFF"/>
              </a:buClr>
              <a:buSzPts val="1200"/>
              <a:buChar char="●"/>
              <a:defRPr sz="1200">
                <a:solidFill>
                  <a:srgbClr val="FFFFFF"/>
                </a:solidFill>
              </a:defRPr>
            </a:lvl4pPr>
            <a:lvl5pPr marL="2286000" lvl="4" indent="-304800" algn="l" rtl="0">
              <a:lnSpc>
                <a:spcPct val="115000"/>
              </a:lnSpc>
              <a:spcBef>
                <a:spcPts val="1600"/>
              </a:spcBef>
              <a:spcAft>
                <a:spcPts val="0"/>
              </a:spcAft>
              <a:buClr>
                <a:srgbClr val="FFFFFF"/>
              </a:buClr>
              <a:buSzPts val="1200"/>
              <a:buChar char="○"/>
              <a:defRPr sz="1200">
                <a:solidFill>
                  <a:srgbClr val="FFFFFF"/>
                </a:solidFill>
              </a:defRPr>
            </a:lvl5pPr>
            <a:lvl6pPr marL="2743200" lvl="5" indent="-304800" algn="l" rtl="0">
              <a:lnSpc>
                <a:spcPct val="115000"/>
              </a:lnSpc>
              <a:spcBef>
                <a:spcPts val="1600"/>
              </a:spcBef>
              <a:spcAft>
                <a:spcPts val="0"/>
              </a:spcAft>
              <a:buClr>
                <a:srgbClr val="FFFFFF"/>
              </a:buClr>
              <a:buSzPts val="1200"/>
              <a:buChar char="■"/>
              <a:defRPr sz="1200">
                <a:solidFill>
                  <a:srgbClr val="FFFFFF"/>
                </a:solidFill>
              </a:defRPr>
            </a:lvl6pPr>
            <a:lvl7pPr marL="3200400" lvl="6" indent="-304800" algn="l" rtl="0">
              <a:lnSpc>
                <a:spcPct val="115000"/>
              </a:lnSpc>
              <a:spcBef>
                <a:spcPts val="1600"/>
              </a:spcBef>
              <a:spcAft>
                <a:spcPts val="0"/>
              </a:spcAft>
              <a:buClr>
                <a:srgbClr val="FFFFFF"/>
              </a:buClr>
              <a:buSzPts val="1200"/>
              <a:buChar char="●"/>
              <a:defRPr sz="1200">
                <a:solidFill>
                  <a:srgbClr val="FFFFFF"/>
                </a:solidFill>
              </a:defRPr>
            </a:lvl7pPr>
            <a:lvl8pPr marL="3657600" lvl="7" indent="-304800" algn="l" rtl="0">
              <a:lnSpc>
                <a:spcPct val="115000"/>
              </a:lnSpc>
              <a:spcBef>
                <a:spcPts val="1600"/>
              </a:spcBef>
              <a:spcAft>
                <a:spcPts val="0"/>
              </a:spcAft>
              <a:buClr>
                <a:srgbClr val="FFFFFF"/>
              </a:buClr>
              <a:buSzPts val="1200"/>
              <a:buChar char="○"/>
              <a:defRPr sz="1200">
                <a:solidFill>
                  <a:srgbClr val="FFFFFF"/>
                </a:solidFill>
              </a:defRPr>
            </a:lvl8pPr>
            <a:lvl9pPr marL="4114800" lvl="8" indent="-304800" algn="l" rtl="0">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163" name="Google Shape;163;p17"/>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FFFFFF"/>
                </a:solidFill>
              </a:defRPr>
            </a:lvl1pPr>
            <a:lvl2pPr lvl="1" algn="r" rtl="0">
              <a:lnSpc>
                <a:spcPct val="100000"/>
              </a:lnSpc>
              <a:spcAft>
                <a:spcPts val="0"/>
              </a:spcAft>
              <a:buNone/>
              <a:defRPr sz="1000">
                <a:solidFill>
                  <a:srgbClr val="FFFFFF"/>
                </a:solidFill>
              </a:defRPr>
            </a:lvl2pPr>
            <a:lvl3pPr lvl="2" algn="r" rtl="0">
              <a:lnSpc>
                <a:spcPct val="100000"/>
              </a:lnSpc>
              <a:spcAft>
                <a:spcPts val="0"/>
              </a:spcAft>
              <a:buNone/>
              <a:defRPr sz="1000">
                <a:solidFill>
                  <a:srgbClr val="FFFFFF"/>
                </a:solidFill>
              </a:defRPr>
            </a:lvl3pPr>
            <a:lvl4pPr lvl="3" algn="r" rtl="0">
              <a:lnSpc>
                <a:spcPct val="100000"/>
              </a:lnSpc>
              <a:spcAft>
                <a:spcPts val="0"/>
              </a:spcAft>
              <a:buNone/>
              <a:defRPr sz="1000">
                <a:solidFill>
                  <a:srgbClr val="FFFFFF"/>
                </a:solidFill>
              </a:defRPr>
            </a:lvl4pPr>
            <a:lvl5pPr lvl="4" algn="r" rtl="0">
              <a:lnSpc>
                <a:spcPct val="100000"/>
              </a:lnSpc>
              <a:spcAft>
                <a:spcPts val="0"/>
              </a:spcAft>
              <a:buNone/>
              <a:defRPr sz="1000">
                <a:solidFill>
                  <a:srgbClr val="FFFFFF"/>
                </a:solidFill>
              </a:defRPr>
            </a:lvl5pPr>
            <a:lvl6pPr lvl="5" algn="r" rtl="0">
              <a:lnSpc>
                <a:spcPct val="100000"/>
              </a:lnSpc>
              <a:spcAft>
                <a:spcPts val="0"/>
              </a:spcAft>
              <a:buNone/>
              <a:defRPr sz="1000">
                <a:solidFill>
                  <a:srgbClr val="FFFFFF"/>
                </a:solidFill>
              </a:defRPr>
            </a:lvl6pPr>
            <a:lvl7pPr lvl="6" algn="r" rtl="0">
              <a:lnSpc>
                <a:spcPct val="100000"/>
              </a:lnSpc>
              <a:spcAft>
                <a:spcPts val="0"/>
              </a:spcAft>
              <a:buNone/>
              <a:defRPr sz="1000">
                <a:solidFill>
                  <a:srgbClr val="FFFFFF"/>
                </a:solidFill>
              </a:defRPr>
            </a:lvl7pPr>
            <a:lvl8pPr lvl="7" algn="r" rtl="0">
              <a:lnSpc>
                <a:spcPct val="100000"/>
              </a:lnSpc>
              <a:spcAft>
                <a:spcPts val="0"/>
              </a:spcAft>
              <a:buNone/>
              <a:defRPr sz="1000">
                <a:solidFill>
                  <a:srgbClr val="FFFFFF"/>
                </a:solidFill>
              </a:defRPr>
            </a:lvl8pPr>
            <a:lvl9pPr lvl="8" algn="r" rtl="0">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1">
  <p:cSld name="AUTOLAYOUT_15">
    <p:bg>
      <p:bgPr>
        <a:solidFill>
          <a:srgbClr val="FFFFFF"/>
        </a:solidFill>
        <a:effectLst/>
      </p:bgPr>
    </p:bg>
    <p:spTree>
      <p:nvGrpSpPr>
        <p:cNvPr id="1" name="Shape 164"/>
        <p:cNvGrpSpPr/>
        <p:nvPr/>
      </p:nvGrpSpPr>
      <p:grpSpPr>
        <a:xfrm>
          <a:off x="0" y="0"/>
          <a:ext cx="0" cy="0"/>
          <a:chOff x="0" y="0"/>
          <a:chExt cx="0" cy="0"/>
        </a:xfrm>
      </p:grpSpPr>
      <p:sp>
        <p:nvSpPr>
          <p:cNvPr id="165" name="Google Shape;165;p18"/>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8"/>
          <p:cNvSpPr/>
          <p:nvPr/>
        </p:nvSpPr>
        <p:spPr>
          <a:xfrm>
            <a:off x="0" y="0"/>
            <a:ext cx="35127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8"/>
          <p:cNvSpPr txBox="1">
            <a:spLocks noGrp="1"/>
          </p:cNvSpPr>
          <p:nvPr>
            <p:ph type="title"/>
          </p:nvPr>
        </p:nvSpPr>
        <p:spPr>
          <a:xfrm>
            <a:off x="311700" y="307825"/>
            <a:ext cx="2631900" cy="4316700"/>
          </a:xfrm>
          <a:prstGeom prst="rect">
            <a:avLst/>
          </a:prstGeom>
          <a:noFill/>
        </p:spPr>
        <p:txBody>
          <a:bodyPr spcFirstLastPara="1" wrap="square" lIns="91425" tIns="91425" rIns="91425" bIns="91425" anchor="t" anchorCtr="0">
            <a:noAutofit/>
          </a:bodyPr>
          <a:lstStyle>
            <a:lvl1pPr lvl="0" algn="l" rtl="0">
              <a:lnSpc>
                <a:spcPct val="100000"/>
              </a:lnSpc>
              <a:spcBef>
                <a:spcPts val="0"/>
              </a:spcBef>
              <a:spcAft>
                <a:spcPts val="0"/>
              </a:spcAft>
              <a:buClr>
                <a:srgbClr val="FFFFFF"/>
              </a:buClr>
              <a:buSzPts val="3000"/>
              <a:buNone/>
              <a:defRPr sz="3000" b="1">
                <a:solidFill>
                  <a:srgbClr val="FFFFFF"/>
                </a:solidFill>
              </a:defRPr>
            </a:lvl1pPr>
            <a:lvl2pPr lvl="1" algn="l" rtl="0">
              <a:lnSpc>
                <a:spcPct val="100000"/>
              </a:lnSpc>
              <a:spcBef>
                <a:spcPts val="0"/>
              </a:spcBef>
              <a:spcAft>
                <a:spcPts val="0"/>
              </a:spcAft>
              <a:buClr>
                <a:srgbClr val="FFFFFF"/>
              </a:buClr>
              <a:buSzPts val="3000"/>
              <a:buNone/>
              <a:defRPr sz="3000" b="1">
                <a:solidFill>
                  <a:srgbClr val="FFFFFF"/>
                </a:solidFill>
              </a:defRPr>
            </a:lvl2pPr>
            <a:lvl3pPr lvl="2" algn="l" rtl="0">
              <a:lnSpc>
                <a:spcPct val="100000"/>
              </a:lnSpc>
              <a:spcBef>
                <a:spcPts val="0"/>
              </a:spcBef>
              <a:spcAft>
                <a:spcPts val="0"/>
              </a:spcAft>
              <a:buClr>
                <a:srgbClr val="FFFFFF"/>
              </a:buClr>
              <a:buSzPts val="3000"/>
              <a:buNone/>
              <a:defRPr sz="3000" b="1">
                <a:solidFill>
                  <a:srgbClr val="FFFFFF"/>
                </a:solidFill>
              </a:defRPr>
            </a:lvl3pPr>
            <a:lvl4pPr lvl="3" algn="l" rtl="0">
              <a:lnSpc>
                <a:spcPct val="100000"/>
              </a:lnSpc>
              <a:spcBef>
                <a:spcPts val="0"/>
              </a:spcBef>
              <a:spcAft>
                <a:spcPts val="0"/>
              </a:spcAft>
              <a:buClr>
                <a:srgbClr val="FFFFFF"/>
              </a:buClr>
              <a:buSzPts val="3000"/>
              <a:buNone/>
              <a:defRPr sz="3000" b="1">
                <a:solidFill>
                  <a:srgbClr val="FFFFFF"/>
                </a:solidFill>
              </a:defRPr>
            </a:lvl4pPr>
            <a:lvl5pPr lvl="4" algn="l" rtl="0">
              <a:lnSpc>
                <a:spcPct val="100000"/>
              </a:lnSpc>
              <a:spcBef>
                <a:spcPts val="0"/>
              </a:spcBef>
              <a:spcAft>
                <a:spcPts val="0"/>
              </a:spcAft>
              <a:buClr>
                <a:srgbClr val="FFFFFF"/>
              </a:buClr>
              <a:buSzPts val="3000"/>
              <a:buNone/>
              <a:defRPr sz="3000" b="1">
                <a:solidFill>
                  <a:srgbClr val="FFFFFF"/>
                </a:solidFill>
              </a:defRPr>
            </a:lvl5pPr>
            <a:lvl6pPr lvl="5" algn="l" rtl="0">
              <a:lnSpc>
                <a:spcPct val="100000"/>
              </a:lnSpc>
              <a:spcBef>
                <a:spcPts val="0"/>
              </a:spcBef>
              <a:spcAft>
                <a:spcPts val="0"/>
              </a:spcAft>
              <a:buClr>
                <a:srgbClr val="FFFFFF"/>
              </a:buClr>
              <a:buSzPts val="3000"/>
              <a:buNone/>
              <a:defRPr sz="3000" b="1">
                <a:solidFill>
                  <a:srgbClr val="FFFFFF"/>
                </a:solidFill>
              </a:defRPr>
            </a:lvl6pPr>
            <a:lvl7pPr lvl="6" algn="l" rtl="0">
              <a:lnSpc>
                <a:spcPct val="100000"/>
              </a:lnSpc>
              <a:spcBef>
                <a:spcPts val="0"/>
              </a:spcBef>
              <a:spcAft>
                <a:spcPts val="0"/>
              </a:spcAft>
              <a:buClr>
                <a:srgbClr val="FFFFFF"/>
              </a:buClr>
              <a:buSzPts val="3000"/>
              <a:buNone/>
              <a:defRPr sz="3000" b="1">
                <a:solidFill>
                  <a:srgbClr val="FFFFFF"/>
                </a:solidFill>
              </a:defRPr>
            </a:lvl7pPr>
            <a:lvl8pPr lvl="7" algn="l" rtl="0">
              <a:lnSpc>
                <a:spcPct val="100000"/>
              </a:lnSpc>
              <a:spcBef>
                <a:spcPts val="0"/>
              </a:spcBef>
              <a:spcAft>
                <a:spcPts val="0"/>
              </a:spcAft>
              <a:buClr>
                <a:srgbClr val="FFFFFF"/>
              </a:buClr>
              <a:buSzPts val="3000"/>
              <a:buNone/>
              <a:defRPr sz="3000" b="1">
                <a:solidFill>
                  <a:srgbClr val="FFFFFF"/>
                </a:solidFill>
              </a:defRPr>
            </a:lvl8pPr>
            <a:lvl9pPr lvl="8" algn="l" rtl="0">
              <a:lnSpc>
                <a:spcPct val="100000"/>
              </a:lnSpc>
              <a:spcBef>
                <a:spcPts val="0"/>
              </a:spcBef>
              <a:spcAft>
                <a:spcPts val="0"/>
              </a:spcAft>
              <a:buClr>
                <a:srgbClr val="FFFFFF"/>
              </a:buClr>
              <a:buSzPts val="3000"/>
              <a:buNone/>
              <a:defRPr sz="3000" b="1">
                <a:solidFill>
                  <a:srgbClr val="FFFFFF"/>
                </a:solidFill>
              </a:defRPr>
            </a:lvl9pPr>
          </a:lstStyle>
          <a:p>
            <a:endParaRPr/>
          </a:p>
        </p:txBody>
      </p:sp>
      <p:sp>
        <p:nvSpPr>
          <p:cNvPr id="168" name="Google Shape;168;p18"/>
          <p:cNvSpPr txBox="1">
            <a:spLocks noGrp="1"/>
          </p:cNvSpPr>
          <p:nvPr>
            <p:ph type="body" idx="1"/>
          </p:nvPr>
        </p:nvSpPr>
        <p:spPr>
          <a:xfrm>
            <a:off x="4011825" y="364950"/>
            <a:ext cx="4850400" cy="4259700"/>
          </a:xfrm>
          <a:prstGeom prst="rect">
            <a:avLst/>
          </a:prstGeom>
          <a:noFill/>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Clr>
                <a:schemeClr val="dk2"/>
              </a:buClr>
              <a:buSzPts val="1800"/>
              <a:buChar char="●"/>
              <a:defRPr sz="1800">
                <a:solidFill>
                  <a:schemeClr val="dk2"/>
                </a:solidFill>
              </a:defRPr>
            </a:lvl1pPr>
            <a:lvl2pPr marL="914400" lvl="1" indent="-298450" algn="l" rtl="0">
              <a:lnSpc>
                <a:spcPct val="115000"/>
              </a:lnSpc>
              <a:spcBef>
                <a:spcPts val="1600"/>
              </a:spcBef>
              <a:spcAft>
                <a:spcPts val="0"/>
              </a:spcAft>
              <a:buClr>
                <a:schemeClr val="dk2"/>
              </a:buClr>
              <a:buSzPts val="1100"/>
              <a:buChar char="○"/>
              <a:defRPr sz="1400">
                <a:solidFill>
                  <a:schemeClr val="dk2"/>
                </a:solidFill>
              </a:defRPr>
            </a:lvl2pPr>
            <a:lvl3pPr marL="1371600" lvl="2" indent="-298450" algn="l" rtl="0">
              <a:lnSpc>
                <a:spcPct val="115000"/>
              </a:lnSpc>
              <a:spcBef>
                <a:spcPts val="1600"/>
              </a:spcBef>
              <a:spcAft>
                <a:spcPts val="0"/>
              </a:spcAft>
              <a:buClr>
                <a:schemeClr val="dk2"/>
              </a:buClr>
              <a:buSzPts val="1100"/>
              <a:buChar char="■"/>
              <a:defRPr sz="1400">
                <a:solidFill>
                  <a:schemeClr val="dk2"/>
                </a:solidFill>
              </a:defRPr>
            </a:lvl3pPr>
            <a:lvl4pPr marL="1828800" lvl="3" indent="-298450" algn="l" rtl="0">
              <a:lnSpc>
                <a:spcPct val="115000"/>
              </a:lnSpc>
              <a:spcBef>
                <a:spcPts val="1600"/>
              </a:spcBef>
              <a:spcAft>
                <a:spcPts val="0"/>
              </a:spcAft>
              <a:buClr>
                <a:schemeClr val="dk2"/>
              </a:buClr>
              <a:buSzPts val="1100"/>
              <a:buChar char="●"/>
              <a:defRPr sz="1400">
                <a:solidFill>
                  <a:schemeClr val="dk2"/>
                </a:solidFill>
              </a:defRPr>
            </a:lvl4pPr>
            <a:lvl5pPr marL="2286000" lvl="4" indent="-298450" algn="l" rtl="0">
              <a:lnSpc>
                <a:spcPct val="115000"/>
              </a:lnSpc>
              <a:spcBef>
                <a:spcPts val="1600"/>
              </a:spcBef>
              <a:spcAft>
                <a:spcPts val="0"/>
              </a:spcAft>
              <a:buClr>
                <a:schemeClr val="dk2"/>
              </a:buClr>
              <a:buSzPts val="1100"/>
              <a:buChar char="○"/>
              <a:defRPr sz="1400">
                <a:solidFill>
                  <a:schemeClr val="dk2"/>
                </a:solidFill>
              </a:defRPr>
            </a:lvl5pPr>
            <a:lvl6pPr marL="2743200" lvl="5" indent="-298450" algn="l" rtl="0">
              <a:lnSpc>
                <a:spcPct val="115000"/>
              </a:lnSpc>
              <a:spcBef>
                <a:spcPts val="1600"/>
              </a:spcBef>
              <a:spcAft>
                <a:spcPts val="0"/>
              </a:spcAft>
              <a:buClr>
                <a:schemeClr val="dk2"/>
              </a:buClr>
              <a:buSzPts val="1100"/>
              <a:buChar char="■"/>
              <a:defRPr sz="1400">
                <a:solidFill>
                  <a:schemeClr val="dk2"/>
                </a:solidFill>
              </a:defRPr>
            </a:lvl6pPr>
            <a:lvl7pPr marL="3200400" lvl="6" indent="-298450" algn="l" rtl="0">
              <a:lnSpc>
                <a:spcPct val="115000"/>
              </a:lnSpc>
              <a:spcBef>
                <a:spcPts val="1600"/>
              </a:spcBef>
              <a:spcAft>
                <a:spcPts val="0"/>
              </a:spcAft>
              <a:buClr>
                <a:schemeClr val="dk2"/>
              </a:buClr>
              <a:buSzPts val="1100"/>
              <a:buChar char="●"/>
              <a:defRPr sz="1400">
                <a:solidFill>
                  <a:schemeClr val="dk2"/>
                </a:solidFill>
              </a:defRPr>
            </a:lvl7pPr>
            <a:lvl8pPr marL="3657600" lvl="7" indent="-298450" algn="l" rtl="0">
              <a:lnSpc>
                <a:spcPct val="115000"/>
              </a:lnSpc>
              <a:spcBef>
                <a:spcPts val="1600"/>
              </a:spcBef>
              <a:spcAft>
                <a:spcPts val="0"/>
              </a:spcAft>
              <a:buClr>
                <a:schemeClr val="dk2"/>
              </a:buClr>
              <a:buSzPts val="1100"/>
              <a:buChar char="○"/>
              <a:defRPr sz="1400">
                <a:solidFill>
                  <a:schemeClr val="dk2"/>
                </a:solidFill>
              </a:defRPr>
            </a:lvl8pPr>
            <a:lvl9pPr marL="4114800" lvl="8" indent="-298450" algn="l" rtl="0">
              <a:lnSpc>
                <a:spcPct val="115000"/>
              </a:lnSpc>
              <a:spcBef>
                <a:spcPts val="1600"/>
              </a:spcBef>
              <a:spcAft>
                <a:spcPts val="1600"/>
              </a:spcAft>
              <a:buClr>
                <a:schemeClr val="dk2"/>
              </a:buClr>
              <a:buSzPts val="1100"/>
              <a:buChar char="■"/>
              <a:defRPr sz="1400">
                <a:solidFill>
                  <a:schemeClr val="dk2"/>
                </a:solidFill>
              </a:defRPr>
            </a:lvl9pPr>
          </a:lstStyle>
          <a:p>
            <a:endParaRPr/>
          </a:p>
        </p:txBody>
      </p:sp>
      <p:sp>
        <p:nvSpPr>
          <p:cNvPr id="169" name="Google Shape;169;p18"/>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7">
  <p:cSld name="AUTOLAYOUT_17">
    <p:bg>
      <p:bgPr>
        <a:solidFill>
          <a:srgbClr val="FFFFFF"/>
        </a:solidFill>
        <a:effectLst/>
      </p:bgPr>
    </p:bg>
    <p:spTree>
      <p:nvGrpSpPr>
        <p:cNvPr id="1" name="Shape 170"/>
        <p:cNvGrpSpPr/>
        <p:nvPr/>
      </p:nvGrpSpPr>
      <p:grpSpPr>
        <a:xfrm>
          <a:off x="0" y="0"/>
          <a:ext cx="0" cy="0"/>
          <a:chOff x="0" y="0"/>
          <a:chExt cx="0" cy="0"/>
        </a:xfrm>
      </p:grpSpPr>
      <p:sp>
        <p:nvSpPr>
          <p:cNvPr id="171" name="Google Shape;171;p19"/>
          <p:cNvSpPr/>
          <p:nvPr/>
        </p:nvSpPr>
        <p:spPr>
          <a:xfrm>
            <a:off x="0" y="0"/>
            <a:ext cx="9144000" cy="5143500"/>
          </a:xfrm>
          <a:prstGeom prst="rect">
            <a:avLst/>
          </a:pr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9"/>
          <p:cNvSpPr/>
          <p:nvPr/>
        </p:nvSpPr>
        <p:spPr>
          <a:xfrm>
            <a:off x="299700" y="1434300"/>
            <a:ext cx="2697300" cy="3403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9"/>
          <p:cNvSpPr/>
          <p:nvPr/>
        </p:nvSpPr>
        <p:spPr>
          <a:xfrm>
            <a:off x="3230163" y="1434300"/>
            <a:ext cx="2697300" cy="3403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9"/>
          <p:cNvSpPr/>
          <p:nvPr/>
        </p:nvSpPr>
        <p:spPr>
          <a:xfrm>
            <a:off x="6160625" y="1434300"/>
            <a:ext cx="2697300" cy="3403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9"/>
          <p:cNvSpPr/>
          <p:nvPr/>
        </p:nvSpPr>
        <p:spPr>
          <a:xfrm>
            <a:off x="3230163" y="1434300"/>
            <a:ext cx="2697300" cy="412800"/>
          </a:xfrm>
          <a:prstGeom prst="rect">
            <a:avLst/>
          </a:prstGeom>
          <a:solidFill>
            <a:srgbClr val="FF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9"/>
          <p:cNvSpPr/>
          <p:nvPr/>
        </p:nvSpPr>
        <p:spPr>
          <a:xfrm>
            <a:off x="6160625" y="1434300"/>
            <a:ext cx="2697300" cy="412800"/>
          </a:xfrm>
          <a:prstGeom prst="rect">
            <a:avLst/>
          </a:prstGeom>
          <a:solidFill>
            <a:srgbClr val="FF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9"/>
          <p:cNvSpPr/>
          <p:nvPr/>
        </p:nvSpPr>
        <p:spPr>
          <a:xfrm>
            <a:off x="299725" y="1434300"/>
            <a:ext cx="2697300" cy="412800"/>
          </a:xfrm>
          <a:prstGeom prst="rect">
            <a:avLst/>
          </a:prstGeom>
          <a:solidFill>
            <a:srgbClr val="FF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9"/>
          <p:cNvSpPr/>
          <p:nvPr/>
        </p:nvSpPr>
        <p:spPr>
          <a:xfrm rot="-5400000">
            <a:off x="2582600" y="4422900"/>
            <a:ext cx="414600" cy="414600"/>
          </a:xfrm>
          <a:prstGeom prst="rtTriangl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9"/>
          <p:cNvSpPr/>
          <p:nvPr/>
        </p:nvSpPr>
        <p:spPr>
          <a:xfrm rot="-5400000">
            <a:off x="5512875" y="4422900"/>
            <a:ext cx="414600" cy="414600"/>
          </a:xfrm>
          <a:prstGeom prst="rtTriangl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9"/>
          <p:cNvSpPr/>
          <p:nvPr/>
        </p:nvSpPr>
        <p:spPr>
          <a:xfrm rot="-5400000">
            <a:off x="8443325" y="4422900"/>
            <a:ext cx="414600" cy="414600"/>
          </a:xfrm>
          <a:prstGeom prst="rtTriangl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9"/>
          <p:cNvSpPr txBox="1"/>
          <p:nvPr/>
        </p:nvSpPr>
        <p:spPr>
          <a:xfrm>
            <a:off x="452100" y="1434300"/>
            <a:ext cx="376800" cy="393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400" b="1">
                <a:solidFill>
                  <a:srgbClr val="000000"/>
                </a:solidFill>
              </a:rPr>
              <a:t>1</a:t>
            </a:r>
            <a:endParaRPr sz="1400" b="1">
              <a:solidFill>
                <a:srgbClr val="000000"/>
              </a:solidFill>
            </a:endParaRPr>
          </a:p>
        </p:txBody>
      </p:sp>
      <p:sp>
        <p:nvSpPr>
          <p:cNvPr id="182" name="Google Shape;182;p19"/>
          <p:cNvSpPr txBox="1"/>
          <p:nvPr/>
        </p:nvSpPr>
        <p:spPr>
          <a:xfrm>
            <a:off x="3382400" y="1434300"/>
            <a:ext cx="376800" cy="393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400" b="1">
                <a:solidFill>
                  <a:srgbClr val="000000"/>
                </a:solidFill>
              </a:rPr>
              <a:t>2</a:t>
            </a:r>
            <a:endParaRPr sz="1400" b="1">
              <a:solidFill>
                <a:srgbClr val="000000"/>
              </a:solidFill>
            </a:endParaRPr>
          </a:p>
        </p:txBody>
      </p:sp>
      <p:sp>
        <p:nvSpPr>
          <p:cNvPr id="183" name="Google Shape;183;p19"/>
          <p:cNvSpPr txBox="1"/>
          <p:nvPr/>
        </p:nvSpPr>
        <p:spPr>
          <a:xfrm>
            <a:off x="6312700" y="1434300"/>
            <a:ext cx="376800" cy="393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400" b="1">
                <a:solidFill>
                  <a:srgbClr val="000000"/>
                </a:solidFill>
              </a:rPr>
              <a:t>3</a:t>
            </a:r>
            <a:endParaRPr sz="1400" b="1">
              <a:solidFill>
                <a:srgbClr val="000000"/>
              </a:solidFill>
            </a:endParaRPr>
          </a:p>
        </p:txBody>
      </p:sp>
      <p:sp>
        <p:nvSpPr>
          <p:cNvPr id="184" name="Google Shape;184;p19"/>
          <p:cNvSpPr txBox="1">
            <a:spLocks noGrp="1"/>
          </p:cNvSpPr>
          <p:nvPr>
            <p:ph type="title"/>
          </p:nvPr>
        </p:nvSpPr>
        <p:spPr>
          <a:xfrm>
            <a:off x="299650" y="304800"/>
            <a:ext cx="8558100" cy="9771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None/>
              <a:defRPr sz="2400" b="1">
                <a:solidFill>
                  <a:srgbClr val="FFFFFF"/>
                </a:solidFill>
              </a:defRPr>
            </a:lvl1pPr>
            <a:lvl2pPr lvl="1" algn="l">
              <a:lnSpc>
                <a:spcPct val="100000"/>
              </a:lnSpc>
              <a:spcBef>
                <a:spcPts val="0"/>
              </a:spcBef>
              <a:spcAft>
                <a:spcPts val="0"/>
              </a:spcAft>
              <a:buNone/>
              <a:defRPr sz="2400" b="1">
                <a:solidFill>
                  <a:srgbClr val="FFFFFF"/>
                </a:solidFill>
              </a:defRPr>
            </a:lvl2pPr>
            <a:lvl3pPr lvl="2" algn="l">
              <a:lnSpc>
                <a:spcPct val="100000"/>
              </a:lnSpc>
              <a:spcBef>
                <a:spcPts val="0"/>
              </a:spcBef>
              <a:spcAft>
                <a:spcPts val="0"/>
              </a:spcAft>
              <a:buNone/>
              <a:defRPr sz="2400" b="1">
                <a:solidFill>
                  <a:srgbClr val="FFFFFF"/>
                </a:solidFill>
              </a:defRPr>
            </a:lvl3pPr>
            <a:lvl4pPr lvl="3" algn="l">
              <a:lnSpc>
                <a:spcPct val="100000"/>
              </a:lnSpc>
              <a:spcBef>
                <a:spcPts val="0"/>
              </a:spcBef>
              <a:spcAft>
                <a:spcPts val="0"/>
              </a:spcAft>
              <a:buNone/>
              <a:defRPr sz="2400" b="1">
                <a:solidFill>
                  <a:srgbClr val="FFFFFF"/>
                </a:solidFill>
              </a:defRPr>
            </a:lvl4pPr>
            <a:lvl5pPr lvl="4" algn="l">
              <a:lnSpc>
                <a:spcPct val="100000"/>
              </a:lnSpc>
              <a:spcBef>
                <a:spcPts val="0"/>
              </a:spcBef>
              <a:spcAft>
                <a:spcPts val="0"/>
              </a:spcAft>
              <a:buNone/>
              <a:defRPr sz="2400" b="1">
                <a:solidFill>
                  <a:srgbClr val="FFFFFF"/>
                </a:solidFill>
              </a:defRPr>
            </a:lvl5pPr>
            <a:lvl6pPr lvl="5" algn="l">
              <a:lnSpc>
                <a:spcPct val="100000"/>
              </a:lnSpc>
              <a:spcBef>
                <a:spcPts val="0"/>
              </a:spcBef>
              <a:spcAft>
                <a:spcPts val="0"/>
              </a:spcAft>
              <a:buNone/>
              <a:defRPr sz="2400" b="1">
                <a:solidFill>
                  <a:srgbClr val="FFFFFF"/>
                </a:solidFill>
              </a:defRPr>
            </a:lvl6pPr>
            <a:lvl7pPr lvl="6" algn="l">
              <a:lnSpc>
                <a:spcPct val="100000"/>
              </a:lnSpc>
              <a:spcBef>
                <a:spcPts val="0"/>
              </a:spcBef>
              <a:spcAft>
                <a:spcPts val="0"/>
              </a:spcAft>
              <a:buNone/>
              <a:defRPr sz="2400" b="1">
                <a:solidFill>
                  <a:srgbClr val="FFFFFF"/>
                </a:solidFill>
              </a:defRPr>
            </a:lvl7pPr>
            <a:lvl8pPr lvl="7" algn="l">
              <a:lnSpc>
                <a:spcPct val="100000"/>
              </a:lnSpc>
              <a:spcBef>
                <a:spcPts val="0"/>
              </a:spcBef>
              <a:spcAft>
                <a:spcPts val="0"/>
              </a:spcAft>
              <a:buNone/>
              <a:defRPr sz="2400" b="1">
                <a:solidFill>
                  <a:srgbClr val="FFFFFF"/>
                </a:solidFill>
              </a:defRPr>
            </a:lvl8pPr>
            <a:lvl9pPr lvl="8" algn="l">
              <a:lnSpc>
                <a:spcPct val="100000"/>
              </a:lnSpc>
              <a:spcBef>
                <a:spcPts val="0"/>
              </a:spcBef>
              <a:spcAft>
                <a:spcPts val="0"/>
              </a:spcAft>
              <a:buNone/>
              <a:defRPr sz="2400" b="1">
                <a:solidFill>
                  <a:srgbClr val="FFFFFF"/>
                </a:solidFill>
              </a:defRPr>
            </a:lvl9pPr>
          </a:lstStyle>
          <a:p>
            <a:endParaRPr/>
          </a:p>
        </p:txBody>
      </p:sp>
      <p:sp>
        <p:nvSpPr>
          <p:cNvPr id="185" name="Google Shape;185;p19"/>
          <p:cNvSpPr txBox="1">
            <a:spLocks noGrp="1"/>
          </p:cNvSpPr>
          <p:nvPr>
            <p:ph type="body" idx="1"/>
          </p:nvPr>
        </p:nvSpPr>
        <p:spPr>
          <a:xfrm>
            <a:off x="465575" y="1999500"/>
            <a:ext cx="2365500" cy="2634300"/>
          </a:xfrm>
          <a:prstGeom prst="rect">
            <a:avLst/>
          </a:prstGeom>
          <a:noFill/>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rgbClr val="434343"/>
              </a:buClr>
              <a:buSzPts val="1200"/>
              <a:buChar char="●"/>
              <a:defRPr sz="1200">
                <a:solidFill>
                  <a:srgbClr val="434343"/>
                </a:solidFill>
              </a:defRPr>
            </a:lvl1pPr>
            <a:lvl2pPr marL="914400" lvl="1" indent="-304800" algn="l">
              <a:lnSpc>
                <a:spcPct val="115000"/>
              </a:lnSpc>
              <a:spcBef>
                <a:spcPts val="1600"/>
              </a:spcBef>
              <a:spcAft>
                <a:spcPts val="0"/>
              </a:spcAft>
              <a:buClr>
                <a:srgbClr val="434343"/>
              </a:buClr>
              <a:buSzPts val="1200"/>
              <a:buChar char="○"/>
              <a:defRPr sz="1200">
                <a:solidFill>
                  <a:srgbClr val="434343"/>
                </a:solidFill>
              </a:defRPr>
            </a:lvl2pPr>
            <a:lvl3pPr marL="1371600" lvl="2" indent="-304800" algn="l">
              <a:lnSpc>
                <a:spcPct val="115000"/>
              </a:lnSpc>
              <a:spcBef>
                <a:spcPts val="1600"/>
              </a:spcBef>
              <a:spcAft>
                <a:spcPts val="0"/>
              </a:spcAft>
              <a:buClr>
                <a:srgbClr val="434343"/>
              </a:buClr>
              <a:buSzPts val="1200"/>
              <a:buChar char="■"/>
              <a:defRPr sz="1200">
                <a:solidFill>
                  <a:srgbClr val="434343"/>
                </a:solidFill>
              </a:defRPr>
            </a:lvl3pPr>
            <a:lvl4pPr marL="1828800" lvl="3" indent="-304800" algn="l">
              <a:lnSpc>
                <a:spcPct val="115000"/>
              </a:lnSpc>
              <a:spcBef>
                <a:spcPts val="1600"/>
              </a:spcBef>
              <a:spcAft>
                <a:spcPts val="0"/>
              </a:spcAft>
              <a:buClr>
                <a:srgbClr val="434343"/>
              </a:buClr>
              <a:buSzPts val="1200"/>
              <a:buChar char="●"/>
              <a:defRPr sz="1200">
                <a:solidFill>
                  <a:srgbClr val="434343"/>
                </a:solidFill>
              </a:defRPr>
            </a:lvl4pPr>
            <a:lvl5pPr marL="2286000" lvl="4" indent="-304800" algn="l">
              <a:lnSpc>
                <a:spcPct val="115000"/>
              </a:lnSpc>
              <a:spcBef>
                <a:spcPts val="1600"/>
              </a:spcBef>
              <a:spcAft>
                <a:spcPts val="0"/>
              </a:spcAft>
              <a:buClr>
                <a:srgbClr val="434343"/>
              </a:buClr>
              <a:buSzPts val="1200"/>
              <a:buChar char="○"/>
              <a:defRPr sz="1200">
                <a:solidFill>
                  <a:srgbClr val="434343"/>
                </a:solidFill>
              </a:defRPr>
            </a:lvl5pPr>
            <a:lvl6pPr marL="2743200" lvl="5" indent="-304800" algn="l">
              <a:lnSpc>
                <a:spcPct val="115000"/>
              </a:lnSpc>
              <a:spcBef>
                <a:spcPts val="1600"/>
              </a:spcBef>
              <a:spcAft>
                <a:spcPts val="0"/>
              </a:spcAft>
              <a:buClr>
                <a:srgbClr val="434343"/>
              </a:buClr>
              <a:buSzPts val="1200"/>
              <a:buChar char="■"/>
              <a:defRPr sz="1200">
                <a:solidFill>
                  <a:srgbClr val="434343"/>
                </a:solidFill>
              </a:defRPr>
            </a:lvl6pPr>
            <a:lvl7pPr marL="3200400" lvl="6" indent="-304800" algn="l">
              <a:lnSpc>
                <a:spcPct val="115000"/>
              </a:lnSpc>
              <a:spcBef>
                <a:spcPts val="1600"/>
              </a:spcBef>
              <a:spcAft>
                <a:spcPts val="0"/>
              </a:spcAft>
              <a:buClr>
                <a:srgbClr val="434343"/>
              </a:buClr>
              <a:buSzPts val="1200"/>
              <a:buChar char="●"/>
              <a:defRPr sz="1200">
                <a:solidFill>
                  <a:srgbClr val="434343"/>
                </a:solidFill>
              </a:defRPr>
            </a:lvl7pPr>
            <a:lvl8pPr marL="3657600" lvl="7" indent="-304800" algn="l">
              <a:lnSpc>
                <a:spcPct val="115000"/>
              </a:lnSpc>
              <a:spcBef>
                <a:spcPts val="1600"/>
              </a:spcBef>
              <a:spcAft>
                <a:spcPts val="0"/>
              </a:spcAft>
              <a:buClr>
                <a:srgbClr val="434343"/>
              </a:buClr>
              <a:buSzPts val="1200"/>
              <a:buChar char="○"/>
              <a:defRPr sz="1200">
                <a:solidFill>
                  <a:srgbClr val="434343"/>
                </a:solidFill>
              </a:defRPr>
            </a:lvl8pPr>
            <a:lvl9pPr marL="4114800" lvl="8" indent="-304800" algn="l">
              <a:lnSpc>
                <a:spcPct val="115000"/>
              </a:lnSpc>
              <a:spcBef>
                <a:spcPts val="1600"/>
              </a:spcBef>
              <a:spcAft>
                <a:spcPts val="1600"/>
              </a:spcAft>
              <a:buClr>
                <a:srgbClr val="434343"/>
              </a:buClr>
              <a:buSzPts val="1200"/>
              <a:buChar char="■"/>
              <a:defRPr sz="1200">
                <a:solidFill>
                  <a:srgbClr val="434343"/>
                </a:solidFill>
              </a:defRPr>
            </a:lvl9pPr>
          </a:lstStyle>
          <a:p>
            <a:endParaRPr/>
          </a:p>
        </p:txBody>
      </p:sp>
      <p:sp>
        <p:nvSpPr>
          <p:cNvPr id="186" name="Google Shape;186;p19"/>
          <p:cNvSpPr txBox="1">
            <a:spLocks noGrp="1"/>
          </p:cNvSpPr>
          <p:nvPr>
            <p:ph type="body" idx="2"/>
          </p:nvPr>
        </p:nvSpPr>
        <p:spPr>
          <a:xfrm>
            <a:off x="3396075" y="1999500"/>
            <a:ext cx="2365500" cy="2634300"/>
          </a:xfrm>
          <a:prstGeom prst="rect">
            <a:avLst/>
          </a:prstGeom>
          <a:noFill/>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rgbClr val="434343"/>
              </a:buClr>
              <a:buSzPts val="1200"/>
              <a:buChar char="●"/>
              <a:defRPr sz="1200">
                <a:solidFill>
                  <a:srgbClr val="434343"/>
                </a:solidFill>
              </a:defRPr>
            </a:lvl1pPr>
            <a:lvl2pPr marL="914400" lvl="1" indent="-304800" algn="l">
              <a:lnSpc>
                <a:spcPct val="115000"/>
              </a:lnSpc>
              <a:spcBef>
                <a:spcPts val="1600"/>
              </a:spcBef>
              <a:spcAft>
                <a:spcPts val="0"/>
              </a:spcAft>
              <a:buClr>
                <a:srgbClr val="434343"/>
              </a:buClr>
              <a:buSzPts val="1200"/>
              <a:buChar char="○"/>
              <a:defRPr sz="1200">
                <a:solidFill>
                  <a:srgbClr val="434343"/>
                </a:solidFill>
              </a:defRPr>
            </a:lvl2pPr>
            <a:lvl3pPr marL="1371600" lvl="2" indent="-304800" algn="l">
              <a:lnSpc>
                <a:spcPct val="115000"/>
              </a:lnSpc>
              <a:spcBef>
                <a:spcPts val="1600"/>
              </a:spcBef>
              <a:spcAft>
                <a:spcPts val="0"/>
              </a:spcAft>
              <a:buClr>
                <a:srgbClr val="434343"/>
              </a:buClr>
              <a:buSzPts val="1200"/>
              <a:buChar char="■"/>
              <a:defRPr sz="1200">
                <a:solidFill>
                  <a:srgbClr val="434343"/>
                </a:solidFill>
              </a:defRPr>
            </a:lvl3pPr>
            <a:lvl4pPr marL="1828800" lvl="3" indent="-304800" algn="l">
              <a:lnSpc>
                <a:spcPct val="115000"/>
              </a:lnSpc>
              <a:spcBef>
                <a:spcPts val="1600"/>
              </a:spcBef>
              <a:spcAft>
                <a:spcPts val="0"/>
              </a:spcAft>
              <a:buClr>
                <a:srgbClr val="434343"/>
              </a:buClr>
              <a:buSzPts val="1200"/>
              <a:buChar char="●"/>
              <a:defRPr sz="1200">
                <a:solidFill>
                  <a:srgbClr val="434343"/>
                </a:solidFill>
              </a:defRPr>
            </a:lvl4pPr>
            <a:lvl5pPr marL="2286000" lvl="4" indent="-304800" algn="l">
              <a:lnSpc>
                <a:spcPct val="115000"/>
              </a:lnSpc>
              <a:spcBef>
                <a:spcPts val="1600"/>
              </a:spcBef>
              <a:spcAft>
                <a:spcPts val="0"/>
              </a:spcAft>
              <a:buClr>
                <a:srgbClr val="434343"/>
              </a:buClr>
              <a:buSzPts val="1200"/>
              <a:buChar char="○"/>
              <a:defRPr sz="1200">
                <a:solidFill>
                  <a:srgbClr val="434343"/>
                </a:solidFill>
              </a:defRPr>
            </a:lvl5pPr>
            <a:lvl6pPr marL="2743200" lvl="5" indent="-304800" algn="l">
              <a:lnSpc>
                <a:spcPct val="115000"/>
              </a:lnSpc>
              <a:spcBef>
                <a:spcPts val="1600"/>
              </a:spcBef>
              <a:spcAft>
                <a:spcPts val="0"/>
              </a:spcAft>
              <a:buClr>
                <a:srgbClr val="434343"/>
              </a:buClr>
              <a:buSzPts val="1200"/>
              <a:buChar char="■"/>
              <a:defRPr sz="1200">
                <a:solidFill>
                  <a:srgbClr val="434343"/>
                </a:solidFill>
              </a:defRPr>
            </a:lvl6pPr>
            <a:lvl7pPr marL="3200400" lvl="6" indent="-304800" algn="l">
              <a:lnSpc>
                <a:spcPct val="115000"/>
              </a:lnSpc>
              <a:spcBef>
                <a:spcPts val="1600"/>
              </a:spcBef>
              <a:spcAft>
                <a:spcPts val="0"/>
              </a:spcAft>
              <a:buClr>
                <a:srgbClr val="434343"/>
              </a:buClr>
              <a:buSzPts val="1200"/>
              <a:buChar char="●"/>
              <a:defRPr sz="1200">
                <a:solidFill>
                  <a:srgbClr val="434343"/>
                </a:solidFill>
              </a:defRPr>
            </a:lvl7pPr>
            <a:lvl8pPr marL="3657600" lvl="7" indent="-304800" algn="l">
              <a:lnSpc>
                <a:spcPct val="115000"/>
              </a:lnSpc>
              <a:spcBef>
                <a:spcPts val="1600"/>
              </a:spcBef>
              <a:spcAft>
                <a:spcPts val="0"/>
              </a:spcAft>
              <a:buClr>
                <a:srgbClr val="434343"/>
              </a:buClr>
              <a:buSzPts val="1200"/>
              <a:buChar char="○"/>
              <a:defRPr sz="1200">
                <a:solidFill>
                  <a:srgbClr val="434343"/>
                </a:solidFill>
              </a:defRPr>
            </a:lvl8pPr>
            <a:lvl9pPr marL="4114800" lvl="8" indent="-304800" algn="l">
              <a:lnSpc>
                <a:spcPct val="115000"/>
              </a:lnSpc>
              <a:spcBef>
                <a:spcPts val="1600"/>
              </a:spcBef>
              <a:spcAft>
                <a:spcPts val="1600"/>
              </a:spcAft>
              <a:buClr>
                <a:srgbClr val="434343"/>
              </a:buClr>
              <a:buSzPts val="1200"/>
              <a:buChar char="■"/>
              <a:defRPr sz="1200">
                <a:solidFill>
                  <a:srgbClr val="434343"/>
                </a:solidFill>
              </a:defRPr>
            </a:lvl9pPr>
          </a:lstStyle>
          <a:p>
            <a:endParaRPr/>
          </a:p>
        </p:txBody>
      </p:sp>
      <p:sp>
        <p:nvSpPr>
          <p:cNvPr id="187" name="Google Shape;187;p19"/>
          <p:cNvSpPr txBox="1">
            <a:spLocks noGrp="1"/>
          </p:cNvSpPr>
          <p:nvPr>
            <p:ph type="body" idx="3"/>
          </p:nvPr>
        </p:nvSpPr>
        <p:spPr>
          <a:xfrm>
            <a:off x="6326525" y="1999500"/>
            <a:ext cx="2365500" cy="2634300"/>
          </a:xfrm>
          <a:prstGeom prst="rect">
            <a:avLst/>
          </a:prstGeom>
          <a:noFill/>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rgbClr val="434343"/>
              </a:buClr>
              <a:buSzPts val="1200"/>
              <a:buChar char="●"/>
              <a:defRPr sz="1200">
                <a:solidFill>
                  <a:srgbClr val="434343"/>
                </a:solidFill>
              </a:defRPr>
            </a:lvl1pPr>
            <a:lvl2pPr marL="914400" lvl="1" indent="-304800" algn="l">
              <a:lnSpc>
                <a:spcPct val="115000"/>
              </a:lnSpc>
              <a:spcBef>
                <a:spcPts val="1600"/>
              </a:spcBef>
              <a:spcAft>
                <a:spcPts val="0"/>
              </a:spcAft>
              <a:buClr>
                <a:srgbClr val="434343"/>
              </a:buClr>
              <a:buSzPts val="1200"/>
              <a:buChar char="○"/>
              <a:defRPr sz="1200">
                <a:solidFill>
                  <a:srgbClr val="434343"/>
                </a:solidFill>
              </a:defRPr>
            </a:lvl2pPr>
            <a:lvl3pPr marL="1371600" lvl="2" indent="-304800" algn="l">
              <a:lnSpc>
                <a:spcPct val="115000"/>
              </a:lnSpc>
              <a:spcBef>
                <a:spcPts val="1600"/>
              </a:spcBef>
              <a:spcAft>
                <a:spcPts val="0"/>
              </a:spcAft>
              <a:buClr>
                <a:srgbClr val="434343"/>
              </a:buClr>
              <a:buSzPts val="1200"/>
              <a:buChar char="■"/>
              <a:defRPr sz="1200">
                <a:solidFill>
                  <a:srgbClr val="434343"/>
                </a:solidFill>
              </a:defRPr>
            </a:lvl3pPr>
            <a:lvl4pPr marL="1828800" lvl="3" indent="-304800" algn="l">
              <a:lnSpc>
                <a:spcPct val="115000"/>
              </a:lnSpc>
              <a:spcBef>
                <a:spcPts val="1600"/>
              </a:spcBef>
              <a:spcAft>
                <a:spcPts val="0"/>
              </a:spcAft>
              <a:buClr>
                <a:srgbClr val="434343"/>
              </a:buClr>
              <a:buSzPts val="1200"/>
              <a:buChar char="●"/>
              <a:defRPr sz="1200">
                <a:solidFill>
                  <a:srgbClr val="434343"/>
                </a:solidFill>
              </a:defRPr>
            </a:lvl4pPr>
            <a:lvl5pPr marL="2286000" lvl="4" indent="-304800" algn="l">
              <a:lnSpc>
                <a:spcPct val="115000"/>
              </a:lnSpc>
              <a:spcBef>
                <a:spcPts val="1600"/>
              </a:spcBef>
              <a:spcAft>
                <a:spcPts val="0"/>
              </a:spcAft>
              <a:buClr>
                <a:srgbClr val="434343"/>
              </a:buClr>
              <a:buSzPts val="1200"/>
              <a:buChar char="○"/>
              <a:defRPr sz="1200">
                <a:solidFill>
                  <a:srgbClr val="434343"/>
                </a:solidFill>
              </a:defRPr>
            </a:lvl5pPr>
            <a:lvl6pPr marL="2743200" lvl="5" indent="-304800" algn="l">
              <a:lnSpc>
                <a:spcPct val="115000"/>
              </a:lnSpc>
              <a:spcBef>
                <a:spcPts val="1600"/>
              </a:spcBef>
              <a:spcAft>
                <a:spcPts val="0"/>
              </a:spcAft>
              <a:buClr>
                <a:srgbClr val="434343"/>
              </a:buClr>
              <a:buSzPts val="1200"/>
              <a:buChar char="■"/>
              <a:defRPr sz="1200">
                <a:solidFill>
                  <a:srgbClr val="434343"/>
                </a:solidFill>
              </a:defRPr>
            </a:lvl6pPr>
            <a:lvl7pPr marL="3200400" lvl="6" indent="-304800" algn="l">
              <a:lnSpc>
                <a:spcPct val="115000"/>
              </a:lnSpc>
              <a:spcBef>
                <a:spcPts val="1600"/>
              </a:spcBef>
              <a:spcAft>
                <a:spcPts val="0"/>
              </a:spcAft>
              <a:buClr>
                <a:srgbClr val="434343"/>
              </a:buClr>
              <a:buSzPts val="1200"/>
              <a:buChar char="●"/>
              <a:defRPr sz="1200">
                <a:solidFill>
                  <a:srgbClr val="434343"/>
                </a:solidFill>
              </a:defRPr>
            </a:lvl7pPr>
            <a:lvl8pPr marL="3657600" lvl="7" indent="-304800" algn="l">
              <a:lnSpc>
                <a:spcPct val="115000"/>
              </a:lnSpc>
              <a:spcBef>
                <a:spcPts val="1600"/>
              </a:spcBef>
              <a:spcAft>
                <a:spcPts val="0"/>
              </a:spcAft>
              <a:buClr>
                <a:srgbClr val="434343"/>
              </a:buClr>
              <a:buSzPts val="1200"/>
              <a:buChar char="○"/>
              <a:defRPr sz="1200">
                <a:solidFill>
                  <a:srgbClr val="434343"/>
                </a:solidFill>
              </a:defRPr>
            </a:lvl8pPr>
            <a:lvl9pPr marL="4114800" lvl="8" indent="-304800" algn="l">
              <a:lnSpc>
                <a:spcPct val="115000"/>
              </a:lnSpc>
              <a:spcBef>
                <a:spcPts val="1600"/>
              </a:spcBef>
              <a:spcAft>
                <a:spcPts val="1600"/>
              </a:spcAft>
              <a:buClr>
                <a:srgbClr val="434343"/>
              </a:buClr>
              <a:buSzPts val="1200"/>
              <a:buChar char="■"/>
              <a:defRPr sz="1200">
                <a:solidFill>
                  <a:srgbClr val="434343"/>
                </a:solidFill>
              </a:defRPr>
            </a:lvl9pPr>
          </a:lstStyle>
          <a:p>
            <a:endParaRPr/>
          </a:p>
        </p:txBody>
      </p:sp>
      <p:sp>
        <p:nvSpPr>
          <p:cNvPr id="188" name="Google Shape;188;p19"/>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0.pikist.com/photos/211/241/cancer-newspaper-word-magnifier-magnifying-glass-loupe-reading-zoom-disease.jpg"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hyperlink" Target="https://p0.pikist.com/photos/583/129/kitchen-eat-food-cook-cooking-pan-preparation-restaurant.jpg"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hyperlink" Target="https://get.pxhere.com/photo/dish-meal-food-salad-produce-vegetable-meat-cuisine-noodle-asian-food-vegetarian-food-thai-food-chow-mein-southeast-asian-food-mie-goreng-instant-noodle-asian-restaurant-989843.jpg"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hyperlink" Target="https://upload.wikimedia.org/wikipedia/commons/thumb/3/3b/Batik_Garutan.jpg/320px-Batik_Garutan.jpg"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hyperlink" Target="https://www.studiobelajar.com/paragraf-dan-jenis-jenis-paragraf/" TargetMode="Externa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hyperlink" Target="https://p0.pikist.com/photos/875/314/child-boy-dragon-dragon-flight-wind-dragon-fly-fun-kites-rise-flying.jpg"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YW01wECIVBA"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0" descr="https://p0.pikist.com/photos/211/241/cancer-newspaper-word-magnifier-magnifying-glass-loupe-reading-zoom-disease.jpg">
            <a:hlinkClick r:id="rId3"/>
          </p:cNvPr>
          <p:cNvPicPr preferRelativeResize="0"/>
          <p:nvPr/>
        </p:nvPicPr>
        <p:blipFill rotWithShape="1">
          <a:blip r:embed="rId4">
            <a:alphaModFix amt="50000"/>
          </a:blip>
          <a:srcRect t="7496" b="7505"/>
          <a:stretch/>
        </p:blipFill>
        <p:spPr>
          <a:xfrm>
            <a:off x="0" y="0"/>
            <a:ext cx="9144004" cy="5143497"/>
          </a:xfrm>
          <a:prstGeom prst="rect">
            <a:avLst/>
          </a:prstGeom>
          <a:noFill/>
          <a:ln>
            <a:noFill/>
          </a:ln>
        </p:spPr>
      </p:pic>
      <p:sp>
        <p:nvSpPr>
          <p:cNvPr id="194" name="Google Shape;194;p20"/>
          <p:cNvSpPr txBox="1">
            <a:spLocks noGrp="1"/>
          </p:cNvSpPr>
          <p:nvPr>
            <p:ph type="ctrTitle"/>
          </p:nvPr>
        </p:nvSpPr>
        <p:spPr>
          <a:xfrm>
            <a:off x="1375600" y="939000"/>
            <a:ext cx="6369600" cy="254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Georgia"/>
                <a:ea typeface="Georgia"/>
                <a:cs typeface="Georgia"/>
                <a:sym typeface="Georgia"/>
              </a:rPr>
              <a:t>PEMBELAJARAN TEKS PROSEDUR</a:t>
            </a:r>
            <a:endParaRPr>
              <a:latin typeface="Georgia"/>
              <a:ea typeface="Georgia"/>
              <a:cs typeface="Georgia"/>
              <a:sym typeface="Georgia"/>
            </a:endParaRPr>
          </a:p>
        </p:txBody>
      </p:sp>
      <p:sp>
        <p:nvSpPr>
          <p:cNvPr id="195" name="Google Shape;195;p20"/>
          <p:cNvSpPr txBox="1">
            <a:spLocks noGrp="1"/>
          </p:cNvSpPr>
          <p:nvPr>
            <p:ph type="subTitle" idx="1"/>
          </p:nvPr>
        </p:nvSpPr>
        <p:spPr>
          <a:xfrm>
            <a:off x="1387200" y="3637200"/>
            <a:ext cx="6369600" cy="567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Georgia"/>
                <a:ea typeface="Georgia"/>
                <a:cs typeface="Georgia"/>
                <a:sym typeface="Georgia"/>
              </a:rPr>
              <a:t>MENGIDENTIFIKASI TEKS PROSEDUR</a:t>
            </a:r>
            <a:endParaRPr>
              <a:latin typeface="Georgia"/>
              <a:ea typeface="Georgia"/>
              <a:cs typeface="Georgia"/>
              <a:sym typeface="Georgia"/>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21" descr="https://p0.pikist.com/photos/583/129/kitchen-eat-food-cook-cooking-pan-preparation-restaurant.jpg">
            <a:hlinkClick r:id="rId3"/>
          </p:cNvPr>
          <p:cNvPicPr preferRelativeResize="0"/>
          <p:nvPr/>
        </p:nvPicPr>
        <p:blipFill rotWithShape="1">
          <a:blip r:embed="rId4">
            <a:alphaModFix/>
          </a:blip>
          <a:srcRect l="14215" r="14207"/>
          <a:stretch/>
        </p:blipFill>
        <p:spPr>
          <a:xfrm>
            <a:off x="3615001" y="0"/>
            <a:ext cx="5528999" cy="5143507"/>
          </a:xfrm>
          <a:prstGeom prst="rect">
            <a:avLst/>
          </a:prstGeom>
          <a:noFill/>
          <a:ln>
            <a:noFill/>
          </a:ln>
        </p:spPr>
      </p:pic>
      <p:sp>
        <p:nvSpPr>
          <p:cNvPr id="201" name="Google Shape;201;p21"/>
          <p:cNvSpPr txBox="1">
            <a:spLocks noGrp="1"/>
          </p:cNvSpPr>
          <p:nvPr>
            <p:ph type="title"/>
          </p:nvPr>
        </p:nvSpPr>
        <p:spPr>
          <a:xfrm>
            <a:off x="311700" y="633225"/>
            <a:ext cx="3127500" cy="79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PENGERTIAN TEKS PROSEDUR</a:t>
            </a:r>
            <a:endParaRPr/>
          </a:p>
        </p:txBody>
      </p:sp>
      <p:sp>
        <p:nvSpPr>
          <p:cNvPr id="202" name="Google Shape;202;p21"/>
          <p:cNvSpPr txBox="1">
            <a:spLocks noGrp="1"/>
          </p:cNvSpPr>
          <p:nvPr>
            <p:ph type="body" idx="1"/>
          </p:nvPr>
        </p:nvSpPr>
        <p:spPr>
          <a:xfrm>
            <a:off x="311700" y="1432425"/>
            <a:ext cx="3127500" cy="3365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Teks prosedur adalah teks yang berisi langkah-langkah atau tahapan yang harus dilakukan untuk mencapai suatu tujuan. Teks ini diklarifikasikan menjadi tiga jenis, yaitu teks yang memuat cara penggunaan alat, benda, atau sejenisnya, teks yang memuat cara melakukan suatu aktivitas, dan teks yang berisi kebiasaan atau sifat tertentu.Teks prosedur bertujuan untuk membantu seseorang memahami bagaimana cara melakukan atau membuat sesuatu dengan tepat.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22" descr="https://get.pxhere.com/photo/dish-meal-food-salad-produce-vegetable-meat-cuisine-noodle-asian-food-vegetarian-food-thai-food-chow-mein-southeast-asian-food-mie-goreng-instant-noodle-asian-restaurant-989843.jpg">
            <a:hlinkClick r:id="rId3"/>
          </p:cNvPr>
          <p:cNvPicPr preferRelativeResize="0"/>
          <p:nvPr/>
        </p:nvPicPr>
        <p:blipFill rotWithShape="1">
          <a:blip r:embed="rId4">
            <a:alphaModFix/>
          </a:blip>
          <a:srcRect l="12713" r="12720"/>
          <a:stretch/>
        </p:blipFill>
        <p:spPr>
          <a:xfrm>
            <a:off x="3412700" y="0"/>
            <a:ext cx="5731300" cy="5143023"/>
          </a:xfrm>
          <a:prstGeom prst="rect">
            <a:avLst/>
          </a:prstGeom>
          <a:noFill/>
          <a:ln>
            <a:noFill/>
          </a:ln>
        </p:spPr>
      </p:pic>
      <p:sp>
        <p:nvSpPr>
          <p:cNvPr id="208" name="Google Shape;208;p22"/>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STRUKTUR TEKS PROSEDUR</a:t>
            </a:r>
            <a:endParaRPr/>
          </a:p>
        </p:txBody>
      </p:sp>
      <p:sp>
        <p:nvSpPr>
          <p:cNvPr id="209" name="Google Shape;209;p22"/>
          <p:cNvSpPr txBox="1">
            <a:spLocks noGrp="1"/>
          </p:cNvSpPr>
          <p:nvPr>
            <p:ph type="body" idx="1"/>
          </p:nvPr>
        </p:nvSpPr>
        <p:spPr>
          <a:xfrm>
            <a:off x="311700" y="1389600"/>
            <a:ext cx="2808000" cy="288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1.JUDUL</a:t>
            </a:r>
            <a:endParaRPr/>
          </a:p>
          <a:p>
            <a:pPr marL="0" lvl="0" indent="0" algn="l" rtl="0">
              <a:spcBef>
                <a:spcPts val="1600"/>
              </a:spcBef>
              <a:spcAft>
                <a:spcPts val="0"/>
              </a:spcAft>
              <a:buNone/>
            </a:pPr>
            <a:r>
              <a:rPr lang="en"/>
              <a:t>2.TUJUAN</a:t>
            </a:r>
            <a:endParaRPr/>
          </a:p>
          <a:p>
            <a:pPr marL="0" lvl="0" indent="0" algn="l" rtl="0">
              <a:spcBef>
                <a:spcPts val="1600"/>
              </a:spcBef>
              <a:spcAft>
                <a:spcPts val="0"/>
              </a:spcAft>
              <a:buNone/>
            </a:pPr>
            <a:r>
              <a:rPr lang="en"/>
              <a:t>3.ALAT DAN BAHAN</a:t>
            </a:r>
            <a:endParaRPr/>
          </a:p>
          <a:p>
            <a:pPr marL="0" lvl="0" indent="0" algn="l" rtl="0">
              <a:spcBef>
                <a:spcPts val="1600"/>
              </a:spcBef>
              <a:spcAft>
                <a:spcPts val="1600"/>
              </a:spcAft>
              <a:buNone/>
            </a:pPr>
            <a:r>
              <a:rPr lang="en"/>
              <a:t>4.LANGKAH-LANGKAH</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23" descr="https://upload.wikimedia.org/wikipedia/commons/thumb/3/3b/Batik_Garutan.jpg/320px-Batik_Garutan.jpg">
            <a:hlinkClick r:id="rId3"/>
          </p:cNvPr>
          <p:cNvPicPr preferRelativeResize="0"/>
          <p:nvPr/>
        </p:nvPicPr>
        <p:blipFill rotWithShape="1">
          <a:blip r:embed="rId4">
            <a:alphaModFix/>
          </a:blip>
          <a:srcRect l="12046" r="12046"/>
          <a:stretch/>
        </p:blipFill>
        <p:spPr>
          <a:xfrm>
            <a:off x="3854525" y="0"/>
            <a:ext cx="5289475" cy="5143500"/>
          </a:xfrm>
          <a:prstGeom prst="rect">
            <a:avLst/>
          </a:prstGeom>
          <a:noFill/>
          <a:ln>
            <a:noFill/>
          </a:ln>
        </p:spPr>
      </p:pic>
      <p:sp>
        <p:nvSpPr>
          <p:cNvPr id="215" name="Google Shape;215;p23"/>
          <p:cNvSpPr txBox="1">
            <a:spLocks noGrp="1"/>
          </p:cNvSpPr>
          <p:nvPr>
            <p:ph type="title"/>
          </p:nvPr>
        </p:nvSpPr>
        <p:spPr>
          <a:xfrm>
            <a:off x="423225" y="1079550"/>
            <a:ext cx="2655000" cy="85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0">
                <a:solidFill>
                  <a:schemeClr val="lt2"/>
                </a:solidFill>
                <a:latin typeface="Georgia"/>
                <a:ea typeface="Georgia"/>
                <a:cs typeface="Georgia"/>
                <a:sym typeface="Georgia"/>
              </a:rPr>
              <a:t>Ciri-ciri Teks Prosedur</a:t>
            </a:r>
            <a:endParaRPr>
              <a:solidFill>
                <a:schemeClr val="lt2"/>
              </a:solidFill>
              <a:latin typeface="Georgia"/>
              <a:ea typeface="Georgia"/>
              <a:cs typeface="Georgia"/>
              <a:sym typeface="Georgia"/>
            </a:endParaRPr>
          </a:p>
        </p:txBody>
      </p:sp>
      <p:sp>
        <p:nvSpPr>
          <p:cNvPr id="216" name="Google Shape;216;p23"/>
          <p:cNvSpPr txBox="1">
            <a:spLocks noGrp="1"/>
          </p:cNvSpPr>
          <p:nvPr>
            <p:ph type="body" idx="1"/>
          </p:nvPr>
        </p:nvSpPr>
        <p:spPr>
          <a:xfrm>
            <a:off x="311700" y="2022050"/>
            <a:ext cx="3369300" cy="2928300"/>
          </a:xfrm>
          <a:prstGeom prst="rect">
            <a:avLst/>
          </a:prstGeom>
        </p:spPr>
        <p:txBody>
          <a:bodyPr spcFirstLastPara="1" wrap="square" lIns="91425" tIns="91425" rIns="91425" bIns="91425" anchor="t" anchorCtr="0">
            <a:noAutofit/>
          </a:bodyPr>
          <a:lstStyle/>
          <a:p>
            <a:pPr marL="749300" lvl="0" indent="-323850" algn="l" rtl="0">
              <a:spcBef>
                <a:spcPts val="0"/>
              </a:spcBef>
              <a:spcAft>
                <a:spcPts val="0"/>
              </a:spcAft>
              <a:buSzPts val="1500"/>
              <a:buFont typeface="Georgia"/>
              <a:buChar char="●"/>
            </a:pPr>
            <a:r>
              <a:rPr lang="en" sz="1500">
                <a:solidFill>
                  <a:schemeClr val="lt2"/>
                </a:solidFill>
                <a:latin typeface="Georgia"/>
                <a:ea typeface="Georgia"/>
                <a:cs typeface="Georgia"/>
                <a:sym typeface="Georgia"/>
              </a:rPr>
              <a:t>Berisi langkah-langkah kegiatan yang dapat berupa poin-poin ataupun </a:t>
            </a:r>
            <a:r>
              <a:rPr lang="en" sz="1500">
                <a:solidFill>
                  <a:schemeClr val="lt2"/>
                </a:solidFill>
                <a:uFill>
                  <a:noFill/>
                </a:uFill>
                <a:latin typeface="Georgia"/>
                <a:ea typeface="Georgia"/>
                <a:cs typeface="Georgia"/>
                <a:sym typeface="Georgia"/>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paragraf</a:t>
            </a:r>
            <a:r>
              <a:rPr lang="en" sz="1500">
                <a:solidFill>
                  <a:schemeClr val="lt2"/>
                </a:solidFill>
                <a:latin typeface="Georgia"/>
                <a:ea typeface="Georgia"/>
                <a:cs typeface="Georgia"/>
                <a:sym typeface="Georgia"/>
              </a:rPr>
              <a:t>.</a:t>
            </a:r>
            <a:endParaRPr sz="1500">
              <a:solidFill>
                <a:schemeClr val="lt2"/>
              </a:solidFill>
              <a:latin typeface="Georgia"/>
              <a:ea typeface="Georgia"/>
              <a:cs typeface="Georgia"/>
              <a:sym typeface="Georgia"/>
            </a:endParaRPr>
          </a:p>
          <a:p>
            <a:pPr marL="749300" lvl="0" indent="-323850" algn="l" rtl="0">
              <a:spcBef>
                <a:spcPts val="0"/>
              </a:spcBef>
              <a:spcAft>
                <a:spcPts val="0"/>
              </a:spcAft>
              <a:buSzPts val="1500"/>
              <a:buFont typeface="Georgia"/>
              <a:buChar char="●"/>
            </a:pPr>
            <a:r>
              <a:rPr lang="en" sz="1500">
                <a:solidFill>
                  <a:schemeClr val="lt2"/>
                </a:solidFill>
                <a:latin typeface="Georgia"/>
                <a:ea typeface="Georgia"/>
                <a:cs typeface="Georgia"/>
                <a:sym typeface="Georgia"/>
              </a:rPr>
              <a:t>Menggunakan kalimat saran dan larangan.</a:t>
            </a:r>
            <a:endParaRPr sz="1500">
              <a:solidFill>
                <a:schemeClr val="lt2"/>
              </a:solidFill>
              <a:latin typeface="Georgia"/>
              <a:ea typeface="Georgia"/>
              <a:cs typeface="Georgia"/>
              <a:sym typeface="Georgia"/>
            </a:endParaRPr>
          </a:p>
          <a:p>
            <a:pPr marL="749300" lvl="0" indent="-323850" algn="l" rtl="0">
              <a:spcBef>
                <a:spcPts val="0"/>
              </a:spcBef>
              <a:spcAft>
                <a:spcPts val="0"/>
              </a:spcAft>
              <a:buSzPts val="1500"/>
              <a:buFont typeface="Georgia"/>
              <a:buChar char="●"/>
            </a:pPr>
            <a:r>
              <a:rPr lang="en" sz="1500">
                <a:solidFill>
                  <a:schemeClr val="lt2"/>
                </a:solidFill>
                <a:latin typeface="Georgia"/>
                <a:ea typeface="Georgia"/>
                <a:cs typeface="Georgia"/>
                <a:sym typeface="Georgia"/>
              </a:rPr>
              <a:t>Berisi informasi yang bersifat objektif</a:t>
            </a:r>
            <a:endParaRPr sz="1600">
              <a:solidFill>
                <a:schemeClr val="lt2"/>
              </a:solidFill>
              <a:latin typeface="Georgia"/>
              <a:ea typeface="Georgia"/>
              <a:cs typeface="Georgia"/>
              <a:sym typeface="Georgia"/>
            </a:endParaRPr>
          </a:p>
          <a:p>
            <a:pPr marL="749300" lvl="0" indent="-323850" algn="l" rtl="0">
              <a:spcBef>
                <a:spcPts val="0"/>
              </a:spcBef>
              <a:spcAft>
                <a:spcPts val="0"/>
              </a:spcAft>
              <a:buSzPts val="1500"/>
              <a:buFont typeface="Georgia"/>
              <a:buChar char="●"/>
            </a:pPr>
            <a:r>
              <a:rPr lang="en" sz="1500">
                <a:solidFill>
                  <a:schemeClr val="lt2"/>
                </a:solidFill>
                <a:latin typeface="Georgia"/>
                <a:ea typeface="Georgia"/>
                <a:cs typeface="Georgia"/>
                <a:sym typeface="Georgia"/>
              </a:rPr>
              <a:t>Terdapat bilangan urutan atau angka yang menunjukan urutan/langkah prosedur</a:t>
            </a:r>
            <a:endParaRPr sz="1500">
              <a:solidFill>
                <a:schemeClr val="lt2"/>
              </a:solidFill>
              <a:latin typeface="Georgia"/>
              <a:ea typeface="Georgia"/>
              <a:cs typeface="Georgia"/>
              <a:sym typeface="Georgia"/>
            </a:endParaRPr>
          </a:p>
          <a:p>
            <a:pPr marL="0" lvl="0" indent="0" algn="l" rtl="0">
              <a:spcBef>
                <a:spcPts val="1600"/>
              </a:spcBef>
              <a:spcAft>
                <a:spcPts val="0"/>
              </a:spcAft>
              <a:buNone/>
            </a:pPr>
            <a:endParaRPr sz="1500">
              <a:solidFill>
                <a:schemeClr val="lt2"/>
              </a:solidFill>
              <a:latin typeface="Georgia"/>
              <a:ea typeface="Georgia"/>
              <a:cs typeface="Georgia"/>
              <a:sym typeface="Georgia"/>
            </a:endParaRPr>
          </a:p>
          <a:p>
            <a:pPr marL="0" lvl="0" indent="0" algn="l" rtl="0">
              <a:spcBef>
                <a:spcPts val="1600"/>
              </a:spcBef>
              <a:spcAft>
                <a:spcPts val="1600"/>
              </a:spcAft>
              <a:buNone/>
            </a:pPr>
            <a:endParaRPr sz="1500">
              <a:solidFill>
                <a:schemeClr val="lt2"/>
              </a:solidFill>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24" descr="https://p0.pikist.com/photos/875/314/child-boy-dragon-dragon-flight-wind-dragon-fly-fun-kites-rise-flying.jpg">
            <a:hlinkClick r:id="rId3"/>
          </p:cNvPr>
          <p:cNvPicPr preferRelativeResize="0"/>
          <p:nvPr/>
        </p:nvPicPr>
        <p:blipFill rotWithShape="1">
          <a:blip r:embed="rId4">
            <a:alphaModFix amt="60000"/>
          </a:blip>
          <a:srcRect l="27264" r="27264"/>
          <a:stretch/>
        </p:blipFill>
        <p:spPr>
          <a:xfrm>
            <a:off x="0" y="0"/>
            <a:ext cx="3512599" cy="5143497"/>
          </a:xfrm>
          <a:prstGeom prst="rect">
            <a:avLst/>
          </a:prstGeom>
          <a:noFill/>
          <a:ln>
            <a:noFill/>
          </a:ln>
        </p:spPr>
      </p:pic>
      <p:sp>
        <p:nvSpPr>
          <p:cNvPr id="222" name="Google Shape;222;p24"/>
          <p:cNvSpPr txBox="1">
            <a:spLocks noGrp="1"/>
          </p:cNvSpPr>
          <p:nvPr>
            <p:ph type="title"/>
          </p:nvPr>
        </p:nvSpPr>
        <p:spPr>
          <a:xfrm>
            <a:off x="311700" y="307825"/>
            <a:ext cx="2631900" cy="431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Kaidah kebahasaan Teks Prosedur</a:t>
            </a:r>
            <a:endParaRPr/>
          </a:p>
          <a:p>
            <a:pPr marL="0" lvl="0" indent="0" algn="l" rtl="0">
              <a:spcBef>
                <a:spcPts val="0"/>
              </a:spcBef>
              <a:spcAft>
                <a:spcPts val="0"/>
              </a:spcAft>
              <a:buNone/>
            </a:pPr>
            <a:endParaRPr/>
          </a:p>
        </p:txBody>
      </p:sp>
      <p:sp>
        <p:nvSpPr>
          <p:cNvPr id="223" name="Google Shape;223;p24"/>
          <p:cNvSpPr txBox="1">
            <a:spLocks noGrp="1"/>
          </p:cNvSpPr>
          <p:nvPr>
            <p:ph type="body" idx="1"/>
          </p:nvPr>
        </p:nvSpPr>
        <p:spPr>
          <a:xfrm>
            <a:off x="4011825" y="364950"/>
            <a:ext cx="4850400" cy="4259700"/>
          </a:xfrm>
          <a:prstGeom prst="rect">
            <a:avLst/>
          </a:prstGeom>
        </p:spPr>
        <p:txBody>
          <a:bodyPr spcFirstLastPara="1" wrap="square" lIns="91425" tIns="91425" rIns="91425" bIns="91425" anchor="t" anchorCtr="0">
            <a:noAutofit/>
          </a:bodyPr>
          <a:lstStyle/>
          <a:p>
            <a:pPr marL="749300" lvl="0" indent="-342900" algn="l" rtl="0">
              <a:spcBef>
                <a:spcPts val="0"/>
              </a:spcBef>
              <a:spcAft>
                <a:spcPts val="0"/>
              </a:spcAft>
              <a:buSzPts val="1800"/>
              <a:buChar char="●"/>
            </a:pPr>
            <a:r>
              <a:rPr lang="en" dirty="0">
                <a:solidFill>
                  <a:schemeClr val="dk1"/>
                </a:solidFill>
              </a:rPr>
              <a:t>Menggunakan kata kerja perintah (imperatif)</a:t>
            </a:r>
            <a:endParaRPr dirty="0">
              <a:solidFill>
                <a:schemeClr val="dk1"/>
              </a:solidFill>
            </a:endParaRPr>
          </a:p>
          <a:p>
            <a:pPr marL="749300" lvl="0" indent="-342900" algn="l" rtl="0">
              <a:spcBef>
                <a:spcPts val="1600"/>
              </a:spcBef>
              <a:spcAft>
                <a:spcPts val="0"/>
              </a:spcAft>
              <a:buSzPts val="1800"/>
              <a:buChar char="●"/>
            </a:pPr>
            <a:r>
              <a:rPr lang="en" dirty="0">
                <a:solidFill>
                  <a:schemeClr val="dk1"/>
                </a:solidFill>
              </a:rPr>
              <a:t>.Menggunakan kata teknis yang berkaitan dengan topik</a:t>
            </a:r>
            <a:endParaRPr dirty="0">
              <a:solidFill>
                <a:schemeClr val="dk1"/>
              </a:solidFill>
            </a:endParaRPr>
          </a:p>
          <a:p>
            <a:pPr marL="749300" lvl="0" indent="-342900" algn="l" rtl="0">
              <a:spcBef>
                <a:spcPts val="1600"/>
              </a:spcBef>
              <a:spcAft>
                <a:spcPts val="0"/>
              </a:spcAft>
              <a:buSzPts val="1800"/>
              <a:buChar char="●"/>
            </a:pPr>
            <a:r>
              <a:rPr lang="en" dirty="0">
                <a:solidFill>
                  <a:schemeClr val="dk1"/>
                </a:solidFill>
              </a:rPr>
              <a:t>Bahasa menggunakan kata penguhubung (konjungsi) temporal.</a:t>
            </a:r>
            <a:endParaRPr dirty="0">
              <a:solidFill>
                <a:schemeClr val="dk1"/>
              </a:solidFill>
            </a:endParaRPr>
          </a:p>
          <a:p>
            <a:pPr marL="749300" lvl="0" indent="-342900" algn="l" rtl="0">
              <a:spcBef>
                <a:spcPts val="1600"/>
              </a:spcBef>
              <a:spcAft>
                <a:spcPts val="0"/>
              </a:spcAft>
              <a:buSzPts val="1800"/>
              <a:buChar char="●"/>
            </a:pPr>
            <a:r>
              <a:rPr lang="en" dirty="0">
                <a:solidFill>
                  <a:schemeClr val="dk1"/>
                </a:solidFill>
              </a:rPr>
              <a:t>Menggunakan kalimat persuasif</a:t>
            </a:r>
            <a:endParaRPr dirty="0">
              <a:solidFill>
                <a:schemeClr val="dk1"/>
              </a:solidFill>
            </a:endParaRPr>
          </a:p>
          <a:p>
            <a:pPr marL="749300" lvl="0" indent="-342900" algn="l" rtl="0">
              <a:spcBef>
                <a:spcPts val="1600"/>
              </a:spcBef>
              <a:spcAft>
                <a:spcPts val="0"/>
              </a:spcAft>
              <a:buSzPts val="1800"/>
              <a:buChar char="●"/>
            </a:pPr>
            <a:r>
              <a:rPr lang="en" dirty="0">
                <a:solidFill>
                  <a:schemeClr val="dk1"/>
                </a:solidFill>
              </a:rPr>
              <a:t>Menggunakan gambaran terperinci tentang benda dan alat yang dipakai</a:t>
            </a:r>
            <a:r>
              <a:rPr lang="en" dirty="0" smtClean="0">
                <a:solidFill>
                  <a:schemeClr val="dk1"/>
                </a:solidFill>
              </a:rPr>
              <a:t>.</a:t>
            </a:r>
            <a:endParaRPr dirty="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5"/>
          <p:cNvSpPr txBox="1">
            <a:spLocks noGrp="1"/>
          </p:cNvSpPr>
          <p:nvPr>
            <p:ph type="title"/>
          </p:nvPr>
        </p:nvSpPr>
        <p:spPr>
          <a:xfrm>
            <a:off x="299650" y="304800"/>
            <a:ext cx="8558100" cy="97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Macam-Macam Teks prosedur</a:t>
            </a:r>
            <a:endParaRPr/>
          </a:p>
          <a:p>
            <a:pPr marL="0" lvl="0" indent="0" algn="l" rtl="0">
              <a:spcBef>
                <a:spcPts val="0"/>
              </a:spcBef>
              <a:spcAft>
                <a:spcPts val="0"/>
              </a:spcAft>
              <a:buNone/>
            </a:pPr>
            <a:endParaRPr b="0"/>
          </a:p>
        </p:txBody>
      </p:sp>
      <p:sp>
        <p:nvSpPr>
          <p:cNvPr id="229" name="Google Shape;229;p25"/>
          <p:cNvSpPr txBox="1">
            <a:spLocks noGrp="1"/>
          </p:cNvSpPr>
          <p:nvPr>
            <p:ph type="body" idx="1"/>
          </p:nvPr>
        </p:nvSpPr>
        <p:spPr>
          <a:xfrm>
            <a:off x="465575" y="1999500"/>
            <a:ext cx="2365500" cy="2634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500" b="1" i="1"/>
              <a:t>Teks Prosedur Sederhana</a:t>
            </a:r>
            <a:br>
              <a:rPr lang="en" sz="1500" b="1" i="1"/>
            </a:br>
            <a:r>
              <a:rPr lang="en" sz="1500"/>
              <a:t>merupakan suatu prosedur yang bisa di lakukan hanya dengan dua hingga tiga aksi / langkah saja. Contohnya : cara menggunakan kipas angin</a:t>
            </a:r>
            <a:endParaRPr sz="1500"/>
          </a:p>
        </p:txBody>
      </p:sp>
      <p:sp>
        <p:nvSpPr>
          <p:cNvPr id="230" name="Google Shape;230;p25"/>
          <p:cNvSpPr txBox="1">
            <a:spLocks noGrp="1"/>
          </p:cNvSpPr>
          <p:nvPr>
            <p:ph type="body" idx="2"/>
          </p:nvPr>
        </p:nvSpPr>
        <p:spPr>
          <a:xfrm>
            <a:off x="3396075" y="1999500"/>
            <a:ext cx="2365500" cy="2634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500" b="1" i="1"/>
              <a:t>Teks prosedur Kompleks</a:t>
            </a:r>
            <a:br>
              <a:rPr lang="en" sz="1500" b="1" i="1"/>
            </a:br>
            <a:r>
              <a:rPr lang="en" sz="1500"/>
              <a:t>merupakan prosedur yang didalamnya itu terdapat aksi / langkah-langkah yang banyak atau bisa dibilang cukup rumit. Contohnya : Misalnya, prosedur pengurusan KTP.</a:t>
            </a:r>
            <a:endParaRPr sz="1500"/>
          </a:p>
        </p:txBody>
      </p:sp>
      <p:sp>
        <p:nvSpPr>
          <p:cNvPr id="231" name="Google Shape;231;p25"/>
          <p:cNvSpPr txBox="1">
            <a:spLocks noGrp="1"/>
          </p:cNvSpPr>
          <p:nvPr>
            <p:ph type="body" idx="3"/>
          </p:nvPr>
        </p:nvSpPr>
        <p:spPr>
          <a:xfrm>
            <a:off x="6326525" y="1999500"/>
            <a:ext cx="2365500" cy="2634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b="1" i="1"/>
              <a:t>Teks Prosedur Protokol</a:t>
            </a:r>
            <a:br>
              <a:rPr lang="en" sz="1600" b="1" i="1"/>
            </a:br>
            <a:r>
              <a:rPr lang="en" sz="1600"/>
              <a:t>merupakan prosedur yang aksi atau tata cara atau juga  langkah-langkahnya tidak terlalu rumit sehingga mudah untuk dipahami.</a:t>
            </a:r>
            <a:endParaRPr sz="16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Cara Membuat Pisang Goreng</a:t>
            </a:r>
            <a:endParaRPr lang="id-ID" dirty="0"/>
          </a:p>
        </p:txBody>
      </p:sp>
      <p:sp>
        <p:nvSpPr>
          <p:cNvPr id="3" name="Text Placeholder 2"/>
          <p:cNvSpPr>
            <a:spLocks noGrp="1"/>
          </p:cNvSpPr>
          <p:nvPr>
            <p:ph type="body" idx="1"/>
          </p:nvPr>
        </p:nvSpPr>
        <p:spPr>
          <a:xfrm>
            <a:off x="1176202" y="979722"/>
            <a:ext cx="7146704" cy="3900188"/>
          </a:xfrm>
        </p:spPr>
        <p:txBody>
          <a:bodyPr/>
          <a:lstStyle/>
          <a:p>
            <a:pPr marL="146050" indent="0">
              <a:buNone/>
            </a:pPr>
            <a:r>
              <a:rPr lang="id-ID" sz="1000" dirty="0" smtClean="0"/>
              <a:t>       Pisang </a:t>
            </a:r>
            <a:r>
              <a:rPr lang="id-ID" sz="1000" dirty="0"/>
              <a:t>goreng adalah makanan tradisional Indonesia yang cukup populer. Menu ini dapat dijadikan sebagai pendamping minum teh, kopi atau minuman lainnya.</a:t>
            </a:r>
          </a:p>
          <a:p>
            <a:pPr marL="146050" indent="0">
              <a:buNone/>
            </a:pPr>
            <a:r>
              <a:rPr lang="id-ID" sz="1000" dirty="0"/>
              <a:t>Tak hanya itu, pisang goreng juga menjadi makanan yang sering dijadikan hidangan kesukaan dalam berbagai acara. Simak cara membuat pisang goreng berikut ini</a:t>
            </a:r>
            <a:r>
              <a:rPr lang="id-ID" sz="1000" dirty="0" smtClean="0"/>
              <a:t>.</a:t>
            </a:r>
          </a:p>
          <a:p>
            <a:pPr marL="146050" indent="0">
              <a:buNone/>
            </a:pPr>
            <a:endParaRPr lang="id-ID" sz="1000" b="1" dirty="0" smtClean="0"/>
          </a:p>
          <a:p>
            <a:pPr marL="146050" indent="0">
              <a:buNone/>
            </a:pPr>
            <a:r>
              <a:rPr lang="id-ID" sz="1000" b="1" dirty="0" smtClean="0"/>
              <a:t>Bahan-bahan:                                                                                                                                </a:t>
            </a:r>
            <a:endParaRPr lang="id-ID" sz="1000" dirty="0" smtClean="0"/>
          </a:p>
          <a:p>
            <a:r>
              <a:rPr lang="id-ID" sz="1000" dirty="0" smtClean="0"/>
              <a:t>Beberapa </a:t>
            </a:r>
            <a:r>
              <a:rPr lang="id-ID" sz="1000" dirty="0"/>
              <a:t>buah pisang</a:t>
            </a:r>
          </a:p>
          <a:p>
            <a:r>
              <a:rPr lang="id-ID" sz="1000" dirty="0"/>
              <a:t>Tepung sesuai dengan selera secukupnya</a:t>
            </a:r>
          </a:p>
          <a:p>
            <a:r>
              <a:rPr lang="id-ID" sz="1000" dirty="0"/>
              <a:t>Gula secukupnya</a:t>
            </a:r>
          </a:p>
          <a:p>
            <a:r>
              <a:rPr lang="id-ID" sz="1000" dirty="0"/>
              <a:t>Garam secukupnya</a:t>
            </a:r>
          </a:p>
          <a:p>
            <a:r>
              <a:rPr lang="id-ID" sz="1000" dirty="0"/>
              <a:t>Air matang secukupnya</a:t>
            </a:r>
          </a:p>
          <a:p>
            <a:r>
              <a:rPr lang="id-ID" sz="1000" dirty="0"/>
              <a:t>Minyak goreng secukupnya</a:t>
            </a:r>
          </a:p>
          <a:p>
            <a:pPr marL="146050" indent="0">
              <a:buNone/>
            </a:pPr>
            <a:endParaRPr lang="id-ID" sz="1000" dirty="0"/>
          </a:p>
          <a:p>
            <a:pPr marL="146050" indent="0">
              <a:buNone/>
            </a:pPr>
            <a:r>
              <a:rPr lang="id-ID" sz="1000" b="1" dirty="0"/>
              <a:t>Alat-alat:</a:t>
            </a:r>
            <a:endParaRPr lang="id-ID" sz="1000" dirty="0"/>
          </a:p>
          <a:p>
            <a:r>
              <a:rPr lang="id-ID" sz="1000" dirty="0"/>
              <a:t>1 buah kompor</a:t>
            </a:r>
          </a:p>
          <a:p>
            <a:r>
              <a:rPr lang="id-ID" sz="1000" dirty="0"/>
              <a:t>1 buah penggorengan</a:t>
            </a:r>
          </a:p>
          <a:p>
            <a:r>
              <a:rPr lang="id-ID" sz="1000" dirty="0"/>
              <a:t>1 buah spatula</a:t>
            </a:r>
          </a:p>
          <a:p>
            <a:r>
              <a:rPr lang="id-ID" sz="1000" dirty="0"/>
              <a:t>1 buah serok</a:t>
            </a:r>
          </a:p>
          <a:p>
            <a:r>
              <a:rPr lang="id-ID" sz="1000" dirty="0"/>
              <a:t>1 buah piring dan mangkuk</a:t>
            </a:r>
          </a:p>
          <a:p>
            <a:pPr marL="146050" indent="0">
              <a:buNone/>
            </a:pPr>
            <a:endParaRPr lang="id-ID" sz="1000" dirty="0"/>
          </a:p>
        </p:txBody>
      </p:sp>
    </p:spTree>
    <p:extLst>
      <p:ext uri="{BB962C8B-B14F-4D97-AF65-F5344CB8AC3E}">
        <p14:creationId xmlns:p14="http://schemas.microsoft.com/office/powerpoint/2010/main" val="2409927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Cara membuat pisang goreng</a:t>
            </a:r>
            <a:endParaRPr lang="id-ID" dirty="0"/>
          </a:p>
        </p:txBody>
      </p:sp>
      <p:sp>
        <p:nvSpPr>
          <p:cNvPr id="3" name="Text Placeholder 2"/>
          <p:cNvSpPr>
            <a:spLocks noGrp="1"/>
          </p:cNvSpPr>
          <p:nvPr>
            <p:ph type="body" idx="1"/>
          </p:nvPr>
        </p:nvSpPr>
        <p:spPr/>
        <p:txBody>
          <a:bodyPr/>
          <a:lstStyle/>
          <a:p>
            <a:pPr marL="146050" indent="0">
              <a:buNone/>
            </a:pPr>
            <a:r>
              <a:rPr lang="id-ID" b="1" dirty="0"/>
              <a:t>Cara Membuat:</a:t>
            </a:r>
            <a:endParaRPr lang="id-ID" dirty="0"/>
          </a:p>
          <a:p>
            <a:r>
              <a:rPr lang="id-ID" dirty="0"/>
              <a:t>Pertama, masukkan tepung, gula, air dan garam secukupnya ke dalam satu wadah. Lalu aduk semuanya hingga merata.</a:t>
            </a:r>
          </a:p>
          <a:p>
            <a:r>
              <a:rPr lang="id-ID" dirty="0"/>
              <a:t>Kedua, potong pisang menjadi dua atau tiga bagian dan masukkan ke dalam adonan tepung tersebut.</a:t>
            </a:r>
          </a:p>
          <a:p>
            <a:r>
              <a:rPr lang="id-ID" dirty="0"/>
              <a:t>Selanjutnya, tuang dan panaskan minyak goreng ke dalam penggorengan.</a:t>
            </a:r>
          </a:p>
          <a:p>
            <a:r>
              <a:rPr lang="id-ID" dirty="0"/>
              <a:t>Kemudian, jika minyak sudah panas, masukkan pisang ke dalam penggorengan.</a:t>
            </a:r>
          </a:p>
          <a:p>
            <a:r>
              <a:rPr lang="id-ID" dirty="0"/>
              <a:t>Tunggu hingga pisang yang digoreng lebih keras, lalu balik menggunakan spatula.</a:t>
            </a:r>
          </a:p>
          <a:p>
            <a:r>
              <a:rPr lang="id-ID" dirty="0"/>
              <a:t>Tunggu pisang hingga warna berubah menjadi coklat keemasan.</a:t>
            </a:r>
          </a:p>
          <a:p>
            <a:r>
              <a:rPr lang="id-ID" dirty="0"/>
              <a:t>Jika sudah, pisang diangkat dan ditiriskan di atas serok.</a:t>
            </a:r>
          </a:p>
          <a:p>
            <a:r>
              <a:rPr lang="id-ID" dirty="0"/>
              <a:t>Lalu, taruh pisang goreng di atas piring siap disajikan.</a:t>
            </a:r>
          </a:p>
          <a:p>
            <a:pPr marL="146050" indent="0">
              <a:buNone/>
            </a:pPr>
            <a:endParaRPr lang="id-ID" dirty="0"/>
          </a:p>
          <a:p>
            <a:endParaRPr lang="id-ID" dirty="0"/>
          </a:p>
        </p:txBody>
      </p:sp>
    </p:spTree>
    <p:extLst>
      <p:ext uri="{BB962C8B-B14F-4D97-AF65-F5344CB8AC3E}">
        <p14:creationId xmlns:p14="http://schemas.microsoft.com/office/powerpoint/2010/main" val="2449424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26" descr="Ok teman teman terima kasih telah berkunjung, jangan lupa LIKE and SUBSCRIBE channel ini&#10;https://m.youtube.com/channel/UCTRwaAZV8Q3-L_a9fKnTrEA&#10;&#10;Kunjungi toko saya&#10;https://www.tokopedia.com/eatorganicstore&#10;&#10;&#10;&#10;&#10;Ini adalah salah satu makanan favorit saya, saya buat dengan cara sederhana dan sesimpel mungkin. Kalian bisa Tiru cara saya dan praktekan dirumah.&#10;&#10;Martabak mini teflon&#10;https://youtu.be/A-5uva_NFXA" title="Cara membuat pancake sederhana tanpa mixer | anti gagal">
            <a:hlinkClick r:id="rId3"/>
          </p:cNvPr>
          <p:cNvPicPr preferRelativeResize="0"/>
          <p:nvPr/>
        </p:nvPicPr>
        <p:blipFill>
          <a:blip r:embed="rId4">
            <a:alphaModFix/>
          </a:blip>
          <a:stretch>
            <a:fillRect/>
          </a:stretch>
        </p:blipFill>
        <p:spPr>
          <a:xfrm>
            <a:off x="3648108" y="672550"/>
            <a:ext cx="5015034" cy="3761276"/>
          </a:xfrm>
          <a:prstGeom prst="rect">
            <a:avLst/>
          </a:prstGeom>
          <a:noFill/>
          <a:ln>
            <a:noFill/>
          </a:ln>
        </p:spPr>
      </p:pic>
      <p:sp>
        <p:nvSpPr>
          <p:cNvPr id="237" name="Google Shape;237;p26"/>
          <p:cNvSpPr txBox="1">
            <a:spLocks noGrp="1"/>
          </p:cNvSpPr>
          <p:nvPr>
            <p:ph type="title"/>
          </p:nvPr>
        </p:nvSpPr>
        <p:spPr>
          <a:xfrm>
            <a:off x="461350" y="533400"/>
            <a:ext cx="2769600" cy="257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CONTOH PROSEDUR MEMBUAT MAKANAN</a:t>
            </a:r>
            <a:endParaRPr/>
          </a:p>
        </p:txBody>
      </p:sp>
      <p:sp>
        <p:nvSpPr>
          <p:cNvPr id="238" name="Google Shape;238;p26"/>
          <p:cNvSpPr txBox="1">
            <a:spLocks noGrp="1"/>
          </p:cNvSpPr>
          <p:nvPr>
            <p:ph type="body" idx="1"/>
          </p:nvPr>
        </p:nvSpPr>
        <p:spPr>
          <a:xfrm>
            <a:off x="461200" y="3182226"/>
            <a:ext cx="2769600" cy="1251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384</Words>
  <Application>Microsoft Office PowerPoint</Application>
  <PresentationFormat>On-screen Show (16:9)</PresentationFormat>
  <Paragraphs>53</Paragraphs>
  <Slides>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Georgia</vt:lpstr>
      <vt:lpstr>Lato</vt:lpstr>
      <vt:lpstr>Montserrat</vt:lpstr>
      <vt:lpstr>Focus</vt:lpstr>
      <vt:lpstr>PEMBELAJARAN TEKS PROSEDUR</vt:lpstr>
      <vt:lpstr>PENGERTIAN TEKS PROSEDUR</vt:lpstr>
      <vt:lpstr>STRUKTUR TEKS PROSEDUR</vt:lpstr>
      <vt:lpstr>Ciri-ciri Teks Prosedur</vt:lpstr>
      <vt:lpstr>Kaidah kebahasaan Teks Prosedur </vt:lpstr>
      <vt:lpstr>Macam-Macam Teks prosedur </vt:lpstr>
      <vt:lpstr>Cara Membuat Pisang Goreng</vt:lpstr>
      <vt:lpstr>Cara membuat pisang goreng</vt:lpstr>
      <vt:lpstr>CONTOH PROSEDUR MEMBUAT MAKANAN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PEMBELAJARAN TEKS PROSEDUR</dc:title>
  <cp:lastModifiedBy>Windows User</cp:lastModifiedBy>
  <cp:revision>4</cp:revision>
  <dcterms:modified xsi:type="dcterms:W3CDTF">2020-10-28T00:38:45Z</dcterms:modified>
</cp:coreProperties>
</file>