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D96148-B377-4CF2-AAD2-3F2061D357E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C75AF22-F0B1-487A-9303-87FB384B91FE}">
      <dgm:prSet/>
      <dgm:spPr/>
      <dgm:t>
        <a:bodyPr/>
        <a:lstStyle/>
        <a:p>
          <a:pPr rtl="0"/>
          <a:r>
            <a:rPr lang="id-ID" sz="2700" smtClean="0"/>
            <a:t>Saluran pencernaan</a:t>
          </a:r>
          <a:endParaRPr lang="en-US" sz="2700"/>
        </a:p>
      </dgm:t>
    </dgm:pt>
    <dgm:pt modelId="{5E768CF8-9297-4AF5-834A-F66BFA22D5FE}" type="parTrans" cxnId="{876F8806-3161-40D6-BB08-A892E2EEC547}">
      <dgm:prSet/>
      <dgm:spPr/>
      <dgm:t>
        <a:bodyPr/>
        <a:lstStyle/>
        <a:p>
          <a:endParaRPr lang="en-US"/>
        </a:p>
      </dgm:t>
    </dgm:pt>
    <dgm:pt modelId="{ECFF6FB4-A5FE-43AE-967C-3BE8C01DA308}" type="sibTrans" cxnId="{876F8806-3161-40D6-BB08-A892E2EEC547}">
      <dgm:prSet/>
      <dgm:spPr/>
      <dgm:t>
        <a:bodyPr/>
        <a:lstStyle/>
        <a:p>
          <a:endParaRPr lang="en-US"/>
        </a:p>
      </dgm:t>
    </dgm:pt>
    <dgm:pt modelId="{23011BC8-28AE-4E9F-9954-7D93194FF1D3}">
      <dgm:prSet custT="1"/>
      <dgm:spPr/>
      <dgm:t>
        <a:bodyPr/>
        <a:lstStyle/>
        <a:p>
          <a:pPr rtl="0"/>
          <a:r>
            <a:rPr lang="id-ID" sz="2400" dirty="0" smtClean="0"/>
            <a:t>Terdiri atas mulut – kerongkongan – lambung – usus – dan anus.</a:t>
          </a:r>
          <a:endParaRPr lang="en-US" sz="2400" dirty="0"/>
        </a:p>
      </dgm:t>
    </dgm:pt>
    <dgm:pt modelId="{1F3C91EA-7225-45F0-A5EB-B009B730CF32}" type="parTrans" cxnId="{B4801444-D813-433A-9F01-12DA696BEDA4}">
      <dgm:prSet/>
      <dgm:spPr/>
      <dgm:t>
        <a:bodyPr/>
        <a:lstStyle/>
        <a:p>
          <a:endParaRPr lang="en-US"/>
        </a:p>
      </dgm:t>
    </dgm:pt>
    <dgm:pt modelId="{0348DF35-8409-423D-9EC3-63BC43458647}" type="sibTrans" cxnId="{B4801444-D813-433A-9F01-12DA696BEDA4}">
      <dgm:prSet/>
      <dgm:spPr/>
      <dgm:t>
        <a:bodyPr/>
        <a:lstStyle/>
        <a:p>
          <a:endParaRPr lang="en-US"/>
        </a:p>
      </dgm:t>
    </dgm:pt>
    <dgm:pt modelId="{73AD8D4E-2E93-4014-BAC8-E5BFB8B07B4F}">
      <dgm:prSet/>
      <dgm:spPr/>
      <dgm:t>
        <a:bodyPr/>
        <a:lstStyle/>
        <a:p>
          <a:pPr rtl="0"/>
          <a:r>
            <a:rPr lang="id-ID" sz="2800" smtClean="0"/>
            <a:t>Kelenjar pencernaan </a:t>
          </a:r>
          <a:endParaRPr lang="en-US" sz="2800"/>
        </a:p>
      </dgm:t>
    </dgm:pt>
    <dgm:pt modelId="{3013CCDD-FCC3-4A8E-90A2-656031F5C5EE}" type="parTrans" cxnId="{CD353C50-5C8A-4B36-8CAC-634EFDC655C2}">
      <dgm:prSet/>
      <dgm:spPr/>
      <dgm:t>
        <a:bodyPr/>
        <a:lstStyle/>
        <a:p>
          <a:endParaRPr lang="en-US"/>
        </a:p>
      </dgm:t>
    </dgm:pt>
    <dgm:pt modelId="{508D3B19-803F-4F95-8DFE-54178592F7CA}" type="sibTrans" cxnId="{CD353C50-5C8A-4B36-8CAC-634EFDC655C2}">
      <dgm:prSet/>
      <dgm:spPr/>
      <dgm:t>
        <a:bodyPr/>
        <a:lstStyle/>
        <a:p>
          <a:endParaRPr lang="en-US"/>
        </a:p>
      </dgm:t>
    </dgm:pt>
    <dgm:pt modelId="{6A8FAE55-2849-43AD-B25C-829BE9830221}">
      <dgm:prSet custT="1"/>
      <dgm:spPr/>
      <dgm:t>
        <a:bodyPr/>
        <a:lstStyle/>
        <a:p>
          <a:pPr rtl="0"/>
          <a:r>
            <a:rPr lang="id-ID" sz="2400" dirty="0" smtClean="0"/>
            <a:t>Terdiri atas kelenjar ludah, hati dan pankreas.</a:t>
          </a:r>
          <a:endParaRPr lang="en-US" sz="2400" dirty="0"/>
        </a:p>
      </dgm:t>
    </dgm:pt>
    <dgm:pt modelId="{77F19742-D7D4-4652-AB3D-D2D7641E0407}" type="parTrans" cxnId="{DA88B74D-B07A-46FF-A072-DC4BEA92C674}">
      <dgm:prSet/>
      <dgm:spPr/>
      <dgm:t>
        <a:bodyPr/>
        <a:lstStyle/>
        <a:p>
          <a:endParaRPr lang="en-US"/>
        </a:p>
      </dgm:t>
    </dgm:pt>
    <dgm:pt modelId="{7BEDDBA0-CCF0-48A7-8421-7BB15A039C15}" type="sibTrans" cxnId="{DA88B74D-B07A-46FF-A072-DC4BEA92C674}">
      <dgm:prSet/>
      <dgm:spPr/>
      <dgm:t>
        <a:bodyPr/>
        <a:lstStyle/>
        <a:p>
          <a:endParaRPr lang="en-US"/>
        </a:p>
      </dgm:t>
    </dgm:pt>
    <dgm:pt modelId="{38335672-E25B-444A-A289-C0F20BEC2013}" type="pres">
      <dgm:prSet presAssocID="{BBD96148-B377-4CF2-AAD2-3F2061D357E0}" presName="Name0" presStyleCnt="0">
        <dgm:presLayoutVars>
          <dgm:chMax val="7"/>
          <dgm:chPref val="7"/>
          <dgm:dir/>
        </dgm:presLayoutVars>
      </dgm:prSet>
      <dgm:spPr/>
    </dgm:pt>
    <dgm:pt modelId="{F8F44BF5-FA59-47FF-A9A3-12A4343BBD39}" type="pres">
      <dgm:prSet presAssocID="{BBD96148-B377-4CF2-AAD2-3F2061D357E0}" presName="Name1" presStyleCnt="0"/>
      <dgm:spPr/>
    </dgm:pt>
    <dgm:pt modelId="{281C23C7-DD03-467B-9692-09E466F5D219}" type="pres">
      <dgm:prSet presAssocID="{BBD96148-B377-4CF2-AAD2-3F2061D357E0}" presName="cycle" presStyleCnt="0"/>
      <dgm:spPr/>
    </dgm:pt>
    <dgm:pt modelId="{4949695B-E625-4A27-8E75-51A3FD1673BA}" type="pres">
      <dgm:prSet presAssocID="{BBD96148-B377-4CF2-AAD2-3F2061D357E0}" presName="srcNode" presStyleLbl="node1" presStyleIdx="0" presStyleCnt="2"/>
      <dgm:spPr/>
    </dgm:pt>
    <dgm:pt modelId="{F3885BF5-9053-45AF-B297-D132A83CF86A}" type="pres">
      <dgm:prSet presAssocID="{BBD96148-B377-4CF2-AAD2-3F2061D357E0}" presName="conn" presStyleLbl="parChTrans1D2" presStyleIdx="0" presStyleCnt="1"/>
      <dgm:spPr/>
    </dgm:pt>
    <dgm:pt modelId="{75E37358-336F-468D-A8F2-CB1247CD11D6}" type="pres">
      <dgm:prSet presAssocID="{BBD96148-B377-4CF2-AAD2-3F2061D357E0}" presName="extraNode" presStyleLbl="node1" presStyleIdx="0" presStyleCnt="2"/>
      <dgm:spPr/>
    </dgm:pt>
    <dgm:pt modelId="{740633C6-AA64-41CB-9029-D6769F682514}" type="pres">
      <dgm:prSet presAssocID="{BBD96148-B377-4CF2-AAD2-3F2061D357E0}" presName="dstNode" presStyleLbl="node1" presStyleIdx="0" presStyleCnt="2"/>
      <dgm:spPr/>
    </dgm:pt>
    <dgm:pt modelId="{E8EDC6D4-BB99-4397-93C2-52C229690B11}" type="pres">
      <dgm:prSet presAssocID="{3C75AF22-F0B1-487A-9303-87FB384B91FE}" presName="text_1" presStyleLbl="node1" presStyleIdx="0" presStyleCnt="2">
        <dgm:presLayoutVars>
          <dgm:bulletEnabled val="1"/>
        </dgm:presLayoutVars>
      </dgm:prSet>
      <dgm:spPr/>
    </dgm:pt>
    <dgm:pt modelId="{98552EBF-2B8C-4567-84C8-56A4D7F4CCAD}" type="pres">
      <dgm:prSet presAssocID="{3C75AF22-F0B1-487A-9303-87FB384B91FE}" presName="accent_1" presStyleCnt="0"/>
      <dgm:spPr/>
    </dgm:pt>
    <dgm:pt modelId="{052C8010-C7FF-4D53-9DE6-2128C847D4D7}" type="pres">
      <dgm:prSet presAssocID="{3C75AF22-F0B1-487A-9303-87FB384B91FE}" presName="accentRepeatNode" presStyleLbl="solidFgAcc1" presStyleIdx="0" presStyleCnt="2"/>
      <dgm:spPr/>
    </dgm:pt>
    <dgm:pt modelId="{51C0DB82-80F8-4DA6-BCB3-52C83345F4E7}" type="pres">
      <dgm:prSet presAssocID="{73AD8D4E-2E93-4014-BAC8-E5BFB8B07B4F}" presName="text_2" presStyleLbl="node1" presStyleIdx="1" presStyleCnt="2">
        <dgm:presLayoutVars>
          <dgm:bulletEnabled val="1"/>
        </dgm:presLayoutVars>
      </dgm:prSet>
      <dgm:spPr/>
    </dgm:pt>
    <dgm:pt modelId="{27BABFDC-1D94-461F-8739-43E34E18A4EB}" type="pres">
      <dgm:prSet presAssocID="{73AD8D4E-2E93-4014-BAC8-E5BFB8B07B4F}" presName="accent_2" presStyleCnt="0"/>
      <dgm:spPr/>
    </dgm:pt>
    <dgm:pt modelId="{8F0D97F4-3D65-4CB6-8CED-0B943A1FB94C}" type="pres">
      <dgm:prSet presAssocID="{73AD8D4E-2E93-4014-BAC8-E5BFB8B07B4F}" presName="accentRepeatNode" presStyleLbl="solidFgAcc1" presStyleIdx="1" presStyleCnt="2"/>
      <dgm:spPr/>
    </dgm:pt>
  </dgm:ptLst>
  <dgm:cxnLst>
    <dgm:cxn modelId="{2CE8C018-85F2-414C-B42C-BE8D35E0D774}" type="presOf" srcId="{BBD96148-B377-4CF2-AAD2-3F2061D357E0}" destId="{38335672-E25B-444A-A289-C0F20BEC2013}" srcOrd="0" destOrd="0" presId="urn:microsoft.com/office/officeart/2008/layout/VerticalCurvedList"/>
    <dgm:cxn modelId="{8E3B1A2E-AB2F-4601-89D4-EBE56420B7F3}" type="presOf" srcId="{0348DF35-8409-423D-9EC3-63BC43458647}" destId="{F3885BF5-9053-45AF-B297-D132A83CF86A}" srcOrd="0" destOrd="0" presId="urn:microsoft.com/office/officeart/2008/layout/VerticalCurvedList"/>
    <dgm:cxn modelId="{CD353C50-5C8A-4B36-8CAC-634EFDC655C2}" srcId="{BBD96148-B377-4CF2-AAD2-3F2061D357E0}" destId="{73AD8D4E-2E93-4014-BAC8-E5BFB8B07B4F}" srcOrd="1" destOrd="0" parTransId="{3013CCDD-FCC3-4A8E-90A2-656031F5C5EE}" sibTransId="{508D3B19-803F-4F95-8DFE-54178592F7CA}"/>
    <dgm:cxn modelId="{F7360899-95CA-4A6D-9B27-A89706EAA7DE}" type="presOf" srcId="{3C75AF22-F0B1-487A-9303-87FB384B91FE}" destId="{E8EDC6D4-BB99-4397-93C2-52C229690B11}" srcOrd="0" destOrd="0" presId="urn:microsoft.com/office/officeart/2008/layout/VerticalCurvedList"/>
    <dgm:cxn modelId="{B4801444-D813-433A-9F01-12DA696BEDA4}" srcId="{3C75AF22-F0B1-487A-9303-87FB384B91FE}" destId="{23011BC8-28AE-4E9F-9954-7D93194FF1D3}" srcOrd="0" destOrd="0" parTransId="{1F3C91EA-7225-45F0-A5EB-B009B730CF32}" sibTransId="{0348DF35-8409-423D-9EC3-63BC43458647}"/>
    <dgm:cxn modelId="{DA88B74D-B07A-46FF-A072-DC4BEA92C674}" srcId="{73AD8D4E-2E93-4014-BAC8-E5BFB8B07B4F}" destId="{6A8FAE55-2849-43AD-B25C-829BE9830221}" srcOrd="0" destOrd="0" parTransId="{77F19742-D7D4-4652-AB3D-D2D7641E0407}" sibTransId="{7BEDDBA0-CCF0-48A7-8421-7BB15A039C15}"/>
    <dgm:cxn modelId="{6E7353A5-09DF-4059-9F65-23F88887B87B}" type="presOf" srcId="{6A8FAE55-2849-43AD-B25C-829BE9830221}" destId="{51C0DB82-80F8-4DA6-BCB3-52C83345F4E7}" srcOrd="0" destOrd="1" presId="urn:microsoft.com/office/officeart/2008/layout/VerticalCurvedList"/>
    <dgm:cxn modelId="{876F8806-3161-40D6-BB08-A892E2EEC547}" srcId="{BBD96148-B377-4CF2-AAD2-3F2061D357E0}" destId="{3C75AF22-F0B1-487A-9303-87FB384B91FE}" srcOrd="0" destOrd="0" parTransId="{5E768CF8-9297-4AF5-834A-F66BFA22D5FE}" sibTransId="{ECFF6FB4-A5FE-43AE-967C-3BE8C01DA308}"/>
    <dgm:cxn modelId="{72D3800D-1246-4A84-AC96-6D925EDF2E0B}" type="presOf" srcId="{23011BC8-28AE-4E9F-9954-7D93194FF1D3}" destId="{E8EDC6D4-BB99-4397-93C2-52C229690B11}" srcOrd="0" destOrd="1" presId="urn:microsoft.com/office/officeart/2008/layout/VerticalCurvedList"/>
    <dgm:cxn modelId="{FBD74FAA-7393-482F-AA34-996F7DA1B3E8}" type="presOf" srcId="{73AD8D4E-2E93-4014-BAC8-E5BFB8B07B4F}" destId="{51C0DB82-80F8-4DA6-BCB3-52C83345F4E7}" srcOrd="0" destOrd="0" presId="urn:microsoft.com/office/officeart/2008/layout/VerticalCurvedList"/>
    <dgm:cxn modelId="{767A4E5F-946C-4CA4-A6C5-7A533E53A561}" type="presParOf" srcId="{38335672-E25B-444A-A289-C0F20BEC2013}" destId="{F8F44BF5-FA59-47FF-A9A3-12A4343BBD39}" srcOrd="0" destOrd="0" presId="urn:microsoft.com/office/officeart/2008/layout/VerticalCurvedList"/>
    <dgm:cxn modelId="{80AF8B20-6D09-422B-B8B6-07E06B696AA1}" type="presParOf" srcId="{F8F44BF5-FA59-47FF-A9A3-12A4343BBD39}" destId="{281C23C7-DD03-467B-9692-09E466F5D219}" srcOrd="0" destOrd="0" presId="urn:microsoft.com/office/officeart/2008/layout/VerticalCurvedList"/>
    <dgm:cxn modelId="{EA52FB31-C567-41E0-897D-2D1181D78FE7}" type="presParOf" srcId="{281C23C7-DD03-467B-9692-09E466F5D219}" destId="{4949695B-E625-4A27-8E75-51A3FD1673BA}" srcOrd="0" destOrd="0" presId="urn:microsoft.com/office/officeart/2008/layout/VerticalCurvedList"/>
    <dgm:cxn modelId="{4907962C-2F90-49F9-871B-2399A73E25C3}" type="presParOf" srcId="{281C23C7-DD03-467B-9692-09E466F5D219}" destId="{F3885BF5-9053-45AF-B297-D132A83CF86A}" srcOrd="1" destOrd="0" presId="urn:microsoft.com/office/officeart/2008/layout/VerticalCurvedList"/>
    <dgm:cxn modelId="{BCA45A2D-98D4-408D-9C39-072272C51E72}" type="presParOf" srcId="{281C23C7-DD03-467B-9692-09E466F5D219}" destId="{75E37358-336F-468D-A8F2-CB1247CD11D6}" srcOrd="2" destOrd="0" presId="urn:microsoft.com/office/officeart/2008/layout/VerticalCurvedList"/>
    <dgm:cxn modelId="{20F44CC1-8530-4B56-802B-F43BD25BD5D4}" type="presParOf" srcId="{281C23C7-DD03-467B-9692-09E466F5D219}" destId="{740633C6-AA64-41CB-9029-D6769F682514}" srcOrd="3" destOrd="0" presId="urn:microsoft.com/office/officeart/2008/layout/VerticalCurvedList"/>
    <dgm:cxn modelId="{E3787695-DDFD-4119-B39E-FD0272E90790}" type="presParOf" srcId="{F8F44BF5-FA59-47FF-A9A3-12A4343BBD39}" destId="{E8EDC6D4-BB99-4397-93C2-52C229690B11}" srcOrd="1" destOrd="0" presId="urn:microsoft.com/office/officeart/2008/layout/VerticalCurvedList"/>
    <dgm:cxn modelId="{67424B40-B377-41A5-8EF2-FE2A11B14D9E}" type="presParOf" srcId="{F8F44BF5-FA59-47FF-A9A3-12A4343BBD39}" destId="{98552EBF-2B8C-4567-84C8-56A4D7F4CCAD}" srcOrd="2" destOrd="0" presId="urn:microsoft.com/office/officeart/2008/layout/VerticalCurvedList"/>
    <dgm:cxn modelId="{BD804DFC-411E-4ADE-92FE-ED640FC1D5BC}" type="presParOf" srcId="{98552EBF-2B8C-4567-84C8-56A4D7F4CCAD}" destId="{052C8010-C7FF-4D53-9DE6-2128C847D4D7}" srcOrd="0" destOrd="0" presId="urn:microsoft.com/office/officeart/2008/layout/VerticalCurvedList"/>
    <dgm:cxn modelId="{9F2633B8-B413-415D-8111-8AC89FD2EB1B}" type="presParOf" srcId="{F8F44BF5-FA59-47FF-A9A3-12A4343BBD39}" destId="{51C0DB82-80F8-4DA6-BCB3-52C83345F4E7}" srcOrd="3" destOrd="0" presId="urn:microsoft.com/office/officeart/2008/layout/VerticalCurvedList"/>
    <dgm:cxn modelId="{287C78FA-3B8C-4B99-9E44-DC87C6F02B44}" type="presParOf" srcId="{F8F44BF5-FA59-47FF-A9A3-12A4343BBD39}" destId="{27BABFDC-1D94-461F-8739-43E34E18A4EB}" srcOrd="4" destOrd="0" presId="urn:microsoft.com/office/officeart/2008/layout/VerticalCurvedList"/>
    <dgm:cxn modelId="{B07F4D8A-8764-4805-A987-28C5CF4AA458}" type="presParOf" srcId="{27BABFDC-1D94-461F-8739-43E34E18A4EB}" destId="{8F0D97F4-3D65-4CB6-8CED-0B943A1FB9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E7DEFAF-6436-4F27-995B-AF243C8788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38F1FE3-69F1-4342-897C-6165E953B2CD}">
      <dgm:prSet/>
      <dgm:spPr/>
      <dgm:t>
        <a:bodyPr/>
        <a:lstStyle/>
        <a:p>
          <a:pPr rtl="0"/>
          <a:r>
            <a:rPr lang="id-ID" smtClean="0"/>
            <a:t>Enzim pada lambung</a:t>
          </a:r>
          <a:endParaRPr lang="en-US"/>
        </a:p>
      </dgm:t>
    </dgm:pt>
    <dgm:pt modelId="{AF3AE8F1-21D8-4EC0-96D4-4FC59754EE3F}" type="parTrans" cxnId="{DEAC1A4D-AA70-43AB-BD40-CB9DFF0B4B8F}">
      <dgm:prSet/>
      <dgm:spPr/>
      <dgm:t>
        <a:bodyPr/>
        <a:lstStyle/>
        <a:p>
          <a:endParaRPr lang="en-US"/>
        </a:p>
      </dgm:t>
    </dgm:pt>
    <dgm:pt modelId="{611A52DD-7740-4875-8875-B3DACC10FA88}" type="sibTrans" cxnId="{DEAC1A4D-AA70-43AB-BD40-CB9DFF0B4B8F}">
      <dgm:prSet/>
      <dgm:spPr/>
      <dgm:t>
        <a:bodyPr/>
        <a:lstStyle/>
        <a:p>
          <a:endParaRPr lang="en-US"/>
        </a:p>
      </dgm:t>
    </dgm:pt>
    <dgm:pt modelId="{540FC996-34CD-4CE8-B7C5-E3AB98A746B8}" type="pres">
      <dgm:prSet presAssocID="{DE7DEFAF-6436-4F27-995B-AF243C8788AB}" presName="linear" presStyleCnt="0">
        <dgm:presLayoutVars>
          <dgm:animLvl val="lvl"/>
          <dgm:resizeHandles val="exact"/>
        </dgm:presLayoutVars>
      </dgm:prSet>
      <dgm:spPr/>
    </dgm:pt>
    <dgm:pt modelId="{C7115E4B-8FE6-4E18-AB3C-41AD17B4316B}" type="pres">
      <dgm:prSet presAssocID="{438F1FE3-69F1-4342-897C-6165E953B2C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528BB73-9EA5-4BB3-9E13-1656EC9DD44B}" type="presOf" srcId="{DE7DEFAF-6436-4F27-995B-AF243C8788AB}" destId="{540FC996-34CD-4CE8-B7C5-E3AB98A746B8}" srcOrd="0" destOrd="0" presId="urn:microsoft.com/office/officeart/2005/8/layout/vList2"/>
    <dgm:cxn modelId="{6AE746FF-5E79-4A3B-9485-DE416C744B11}" type="presOf" srcId="{438F1FE3-69F1-4342-897C-6165E953B2CD}" destId="{C7115E4B-8FE6-4E18-AB3C-41AD17B4316B}" srcOrd="0" destOrd="0" presId="urn:microsoft.com/office/officeart/2005/8/layout/vList2"/>
    <dgm:cxn modelId="{DEAC1A4D-AA70-43AB-BD40-CB9DFF0B4B8F}" srcId="{DE7DEFAF-6436-4F27-995B-AF243C8788AB}" destId="{438F1FE3-69F1-4342-897C-6165E953B2CD}" srcOrd="0" destOrd="0" parTransId="{AF3AE8F1-21D8-4EC0-96D4-4FC59754EE3F}" sibTransId="{611A52DD-7740-4875-8875-B3DACC10FA88}"/>
    <dgm:cxn modelId="{895B42F4-18DD-442D-A5E3-543EC8E985F7}" type="presParOf" srcId="{540FC996-34CD-4CE8-B7C5-E3AB98A746B8}" destId="{C7115E4B-8FE6-4E18-AB3C-41AD17B431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6918FC5-DB19-4852-A6FA-35BB724E42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30E7677-31EE-4B9A-BF81-14EEE321FFF5}">
      <dgm:prSet/>
      <dgm:spPr/>
      <dgm:t>
        <a:bodyPr/>
        <a:lstStyle/>
        <a:p>
          <a:pPr rtl="0"/>
          <a:r>
            <a:rPr lang="id-ID" smtClean="0"/>
            <a:t>Usus halus (Instestinum)</a:t>
          </a:r>
          <a:endParaRPr lang="en-US"/>
        </a:p>
      </dgm:t>
    </dgm:pt>
    <dgm:pt modelId="{BC1A76E3-E337-4922-BA11-AAC60C34C42E}" type="parTrans" cxnId="{95D2F514-ABAB-45D9-9EA9-0036DD932745}">
      <dgm:prSet/>
      <dgm:spPr/>
      <dgm:t>
        <a:bodyPr/>
        <a:lstStyle/>
        <a:p>
          <a:endParaRPr lang="en-US"/>
        </a:p>
      </dgm:t>
    </dgm:pt>
    <dgm:pt modelId="{28C04AE7-005D-4B08-88A0-5981640C19B1}" type="sibTrans" cxnId="{95D2F514-ABAB-45D9-9EA9-0036DD932745}">
      <dgm:prSet/>
      <dgm:spPr/>
      <dgm:t>
        <a:bodyPr/>
        <a:lstStyle/>
        <a:p>
          <a:endParaRPr lang="en-US"/>
        </a:p>
      </dgm:t>
    </dgm:pt>
    <dgm:pt modelId="{EEF413A8-ED74-4784-A6D5-A5A78320A245}" type="pres">
      <dgm:prSet presAssocID="{36918FC5-DB19-4852-A6FA-35BB724E42B6}" presName="linear" presStyleCnt="0">
        <dgm:presLayoutVars>
          <dgm:animLvl val="lvl"/>
          <dgm:resizeHandles val="exact"/>
        </dgm:presLayoutVars>
      </dgm:prSet>
      <dgm:spPr/>
    </dgm:pt>
    <dgm:pt modelId="{A259DE4B-3117-4870-BF44-97274AB18525}" type="pres">
      <dgm:prSet presAssocID="{F30E7677-31EE-4B9A-BF81-14EEE321FFF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5D2F514-ABAB-45D9-9EA9-0036DD932745}" srcId="{36918FC5-DB19-4852-A6FA-35BB724E42B6}" destId="{F30E7677-31EE-4B9A-BF81-14EEE321FFF5}" srcOrd="0" destOrd="0" parTransId="{BC1A76E3-E337-4922-BA11-AAC60C34C42E}" sibTransId="{28C04AE7-005D-4B08-88A0-5981640C19B1}"/>
    <dgm:cxn modelId="{CE1DCDF7-9AB9-4839-B1E6-94F962B3F128}" type="presOf" srcId="{36918FC5-DB19-4852-A6FA-35BB724E42B6}" destId="{EEF413A8-ED74-4784-A6D5-A5A78320A245}" srcOrd="0" destOrd="0" presId="urn:microsoft.com/office/officeart/2005/8/layout/vList2"/>
    <dgm:cxn modelId="{48802D31-EAEB-4D8C-8E70-FAA1065046DB}" type="presOf" srcId="{F30E7677-31EE-4B9A-BF81-14EEE321FFF5}" destId="{A259DE4B-3117-4870-BF44-97274AB18525}" srcOrd="0" destOrd="0" presId="urn:microsoft.com/office/officeart/2005/8/layout/vList2"/>
    <dgm:cxn modelId="{98BEE18A-CFCC-4E89-8CC5-13C347DD200C}" type="presParOf" srcId="{EEF413A8-ED74-4784-A6D5-A5A78320A245}" destId="{A259DE4B-3117-4870-BF44-97274AB185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D324028-37E2-404A-9FAB-D402B0EAA4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6F7F59B-AA21-4D5F-9BAC-816C7102209E}">
      <dgm:prSet/>
      <dgm:spPr/>
      <dgm:t>
        <a:bodyPr/>
        <a:lstStyle/>
        <a:p>
          <a:pPr rtl="0"/>
          <a:r>
            <a:rPr lang="id-ID" smtClean="0"/>
            <a:t>Usus dua belas jari </a:t>
          </a:r>
          <a:endParaRPr lang="en-US"/>
        </a:p>
      </dgm:t>
    </dgm:pt>
    <dgm:pt modelId="{C7E12F92-1DC5-4E86-B52C-DF409173816C}" type="parTrans" cxnId="{108DA264-FAF5-40ED-A4E2-71B5C795B966}">
      <dgm:prSet/>
      <dgm:spPr/>
      <dgm:t>
        <a:bodyPr/>
        <a:lstStyle/>
        <a:p>
          <a:endParaRPr lang="en-US"/>
        </a:p>
      </dgm:t>
    </dgm:pt>
    <dgm:pt modelId="{FB3BE9A9-25D8-404B-B739-7FA2CCB55254}" type="sibTrans" cxnId="{108DA264-FAF5-40ED-A4E2-71B5C795B966}">
      <dgm:prSet/>
      <dgm:spPr/>
      <dgm:t>
        <a:bodyPr/>
        <a:lstStyle/>
        <a:p>
          <a:endParaRPr lang="en-US"/>
        </a:p>
      </dgm:t>
    </dgm:pt>
    <dgm:pt modelId="{BA34542C-331F-4376-83A7-1BD149FA97B7}" type="pres">
      <dgm:prSet presAssocID="{AD324028-37E2-404A-9FAB-D402B0EAA432}" presName="linear" presStyleCnt="0">
        <dgm:presLayoutVars>
          <dgm:animLvl val="lvl"/>
          <dgm:resizeHandles val="exact"/>
        </dgm:presLayoutVars>
      </dgm:prSet>
      <dgm:spPr/>
    </dgm:pt>
    <dgm:pt modelId="{6DB0CFC8-DE16-4646-8248-EBBDFD3B8EB2}" type="pres">
      <dgm:prSet presAssocID="{B6F7F59B-AA21-4D5F-9BAC-816C7102209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847484F-EB5F-4273-BB20-5F88EB4A44B3}" type="presOf" srcId="{AD324028-37E2-404A-9FAB-D402B0EAA432}" destId="{BA34542C-331F-4376-83A7-1BD149FA97B7}" srcOrd="0" destOrd="0" presId="urn:microsoft.com/office/officeart/2005/8/layout/vList2"/>
    <dgm:cxn modelId="{21129F43-78C2-404C-9D84-DA2DA296276A}" type="presOf" srcId="{B6F7F59B-AA21-4D5F-9BAC-816C7102209E}" destId="{6DB0CFC8-DE16-4646-8248-EBBDFD3B8EB2}" srcOrd="0" destOrd="0" presId="urn:microsoft.com/office/officeart/2005/8/layout/vList2"/>
    <dgm:cxn modelId="{108DA264-FAF5-40ED-A4E2-71B5C795B966}" srcId="{AD324028-37E2-404A-9FAB-D402B0EAA432}" destId="{B6F7F59B-AA21-4D5F-9BAC-816C7102209E}" srcOrd="0" destOrd="0" parTransId="{C7E12F92-1DC5-4E86-B52C-DF409173816C}" sibTransId="{FB3BE9A9-25D8-404B-B739-7FA2CCB55254}"/>
    <dgm:cxn modelId="{90D5F60A-8BF9-4F23-AF25-306B51151ED9}" type="presParOf" srcId="{BA34542C-331F-4376-83A7-1BD149FA97B7}" destId="{6DB0CFC8-DE16-4646-8248-EBBDFD3B8E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4A89A7C-0406-43A0-BF3E-B31AA32C65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BFD8ACB-2D1E-4120-8349-8F2768C95929}">
      <dgm:prSet/>
      <dgm:spPr/>
      <dgm:t>
        <a:bodyPr/>
        <a:lstStyle/>
        <a:p>
          <a:pPr rtl="0"/>
          <a:r>
            <a:rPr lang="id-ID" smtClean="0"/>
            <a:t>Usus kosong</a:t>
          </a:r>
          <a:endParaRPr lang="en-US"/>
        </a:p>
      </dgm:t>
    </dgm:pt>
    <dgm:pt modelId="{7729B2AB-B509-4ADB-8CCB-655F7551013D}" type="parTrans" cxnId="{6C2D0E77-3555-46DA-8D64-877EC3925EC3}">
      <dgm:prSet/>
      <dgm:spPr/>
      <dgm:t>
        <a:bodyPr/>
        <a:lstStyle/>
        <a:p>
          <a:endParaRPr lang="en-US"/>
        </a:p>
      </dgm:t>
    </dgm:pt>
    <dgm:pt modelId="{09465E6E-1F72-45E0-B2BF-AEF03149D8B9}" type="sibTrans" cxnId="{6C2D0E77-3555-46DA-8D64-877EC3925EC3}">
      <dgm:prSet/>
      <dgm:spPr/>
      <dgm:t>
        <a:bodyPr/>
        <a:lstStyle/>
        <a:p>
          <a:endParaRPr lang="en-US"/>
        </a:p>
      </dgm:t>
    </dgm:pt>
    <dgm:pt modelId="{6BCE97A6-87E7-44B1-A59F-5323061E4091}" type="pres">
      <dgm:prSet presAssocID="{E4A89A7C-0406-43A0-BF3E-B31AA32C6547}" presName="linear" presStyleCnt="0">
        <dgm:presLayoutVars>
          <dgm:animLvl val="lvl"/>
          <dgm:resizeHandles val="exact"/>
        </dgm:presLayoutVars>
      </dgm:prSet>
      <dgm:spPr/>
    </dgm:pt>
    <dgm:pt modelId="{7F52A50A-932E-4E3C-899F-DB245263626F}" type="pres">
      <dgm:prSet presAssocID="{CBFD8ACB-2D1E-4120-8349-8F2768C9592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23DF9C8-3CE6-4E02-A8E0-615006CE079E}" type="presOf" srcId="{CBFD8ACB-2D1E-4120-8349-8F2768C95929}" destId="{7F52A50A-932E-4E3C-899F-DB245263626F}" srcOrd="0" destOrd="0" presId="urn:microsoft.com/office/officeart/2005/8/layout/vList2"/>
    <dgm:cxn modelId="{7343BCB6-0A71-4138-BC70-C6E6595AA666}" type="presOf" srcId="{E4A89A7C-0406-43A0-BF3E-B31AA32C6547}" destId="{6BCE97A6-87E7-44B1-A59F-5323061E4091}" srcOrd="0" destOrd="0" presId="urn:microsoft.com/office/officeart/2005/8/layout/vList2"/>
    <dgm:cxn modelId="{6C2D0E77-3555-46DA-8D64-877EC3925EC3}" srcId="{E4A89A7C-0406-43A0-BF3E-B31AA32C6547}" destId="{CBFD8ACB-2D1E-4120-8349-8F2768C95929}" srcOrd="0" destOrd="0" parTransId="{7729B2AB-B509-4ADB-8CCB-655F7551013D}" sibTransId="{09465E6E-1F72-45E0-B2BF-AEF03149D8B9}"/>
    <dgm:cxn modelId="{305A69B8-1758-4AB4-95C1-0CE8A560E448}" type="presParOf" srcId="{6BCE97A6-87E7-44B1-A59F-5323061E4091}" destId="{7F52A50A-932E-4E3C-899F-DB24526362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C8F2626-7CC4-4BC2-BB54-4DA41F5298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AE58C8E-D572-4967-BD0D-C5A970D9FEB5}">
      <dgm:prSet/>
      <dgm:spPr/>
      <dgm:t>
        <a:bodyPr/>
        <a:lstStyle/>
        <a:p>
          <a:pPr rtl="0"/>
          <a:r>
            <a:rPr lang="id-ID" smtClean="0"/>
            <a:t>Usus penyerap</a:t>
          </a:r>
          <a:endParaRPr lang="en-US"/>
        </a:p>
      </dgm:t>
    </dgm:pt>
    <dgm:pt modelId="{6EE648AB-2C9D-4BF1-BE05-BED94BBD155A}" type="parTrans" cxnId="{5788F144-2DA1-49DE-8051-FCDDC6A49217}">
      <dgm:prSet/>
      <dgm:spPr/>
      <dgm:t>
        <a:bodyPr/>
        <a:lstStyle/>
        <a:p>
          <a:endParaRPr lang="en-US"/>
        </a:p>
      </dgm:t>
    </dgm:pt>
    <dgm:pt modelId="{03FB7783-2F58-4F48-ACB4-FD26D1EC9EF7}" type="sibTrans" cxnId="{5788F144-2DA1-49DE-8051-FCDDC6A49217}">
      <dgm:prSet/>
      <dgm:spPr/>
      <dgm:t>
        <a:bodyPr/>
        <a:lstStyle/>
        <a:p>
          <a:endParaRPr lang="en-US"/>
        </a:p>
      </dgm:t>
    </dgm:pt>
    <dgm:pt modelId="{652AD405-CF5D-4254-A64C-BBB6A2518A28}" type="pres">
      <dgm:prSet presAssocID="{9C8F2626-7CC4-4BC2-BB54-4DA41F529832}" presName="linear" presStyleCnt="0">
        <dgm:presLayoutVars>
          <dgm:animLvl val="lvl"/>
          <dgm:resizeHandles val="exact"/>
        </dgm:presLayoutVars>
      </dgm:prSet>
      <dgm:spPr/>
    </dgm:pt>
    <dgm:pt modelId="{B7CF4537-9B5E-4805-9A6A-EB4EA200C6CE}" type="pres">
      <dgm:prSet presAssocID="{7AE58C8E-D572-4967-BD0D-C5A970D9FEB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57571A8-C1AB-421E-B988-6E7CC665B06E}" type="presOf" srcId="{9C8F2626-7CC4-4BC2-BB54-4DA41F529832}" destId="{652AD405-CF5D-4254-A64C-BBB6A2518A28}" srcOrd="0" destOrd="0" presId="urn:microsoft.com/office/officeart/2005/8/layout/vList2"/>
    <dgm:cxn modelId="{A00CD88B-01DA-456E-80CF-76D5396A33E2}" type="presOf" srcId="{7AE58C8E-D572-4967-BD0D-C5A970D9FEB5}" destId="{B7CF4537-9B5E-4805-9A6A-EB4EA200C6CE}" srcOrd="0" destOrd="0" presId="urn:microsoft.com/office/officeart/2005/8/layout/vList2"/>
    <dgm:cxn modelId="{5788F144-2DA1-49DE-8051-FCDDC6A49217}" srcId="{9C8F2626-7CC4-4BC2-BB54-4DA41F529832}" destId="{7AE58C8E-D572-4967-BD0D-C5A970D9FEB5}" srcOrd="0" destOrd="0" parTransId="{6EE648AB-2C9D-4BF1-BE05-BED94BBD155A}" sibTransId="{03FB7783-2F58-4F48-ACB4-FD26D1EC9EF7}"/>
    <dgm:cxn modelId="{19C5CF8A-F400-4603-BA10-C2AB1350B68C}" type="presParOf" srcId="{652AD405-CF5D-4254-A64C-BBB6A2518A28}" destId="{B7CF4537-9B5E-4805-9A6A-EB4EA200C6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4EB3EA6-1C19-4EAF-AAD6-E6667DC09A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72B9670-ABC2-443F-B337-0C1E28EDD550}">
      <dgm:prSet/>
      <dgm:spPr/>
      <dgm:t>
        <a:bodyPr/>
        <a:lstStyle/>
        <a:p>
          <a:pPr rtl="0"/>
          <a:r>
            <a:rPr lang="id-ID" smtClean="0"/>
            <a:t>Usus besar (Colon)</a:t>
          </a:r>
          <a:endParaRPr lang="en-US"/>
        </a:p>
      </dgm:t>
    </dgm:pt>
    <dgm:pt modelId="{9B3CD2A6-E7AD-427E-8C3C-AB4C4FD8CC13}" type="parTrans" cxnId="{B5C5C96B-D59A-46CB-9E9B-925F81FFCE6D}">
      <dgm:prSet/>
      <dgm:spPr/>
      <dgm:t>
        <a:bodyPr/>
        <a:lstStyle/>
        <a:p>
          <a:endParaRPr lang="en-US"/>
        </a:p>
      </dgm:t>
    </dgm:pt>
    <dgm:pt modelId="{A37A9C55-0A62-48A7-A438-4FEBEAAEE52B}" type="sibTrans" cxnId="{B5C5C96B-D59A-46CB-9E9B-925F81FFCE6D}">
      <dgm:prSet/>
      <dgm:spPr/>
      <dgm:t>
        <a:bodyPr/>
        <a:lstStyle/>
        <a:p>
          <a:endParaRPr lang="en-US"/>
        </a:p>
      </dgm:t>
    </dgm:pt>
    <dgm:pt modelId="{8441C7A7-1269-4CF9-9CCD-4F5730643BF7}" type="pres">
      <dgm:prSet presAssocID="{04EB3EA6-1C19-4EAF-AAD6-E6667DC09A9A}" presName="linear" presStyleCnt="0">
        <dgm:presLayoutVars>
          <dgm:animLvl val="lvl"/>
          <dgm:resizeHandles val="exact"/>
        </dgm:presLayoutVars>
      </dgm:prSet>
      <dgm:spPr/>
    </dgm:pt>
    <dgm:pt modelId="{51243DD3-FD15-4685-90C6-D023D6467954}" type="pres">
      <dgm:prSet presAssocID="{672B9670-ABC2-443F-B337-0C1E28EDD55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40F0489-1C92-4389-BB14-1A0C5E9F30E7}" type="presOf" srcId="{672B9670-ABC2-443F-B337-0C1E28EDD550}" destId="{51243DD3-FD15-4685-90C6-D023D6467954}" srcOrd="0" destOrd="0" presId="urn:microsoft.com/office/officeart/2005/8/layout/vList2"/>
    <dgm:cxn modelId="{B5C5C96B-D59A-46CB-9E9B-925F81FFCE6D}" srcId="{04EB3EA6-1C19-4EAF-AAD6-E6667DC09A9A}" destId="{672B9670-ABC2-443F-B337-0C1E28EDD550}" srcOrd="0" destOrd="0" parTransId="{9B3CD2A6-E7AD-427E-8C3C-AB4C4FD8CC13}" sibTransId="{A37A9C55-0A62-48A7-A438-4FEBEAAEE52B}"/>
    <dgm:cxn modelId="{1E594D6E-ABCE-4C85-B796-170EDD88C418}" type="presOf" srcId="{04EB3EA6-1C19-4EAF-AAD6-E6667DC09A9A}" destId="{8441C7A7-1269-4CF9-9CCD-4F5730643BF7}" srcOrd="0" destOrd="0" presId="urn:microsoft.com/office/officeart/2005/8/layout/vList2"/>
    <dgm:cxn modelId="{80F238B3-9AD7-4BAE-90AD-0DBB185EFD30}" type="presParOf" srcId="{8441C7A7-1269-4CF9-9CCD-4F5730643BF7}" destId="{51243DD3-FD15-4685-90C6-D023D64679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55ACD56-4DF5-43B7-B6A7-B6EAD887FC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882D46C-2B7B-4A62-AA99-18860DD48930}">
      <dgm:prSet/>
      <dgm:spPr/>
      <dgm:t>
        <a:bodyPr/>
        <a:lstStyle/>
        <a:p>
          <a:pPr rtl="0"/>
          <a:r>
            <a:rPr lang="id-ID" smtClean="0"/>
            <a:t>Gangguan Sistem pencernaan</a:t>
          </a:r>
          <a:endParaRPr lang="en-US"/>
        </a:p>
      </dgm:t>
    </dgm:pt>
    <dgm:pt modelId="{A5EA1002-B41C-4099-AEC5-4BBC8B25D3F5}" type="parTrans" cxnId="{09F77903-D2D8-49FE-9C60-51A64609A633}">
      <dgm:prSet/>
      <dgm:spPr/>
      <dgm:t>
        <a:bodyPr/>
        <a:lstStyle/>
        <a:p>
          <a:endParaRPr lang="en-US"/>
        </a:p>
      </dgm:t>
    </dgm:pt>
    <dgm:pt modelId="{243CB398-BE7D-42BD-8A79-A8993F984C2A}" type="sibTrans" cxnId="{09F77903-D2D8-49FE-9C60-51A64609A633}">
      <dgm:prSet/>
      <dgm:spPr/>
      <dgm:t>
        <a:bodyPr/>
        <a:lstStyle/>
        <a:p>
          <a:endParaRPr lang="en-US"/>
        </a:p>
      </dgm:t>
    </dgm:pt>
    <dgm:pt modelId="{C6313025-D794-4416-9394-62C72E7C359D}" type="pres">
      <dgm:prSet presAssocID="{055ACD56-4DF5-43B7-B6A7-B6EAD887FC44}" presName="linear" presStyleCnt="0">
        <dgm:presLayoutVars>
          <dgm:animLvl val="lvl"/>
          <dgm:resizeHandles val="exact"/>
        </dgm:presLayoutVars>
      </dgm:prSet>
      <dgm:spPr/>
    </dgm:pt>
    <dgm:pt modelId="{48E6CAB8-69AF-4802-9F9A-A155E83A1D38}" type="pres">
      <dgm:prSet presAssocID="{5882D46C-2B7B-4A62-AA99-18860DD4893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9F77903-D2D8-49FE-9C60-51A64609A633}" srcId="{055ACD56-4DF5-43B7-B6A7-B6EAD887FC44}" destId="{5882D46C-2B7B-4A62-AA99-18860DD48930}" srcOrd="0" destOrd="0" parTransId="{A5EA1002-B41C-4099-AEC5-4BBC8B25D3F5}" sibTransId="{243CB398-BE7D-42BD-8A79-A8993F984C2A}"/>
    <dgm:cxn modelId="{4098414C-1417-411C-9C74-BAD6CEF559CE}" type="presOf" srcId="{055ACD56-4DF5-43B7-B6A7-B6EAD887FC44}" destId="{C6313025-D794-4416-9394-62C72E7C359D}" srcOrd="0" destOrd="0" presId="urn:microsoft.com/office/officeart/2005/8/layout/vList2"/>
    <dgm:cxn modelId="{41615AB9-BB8A-4436-AF90-0B7E793F7DF6}" type="presOf" srcId="{5882D46C-2B7B-4A62-AA99-18860DD48930}" destId="{48E6CAB8-69AF-4802-9F9A-A155E83A1D38}" srcOrd="0" destOrd="0" presId="urn:microsoft.com/office/officeart/2005/8/layout/vList2"/>
    <dgm:cxn modelId="{2355F55A-ECD4-4F34-B693-9895E4C68F43}" type="presParOf" srcId="{C6313025-D794-4416-9394-62C72E7C359D}" destId="{48E6CAB8-69AF-4802-9F9A-A155E83A1D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0829F8-25CF-45D0-BB8B-260EC32142D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8D12FA89-67BE-4430-9F32-001483E7288B}">
      <dgm:prSet/>
      <dgm:spPr/>
      <dgm:t>
        <a:bodyPr/>
        <a:lstStyle/>
        <a:p>
          <a:pPr rtl="0"/>
          <a:r>
            <a:rPr lang="en-US" smtClean="0"/>
            <a:t>Puncak gigi/mahkota gigi (korona)</a:t>
          </a:r>
          <a:endParaRPr lang="en-US"/>
        </a:p>
      </dgm:t>
    </dgm:pt>
    <dgm:pt modelId="{57C4D6CC-A20B-483E-ADC0-62A21AE720FA}" type="parTrans" cxnId="{1F772A38-0357-4F42-8745-17D762DFC5C3}">
      <dgm:prSet/>
      <dgm:spPr/>
      <dgm:t>
        <a:bodyPr/>
        <a:lstStyle/>
        <a:p>
          <a:endParaRPr lang="en-US"/>
        </a:p>
      </dgm:t>
    </dgm:pt>
    <dgm:pt modelId="{C95025B6-E232-4C7B-B715-70388B014350}" type="sibTrans" cxnId="{1F772A38-0357-4F42-8745-17D762DFC5C3}">
      <dgm:prSet/>
      <dgm:spPr/>
      <dgm:t>
        <a:bodyPr/>
        <a:lstStyle/>
        <a:p>
          <a:endParaRPr lang="en-US"/>
        </a:p>
      </dgm:t>
    </dgm:pt>
    <dgm:pt modelId="{0911A5AF-CDEB-4B69-BCAA-D656B31872A4}">
      <dgm:prSet/>
      <dgm:spPr/>
      <dgm:t>
        <a:bodyPr/>
        <a:lstStyle/>
        <a:p>
          <a:pPr rtl="0"/>
          <a:r>
            <a:rPr lang="en-US" smtClean="0"/>
            <a:t>Leher gigi (kolum)</a:t>
          </a:r>
          <a:endParaRPr lang="en-US"/>
        </a:p>
      </dgm:t>
    </dgm:pt>
    <dgm:pt modelId="{2E52F8F4-2355-4EE9-AB69-750513D82845}" type="parTrans" cxnId="{83C6A91D-EE11-484F-A19A-BD54D12D9BB1}">
      <dgm:prSet/>
      <dgm:spPr/>
      <dgm:t>
        <a:bodyPr/>
        <a:lstStyle/>
        <a:p>
          <a:endParaRPr lang="en-US"/>
        </a:p>
      </dgm:t>
    </dgm:pt>
    <dgm:pt modelId="{9C094B46-6563-43CD-9FE4-69FCE01F992A}" type="sibTrans" cxnId="{83C6A91D-EE11-484F-A19A-BD54D12D9BB1}">
      <dgm:prSet/>
      <dgm:spPr/>
      <dgm:t>
        <a:bodyPr/>
        <a:lstStyle/>
        <a:p>
          <a:endParaRPr lang="en-US"/>
        </a:p>
      </dgm:t>
    </dgm:pt>
    <dgm:pt modelId="{4062533A-10EC-42E6-A5F6-AA6F87A62DE6}">
      <dgm:prSet/>
      <dgm:spPr/>
      <dgm:t>
        <a:bodyPr/>
        <a:lstStyle/>
        <a:p>
          <a:pPr rtl="0"/>
          <a:r>
            <a:rPr lang="en-US" smtClean="0"/>
            <a:t>Akar gigi (radiks)</a:t>
          </a:r>
          <a:endParaRPr lang="en-US"/>
        </a:p>
      </dgm:t>
    </dgm:pt>
    <dgm:pt modelId="{F2EB3088-5E93-402A-BD1B-8801CA815D27}" type="parTrans" cxnId="{9FEE177F-50E7-45C4-B170-7064EFBA892B}">
      <dgm:prSet/>
      <dgm:spPr/>
      <dgm:t>
        <a:bodyPr/>
        <a:lstStyle/>
        <a:p>
          <a:endParaRPr lang="en-US"/>
        </a:p>
      </dgm:t>
    </dgm:pt>
    <dgm:pt modelId="{177BF1E3-3D96-4B3D-BE1A-501E1B240FBB}" type="sibTrans" cxnId="{9FEE177F-50E7-45C4-B170-7064EFBA892B}">
      <dgm:prSet/>
      <dgm:spPr/>
      <dgm:t>
        <a:bodyPr/>
        <a:lstStyle/>
        <a:p>
          <a:endParaRPr lang="en-US"/>
        </a:p>
      </dgm:t>
    </dgm:pt>
    <dgm:pt modelId="{27050E05-C628-49D9-9DAC-89FD7183173D}">
      <dgm:prSet/>
      <dgm:spPr/>
      <dgm:t>
        <a:bodyPr/>
        <a:lstStyle/>
        <a:p>
          <a:pPr rtl="0"/>
          <a:r>
            <a:rPr lang="en-US" smtClean="0"/>
            <a:t>Email</a:t>
          </a:r>
          <a:endParaRPr lang="en-US"/>
        </a:p>
      </dgm:t>
    </dgm:pt>
    <dgm:pt modelId="{D9F365FB-D5D9-4F67-8A38-C9ACB29574BE}" type="parTrans" cxnId="{DDF22FA0-70F4-4FE3-A0BE-ADFC2EF26D18}">
      <dgm:prSet/>
      <dgm:spPr/>
      <dgm:t>
        <a:bodyPr/>
        <a:lstStyle/>
        <a:p>
          <a:endParaRPr lang="en-US"/>
        </a:p>
      </dgm:t>
    </dgm:pt>
    <dgm:pt modelId="{7D9F1115-12AC-4E15-9400-D004D811317B}" type="sibTrans" cxnId="{DDF22FA0-70F4-4FE3-A0BE-ADFC2EF26D18}">
      <dgm:prSet/>
      <dgm:spPr/>
      <dgm:t>
        <a:bodyPr/>
        <a:lstStyle/>
        <a:p>
          <a:endParaRPr lang="en-US"/>
        </a:p>
      </dgm:t>
    </dgm:pt>
    <dgm:pt modelId="{BEBB8189-EEB7-4E52-AFF7-BE2595B97769}">
      <dgm:prSet/>
      <dgm:spPr/>
      <dgm:t>
        <a:bodyPr/>
        <a:lstStyle/>
        <a:p>
          <a:pPr rtl="0"/>
          <a:r>
            <a:rPr lang="en-US" smtClean="0"/>
            <a:t>Tulang gigi</a:t>
          </a:r>
          <a:endParaRPr lang="en-US"/>
        </a:p>
      </dgm:t>
    </dgm:pt>
    <dgm:pt modelId="{61EBA8A9-30CD-42F6-8849-4AFB3C8FEE84}" type="parTrans" cxnId="{54AB7188-8530-4BE9-895C-9E4018C2D631}">
      <dgm:prSet/>
      <dgm:spPr/>
      <dgm:t>
        <a:bodyPr/>
        <a:lstStyle/>
        <a:p>
          <a:endParaRPr lang="en-US"/>
        </a:p>
      </dgm:t>
    </dgm:pt>
    <dgm:pt modelId="{C886DE79-0B39-4FD1-9B63-04EF22954E07}" type="sibTrans" cxnId="{54AB7188-8530-4BE9-895C-9E4018C2D631}">
      <dgm:prSet/>
      <dgm:spPr/>
      <dgm:t>
        <a:bodyPr/>
        <a:lstStyle/>
        <a:p>
          <a:endParaRPr lang="en-US"/>
        </a:p>
      </dgm:t>
    </dgm:pt>
    <dgm:pt modelId="{7BF812BF-54D0-4DD4-9815-3510B53084AA}">
      <dgm:prSet/>
      <dgm:spPr/>
      <dgm:t>
        <a:bodyPr/>
        <a:lstStyle/>
        <a:p>
          <a:pPr rtl="0"/>
          <a:r>
            <a:rPr lang="en-US" smtClean="0"/>
            <a:t>Sumsum gigi (pulpa)</a:t>
          </a:r>
          <a:endParaRPr lang="en-US"/>
        </a:p>
      </dgm:t>
    </dgm:pt>
    <dgm:pt modelId="{0B1EA21A-DEE7-4C4F-9D98-9CBE9D696F52}" type="parTrans" cxnId="{6FC4C902-3C87-4FF4-9345-0E8A66B9A076}">
      <dgm:prSet/>
      <dgm:spPr/>
      <dgm:t>
        <a:bodyPr/>
        <a:lstStyle/>
        <a:p>
          <a:endParaRPr lang="en-US"/>
        </a:p>
      </dgm:t>
    </dgm:pt>
    <dgm:pt modelId="{A84E501C-153B-442B-BB99-272828ADBDCD}" type="sibTrans" cxnId="{6FC4C902-3C87-4FF4-9345-0E8A66B9A076}">
      <dgm:prSet/>
      <dgm:spPr/>
      <dgm:t>
        <a:bodyPr/>
        <a:lstStyle/>
        <a:p>
          <a:endParaRPr lang="en-US"/>
        </a:p>
      </dgm:t>
    </dgm:pt>
    <dgm:pt modelId="{DB54B8AD-F0E5-443C-86F5-678024F7A3AA}" type="pres">
      <dgm:prSet presAssocID="{4B0829F8-25CF-45D0-BB8B-260EC32142D7}" presName="Name0" presStyleCnt="0">
        <dgm:presLayoutVars>
          <dgm:chMax val="7"/>
          <dgm:chPref val="7"/>
          <dgm:dir/>
        </dgm:presLayoutVars>
      </dgm:prSet>
      <dgm:spPr/>
    </dgm:pt>
    <dgm:pt modelId="{5DBDFFAC-0B62-4D66-A280-B4598F5CF106}" type="pres">
      <dgm:prSet presAssocID="{4B0829F8-25CF-45D0-BB8B-260EC32142D7}" presName="Name1" presStyleCnt="0"/>
      <dgm:spPr/>
    </dgm:pt>
    <dgm:pt modelId="{C9846B2E-9F4E-45FB-AE98-A18E5D187C4B}" type="pres">
      <dgm:prSet presAssocID="{4B0829F8-25CF-45D0-BB8B-260EC32142D7}" presName="cycle" presStyleCnt="0"/>
      <dgm:spPr/>
    </dgm:pt>
    <dgm:pt modelId="{04AD2541-2AD4-42D7-9263-2B22D6DEABE2}" type="pres">
      <dgm:prSet presAssocID="{4B0829F8-25CF-45D0-BB8B-260EC32142D7}" presName="srcNode" presStyleLbl="node1" presStyleIdx="0" presStyleCnt="6"/>
      <dgm:spPr/>
    </dgm:pt>
    <dgm:pt modelId="{ED66291B-FB47-4337-9665-9FD24B33AAD7}" type="pres">
      <dgm:prSet presAssocID="{4B0829F8-25CF-45D0-BB8B-260EC32142D7}" presName="conn" presStyleLbl="parChTrans1D2" presStyleIdx="0" presStyleCnt="1"/>
      <dgm:spPr/>
    </dgm:pt>
    <dgm:pt modelId="{278A57F3-6C20-4D47-9812-5D44FF2321B9}" type="pres">
      <dgm:prSet presAssocID="{4B0829F8-25CF-45D0-BB8B-260EC32142D7}" presName="extraNode" presStyleLbl="node1" presStyleIdx="0" presStyleCnt="6"/>
      <dgm:spPr/>
    </dgm:pt>
    <dgm:pt modelId="{ECE529E9-09F1-4EA5-B49D-8C34BCC10BE6}" type="pres">
      <dgm:prSet presAssocID="{4B0829F8-25CF-45D0-BB8B-260EC32142D7}" presName="dstNode" presStyleLbl="node1" presStyleIdx="0" presStyleCnt="6"/>
      <dgm:spPr/>
    </dgm:pt>
    <dgm:pt modelId="{A6BE7CEF-82EB-474D-BB4E-93687E13E77E}" type="pres">
      <dgm:prSet presAssocID="{8D12FA89-67BE-4430-9F32-001483E7288B}" presName="text_1" presStyleLbl="node1" presStyleIdx="0" presStyleCnt="6">
        <dgm:presLayoutVars>
          <dgm:bulletEnabled val="1"/>
        </dgm:presLayoutVars>
      </dgm:prSet>
      <dgm:spPr/>
    </dgm:pt>
    <dgm:pt modelId="{379AB78F-3CD3-43AB-BD6D-7F0AD3A53D18}" type="pres">
      <dgm:prSet presAssocID="{8D12FA89-67BE-4430-9F32-001483E7288B}" presName="accent_1" presStyleCnt="0"/>
      <dgm:spPr/>
    </dgm:pt>
    <dgm:pt modelId="{88DE6577-187E-453E-9FD3-3FF15FDE0982}" type="pres">
      <dgm:prSet presAssocID="{8D12FA89-67BE-4430-9F32-001483E7288B}" presName="accentRepeatNode" presStyleLbl="solidFgAcc1" presStyleIdx="0" presStyleCnt="6"/>
      <dgm:spPr/>
    </dgm:pt>
    <dgm:pt modelId="{F11C58E3-D877-41F0-8322-22D342813365}" type="pres">
      <dgm:prSet presAssocID="{0911A5AF-CDEB-4B69-BCAA-D656B31872A4}" presName="text_2" presStyleLbl="node1" presStyleIdx="1" presStyleCnt="6">
        <dgm:presLayoutVars>
          <dgm:bulletEnabled val="1"/>
        </dgm:presLayoutVars>
      </dgm:prSet>
      <dgm:spPr/>
    </dgm:pt>
    <dgm:pt modelId="{22114FF9-6D6C-4C63-A002-17B780C34F6D}" type="pres">
      <dgm:prSet presAssocID="{0911A5AF-CDEB-4B69-BCAA-D656B31872A4}" presName="accent_2" presStyleCnt="0"/>
      <dgm:spPr/>
    </dgm:pt>
    <dgm:pt modelId="{367E167F-A161-4A6A-9E46-F7D89B210430}" type="pres">
      <dgm:prSet presAssocID="{0911A5AF-CDEB-4B69-BCAA-D656B31872A4}" presName="accentRepeatNode" presStyleLbl="solidFgAcc1" presStyleIdx="1" presStyleCnt="6"/>
      <dgm:spPr/>
    </dgm:pt>
    <dgm:pt modelId="{9165599A-FB1C-45A4-A04B-2E73AAD5B410}" type="pres">
      <dgm:prSet presAssocID="{4062533A-10EC-42E6-A5F6-AA6F87A62DE6}" presName="text_3" presStyleLbl="node1" presStyleIdx="2" presStyleCnt="6">
        <dgm:presLayoutVars>
          <dgm:bulletEnabled val="1"/>
        </dgm:presLayoutVars>
      </dgm:prSet>
      <dgm:spPr/>
    </dgm:pt>
    <dgm:pt modelId="{478A7644-DE09-4955-AF3C-A27E3C1C42EB}" type="pres">
      <dgm:prSet presAssocID="{4062533A-10EC-42E6-A5F6-AA6F87A62DE6}" presName="accent_3" presStyleCnt="0"/>
      <dgm:spPr/>
    </dgm:pt>
    <dgm:pt modelId="{491696F6-4E2B-4408-837D-D49B85B97A3E}" type="pres">
      <dgm:prSet presAssocID="{4062533A-10EC-42E6-A5F6-AA6F87A62DE6}" presName="accentRepeatNode" presStyleLbl="solidFgAcc1" presStyleIdx="2" presStyleCnt="6"/>
      <dgm:spPr/>
    </dgm:pt>
    <dgm:pt modelId="{E806429E-38FC-460F-B9C1-A1D774341B46}" type="pres">
      <dgm:prSet presAssocID="{27050E05-C628-49D9-9DAC-89FD7183173D}" presName="text_4" presStyleLbl="node1" presStyleIdx="3" presStyleCnt="6">
        <dgm:presLayoutVars>
          <dgm:bulletEnabled val="1"/>
        </dgm:presLayoutVars>
      </dgm:prSet>
      <dgm:spPr/>
    </dgm:pt>
    <dgm:pt modelId="{5DB564ED-079E-429C-9614-0995DA6A43E5}" type="pres">
      <dgm:prSet presAssocID="{27050E05-C628-49D9-9DAC-89FD7183173D}" presName="accent_4" presStyleCnt="0"/>
      <dgm:spPr/>
    </dgm:pt>
    <dgm:pt modelId="{12D1B994-60A7-48B1-BDE8-F693552CADB4}" type="pres">
      <dgm:prSet presAssocID="{27050E05-C628-49D9-9DAC-89FD7183173D}" presName="accentRepeatNode" presStyleLbl="solidFgAcc1" presStyleIdx="3" presStyleCnt="6"/>
      <dgm:spPr/>
    </dgm:pt>
    <dgm:pt modelId="{B7F906A7-3BC6-400E-8E3E-29CC07BDBE40}" type="pres">
      <dgm:prSet presAssocID="{BEBB8189-EEB7-4E52-AFF7-BE2595B97769}" presName="text_5" presStyleLbl="node1" presStyleIdx="4" presStyleCnt="6">
        <dgm:presLayoutVars>
          <dgm:bulletEnabled val="1"/>
        </dgm:presLayoutVars>
      </dgm:prSet>
      <dgm:spPr/>
    </dgm:pt>
    <dgm:pt modelId="{D1C4276C-4279-46BB-88A8-E9677B2BFD13}" type="pres">
      <dgm:prSet presAssocID="{BEBB8189-EEB7-4E52-AFF7-BE2595B97769}" presName="accent_5" presStyleCnt="0"/>
      <dgm:spPr/>
    </dgm:pt>
    <dgm:pt modelId="{CE3D9762-342B-4E64-848C-22A582D0D36C}" type="pres">
      <dgm:prSet presAssocID="{BEBB8189-EEB7-4E52-AFF7-BE2595B97769}" presName="accentRepeatNode" presStyleLbl="solidFgAcc1" presStyleIdx="4" presStyleCnt="6"/>
      <dgm:spPr/>
    </dgm:pt>
    <dgm:pt modelId="{05E320DF-A056-41EA-9B76-3DFF71F6EAE9}" type="pres">
      <dgm:prSet presAssocID="{7BF812BF-54D0-4DD4-9815-3510B53084AA}" presName="text_6" presStyleLbl="node1" presStyleIdx="5" presStyleCnt="6">
        <dgm:presLayoutVars>
          <dgm:bulletEnabled val="1"/>
        </dgm:presLayoutVars>
      </dgm:prSet>
      <dgm:spPr/>
    </dgm:pt>
    <dgm:pt modelId="{531FC2BA-8745-4F03-AE4D-62005D3CBBA0}" type="pres">
      <dgm:prSet presAssocID="{7BF812BF-54D0-4DD4-9815-3510B53084AA}" presName="accent_6" presStyleCnt="0"/>
      <dgm:spPr/>
    </dgm:pt>
    <dgm:pt modelId="{FAC45AF8-197A-4276-8CF8-E3DF1B0D29C6}" type="pres">
      <dgm:prSet presAssocID="{7BF812BF-54D0-4DD4-9815-3510B53084AA}" presName="accentRepeatNode" presStyleLbl="solidFgAcc1" presStyleIdx="5" presStyleCnt="6"/>
      <dgm:spPr/>
    </dgm:pt>
  </dgm:ptLst>
  <dgm:cxnLst>
    <dgm:cxn modelId="{DDF22FA0-70F4-4FE3-A0BE-ADFC2EF26D18}" srcId="{4B0829F8-25CF-45D0-BB8B-260EC32142D7}" destId="{27050E05-C628-49D9-9DAC-89FD7183173D}" srcOrd="3" destOrd="0" parTransId="{D9F365FB-D5D9-4F67-8A38-C9ACB29574BE}" sibTransId="{7D9F1115-12AC-4E15-9400-D004D811317B}"/>
    <dgm:cxn modelId="{3BA908B6-5737-494D-922C-F1A37DD79424}" type="presOf" srcId="{8D12FA89-67BE-4430-9F32-001483E7288B}" destId="{A6BE7CEF-82EB-474D-BB4E-93687E13E77E}" srcOrd="0" destOrd="0" presId="urn:microsoft.com/office/officeart/2008/layout/VerticalCurvedList"/>
    <dgm:cxn modelId="{1F772A38-0357-4F42-8745-17D762DFC5C3}" srcId="{4B0829F8-25CF-45D0-BB8B-260EC32142D7}" destId="{8D12FA89-67BE-4430-9F32-001483E7288B}" srcOrd="0" destOrd="0" parTransId="{57C4D6CC-A20B-483E-ADC0-62A21AE720FA}" sibTransId="{C95025B6-E232-4C7B-B715-70388B014350}"/>
    <dgm:cxn modelId="{E78BFB77-6CC9-4BA9-B35B-927971EA76BD}" type="presOf" srcId="{0911A5AF-CDEB-4B69-BCAA-D656B31872A4}" destId="{F11C58E3-D877-41F0-8322-22D342813365}" srcOrd="0" destOrd="0" presId="urn:microsoft.com/office/officeart/2008/layout/VerticalCurvedList"/>
    <dgm:cxn modelId="{6FC4C902-3C87-4FF4-9345-0E8A66B9A076}" srcId="{4B0829F8-25CF-45D0-BB8B-260EC32142D7}" destId="{7BF812BF-54D0-4DD4-9815-3510B53084AA}" srcOrd="5" destOrd="0" parTransId="{0B1EA21A-DEE7-4C4F-9D98-9CBE9D696F52}" sibTransId="{A84E501C-153B-442B-BB99-272828ADBDCD}"/>
    <dgm:cxn modelId="{4C857371-3911-45BF-AD4E-60AAA4D6A851}" type="presOf" srcId="{BEBB8189-EEB7-4E52-AFF7-BE2595B97769}" destId="{B7F906A7-3BC6-400E-8E3E-29CC07BDBE40}" srcOrd="0" destOrd="0" presId="urn:microsoft.com/office/officeart/2008/layout/VerticalCurvedList"/>
    <dgm:cxn modelId="{54AB7188-8530-4BE9-895C-9E4018C2D631}" srcId="{4B0829F8-25CF-45D0-BB8B-260EC32142D7}" destId="{BEBB8189-EEB7-4E52-AFF7-BE2595B97769}" srcOrd="4" destOrd="0" parTransId="{61EBA8A9-30CD-42F6-8849-4AFB3C8FEE84}" sibTransId="{C886DE79-0B39-4FD1-9B63-04EF22954E07}"/>
    <dgm:cxn modelId="{1BE5F6CE-7560-4EFC-868E-4E97C359F0B3}" type="presOf" srcId="{4062533A-10EC-42E6-A5F6-AA6F87A62DE6}" destId="{9165599A-FB1C-45A4-A04B-2E73AAD5B410}" srcOrd="0" destOrd="0" presId="urn:microsoft.com/office/officeart/2008/layout/VerticalCurvedList"/>
    <dgm:cxn modelId="{9FEE177F-50E7-45C4-B170-7064EFBA892B}" srcId="{4B0829F8-25CF-45D0-BB8B-260EC32142D7}" destId="{4062533A-10EC-42E6-A5F6-AA6F87A62DE6}" srcOrd="2" destOrd="0" parTransId="{F2EB3088-5E93-402A-BD1B-8801CA815D27}" sibTransId="{177BF1E3-3D96-4B3D-BE1A-501E1B240FBB}"/>
    <dgm:cxn modelId="{83C6A91D-EE11-484F-A19A-BD54D12D9BB1}" srcId="{4B0829F8-25CF-45D0-BB8B-260EC32142D7}" destId="{0911A5AF-CDEB-4B69-BCAA-D656B31872A4}" srcOrd="1" destOrd="0" parTransId="{2E52F8F4-2355-4EE9-AB69-750513D82845}" sibTransId="{9C094B46-6563-43CD-9FE4-69FCE01F992A}"/>
    <dgm:cxn modelId="{64235F7B-764B-4622-A929-6B4998790CED}" type="presOf" srcId="{27050E05-C628-49D9-9DAC-89FD7183173D}" destId="{E806429E-38FC-460F-B9C1-A1D774341B46}" srcOrd="0" destOrd="0" presId="urn:microsoft.com/office/officeart/2008/layout/VerticalCurvedList"/>
    <dgm:cxn modelId="{702FCA0A-7DD4-4F5C-97CF-95C78F2C5F40}" type="presOf" srcId="{C95025B6-E232-4C7B-B715-70388B014350}" destId="{ED66291B-FB47-4337-9665-9FD24B33AAD7}" srcOrd="0" destOrd="0" presId="urn:microsoft.com/office/officeart/2008/layout/VerticalCurvedList"/>
    <dgm:cxn modelId="{BE62E66D-86A1-4E1F-9CCD-91507BF43A85}" type="presOf" srcId="{7BF812BF-54D0-4DD4-9815-3510B53084AA}" destId="{05E320DF-A056-41EA-9B76-3DFF71F6EAE9}" srcOrd="0" destOrd="0" presId="urn:microsoft.com/office/officeart/2008/layout/VerticalCurvedList"/>
    <dgm:cxn modelId="{715AB694-7FCF-4B67-AA97-6E230F8406A6}" type="presOf" srcId="{4B0829F8-25CF-45D0-BB8B-260EC32142D7}" destId="{DB54B8AD-F0E5-443C-86F5-678024F7A3AA}" srcOrd="0" destOrd="0" presId="urn:microsoft.com/office/officeart/2008/layout/VerticalCurvedList"/>
    <dgm:cxn modelId="{14E1AD65-B767-42DD-9F68-EF29E58FFAE9}" type="presParOf" srcId="{DB54B8AD-F0E5-443C-86F5-678024F7A3AA}" destId="{5DBDFFAC-0B62-4D66-A280-B4598F5CF106}" srcOrd="0" destOrd="0" presId="urn:microsoft.com/office/officeart/2008/layout/VerticalCurvedList"/>
    <dgm:cxn modelId="{989BB0D5-BFA3-47C1-BD65-B1B0F1D2C184}" type="presParOf" srcId="{5DBDFFAC-0B62-4D66-A280-B4598F5CF106}" destId="{C9846B2E-9F4E-45FB-AE98-A18E5D187C4B}" srcOrd="0" destOrd="0" presId="urn:microsoft.com/office/officeart/2008/layout/VerticalCurvedList"/>
    <dgm:cxn modelId="{907EB74E-1105-413F-B317-34AC4BA449AB}" type="presParOf" srcId="{C9846B2E-9F4E-45FB-AE98-A18E5D187C4B}" destId="{04AD2541-2AD4-42D7-9263-2B22D6DEABE2}" srcOrd="0" destOrd="0" presId="urn:microsoft.com/office/officeart/2008/layout/VerticalCurvedList"/>
    <dgm:cxn modelId="{B1BCEE43-CF86-4A41-8E18-7B1CD8FFDA36}" type="presParOf" srcId="{C9846B2E-9F4E-45FB-AE98-A18E5D187C4B}" destId="{ED66291B-FB47-4337-9665-9FD24B33AAD7}" srcOrd="1" destOrd="0" presId="urn:microsoft.com/office/officeart/2008/layout/VerticalCurvedList"/>
    <dgm:cxn modelId="{186A8BE0-CFF3-4EDA-8883-8C615F1679FB}" type="presParOf" srcId="{C9846B2E-9F4E-45FB-AE98-A18E5D187C4B}" destId="{278A57F3-6C20-4D47-9812-5D44FF2321B9}" srcOrd="2" destOrd="0" presId="urn:microsoft.com/office/officeart/2008/layout/VerticalCurvedList"/>
    <dgm:cxn modelId="{1B728884-6950-4CC1-A18C-8DC475FC8473}" type="presParOf" srcId="{C9846B2E-9F4E-45FB-AE98-A18E5D187C4B}" destId="{ECE529E9-09F1-4EA5-B49D-8C34BCC10BE6}" srcOrd="3" destOrd="0" presId="urn:microsoft.com/office/officeart/2008/layout/VerticalCurvedList"/>
    <dgm:cxn modelId="{EF957AA4-1DAA-45EE-8B86-03B98171814D}" type="presParOf" srcId="{5DBDFFAC-0B62-4D66-A280-B4598F5CF106}" destId="{A6BE7CEF-82EB-474D-BB4E-93687E13E77E}" srcOrd="1" destOrd="0" presId="urn:microsoft.com/office/officeart/2008/layout/VerticalCurvedList"/>
    <dgm:cxn modelId="{DF75F011-0D75-44B3-A70A-C37CB4F5621F}" type="presParOf" srcId="{5DBDFFAC-0B62-4D66-A280-B4598F5CF106}" destId="{379AB78F-3CD3-43AB-BD6D-7F0AD3A53D18}" srcOrd="2" destOrd="0" presId="urn:microsoft.com/office/officeart/2008/layout/VerticalCurvedList"/>
    <dgm:cxn modelId="{E6B120BF-1F22-4CE5-9368-47285DE9E9E2}" type="presParOf" srcId="{379AB78F-3CD3-43AB-BD6D-7F0AD3A53D18}" destId="{88DE6577-187E-453E-9FD3-3FF15FDE0982}" srcOrd="0" destOrd="0" presId="urn:microsoft.com/office/officeart/2008/layout/VerticalCurvedList"/>
    <dgm:cxn modelId="{540383FC-BB36-417D-9B8D-A9A0E83D17EB}" type="presParOf" srcId="{5DBDFFAC-0B62-4D66-A280-B4598F5CF106}" destId="{F11C58E3-D877-41F0-8322-22D342813365}" srcOrd="3" destOrd="0" presId="urn:microsoft.com/office/officeart/2008/layout/VerticalCurvedList"/>
    <dgm:cxn modelId="{1E3CE9EC-73F3-4195-B907-7882C87A09ED}" type="presParOf" srcId="{5DBDFFAC-0B62-4D66-A280-B4598F5CF106}" destId="{22114FF9-6D6C-4C63-A002-17B780C34F6D}" srcOrd="4" destOrd="0" presId="urn:microsoft.com/office/officeart/2008/layout/VerticalCurvedList"/>
    <dgm:cxn modelId="{76D0D858-B988-4DEC-B4C3-A82392AE97BC}" type="presParOf" srcId="{22114FF9-6D6C-4C63-A002-17B780C34F6D}" destId="{367E167F-A161-4A6A-9E46-F7D89B210430}" srcOrd="0" destOrd="0" presId="urn:microsoft.com/office/officeart/2008/layout/VerticalCurvedList"/>
    <dgm:cxn modelId="{80125D8B-A53E-4D03-84B4-6EE6F9F60BFC}" type="presParOf" srcId="{5DBDFFAC-0B62-4D66-A280-B4598F5CF106}" destId="{9165599A-FB1C-45A4-A04B-2E73AAD5B410}" srcOrd="5" destOrd="0" presId="urn:microsoft.com/office/officeart/2008/layout/VerticalCurvedList"/>
    <dgm:cxn modelId="{832B659B-84B9-4E87-8AC0-4322DA964487}" type="presParOf" srcId="{5DBDFFAC-0B62-4D66-A280-B4598F5CF106}" destId="{478A7644-DE09-4955-AF3C-A27E3C1C42EB}" srcOrd="6" destOrd="0" presId="urn:microsoft.com/office/officeart/2008/layout/VerticalCurvedList"/>
    <dgm:cxn modelId="{B6B35A51-1FDA-4CA1-ADBF-1169372883F2}" type="presParOf" srcId="{478A7644-DE09-4955-AF3C-A27E3C1C42EB}" destId="{491696F6-4E2B-4408-837D-D49B85B97A3E}" srcOrd="0" destOrd="0" presId="urn:microsoft.com/office/officeart/2008/layout/VerticalCurvedList"/>
    <dgm:cxn modelId="{7E0903B4-9432-4C0C-AC72-F1CC2219AE8B}" type="presParOf" srcId="{5DBDFFAC-0B62-4D66-A280-B4598F5CF106}" destId="{E806429E-38FC-460F-B9C1-A1D774341B46}" srcOrd="7" destOrd="0" presId="urn:microsoft.com/office/officeart/2008/layout/VerticalCurvedList"/>
    <dgm:cxn modelId="{E25E70A0-A035-4DC6-883C-F37D384E09B1}" type="presParOf" srcId="{5DBDFFAC-0B62-4D66-A280-B4598F5CF106}" destId="{5DB564ED-079E-429C-9614-0995DA6A43E5}" srcOrd="8" destOrd="0" presId="urn:microsoft.com/office/officeart/2008/layout/VerticalCurvedList"/>
    <dgm:cxn modelId="{02BD7CD0-A3AF-4A38-BAD3-623985E1E0AE}" type="presParOf" srcId="{5DB564ED-079E-429C-9614-0995DA6A43E5}" destId="{12D1B994-60A7-48B1-BDE8-F693552CADB4}" srcOrd="0" destOrd="0" presId="urn:microsoft.com/office/officeart/2008/layout/VerticalCurvedList"/>
    <dgm:cxn modelId="{B6D598C6-41C6-4005-A3F8-10F9924B7AA3}" type="presParOf" srcId="{5DBDFFAC-0B62-4D66-A280-B4598F5CF106}" destId="{B7F906A7-3BC6-400E-8E3E-29CC07BDBE40}" srcOrd="9" destOrd="0" presId="urn:microsoft.com/office/officeart/2008/layout/VerticalCurvedList"/>
    <dgm:cxn modelId="{28F2AE60-2215-4BE6-B2A4-93FD9EA50B32}" type="presParOf" srcId="{5DBDFFAC-0B62-4D66-A280-B4598F5CF106}" destId="{D1C4276C-4279-46BB-88A8-E9677B2BFD13}" srcOrd="10" destOrd="0" presId="urn:microsoft.com/office/officeart/2008/layout/VerticalCurvedList"/>
    <dgm:cxn modelId="{31BCD0ED-359F-4773-805A-06810FA2FAE8}" type="presParOf" srcId="{D1C4276C-4279-46BB-88A8-E9677B2BFD13}" destId="{CE3D9762-342B-4E64-848C-22A582D0D36C}" srcOrd="0" destOrd="0" presId="urn:microsoft.com/office/officeart/2008/layout/VerticalCurvedList"/>
    <dgm:cxn modelId="{2672794B-1716-4F7A-A26B-53C2F1404195}" type="presParOf" srcId="{5DBDFFAC-0B62-4D66-A280-B4598F5CF106}" destId="{05E320DF-A056-41EA-9B76-3DFF71F6EAE9}" srcOrd="11" destOrd="0" presId="urn:microsoft.com/office/officeart/2008/layout/VerticalCurvedList"/>
    <dgm:cxn modelId="{C43CC193-1E34-461C-B604-E266ABC2F2E3}" type="presParOf" srcId="{5DBDFFAC-0B62-4D66-A280-B4598F5CF106}" destId="{531FC2BA-8745-4F03-AE4D-62005D3CBBA0}" srcOrd="12" destOrd="0" presId="urn:microsoft.com/office/officeart/2008/layout/VerticalCurvedList"/>
    <dgm:cxn modelId="{C24F053F-22DF-460F-A531-FD9489C6AAE6}" type="presParOf" srcId="{531FC2BA-8745-4F03-AE4D-62005D3CBBA0}" destId="{FAC45AF8-197A-4276-8CF8-E3DF1B0D29C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8C4D3A-9617-4340-B61C-132E844B5DC1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E7F5438-7C5F-435F-AF71-E8F7AD0B837B}">
      <dgm:prSet/>
      <dgm:spPr/>
      <dgm:t>
        <a:bodyPr/>
        <a:lstStyle/>
        <a:p>
          <a:pPr rtl="0"/>
          <a:r>
            <a:rPr lang="en-US" dirty="0" smtClean="0"/>
            <a:t>Gigi </a:t>
          </a:r>
          <a:r>
            <a:rPr lang="en-US" dirty="0" err="1" smtClean="0"/>
            <a:t>seri</a:t>
          </a:r>
          <a:endParaRPr lang="en-US" dirty="0"/>
        </a:p>
      </dgm:t>
    </dgm:pt>
    <dgm:pt modelId="{25A63355-0BA0-4E04-A2DB-619EC668B020}" type="parTrans" cxnId="{25576AB5-9273-42B0-8A0A-4E54AC9ACEB1}">
      <dgm:prSet/>
      <dgm:spPr/>
      <dgm:t>
        <a:bodyPr/>
        <a:lstStyle/>
        <a:p>
          <a:endParaRPr lang="en-US"/>
        </a:p>
      </dgm:t>
    </dgm:pt>
    <dgm:pt modelId="{67FF97CF-6AFD-4E89-B0CE-A424A97CC3D7}" type="sibTrans" cxnId="{25576AB5-9273-42B0-8A0A-4E54AC9ACEB1}">
      <dgm:prSet/>
      <dgm:spPr/>
      <dgm:t>
        <a:bodyPr/>
        <a:lstStyle/>
        <a:p>
          <a:endParaRPr lang="en-US"/>
        </a:p>
      </dgm:t>
    </dgm:pt>
    <dgm:pt modelId="{D1F7E534-C0F9-4147-8948-CB11DD0D0FC3}">
      <dgm:prSet/>
      <dgm:spPr/>
      <dgm:t>
        <a:bodyPr/>
        <a:lstStyle/>
        <a:p>
          <a:pPr rtl="0"/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memotong</a:t>
          </a:r>
          <a:endParaRPr lang="en-US" dirty="0"/>
        </a:p>
      </dgm:t>
    </dgm:pt>
    <dgm:pt modelId="{AC0FC7B5-534E-45BA-A948-91E0238C8C88}" type="parTrans" cxnId="{D38E4CF2-7988-4808-A53C-7FF194310004}">
      <dgm:prSet/>
      <dgm:spPr/>
      <dgm:t>
        <a:bodyPr/>
        <a:lstStyle/>
        <a:p>
          <a:endParaRPr lang="en-US"/>
        </a:p>
      </dgm:t>
    </dgm:pt>
    <dgm:pt modelId="{09748362-0000-4ABF-A70E-05109070E9F5}" type="sibTrans" cxnId="{D38E4CF2-7988-4808-A53C-7FF194310004}">
      <dgm:prSet/>
      <dgm:spPr/>
      <dgm:t>
        <a:bodyPr/>
        <a:lstStyle/>
        <a:p>
          <a:endParaRPr lang="en-US"/>
        </a:p>
      </dgm:t>
    </dgm:pt>
    <dgm:pt modelId="{F4EAD87C-0BDD-49F5-8EA1-61BBCFF0D837}">
      <dgm:prSet/>
      <dgm:spPr/>
      <dgm:t>
        <a:bodyPr/>
        <a:lstStyle/>
        <a:p>
          <a:pPr rtl="0"/>
          <a:r>
            <a:rPr lang="en-US" smtClean="0"/>
            <a:t>Gigi taring</a:t>
          </a:r>
          <a:endParaRPr lang="en-US"/>
        </a:p>
      </dgm:t>
    </dgm:pt>
    <dgm:pt modelId="{C5AF03BD-221C-4A79-B7AE-BC7E4C8205E7}" type="parTrans" cxnId="{FDA81B26-6AE0-4386-B851-4FDEC13FBC65}">
      <dgm:prSet/>
      <dgm:spPr/>
      <dgm:t>
        <a:bodyPr/>
        <a:lstStyle/>
        <a:p>
          <a:endParaRPr lang="en-US"/>
        </a:p>
      </dgm:t>
    </dgm:pt>
    <dgm:pt modelId="{C3D7DFF7-AB8B-4D63-B475-09A74DC01871}" type="sibTrans" cxnId="{FDA81B26-6AE0-4386-B851-4FDEC13FBC65}">
      <dgm:prSet/>
      <dgm:spPr/>
      <dgm:t>
        <a:bodyPr/>
        <a:lstStyle/>
        <a:p>
          <a:endParaRPr lang="en-US"/>
        </a:p>
      </dgm:t>
    </dgm:pt>
    <dgm:pt modelId="{C1EEE03E-9284-4539-AA76-C2450667ADC7}">
      <dgm:prSet/>
      <dgm:spPr/>
      <dgm:t>
        <a:bodyPr/>
        <a:lstStyle/>
        <a:p>
          <a:pPr rtl="0"/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merobek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mengoyak</a:t>
          </a:r>
          <a:r>
            <a:rPr lang="en-US" dirty="0" smtClean="0"/>
            <a:t> </a:t>
          </a:r>
          <a:r>
            <a:rPr lang="en-US" dirty="0" err="1" smtClean="0"/>
            <a:t>makanan</a:t>
          </a:r>
          <a:endParaRPr lang="en-US" dirty="0"/>
        </a:p>
      </dgm:t>
    </dgm:pt>
    <dgm:pt modelId="{F15BAC05-ACF1-425D-B6BC-023A7AF385BB}" type="parTrans" cxnId="{04D55126-93D9-4166-A92A-836762F53624}">
      <dgm:prSet/>
      <dgm:spPr/>
      <dgm:t>
        <a:bodyPr/>
        <a:lstStyle/>
        <a:p>
          <a:endParaRPr lang="en-US"/>
        </a:p>
      </dgm:t>
    </dgm:pt>
    <dgm:pt modelId="{ADC35784-ECDC-4D72-949D-77A202BC2D84}" type="sibTrans" cxnId="{04D55126-93D9-4166-A92A-836762F53624}">
      <dgm:prSet/>
      <dgm:spPr/>
      <dgm:t>
        <a:bodyPr/>
        <a:lstStyle/>
        <a:p>
          <a:endParaRPr lang="en-US"/>
        </a:p>
      </dgm:t>
    </dgm:pt>
    <dgm:pt modelId="{6A1B2AF2-C156-403F-AB74-217C717A83A4}">
      <dgm:prSet/>
      <dgm:spPr/>
      <dgm:t>
        <a:bodyPr/>
        <a:lstStyle/>
        <a:p>
          <a:pPr rtl="0"/>
          <a:r>
            <a:rPr lang="en-US" smtClean="0"/>
            <a:t>Gigi geraham depan</a:t>
          </a:r>
          <a:endParaRPr lang="en-US"/>
        </a:p>
      </dgm:t>
    </dgm:pt>
    <dgm:pt modelId="{09C9BA3A-4EF7-4135-9D4C-E88D7EF0BA61}" type="parTrans" cxnId="{D2BCEE72-1660-48F0-A574-111BCC7C7316}">
      <dgm:prSet/>
      <dgm:spPr/>
      <dgm:t>
        <a:bodyPr/>
        <a:lstStyle/>
        <a:p>
          <a:endParaRPr lang="en-US"/>
        </a:p>
      </dgm:t>
    </dgm:pt>
    <dgm:pt modelId="{07C35CAD-3412-4A0E-8ECF-A40F6E079D91}" type="sibTrans" cxnId="{D2BCEE72-1660-48F0-A574-111BCC7C7316}">
      <dgm:prSet/>
      <dgm:spPr/>
      <dgm:t>
        <a:bodyPr/>
        <a:lstStyle/>
        <a:p>
          <a:endParaRPr lang="en-US"/>
        </a:p>
      </dgm:t>
    </dgm:pt>
    <dgm:pt modelId="{E3163461-A81E-4C84-8837-D65ECCBAA8DE}">
      <dgm:prSet/>
      <dgm:spPr/>
      <dgm:t>
        <a:bodyPr/>
        <a:lstStyle/>
        <a:p>
          <a:pPr rtl="0"/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mengunyah</a:t>
          </a:r>
          <a:r>
            <a:rPr lang="en-US" dirty="0" smtClean="0"/>
            <a:t> </a:t>
          </a:r>
          <a:r>
            <a:rPr lang="en-US" dirty="0" err="1" smtClean="0"/>
            <a:t>makanan</a:t>
          </a:r>
          <a:endParaRPr lang="en-US" dirty="0"/>
        </a:p>
      </dgm:t>
    </dgm:pt>
    <dgm:pt modelId="{17DA2466-57A4-4996-8091-CEF97B810393}" type="parTrans" cxnId="{8B323D78-8494-4AD9-B3F6-E50034F43164}">
      <dgm:prSet/>
      <dgm:spPr/>
      <dgm:t>
        <a:bodyPr/>
        <a:lstStyle/>
        <a:p>
          <a:endParaRPr lang="en-US"/>
        </a:p>
      </dgm:t>
    </dgm:pt>
    <dgm:pt modelId="{5291DCDC-C558-46AC-93E1-6EFCB4A5680F}" type="sibTrans" cxnId="{8B323D78-8494-4AD9-B3F6-E50034F43164}">
      <dgm:prSet/>
      <dgm:spPr/>
      <dgm:t>
        <a:bodyPr/>
        <a:lstStyle/>
        <a:p>
          <a:endParaRPr lang="en-US"/>
        </a:p>
      </dgm:t>
    </dgm:pt>
    <dgm:pt modelId="{F6FBC19E-A460-4D1C-BC29-32A85F4722DE}">
      <dgm:prSet/>
      <dgm:spPr/>
      <dgm:t>
        <a:bodyPr/>
        <a:lstStyle/>
        <a:p>
          <a:pPr rtl="0"/>
          <a:r>
            <a:rPr lang="en-US" smtClean="0"/>
            <a:t>Gigi geraham belakang</a:t>
          </a:r>
          <a:endParaRPr lang="en-US"/>
        </a:p>
      </dgm:t>
    </dgm:pt>
    <dgm:pt modelId="{E3774390-D7EE-42D8-AFD8-B06CA277F735}" type="parTrans" cxnId="{F70481A8-277F-4B38-80C9-D62600340DD7}">
      <dgm:prSet/>
      <dgm:spPr/>
      <dgm:t>
        <a:bodyPr/>
        <a:lstStyle/>
        <a:p>
          <a:endParaRPr lang="en-US"/>
        </a:p>
      </dgm:t>
    </dgm:pt>
    <dgm:pt modelId="{5537E1F6-C82E-4A2C-9AF4-D160BDE395AB}" type="sibTrans" cxnId="{F70481A8-277F-4B38-80C9-D62600340DD7}">
      <dgm:prSet/>
      <dgm:spPr/>
      <dgm:t>
        <a:bodyPr/>
        <a:lstStyle/>
        <a:p>
          <a:endParaRPr lang="en-US"/>
        </a:p>
      </dgm:t>
    </dgm:pt>
    <dgm:pt modelId="{F2A9B4D0-44C6-467E-9367-36E0AF1E950D}">
      <dgm:prSet/>
      <dgm:spPr/>
      <dgm:t>
        <a:bodyPr/>
        <a:lstStyle/>
        <a:p>
          <a:pPr rtl="0"/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mengunyah</a:t>
          </a:r>
          <a:r>
            <a:rPr lang="en-US" dirty="0" smtClean="0"/>
            <a:t> </a:t>
          </a:r>
          <a:r>
            <a:rPr lang="en-US" dirty="0" err="1" smtClean="0"/>
            <a:t>makanan</a:t>
          </a:r>
          <a:endParaRPr lang="en-US" dirty="0"/>
        </a:p>
      </dgm:t>
    </dgm:pt>
    <dgm:pt modelId="{ADEB2058-AE15-4BC2-A613-BEE6FC678CDC}" type="parTrans" cxnId="{E87D30E9-5717-4D08-94E4-1BB822E63E53}">
      <dgm:prSet/>
      <dgm:spPr/>
      <dgm:t>
        <a:bodyPr/>
        <a:lstStyle/>
        <a:p>
          <a:endParaRPr lang="en-US"/>
        </a:p>
      </dgm:t>
    </dgm:pt>
    <dgm:pt modelId="{26D5C285-A3EA-4853-A275-B03EC92972BF}" type="sibTrans" cxnId="{E87D30E9-5717-4D08-94E4-1BB822E63E53}">
      <dgm:prSet/>
      <dgm:spPr/>
      <dgm:t>
        <a:bodyPr/>
        <a:lstStyle/>
        <a:p>
          <a:endParaRPr lang="en-US"/>
        </a:p>
      </dgm:t>
    </dgm:pt>
    <dgm:pt modelId="{E3BC0F60-B03E-4B2E-93F2-E1D18D8B571F}" type="pres">
      <dgm:prSet presAssocID="{B28C4D3A-9617-4340-B61C-132E844B5DC1}" presName="Name0" presStyleCnt="0">
        <dgm:presLayoutVars>
          <dgm:chMax val="7"/>
          <dgm:chPref val="7"/>
          <dgm:dir/>
        </dgm:presLayoutVars>
      </dgm:prSet>
      <dgm:spPr/>
    </dgm:pt>
    <dgm:pt modelId="{EF3A0367-A0C3-4C81-942A-1178305B8FC6}" type="pres">
      <dgm:prSet presAssocID="{B28C4D3A-9617-4340-B61C-132E844B5DC1}" presName="Name1" presStyleCnt="0"/>
      <dgm:spPr/>
    </dgm:pt>
    <dgm:pt modelId="{C92BAA78-C46F-4BD2-927B-97BD5A81B6BB}" type="pres">
      <dgm:prSet presAssocID="{B28C4D3A-9617-4340-B61C-132E844B5DC1}" presName="cycle" presStyleCnt="0"/>
      <dgm:spPr/>
    </dgm:pt>
    <dgm:pt modelId="{FE099721-28D7-4B15-9FE6-11DAD52AE990}" type="pres">
      <dgm:prSet presAssocID="{B28C4D3A-9617-4340-B61C-132E844B5DC1}" presName="srcNode" presStyleLbl="node1" presStyleIdx="0" presStyleCnt="4"/>
      <dgm:spPr/>
    </dgm:pt>
    <dgm:pt modelId="{B000962D-6C33-4FA5-9C45-FCD3E69F697F}" type="pres">
      <dgm:prSet presAssocID="{B28C4D3A-9617-4340-B61C-132E844B5DC1}" presName="conn" presStyleLbl="parChTrans1D2" presStyleIdx="0" presStyleCnt="1"/>
      <dgm:spPr/>
    </dgm:pt>
    <dgm:pt modelId="{5397945B-20B4-437F-A462-55D7C52D0F63}" type="pres">
      <dgm:prSet presAssocID="{B28C4D3A-9617-4340-B61C-132E844B5DC1}" presName="extraNode" presStyleLbl="node1" presStyleIdx="0" presStyleCnt="4"/>
      <dgm:spPr/>
    </dgm:pt>
    <dgm:pt modelId="{D594239A-F754-44A6-B9A8-E5B51147C4CE}" type="pres">
      <dgm:prSet presAssocID="{B28C4D3A-9617-4340-B61C-132E844B5DC1}" presName="dstNode" presStyleLbl="node1" presStyleIdx="0" presStyleCnt="4"/>
      <dgm:spPr/>
    </dgm:pt>
    <dgm:pt modelId="{FE53EB3D-FF5B-4D61-B79F-9CDC29D93658}" type="pres">
      <dgm:prSet presAssocID="{1E7F5438-7C5F-435F-AF71-E8F7AD0B837B}" presName="text_1" presStyleLbl="node1" presStyleIdx="0" presStyleCnt="4" custLinFactNeighborX="969" custLinFactNeighborY="-10062">
        <dgm:presLayoutVars>
          <dgm:bulletEnabled val="1"/>
        </dgm:presLayoutVars>
      </dgm:prSet>
      <dgm:spPr/>
    </dgm:pt>
    <dgm:pt modelId="{E41ADCF8-6055-417E-A550-88DB43D49B18}" type="pres">
      <dgm:prSet presAssocID="{1E7F5438-7C5F-435F-AF71-E8F7AD0B837B}" presName="accent_1" presStyleCnt="0"/>
      <dgm:spPr/>
    </dgm:pt>
    <dgm:pt modelId="{D747A45D-A50B-4086-9E0F-DAC4B0AD180E}" type="pres">
      <dgm:prSet presAssocID="{1E7F5438-7C5F-435F-AF71-E8F7AD0B837B}" presName="accentRepeatNode" presStyleLbl="solidFgAcc1" presStyleIdx="0" presStyleCnt="4"/>
      <dgm:spPr/>
    </dgm:pt>
    <dgm:pt modelId="{1879FDD7-B836-44FE-99BC-CE31F7E02E23}" type="pres">
      <dgm:prSet presAssocID="{F4EAD87C-0BDD-49F5-8EA1-61BBCFF0D837}" presName="text_2" presStyleLbl="node1" presStyleIdx="1" presStyleCnt="4">
        <dgm:presLayoutVars>
          <dgm:bulletEnabled val="1"/>
        </dgm:presLayoutVars>
      </dgm:prSet>
      <dgm:spPr/>
    </dgm:pt>
    <dgm:pt modelId="{0EA07BF0-6121-42CE-BE0D-452F3290BCB3}" type="pres">
      <dgm:prSet presAssocID="{F4EAD87C-0BDD-49F5-8EA1-61BBCFF0D837}" presName="accent_2" presStyleCnt="0"/>
      <dgm:spPr/>
    </dgm:pt>
    <dgm:pt modelId="{64FB4B67-6F22-4673-8AE1-4CDD5B539EC5}" type="pres">
      <dgm:prSet presAssocID="{F4EAD87C-0BDD-49F5-8EA1-61BBCFF0D837}" presName="accentRepeatNode" presStyleLbl="solidFgAcc1" presStyleIdx="1" presStyleCnt="4"/>
      <dgm:spPr/>
    </dgm:pt>
    <dgm:pt modelId="{FE78E0A5-B9C8-4469-856C-E71605C6B72A}" type="pres">
      <dgm:prSet presAssocID="{6A1B2AF2-C156-403F-AB74-217C717A83A4}" presName="text_3" presStyleLbl="node1" presStyleIdx="2" presStyleCnt="4">
        <dgm:presLayoutVars>
          <dgm:bulletEnabled val="1"/>
        </dgm:presLayoutVars>
      </dgm:prSet>
      <dgm:spPr/>
    </dgm:pt>
    <dgm:pt modelId="{18A770DB-0B60-4C4C-8E10-3B8F41941634}" type="pres">
      <dgm:prSet presAssocID="{6A1B2AF2-C156-403F-AB74-217C717A83A4}" presName="accent_3" presStyleCnt="0"/>
      <dgm:spPr/>
    </dgm:pt>
    <dgm:pt modelId="{2C7AF448-3017-4727-B7DD-7A7581178EB9}" type="pres">
      <dgm:prSet presAssocID="{6A1B2AF2-C156-403F-AB74-217C717A83A4}" presName="accentRepeatNode" presStyleLbl="solidFgAcc1" presStyleIdx="2" presStyleCnt="4"/>
      <dgm:spPr/>
    </dgm:pt>
    <dgm:pt modelId="{2CEBECD8-672B-46CF-96EA-D18CEB3B2BAC}" type="pres">
      <dgm:prSet presAssocID="{F6FBC19E-A460-4D1C-BC29-32A85F4722DE}" presName="text_4" presStyleLbl="node1" presStyleIdx="3" presStyleCnt="4">
        <dgm:presLayoutVars>
          <dgm:bulletEnabled val="1"/>
        </dgm:presLayoutVars>
      </dgm:prSet>
      <dgm:spPr/>
    </dgm:pt>
    <dgm:pt modelId="{1A842CCF-78B0-4356-A9D7-E45E866F353F}" type="pres">
      <dgm:prSet presAssocID="{F6FBC19E-A460-4D1C-BC29-32A85F4722DE}" presName="accent_4" presStyleCnt="0"/>
      <dgm:spPr/>
    </dgm:pt>
    <dgm:pt modelId="{B6B0FAC8-57F1-4BF9-9AAC-C99AE96E615D}" type="pres">
      <dgm:prSet presAssocID="{F6FBC19E-A460-4D1C-BC29-32A85F4722DE}" presName="accentRepeatNode" presStyleLbl="solidFgAcc1" presStyleIdx="3" presStyleCnt="4"/>
      <dgm:spPr/>
    </dgm:pt>
  </dgm:ptLst>
  <dgm:cxnLst>
    <dgm:cxn modelId="{E87D30E9-5717-4D08-94E4-1BB822E63E53}" srcId="{F6FBC19E-A460-4D1C-BC29-32A85F4722DE}" destId="{F2A9B4D0-44C6-467E-9367-36E0AF1E950D}" srcOrd="0" destOrd="0" parTransId="{ADEB2058-AE15-4BC2-A613-BEE6FC678CDC}" sibTransId="{26D5C285-A3EA-4853-A275-B03EC92972BF}"/>
    <dgm:cxn modelId="{8B323D78-8494-4AD9-B3F6-E50034F43164}" srcId="{6A1B2AF2-C156-403F-AB74-217C717A83A4}" destId="{E3163461-A81E-4C84-8837-D65ECCBAA8DE}" srcOrd="0" destOrd="0" parTransId="{17DA2466-57A4-4996-8091-CEF97B810393}" sibTransId="{5291DCDC-C558-46AC-93E1-6EFCB4A5680F}"/>
    <dgm:cxn modelId="{25576AB5-9273-42B0-8A0A-4E54AC9ACEB1}" srcId="{B28C4D3A-9617-4340-B61C-132E844B5DC1}" destId="{1E7F5438-7C5F-435F-AF71-E8F7AD0B837B}" srcOrd="0" destOrd="0" parTransId="{25A63355-0BA0-4E04-A2DB-619EC668B020}" sibTransId="{67FF97CF-6AFD-4E89-B0CE-A424A97CC3D7}"/>
    <dgm:cxn modelId="{EDC45010-879B-4D50-9E0F-BDC8AD8F4636}" type="presOf" srcId="{F2A9B4D0-44C6-467E-9367-36E0AF1E950D}" destId="{2CEBECD8-672B-46CF-96EA-D18CEB3B2BAC}" srcOrd="0" destOrd="1" presId="urn:microsoft.com/office/officeart/2008/layout/VerticalCurvedList"/>
    <dgm:cxn modelId="{F70481A8-277F-4B38-80C9-D62600340DD7}" srcId="{B28C4D3A-9617-4340-B61C-132E844B5DC1}" destId="{F6FBC19E-A460-4D1C-BC29-32A85F4722DE}" srcOrd="3" destOrd="0" parTransId="{E3774390-D7EE-42D8-AFD8-B06CA277F735}" sibTransId="{5537E1F6-C82E-4A2C-9AF4-D160BDE395AB}"/>
    <dgm:cxn modelId="{75A11540-5639-45B2-820C-4D85C4270A10}" type="presOf" srcId="{C1EEE03E-9284-4539-AA76-C2450667ADC7}" destId="{1879FDD7-B836-44FE-99BC-CE31F7E02E23}" srcOrd="0" destOrd="1" presId="urn:microsoft.com/office/officeart/2008/layout/VerticalCurvedList"/>
    <dgm:cxn modelId="{44B94201-B50A-443E-A989-DAB0FE9C0F42}" type="presOf" srcId="{D1F7E534-C0F9-4147-8948-CB11DD0D0FC3}" destId="{FE53EB3D-FF5B-4D61-B79F-9CDC29D93658}" srcOrd="0" destOrd="1" presId="urn:microsoft.com/office/officeart/2008/layout/VerticalCurvedList"/>
    <dgm:cxn modelId="{5A734A68-8884-4980-A7AA-4043AFA3F0DE}" type="presOf" srcId="{E3163461-A81E-4C84-8837-D65ECCBAA8DE}" destId="{FE78E0A5-B9C8-4469-856C-E71605C6B72A}" srcOrd="0" destOrd="1" presId="urn:microsoft.com/office/officeart/2008/layout/VerticalCurvedList"/>
    <dgm:cxn modelId="{05101CD2-E6CD-45DB-B615-100798414F73}" type="presOf" srcId="{6A1B2AF2-C156-403F-AB74-217C717A83A4}" destId="{FE78E0A5-B9C8-4469-856C-E71605C6B72A}" srcOrd="0" destOrd="0" presId="urn:microsoft.com/office/officeart/2008/layout/VerticalCurvedList"/>
    <dgm:cxn modelId="{04D55126-93D9-4166-A92A-836762F53624}" srcId="{F4EAD87C-0BDD-49F5-8EA1-61BBCFF0D837}" destId="{C1EEE03E-9284-4539-AA76-C2450667ADC7}" srcOrd="0" destOrd="0" parTransId="{F15BAC05-ACF1-425D-B6BC-023A7AF385BB}" sibTransId="{ADC35784-ECDC-4D72-949D-77A202BC2D84}"/>
    <dgm:cxn modelId="{FDA81B26-6AE0-4386-B851-4FDEC13FBC65}" srcId="{B28C4D3A-9617-4340-B61C-132E844B5DC1}" destId="{F4EAD87C-0BDD-49F5-8EA1-61BBCFF0D837}" srcOrd="1" destOrd="0" parTransId="{C5AF03BD-221C-4A79-B7AE-BC7E4C8205E7}" sibTransId="{C3D7DFF7-AB8B-4D63-B475-09A74DC01871}"/>
    <dgm:cxn modelId="{E070B7E2-DB8D-46EF-A8C7-EA3077845336}" type="presOf" srcId="{F4EAD87C-0BDD-49F5-8EA1-61BBCFF0D837}" destId="{1879FDD7-B836-44FE-99BC-CE31F7E02E23}" srcOrd="0" destOrd="0" presId="urn:microsoft.com/office/officeart/2008/layout/VerticalCurvedList"/>
    <dgm:cxn modelId="{832BC805-FC8B-42D9-A23C-CFE2EE7B159E}" type="presOf" srcId="{F6FBC19E-A460-4D1C-BC29-32A85F4722DE}" destId="{2CEBECD8-672B-46CF-96EA-D18CEB3B2BAC}" srcOrd="0" destOrd="0" presId="urn:microsoft.com/office/officeart/2008/layout/VerticalCurvedList"/>
    <dgm:cxn modelId="{FD8455F5-F455-4146-A456-A80042F55BA5}" type="presOf" srcId="{09748362-0000-4ABF-A70E-05109070E9F5}" destId="{B000962D-6C33-4FA5-9C45-FCD3E69F697F}" srcOrd="0" destOrd="0" presId="urn:microsoft.com/office/officeart/2008/layout/VerticalCurvedList"/>
    <dgm:cxn modelId="{8B791D06-87BD-435C-9D8F-3362465EDCE7}" type="presOf" srcId="{1E7F5438-7C5F-435F-AF71-E8F7AD0B837B}" destId="{FE53EB3D-FF5B-4D61-B79F-9CDC29D93658}" srcOrd="0" destOrd="0" presId="urn:microsoft.com/office/officeart/2008/layout/VerticalCurvedList"/>
    <dgm:cxn modelId="{0E509735-6732-4D22-B68F-82C1120157D7}" type="presOf" srcId="{B28C4D3A-9617-4340-B61C-132E844B5DC1}" destId="{E3BC0F60-B03E-4B2E-93F2-E1D18D8B571F}" srcOrd="0" destOrd="0" presId="urn:microsoft.com/office/officeart/2008/layout/VerticalCurvedList"/>
    <dgm:cxn modelId="{D38E4CF2-7988-4808-A53C-7FF194310004}" srcId="{1E7F5438-7C5F-435F-AF71-E8F7AD0B837B}" destId="{D1F7E534-C0F9-4147-8948-CB11DD0D0FC3}" srcOrd="0" destOrd="0" parTransId="{AC0FC7B5-534E-45BA-A948-91E0238C8C88}" sibTransId="{09748362-0000-4ABF-A70E-05109070E9F5}"/>
    <dgm:cxn modelId="{D2BCEE72-1660-48F0-A574-111BCC7C7316}" srcId="{B28C4D3A-9617-4340-B61C-132E844B5DC1}" destId="{6A1B2AF2-C156-403F-AB74-217C717A83A4}" srcOrd="2" destOrd="0" parTransId="{09C9BA3A-4EF7-4135-9D4C-E88D7EF0BA61}" sibTransId="{07C35CAD-3412-4A0E-8ECF-A40F6E079D91}"/>
    <dgm:cxn modelId="{88E54E82-0A3B-4F00-A4AA-0B5F111384E2}" type="presParOf" srcId="{E3BC0F60-B03E-4B2E-93F2-E1D18D8B571F}" destId="{EF3A0367-A0C3-4C81-942A-1178305B8FC6}" srcOrd="0" destOrd="0" presId="urn:microsoft.com/office/officeart/2008/layout/VerticalCurvedList"/>
    <dgm:cxn modelId="{748BE931-C7AE-4D05-8F12-AB0E84AA8256}" type="presParOf" srcId="{EF3A0367-A0C3-4C81-942A-1178305B8FC6}" destId="{C92BAA78-C46F-4BD2-927B-97BD5A81B6BB}" srcOrd="0" destOrd="0" presId="urn:microsoft.com/office/officeart/2008/layout/VerticalCurvedList"/>
    <dgm:cxn modelId="{A68B34B4-5696-4C6E-BCED-10B13AEA0600}" type="presParOf" srcId="{C92BAA78-C46F-4BD2-927B-97BD5A81B6BB}" destId="{FE099721-28D7-4B15-9FE6-11DAD52AE990}" srcOrd="0" destOrd="0" presId="urn:microsoft.com/office/officeart/2008/layout/VerticalCurvedList"/>
    <dgm:cxn modelId="{E823B594-3456-4903-91A9-55164443E5B4}" type="presParOf" srcId="{C92BAA78-C46F-4BD2-927B-97BD5A81B6BB}" destId="{B000962D-6C33-4FA5-9C45-FCD3E69F697F}" srcOrd="1" destOrd="0" presId="urn:microsoft.com/office/officeart/2008/layout/VerticalCurvedList"/>
    <dgm:cxn modelId="{74FA651A-B1F6-47BE-A92E-8F3DA85D48FE}" type="presParOf" srcId="{C92BAA78-C46F-4BD2-927B-97BD5A81B6BB}" destId="{5397945B-20B4-437F-A462-55D7C52D0F63}" srcOrd="2" destOrd="0" presId="urn:microsoft.com/office/officeart/2008/layout/VerticalCurvedList"/>
    <dgm:cxn modelId="{CA366B27-A947-409B-B88E-700AA21380C3}" type="presParOf" srcId="{C92BAA78-C46F-4BD2-927B-97BD5A81B6BB}" destId="{D594239A-F754-44A6-B9A8-E5B51147C4CE}" srcOrd="3" destOrd="0" presId="urn:microsoft.com/office/officeart/2008/layout/VerticalCurvedList"/>
    <dgm:cxn modelId="{A5DAFEF2-853E-41FF-B8AC-AAA53EF93991}" type="presParOf" srcId="{EF3A0367-A0C3-4C81-942A-1178305B8FC6}" destId="{FE53EB3D-FF5B-4D61-B79F-9CDC29D93658}" srcOrd="1" destOrd="0" presId="urn:microsoft.com/office/officeart/2008/layout/VerticalCurvedList"/>
    <dgm:cxn modelId="{98EEF8E9-CD30-41E0-8F1A-901ADABDA399}" type="presParOf" srcId="{EF3A0367-A0C3-4C81-942A-1178305B8FC6}" destId="{E41ADCF8-6055-417E-A550-88DB43D49B18}" srcOrd="2" destOrd="0" presId="urn:microsoft.com/office/officeart/2008/layout/VerticalCurvedList"/>
    <dgm:cxn modelId="{19F95591-E036-467C-BC21-0F678A8ADF75}" type="presParOf" srcId="{E41ADCF8-6055-417E-A550-88DB43D49B18}" destId="{D747A45D-A50B-4086-9E0F-DAC4B0AD180E}" srcOrd="0" destOrd="0" presId="urn:microsoft.com/office/officeart/2008/layout/VerticalCurvedList"/>
    <dgm:cxn modelId="{1881896B-B896-4A06-89BC-0839DFEE1DAC}" type="presParOf" srcId="{EF3A0367-A0C3-4C81-942A-1178305B8FC6}" destId="{1879FDD7-B836-44FE-99BC-CE31F7E02E23}" srcOrd="3" destOrd="0" presId="urn:microsoft.com/office/officeart/2008/layout/VerticalCurvedList"/>
    <dgm:cxn modelId="{37B5171C-F6B6-435F-AF9B-C6162DA663A6}" type="presParOf" srcId="{EF3A0367-A0C3-4C81-942A-1178305B8FC6}" destId="{0EA07BF0-6121-42CE-BE0D-452F3290BCB3}" srcOrd="4" destOrd="0" presId="urn:microsoft.com/office/officeart/2008/layout/VerticalCurvedList"/>
    <dgm:cxn modelId="{424AC7C0-F03B-434C-8B4F-2CDE27CAE918}" type="presParOf" srcId="{0EA07BF0-6121-42CE-BE0D-452F3290BCB3}" destId="{64FB4B67-6F22-4673-8AE1-4CDD5B539EC5}" srcOrd="0" destOrd="0" presId="urn:microsoft.com/office/officeart/2008/layout/VerticalCurvedList"/>
    <dgm:cxn modelId="{40245820-84EA-4A3A-928B-AE8167D8E6C1}" type="presParOf" srcId="{EF3A0367-A0C3-4C81-942A-1178305B8FC6}" destId="{FE78E0A5-B9C8-4469-856C-E71605C6B72A}" srcOrd="5" destOrd="0" presId="urn:microsoft.com/office/officeart/2008/layout/VerticalCurvedList"/>
    <dgm:cxn modelId="{C9245008-78E4-4FB6-BD56-2E89832A6431}" type="presParOf" srcId="{EF3A0367-A0C3-4C81-942A-1178305B8FC6}" destId="{18A770DB-0B60-4C4C-8E10-3B8F41941634}" srcOrd="6" destOrd="0" presId="urn:microsoft.com/office/officeart/2008/layout/VerticalCurvedList"/>
    <dgm:cxn modelId="{C2B430AC-972B-4184-BF03-CDF3839A4691}" type="presParOf" srcId="{18A770DB-0B60-4C4C-8E10-3B8F41941634}" destId="{2C7AF448-3017-4727-B7DD-7A7581178EB9}" srcOrd="0" destOrd="0" presId="urn:microsoft.com/office/officeart/2008/layout/VerticalCurvedList"/>
    <dgm:cxn modelId="{7D540E92-EC3B-4C7C-8A73-0E0F309C9D61}" type="presParOf" srcId="{EF3A0367-A0C3-4C81-942A-1178305B8FC6}" destId="{2CEBECD8-672B-46CF-96EA-D18CEB3B2BAC}" srcOrd="7" destOrd="0" presId="urn:microsoft.com/office/officeart/2008/layout/VerticalCurvedList"/>
    <dgm:cxn modelId="{D8844F2B-3C34-44D1-B12E-5711342A1CD0}" type="presParOf" srcId="{EF3A0367-A0C3-4C81-942A-1178305B8FC6}" destId="{1A842CCF-78B0-4356-A9D7-E45E866F353F}" srcOrd="8" destOrd="0" presId="urn:microsoft.com/office/officeart/2008/layout/VerticalCurvedList"/>
    <dgm:cxn modelId="{708DB800-B223-4026-821C-9256D4CE1ABB}" type="presParOf" srcId="{1A842CCF-78B0-4356-A9D7-E45E866F353F}" destId="{B6B0FAC8-57F1-4BF9-9AAC-C99AE96E615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2EC998-EEA7-468E-ABC7-30159C06A7C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3F7279F-65B9-4BD7-8767-D78D6ADAD6BB}">
      <dgm:prSet/>
      <dgm:spPr/>
      <dgm:t>
        <a:bodyPr/>
        <a:lstStyle/>
        <a:p>
          <a:pPr rtl="0"/>
          <a:r>
            <a:rPr lang="id-ID" dirty="0" smtClean="0"/>
            <a:t>Alat pengecap rasa</a:t>
          </a:r>
          <a:endParaRPr lang="en-US" dirty="0"/>
        </a:p>
      </dgm:t>
    </dgm:pt>
    <dgm:pt modelId="{D5206B3B-1285-44FF-8DB1-34719280CD97}" type="parTrans" cxnId="{48EDE665-2586-42D9-9152-6BD997808020}">
      <dgm:prSet/>
      <dgm:spPr/>
      <dgm:t>
        <a:bodyPr/>
        <a:lstStyle/>
        <a:p>
          <a:endParaRPr lang="en-US"/>
        </a:p>
      </dgm:t>
    </dgm:pt>
    <dgm:pt modelId="{D2454347-73E2-4D35-B2FF-4BF8B1935612}" type="sibTrans" cxnId="{48EDE665-2586-42D9-9152-6BD997808020}">
      <dgm:prSet/>
      <dgm:spPr/>
      <dgm:t>
        <a:bodyPr/>
        <a:lstStyle/>
        <a:p>
          <a:endParaRPr lang="en-US"/>
        </a:p>
      </dgm:t>
    </dgm:pt>
    <dgm:pt modelId="{B7E550BB-BC6B-49C1-8BE1-5CB52D21D967}">
      <dgm:prSet/>
      <dgm:spPr/>
      <dgm:t>
        <a:bodyPr/>
        <a:lstStyle/>
        <a:p>
          <a:pPr rtl="0"/>
          <a:r>
            <a:rPr lang="id-ID" smtClean="0"/>
            <a:t>Membolak balik makanan</a:t>
          </a:r>
          <a:endParaRPr lang="en-US"/>
        </a:p>
      </dgm:t>
    </dgm:pt>
    <dgm:pt modelId="{64C7220B-F2DE-4658-8F01-CA8EB3FC6034}" type="parTrans" cxnId="{1338253A-B984-41C5-9177-666D64338071}">
      <dgm:prSet/>
      <dgm:spPr/>
      <dgm:t>
        <a:bodyPr/>
        <a:lstStyle/>
        <a:p>
          <a:endParaRPr lang="en-US"/>
        </a:p>
      </dgm:t>
    </dgm:pt>
    <dgm:pt modelId="{9A4693DB-2F83-48C5-8A41-AEC2DCEFCD00}" type="sibTrans" cxnId="{1338253A-B984-41C5-9177-666D64338071}">
      <dgm:prSet/>
      <dgm:spPr/>
      <dgm:t>
        <a:bodyPr/>
        <a:lstStyle/>
        <a:p>
          <a:endParaRPr lang="en-US"/>
        </a:p>
      </dgm:t>
    </dgm:pt>
    <dgm:pt modelId="{61A975CB-7507-4AD1-9434-BC08EB506240}">
      <dgm:prSet/>
      <dgm:spPr/>
      <dgm:t>
        <a:bodyPr/>
        <a:lstStyle/>
        <a:p>
          <a:pPr rtl="0"/>
          <a:r>
            <a:rPr lang="id-ID" smtClean="0"/>
            <a:t>Menolong makanan masuk ke dalam kerongkongan</a:t>
          </a:r>
          <a:endParaRPr lang="en-US"/>
        </a:p>
      </dgm:t>
    </dgm:pt>
    <dgm:pt modelId="{ECE0E272-AB44-4E79-8702-71540956C7C8}" type="parTrans" cxnId="{EFB5C9D7-60D4-4448-B8F9-4C8E50F60CBD}">
      <dgm:prSet/>
      <dgm:spPr/>
      <dgm:t>
        <a:bodyPr/>
        <a:lstStyle/>
        <a:p>
          <a:endParaRPr lang="en-US"/>
        </a:p>
      </dgm:t>
    </dgm:pt>
    <dgm:pt modelId="{F627F872-AEFA-40C4-8BAE-952281755134}" type="sibTrans" cxnId="{EFB5C9D7-60D4-4448-B8F9-4C8E50F60CBD}">
      <dgm:prSet/>
      <dgm:spPr/>
      <dgm:t>
        <a:bodyPr/>
        <a:lstStyle/>
        <a:p>
          <a:endParaRPr lang="en-US"/>
        </a:p>
      </dgm:t>
    </dgm:pt>
    <dgm:pt modelId="{1ECDDEC8-19AD-418D-BBB4-111463F918C3}" type="pres">
      <dgm:prSet presAssocID="{C42EC998-EEA7-468E-ABC7-30159C06A7C3}" presName="Name0" presStyleCnt="0">
        <dgm:presLayoutVars>
          <dgm:chMax val="7"/>
          <dgm:chPref val="7"/>
          <dgm:dir/>
        </dgm:presLayoutVars>
      </dgm:prSet>
      <dgm:spPr/>
    </dgm:pt>
    <dgm:pt modelId="{DC970B2C-C4A2-4AFC-A587-2A6442EF9A05}" type="pres">
      <dgm:prSet presAssocID="{C42EC998-EEA7-468E-ABC7-30159C06A7C3}" presName="Name1" presStyleCnt="0"/>
      <dgm:spPr/>
    </dgm:pt>
    <dgm:pt modelId="{D451B10A-B464-4DB5-A81C-AFEA3F46E6DD}" type="pres">
      <dgm:prSet presAssocID="{C42EC998-EEA7-468E-ABC7-30159C06A7C3}" presName="cycle" presStyleCnt="0"/>
      <dgm:spPr/>
    </dgm:pt>
    <dgm:pt modelId="{10C391E6-ED7B-486E-8280-E8E856031C3A}" type="pres">
      <dgm:prSet presAssocID="{C42EC998-EEA7-468E-ABC7-30159C06A7C3}" presName="srcNode" presStyleLbl="node1" presStyleIdx="0" presStyleCnt="3"/>
      <dgm:spPr/>
    </dgm:pt>
    <dgm:pt modelId="{955281FD-0D5D-4225-8BF2-795A4EF5EAD4}" type="pres">
      <dgm:prSet presAssocID="{C42EC998-EEA7-468E-ABC7-30159C06A7C3}" presName="conn" presStyleLbl="parChTrans1D2" presStyleIdx="0" presStyleCnt="1"/>
      <dgm:spPr/>
    </dgm:pt>
    <dgm:pt modelId="{A8DC82E7-4D75-4113-9BB1-F72C1EB153DC}" type="pres">
      <dgm:prSet presAssocID="{C42EC998-EEA7-468E-ABC7-30159C06A7C3}" presName="extraNode" presStyleLbl="node1" presStyleIdx="0" presStyleCnt="3"/>
      <dgm:spPr/>
    </dgm:pt>
    <dgm:pt modelId="{6C9F4C67-E0BD-455B-828B-5380194CB211}" type="pres">
      <dgm:prSet presAssocID="{C42EC998-EEA7-468E-ABC7-30159C06A7C3}" presName="dstNode" presStyleLbl="node1" presStyleIdx="0" presStyleCnt="3"/>
      <dgm:spPr/>
    </dgm:pt>
    <dgm:pt modelId="{341FEBEE-188D-47B6-9764-1D17DB6C05FE}" type="pres">
      <dgm:prSet presAssocID="{13F7279F-65B9-4BD7-8767-D78D6ADAD6BB}" presName="text_1" presStyleLbl="node1" presStyleIdx="0" presStyleCnt="3">
        <dgm:presLayoutVars>
          <dgm:bulletEnabled val="1"/>
        </dgm:presLayoutVars>
      </dgm:prSet>
      <dgm:spPr/>
    </dgm:pt>
    <dgm:pt modelId="{578A13AB-E0B3-420B-B1D0-67CD91953BC8}" type="pres">
      <dgm:prSet presAssocID="{13F7279F-65B9-4BD7-8767-D78D6ADAD6BB}" presName="accent_1" presStyleCnt="0"/>
      <dgm:spPr/>
    </dgm:pt>
    <dgm:pt modelId="{01C2C506-EEF6-4754-B7B5-0AD65685431A}" type="pres">
      <dgm:prSet presAssocID="{13F7279F-65B9-4BD7-8767-D78D6ADAD6BB}" presName="accentRepeatNode" presStyleLbl="solidFgAcc1" presStyleIdx="0" presStyleCnt="3"/>
      <dgm:spPr/>
    </dgm:pt>
    <dgm:pt modelId="{336B7548-12EE-4E13-A31D-A27667B854B4}" type="pres">
      <dgm:prSet presAssocID="{B7E550BB-BC6B-49C1-8BE1-5CB52D21D967}" presName="text_2" presStyleLbl="node1" presStyleIdx="1" presStyleCnt="3">
        <dgm:presLayoutVars>
          <dgm:bulletEnabled val="1"/>
        </dgm:presLayoutVars>
      </dgm:prSet>
      <dgm:spPr/>
    </dgm:pt>
    <dgm:pt modelId="{122869B3-8E99-4B5E-B59C-FBF39138A47C}" type="pres">
      <dgm:prSet presAssocID="{B7E550BB-BC6B-49C1-8BE1-5CB52D21D967}" presName="accent_2" presStyleCnt="0"/>
      <dgm:spPr/>
    </dgm:pt>
    <dgm:pt modelId="{25DA24F8-470C-4648-8DDC-E6B6E9204F79}" type="pres">
      <dgm:prSet presAssocID="{B7E550BB-BC6B-49C1-8BE1-5CB52D21D967}" presName="accentRepeatNode" presStyleLbl="solidFgAcc1" presStyleIdx="1" presStyleCnt="3"/>
      <dgm:spPr/>
    </dgm:pt>
    <dgm:pt modelId="{4555DD02-34D4-4FF9-8EC7-A56BFD36BCB0}" type="pres">
      <dgm:prSet presAssocID="{61A975CB-7507-4AD1-9434-BC08EB506240}" presName="text_3" presStyleLbl="node1" presStyleIdx="2" presStyleCnt="3">
        <dgm:presLayoutVars>
          <dgm:bulletEnabled val="1"/>
        </dgm:presLayoutVars>
      </dgm:prSet>
      <dgm:spPr/>
    </dgm:pt>
    <dgm:pt modelId="{40CE63FC-0FF0-4158-9C5E-12C579D4407F}" type="pres">
      <dgm:prSet presAssocID="{61A975CB-7507-4AD1-9434-BC08EB506240}" presName="accent_3" presStyleCnt="0"/>
      <dgm:spPr/>
    </dgm:pt>
    <dgm:pt modelId="{F3B458C4-531A-4D63-BCE2-129BE780BCE8}" type="pres">
      <dgm:prSet presAssocID="{61A975CB-7507-4AD1-9434-BC08EB506240}" presName="accentRepeatNode" presStyleLbl="solidFgAcc1" presStyleIdx="2" presStyleCnt="3"/>
      <dgm:spPr/>
    </dgm:pt>
  </dgm:ptLst>
  <dgm:cxnLst>
    <dgm:cxn modelId="{06D390DE-AD6A-45CA-A38E-5222649C8371}" type="presOf" srcId="{C42EC998-EEA7-468E-ABC7-30159C06A7C3}" destId="{1ECDDEC8-19AD-418D-BBB4-111463F918C3}" srcOrd="0" destOrd="0" presId="urn:microsoft.com/office/officeart/2008/layout/VerticalCurvedList"/>
    <dgm:cxn modelId="{48EDE665-2586-42D9-9152-6BD997808020}" srcId="{C42EC998-EEA7-468E-ABC7-30159C06A7C3}" destId="{13F7279F-65B9-4BD7-8767-D78D6ADAD6BB}" srcOrd="0" destOrd="0" parTransId="{D5206B3B-1285-44FF-8DB1-34719280CD97}" sibTransId="{D2454347-73E2-4D35-B2FF-4BF8B1935612}"/>
    <dgm:cxn modelId="{ACB9BAE5-1B9D-4B1E-B640-64D4392F1B3D}" type="presOf" srcId="{D2454347-73E2-4D35-B2FF-4BF8B1935612}" destId="{955281FD-0D5D-4225-8BF2-795A4EF5EAD4}" srcOrd="0" destOrd="0" presId="urn:microsoft.com/office/officeart/2008/layout/VerticalCurvedList"/>
    <dgm:cxn modelId="{E53988E3-33FE-4748-A410-E078EED8635C}" type="presOf" srcId="{13F7279F-65B9-4BD7-8767-D78D6ADAD6BB}" destId="{341FEBEE-188D-47B6-9764-1D17DB6C05FE}" srcOrd="0" destOrd="0" presId="urn:microsoft.com/office/officeart/2008/layout/VerticalCurvedList"/>
    <dgm:cxn modelId="{7F62DD56-0508-47FF-9AFB-0043305BB9BA}" type="presOf" srcId="{B7E550BB-BC6B-49C1-8BE1-5CB52D21D967}" destId="{336B7548-12EE-4E13-A31D-A27667B854B4}" srcOrd="0" destOrd="0" presId="urn:microsoft.com/office/officeart/2008/layout/VerticalCurvedList"/>
    <dgm:cxn modelId="{2ABA7EEA-C218-4E3D-BCF8-83096CD0387C}" type="presOf" srcId="{61A975CB-7507-4AD1-9434-BC08EB506240}" destId="{4555DD02-34D4-4FF9-8EC7-A56BFD36BCB0}" srcOrd="0" destOrd="0" presId="urn:microsoft.com/office/officeart/2008/layout/VerticalCurvedList"/>
    <dgm:cxn modelId="{1338253A-B984-41C5-9177-666D64338071}" srcId="{C42EC998-EEA7-468E-ABC7-30159C06A7C3}" destId="{B7E550BB-BC6B-49C1-8BE1-5CB52D21D967}" srcOrd="1" destOrd="0" parTransId="{64C7220B-F2DE-4658-8F01-CA8EB3FC6034}" sibTransId="{9A4693DB-2F83-48C5-8A41-AEC2DCEFCD00}"/>
    <dgm:cxn modelId="{EFB5C9D7-60D4-4448-B8F9-4C8E50F60CBD}" srcId="{C42EC998-EEA7-468E-ABC7-30159C06A7C3}" destId="{61A975CB-7507-4AD1-9434-BC08EB506240}" srcOrd="2" destOrd="0" parTransId="{ECE0E272-AB44-4E79-8702-71540956C7C8}" sibTransId="{F627F872-AEFA-40C4-8BAE-952281755134}"/>
    <dgm:cxn modelId="{5674A3B8-0F99-47F0-8598-8515D4AED878}" type="presParOf" srcId="{1ECDDEC8-19AD-418D-BBB4-111463F918C3}" destId="{DC970B2C-C4A2-4AFC-A587-2A6442EF9A05}" srcOrd="0" destOrd="0" presId="urn:microsoft.com/office/officeart/2008/layout/VerticalCurvedList"/>
    <dgm:cxn modelId="{D680D0B2-E6FB-4C4C-B664-2C64A42DBCC1}" type="presParOf" srcId="{DC970B2C-C4A2-4AFC-A587-2A6442EF9A05}" destId="{D451B10A-B464-4DB5-A81C-AFEA3F46E6DD}" srcOrd="0" destOrd="0" presId="urn:microsoft.com/office/officeart/2008/layout/VerticalCurvedList"/>
    <dgm:cxn modelId="{239D7CA5-BE21-4B04-B995-7B9D02F89A82}" type="presParOf" srcId="{D451B10A-B464-4DB5-A81C-AFEA3F46E6DD}" destId="{10C391E6-ED7B-486E-8280-E8E856031C3A}" srcOrd="0" destOrd="0" presId="urn:microsoft.com/office/officeart/2008/layout/VerticalCurvedList"/>
    <dgm:cxn modelId="{97E9161A-C1F2-4C42-8915-AC92DDA73D99}" type="presParOf" srcId="{D451B10A-B464-4DB5-A81C-AFEA3F46E6DD}" destId="{955281FD-0D5D-4225-8BF2-795A4EF5EAD4}" srcOrd="1" destOrd="0" presId="urn:microsoft.com/office/officeart/2008/layout/VerticalCurvedList"/>
    <dgm:cxn modelId="{34C2B11C-C967-4577-8D37-1FDAA290D179}" type="presParOf" srcId="{D451B10A-B464-4DB5-A81C-AFEA3F46E6DD}" destId="{A8DC82E7-4D75-4113-9BB1-F72C1EB153DC}" srcOrd="2" destOrd="0" presId="urn:microsoft.com/office/officeart/2008/layout/VerticalCurvedList"/>
    <dgm:cxn modelId="{B4A1FF65-9AC3-4ECC-B5D9-529333590098}" type="presParOf" srcId="{D451B10A-B464-4DB5-A81C-AFEA3F46E6DD}" destId="{6C9F4C67-E0BD-455B-828B-5380194CB211}" srcOrd="3" destOrd="0" presId="urn:microsoft.com/office/officeart/2008/layout/VerticalCurvedList"/>
    <dgm:cxn modelId="{4939C54D-DE38-4FF1-91E8-4471F1099782}" type="presParOf" srcId="{DC970B2C-C4A2-4AFC-A587-2A6442EF9A05}" destId="{341FEBEE-188D-47B6-9764-1D17DB6C05FE}" srcOrd="1" destOrd="0" presId="urn:microsoft.com/office/officeart/2008/layout/VerticalCurvedList"/>
    <dgm:cxn modelId="{A148BA37-61C0-4340-8123-6DECCB3864E8}" type="presParOf" srcId="{DC970B2C-C4A2-4AFC-A587-2A6442EF9A05}" destId="{578A13AB-E0B3-420B-B1D0-67CD91953BC8}" srcOrd="2" destOrd="0" presId="urn:microsoft.com/office/officeart/2008/layout/VerticalCurvedList"/>
    <dgm:cxn modelId="{713E01AA-F144-4B0B-A7D1-476E29CF9D04}" type="presParOf" srcId="{578A13AB-E0B3-420B-B1D0-67CD91953BC8}" destId="{01C2C506-EEF6-4754-B7B5-0AD65685431A}" srcOrd="0" destOrd="0" presId="urn:microsoft.com/office/officeart/2008/layout/VerticalCurvedList"/>
    <dgm:cxn modelId="{E7CE9874-BCAA-4296-AAF6-97FCD5ECD368}" type="presParOf" srcId="{DC970B2C-C4A2-4AFC-A587-2A6442EF9A05}" destId="{336B7548-12EE-4E13-A31D-A27667B854B4}" srcOrd="3" destOrd="0" presId="urn:microsoft.com/office/officeart/2008/layout/VerticalCurvedList"/>
    <dgm:cxn modelId="{85FCB1FC-8FC3-4054-BB2C-401F087A0234}" type="presParOf" srcId="{DC970B2C-C4A2-4AFC-A587-2A6442EF9A05}" destId="{122869B3-8E99-4B5E-B59C-FBF39138A47C}" srcOrd="4" destOrd="0" presId="urn:microsoft.com/office/officeart/2008/layout/VerticalCurvedList"/>
    <dgm:cxn modelId="{A7E0069B-2CFA-4736-B25C-E28D167AF287}" type="presParOf" srcId="{122869B3-8E99-4B5E-B59C-FBF39138A47C}" destId="{25DA24F8-470C-4648-8DDC-E6B6E9204F79}" srcOrd="0" destOrd="0" presId="urn:microsoft.com/office/officeart/2008/layout/VerticalCurvedList"/>
    <dgm:cxn modelId="{878C491D-2985-48F4-8D99-728414875A50}" type="presParOf" srcId="{DC970B2C-C4A2-4AFC-A587-2A6442EF9A05}" destId="{4555DD02-34D4-4FF9-8EC7-A56BFD36BCB0}" srcOrd="5" destOrd="0" presId="urn:microsoft.com/office/officeart/2008/layout/VerticalCurvedList"/>
    <dgm:cxn modelId="{35C5236A-0AEF-4A44-B51D-137067B6E0C8}" type="presParOf" srcId="{DC970B2C-C4A2-4AFC-A587-2A6442EF9A05}" destId="{40CE63FC-0FF0-4158-9C5E-12C579D4407F}" srcOrd="6" destOrd="0" presId="urn:microsoft.com/office/officeart/2008/layout/VerticalCurvedList"/>
    <dgm:cxn modelId="{0CDA0E58-587E-4172-A5DB-C1B175C77326}" type="presParOf" srcId="{40CE63FC-0FF0-4158-9C5E-12C579D4407F}" destId="{F3B458C4-531A-4D63-BCE2-129BE780BC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9B562C-0CAA-4144-B5FF-F004CA1136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41A2D90-F919-44C6-9A49-D76293C3D1A5}">
      <dgm:prSet/>
      <dgm:spPr/>
      <dgm:t>
        <a:bodyPr/>
        <a:lstStyle/>
        <a:p>
          <a:pPr rtl="0"/>
          <a:r>
            <a:rPr lang="id-ID" smtClean="0"/>
            <a:t>Lidah</a:t>
          </a:r>
          <a:endParaRPr lang="en-US"/>
        </a:p>
      </dgm:t>
    </dgm:pt>
    <dgm:pt modelId="{E215D872-ADB9-4E3A-B361-E195B12D9291}" type="parTrans" cxnId="{3F999BA5-9681-4B7E-B4F5-CBBCECFCAE32}">
      <dgm:prSet/>
      <dgm:spPr/>
      <dgm:t>
        <a:bodyPr/>
        <a:lstStyle/>
        <a:p>
          <a:endParaRPr lang="en-US"/>
        </a:p>
      </dgm:t>
    </dgm:pt>
    <dgm:pt modelId="{AE0BAF99-B0DA-47AB-BF21-B7F5BC841C15}" type="sibTrans" cxnId="{3F999BA5-9681-4B7E-B4F5-CBBCECFCAE32}">
      <dgm:prSet/>
      <dgm:spPr/>
      <dgm:t>
        <a:bodyPr/>
        <a:lstStyle/>
        <a:p>
          <a:endParaRPr lang="en-US"/>
        </a:p>
      </dgm:t>
    </dgm:pt>
    <dgm:pt modelId="{D107B48E-7FA3-4F9B-9963-3B1C33914C56}" type="pres">
      <dgm:prSet presAssocID="{F69B562C-0CAA-4144-B5FF-F004CA113645}" presName="linear" presStyleCnt="0">
        <dgm:presLayoutVars>
          <dgm:animLvl val="lvl"/>
          <dgm:resizeHandles val="exact"/>
        </dgm:presLayoutVars>
      </dgm:prSet>
      <dgm:spPr/>
    </dgm:pt>
    <dgm:pt modelId="{B59D31B9-C539-42D6-B642-93C855708F0D}" type="pres">
      <dgm:prSet presAssocID="{441A2D90-F919-44C6-9A49-D76293C3D1A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1FC763E-1D35-4F66-88B1-5E18F72A7430}" type="presOf" srcId="{F69B562C-0CAA-4144-B5FF-F004CA113645}" destId="{D107B48E-7FA3-4F9B-9963-3B1C33914C56}" srcOrd="0" destOrd="0" presId="urn:microsoft.com/office/officeart/2005/8/layout/vList2"/>
    <dgm:cxn modelId="{E4C87132-A3C0-4C52-8262-4C768A26AEE4}" type="presOf" srcId="{441A2D90-F919-44C6-9A49-D76293C3D1A5}" destId="{B59D31B9-C539-42D6-B642-93C855708F0D}" srcOrd="0" destOrd="0" presId="urn:microsoft.com/office/officeart/2005/8/layout/vList2"/>
    <dgm:cxn modelId="{3F999BA5-9681-4B7E-B4F5-CBBCECFCAE32}" srcId="{F69B562C-0CAA-4144-B5FF-F004CA113645}" destId="{441A2D90-F919-44C6-9A49-D76293C3D1A5}" srcOrd="0" destOrd="0" parTransId="{E215D872-ADB9-4E3A-B361-E195B12D9291}" sibTransId="{AE0BAF99-B0DA-47AB-BF21-B7F5BC841C15}"/>
    <dgm:cxn modelId="{1591268B-23F8-422B-AAC2-44A7A578DCD5}" type="presParOf" srcId="{D107B48E-7FA3-4F9B-9963-3B1C33914C56}" destId="{B59D31B9-C539-42D6-B642-93C855708F0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38532E-B214-4E42-9926-41FFE753F6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B8F4D09-B7C5-4650-B2CC-2E9BFA2F3C0A}">
      <dgm:prSet/>
      <dgm:spPr/>
      <dgm:t>
        <a:bodyPr/>
        <a:lstStyle/>
        <a:p>
          <a:pPr rtl="0"/>
          <a:r>
            <a:rPr lang="id-ID" smtClean="0"/>
            <a:t>Kelenjar ludah</a:t>
          </a:r>
          <a:endParaRPr lang="en-US"/>
        </a:p>
      </dgm:t>
    </dgm:pt>
    <dgm:pt modelId="{829618B9-62ED-42BC-99EA-3A4214BBC95D}" type="parTrans" cxnId="{59F4C8AE-FB1F-415E-90E3-F0FDB052B16D}">
      <dgm:prSet/>
      <dgm:spPr/>
      <dgm:t>
        <a:bodyPr/>
        <a:lstStyle/>
        <a:p>
          <a:endParaRPr lang="en-US"/>
        </a:p>
      </dgm:t>
    </dgm:pt>
    <dgm:pt modelId="{9153DECA-A58E-473E-854D-C4D71C10354E}" type="sibTrans" cxnId="{59F4C8AE-FB1F-415E-90E3-F0FDB052B16D}">
      <dgm:prSet/>
      <dgm:spPr/>
      <dgm:t>
        <a:bodyPr/>
        <a:lstStyle/>
        <a:p>
          <a:endParaRPr lang="en-US"/>
        </a:p>
      </dgm:t>
    </dgm:pt>
    <dgm:pt modelId="{23597559-A865-4BC9-A75F-D91AAF029513}" type="pres">
      <dgm:prSet presAssocID="{5538532E-B214-4E42-9926-41FFE753F64E}" presName="linear" presStyleCnt="0">
        <dgm:presLayoutVars>
          <dgm:animLvl val="lvl"/>
          <dgm:resizeHandles val="exact"/>
        </dgm:presLayoutVars>
      </dgm:prSet>
      <dgm:spPr/>
    </dgm:pt>
    <dgm:pt modelId="{4EB5EB5A-D082-4789-941F-E1AC63ECFD06}" type="pres">
      <dgm:prSet presAssocID="{FB8F4D09-B7C5-4650-B2CC-2E9BFA2F3C0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AB0D5CE-78BD-48EB-B2A0-60EC2E052C54}" type="presOf" srcId="{FB8F4D09-B7C5-4650-B2CC-2E9BFA2F3C0A}" destId="{4EB5EB5A-D082-4789-941F-E1AC63ECFD06}" srcOrd="0" destOrd="0" presId="urn:microsoft.com/office/officeart/2005/8/layout/vList2"/>
    <dgm:cxn modelId="{59F4C8AE-FB1F-415E-90E3-F0FDB052B16D}" srcId="{5538532E-B214-4E42-9926-41FFE753F64E}" destId="{FB8F4D09-B7C5-4650-B2CC-2E9BFA2F3C0A}" srcOrd="0" destOrd="0" parTransId="{829618B9-62ED-42BC-99EA-3A4214BBC95D}" sibTransId="{9153DECA-A58E-473E-854D-C4D71C10354E}"/>
    <dgm:cxn modelId="{9CA023E5-B1E5-4EDA-B9C1-C6338B6DD501}" type="presOf" srcId="{5538532E-B214-4E42-9926-41FFE753F64E}" destId="{23597559-A865-4BC9-A75F-D91AAF029513}" srcOrd="0" destOrd="0" presId="urn:microsoft.com/office/officeart/2005/8/layout/vList2"/>
    <dgm:cxn modelId="{FC6D8B52-3AEC-4F87-A8D4-572705DF9154}" type="presParOf" srcId="{23597559-A865-4BC9-A75F-D91AAF029513}" destId="{4EB5EB5A-D082-4789-941F-E1AC63ECFD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6AF49F-FE00-4F7D-BD17-8B79C1704B8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E0C0176-F729-4514-AEEB-48E26691F447}">
      <dgm:prSet custT="1"/>
      <dgm:spPr/>
      <dgm:t>
        <a:bodyPr/>
        <a:lstStyle/>
        <a:p>
          <a:pPr rtl="0"/>
          <a:r>
            <a:rPr lang="id-ID" sz="3200" dirty="0" smtClean="0"/>
            <a:t>Didalam lidah terdapat enzim ptialin (amilase)</a:t>
          </a:r>
          <a:endParaRPr lang="en-US" sz="3200" dirty="0"/>
        </a:p>
      </dgm:t>
    </dgm:pt>
    <dgm:pt modelId="{EB2744DB-AFDC-4C76-A4D7-137EC93C6D7B}" type="parTrans" cxnId="{7E8BBE6F-CF81-481B-8782-ECFA4E323CBC}">
      <dgm:prSet/>
      <dgm:spPr/>
      <dgm:t>
        <a:bodyPr/>
        <a:lstStyle/>
        <a:p>
          <a:endParaRPr lang="en-US"/>
        </a:p>
      </dgm:t>
    </dgm:pt>
    <dgm:pt modelId="{F0497837-86BB-44F3-8273-9F202002F2BD}" type="sibTrans" cxnId="{7E8BBE6F-CF81-481B-8782-ECFA4E323CBC}">
      <dgm:prSet/>
      <dgm:spPr/>
      <dgm:t>
        <a:bodyPr/>
        <a:lstStyle/>
        <a:p>
          <a:endParaRPr lang="en-US"/>
        </a:p>
      </dgm:t>
    </dgm:pt>
    <dgm:pt modelId="{77F15618-C1F0-4B9A-AB10-6D37D85782A9}">
      <dgm:prSet/>
      <dgm:spPr/>
      <dgm:t>
        <a:bodyPr/>
        <a:lstStyle/>
        <a:p>
          <a:pPr rtl="0"/>
          <a:r>
            <a:rPr lang="id-ID" smtClean="0"/>
            <a:t>Berfungsi mengubah makanan dalam mulut yang mengandung karbohidrat (amilum) menjadi gula sederhana (maltosa)</a:t>
          </a:r>
          <a:endParaRPr lang="en-US"/>
        </a:p>
      </dgm:t>
    </dgm:pt>
    <dgm:pt modelId="{55FE8CD5-5E87-4520-BFCA-4D4ADC1C8C0B}" type="parTrans" cxnId="{91CCA32C-7004-41EA-ACA7-6489A0AF251D}">
      <dgm:prSet/>
      <dgm:spPr/>
      <dgm:t>
        <a:bodyPr/>
        <a:lstStyle/>
        <a:p>
          <a:endParaRPr lang="en-US"/>
        </a:p>
      </dgm:t>
    </dgm:pt>
    <dgm:pt modelId="{507FAEE3-8BB2-4786-9974-C172BAC77496}" type="sibTrans" cxnId="{91CCA32C-7004-41EA-ACA7-6489A0AF251D}">
      <dgm:prSet/>
      <dgm:spPr/>
      <dgm:t>
        <a:bodyPr/>
        <a:lstStyle/>
        <a:p>
          <a:endParaRPr lang="en-US"/>
        </a:p>
      </dgm:t>
    </dgm:pt>
    <dgm:pt modelId="{F73046A0-B119-475B-9617-9B1BBFB6BB74}">
      <dgm:prSet/>
      <dgm:spPr/>
      <dgm:t>
        <a:bodyPr/>
        <a:lstStyle/>
        <a:p>
          <a:pPr rtl="0"/>
          <a:r>
            <a:rPr lang="id-ID" dirty="0" smtClean="0"/>
            <a:t>Enzim bekerja baik pada pH 6,8 – 7 dan suhu 37 oC</a:t>
          </a:r>
          <a:endParaRPr lang="en-US" dirty="0"/>
        </a:p>
      </dgm:t>
    </dgm:pt>
    <dgm:pt modelId="{6E0D7686-DD5E-4A4D-B0AC-EA61D3457B22}" type="parTrans" cxnId="{8B4A8E29-150A-4608-BB27-7D54668B8777}">
      <dgm:prSet/>
      <dgm:spPr/>
      <dgm:t>
        <a:bodyPr/>
        <a:lstStyle/>
        <a:p>
          <a:endParaRPr lang="en-US"/>
        </a:p>
      </dgm:t>
    </dgm:pt>
    <dgm:pt modelId="{C78B2082-A8F9-436C-BB7E-759213A474FB}" type="sibTrans" cxnId="{8B4A8E29-150A-4608-BB27-7D54668B8777}">
      <dgm:prSet/>
      <dgm:spPr/>
      <dgm:t>
        <a:bodyPr/>
        <a:lstStyle/>
        <a:p>
          <a:endParaRPr lang="en-US"/>
        </a:p>
      </dgm:t>
    </dgm:pt>
    <dgm:pt modelId="{B2B6EEC4-5B41-40B4-88E4-EBB3C0F54355}" type="pres">
      <dgm:prSet presAssocID="{386AF49F-FE00-4F7D-BD17-8B79C1704B80}" presName="linear" presStyleCnt="0">
        <dgm:presLayoutVars>
          <dgm:animLvl val="lvl"/>
          <dgm:resizeHandles val="exact"/>
        </dgm:presLayoutVars>
      </dgm:prSet>
      <dgm:spPr/>
    </dgm:pt>
    <dgm:pt modelId="{966724B1-D39D-405E-BBF5-AD8F2F67B9EF}" type="pres">
      <dgm:prSet presAssocID="{FE0C0176-F729-4514-AEEB-48E26691F44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BEE5AB3-52AC-4338-989F-40C820500F98}" type="pres">
      <dgm:prSet presAssocID="{F0497837-86BB-44F3-8273-9F202002F2BD}" presName="spacer" presStyleCnt="0"/>
      <dgm:spPr/>
    </dgm:pt>
    <dgm:pt modelId="{18727A2A-8566-41BB-B915-825B4A8B25C6}" type="pres">
      <dgm:prSet presAssocID="{77F15618-C1F0-4B9A-AB10-6D37D85782A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54858D3-E62C-48E5-BA91-363D8274D400}" type="pres">
      <dgm:prSet presAssocID="{507FAEE3-8BB2-4786-9974-C172BAC77496}" presName="spacer" presStyleCnt="0"/>
      <dgm:spPr/>
    </dgm:pt>
    <dgm:pt modelId="{9B1A3176-6439-4E65-8BEE-459E69BB86F8}" type="pres">
      <dgm:prSet presAssocID="{F73046A0-B119-475B-9617-9B1BBFB6BB7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F07E97E-9050-45C7-9432-07F2DF8DF31B}" type="presOf" srcId="{77F15618-C1F0-4B9A-AB10-6D37D85782A9}" destId="{18727A2A-8566-41BB-B915-825B4A8B25C6}" srcOrd="0" destOrd="0" presId="urn:microsoft.com/office/officeart/2005/8/layout/vList2"/>
    <dgm:cxn modelId="{43B81451-1EED-43D8-819D-CDC06D47AB45}" type="presOf" srcId="{FE0C0176-F729-4514-AEEB-48E26691F447}" destId="{966724B1-D39D-405E-BBF5-AD8F2F67B9EF}" srcOrd="0" destOrd="0" presId="urn:microsoft.com/office/officeart/2005/8/layout/vList2"/>
    <dgm:cxn modelId="{91CCA32C-7004-41EA-ACA7-6489A0AF251D}" srcId="{386AF49F-FE00-4F7D-BD17-8B79C1704B80}" destId="{77F15618-C1F0-4B9A-AB10-6D37D85782A9}" srcOrd="1" destOrd="0" parTransId="{55FE8CD5-5E87-4520-BFCA-4D4ADC1C8C0B}" sibTransId="{507FAEE3-8BB2-4786-9974-C172BAC77496}"/>
    <dgm:cxn modelId="{8B4A8E29-150A-4608-BB27-7D54668B8777}" srcId="{386AF49F-FE00-4F7D-BD17-8B79C1704B80}" destId="{F73046A0-B119-475B-9617-9B1BBFB6BB74}" srcOrd="2" destOrd="0" parTransId="{6E0D7686-DD5E-4A4D-B0AC-EA61D3457B22}" sibTransId="{C78B2082-A8F9-436C-BB7E-759213A474FB}"/>
    <dgm:cxn modelId="{182724A4-ED17-481F-8B30-99E1D906A1B4}" type="presOf" srcId="{386AF49F-FE00-4F7D-BD17-8B79C1704B80}" destId="{B2B6EEC4-5B41-40B4-88E4-EBB3C0F54355}" srcOrd="0" destOrd="0" presId="urn:microsoft.com/office/officeart/2005/8/layout/vList2"/>
    <dgm:cxn modelId="{7E8BBE6F-CF81-481B-8782-ECFA4E323CBC}" srcId="{386AF49F-FE00-4F7D-BD17-8B79C1704B80}" destId="{FE0C0176-F729-4514-AEEB-48E26691F447}" srcOrd="0" destOrd="0" parTransId="{EB2744DB-AFDC-4C76-A4D7-137EC93C6D7B}" sibTransId="{F0497837-86BB-44F3-8273-9F202002F2BD}"/>
    <dgm:cxn modelId="{928C4DA5-EDAE-43CE-A804-680F178DE0D0}" type="presOf" srcId="{F73046A0-B119-475B-9617-9B1BBFB6BB74}" destId="{9B1A3176-6439-4E65-8BEE-459E69BB86F8}" srcOrd="0" destOrd="0" presId="urn:microsoft.com/office/officeart/2005/8/layout/vList2"/>
    <dgm:cxn modelId="{2BFA9019-CEFC-484D-96F2-0BD742AFC744}" type="presParOf" srcId="{B2B6EEC4-5B41-40B4-88E4-EBB3C0F54355}" destId="{966724B1-D39D-405E-BBF5-AD8F2F67B9EF}" srcOrd="0" destOrd="0" presId="urn:microsoft.com/office/officeart/2005/8/layout/vList2"/>
    <dgm:cxn modelId="{6F6ED948-6F53-48D7-BA2E-8C363B4A4520}" type="presParOf" srcId="{B2B6EEC4-5B41-40B4-88E4-EBB3C0F54355}" destId="{9BEE5AB3-52AC-4338-989F-40C820500F98}" srcOrd="1" destOrd="0" presId="urn:microsoft.com/office/officeart/2005/8/layout/vList2"/>
    <dgm:cxn modelId="{C90EACAA-7447-4E7F-BE4F-9156FA7087F2}" type="presParOf" srcId="{B2B6EEC4-5B41-40B4-88E4-EBB3C0F54355}" destId="{18727A2A-8566-41BB-B915-825B4A8B25C6}" srcOrd="2" destOrd="0" presId="urn:microsoft.com/office/officeart/2005/8/layout/vList2"/>
    <dgm:cxn modelId="{2EE429FC-D9DF-46B4-8E1F-59A9A4547BA9}" type="presParOf" srcId="{B2B6EEC4-5B41-40B4-88E4-EBB3C0F54355}" destId="{654858D3-E62C-48E5-BA91-363D8274D400}" srcOrd="3" destOrd="0" presId="urn:microsoft.com/office/officeart/2005/8/layout/vList2"/>
    <dgm:cxn modelId="{E25F8581-8147-4DAC-9E83-4FCD85A501C0}" type="presParOf" srcId="{B2B6EEC4-5B41-40B4-88E4-EBB3C0F54355}" destId="{9B1A3176-6439-4E65-8BEE-459E69BB86F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CA79AB-5C3F-4F8C-801F-84DD25F265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6051392-FAD2-4169-B8D8-9C105BE21EC5}">
      <dgm:prSet/>
      <dgm:spPr/>
      <dgm:t>
        <a:bodyPr/>
        <a:lstStyle/>
        <a:p>
          <a:pPr rtl="0"/>
          <a:r>
            <a:rPr lang="id-ID" smtClean="0"/>
            <a:t>Kerongkongan (Esofagus)</a:t>
          </a:r>
          <a:endParaRPr lang="en-US"/>
        </a:p>
      </dgm:t>
    </dgm:pt>
    <dgm:pt modelId="{BA288F89-48A1-40FC-BC07-2F228AAD5675}" type="parTrans" cxnId="{B62E6B71-885D-40A9-B7A5-F0A5B3264BEF}">
      <dgm:prSet/>
      <dgm:spPr/>
      <dgm:t>
        <a:bodyPr/>
        <a:lstStyle/>
        <a:p>
          <a:endParaRPr lang="en-US"/>
        </a:p>
      </dgm:t>
    </dgm:pt>
    <dgm:pt modelId="{595A920D-ED19-47BC-A93F-27C0CF0270B5}" type="sibTrans" cxnId="{B62E6B71-885D-40A9-B7A5-F0A5B3264BEF}">
      <dgm:prSet/>
      <dgm:spPr/>
      <dgm:t>
        <a:bodyPr/>
        <a:lstStyle/>
        <a:p>
          <a:endParaRPr lang="en-US"/>
        </a:p>
      </dgm:t>
    </dgm:pt>
    <dgm:pt modelId="{237EB898-F28C-4C8D-8FEB-07455CB1DA4C}" type="pres">
      <dgm:prSet presAssocID="{8BCA79AB-5C3F-4F8C-801F-84DD25F265D4}" presName="linear" presStyleCnt="0">
        <dgm:presLayoutVars>
          <dgm:animLvl val="lvl"/>
          <dgm:resizeHandles val="exact"/>
        </dgm:presLayoutVars>
      </dgm:prSet>
      <dgm:spPr/>
    </dgm:pt>
    <dgm:pt modelId="{CBAC4AA9-F11C-48F2-AEBD-CEFAD2812809}" type="pres">
      <dgm:prSet presAssocID="{46051392-FAD2-4169-B8D8-9C105BE21EC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CE97F0F-F23A-4C7A-A6DC-1096E9D6EEF4}" type="presOf" srcId="{8BCA79AB-5C3F-4F8C-801F-84DD25F265D4}" destId="{237EB898-F28C-4C8D-8FEB-07455CB1DA4C}" srcOrd="0" destOrd="0" presId="urn:microsoft.com/office/officeart/2005/8/layout/vList2"/>
    <dgm:cxn modelId="{B62E6B71-885D-40A9-B7A5-F0A5B3264BEF}" srcId="{8BCA79AB-5C3F-4F8C-801F-84DD25F265D4}" destId="{46051392-FAD2-4169-B8D8-9C105BE21EC5}" srcOrd="0" destOrd="0" parTransId="{BA288F89-48A1-40FC-BC07-2F228AAD5675}" sibTransId="{595A920D-ED19-47BC-A93F-27C0CF0270B5}"/>
    <dgm:cxn modelId="{9691B240-4D7E-490F-A68F-FF0EC60FC058}" type="presOf" srcId="{46051392-FAD2-4169-B8D8-9C105BE21EC5}" destId="{CBAC4AA9-F11C-48F2-AEBD-CEFAD2812809}" srcOrd="0" destOrd="0" presId="urn:microsoft.com/office/officeart/2005/8/layout/vList2"/>
    <dgm:cxn modelId="{A459E3A0-CE4B-4707-BB37-302B8948D75A}" type="presParOf" srcId="{237EB898-F28C-4C8D-8FEB-07455CB1DA4C}" destId="{CBAC4AA9-F11C-48F2-AEBD-CEFAD28128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08A0FE-E92F-46F1-AEB1-2F6E540E32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06D48E2-502A-4F84-8334-213011AB4BB9}">
      <dgm:prSet/>
      <dgm:spPr/>
      <dgm:t>
        <a:bodyPr/>
        <a:lstStyle/>
        <a:p>
          <a:pPr rtl="0"/>
          <a:r>
            <a:rPr lang="id-ID" dirty="0" smtClean="0"/>
            <a:t>Lambung (Ventriculus)</a:t>
          </a:r>
          <a:endParaRPr lang="en-US" dirty="0"/>
        </a:p>
      </dgm:t>
    </dgm:pt>
    <dgm:pt modelId="{EB33751A-E06F-4EE8-8A8C-0C7589A882D0}" type="parTrans" cxnId="{40CCF653-EDD2-429E-BED1-72CFC7C7AE43}">
      <dgm:prSet/>
      <dgm:spPr/>
      <dgm:t>
        <a:bodyPr/>
        <a:lstStyle/>
        <a:p>
          <a:endParaRPr lang="en-US"/>
        </a:p>
      </dgm:t>
    </dgm:pt>
    <dgm:pt modelId="{11EED994-0338-4A3E-BF47-95AD90C79B24}" type="sibTrans" cxnId="{40CCF653-EDD2-429E-BED1-72CFC7C7AE43}">
      <dgm:prSet/>
      <dgm:spPr/>
      <dgm:t>
        <a:bodyPr/>
        <a:lstStyle/>
        <a:p>
          <a:endParaRPr lang="en-US"/>
        </a:p>
      </dgm:t>
    </dgm:pt>
    <dgm:pt modelId="{2BB8EC4B-E60E-4075-ABAC-0C4BFD0A8EDE}" type="pres">
      <dgm:prSet presAssocID="{6808A0FE-E92F-46F1-AEB1-2F6E540E329D}" presName="linear" presStyleCnt="0">
        <dgm:presLayoutVars>
          <dgm:animLvl val="lvl"/>
          <dgm:resizeHandles val="exact"/>
        </dgm:presLayoutVars>
      </dgm:prSet>
      <dgm:spPr/>
    </dgm:pt>
    <dgm:pt modelId="{C135C57B-2198-4DDC-852C-1987955C2854}" type="pres">
      <dgm:prSet presAssocID="{A06D48E2-502A-4F84-8334-213011AB4BB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B42CD61-E2DD-45F4-BFF0-1ABC9C1E9411}" type="presOf" srcId="{A06D48E2-502A-4F84-8334-213011AB4BB9}" destId="{C135C57B-2198-4DDC-852C-1987955C2854}" srcOrd="0" destOrd="0" presId="urn:microsoft.com/office/officeart/2005/8/layout/vList2"/>
    <dgm:cxn modelId="{F307749F-7484-40C4-8266-6B1E415C95E0}" type="presOf" srcId="{6808A0FE-E92F-46F1-AEB1-2F6E540E329D}" destId="{2BB8EC4B-E60E-4075-ABAC-0C4BFD0A8EDE}" srcOrd="0" destOrd="0" presId="urn:microsoft.com/office/officeart/2005/8/layout/vList2"/>
    <dgm:cxn modelId="{40CCF653-EDD2-429E-BED1-72CFC7C7AE43}" srcId="{6808A0FE-E92F-46F1-AEB1-2F6E540E329D}" destId="{A06D48E2-502A-4F84-8334-213011AB4BB9}" srcOrd="0" destOrd="0" parTransId="{EB33751A-E06F-4EE8-8A8C-0C7589A882D0}" sibTransId="{11EED994-0338-4A3E-BF47-95AD90C79B24}"/>
    <dgm:cxn modelId="{F1BEF640-81B8-4172-BE05-CC06DED08F0D}" type="presParOf" srcId="{2BB8EC4B-E60E-4075-ABAC-0C4BFD0A8EDE}" destId="{C135C57B-2198-4DDC-852C-1987955C28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85BF5-9053-45AF-B297-D132A83CF86A}">
      <dsp:nvSpPr>
        <dsp:cNvPr id="0" name=""/>
        <dsp:cNvSpPr/>
      </dsp:nvSpPr>
      <dsp:spPr>
        <a:xfrm>
          <a:off x="-5332765" y="-822901"/>
          <a:ext cx="6398717" cy="639871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DC6D4-BB99-4397-93C2-52C229690B11}">
      <dsp:nvSpPr>
        <dsp:cNvPr id="0" name=""/>
        <dsp:cNvSpPr/>
      </dsp:nvSpPr>
      <dsp:spPr>
        <a:xfrm>
          <a:off x="873704" y="679001"/>
          <a:ext cx="7711823" cy="13578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7764" tIns="60960" rIns="60960" bIns="6096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smtClean="0"/>
            <a:t>Saluran pencernaan</a:t>
          </a:r>
          <a:endParaRPr lang="en-US" sz="27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Terdiri atas mulut – kerongkongan – lambung – usus – dan anus.</a:t>
          </a:r>
          <a:endParaRPr lang="en-US" sz="2400" kern="1200" dirty="0"/>
        </a:p>
      </dsp:txBody>
      <dsp:txXfrm>
        <a:off x="873704" y="679001"/>
        <a:ext cx="7711823" cy="1357812"/>
      </dsp:txXfrm>
    </dsp:sp>
    <dsp:sp modelId="{052C8010-C7FF-4D53-9DE6-2128C847D4D7}">
      <dsp:nvSpPr>
        <dsp:cNvPr id="0" name=""/>
        <dsp:cNvSpPr/>
      </dsp:nvSpPr>
      <dsp:spPr>
        <a:xfrm>
          <a:off x="25071" y="509274"/>
          <a:ext cx="1697265" cy="16972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0DB82-80F8-4DA6-BCB3-52C83345F4E7}">
      <dsp:nvSpPr>
        <dsp:cNvPr id="0" name=""/>
        <dsp:cNvSpPr/>
      </dsp:nvSpPr>
      <dsp:spPr>
        <a:xfrm>
          <a:off x="873704" y="2716100"/>
          <a:ext cx="7711823" cy="1357812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7764" tIns="60960" rIns="60960" bIns="6096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smtClean="0"/>
            <a:t>Kelenjar pencernaan </a:t>
          </a:r>
          <a:endParaRPr lang="en-US" sz="28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Terdiri atas kelenjar ludah, hati dan pankreas.</a:t>
          </a:r>
          <a:endParaRPr lang="en-US" sz="2400" kern="1200" dirty="0"/>
        </a:p>
      </dsp:txBody>
      <dsp:txXfrm>
        <a:off x="873704" y="2716100"/>
        <a:ext cx="7711823" cy="1357812"/>
      </dsp:txXfrm>
    </dsp:sp>
    <dsp:sp modelId="{8F0D97F4-3D65-4CB6-8CED-0B943A1FB94C}">
      <dsp:nvSpPr>
        <dsp:cNvPr id="0" name=""/>
        <dsp:cNvSpPr/>
      </dsp:nvSpPr>
      <dsp:spPr>
        <a:xfrm>
          <a:off x="25071" y="2546374"/>
          <a:ext cx="1697265" cy="16972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15E4B-8FE6-4E18-AB3C-41AD17B4316B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700" kern="1200" smtClean="0"/>
            <a:t>Enzim pada lambung</a:t>
          </a:r>
          <a:endParaRPr lang="en-US" sz="4700" kern="1200"/>
        </a:p>
      </dsp:txBody>
      <dsp:txXfrm>
        <a:off x="55030" y="62882"/>
        <a:ext cx="8119540" cy="10172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9DE4B-3117-4870-BF44-97274AB18525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700" kern="1200" smtClean="0"/>
            <a:t>Usus halus (Instestinum)</a:t>
          </a:r>
          <a:endParaRPr lang="en-US" sz="4700" kern="1200"/>
        </a:p>
      </dsp:txBody>
      <dsp:txXfrm>
        <a:off x="55030" y="62882"/>
        <a:ext cx="8119540" cy="10172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0CFC8-DE16-4646-8248-EBBDFD3B8EB2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700" kern="1200" smtClean="0"/>
            <a:t>Usus dua belas jari </a:t>
          </a:r>
          <a:endParaRPr lang="en-US" sz="4700" kern="1200"/>
        </a:p>
      </dsp:txBody>
      <dsp:txXfrm>
        <a:off x="55030" y="62882"/>
        <a:ext cx="8119540" cy="10172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2A50A-932E-4E3C-899F-DB245263626F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700" kern="1200" smtClean="0"/>
            <a:t>Usus kosong</a:t>
          </a:r>
          <a:endParaRPr lang="en-US" sz="4700" kern="1200"/>
        </a:p>
      </dsp:txBody>
      <dsp:txXfrm>
        <a:off x="55030" y="62882"/>
        <a:ext cx="8119540" cy="101723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F4537-9B5E-4805-9A6A-EB4EA200C6CE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700" kern="1200" smtClean="0"/>
            <a:t>Usus penyerap</a:t>
          </a:r>
          <a:endParaRPr lang="en-US" sz="4700" kern="1200"/>
        </a:p>
      </dsp:txBody>
      <dsp:txXfrm>
        <a:off x="55030" y="62882"/>
        <a:ext cx="8119540" cy="101723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43DD3-FD15-4685-90C6-D023D6467954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700" kern="1200" smtClean="0"/>
            <a:t>Usus besar (Colon)</a:t>
          </a:r>
          <a:endParaRPr lang="en-US" sz="4700" kern="1200"/>
        </a:p>
      </dsp:txBody>
      <dsp:txXfrm>
        <a:off x="55030" y="62882"/>
        <a:ext cx="8119540" cy="10172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6CAB8-69AF-4802-9F9A-A155E83A1D38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700" kern="1200" smtClean="0"/>
            <a:t>Gangguan Sistem pencernaan</a:t>
          </a:r>
          <a:endParaRPr lang="en-US" sz="4700" kern="1200"/>
        </a:p>
      </dsp:txBody>
      <dsp:txXfrm>
        <a:off x="55030" y="62882"/>
        <a:ext cx="8119540" cy="1017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6291B-FB47-4337-9665-9FD24B33AAD7}">
      <dsp:nvSpPr>
        <dsp:cNvPr id="0" name=""/>
        <dsp:cNvSpPr/>
      </dsp:nvSpPr>
      <dsp:spPr>
        <a:xfrm>
          <a:off x="-5513922" y="-844209"/>
          <a:ext cx="6565219" cy="656521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E7CEF-82EB-474D-BB4E-93687E13E77E}">
      <dsp:nvSpPr>
        <dsp:cNvPr id="0" name=""/>
        <dsp:cNvSpPr/>
      </dsp:nvSpPr>
      <dsp:spPr>
        <a:xfrm>
          <a:off x="391858" y="256812"/>
          <a:ext cx="7464917" cy="51342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7535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Puncak gigi/mahkota gigi (korona)</a:t>
          </a:r>
          <a:endParaRPr lang="en-US" sz="2600" kern="1200"/>
        </a:p>
      </dsp:txBody>
      <dsp:txXfrm>
        <a:off x="391858" y="256812"/>
        <a:ext cx="7464917" cy="513429"/>
      </dsp:txXfrm>
    </dsp:sp>
    <dsp:sp modelId="{88DE6577-187E-453E-9FD3-3FF15FDE0982}">
      <dsp:nvSpPr>
        <dsp:cNvPr id="0" name=""/>
        <dsp:cNvSpPr/>
      </dsp:nvSpPr>
      <dsp:spPr>
        <a:xfrm>
          <a:off x="70964" y="192633"/>
          <a:ext cx="641786" cy="64178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11C58E3-D877-41F0-8322-22D342813365}">
      <dsp:nvSpPr>
        <dsp:cNvPr id="0" name=""/>
        <dsp:cNvSpPr/>
      </dsp:nvSpPr>
      <dsp:spPr>
        <a:xfrm>
          <a:off x="814189" y="1026859"/>
          <a:ext cx="7042586" cy="513429"/>
        </a:xfrm>
        <a:prstGeom prst="rec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50000"/>
                <a:satMod val="300000"/>
              </a:schemeClr>
            </a:gs>
            <a:gs pos="35000">
              <a:schemeClr val="accent3">
                <a:hueOff val="2250053"/>
                <a:satOff val="-3376"/>
                <a:lumOff val="-549"/>
                <a:alphaOff val="0"/>
                <a:tint val="37000"/>
                <a:satMod val="30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7535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Leher gigi (kolum)</a:t>
          </a:r>
          <a:endParaRPr lang="en-US" sz="2600" kern="1200"/>
        </a:p>
      </dsp:txBody>
      <dsp:txXfrm>
        <a:off x="814189" y="1026859"/>
        <a:ext cx="7042586" cy="513429"/>
      </dsp:txXfrm>
    </dsp:sp>
    <dsp:sp modelId="{367E167F-A161-4A6A-9E46-F7D89B210430}">
      <dsp:nvSpPr>
        <dsp:cNvPr id="0" name=""/>
        <dsp:cNvSpPr/>
      </dsp:nvSpPr>
      <dsp:spPr>
        <a:xfrm>
          <a:off x="493295" y="962680"/>
          <a:ext cx="641786" cy="64178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165599A-FB1C-45A4-A04B-2E73AAD5B410}">
      <dsp:nvSpPr>
        <dsp:cNvPr id="0" name=""/>
        <dsp:cNvSpPr/>
      </dsp:nvSpPr>
      <dsp:spPr>
        <a:xfrm>
          <a:off x="1007310" y="1796905"/>
          <a:ext cx="6849465" cy="513429"/>
        </a:xfrm>
        <a:prstGeom prst="rec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50000"/>
                <a:satMod val="300000"/>
              </a:schemeClr>
            </a:gs>
            <a:gs pos="35000">
              <a:schemeClr val="accent3">
                <a:hueOff val="4500106"/>
                <a:satOff val="-6752"/>
                <a:lumOff val="-1098"/>
                <a:alphaOff val="0"/>
                <a:tint val="37000"/>
                <a:satMod val="30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7535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Akar gigi (radiks)</a:t>
          </a:r>
          <a:endParaRPr lang="en-US" sz="2600" kern="1200"/>
        </a:p>
      </dsp:txBody>
      <dsp:txXfrm>
        <a:off x="1007310" y="1796905"/>
        <a:ext cx="6849465" cy="513429"/>
      </dsp:txXfrm>
    </dsp:sp>
    <dsp:sp modelId="{491696F6-4E2B-4408-837D-D49B85B97A3E}">
      <dsp:nvSpPr>
        <dsp:cNvPr id="0" name=""/>
        <dsp:cNvSpPr/>
      </dsp:nvSpPr>
      <dsp:spPr>
        <a:xfrm>
          <a:off x="686417" y="1732727"/>
          <a:ext cx="641786" cy="64178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806429E-38FC-460F-B9C1-A1D774341B46}">
      <dsp:nvSpPr>
        <dsp:cNvPr id="0" name=""/>
        <dsp:cNvSpPr/>
      </dsp:nvSpPr>
      <dsp:spPr>
        <a:xfrm>
          <a:off x="1007310" y="2566464"/>
          <a:ext cx="6849465" cy="513429"/>
        </a:xfrm>
        <a:prstGeom prst="rec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50000"/>
                <a:satMod val="300000"/>
              </a:schemeClr>
            </a:gs>
            <a:gs pos="35000">
              <a:schemeClr val="accent3">
                <a:hueOff val="6750158"/>
                <a:satOff val="-10128"/>
                <a:lumOff val="-1647"/>
                <a:alphaOff val="0"/>
                <a:tint val="37000"/>
                <a:satMod val="30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7535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Email</a:t>
          </a:r>
          <a:endParaRPr lang="en-US" sz="2600" kern="1200"/>
        </a:p>
      </dsp:txBody>
      <dsp:txXfrm>
        <a:off x="1007310" y="2566464"/>
        <a:ext cx="6849465" cy="513429"/>
      </dsp:txXfrm>
    </dsp:sp>
    <dsp:sp modelId="{12D1B994-60A7-48B1-BDE8-F693552CADB4}">
      <dsp:nvSpPr>
        <dsp:cNvPr id="0" name=""/>
        <dsp:cNvSpPr/>
      </dsp:nvSpPr>
      <dsp:spPr>
        <a:xfrm>
          <a:off x="686417" y="2502286"/>
          <a:ext cx="641786" cy="64178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7F906A7-3BC6-400E-8E3E-29CC07BDBE40}">
      <dsp:nvSpPr>
        <dsp:cNvPr id="0" name=""/>
        <dsp:cNvSpPr/>
      </dsp:nvSpPr>
      <dsp:spPr>
        <a:xfrm>
          <a:off x="814189" y="3336511"/>
          <a:ext cx="7042586" cy="513429"/>
        </a:xfrm>
        <a:prstGeom prst="rec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50000"/>
                <a:satMod val="300000"/>
              </a:schemeClr>
            </a:gs>
            <a:gs pos="35000">
              <a:schemeClr val="accent3">
                <a:hueOff val="9000211"/>
                <a:satOff val="-13504"/>
                <a:lumOff val="-2196"/>
                <a:alphaOff val="0"/>
                <a:tint val="37000"/>
                <a:satMod val="30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7535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Tulang gigi</a:t>
          </a:r>
          <a:endParaRPr lang="en-US" sz="2600" kern="1200"/>
        </a:p>
      </dsp:txBody>
      <dsp:txXfrm>
        <a:off x="814189" y="3336511"/>
        <a:ext cx="7042586" cy="513429"/>
      </dsp:txXfrm>
    </dsp:sp>
    <dsp:sp modelId="{CE3D9762-342B-4E64-848C-22A582D0D36C}">
      <dsp:nvSpPr>
        <dsp:cNvPr id="0" name=""/>
        <dsp:cNvSpPr/>
      </dsp:nvSpPr>
      <dsp:spPr>
        <a:xfrm>
          <a:off x="493295" y="3272332"/>
          <a:ext cx="641786" cy="64178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5E320DF-A056-41EA-9B76-3DFF71F6EAE9}">
      <dsp:nvSpPr>
        <dsp:cNvPr id="0" name=""/>
        <dsp:cNvSpPr/>
      </dsp:nvSpPr>
      <dsp:spPr>
        <a:xfrm>
          <a:off x="391858" y="4106558"/>
          <a:ext cx="7464917" cy="513429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7535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Sumsum gigi (pulpa)</a:t>
          </a:r>
          <a:endParaRPr lang="en-US" sz="2600" kern="1200"/>
        </a:p>
      </dsp:txBody>
      <dsp:txXfrm>
        <a:off x="391858" y="4106558"/>
        <a:ext cx="7464917" cy="513429"/>
      </dsp:txXfrm>
    </dsp:sp>
    <dsp:sp modelId="{FAC45AF8-197A-4276-8CF8-E3DF1B0D29C6}">
      <dsp:nvSpPr>
        <dsp:cNvPr id="0" name=""/>
        <dsp:cNvSpPr/>
      </dsp:nvSpPr>
      <dsp:spPr>
        <a:xfrm>
          <a:off x="70964" y="4042379"/>
          <a:ext cx="641786" cy="64178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0962D-6C33-4FA5-9C45-FCD3E69F697F}">
      <dsp:nvSpPr>
        <dsp:cNvPr id="0" name=""/>
        <dsp:cNvSpPr/>
      </dsp:nvSpPr>
      <dsp:spPr>
        <a:xfrm>
          <a:off x="-5612762" y="-859235"/>
          <a:ext cx="6682633" cy="66826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3EB3D-FF5B-4D61-B79F-9CDC29D93658}">
      <dsp:nvSpPr>
        <dsp:cNvPr id="0" name=""/>
        <dsp:cNvSpPr/>
      </dsp:nvSpPr>
      <dsp:spPr>
        <a:xfrm>
          <a:off x="610807" y="304802"/>
          <a:ext cx="5237944" cy="7636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6176" tIns="53340" rIns="53340" bIns="5334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Gigi </a:t>
          </a:r>
          <a:r>
            <a:rPr lang="en-US" sz="2100" kern="1200" dirty="0" err="1" smtClean="0"/>
            <a:t>seri</a:t>
          </a:r>
          <a:endParaRPr lang="en-US" sz="21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Untuk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memotong</a:t>
          </a:r>
          <a:endParaRPr lang="en-US" sz="1600" kern="1200" dirty="0"/>
        </a:p>
      </dsp:txBody>
      <dsp:txXfrm>
        <a:off x="610807" y="304802"/>
        <a:ext cx="5237944" cy="763686"/>
      </dsp:txXfrm>
    </dsp:sp>
    <dsp:sp modelId="{D747A45D-A50B-4086-9E0F-DAC4B0AD180E}">
      <dsp:nvSpPr>
        <dsp:cNvPr id="0" name=""/>
        <dsp:cNvSpPr/>
      </dsp:nvSpPr>
      <dsp:spPr>
        <a:xfrm>
          <a:off x="82747" y="286183"/>
          <a:ext cx="954608" cy="954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9FDD7-B836-44FE-99BC-CE31F7E02E23}">
      <dsp:nvSpPr>
        <dsp:cNvPr id="0" name=""/>
        <dsp:cNvSpPr/>
      </dsp:nvSpPr>
      <dsp:spPr>
        <a:xfrm>
          <a:off x="997891" y="1527373"/>
          <a:ext cx="4800105" cy="763686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6176" tIns="53340" rIns="53340" bIns="5334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Gigi taring</a:t>
          </a:r>
          <a:endParaRPr lang="en-US" sz="21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Untuk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merobek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mengoyak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makanan</a:t>
          </a:r>
          <a:endParaRPr lang="en-US" sz="1600" kern="1200" dirty="0"/>
        </a:p>
      </dsp:txBody>
      <dsp:txXfrm>
        <a:off x="997891" y="1527373"/>
        <a:ext cx="4800105" cy="763686"/>
      </dsp:txXfrm>
    </dsp:sp>
    <dsp:sp modelId="{64FB4B67-6F22-4673-8AE1-4CDD5B539EC5}">
      <dsp:nvSpPr>
        <dsp:cNvPr id="0" name=""/>
        <dsp:cNvSpPr/>
      </dsp:nvSpPr>
      <dsp:spPr>
        <a:xfrm>
          <a:off x="520586" y="1431912"/>
          <a:ext cx="954608" cy="954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78E0A5-B9C8-4469-856C-E71605C6B72A}">
      <dsp:nvSpPr>
        <dsp:cNvPr id="0" name=""/>
        <dsp:cNvSpPr/>
      </dsp:nvSpPr>
      <dsp:spPr>
        <a:xfrm>
          <a:off x="997891" y="2673101"/>
          <a:ext cx="4800105" cy="763686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6176" tIns="53340" rIns="53340" bIns="5334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Gigi geraham depan</a:t>
          </a:r>
          <a:endParaRPr lang="en-US" sz="21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Untuk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mengunyah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makanan</a:t>
          </a:r>
          <a:endParaRPr lang="en-US" sz="1600" kern="1200" dirty="0"/>
        </a:p>
      </dsp:txBody>
      <dsp:txXfrm>
        <a:off x="997891" y="2673101"/>
        <a:ext cx="4800105" cy="763686"/>
      </dsp:txXfrm>
    </dsp:sp>
    <dsp:sp modelId="{2C7AF448-3017-4727-B7DD-7A7581178EB9}">
      <dsp:nvSpPr>
        <dsp:cNvPr id="0" name=""/>
        <dsp:cNvSpPr/>
      </dsp:nvSpPr>
      <dsp:spPr>
        <a:xfrm>
          <a:off x="520586" y="2577641"/>
          <a:ext cx="954608" cy="954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BECD8-672B-46CF-96EA-D18CEB3B2BAC}">
      <dsp:nvSpPr>
        <dsp:cNvPr id="0" name=""/>
        <dsp:cNvSpPr/>
      </dsp:nvSpPr>
      <dsp:spPr>
        <a:xfrm>
          <a:off x="560052" y="3818830"/>
          <a:ext cx="5237944" cy="763686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6176" tIns="53340" rIns="53340" bIns="5334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Gigi geraham belakang</a:t>
          </a:r>
          <a:endParaRPr lang="en-US" sz="21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Untuk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mengunyah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makanan</a:t>
          </a:r>
          <a:endParaRPr lang="en-US" sz="1600" kern="1200" dirty="0"/>
        </a:p>
      </dsp:txBody>
      <dsp:txXfrm>
        <a:off x="560052" y="3818830"/>
        <a:ext cx="5237944" cy="763686"/>
      </dsp:txXfrm>
    </dsp:sp>
    <dsp:sp modelId="{B6B0FAC8-57F1-4BF9-9AAC-C99AE96E615D}">
      <dsp:nvSpPr>
        <dsp:cNvPr id="0" name=""/>
        <dsp:cNvSpPr/>
      </dsp:nvSpPr>
      <dsp:spPr>
        <a:xfrm>
          <a:off x="82747" y="3723369"/>
          <a:ext cx="954608" cy="954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281FD-0D5D-4225-8BF2-795A4EF5EAD4}">
      <dsp:nvSpPr>
        <dsp:cNvPr id="0" name=""/>
        <dsp:cNvSpPr/>
      </dsp:nvSpPr>
      <dsp:spPr>
        <a:xfrm>
          <a:off x="-4962170" y="-760328"/>
          <a:ext cx="5909777" cy="5909777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EBEE-188D-47B6-9764-1D17DB6C05FE}">
      <dsp:nvSpPr>
        <dsp:cNvPr id="0" name=""/>
        <dsp:cNvSpPr/>
      </dsp:nvSpPr>
      <dsp:spPr>
        <a:xfrm>
          <a:off x="609458" y="438912"/>
          <a:ext cx="7559820" cy="8778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773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Alat pengecap rasa</a:t>
          </a:r>
          <a:endParaRPr lang="en-US" sz="2600" kern="1200" dirty="0"/>
        </a:p>
      </dsp:txBody>
      <dsp:txXfrm>
        <a:off x="609458" y="438912"/>
        <a:ext cx="7559820" cy="877824"/>
      </dsp:txXfrm>
    </dsp:sp>
    <dsp:sp modelId="{01C2C506-EEF6-4754-B7B5-0AD65685431A}">
      <dsp:nvSpPr>
        <dsp:cNvPr id="0" name=""/>
        <dsp:cNvSpPr/>
      </dsp:nvSpPr>
      <dsp:spPr>
        <a:xfrm>
          <a:off x="60818" y="329184"/>
          <a:ext cx="1097280" cy="10972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B7548-12EE-4E13-A31D-A27667B854B4}">
      <dsp:nvSpPr>
        <dsp:cNvPr id="0" name=""/>
        <dsp:cNvSpPr/>
      </dsp:nvSpPr>
      <dsp:spPr>
        <a:xfrm>
          <a:off x="928547" y="1755648"/>
          <a:ext cx="7240731" cy="8778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773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smtClean="0"/>
            <a:t>Membolak balik makanan</a:t>
          </a:r>
          <a:endParaRPr lang="en-US" sz="2600" kern="1200"/>
        </a:p>
      </dsp:txBody>
      <dsp:txXfrm>
        <a:off x="928547" y="1755648"/>
        <a:ext cx="7240731" cy="877824"/>
      </dsp:txXfrm>
    </dsp:sp>
    <dsp:sp modelId="{25DA24F8-470C-4648-8DDC-E6B6E9204F79}">
      <dsp:nvSpPr>
        <dsp:cNvPr id="0" name=""/>
        <dsp:cNvSpPr/>
      </dsp:nvSpPr>
      <dsp:spPr>
        <a:xfrm>
          <a:off x="379907" y="1645920"/>
          <a:ext cx="1097280" cy="10972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5DD02-34D4-4FF9-8EC7-A56BFD36BCB0}">
      <dsp:nvSpPr>
        <dsp:cNvPr id="0" name=""/>
        <dsp:cNvSpPr/>
      </dsp:nvSpPr>
      <dsp:spPr>
        <a:xfrm>
          <a:off x="609458" y="3072383"/>
          <a:ext cx="7559820" cy="8778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773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smtClean="0"/>
            <a:t>Menolong makanan masuk ke dalam kerongkongan</a:t>
          </a:r>
          <a:endParaRPr lang="en-US" sz="2600" kern="1200"/>
        </a:p>
      </dsp:txBody>
      <dsp:txXfrm>
        <a:off x="609458" y="3072383"/>
        <a:ext cx="7559820" cy="877824"/>
      </dsp:txXfrm>
    </dsp:sp>
    <dsp:sp modelId="{F3B458C4-531A-4D63-BCE2-129BE780BCE8}">
      <dsp:nvSpPr>
        <dsp:cNvPr id="0" name=""/>
        <dsp:cNvSpPr/>
      </dsp:nvSpPr>
      <dsp:spPr>
        <a:xfrm>
          <a:off x="60818" y="2962656"/>
          <a:ext cx="1097280" cy="10972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D31B9-C539-42D6-B642-93C855708F0D}">
      <dsp:nvSpPr>
        <dsp:cNvPr id="0" name=""/>
        <dsp:cNvSpPr/>
      </dsp:nvSpPr>
      <dsp:spPr>
        <a:xfrm>
          <a:off x="0" y="7852"/>
          <a:ext cx="2514599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700" kern="1200" smtClean="0"/>
            <a:t>Lidah</a:t>
          </a:r>
          <a:endParaRPr lang="en-US" sz="4700" kern="1200"/>
        </a:p>
      </dsp:txBody>
      <dsp:txXfrm>
        <a:off x="55030" y="62882"/>
        <a:ext cx="2404539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5EB5A-D082-4789-941F-E1AC63ECFD06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700" kern="1200" smtClean="0"/>
            <a:t>Kelenjar ludah</a:t>
          </a:r>
          <a:endParaRPr lang="en-US" sz="4700" kern="1200"/>
        </a:p>
      </dsp:txBody>
      <dsp:txXfrm>
        <a:off x="55030" y="62882"/>
        <a:ext cx="8119540" cy="10172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724B1-D39D-405E-BBF5-AD8F2F67B9EF}">
      <dsp:nvSpPr>
        <dsp:cNvPr id="0" name=""/>
        <dsp:cNvSpPr/>
      </dsp:nvSpPr>
      <dsp:spPr>
        <a:xfrm>
          <a:off x="0" y="151990"/>
          <a:ext cx="8229600" cy="18907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Didalam lidah terdapat enzim ptialin (amilase)</a:t>
          </a:r>
          <a:endParaRPr lang="en-US" sz="3200" kern="1200" dirty="0"/>
        </a:p>
      </dsp:txBody>
      <dsp:txXfrm>
        <a:off x="92301" y="244291"/>
        <a:ext cx="8044998" cy="1706191"/>
      </dsp:txXfrm>
    </dsp:sp>
    <dsp:sp modelId="{18727A2A-8566-41BB-B915-825B4A8B25C6}">
      <dsp:nvSpPr>
        <dsp:cNvPr id="0" name=""/>
        <dsp:cNvSpPr/>
      </dsp:nvSpPr>
      <dsp:spPr>
        <a:xfrm>
          <a:off x="0" y="2140703"/>
          <a:ext cx="8229600" cy="18907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400" kern="1200" smtClean="0"/>
            <a:t>Berfungsi mengubah makanan dalam mulut yang mengandung karbohidrat (amilum) menjadi gula sederhana (maltosa)</a:t>
          </a:r>
          <a:endParaRPr lang="en-US" sz="3400" kern="1200"/>
        </a:p>
      </dsp:txBody>
      <dsp:txXfrm>
        <a:off x="92301" y="2233004"/>
        <a:ext cx="8044998" cy="1706191"/>
      </dsp:txXfrm>
    </dsp:sp>
    <dsp:sp modelId="{9B1A3176-6439-4E65-8BEE-459E69BB86F8}">
      <dsp:nvSpPr>
        <dsp:cNvPr id="0" name=""/>
        <dsp:cNvSpPr/>
      </dsp:nvSpPr>
      <dsp:spPr>
        <a:xfrm>
          <a:off x="0" y="4129416"/>
          <a:ext cx="8229600" cy="18907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400" kern="1200" dirty="0" smtClean="0"/>
            <a:t>Enzim bekerja baik pada pH 6,8 – 7 dan suhu 37 oC</a:t>
          </a:r>
          <a:endParaRPr lang="en-US" sz="3400" kern="1200" dirty="0"/>
        </a:p>
      </dsp:txBody>
      <dsp:txXfrm>
        <a:off x="92301" y="4221717"/>
        <a:ext cx="8044998" cy="17061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C4AA9-F11C-48F2-AEBD-CEFAD281280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700" kern="1200" smtClean="0"/>
            <a:t>Kerongkongan (Esofagus)</a:t>
          </a:r>
          <a:endParaRPr lang="en-US" sz="4700" kern="1200"/>
        </a:p>
      </dsp:txBody>
      <dsp:txXfrm>
        <a:off x="55030" y="62882"/>
        <a:ext cx="8119540" cy="10172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5C57B-2198-4DDC-852C-1987955C2854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700" kern="1200" dirty="0" smtClean="0"/>
            <a:t>Lambung (Ventriculus)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3DA1A-9B0D-4989-B0F0-C79204A4EEC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2C87E-8E88-48B1-83D5-63CA6F683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7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7BEC55-F00E-4F70-972A-427106633226}" type="slidenum">
              <a:rPr lang="id-ID" smtClean="0"/>
              <a:pPr eaLnBrk="1" hangingPunct="1"/>
              <a:t>1</a:t>
            </a:fld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BFC5-AA1A-4504-8767-4978B064F38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72F3-5F1B-4333-9555-7EF2A09F8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2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BFC5-AA1A-4504-8767-4978B064F38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72F3-5F1B-4333-9555-7EF2A09F8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2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BFC5-AA1A-4504-8767-4978B064F38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72F3-5F1B-4333-9555-7EF2A09F8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5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BFC5-AA1A-4504-8767-4978B064F38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72F3-5F1B-4333-9555-7EF2A09F8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9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BFC5-AA1A-4504-8767-4978B064F38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72F3-5F1B-4333-9555-7EF2A09F8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2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BFC5-AA1A-4504-8767-4978B064F38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72F3-5F1B-4333-9555-7EF2A09F8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7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BFC5-AA1A-4504-8767-4978B064F38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72F3-5F1B-4333-9555-7EF2A09F8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BFC5-AA1A-4504-8767-4978B064F38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72F3-5F1B-4333-9555-7EF2A09F8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3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BFC5-AA1A-4504-8767-4978B064F38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72F3-5F1B-4333-9555-7EF2A09F8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5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BFC5-AA1A-4504-8767-4978B064F38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72F3-5F1B-4333-9555-7EF2A09F8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4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BFC5-AA1A-4504-8767-4978B064F38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72F3-5F1B-4333-9555-7EF2A09F8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5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8BFC5-AA1A-4504-8767-4978B064F38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472F3-5F1B-4333-9555-7EF2A09F8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2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hyperlink" Target="https://health.kompas.com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7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2827337" y="1844825"/>
            <a:ext cx="5189415" cy="3096493"/>
          </a:xfrm>
          <a:custGeom>
            <a:avLst/>
            <a:gdLst>
              <a:gd name="connsiteX0" fmla="*/ 0 w 5472684"/>
              <a:gd name="connsiteY0" fmla="*/ 0 h 2756916"/>
              <a:gd name="connsiteX1" fmla="*/ 4094226 w 5472684"/>
              <a:gd name="connsiteY1" fmla="*/ 0 h 2756916"/>
              <a:gd name="connsiteX2" fmla="*/ 5472684 w 5472684"/>
              <a:gd name="connsiteY2" fmla="*/ 1378458 h 2756916"/>
              <a:gd name="connsiteX3" fmla="*/ 4094226 w 5472684"/>
              <a:gd name="connsiteY3" fmla="*/ 2756916 h 2756916"/>
              <a:gd name="connsiteX4" fmla="*/ 0 w 5472684"/>
              <a:gd name="connsiteY4" fmla="*/ 2756916 h 2756916"/>
              <a:gd name="connsiteX5" fmla="*/ 0 w 5472684"/>
              <a:gd name="connsiteY5" fmla="*/ 0 h 275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2756916">
                <a:moveTo>
                  <a:pt x="5472684" y="2756916"/>
                </a:moveTo>
                <a:lnTo>
                  <a:pt x="1378458" y="2756916"/>
                </a:lnTo>
                <a:lnTo>
                  <a:pt x="0" y="1378458"/>
                </a:lnTo>
                <a:lnTo>
                  <a:pt x="1378458" y="0"/>
                </a:lnTo>
                <a:lnTo>
                  <a:pt x="5472684" y="0"/>
                </a:lnTo>
                <a:lnTo>
                  <a:pt x="5472684" y="2756916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04952" tIns="87631" rIns="163576" bIns="87630" spcCol="1270" anchor="ctr"/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id-ID" sz="3200" dirty="0"/>
          </a:p>
        </p:txBody>
      </p:sp>
      <p:sp>
        <p:nvSpPr>
          <p:cNvPr id="6" name="Oval 5"/>
          <p:cNvSpPr/>
          <p:nvPr/>
        </p:nvSpPr>
        <p:spPr bwMode="auto">
          <a:xfrm>
            <a:off x="1066800" y="1844824"/>
            <a:ext cx="2973449" cy="3096492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0" b="-2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450927" y="5393482"/>
            <a:ext cx="8060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 Rounded MT Bold" pitchFamily="34" charset="0"/>
              </a:rPr>
              <a:t>SISTEM PENCERNAAN PADA MANUSIA</a:t>
            </a:r>
            <a:endParaRPr lang="id-ID" sz="3200" dirty="0">
              <a:latin typeface="Arial Rounded MT Bold" pitchFamily="34" charset="0"/>
            </a:endParaRPr>
          </a:p>
        </p:txBody>
      </p:sp>
      <p:sp>
        <p:nvSpPr>
          <p:cNvPr id="3" name="AutoShape 2" descr="ilustrasi sistem pencerna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09800"/>
            <a:ext cx="3657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11056" y="4572000"/>
            <a:ext cx="3008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https://health.kompas.com/</a:t>
            </a:r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4798420"/>
      </p:ext>
    </p:extLst>
  </p:cSld>
  <p:clrMapOvr>
    <a:masterClrMapping/>
  </p:clrMapOvr>
  <p:transition spd="slow" advClick="0" advTm="4569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913521"/>
              </p:ext>
            </p:extLst>
          </p:nvPr>
        </p:nvGraphicFramePr>
        <p:xfrm>
          <a:off x="395536" y="381000"/>
          <a:ext cx="82296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8088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fontScale="85000" lnSpcReduction="10000"/>
          </a:bodyPr>
          <a:lstStyle/>
          <a:p>
            <a:r>
              <a:rPr lang="id-ID" dirty="0" smtClean="0"/>
              <a:t>Tersusun atas otot polos</a:t>
            </a:r>
          </a:p>
          <a:p>
            <a:r>
              <a:rPr lang="id-ID" dirty="0" smtClean="0"/>
              <a:t>Panjang </a:t>
            </a:r>
            <a:r>
              <a:rPr lang="id-ID" dirty="0" smtClean="0"/>
              <a:t>kurang lebih 20 cm</a:t>
            </a:r>
          </a:p>
          <a:p>
            <a:r>
              <a:rPr lang="id-ID" dirty="0" smtClean="0"/>
              <a:t>Terjadi gerakan menelan disebut gerak peristaltik yang mengakibatkan makanan terdorong ke lambung</a:t>
            </a:r>
          </a:p>
          <a:p>
            <a:r>
              <a:rPr lang="id-ID" dirty="0" smtClean="0"/>
              <a:t>Di esofagus makanan tidak mengalami pencernaan.</a:t>
            </a:r>
          </a:p>
          <a:p>
            <a:r>
              <a:rPr lang="id-ID" dirty="0" smtClean="0"/>
              <a:t>Di depan kerongkongan terdapat saluran pernafasan yang disebut trakea (tenggorokan)</a:t>
            </a:r>
          </a:p>
          <a:p>
            <a:r>
              <a:rPr lang="id-ID" dirty="0" smtClean="0"/>
              <a:t>Pada saat kita menelan makanan ada tulang </a:t>
            </a:r>
            <a:r>
              <a:rPr lang="id-ID" dirty="0" smtClean="0"/>
              <a:t>rawa</a:t>
            </a:r>
            <a:r>
              <a:rPr lang="en-US" dirty="0" smtClean="0"/>
              <a:t>n</a:t>
            </a:r>
            <a:r>
              <a:rPr lang="id-ID" dirty="0" smtClean="0"/>
              <a:t> </a:t>
            </a:r>
            <a:r>
              <a:rPr lang="id-ID" dirty="0" smtClean="0"/>
              <a:t>yang menutup tenggorokan yang dinamakan epiglotis</a:t>
            </a:r>
            <a:endParaRPr lang="id-ID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70408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0062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3429000" cy="19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Disebut juga perut besar atau kantong besar</a:t>
            </a:r>
          </a:p>
          <a:p>
            <a:r>
              <a:rPr lang="id-ID" dirty="0" smtClean="0"/>
              <a:t>Terletak disebelah kiri atas rongga perut dibawah rongga dada (diafragma)</a:t>
            </a:r>
          </a:p>
          <a:p>
            <a:r>
              <a:rPr lang="id-ID" dirty="0" smtClean="0"/>
              <a:t>Dibagi tiga bagian</a:t>
            </a:r>
          </a:p>
          <a:p>
            <a:pPr lvl="1"/>
            <a:r>
              <a:rPr lang="id-ID" dirty="0" smtClean="0"/>
              <a:t>Bagian atas (kardiak)</a:t>
            </a:r>
          </a:p>
          <a:p>
            <a:pPr lvl="1"/>
            <a:r>
              <a:rPr lang="id-ID" dirty="0" smtClean="0"/>
              <a:t>Bagian </a:t>
            </a:r>
            <a:r>
              <a:rPr lang="id-ID" dirty="0" smtClean="0"/>
              <a:t>tengah</a:t>
            </a:r>
            <a:r>
              <a:rPr lang="en-US" dirty="0" smtClean="0"/>
              <a:t> </a:t>
            </a:r>
            <a:r>
              <a:rPr lang="id-ID" dirty="0" smtClean="0"/>
              <a:t>(fundus</a:t>
            </a:r>
            <a:r>
              <a:rPr lang="id-ID" dirty="0" smtClean="0"/>
              <a:t>)</a:t>
            </a:r>
          </a:p>
          <a:p>
            <a:pPr lvl="1"/>
            <a:r>
              <a:rPr lang="id-ID" dirty="0" smtClean="0"/>
              <a:t>Bagian bawah (pylorus)</a:t>
            </a:r>
          </a:p>
          <a:p>
            <a:r>
              <a:rPr lang="id-ID" dirty="0" smtClean="0"/>
              <a:t>Terjadi pencernaan secara mekanik  dan secara kimiawi</a:t>
            </a:r>
            <a:endParaRPr lang="id-ID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62798918"/>
              </p:ext>
            </p:extLst>
          </p:nvPr>
        </p:nvGraphicFramePr>
        <p:xfrm>
          <a:off x="457200" y="5334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0218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r>
              <a:rPr lang="id-ID" sz="3200" dirty="0" smtClean="0"/>
              <a:t>Pepsin</a:t>
            </a:r>
          </a:p>
          <a:p>
            <a:pPr lvl="1"/>
            <a:r>
              <a:rPr lang="id-ID" sz="3200" dirty="0" smtClean="0"/>
              <a:t>Memecah protein menjadi pepton</a:t>
            </a:r>
          </a:p>
          <a:p>
            <a:r>
              <a:rPr lang="id-ID" sz="3200" dirty="0" smtClean="0"/>
              <a:t>Renin</a:t>
            </a:r>
          </a:p>
          <a:p>
            <a:pPr lvl="1"/>
            <a:r>
              <a:rPr lang="id-ID" sz="3200" dirty="0" smtClean="0"/>
              <a:t>Menggumpalkan protein susu atau kasein</a:t>
            </a:r>
          </a:p>
          <a:p>
            <a:r>
              <a:rPr lang="id-ID" sz="3200" dirty="0" smtClean="0"/>
              <a:t>HCl (getah lambung)</a:t>
            </a:r>
          </a:p>
          <a:p>
            <a:pPr lvl="1"/>
            <a:r>
              <a:rPr lang="id-ID" sz="3200" dirty="0" smtClean="0"/>
              <a:t>Membunuh kuman yang terdapat dalam makanan dan mengaktifkan pepsin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70408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0741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70408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Autofit/>
          </a:bodyPr>
          <a:lstStyle/>
          <a:p>
            <a:r>
              <a:rPr lang="id-ID" sz="3600" dirty="0" smtClean="0"/>
              <a:t>Berukuran sekitar 6,5 meter</a:t>
            </a:r>
          </a:p>
          <a:p>
            <a:r>
              <a:rPr lang="id-ID" sz="3600" dirty="0" smtClean="0"/>
              <a:t>Muara dari getah pankreas dan saluran empedu</a:t>
            </a:r>
          </a:p>
          <a:p>
            <a:r>
              <a:rPr lang="id-ID" sz="3600" dirty="0" smtClean="0"/>
              <a:t>Terdiri dari 3 bagiam</a:t>
            </a:r>
          </a:p>
          <a:p>
            <a:pPr lvl="1"/>
            <a:r>
              <a:rPr lang="id-ID" sz="3600" dirty="0" smtClean="0"/>
              <a:t>Usus dua belas jari (duodenum)</a:t>
            </a:r>
          </a:p>
          <a:p>
            <a:pPr lvl="1"/>
            <a:r>
              <a:rPr lang="id-ID" sz="3600" dirty="0" smtClean="0"/>
              <a:t>Usus kosong (jejunum)</a:t>
            </a:r>
          </a:p>
          <a:p>
            <a:pPr lvl="1"/>
            <a:r>
              <a:rPr lang="id-ID" sz="3600" dirty="0" smtClean="0"/>
              <a:t>Usus penyerap (illium)</a:t>
            </a:r>
            <a:endParaRPr lang="id-ID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953000"/>
            <a:ext cx="2400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462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70408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r>
              <a:rPr lang="id-ID" sz="3600" dirty="0" smtClean="0"/>
              <a:t>Tempat bermuaranya saluran empedu dan saluran pankreas</a:t>
            </a:r>
          </a:p>
          <a:p>
            <a:r>
              <a:rPr lang="id-ID" sz="3600" dirty="0" smtClean="0"/>
              <a:t>Saluran empedu mengalirkan cairan empedu yang dihasilkan hati </a:t>
            </a:r>
          </a:p>
          <a:p>
            <a:r>
              <a:rPr lang="id-ID" sz="3600" dirty="0" smtClean="0"/>
              <a:t>Fungsi empedu mengemulsi lipid sehingga lemak mudah dicerna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2554317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70408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Dihasilkan enzim yang sama dengan enzim yang dihasilkan pankreas</a:t>
            </a:r>
          </a:p>
          <a:p>
            <a:r>
              <a:rPr lang="id-ID" dirty="0" smtClean="0"/>
              <a:t>Jenis enzim</a:t>
            </a:r>
          </a:p>
          <a:p>
            <a:pPr lvl="1"/>
            <a:r>
              <a:rPr lang="id-ID" dirty="0" smtClean="0"/>
              <a:t>Amilase</a:t>
            </a:r>
          </a:p>
          <a:p>
            <a:pPr lvl="2"/>
            <a:r>
              <a:rPr lang="id-ID" dirty="0" smtClean="0"/>
              <a:t>Mengurai zat tepung menjadi glukosa</a:t>
            </a:r>
          </a:p>
          <a:p>
            <a:pPr lvl="1"/>
            <a:r>
              <a:rPr lang="id-ID" dirty="0" smtClean="0"/>
              <a:t>Lipase</a:t>
            </a:r>
          </a:p>
          <a:p>
            <a:pPr lvl="2"/>
            <a:r>
              <a:rPr lang="id-ID" dirty="0" smtClean="0"/>
              <a:t>Mengurai lemak menjadi asam lemak dan gliserol</a:t>
            </a:r>
          </a:p>
          <a:p>
            <a:pPr lvl="1"/>
            <a:r>
              <a:rPr lang="id-ID" dirty="0" smtClean="0"/>
              <a:t>Tripsin</a:t>
            </a:r>
          </a:p>
          <a:p>
            <a:pPr lvl="2"/>
            <a:r>
              <a:rPr lang="id-ID" dirty="0" smtClean="0"/>
              <a:t>Menguraikan protein menjadi asam amino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12634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70408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id-ID" dirty="0" smtClean="0"/>
              <a:t>Makanan yang telah menjadi sari-sari makanan akan diserap. Glukosa sebagian disimpan dalam hati dalam bentuk glikogen.</a:t>
            </a:r>
          </a:p>
          <a:p>
            <a:r>
              <a:rPr lang="id-ID" dirty="0" smtClean="0"/>
              <a:t>Sebagian makanan diedarkan keseluruh tubuh melalui pembuluh darah. Asam lemak dan gliserol diangkut melalui pembuluh kil (pembuluh limfa atau getah bening) yang ada didaerah usus .</a:t>
            </a:r>
          </a:p>
          <a:p>
            <a:r>
              <a:rPr lang="id-ID" dirty="0" smtClean="0"/>
              <a:t>Permukaan illium berlipat-lipat disebut jonjot usus atau vili.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15806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70408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fontScale="85000" lnSpcReduction="20000"/>
          </a:bodyPr>
          <a:lstStyle/>
          <a:p>
            <a:r>
              <a:rPr lang="id-ID" dirty="0" smtClean="0"/>
              <a:t>Makanan yang tidak dicerna diusus halus bersama lendir akan menuju usus besar menjadi feses.</a:t>
            </a:r>
          </a:p>
          <a:p>
            <a:r>
              <a:rPr lang="id-ID" dirty="0" smtClean="0"/>
              <a:t>Didalam usus besar terdapat bakteri </a:t>
            </a:r>
            <a:r>
              <a:rPr lang="id-ID" i="1" dirty="0" smtClean="0"/>
              <a:t>Escherichia coli,</a:t>
            </a:r>
            <a:r>
              <a:rPr lang="id-ID" dirty="0" smtClean="0"/>
              <a:t>yang berfungsi :</a:t>
            </a:r>
          </a:p>
          <a:p>
            <a:pPr lvl="1"/>
            <a:r>
              <a:rPr lang="id-ID" dirty="0" smtClean="0"/>
              <a:t>Membantu proses pembusukan </a:t>
            </a:r>
          </a:p>
          <a:p>
            <a:pPr lvl="1"/>
            <a:r>
              <a:rPr lang="id-ID" dirty="0" smtClean="0"/>
              <a:t>Menghasilkan vitamin K</a:t>
            </a:r>
          </a:p>
          <a:p>
            <a:r>
              <a:rPr lang="id-ID" dirty="0" smtClean="0"/>
              <a:t>Usus besar terdiri dari :</a:t>
            </a:r>
          </a:p>
          <a:p>
            <a:pPr lvl="1"/>
            <a:r>
              <a:rPr lang="id-ID" dirty="0" smtClean="0"/>
              <a:t>Bagian yang naik mulai dari usus buntu (apendiks)</a:t>
            </a:r>
          </a:p>
          <a:p>
            <a:pPr lvl="1"/>
            <a:r>
              <a:rPr lang="id-ID" dirty="0" smtClean="0"/>
              <a:t>Bagian mendatar</a:t>
            </a:r>
          </a:p>
          <a:p>
            <a:pPr lvl="1"/>
            <a:r>
              <a:rPr lang="id-ID" dirty="0" smtClean="0"/>
              <a:t>Bagian menurun dan berakhir di anus.</a:t>
            </a:r>
          </a:p>
          <a:p>
            <a:r>
              <a:rPr lang="id-ID" dirty="0" smtClean="0"/>
              <a:t>Proses pengeluaran sisa pencernaan disebut defekasi.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04438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70408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Penyakit gondong (parotitis)</a:t>
            </a:r>
          </a:p>
          <a:p>
            <a:pPr lvl="1"/>
            <a:r>
              <a:rPr lang="id-ID" dirty="0" smtClean="0"/>
              <a:t>Infeksi pada kelenjar gondong/parotid</a:t>
            </a:r>
          </a:p>
          <a:p>
            <a:r>
              <a:rPr lang="id-ID" dirty="0" smtClean="0"/>
              <a:t>Radang dinding lambung (ulkus)</a:t>
            </a:r>
          </a:p>
          <a:p>
            <a:pPr lvl="1"/>
            <a:r>
              <a:rPr lang="id-ID" dirty="0" smtClean="0"/>
              <a:t>Produksi getah lambung tinggi</a:t>
            </a:r>
          </a:p>
          <a:p>
            <a:r>
              <a:rPr lang="id-ID" dirty="0" smtClean="0"/>
              <a:t>Salah cerna</a:t>
            </a:r>
          </a:p>
          <a:p>
            <a:pPr lvl="1"/>
            <a:r>
              <a:rPr lang="id-ID" dirty="0" smtClean="0"/>
              <a:t>Gangguan lambung karena makanan terlalu banyak</a:t>
            </a:r>
          </a:p>
          <a:p>
            <a:r>
              <a:rPr lang="id-ID" dirty="0" smtClean="0"/>
              <a:t>Kolik</a:t>
            </a:r>
          </a:p>
          <a:p>
            <a:pPr lvl="1"/>
            <a:r>
              <a:rPr lang="id-ID" dirty="0" smtClean="0"/>
              <a:t>Nyeri lambung karena makanan yang merangsang (cabe, alkohol)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2060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/>
          <p:cNvSpPr/>
          <p:nvPr/>
        </p:nvSpPr>
        <p:spPr>
          <a:xfrm>
            <a:off x="-4947433" y="666684"/>
            <a:ext cx="6667632" cy="6667632"/>
          </a:xfrm>
          <a:prstGeom prst="blockArc">
            <a:avLst>
              <a:gd name="adj1" fmla="val 18900000"/>
              <a:gd name="adj2" fmla="val 2700000"/>
              <a:gd name="adj3" fmla="val 324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3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1520085" y="2231585"/>
            <a:ext cx="7216787" cy="1414973"/>
          </a:xfrm>
          <a:custGeom>
            <a:avLst/>
            <a:gdLst>
              <a:gd name="connsiteX0" fmla="*/ 0 w 7216787"/>
              <a:gd name="connsiteY0" fmla="*/ 0 h 1414973"/>
              <a:gd name="connsiteX1" fmla="*/ 7216787 w 7216787"/>
              <a:gd name="connsiteY1" fmla="*/ 0 h 1414973"/>
              <a:gd name="connsiteX2" fmla="*/ 7216787 w 7216787"/>
              <a:gd name="connsiteY2" fmla="*/ 1414973 h 1414973"/>
              <a:gd name="connsiteX3" fmla="*/ 0 w 7216787"/>
              <a:gd name="connsiteY3" fmla="*/ 1414973 h 1414973"/>
              <a:gd name="connsiteX4" fmla="*/ 0 w 7216787"/>
              <a:gd name="connsiteY4" fmla="*/ 0 h 141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787" h="1414973">
                <a:moveTo>
                  <a:pt x="0" y="0"/>
                </a:moveTo>
                <a:lnTo>
                  <a:pt x="7216787" y="0"/>
                </a:lnTo>
                <a:lnTo>
                  <a:pt x="7216787" y="1414973"/>
                </a:lnTo>
                <a:lnTo>
                  <a:pt x="0" y="14149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3135" tIns="60960" rIns="60960" bIns="60960" numCol="1" spcCol="1270" anchor="t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400" kern="1200" dirty="0" smtClean="0"/>
              <a:t>Proses pencernaan mekanik</a:t>
            </a:r>
            <a:endParaRPr lang="en-US" sz="2400" kern="1200" dirty="0"/>
          </a:p>
          <a:p>
            <a:pPr marL="228600" lvl="1" indent="-228600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id-ID" sz="2400" kern="1200" dirty="0" smtClean="0"/>
              <a:t>Proses pengubahan makanan dari bentuk besar menjadi bentuk yang lebih kecil.</a:t>
            </a:r>
            <a:endParaRPr lang="en-US" sz="2400" kern="1200" dirty="0"/>
          </a:p>
        </p:txBody>
      </p:sp>
      <p:sp>
        <p:nvSpPr>
          <p:cNvPr id="11" name="Oval 10"/>
          <p:cNvSpPr/>
          <p:nvPr/>
        </p:nvSpPr>
        <p:spPr>
          <a:xfrm>
            <a:off x="635727" y="2054713"/>
            <a:ext cx="1768716" cy="1768716"/>
          </a:xfrm>
          <a:prstGeom prst="ellips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1520085" y="4180258"/>
            <a:ext cx="7216787" cy="1763339"/>
          </a:xfrm>
          <a:custGeom>
            <a:avLst/>
            <a:gdLst>
              <a:gd name="connsiteX0" fmla="*/ 0 w 7216787"/>
              <a:gd name="connsiteY0" fmla="*/ 0 h 1763339"/>
              <a:gd name="connsiteX1" fmla="*/ 7216787 w 7216787"/>
              <a:gd name="connsiteY1" fmla="*/ 0 h 1763339"/>
              <a:gd name="connsiteX2" fmla="*/ 7216787 w 7216787"/>
              <a:gd name="connsiteY2" fmla="*/ 1763339 h 1763339"/>
              <a:gd name="connsiteX3" fmla="*/ 0 w 7216787"/>
              <a:gd name="connsiteY3" fmla="*/ 1763339 h 1763339"/>
              <a:gd name="connsiteX4" fmla="*/ 0 w 7216787"/>
              <a:gd name="connsiteY4" fmla="*/ 0 h 17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787" h="1763339">
                <a:moveTo>
                  <a:pt x="0" y="0"/>
                </a:moveTo>
                <a:lnTo>
                  <a:pt x="7216787" y="0"/>
                </a:lnTo>
                <a:lnTo>
                  <a:pt x="7216787" y="1763339"/>
                </a:lnTo>
                <a:lnTo>
                  <a:pt x="0" y="17633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3135" tIns="60960" rIns="60960" bIns="60960" numCol="1" spcCol="1270" anchor="t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400" kern="1200" dirty="0" smtClean="0"/>
              <a:t>Proses pencernaan kimiawi</a:t>
            </a:r>
            <a:endParaRPr lang="en-US" sz="2400" kern="1200" dirty="0"/>
          </a:p>
          <a:p>
            <a:pPr marL="228600" lvl="1" indent="-228600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id-ID" sz="2400" kern="1200" dirty="0" smtClean="0"/>
              <a:t>Proses  pengubahan makanan dari zat kompleks menjadi zat yang lebih sederhana dengan bantuan enzim</a:t>
            </a:r>
            <a:endParaRPr lang="en-US" sz="2400" kern="1200" dirty="0"/>
          </a:p>
        </p:txBody>
      </p:sp>
      <p:sp>
        <p:nvSpPr>
          <p:cNvPr id="13" name="Oval 12"/>
          <p:cNvSpPr/>
          <p:nvPr/>
        </p:nvSpPr>
        <p:spPr>
          <a:xfrm>
            <a:off x="635727" y="4177569"/>
            <a:ext cx="1768716" cy="1768716"/>
          </a:xfrm>
          <a:prstGeom prst="ellipse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1905000" y="559018"/>
            <a:ext cx="6019800" cy="812582"/>
          </a:xfrm>
          <a:custGeom>
            <a:avLst/>
            <a:gdLst>
              <a:gd name="connsiteX0" fmla="*/ 0 w 6019800"/>
              <a:gd name="connsiteY0" fmla="*/ 103818 h 622894"/>
              <a:gd name="connsiteX1" fmla="*/ 103818 w 6019800"/>
              <a:gd name="connsiteY1" fmla="*/ 0 h 622894"/>
              <a:gd name="connsiteX2" fmla="*/ 5915982 w 6019800"/>
              <a:gd name="connsiteY2" fmla="*/ 0 h 622894"/>
              <a:gd name="connsiteX3" fmla="*/ 6019800 w 6019800"/>
              <a:gd name="connsiteY3" fmla="*/ 103818 h 622894"/>
              <a:gd name="connsiteX4" fmla="*/ 6019800 w 6019800"/>
              <a:gd name="connsiteY4" fmla="*/ 519076 h 622894"/>
              <a:gd name="connsiteX5" fmla="*/ 5915982 w 6019800"/>
              <a:gd name="connsiteY5" fmla="*/ 622894 h 622894"/>
              <a:gd name="connsiteX6" fmla="*/ 103818 w 6019800"/>
              <a:gd name="connsiteY6" fmla="*/ 622894 h 622894"/>
              <a:gd name="connsiteX7" fmla="*/ 0 w 6019800"/>
              <a:gd name="connsiteY7" fmla="*/ 519076 h 622894"/>
              <a:gd name="connsiteX8" fmla="*/ 0 w 6019800"/>
              <a:gd name="connsiteY8" fmla="*/ 103818 h 62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9800" h="622894">
                <a:moveTo>
                  <a:pt x="0" y="103818"/>
                </a:moveTo>
                <a:cubicBezTo>
                  <a:pt x="0" y="46481"/>
                  <a:pt x="46481" y="0"/>
                  <a:pt x="103818" y="0"/>
                </a:cubicBezTo>
                <a:lnTo>
                  <a:pt x="5915982" y="0"/>
                </a:lnTo>
                <a:cubicBezTo>
                  <a:pt x="5973319" y="0"/>
                  <a:pt x="6019800" y="46481"/>
                  <a:pt x="6019800" y="103818"/>
                </a:cubicBezTo>
                <a:lnTo>
                  <a:pt x="6019800" y="519076"/>
                </a:lnTo>
                <a:cubicBezTo>
                  <a:pt x="6019800" y="576413"/>
                  <a:pt x="5973319" y="622894"/>
                  <a:pt x="5915982" y="622894"/>
                </a:cubicBezTo>
                <a:lnTo>
                  <a:pt x="103818" y="622894"/>
                </a:lnTo>
                <a:cubicBezTo>
                  <a:pt x="46481" y="622894"/>
                  <a:pt x="0" y="576413"/>
                  <a:pt x="0" y="519076"/>
                </a:cubicBezTo>
                <a:lnTo>
                  <a:pt x="0" y="10381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67567" tIns="167567" rIns="167567" bIns="167567" numCol="1" spcCol="1270" anchor="ctr" anchorCtr="0">
            <a:noAutofit/>
          </a:bodyPr>
          <a:lstStyle/>
          <a:p>
            <a:pPr lvl="0" algn="l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Proses </a:t>
            </a:r>
            <a:r>
              <a:rPr lang="en-US" sz="3600" kern="1200" dirty="0" err="1" smtClean="0"/>
              <a:t>pencernaan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makanan</a:t>
            </a:r>
            <a:endParaRPr lang="en-US" sz="3600" kern="1200" dirty="0"/>
          </a:p>
        </p:txBody>
      </p:sp>
    </p:spTree>
    <p:extLst>
      <p:ext uri="{BB962C8B-B14F-4D97-AF65-F5344CB8AC3E}">
        <p14:creationId xmlns:p14="http://schemas.microsoft.com/office/powerpoint/2010/main" val="1389944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Radang usus buntu (apendisitis)</a:t>
            </a:r>
          </a:p>
          <a:p>
            <a:pPr lvl="1"/>
            <a:r>
              <a:rPr lang="id-ID" dirty="0" smtClean="0"/>
              <a:t>Infeksi usus buntu karena makanan yang masuk usus buntu dan tiak dapat keluar</a:t>
            </a:r>
          </a:p>
          <a:p>
            <a:r>
              <a:rPr lang="id-ID" dirty="0" smtClean="0"/>
              <a:t>Sembelit (konstipasi)</a:t>
            </a:r>
          </a:p>
          <a:p>
            <a:pPr lvl="1"/>
            <a:r>
              <a:rPr lang="id-ID" dirty="0" smtClean="0"/>
              <a:t>Penyerapan air yang banyak pada usus besar sehingga feses menjadi keras. Makanan yang banyak mengandung serat merupakan salah satu cara menghindaria konstipasi</a:t>
            </a:r>
          </a:p>
          <a:p>
            <a:r>
              <a:rPr lang="id-ID" dirty="0" smtClean="0"/>
              <a:t>Diare</a:t>
            </a:r>
          </a:p>
          <a:p>
            <a:pPr lvl="1"/>
            <a:r>
              <a:rPr lang="id-ID" dirty="0" smtClean="0"/>
              <a:t>Penyerapan pada usus lambat disebabkan infeksi kuman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097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49500084"/>
              </p:ext>
            </p:extLst>
          </p:nvPr>
        </p:nvGraphicFramePr>
        <p:xfrm>
          <a:off x="228600" y="1752600"/>
          <a:ext cx="8610600" cy="4752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reeform 9"/>
          <p:cNvSpPr/>
          <p:nvPr/>
        </p:nvSpPr>
        <p:spPr>
          <a:xfrm>
            <a:off x="1752600" y="786166"/>
            <a:ext cx="6096000" cy="604822"/>
          </a:xfrm>
          <a:custGeom>
            <a:avLst/>
            <a:gdLst>
              <a:gd name="connsiteX0" fmla="*/ 0 w 2819746"/>
              <a:gd name="connsiteY0" fmla="*/ 59964 h 359774"/>
              <a:gd name="connsiteX1" fmla="*/ 59964 w 2819746"/>
              <a:gd name="connsiteY1" fmla="*/ 0 h 359774"/>
              <a:gd name="connsiteX2" fmla="*/ 2759782 w 2819746"/>
              <a:gd name="connsiteY2" fmla="*/ 0 h 359774"/>
              <a:gd name="connsiteX3" fmla="*/ 2819746 w 2819746"/>
              <a:gd name="connsiteY3" fmla="*/ 59964 h 359774"/>
              <a:gd name="connsiteX4" fmla="*/ 2819746 w 2819746"/>
              <a:gd name="connsiteY4" fmla="*/ 299810 h 359774"/>
              <a:gd name="connsiteX5" fmla="*/ 2759782 w 2819746"/>
              <a:gd name="connsiteY5" fmla="*/ 359774 h 359774"/>
              <a:gd name="connsiteX6" fmla="*/ 59964 w 2819746"/>
              <a:gd name="connsiteY6" fmla="*/ 359774 h 359774"/>
              <a:gd name="connsiteX7" fmla="*/ 0 w 2819746"/>
              <a:gd name="connsiteY7" fmla="*/ 299810 h 359774"/>
              <a:gd name="connsiteX8" fmla="*/ 0 w 2819746"/>
              <a:gd name="connsiteY8" fmla="*/ 59964 h 3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9746" h="359774">
                <a:moveTo>
                  <a:pt x="0" y="59964"/>
                </a:moveTo>
                <a:cubicBezTo>
                  <a:pt x="0" y="26847"/>
                  <a:pt x="26847" y="0"/>
                  <a:pt x="59964" y="0"/>
                </a:cubicBezTo>
                <a:lnTo>
                  <a:pt x="2759782" y="0"/>
                </a:lnTo>
                <a:cubicBezTo>
                  <a:pt x="2792899" y="0"/>
                  <a:pt x="2819746" y="26847"/>
                  <a:pt x="2819746" y="59964"/>
                </a:cubicBezTo>
                <a:lnTo>
                  <a:pt x="2819746" y="299810"/>
                </a:lnTo>
                <a:cubicBezTo>
                  <a:pt x="2819746" y="332927"/>
                  <a:pt x="2792899" y="359774"/>
                  <a:pt x="2759782" y="359774"/>
                </a:cubicBezTo>
                <a:lnTo>
                  <a:pt x="59964" y="359774"/>
                </a:lnTo>
                <a:cubicBezTo>
                  <a:pt x="26847" y="359774"/>
                  <a:pt x="0" y="332927"/>
                  <a:pt x="0" y="299810"/>
                </a:cubicBezTo>
                <a:lnTo>
                  <a:pt x="0" y="599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713" tIns="74713" rIns="74713" bIns="74713" numCol="1" spcCol="1270" anchor="ctr" anchorCtr="0">
            <a:noAutofit/>
          </a:bodyPr>
          <a:lstStyle/>
          <a:p>
            <a:pPr lvl="0" algn="l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err="1" smtClean="0"/>
              <a:t>Sistem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pencernaan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manusia</a:t>
            </a:r>
            <a:endParaRPr lang="en-US" sz="3600" kern="1200" dirty="0"/>
          </a:p>
        </p:txBody>
      </p:sp>
    </p:spTree>
    <p:extLst>
      <p:ext uri="{BB962C8B-B14F-4D97-AF65-F5344CB8AC3E}">
        <p14:creationId xmlns:p14="http://schemas.microsoft.com/office/powerpoint/2010/main" val="214732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62634474"/>
              </p:ext>
            </p:extLst>
          </p:nvPr>
        </p:nvGraphicFramePr>
        <p:xfrm>
          <a:off x="457200" y="1752600"/>
          <a:ext cx="7924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reeform 8"/>
          <p:cNvSpPr/>
          <p:nvPr/>
        </p:nvSpPr>
        <p:spPr>
          <a:xfrm>
            <a:off x="457200" y="493657"/>
            <a:ext cx="3203910" cy="681022"/>
          </a:xfrm>
          <a:custGeom>
            <a:avLst/>
            <a:gdLst>
              <a:gd name="connsiteX0" fmla="*/ 0 w 1328056"/>
              <a:gd name="connsiteY0" fmla="*/ 59964 h 359774"/>
              <a:gd name="connsiteX1" fmla="*/ 59964 w 1328056"/>
              <a:gd name="connsiteY1" fmla="*/ 0 h 359774"/>
              <a:gd name="connsiteX2" fmla="*/ 1268092 w 1328056"/>
              <a:gd name="connsiteY2" fmla="*/ 0 h 359774"/>
              <a:gd name="connsiteX3" fmla="*/ 1328056 w 1328056"/>
              <a:gd name="connsiteY3" fmla="*/ 59964 h 359774"/>
              <a:gd name="connsiteX4" fmla="*/ 1328056 w 1328056"/>
              <a:gd name="connsiteY4" fmla="*/ 299810 h 359774"/>
              <a:gd name="connsiteX5" fmla="*/ 1268092 w 1328056"/>
              <a:gd name="connsiteY5" fmla="*/ 359774 h 359774"/>
              <a:gd name="connsiteX6" fmla="*/ 59964 w 1328056"/>
              <a:gd name="connsiteY6" fmla="*/ 359774 h 359774"/>
              <a:gd name="connsiteX7" fmla="*/ 0 w 1328056"/>
              <a:gd name="connsiteY7" fmla="*/ 299810 h 359774"/>
              <a:gd name="connsiteX8" fmla="*/ 0 w 1328056"/>
              <a:gd name="connsiteY8" fmla="*/ 59964 h 3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8056" h="359774">
                <a:moveTo>
                  <a:pt x="0" y="59964"/>
                </a:moveTo>
                <a:cubicBezTo>
                  <a:pt x="0" y="26847"/>
                  <a:pt x="26847" y="0"/>
                  <a:pt x="59964" y="0"/>
                </a:cubicBezTo>
                <a:lnTo>
                  <a:pt x="1268092" y="0"/>
                </a:lnTo>
                <a:cubicBezTo>
                  <a:pt x="1301209" y="0"/>
                  <a:pt x="1328056" y="26847"/>
                  <a:pt x="1328056" y="59964"/>
                </a:cubicBezTo>
                <a:lnTo>
                  <a:pt x="1328056" y="299810"/>
                </a:lnTo>
                <a:cubicBezTo>
                  <a:pt x="1328056" y="332927"/>
                  <a:pt x="1301209" y="359774"/>
                  <a:pt x="1268092" y="359774"/>
                </a:cubicBezTo>
                <a:lnTo>
                  <a:pt x="59964" y="359774"/>
                </a:lnTo>
                <a:cubicBezTo>
                  <a:pt x="26847" y="359774"/>
                  <a:pt x="0" y="332927"/>
                  <a:pt x="0" y="299810"/>
                </a:cubicBezTo>
                <a:lnTo>
                  <a:pt x="0" y="599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713" tIns="74713" rIns="74713" bIns="74713" numCol="1" spcCol="1270" anchor="ctr" anchorCtr="0">
            <a:noAutofit/>
          </a:bodyPr>
          <a:lstStyle/>
          <a:p>
            <a:pPr lvl="0" algn="l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err="1" smtClean="0"/>
              <a:t>Struktur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gigi</a:t>
            </a:r>
            <a:endParaRPr lang="en-US" sz="3600" kern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2038"/>
            <a:ext cx="33528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084" y="3505200"/>
            <a:ext cx="4324582" cy="288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06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314325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45054866"/>
              </p:ext>
            </p:extLst>
          </p:nvPr>
        </p:nvGraphicFramePr>
        <p:xfrm>
          <a:off x="2971800" y="1600200"/>
          <a:ext cx="5867400" cy="496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reeform 5"/>
          <p:cNvSpPr/>
          <p:nvPr/>
        </p:nvSpPr>
        <p:spPr>
          <a:xfrm>
            <a:off x="457200" y="493657"/>
            <a:ext cx="4038600" cy="681022"/>
          </a:xfrm>
          <a:custGeom>
            <a:avLst/>
            <a:gdLst>
              <a:gd name="connsiteX0" fmla="*/ 0 w 1328056"/>
              <a:gd name="connsiteY0" fmla="*/ 59964 h 359774"/>
              <a:gd name="connsiteX1" fmla="*/ 59964 w 1328056"/>
              <a:gd name="connsiteY1" fmla="*/ 0 h 359774"/>
              <a:gd name="connsiteX2" fmla="*/ 1268092 w 1328056"/>
              <a:gd name="connsiteY2" fmla="*/ 0 h 359774"/>
              <a:gd name="connsiteX3" fmla="*/ 1328056 w 1328056"/>
              <a:gd name="connsiteY3" fmla="*/ 59964 h 359774"/>
              <a:gd name="connsiteX4" fmla="*/ 1328056 w 1328056"/>
              <a:gd name="connsiteY4" fmla="*/ 299810 h 359774"/>
              <a:gd name="connsiteX5" fmla="*/ 1268092 w 1328056"/>
              <a:gd name="connsiteY5" fmla="*/ 359774 h 359774"/>
              <a:gd name="connsiteX6" fmla="*/ 59964 w 1328056"/>
              <a:gd name="connsiteY6" fmla="*/ 359774 h 359774"/>
              <a:gd name="connsiteX7" fmla="*/ 0 w 1328056"/>
              <a:gd name="connsiteY7" fmla="*/ 299810 h 359774"/>
              <a:gd name="connsiteX8" fmla="*/ 0 w 1328056"/>
              <a:gd name="connsiteY8" fmla="*/ 59964 h 3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8056" h="359774">
                <a:moveTo>
                  <a:pt x="0" y="59964"/>
                </a:moveTo>
                <a:cubicBezTo>
                  <a:pt x="0" y="26847"/>
                  <a:pt x="26847" y="0"/>
                  <a:pt x="59964" y="0"/>
                </a:cubicBezTo>
                <a:lnTo>
                  <a:pt x="1268092" y="0"/>
                </a:lnTo>
                <a:cubicBezTo>
                  <a:pt x="1301209" y="0"/>
                  <a:pt x="1328056" y="26847"/>
                  <a:pt x="1328056" y="59964"/>
                </a:cubicBezTo>
                <a:lnTo>
                  <a:pt x="1328056" y="299810"/>
                </a:lnTo>
                <a:cubicBezTo>
                  <a:pt x="1328056" y="332927"/>
                  <a:pt x="1301209" y="359774"/>
                  <a:pt x="1268092" y="359774"/>
                </a:cubicBezTo>
                <a:lnTo>
                  <a:pt x="59964" y="359774"/>
                </a:lnTo>
                <a:cubicBezTo>
                  <a:pt x="26847" y="359774"/>
                  <a:pt x="0" y="332927"/>
                  <a:pt x="0" y="299810"/>
                </a:cubicBezTo>
                <a:lnTo>
                  <a:pt x="0" y="599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713" tIns="74713" rIns="74713" bIns="74713" numCol="1" spcCol="1270" anchor="ctr" anchorCtr="0">
            <a:noAutofit/>
          </a:bodyPr>
          <a:lstStyle/>
          <a:p>
            <a:pPr lvl="0" algn="l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err="1" smtClean="0"/>
              <a:t>Macam-macam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gigi</a:t>
            </a:r>
            <a:endParaRPr lang="en-US" sz="3600" kern="1200" dirty="0"/>
          </a:p>
        </p:txBody>
      </p:sp>
    </p:spTree>
    <p:extLst>
      <p:ext uri="{BB962C8B-B14F-4D97-AF65-F5344CB8AC3E}">
        <p14:creationId xmlns:p14="http://schemas.microsoft.com/office/powerpoint/2010/main" val="1713318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sz="4000" dirty="0" smtClean="0"/>
              <a:t>2	1	2	2	1	2	rahang atas</a:t>
            </a:r>
          </a:p>
          <a:p>
            <a:pPr marL="0" indent="0">
              <a:buNone/>
            </a:pPr>
            <a:r>
              <a:rPr lang="id-ID" sz="4000" dirty="0" smtClean="0"/>
              <a:t>g	t	s	s	t	g</a:t>
            </a:r>
          </a:p>
          <a:p>
            <a:pPr marL="0" indent="0">
              <a:buNone/>
            </a:pPr>
            <a:r>
              <a:rPr lang="id-ID" sz="4000" dirty="0" smtClean="0"/>
              <a:t>2	1	2	2	1	2	</a:t>
            </a:r>
            <a:r>
              <a:rPr lang="id-ID" sz="3200" dirty="0" smtClean="0"/>
              <a:t>rahang bawah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g = gigi seri </a:t>
            </a:r>
          </a:p>
          <a:p>
            <a:pPr marL="0" indent="0">
              <a:buNone/>
            </a:pPr>
            <a:r>
              <a:rPr lang="id-ID" dirty="0" smtClean="0"/>
              <a:t>t = gigi taring</a:t>
            </a:r>
          </a:p>
          <a:p>
            <a:pPr marL="0" indent="0">
              <a:buNone/>
            </a:pPr>
            <a:r>
              <a:rPr lang="id-ID" dirty="0" smtClean="0"/>
              <a:t>s = gigi seri</a:t>
            </a:r>
            <a:endParaRPr lang="id-ID" dirty="0"/>
          </a:p>
        </p:txBody>
      </p:sp>
      <p:sp>
        <p:nvSpPr>
          <p:cNvPr id="8" name="Freeform 7"/>
          <p:cNvSpPr/>
          <p:nvPr/>
        </p:nvSpPr>
        <p:spPr>
          <a:xfrm>
            <a:off x="990600" y="616629"/>
            <a:ext cx="4050890" cy="604822"/>
          </a:xfrm>
          <a:custGeom>
            <a:avLst/>
            <a:gdLst>
              <a:gd name="connsiteX0" fmla="*/ 0 w 1854995"/>
              <a:gd name="connsiteY0" fmla="*/ 59964 h 359774"/>
              <a:gd name="connsiteX1" fmla="*/ 59964 w 1854995"/>
              <a:gd name="connsiteY1" fmla="*/ 0 h 359774"/>
              <a:gd name="connsiteX2" fmla="*/ 1795031 w 1854995"/>
              <a:gd name="connsiteY2" fmla="*/ 0 h 359774"/>
              <a:gd name="connsiteX3" fmla="*/ 1854995 w 1854995"/>
              <a:gd name="connsiteY3" fmla="*/ 59964 h 359774"/>
              <a:gd name="connsiteX4" fmla="*/ 1854995 w 1854995"/>
              <a:gd name="connsiteY4" fmla="*/ 299810 h 359774"/>
              <a:gd name="connsiteX5" fmla="*/ 1795031 w 1854995"/>
              <a:gd name="connsiteY5" fmla="*/ 359774 h 359774"/>
              <a:gd name="connsiteX6" fmla="*/ 59964 w 1854995"/>
              <a:gd name="connsiteY6" fmla="*/ 359774 h 359774"/>
              <a:gd name="connsiteX7" fmla="*/ 0 w 1854995"/>
              <a:gd name="connsiteY7" fmla="*/ 299810 h 359774"/>
              <a:gd name="connsiteX8" fmla="*/ 0 w 1854995"/>
              <a:gd name="connsiteY8" fmla="*/ 59964 h 3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4995" h="359774">
                <a:moveTo>
                  <a:pt x="0" y="59964"/>
                </a:moveTo>
                <a:cubicBezTo>
                  <a:pt x="0" y="26847"/>
                  <a:pt x="26847" y="0"/>
                  <a:pt x="59964" y="0"/>
                </a:cubicBezTo>
                <a:lnTo>
                  <a:pt x="1795031" y="0"/>
                </a:lnTo>
                <a:cubicBezTo>
                  <a:pt x="1828148" y="0"/>
                  <a:pt x="1854995" y="26847"/>
                  <a:pt x="1854995" y="59964"/>
                </a:cubicBezTo>
                <a:lnTo>
                  <a:pt x="1854995" y="299810"/>
                </a:lnTo>
                <a:cubicBezTo>
                  <a:pt x="1854995" y="332927"/>
                  <a:pt x="1828148" y="359774"/>
                  <a:pt x="1795031" y="359774"/>
                </a:cubicBezTo>
                <a:lnTo>
                  <a:pt x="59964" y="359774"/>
                </a:lnTo>
                <a:cubicBezTo>
                  <a:pt x="26847" y="359774"/>
                  <a:pt x="0" y="332927"/>
                  <a:pt x="0" y="299810"/>
                </a:cubicBezTo>
                <a:lnTo>
                  <a:pt x="0" y="599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713" tIns="74713" rIns="74713" bIns="74713" numCol="1" spcCol="1270" anchor="ctr" anchorCtr="0">
            <a:noAutofit/>
          </a:bodyPr>
          <a:lstStyle/>
          <a:p>
            <a:pPr lvl="0" algn="l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err="1" smtClean="0"/>
              <a:t>Susunan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gigi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anak</a:t>
            </a:r>
            <a:endParaRPr lang="en-US" sz="3600" kern="1200" dirty="0"/>
          </a:p>
        </p:txBody>
      </p:sp>
    </p:spTree>
    <p:extLst>
      <p:ext uri="{BB962C8B-B14F-4D97-AF65-F5344CB8AC3E}">
        <p14:creationId xmlns:p14="http://schemas.microsoft.com/office/powerpoint/2010/main" val="73796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id-ID" sz="3200" dirty="0" smtClean="0"/>
              <a:t>3	2	1	2	2	1	2	3	atas</a:t>
            </a:r>
          </a:p>
          <a:p>
            <a:pPr marL="0" indent="0">
              <a:buNone/>
            </a:pPr>
            <a:r>
              <a:rPr lang="id-ID" sz="3200" dirty="0" smtClean="0"/>
              <a:t>gb	gd	t	s	s	t	gd	gb</a:t>
            </a:r>
          </a:p>
          <a:p>
            <a:pPr marL="0" indent="0">
              <a:buNone/>
            </a:pPr>
            <a:r>
              <a:rPr lang="id-ID" sz="3200" dirty="0" smtClean="0"/>
              <a:t>3	2	1	2	2	1	2	3	</a:t>
            </a:r>
            <a:r>
              <a:rPr lang="id-ID" sz="2000" dirty="0" smtClean="0"/>
              <a:t>bawah</a:t>
            </a:r>
          </a:p>
          <a:p>
            <a:pPr marL="0" indent="0">
              <a:buNone/>
            </a:pPr>
            <a:endParaRPr lang="id-ID" sz="2000" dirty="0" smtClean="0"/>
          </a:p>
          <a:p>
            <a:pPr marL="0" indent="0">
              <a:buNone/>
            </a:pPr>
            <a:r>
              <a:rPr lang="id-ID" sz="2000" dirty="0" smtClean="0"/>
              <a:t>s = gigi seri</a:t>
            </a:r>
          </a:p>
          <a:p>
            <a:pPr marL="0" indent="0">
              <a:buNone/>
            </a:pPr>
            <a:r>
              <a:rPr lang="id-ID" sz="2000" dirty="0" smtClean="0"/>
              <a:t>t = gigi taring</a:t>
            </a:r>
          </a:p>
          <a:p>
            <a:pPr marL="0" indent="0">
              <a:buNone/>
            </a:pPr>
            <a:r>
              <a:rPr lang="id-ID" sz="2000" dirty="0" smtClean="0"/>
              <a:t>gd = geraham depan</a:t>
            </a:r>
          </a:p>
          <a:p>
            <a:pPr marL="0" indent="0">
              <a:buNone/>
            </a:pPr>
            <a:r>
              <a:rPr lang="id-ID" sz="2000" dirty="0" smtClean="0"/>
              <a:t>gb = geraham belakang</a:t>
            </a:r>
            <a:endParaRPr lang="id-ID" sz="2000" dirty="0"/>
          </a:p>
        </p:txBody>
      </p:sp>
      <p:sp>
        <p:nvSpPr>
          <p:cNvPr id="8" name="Freeform 7"/>
          <p:cNvSpPr/>
          <p:nvPr/>
        </p:nvSpPr>
        <p:spPr>
          <a:xfrm>
            <a:off x="850490" y="533400"/>
            <a:ext cx="5257800" cy="745552"/>
          </a:xfrm>
          <a:custGeom>
            <a:avLst/>
            <a:gdLst>
              <a:gd name="connsiteX0" fmla="*/ 0 w 2708947"/>
              <a:gd name="connsiteY0" fmla="*/ 59964 h 359774"/>
              <a:gd name="connsiteX1" fmla="*/ 59964 w 2708947"/>
              <a:gd name="connsiteY1" fmla="*/ 0 h 359774"/>
              <a:gd name="connsiteX2" fmla="*/ 2648983 w 2708947"/>
              <a:gd name="connsiteY2" fmla="*/ 0 h 359774"/>
              <a:gd name="connsiteX3" fmla="*/ 2708947 w 2708947"/>
              <a:gd name="connsiteY3" fmla="*/ 59964 h 359774"/>
              <a:gd name="connsiteX4" fmla="*/ 2708947 w 2708947"/>
              <a:gd name="connsiteY4" fmla="*/ 299810 h 359774"/>
              <a:gd name="connsiteX5" fmla="*/ 2648983 w 2708947"/>
              <a:gd name="connsiteY5" fmla="*/ 359774 h 359774"/>
              <a:gd name="connsiteX6" fmla="*/ 59964 w 2708947"/>
              <a:gd name="connsiteY6" fmla="*/ 359774 h 359774"/>
              <a:gd name="connsiteX7" fmla="*/ 0 w 2708947"/>
              <a:gd name="connsiteY7" fmla="*/ 299810 h 359774"/>
              <a:gd name="connsiteX8" fmla="*/ 0 w 2708947"/>
              <a:gd name="connsiteY8" fmla="*/ 59964 h 3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8947" h="359774">
                <a:moveTo>
                  <a:pt x="0" y="59964"/>
                </a:moveTo>
                <a:cubicBezTo>
                  <a:pt x="0" y="26847"/>
                  <a:pt x="26847" y="0"/>
                  <a:pt x="59964" y="0"/>
                </a:cubicBezTo>
                <a:lnTo>
                  <a:pt x="2648983" y="0"/>
                </a:lnTo>
                <a:cubicBezTo>
                  <a:pt x="2682100" y="0"/>
                  <a:pt x="2708947" y="26847"/>
                  <a:pt x="2708947" y="59964"/>
                </a:cubicBezTo>
                <a:lnTo>
                  <a:pt x="2708947" y="299810"/>
                </a:lnTo>
                <a:cubicBezTo>
                  <a:pt x="2708947" y="332927"/>
                  <a:pt x="2682100" y="359774"/>
                  <a:pt x="2648983" y="359774"/>
                </a:cubicBezTo>
                <a:lnTo>
                  <a:pt x="59964" y="359774"/>
                </a:lnTo>
                <a:cubicBezTo>
                  <a:pt x="26847" y="359774"/>
                  <a:pt x="0" y="332927"/>
                  <a:pt x="0" y="299810"/>
                </a:cubicBezTo>
                <a:lnTo>
                  <a:pt x="0" y="599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713" tIns="74713" rIns="74713" bIns="74713" numCol="1" spcCol="1270" anchor="ctr" anchorCtr="0">
            <a:noAutofit/>
          </a:bodyPr>
          <a:lstStyle/>
          <a:p>
            <a:pPr lvl="0" algn="l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err="1" smtClean="0"/>
              <a:t>Susunan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gigi</a:t>
            </a:r>
            <a:r>
              <a:rPr lang="en-US" sz="3600" kern="1200" dirty="0" smtClean="0"/>
              <a:t> orang </a:t>
            </a:r>
            <a:r>
              <a:rPr lang="en-US" sz="3600" kern="1200" dirty="0" err="1" smtClean="0"/>
              <a:t>dewasa</a:t>
            </a:r>
            <a:endParaRPr lang="en-US" sz="3600" kern="1200" dirty="0"/>
          </a:p>
        </p:txBody>
      </p:sp>
    </p:spTree>
    <p:extLst>
      <p:ext uri="{BB962C8B-B14F-4D97-AF65-F5344CB8AC3E}">
        <p14:creationId xmlns:p14="http://schemas.microsoft.com/office/powerpoint/2010/main" val="2408214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296894"/>
              </p:ext>
            </p:extLst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13527684"/>
              </p:ext>
            </p:extLst>
          </p:nvPr>
        </p:nvGraphicFramePr>
        <p:xfrm>
          <a:off x="457200" y="704088"/>
          <a:ext cx="2514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40949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id-ID" dirty="0" smtClean="0"/>
              <a:t>Menghasilkan ludah atau air liur (saliva)</a:t>
            </a:r>
          </a:p>
          <a:p>
            <a:r>
              <a:rPr lang="id-ID" dirty="0" smtClean="0"/>
              <a:t>Berfungsi membantu proses penelanan makanan</a:t>
            </a:r>
          </a:p>
          <a:p>
            <a:r>
              <a:rPr lang="id-ID" dirty="0" smtClean="0"/>
              <a:t>Tiga macam kelenjar ludah dalam rongga mulut</a:t>
            </a:r>
          </a:p>
          <a:p>
            <a:pPr lvl="1"/>
            <a:r>
              <a:rPr lang="id-ID" dirty="0" smtClean="0"/>
              <a:t>Kelenjar parotis</a:t>
            </a:r>
          </a:p>
          <a:p>
            <a:pPr lvl="2"/>
            <a:r>
              <a:rPr lang="id-ID" dirty="0" smtClean="0"/>
              <a:t>Dibawah telinga, ludah berbentuk cair</a:t>
            </a:r>
          </a:p>
          <a:p>
            <a:pPr lvl="1"/>
            <a:r>
              <a:rPr lang="id-ID" dirty="0" smtClean="0"/>
              <a:t>Kelenjar submandibularis</a:t>
            </a:r>
          </a:p>
          <a:p>
            <a:pPr lvl="2"/>
            <a:r>
              <a:rPr lang="id-ID" dirty="0" smtClean="0"/>
              <a:t>Dibawah rahang, getah yang mengandung air dan lendir</a:t>
            </a:r>
          </a:p>
          <a:p>
            <a:pPr lvl="1"/>
            <a:r>
              <a:rPr lang="id-ID" dirty="0" smtClean="0"/>
              <a:t>Kelenjar sublingualis</a:t>
            </a:r>
          </a:p>
          <a:p>
            <a:pPr lvl="2"/>
            <a:r>
              <a:rPr lang="id-ID" dirty="0" smtClean="0"/>
              <a:t>Dibawah lidah, getah yang mengandung air dan lendir</a:t>
            </a:r>
            <a:endParaRPr lang="id-ID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70408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24167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45.699"/>
  <p:tag name="ISPRING_SLIDE_ID_2" val="{92DBA866-03BA-44A8-8F86-6845D67663E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687</Words>
  <Application>Microsoft Office PowerPoint</Application>
  <PresentationFormat>On-screen Show (4:3)</PresentationFormat>
  <Paragraphs>134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</cp:revision>
  <dcterms:created xsi:type="dcterms:W3CDTF">2020-10-19T16:14:27Z</dcterms:created>
  <dcterms:modified xsi:type="dcterms:W3CDTF">2020-10-19T17:31:36Z</dcterms:modified>
</cp:coreProperties>
</file>