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B5341-E6F4-4E1F-B708-43F55BE4CACE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944D1D-560E-482A-B0C4-7ADDE7213515}">
      <dgm:prSet custT="1"/>
      <dgm:spPr/>
      <dgm:t>
        <a:bodyPr/>
        <a:lstStyle/>
        <a:p>
          <a:pPr rtl="0"/>
          <a:r>
            <a:rPr lang="en-US" sz="2800" dirty="0" err="1" smtClean="0"/>
            <a:t>bahan</a:t>
          </a:r>
          <a:r>
            <a:rPr lang="en-US" sz="2800" dirty="0" smtClean="0"/>
            <a:t> </a:t>
          </a:r>
          <a:r>
            <a:rPr lang="en-US" sz="2800" dirty="0" err="1" smtClean="0"/>
            <a:t>kimia</a:t>
          </a:r>
          <a:r>
            <a:rPr lang="en-US" sz="2800" dirty="0" smtClean="0"/>
            <a:t> yang </a:t>
          </a:r>
          <a:r>
            <a:rPr lang="en-US" sz="2800" dirty="0" err="1" smtClean="0"/>
            <a:t>sengaja</a:t>
          </a:r>
          <a:r>
            <a:rPr lang="en-US" sz="2800" dirty="0" smtClean="0"/>
            <a:t> </a:t>
          </a:r>
          <a:r>
            <a:rPr lang="en-US" sz="2800" dirty="0" err="1" smtClean="0"/>
            <a:t>ditambahkan</a:t>
          </a:r>
          <a:r>
            <a:rPr lang="en-US" sz="2800" dirty="0" smtClean="0"/>
            <a:t> </a:t>
          </a:r>
          <a:r>
            <a:rPr lang="en-US" sz="2800" dirty="0" err="1" smtClean="0"/>
            <a:t>pada</a:t>
          </a:r>
          <a:r>
            <a:rPr lang="en-US" sz="2800" dirty="0" smtClean="0"/>
            <a:t> </a:t>
          </a:r>
          <a:r>
            <a:rPr lang="en-US" sz="2800" dirty="0" err="1" smtClean="0"/>
            <a:t>makanan</a:t>
          </a:r>
          <a:r>
            <a:rPr lang="en-US" sz="2800" dirty="0" smtClean="0"/>
            <a:t> </a:t>
          </a:r>
          <a:r>
            <a:rPr lang="en-US" sz="2800" dirty="0" err="1" smtClean="0"/>
            <a:t>guna</a:t>
          </a:r>
          <a:r>
            <a:rPr lang="en-US" sz="2800" dirty="0" smtClean="0"/>
            <a:t> </a:t>
          </a:r>
          <a:r>
            <a:rPr lang="en-US" sz="2800" dirty="0" err="1" smtClean="0"/>
            <a:t>menambah</a:t>
          </a:r>
          <a:r>
            <a:rPr lang="en-US" sz="2800" dirty="0" smtClean="0"/>
            <a:t> </a:t>
          </a:r>
          <a:r>
            <a:rPr lang="en-US" sz="2800" dirty="0" err="1" smtClean="0"/>
            <a:t>citarasa</a:t>
          </a:r>
          <a:r>
            <a:rPr lang="en-US" sz="2800" dirty="0" smtClean="0"/>
            <a:t>, </a:t>
          </a:r>
          <a:r>
            <a:rPr lang="en-US" sz="2800" dirty="0" err="1" smtClean="0"/>
            <a:t>tampilan</a:t>
          </a:r>
          <a:r>
            <a:rPr lang="en-US" sz="2800" dirty="0" smtClean="0"/>
            <a:t>, </a:t>
          </a:r>
          <a:r>
            <a:rPr lang="en-US" sz="2800" dirty="0" err="1" smtClean="0"/>
            <a:t>warna</a:t>
          </a:r>
          <a:r>
            <a:rPr lang="en-US" sz="2800" dirty="0" smtClean="0"/>
            <a:t> </a:t>
          </a:r>
          <a:r>
            <a:rPr lang="en-US" sz="2800" dirty="0" err="1" smtClean="0"/>
            <a:t>atau</a:t>
          </a:r>
          <a:r>
            <a:rPr lang="en-US" sz="2800" dirty="0" smtClean="0"/>
            <a:t> </a:t>
          </a:r>
          <a:r>
            <a:rPr lang="en-US" sz="2800" dirty="0" err="1" smtClean="0"/>
            <a:t>daya</a:t>
          </a:r>
          <a:r>
            <a:rPr lang="en-US" sz="2800" dirty="0" smtClean="0"/>
            <a:t> </a:t>
          </a:r>
          <a:r>
            <a:rPr lang="en-US" sz="2800" dirty="0" err="1" smtClean="0"/>
            <a:t>simpan</a:t>
          </a:r>
          <a:r>
            <a:rPr lang="en-US" sz="2800" dirty="0" smtClean="0"/>
            <a:t> </a:t>
          </a:r>
          <a:r>
            <a:rPr lang="en-US" sz="2800" dirty="0" err="1" smtClean="0"/>
            <a:t>produk</a:t>
          </a:r>
          <a:r>
            <a:rPr lang="en-US" sz="2800" dirty="0" smtClean="0"/>
            <a:t> </a:t>
          </a:r>
          <a:r>
            <a:rPr lang="en-US" sz="2800" dirty="0" err="1" smtClean="0"/>
            <a:t>tersebut</a:t>
          </a:r>
          <a:endParaRPr lang="en-US" sz="2800" dirty="0"/>
        </a:p>
      </dgm:t>
    </dgm:pt>
    <dgm:pt modelId="{DC80731B-2511-4532-95E5-56BE6D48EA6D}" type="parTrans" cxnId="{25F95B5C-1144-40F7-8856-C7ADA0E1BFDA}">
      <dgm:prSet/>
      <dgm:spPr/>
      <dgm:t>
        <a:bodyPr/>
        <a:lstStyle/>
        <a:p>
          <a:endParaRPr lang="en-US"/>
        </a:p>
      </dgm:t>
    </dgm:pt>
    <dgm:pt modelId="{0AD65E53-D230-4314-9513-F3AEDAD291AC}" type="sibTrans" cxnId="{25F95B5C-1144-40F7-8856-C7ADA0E1BFDA}">
      <dgm:prSet/>
      <dgm:spPr/>
      <dgm:t>
        <a:bodyPr/>
        <a:lstStyle/>
        <a:p>
          <a:endParaRPr lang="en-US"/>
        </a:p>
      </dgm:t>
    </dgm:pt>
    <dgm:pt modelId="{EBFFEFD8-0B48-451D-86C9-133C53F29F79}" type="pres">
      <dgm:prSet presAssocID="{F9EB5341-E6F4-4E1F-B708-43F55BE4CACE}" presName="linear" presStyleCnt="0">
        <dgm:presLayoutVars>
          <dgm:animLvl val="lvl"/>
          <dgm:resizeHandles val="exact"/>
        </dgm:presLayoutVars>
      </dgm:prSet>
      <dgm:spPr/>
    </dgm:pt>
    <dgm:pt modelId="{619ECD78-6910-4373-B9CC-625E91862DDA}" type="pres">
      <dgm:prSet presAssocID="{CC944D1D-560E-482A-B0C4-7ADDE7213515}" presName="parentText" presStyleLbl="node1" presStyleIdx="0" presStyleCnt="1" custScaleY="603628">
        <dgm:presLayoutVars>
          <dgm:chMax val="0"/>
          <dgm:bulletEnabled val="1"/>
        </dgm:presLayoutVars>
      </dgm:prSet>
      <dgm:spPr/>
    </dgm:pt>
  </dgm:ptLst>
  <dgm:cxnLst>
    <dgm:cxn modelId="{D66492F8-90F7-48BF-A8D3-FA349C0132C7}" type="presOf" srcId="{CC944D1D-560E-482A-B0C4-7ADDE7213515}" destId="{619ECD78-6910-4373-B9CC-625E91862DDA}" srcOrd="0" destOrd="0" presId="urn:microsoft.com/office/officeart/2005/8/layout/vList2"/>
    <dgm:cxn modelId="{ADF10BFF-E2DC-4F4D-87C1-C796F62118DA}" type="presOf" srcId="{F9EB5341-E6F4-4E1F-B708-43F55BE4CACE}" destId="{EBFFEFD8-0B48-451D-86C9-133C53F29F79}" srcOrd="0" destOrd="0" presId="urn:microsoft.com/office/officeart/2005/8/layout/vList2"/>
    <dgm:cxn modelId="{25F95B5C-1144-40F7-8856-C7ADA0E1BFDA}" srcId="{F9EB5341-E6F4-4E1F-B708-43F55BE4CACE}" destId="{CC944D1D-560E-482A-B0C4-7ADDE7213515}" srcOrd="0" destOrd="0" parTransId="{DC80731B-2511-4532-95E5-56BE6D48EA6D}" sibTransId="{0AD65E53-D230-4314-9513-F3AEDAD291AC}"/>
    <dgm:cxn modelId="{1944799E-0928-4AEA-8364-9F117C7E18B5}" type="presParOf" srcId="{EBFFEFD8-0B48-451D-86C9-133C53F29F79}" destId="{619ECD78-6910-4373-B9CC-625E91862DD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B6CB93-DED7-465C-8804-7C8C20F8DA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B5E8724-92AA-4E53-9F43-27A669DBFFE8}">
      <dgm:prSet/>
      <dgm:spPr/>
      <dgm:t>
        <a:bodyPr/>
        <a:lstStyle/>
        <a:p>
          <a:pPr rtl="0"/>
          <a:r>
            <a:rPr lang="en-US" smtClean="0"/>
            <a:t>Perbadaan Pemanis alami dan buatan</a:t>
          </a:r>
          <a:endParaRPr lang="en-US"/>
        </a:p>
      </dgm:t>
    </dgm:pt>
    <dgm:pt modelId="{7570F63C-B786-4D13-8EDF-89974BBA0E9A}" type="parTrans" cxnId="{EEFF913C-134D-4096-9897-E97CD55AD37A}">
      <dgm:prSet/>
      <dgm:spPr/>
      <dgm:t>
        <a:bodyPr/>
        <a:lstStyle/>
        <a:p>
          <a:endParaRPr lang="en-US"/>
        </a:p>
      </dgm:t>
    </dgm:pt>
    <dgm:pt modelId="{CAFCECF1-E59F-4EC1-9A51-8DE33D8CAD34}" type="sibTrans" cxnId="{EEFF913C-134D-4096-9897-E97CD55AD37A}">
      <dgm:prSet/>
      <dgm:spPr/>
      <dgm:t>
        <a:bodyPr/>
        <a:lstStyle/>
        <a:p>
          <a:endParaRPr lang="en-US"/>
        </a:p>
      </dgm:t>
    </dgm:pt>
    <dgm:pt modelId="{F9516ABD-423F-4F15-A7ED-DA0F62E243D3}" type="pres">
      <dgm:prSet presAssocID="{E0B6CB93-DED7-465C-8804-7C8C20F8DA58}" presName="linear" presStyleCnt="0">
        <dgm:presLayoutVars>
          <dgm:animLvl val="lvl"/>
          <dgm:resizeHandles val="exact"/>
        </dgm:presLayoutVars>
      </dgm:prSet>
      <dgm:spPr/>
    </dgm:pt>
    <dgm:pt modelId="{211BFC38-AC2D-43C0-A0D4-FBF1E5939EE4}" type="pres">
      <dgm:prSet presAssocID="{2B5E8724-92AA-4E53-9F43-27A669DBFFE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5421BE8-1567-48AA-991C-41BECB859465}" type="presOf" srcId="{2B5E8724-92AA-4E53-9F43-27A669DBFFE8}" destId="{211BFC38-AC2D-43C0-A0D4-FBF1E5939EE4}" srcOrd="0" destOrd="0" presId="urn:microsoft.com/office/officeart/2005/8/layout/vList2"/>
    <dgm:cxn modelId="{7F5C6A4E-5196-468B-98DB-45B354D8FC49}" type="presOf" srcId="{E0B6CB93-DED7-465C-8804-7C8C20F8DA58}" destId="{F9516ABD-423F-4F15-A7ED-DA0F62E243D3}" srcOrd="0" destOrd="0" presId="urn:microsoft.com/office/officeart/2005/8/layout/vList2"/>
    <dgm:cxn modelId="{EEFF913C-134D-4096-9897-E97CD55AD37A}" srcId="{E0B6CB93-DED7-465C-8804-7C8C20F8DA58}" destId="{2B5E8724-92AA-4E53-9F43-27A669DBFFE8}" srcOrd="0" destOrd="0" parTransId="{7570F63C-B786-4D13-8EDF-89974BBA0E9A}" sibTransId="{CAFCECF1-E59F-4EC1-9A51-8DE33D8CAD34}"/>
    <dgm:cxn modelId="{801236F3-5DF3-4AF3-9E80-29ED05B47CE0}" type="presParOf" srcId="{F9516ABD-423F-4F15-A7ED-DA0F62E243D3}" destId="{211BFC38-AC2D-43C0-A0D4-FBF1E5939EE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205959-AD95-40BA-B44A-DE19ABE480B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6EF821-C8D5-4130-882D-3ADC4CFC8075}">
      <dgm:prSet/>
      <dgm:spPr/>
      <dgm:t>
        <a:bodyPr/>
        <a:lstStyle/>
        <a:p>
          <a:pPr rtl="0"/>
          <a:r>
            <a:rPr lang="en-US" dirty="0" err="1" smtClean="0"/>
            <a:t>Pemanis</a:t>
          </a:r>
          <a:r>
            <a:rPr lang="en-US" dirty="0" smtClean="0"/>
            <a:t> </a:t>
          </a:r>
          <a:r>
            <a:rPr lang="en-US" dirty="0" err="1" smtClean="0"/>
            <a:t>alami</a:t>
          </a:r>
          <a:endParaRPr lang="en-US" dirty="0"/>
        </a:p>
      </dgm:t>
    </dgm:pt>
    <dgm:pt modelId="{FC271BA0-5852-468D-B2D0-D954AFF9C37E}" type="parTrans" cxnId="{079D3F2D-F4A4-4458-8F77-81FD080BB3BF}">
      <dgm:prSet/>
      <dgm:spPr/>
      <dgm:t>
        <a:bodyPr/>
        <a:lstStyle/>
        <a:p>
          <a:endParaRPr lang="en-US"/>
        </a:p>
      </dgm:t>
    </dgm:pt>
    <dgm:pt modelId="{3BFCBA34-6128-49F3-908D-41151D64B499}" type="sibTrans" cxnId="{079D3F2D-F4A4-4458-8F77-81FD080BB3BF}">
      <dgm:prSet/>
      <dgm:spPr/>
      <dgm:t>
        <a:bodyPr/>
        <a:lstStyle/>
        <a:p>
          <a:endParaRPr lang="en-US"/>
        </a:p>
      </dgm:t>
    </dgm:pt>
    <dgm:pt modelId="{93B03B03-FFF2-4C6F-B715-227CAFA11694}">
      <dgm:prSet/>
      <dgm:spPr/>
      <dgm:t>
        <a:bodyPr/>
        <a:lstStyle/>
        <a:p>
          <a:pPr rtl="0"/>
          <a:r>
            <a:rPr lang="en-US" dirty="0" err="1" smtClean="0"/>
            <a:t>Terurai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suhu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endParaRPr lang="en-US" dirty="0"/>
        </a:p>
      </dgm:t>
    </dgm:pt>
    <dgm:pt modelId="{1006E1AC-58FA-45CB-B7DF-E617D25BE764}" type="parTrans" cxnId="{22185C06-4C08-4DA8-AA17-A6E7BEA2CCB6}">
      <dgm:prSet/>
      <dgm:spPr/>
      <dgm:t>
        <a:bodyPr/>
        <a:lstStyle/>
        <a:p>
          <a:endParaRPr lang="en-US"/>
        </a:p>
      </dgm:t>
    </dgm:pt>
    <dgm:pt modelId="{1A247AA8-272F-4883-B06F-0618C6EA0FFB}" type="sibTrans" cxnId="{22185C06-4C08-4DA8-AA17-A6E7BEA2CCB6}">
      <dgm:prSet/>
      <dgm:spPr/>
      <dgm:t>
        <a:bodyPr/>
        <a:lstStyle/>
        <a:p>
          <a:endParaRPr lang="en-US"/>
        </a:p>
      </dgm:t>
    </dgm:pt>
    <dgm:pt modelId="{4EBD7F81-2A9E-4930-A67D-FEF3D87362D1}">
      <dgm:prSet/>
      <dgm:spPr/>
      <dgm:t>
        <a:bodyPr/>
        <a:lstStyle/>
        <a:p>
          <a:pPr rtl="0"/>
          <a:r>
            <a:rPr lang="en-US" dirty="0" err="1" smtClean="0"/>
            <a:t>Berkalori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endParaRPr lang="en-US" dirty="0"/>
        </a:p>
      </dgm:t>
    </dgm:pt>
    <dgm:pt modelId="{EE29C3B2-D30C-4083-9C1F-3C921ECB01F2}" type="parTrans" cxnId="{0185C9A7-CC44-450B-8505-8EFAABA8A8D1}">
      <dgm:prSet/>
      <dgm:spPr/>
      <dgm:t>
        <a:bodyPr/>
        <a:lstStyle/>
        <a:p>
          <a:endParaRPr lang="en-US"/>
        </a:p>
      </dgm:t>
    </dgm:pt>
    <dgm:pt modelId="{176CA10A-052F-49F6-83B7-4C669386E138}" type="sibTrans" cxnId="{0185C9A7-CC44-450B-8505-8EFAABA8A8D1}">
      <dgm:prSet/>
      <dgm:spPr/>
      <dgm:t>
        <a:bodyPr/>
        <a:lstStyle/>
        <a:p>
          <a:endParaRPr lang="en-US"/>
        </a:p>
      </dgm:t>
    </dgm:pt>
    <dgm:pt modelId="{6A7DC629-DCA8-49CB-90C4-7FD227D84A33}">
      <dgm:prSet/>
      <dgm:spPr/>
      <dgm:t>
        <a:bodyPr/>
        <a:lstStyle/>
        <a:p>
          <a:pPr rtl="0"/>
          <a:r>
            <a:rPr lang="en-US" dirty="0" err="1" smtClean="0"/>
            <a:t>Harga</a:t>
          </a:r>
          <a:r>
            <a:rPr lang="en-US" dirty="0" smtClean="0"/>
            <a:t> </a:t>
          </a:r>
          <a:r>
            <a:rPr lang="en-US" dirty="0" err="1" smtClean="0"/>
            <a:t>relatif</a:t>
          </a:r>
          <a:r>
            <a:rPr lang="en-US" dirty="0" smtClean="0"/>
            <a:t> </a:t>
          </a:r>
          <a:r>
            <a:rPr lang="en-US" dirty="0" err="1" smtClean="0"/>
            <a:t>mahal</a:t>
          </a:r>
          <a:endParaRPr lang="en-US" dirty="0"/>
        </a:p>
      </dgm:t>
    </dgm:pt>
    <dgm:pt modelId="{3E2FEBCA-E28B-4D87-9E01-0C4C864E9A99}" type="parTrans" cxnId="{27F2DB97-1FBD-4455-9A7B-CD06EDF46D53}">
      <dgm:prSet/>
      <dgm:spPr/>
      <dgm:t>
        <a:bodyPr/>
        <a:lstStyle/>
        <a:p>
          <a:endParaRPr lang="en-US"/>
        </a:p>
      </dgm:t>
    </dgm:pt>
    <dgm:pt modelId="{11C51910-7C4C-4E7E-BF48-D74DEB80ECAD}" type="sibTrans" cxnId="{27F2DB97-1FBD-4455-9A7B-CD06EDF46D53}">
      <dgm:prSet/>
      <dgm:spPr/>
      <dgm:t>
        <a:bodyPr/>
        <a:lstStyle/>
        <a:p>
          <a:endParaRPr lang="en-US"/>
        </a:p>
      </dgm:t>
    </dgm:pt>
    <dgm:pt modelId="{3607F508-3D7B-41F8-A40A-59AF6BC19ACD}">
      <dgm:prSet/>
      <dgm:spPr/>
      <dgm:t>
        <a:bodyPr/>
        <a:lstStyle/>
        <a:p>
          <a:pPr rtl="0"/>
          <a:r>
            <a:rPr lang="en-US" dirty="0" err="1" smtClean="0"/>
            <a:t>Berasa</a:t>
          </a:r>
          <a:r>
            <a:rPr lang="en-US" dirty="0" smtClean="0"/>
            <a:t> </a:t>
          </a:r>
          <a:r>
            <a:rPr lang="en-US" dirty="0" err="1" smtClean="0"/>
            <a:t>manis</a:t>
          </a:r>
          <a:r>
            <a:rPr lang="en-US" dirty="0" smtClean="0"/>
            <a:t> </a:t>
          </a:r>
          <a:r>
            <a:rPr lang="en-US" dirty="0" err="1" smtClean="0"/>
            <a:t>nirmal</a:t>
          </a:r>
          <a:endParaRPr lang="en-US" dirty="0"/>
        </a:p>
      </dgm:t>
    </dgm:pt>
    <dgm:pt modelId="{E542ECC5-EDEF-43AA-9F95-A2A5F3D66FD8}" type="parTrans" cxnId="{59FBBC44-8304-46ED-ADA1-E8FD46A6B825}">
      <dgm:prSet/>
      <dgm:spPr/>
      <dgm:t>
        <a:bodyPr/>
        <a:lstStyle/>
        <a:p>
          <a:endParaRPr lang="en-US"/>
        </a:p>
      </dgm:t>
    </dgm:pt>
    <dgm:pt modelId="{938BEC02-0C3E-4069-9C5A-D7685117976A}" type="sibTrans" cxnId="{59FBBC44-8304-46ED-ADA1-E8FD46A6B825}">
      <dgm:prSet/>
      <dgm:spPr/>
      <dgm:t>
        <a:bodyPr/>
        <a:lstStyle/>
        <a:p>
          <a:endParaRPr lang="en-US"/>
        </a:p>
      </dgm:t>
    </dgm:pt>
    <dgm:pt modelId="{190E7D4B-1AD2-4573-8D2F-A07D3A21D418}">
      <dgm:prSet/>
      <dgm:spPr/>
      <dgm:t>
        <a:bodyPr/>
        <a:lstStyle/>
        <a:p>
          <a:pPr rtl="0"/>
          <a:r>
            <a:rPr lang="en-US" dirty="0" err="1" smtClean="0"/>
            <a:t>Aman</a:t>
          </a:r>
          <a:r>
            <a:rPr lang="en-US" dirty="0" smtClean="0"/>
            <a:t> </a:t>
          </a:r>
          <a:r>
            <a:rPr lang="en-US" dirty="0" err="1" smtClean="0"/>
            <a:t>bagi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endParaRPr lang="en-US" dirty="0"/>
        </a:p>
      </dgm:t>
    </dgm:pt>
    <dgm:pt modelId="{143AEF06-1376-42F0-8B45-FA61BD78BB2A}" type="parTrans" cxnId="{F6748C37-F68B-44F0-8632-4E74241D1D63}">
      <dgm:prSet/>
      <dgm:spPr/>
      <dgm:t>
        <a:bodyPr/>
        <a:lstStyle/>
        <a:p>
          <a:endParaRPr lang="en-US"/>
        </a:p>
      </dgm:t>
    </dgm:pt>
    <dgm:pt modelId="{AD2B67AF-0A97-469B-B809-10A83FB6D623}" type="sibTrans" cxnId="{F6748C37-F68B-44F0-8632-4E74241D1D63}">
      <dgm:prSet/>
      <dgm:spPr/>
      <dgm:t>
        <a:bodyPr/>
        <a:lstStyle/>
        <a:p>
          <a:endParaRPr lang="en-US"/>
        </a:p>
      </dgm:t>
    </dgm:pt>
    <dgm:pt modelId="{26B0B679-5B9C-452C-B20A-1C85B57384D4}">
      <dgm:prSet/>
      <dgm:spPr/>
      <dgm:t>
        <a:bodyPr/>
        <a:lstStyle/>
        <a:p>
          <a:pPr rtl="0"/>
          <a:r>
            <a:rPr lang="en-US" dirty="0" err="1" smtClean="0"/>
            <a:t>Pemanis</a:t>
          </a:r>
          <a:r>
            <a:rPr lang="en-US" dirty="0" smtClean="0"/>
            <a:t> </a:t>
          </a:r>
          <a:r>
            <a:rPr lang="en-US" dirty="0" err="1" smtClean="0"/>
            <a:t>buatan</a:t>
          </a:r>
          <a:endParaRPr lang="en-US" dirty="0"/>
        </a:p>
      </dgm:t>
    </dgm:pt>
    <dgm:pt modelId="{1E4EBDC9-EB2A-49D2-A332-C8BC17752938}" type="parTrans" cxnId="{2D30D9F7-0F63-4B0D-87F0-275CC77D7A39}">
      <dgm:prSet/>
      <dgm:spPr/>
      <dgm:t>
        <a:bodyPr/>
        <a:lstStyle/>
        <a:p>
          <a:endParaRPr lang="en-US"/>
        </a:p>
      </dgm:t>
    </dgm:pt>
    <dgm:pt modelId="{4934D3AB-FF6E-40C7-8C20-6F5432C5FD8F}" type="sibTrans" cxnId="{2D30D9F7-0F63-4B0D-87F0-275CC77D7A39}">
      <dgm:prSet/>
      <dgm:spPr/>
      <dgm:t>
        <a:bodyPr/>
        <a:lstStyle/>
        <a:p>
          <a:endParaRPr lang="en-US"/>
        </a:p>
      </dgm:t>
    </dgm:pt>
    <dgm:pt modelId="{D6CAF41A-7206-4E8D-AEE7-46591702B520}">
      <dgm:prSet/>
      <dgm:spPr/>
      <dgm:t>
        <a:bodyPr/>
        <a:lstStyle/>
        <a:p>
          <a:pPr rtl="0"/>
          <a:r>
            <a:rPr lang="en-US" dirty="0" err="1" smtClean="0"/>
            <a:t>Cukup</a:t>
          </a:r>
          <a:r>
            <a:rPr lang="en-US" dirty="0" smtClean="0"/>
            <a:t> </a:t>
          </a:r>
          <a:r>
            <a:rPr lang="en-US" dirty="0" err="1" smtClean="0"/>
            <a:t>stabil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suhu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endParaRPr lang="en-US" dirty="0"/>
        </a:p>
      </dgm:t>
    </dgm:pt>
    <dgm:pt modelId="{24D3C082-6F04-4615-8964-C516C7633DB5}" type="parTrans" cxnId="{A33AE26A-D668-4BCB-B407-83EFCD785C58}">
      <dgm:prSet/>
      <dgm:spPr/>
      <dgm:t>
        <a:bodyPr/>
        <a:lstStyle/>
        <a:p>
          <a:endParaRPr lang="en-US"/>
        </a:p>
      </dgm:t>
    </dgm:pt>
    <dgm:pt modelId="{0E59241E-E288-4652-8797-D2483613DACF}" type="sibTrans" cxnId="{A33AE26A-D668-4BCB-B407-83EFCD785C58}">
      <dgm:prSet/>
      <dgm:spPr/>
      <dgm:t>
        <a:bodyPr/>
        <a:lstStyle/>
        <a:p>
          <a:endParaRPr lang="en-US"/>
        </a:p>
      </dgm:t>
    </dgm:pt>
    <dgm:pt modelId="{8BDBF931-0F4A-4BE7-97DC-249E7671B6C8}">
      <dgm:prSet/>
      <dgm:spPr/>
      <dgm:t>
        <a:bodyPr/>
        <a:lstStyle/>
        <a:p>
          <a:pPr rtl="0"/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hampir</a:t>
          </a:r>
          <a:r>
            <a:rPr lang="en-US" dirty="0" smtClean="0"/>
            <a:t> </a:t>
          </a:r>
          <a:r>
            <a:rPr lang="en-US" dirty="0" err="1" smtClean="0"/>
            <a:t>tidak</a:t>
          </a:r>
          <a:r>
            <a:rPr lang="en-US" dirty="0" smtClean="0"/>
            <a:t> </a:t>
          </a:r>
          <a:r>
            <a:rPr lang="en-US" dirty="0" err="1" smtClean="0"/>
            <a:t>berkalori</a:t>
          </a:r>
          <a:endParaRPr lang="en-US" dirty="0"/>
        </a:p>
      </dgm:t>
    </dgm:pt>
    <dgm:pt modelId="{009FEFD6-20DE-4262-90FC-720178C0693B}" type="parTrans" cxnId="{625EEF77-FB6D-4FD1-B4D1-EB27CDE6B8F3}">
      <dgm:prSet/>
      <dgm:spPr/>
      <dgm:t>
        <a:bodyPr/>
        <a:lstStyle/>
        <a:p>
          <a:endParaRPr lang="en-US"/>
        </a:p>
      </dgm:t>
    </dgm:pt>
    <dgm:pt modelId="{4169F2DF-CD7A-45B7-A537-85ACE0788F47}" type="sibTrans" cxnId="{625EEF77-FB6D-4FD1-B4D1-EB27CDE6B8F3}">
      <dgm:prSet/>
      <dgm:spPr/>
      <dgm:t>
        <a:bodyPr/>
        <a:lstStyle/>
        <a:p>
          <a:endParaRPr lang="en-US"/>
        </a:p>
      </dgm:t>
    </dgm:pt>
    <dgm:pt modelId="{4D93D22E-B5C1-48A0-888A-CC87C49B81E2}">
      <dgm:prSet/>
      <dgm:spPr/>
      <dgm:t>
        <a:bodyPr/>
        <a:lstStyle/>
        <a:p>
          <a:pPr rtl="0"/>
          <a:r>
            <a:rPr lang="en-US" dirty="0" err="1" smtClean="0"/>
            <a:t>Harga</a:t>
          </a:r>
          <a:r>
            <a:rPr lang="en-US" dirty="0" smtClean="0"/>
            <a:t> </a:t>
          </a:r>
          <a:r>
            <a:rPr lang="en-US" dirty="0" err="1" smtClean="0"/>
            <a:t>sangat</a:t>
          </a:r>
          <a:r>
            <a:rPr lang="en-US" dirty="0" smtClean="0"/>
            <a:t> </a:t>
          </a:r>
          <a:r>
            <a:rPr lang="en-US" dirty="0" err="1" smtClean="0"/>
            <a:t>terjangkau</a:t>
          </a:r>
          <a:endParaRPr lang="en-US" dirty="0"/>
        </a:p>
      </dgm:t>
    </dgm:pt>
    <dgm:pt modelId="{2ABC66D7-EDBB-4C92-AD6E-EDD55391BCA7}" type="parTrans" cxnId="{120B1A05-A275-48A3-9149-D54B20BE46BA}">
      <dgm:prSet/>
      <dgm:spPr/>
      <dgm:t>
        <a:bodyPr/>
        <a:lstStyle/>
        <a:p>
          <a:endParaRPr lang="en-US"/>
        </a:p>
      </dgm:t>
    </dgm:pt>
    <dgm:pt modelId="{2ECCC358-0ABC-4956-A04C-1721139637A9}" type="sibTrans" cxnId="{120B1A05-A275-48A3-9149-D54B20BE46BA}">
      <dgm:prSet/>
      <dgm:spPr/>
      <dgm:t>
        <a:bodyPr/>
        <a:lstStyle/>
        <a:p>
          <a:endParaRPr lang="en-US"/>
        </a:p>
      </dgm:t>
    </dgm:pt>
    <dgm:pt modelId="{FC0CE143-CE08-4AE5-B161-4FDCB71A65F2}">
      <dgm:prSet/>
      <dgm:spPr/>
      <dgm:t>
        <a:bodyPr/>
        <a:lstStyle/>
        <a:p>
          <a:pPr rtl="0"/>
          <a:r>
            <a:rPr lang="en-US" dirty="0" smtClean="0"/>
            <a:t>Rasa </a:t>
          </a:r>
          <a:r>
            <a:rPr lang="en-US" dirty="0" err="1" smtClean="0"/>
            <a:t>manis</a:t>
          </a:r>
          <a:r>
            <a:rPr lang="en-US" dirty="0" smtClean="0"/>
            <a:t> </a:t>
          </a:r>
          <a:r>
            <a:rPr lang="en-US" dirty="0" err="1" smtClean="0"/>
            <a:t>ratusan</a:t>
          </a:r>
          <a:r>
            <a:rPr lang="en-US" dirty="0" smtClean="0"/>
            <a:t> kali </a:t>
          </a:r>
          <a:r>
            <a:rPr lang="en-US" dirty="0" err="1" smtClean="0"/>
            <a:t>ebih</a:t>
          </a:r>
          <a:r>
            <a:rPr lang="en-US" dirty="0" smtClean="0"/>
            <a:t> </a:t>
          </a:r>
          <a:r>
            <a:rPr lang="en-US" dirty="0" err="1" smtClean="0"/>
            <a:t>manis</a:t>
          </a:r>
          <a:endParaRPr lang="en-US" dirty="0"/>
        </a:p>
      </dgm:t>
    </dgm:pt>
    <dgm:pt modelId="{F1C103CE-CF90-4D9E-82F8-AC1F0A8B4869}" type="parTrans" cxnId="{12A10D46-22AA-4336-9842-35E79A450B00}">
      <dgm:prSet/>
      <dgm:spPr/>
      <dgm:t>
        <a:bodyPr/>
        <a:lstStyle/>
        <a:p>
          <a:endParaRPr lang="en-US"/>
        </a:p>
      </dgm:t>
    </dgm:pt>
    <dgm:pt modelId="{943EADEB-1F41-4A8D-B444-50E6CE2DA298}" type="sibTrans" cxnId="{12A10D46-22AA-4336-9842-35E79A450B00}">
      <dgm:prSet/>
      <dgm:spPr/>
      <dgm:t>
        <a:bodyPr/>
        <a:lstStyle/>
        <a:p>
          <a:endParaRPr lang="en-US"/>
        </a:p>
      </dgm:t>
    </dgm:pt>
    <dgm:pt modelId="{C8ABD7DD-D489-43BE-81BD-7E2706F01C57}">
      <dgm:prSet/>
      <dgm:spPr/>
      <dgm:t>
        <a:bodyPr/>
        <a:lstStyle/>
        <a:p>
          <a:pPr rtl="0"/>
          <a:r>
            <a:rPr lang="en-US" dirty="0" err="1" smtClean="0"/>
            <a:t>Sebagian</a:t>
          </a:r>
          <a:r>
            <a:rPr lang="en-US" dirty="0" smtClean="0"/>
            <a:t> </a:t>
          </a:r>
          <a:r>
            <a:rPr lang="en-US" dirty="0" err="1" smtClean="0"/>
            <a:t>berpotensi</a:t>
          </a:r>
          <a:r>
            <a:rPr lang="en-US" dirty="0" smtClean="0"/>
            <a:t> </a:t>
          </a:r>
          <a:r>
            <a:rPr lang="en-US" dirty="0" err="1" smtClean="0"/>
            <a:t>kasinogen</a:t>
          </a:r>
          <a:endParaRPr lang="en-US" dirty="0"/>
        </a:p>
      </dgm:t>
    </dgm:pt>
    <dgm:pt modelId="{83006DD5-7649-4F61-BA87-E91D4813BD8C}" type="parTrans" cxnId="{22AB6A45-E24D-4698-92AE-D6F4ED36D90F}">
      <dgm:prSet/>
      <dgm:spPr/>
      <dgm:t>
        <a:bodyPr/>
        <a:lstStyle/>
        <a:p>
          <a:endParaRPr lang="en-US"/>
        </a:p>
      </dgm:t>
    </dgm:pt>
    <dgm:pt modelId="{9754F21C-E5A5-4E82-990E-24BB16CC68D1}" type="sibTrans" cxnId="{22AB6A45-E24D-4698-92AE-D6F4ED36D90F}">
      <dgm:prSet/>
      <dgm:spPr/>
      <dgm:t>
        <a:bodyPr/>
        <a:lstStyle/>
        <a:p>
          <a:endParaRPr lang="en-US"/>
        </a:p>
      </dgm:t>
    </dgm:pt>
    <dgm:pt modelId="{F7A682D1-7CCE-4291-89A0-1A65CEE90803}" type="pres">
      <dgm:prSet presAssocID="{2B205959-AD95-40BA-B44A-DE19ABE480B1}" presName="linear" presStyleCnt="0">
        <dgm:presLayoutVars>
          <dgm:animLvl val="lvl"/>
          <dgm:resizeHandles val="exact"/>
        </dgm:presLayoutVars>
      </dgm:prSet>
      <dgm:spPr/>
    </dgm:pt>
    <dgm:pt modelId="{FD543C8B-70A0-4581-8297-E4D92B3C99FD}" type="pres">
      <dgm:prSet presAssocID="{A86EF821-C8D5-4130-882D-3ADC4CFC80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BCDCC35-3FCA-4EE2-87DE-7F1AA6B0901A}" type="pres">
      <dgm:prSet presAssocID="{A86EF821-C8D5-4130-882D-3ADC4CFC807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9211C-CFC4-4A5A-BFD7-6436AA9E2B3E}" type="pres">
      <dgm:prSet presAssocID="{26B0B679-5B9C-452C-B20A-1C85B57384D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FB870-B7E3-495C-8F3D-AD88F689EF7E}" type="pres">
      <dgm:prSet presAssocID="{26B0B679-5B9C-452C-B20A-1C85B57384D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2AB6A45-E24D-4698-92AE-D6F4ED36D90F}" srcId="{26B0B679-5B9C-452C-B20A-1C85B57384D4}" destId="{C8ABD7DD-D489-43BE-81BD-7E2706F01C57}" srcOrd="4" destOrd="0" parTransId="{83006DD5-7649-4F61-BA87-E91D4813BD8C}" sibTransId="{9754F21C-E5A5-4E82-990E-24BB16CC68D1}"/>
    <dgm:cxn modelId="{C1FD169B-F41D-404C-93EC-94084854D1EF}" type="presOf" srcId="{8BDBF931-0F4A-4BE7-97DC-249E7671B6C8}" destId="{C28FB870-B7E3-495C-8F3D-AD88F689EF7E}" srcOrd="0" destOrd="1" presId="urn:microsoft.com/office/officeart/2005/8/layout/vList2"/>
    <dgm:cxn modelId="{079D3F2D-F4A4-4458-8F77-81FD080BB3BF}" srcId="{2B205959-AD95-40BA-B44A-DE19ABE480B1}" destId="{A86EF821-C8D5-4130-882D-3ADC4CFC8075}" srcOrd="0" destOrd="0" parTransId="{FC271BA0-5852-468D-B2D0-D954AFF9C37E}" sibTransId="{3BFCBA34-6128-49F3-908D-41151D64B499}"/>
    <dgm:cxn modelId="{625EEF77-FB6D-4FD1-B4D1-EB27CDE6B8F3}" srcId="{26B0B679-5B9C-452C-B20A-1C85B57384D4}" destId="{8BDBF931-0F4A-4BE7-97DC-249E7671B6C8}" srcOrd="1" destOrd="0" parTransId="{009FEFD6-20DE-4262-90FC-720178C0693B}" sibTransId="{4169F2DF-CD7A-45B7-A537-85ACE0788F47}"/>
    <dgm:cxn modelId="{409CE5CE-2004-4F0D-8AB1-024D33382373}" type="presOf" srcId="{FC0CE143-CE08-4AE5-B161-4FDCB71A65F2}" destId="{C28FB870-B7E3-495C-8F3D-AD88F689EF7E}" srcOrd="0" destOrd="3" presId="urn:microsoft.com/office/officeart/2005/8/layout/vList2"/>
    <dgm:cxn modelId="{E2AEEBDB-4CBE-4FEE-BDC8-324D57E5A2B4}" type="presOf" srcId="{2B205959-AD95-40BA-B44A-DE19ABE480B1}" destId="{F7A682D1-7CCE-4291-89A0-1A65CEE90803}" srcOrd="0" destOrd="0" presId="urn:microsoft.com/office/officeart/2005/8/layout/vList2"/>
    <dgm:cxn modelId="{1C25C7B7-2F23-4FFF-AD28-C8945D67F2E1}" type="presOf" srcId="{26B0B679-5B9C-452C-B20A-1C85B57384D4}" destId="{A629211C-CFC4-4A5A-BFD7-6436AA9E2B3E}" srcOrd="0" destOrd="0" presId="urn:microsoft.com/office/officeart/2005/8/layout/vList2"/>
    <dgm:cxn modelId="{C65A1892-93C7-428C-828D-B7F0DDAE9863}" type="presOf" srcId="{6A7DC629-DCA8-49CB-90C4-7FD227D84A33}" destId="{1BCDCC35-3FCA-4EE2-87DE-7F1AA6B0901A}" srcOrd="0" destOrd="2" presId="urn:microsoft.com/office/officeart/2005/8/layout/vList2"/>
    <dgm:cxn modelId="{B11A657F-8114-4B09-98D5-FAD293C6BAE7}" type="presOf" srcId="{4EBD7F81-2A9E-4930-A67D-FEF3D87362D1}" destId="{1BCDCC35-3FCA-4EE2-87DE-7F1AA6B0901A}" srcOrd="0" destOrd="1" presId="urn:microsoft.com/office/officeart/2005/8/layout/vList2"/>
    <dgm:cxn modelId="{D32BC600-DF3B-43CE-B23C-1C6405D6CA7B}" type="presOf" srcId="{4D93D22E-B5C1-48A0-888A-CC87C49B81E2}" destId="{C28FB870-B7E3-495C-8F3D-AD88F689EF7E}" srcOrd="0" destOrd="2" presId="urn:microsoft.com/office/officeart/2005/8/layout/vList2"/>
    <dgm:cxn modelId="{87D0F307-970C-4A0A-B200-1BB1BBF77C3B}" type="presOf" srcId="{C8ABD7DD-D489-43BE-81BD-7E2706F01C57}" destId="{C28FB870-B7E3-495C-8F3D-AD88F689EF7E}" srcOrd="0" destOrd="4" presId="urn:microsoft.com/office/officeart/2005/8/layout/vList2"/>
    <dgm:cxn modelId="{120B1A05-A275-48A3-9149-D54B20BE46BA}" srcId="{26B0B679-5B9C-452C-B20A-1C85B57384D4}" destId="{4D93D22E-B5C1-48A0-888A-CC87C49B81E2}" srcOrd="2" destOrd="0" parTransId="{2ABC66D7-EDBB-4C92-AD6E-EDD55391BCA7}" sibTransId="{2ECCC358-0ABC-4956-A04C-1721139637A9}"/>
    <dgm:cxn modelId="{59FBBC44-8304-46ED-ADA1-E8FD46A6B825}" srcId="{A86EF821-C8D5-4130-882D-3ADC4CFC8075}" destId="{3607F508-3D7B-41F8-A40A-59AF6BC19ACD}" srcOrd="3" destOrd="0" parTransId="{E542ECC5-EDEF-43AA-9F95-A2A5F3D66FD8}" sibTransId="{938BEC02-0C3E-4069-9C5A-D7685117976A}"/>
    <dgm:cxn modelId="{A33AE26A-D668-4BCB-B407-83EFCD785C58}" srcId="{26B0B679-5B9C-452C-B20A-1C85B57384D4}" destId="{D6CAF41A-7206-4E8D-AEE7-46591702B520}" srcOrd="0" destOrd="0" parTransId="{24D3C082-6F04-4615-8964-C516C7633DB5}" sibTransId="{0E59241E-E288-4652-8797-D2483613DACF}"/>
    <dgm:cxn modelId="{2B05B96A-6D18-491D-9CA3-C776D231B5EF}" type="presOf" srcId="{190E7D4B-1AD2-4573-8D2F-A07D3A21D418}" destId="{1BCDCC35-3FCA-4EE2-87DE-7F1AA6B0901A}" srcOrd="0" destOrd="4" presId="urn:microsoft.com/office/officeart/2005/8/layout/vList2"/>
    <dgm:cxn modelId="{22185C06-4C08-4DA8-AA17-A6E7BEA2CCB6}" srcId="{A86EF821-C8D5-4130-882D-3ADC4CFC8075}" destId="{93B03B03-FFF2-4C6F-B715-227CAFA11694}" srcOrd="0" destOrd="0" parTransId="{1006E1AC-58FA-45CB-B7DF-E617D25BE764}" sibTransId="{1A247AA8-272F-4883-B06F-0618C6EA0FFB}"/>
    <dgm:cxn modelId="{27F2DB97-1FBD-4455-9A7B-CD06EDF46D53}" srcId="{A86EF821-C8D5-4130-882D-3ADC4CFC8075}" destId="{6A7DC629-DCA8-49CB-90C4-7FD227D84A33}" srcOrd="2" destOrd="0" parTransId="{3E2FEBCA-E28B-4D87-9E01-0C4C864E9A99}" sibTransId="{11C51910-7C4C-4E7E-BF48-D74DEB80ECAD}"/>
    <dgm:cxn modelId="{5CD62794-323C-43CD-BEDB-246ED5567AEB}" type="presOf" srcId="{93B03B03-FFF2-4C6F-B715-227CAFA11694}" destId="{1BCDCC35-3FCA-4EE2-87DE-7F1AA6B0901A}" srcOrd="0" destOrd="0" presId="urn:microsoft.com/office/officeart/2005/8/layout/vList2"/>
    <dgm:cxn modelId="{F47DC29C-A963-45CE-A3D9-EA657F45301B}" type="presOf" srcId="{A86EF821-C8D5-4130-882D-3ADC4CFC8075}" destId="{FD543C8B-70A0-4581-8297-E4D92B3C99FD}" srcOrd="0" destOrd="0" presId="urn:microsoft.com/office/officeart/2005/8/layout/vList2"/>
    <dgm:cxn modelId="{0185C9A7-CC44-450B-8505-8EFAABA8A8D1}" srcId="{A86EF821-C8D5-4130-882D-3ADC4CFC8075}" destId="{4EBD7F81-2A9E-4930-A67D-FEF3D87362D1}" srcOrd="1" destOrd="0" parTransId="{EE29C3B2-D30C-4083-9C1F-3C921ECB01F2}" sibTransId="{176CA10A-052F-49F6-83B7-4C669386E138}"/>
    <dgm:cxn modelId="{3577028A-65E0-485D-A34D-1C1B7C9637D8}" type="presOf" srcId="{D6CAF41A-7206-4E8D-AEE7-46591702B520}" destId="{C28FB870-B7E3-495C-8F3D-AD88F689EF7E}" srcOrd="0" destOrd="0" presId="urn:microsoft.com/office/officeart/2005/8/layout/vList2"/>
    <dgm:cxn modelId="{F6748C37-F68B-44F0-8632-4E74241D1D63}" srcId="{A86EF821-C8D5-4130-882D-3ADC4CFC8075}" destId="{190E7D4B-1AD2-4573-8D2F-A07D3A21D418}" srcOrd="4" destOrd="0" parTransId="{143AEF06-1376-42F0-8B45-FA61BD78BB2A}" sibTransId="{AD2B67AF-0A97-469B-B809-10A83FB6D623}"/>
    <dgm:cxn modelId="{12A10D46-22AA-4336-9842-35E79A450B00}" srcId="{26B0B679-5B9C-452C-B20A-1C85B57384D4}" destId="{FC0CE143-CE08-4AE5-B161-4FDCB71A65F2}" srcOrd="3" destOrd="0" parTransId="{F1C103CE-CF90-4D9E-82F8-AC1F0A8B4869}" sibTransId="{943EADEB-1F41-4A8D-B444-50E6CE2DA298}"/>
    <dgm:cxn modelId="{2D30D9F7-0F63-4B0D-87F0-275CC77D7A39}" srcId="{2B205959-AD95-40BA-B44A-DE19ABE480B1}" destId="{26B0B679-5B9C-452C-B20A-1C85B57384D4}" srcOrd="1" destOrd="0" parTransId="{1E4EBDC9-EB2A-49D2-A332-C8BC17752938}" sibTransId="{4934D3AB-FF6E-40C7-8C20-6F5432C5FD8F}"/>
    <dgm:cxn modelId="{B613CD8B-97AD-4986-8CDF-C84FA9D871A3}" type="presOf" srcId="{3607F508-3D7B-41F8-A40A-59AF6BC19ACD}" destId="{1BCDCC35-3FCA-4EE2-87DE-7F1AA6B0901A}" srcOrd="0" destOrd="3" presId="urn:microsoft.com/office/officeart/2005/8/layout/vList2"/>
    <dgm:cxn modelId="{BA2BAE95-36F6-4AB1-8FBF-55E9076DE20F}" type="presParOf" srcId="{F7A682D1-7CCE-4291-89A0-1A65CEE90803}" destId="{FD543C8B-70A0-4581-8297-E4D92B3C99FD}" srcOrd="0" destOrd="0" presId="urn:microsoft.com/office/officeart/2005/8/layout/vList2"/>
    <dgm:cxn modelId="{2FB49D41-7F5A-4275-87DA-91F7F2C9E1DC}" type="presParOf" srcId="{F7A682D1-7CCE-4291-89A0-1A65CEE90803}" destId="{1BCDCC35-3FCA-4EE2-87DE-7F1AA6B0901A}" srcOrd="1" destOrd="0" presId="urn:microsoft.com/office/officeart/2005/8/layout/vList2"/>
    <dgm:cxn modelId="{FC5D2EF3-168D-4D14-9C4F-C1BE81FDFA39}" type="presParOf" srcId="{F7A682D1-7CCE-4291-89A0-1A65CEE90803}" destId="{A629211C-CFC4-4A5A-BFD7-6436AA9E2B3E}" srcOrd="2" destOrd="0" presId="urn:microsoft.com/office/officeart/2005/8/layout/vList2"/>
    <dgm:cxn modelId="{5F60C250-078F-4D83-97BD-D73EA0EE36F6}" type="presParOf" srcId="{F7A682D1-7CCE-4291-89A0-1A65CEE90803}" destId="{C28FB870-B7E3-495C-8F3D-AD88F689EF7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8A2B3D-C3B9-4EB0-8F5C-D2B94B5154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954F76-D6D1-416F-B77C-F9B2DF21E502}">
      <dgm:prSet/>
      <dgm:spPr/>
      <dgm:t>
        <a:bodyPr/>
        <a:lstStyle/>
        <a:p>
          <a:pPr rtl="0"/>
          <a:r>
            <a:rPr lang="en-US" dirty="0" err="1" smtClean="0"/>
            <a:t>Bahan</a:t>
          </a:r>
          <a:r>
            <a:rPr lang="en-US" dirty="0" smtClean="0"/>
            <a:t> </a:t>
          </a:r>
          <a:r>
            <a:rPr lang="en-US" dirty="0" err="1" smtClean="0"/>
            <a:t>Pengawet</a:t>
          </a:r>
          <a:endParaRPr lang="en-US" dirty="0"/>
        </a:p>
      </dgm:t>
    </dgm:pt>
    <dgm:pt modelId="{D4F19D2F-0C45-4A78-816E-BF25A545840F}" type="parTrans" cxnId="{C3692D41-4029-49F3-AEAE-A3CB3E828295}">
      <dgm:prSet/>
      <dgm:spPr/>
      <dgm:t>
        <a:bodyPr/>
        <a:lstStyle/>
        <a:p>
          <a:endParaRPr lang="en-US"/>
        </a:p>
      </dgm:t>
    </dgm:pt>
    <dgm:pt modelId="{9A883D29-6133-4DD3-A6AC-3C9994464571}" type="sibTrans" cxnId="{C3692D41-4029-49F3-AEAE-A3CB3E828295}">
      <dgm:prSet/>
      <dgm:spPr/>
      <dgm:t>
        <a:bodyPr/>
        <a:lstStyle/>
        <a:p>
          <a:endParaRPr lang="en-US"/>
        </a:p>
      </dgm:t>
    </dgm:pt>
    <dgm:pt modelId="{BE073F77-7125-48D8-AFEE-DC579C616B9D}" type="pres">
      <dgm:prSet presAssocID="{1C8A2B3D-C3B9-4EB0-8F5C-D2B94B515403}" presName="linear" presStyleCnt="0">
        <dgm:presLayoutVars>
          <dgm:animLvl val="lvl"/>
          <dgm:resizeHandles val="exact"/>
        </dgm:presLayoutVars>
      </dgm:prSet>
      <dgm:spPr/>
    </dgm:pt>
    <dgm:pt modelId="{E5B1CE5A-37FB-4B3E-80AB-0CD9224A3A1D}" type="pres">
      <dgm:prSet presAssocID="{98954F76-D6D1-416F-B77C-F9B2DF21E50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92387CD-7827-4DDC-8F38-49848AAE406C}" type="presOf" srcId="{98954F76-D6D1-416F-B77C-F9B2DF21E502}" destId="{E5B1CE5A-37FB-4B3E-80AB-0CD9224A3A1D}" srcOrd="0" destOrd="0" presId="urn:microsoft.com/office/officeart/2005/8/layout/vList2"/>
    <dgm:cxn modelId="{996FFBE5-67D7-4B64-92DC-9EB17B2EADF8}" type="presOf" srcId="{1C8A2B3D-C3B9-4EB0-8F5C-D2B94B515403}" destId="{BE073F77-7125-48D8-AFEE-DC579C616B9D}" srcOrd="0" destOrd="0" presId="urn:microsoft.com/office/officeart/2005/8/layout/vList2"/>
    <dgm:cxn modelId="{C3692D41-4029-49F3-AEAE-A3CB3E828295}" srcId="{1C8A2B3D-C3B9-4EB0-8F5C-D2B94B515403}" destId="{98954F76-D6D1-416F-B77C-F9B2DF21E502}" srcOrd="0" destOrd="0" parTransId="{D4F19D2F-0C45-4A78-816E-BF25A545840F}" sibTransId="{9A883D29-6133-4DD3-A6AC-3C9994464571}"/>
    <dgm:cxn modelId="{CF88CE21-C523-47FF-8400-15861EFCDBBB}" type="presParOf" srcId="{BE073F77-7125-48D8-AFEE-DC579C616B9D}" destId="{E5B1CE5A-37FB-4B3E-80AB-0CD9224A3A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564958B-58F2-4791-9BA3-A89ADFE46FC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9DEB83-1140-4FA4-B15C-0B2C60D4FF2F}">
      <dgm:prSet/>
      <dgm:spPr/>
      <dgm:t>
        <a:bodyPr/>
        <a:lstStyle/>
        <a:p>
          <a:pPr rtl="0"/>
          <a:r>
            <a:rPr lang="en-US" dirty="0" err="1" smtClean="0"/>
            <a:t>Pengawet</a:t>
          </a:r>
          <a:r>
            <a:rPr lang="en-US" dirty="0" smtClean="0"/>
            <a:t> </a:t>
          </a:r>
          <a:r>
            <a:rPr lang="en-US" dirty="0" err="1" smtClean="0"/>
            <a:t>alami</a:t>
          </a:r>
          <a:endParaRPr lang="en-US" dirty="0"/>
        </a:p>
      </dgm:t>
    </dgm:pt>
    <dgm:pt modelId="{57D2B96D-B21F-40EE-A831-46C0041E47A6}" type="parTrans" cxnId="{C4274143-39DF-46A6-9D00-0A79981DC571}">
      <dgm:prSet/>
      <dgm:spPr/>
      <dgm:t>
        <a:bodyPr/>
        <a:lstStyle/>
        <a:p>
          <a:endParaRPr lang="en-US"/>
        </a:p>
      </dgm:t>
    </dgm:pt>
    <dgm:pt modelId="{BC37668C-3084-4C0C-A534-77A3F2B2B16A}" type="sibTrans" cxnId="{C4274143-39DF-46A6-9D00-0A79981DC571}">
      <dgm:prSet/>
      <dgm:spPr/>
      <dgm:t>
        <a:bodyPr/>
        <a:lstStyle/>
        <a:p>
          <a:endParaRPr lang="en-US"/>
        </a:p>
      </dgm:t>
    </dgm:pt>
    <dgm:pt modelId="{0505A8D0-CA72-460E-8571-1208314EFB4E}">
      <dgm:prSet/>
      <dgm:spPr/>
      <dgm:t>
        <a:bodyPr/>
        <a:lstStyle/>
        <a:p>
          <a:pPr rtl="0"/>
          <a:r>
            <a:rPr lang="en-US" dirty="0" err="1" smtClean="0"/>
            <a:t>Garam</a:t>
          </a:r>
          <a:r>
            <a:rPr lang="en-US" dirty="0" smtClean="0"/>
            <a:t> </a:t>
          </a:r>
          <a:r>
            <a:rPr lang="en-US" dirty="0" err="1" smtClean="0"/>
            <a:t>dapur</a:t>
          </a:r>
          <a:endParaRPr lang="en-US" dirty="0"/>
        </a:p>
      </dgm:t>
    </dgm:pt>
    <dgm:pt modelId="{E4DB5040-262D-4A05-B56B-F5343C512A12}" type="parTrans" cxnId="{891CF0E0-A27A-4301-B605-5731D20AE305}">
      <dgm:prSet/>
      <dgm:spPr/>
      <dgm:t>
        <a:bodyPr/>
        <a:lstStyle/>
        <a:p>
          <a:endParaRPr lang="en-US"/>
        </a:p>
      </dgm:t>
    </dgm:pt>
    <dgm:pt modelId="{E48C0667-C7A6-472B-9D78-909227DBE8DF}" type="sibTrans" cxnId="{891CF0E0-A27A-4301-B605-5731D20AE305}">
      <dgm:prSet/>
      <dgm:spPr/>
      <dgm:t>
        <a:bodyPr/>
        <a:lstStyle/>
        <a:p>
          <a:endParaRPr lang="en-US"/>
        </a:p>
      </dgm:t>
    </dgm:pt>
    <dgm:pt modelId="{22E8CCB7-A849-4E28-B8C9-50C0B5AA9725}">
      <dgm:prSet/>
      <dgm:spPr/>
      <dgm:t>
        <a:bodyPr/>
        <a:lstStyle/>
        <a:p>
          <a:pPr rtl="0"/>
          <a:r>
            <a:rPr lang="en-US" dirty="0" err="1" smtClean="0"/>
            <a:t>Bawang</a:t>
          </a:r>
          <a:r>
            <a:rPr lang="en-US" dirty="0" smtClean="0"/>
            <a:t> </a:t>
          </a:r>
          <a:r>
            <a:rPr lang="en-US" dirty="0" err="1" smtClean="0"/>
            <a:t>putih</a:t>
          </a:r>
          <a:endParaRPr lang="en-US" dirty="0"/>
        </a:p>
      </dgm:t>
    </dgm:pt>
    <dgm:pt modelId="{9307F7EF-626D-4838-BED2-A29131133054}" type="parTrans" cxnId="{64FF10A3-A51A-4E07-819F-0A21DE19ADA9}">
      <dgm:prSet/>
      <dgm:spPr/>
      <dgm:t>
        <a:bodyPr/>
        <a:lstStyle/>
        <a:p>
          <a:endParaRPr lang="en-US"/>
        </a:p>
      </dgm:t>
    </dgm:pt>
    <dgm:pt modelId="{97F2FD72-A250-44C6-8986-7BDC71097D2C}" type="sibTrans" cxnId="{64FF10A3-A51A-4E07-819F-0A21DE19ADA9}">
      <dgm:prSet/>
      <dgm:spPr/>
      <dgm:t>
        <a:bodyPr/>
        <a:lstStyle/>
        <a:p>
          <a:endParaRPr lang="en-US"/>
        </a:p>
      </dgm:t>
    </dgm:pt>
    <dgm:pt modelId="{EDD58F81-0CB8-4E55-AD62-5A566F1AA574}">
      <dgm:prSet/>
      <dgm:spPr/>
      <dgm:t>
        <a:bodyPr/>
        <a:lstStyle/>
        <a:p>
          <a:pPr rtl="0"/>
          <a:r>
            <a:rPr lang="en-US" dirty="0" err="1" smtClean="0"/>
            <a:t>Gula</a:t>
          </a:r>
          <a:endParaRPr lang="en-US" dirty="0"/>
        </a:p>
      </dgm:t>
    </dgm:pt>
    <dgm:pt modelId="{068FCD33-5F50-4807-B90E-503EF155E37E}" type="parTrans" cxnId="{69E726B6-9D09-487D-B941-DA2684AAE1C4}">
      <dgm:prSet/>
      <dgm:spPr/>
      <dgm:t>
        <a:bodyPr/>
        <a:lstStyle/>
        <a:p>
          <a:endParaRPr lang="en-US"/>
        </a:p>
      </dgm:t>
    </dgm:pt>
    <dgm:pt modelId="{0294C9B9-0347-44A4-A836-FE4839E7165C}" type="sibTrans" cxnId="{69E726B6-9D09-487D-B941-DA2684AAE1C4}">
      <dgm:prSet/>
      <dgm:spPr/>
      <dgm:t>
        <a:bodyPr/>
        <a:lstStyle/>
        <a:p>
          <a:endParaRPr lang="en-US"/>
        </a:p>
      </dgm:t>
    </dgm:pt>
    <dgm:pt modelId="{B8503757-87DC-4247-83EF-F912D7DD15D2}">
      <dgm:prSet/>
      <dgm:spPr/>
      <dgm:t>
        <a:bodyPr/>
        <a:lstStyle/>
        <a:p>
          <a:pPr rtl="0"/>
          <a:r>
            <a:rPr lang="en-US" dirty="0" err="1" smtClean="0"/>
            <a:t>Keluak</a:t>
          </a:r>
          <a:endParaRPr lang="en-US" dirty="0"/>
        </a:p>
      </dgm:t>
    </dgm:pt>
    <dgm:pt modelId="{0047280B-EF1E-45B2-8AC1-715362110161}" type="parTrans" cxnId="{E922BA03-C468-47ED-AC6F-F29F59BC5813}">
      <dgm:prSet/>
      <dgm:spPr/>
      <dgm:t>
        <a:bodyPr/>
        <a:lstStyle/>
        <a:p>
          <a:endParaRPr lang="en-US"/>
        </a:p>
      </dgm:t>
    </dgm:pt>
    <dgm:pt modelId="{E2A6170D-7B2E-425C-BA42-00A7285CD518}" type="sibTrans" cxnId="{E922BA03-C468-47ED-AC6F-F29F59BC5813}">
      <dgm:prSet/>
      <dgm:spPr/>
      <dgm:t>
        <a:bodyPr/>
        <a:lstStyle/>
        <a:p>
          <a:endParaRPr lang="en-US"/>
        </a:p>
      </dgm:t>
    </dgm:pt>
    <dgm:pt modelId="{563261EC-DDB3-410A-B901-17E0E91CE12B}">
      <dgm:prSet/>
      <dgm:spPr/>
      <dgm:t>
        <a:bodyPr/>
        <a:lstStyle/>
        <a:p>
          <a:pPr rtl="0"/>
          <a:r>
            <a:rPr lang="en-US" dirty="0" err="1" smtClean="0"/>
            <a:t>Asam</a:t>
          </a:r>
          <a:endParaRPr lang="en-US" dirty="0"/>
        </a:p>
      </dgm:t>
    </dgm:pt>
    <dgm:pt modelId="{B67545C1-952C-4D31-8A73-F1F0DF6C1125}" type="parTrans" cxnId="{90A67397-FB7A-46F6-A5DF-920B39AD5138}">
      <dgm:prSet/>
      <dgm:spPr/>
      <dgm:t>
        <a:bodyPr/>
        <a:lstStyle/>
        <a:p>
          <a:endParaRPr lang="en-US"/>
        </a:p>
      </dgm:t>
    </dgm:pt>
    <dgm:pt modelId="{B4588941-CB55-4E9C-A929-131D8A57B221}" type="sibTrans" cxnId="{90A67397-FB7A-46F6-A5DF-920B39AD5138}">
      <dgm:prSet/>
      <dgm:spPr/>
      <dgm:t>
        <a:bodyPr/>
        <a:lstStyle/>
        <a:p>
          <a:endParaRPr lang="en-US"/>
        </a:p>
      </dgm:t>
    </dgm:pt>
    <dgm:pt modelId="{B41B025E-55AC-4C1E-BFDD-B56A53C6061C}">
      <dgm:prSet/>
      <dgm:spPr/>
      <dgm:t>
        <a:bodyPr/>
        <a:lstStyle/>
        <a:p>
          <a:pPr rtl="0"/>
          <a:r>
            <a:rPr lang="en-US" dirty="0" err="1" smtClean="0"/>
            <a:t>Kunyit</a:t>
          </a:r>
          <a:endParaRPr lang="en-US" dirty="0"/>
        </a:p>
      </dgm:t>
    </dgm:pt>
    <dgm:pt modelId="{78C6B09D-1CC9-4565-9799-EE1D7324BA27}" type="parTrans" cxnId="{F3E1A38E-0B44-4C92-9B26-F1ECB3D6FE0F}">
      <dgm:prSet/>
      <dgm:spPr/>
      <dgm:t>
        <a:bodyPr/>
        <a:lstStyle/>
        <a:p>
          <a:endParaRPr lang="en-US"/>
        </a:p>
      </dgm:t>
    </dgm:pt>
    <dgm:pt modelId="{2C4B226D-4058-4F33-A2B4-C7D8837C1AAF}" type="sibTrans" cxnId="{F3E1A38E-0B44-4C92-9B26-F1ECB3D6FE0F}">
      <dgm:prSet/>
      <dgm:spPr/>
      <dgm:t>
        <a:bodyPr/>
        <a:lstStyle/>
        <a:p>
          <a:endParaRPr lang="en-US"/>
        </a:p>
      </dgm:t>
    </dgm:pt>
    <dgm:pt modelId="{9429DC02-009D-41F1-82AB-7A54DE4E6688}">
      <dgm:prSet/>
      <dgm:spPr/>
      <dgm:t>
        <a:bodyPr/>
        <a:lstStyle/>
        <a:p>
          <a:pPr rtl="0"/>
          <a:r>
            <a:rPr lang="en-US" smtClean="0"/>
            <a:t>Pengawet sintetis</a:t>
          </a:r>
          <a:endParaRPr lang="en-US"/>
        </a:p>
      </dgm:t>
    </dgm:pt>
    <dgm:pt modelId="{DE5E5FD3-3CF2-4CF8-B4BA-CE03A6C4ADE6}" type="parTrans" cxnId="{7E342245-B8EB-40CE-8AFE-BF6D99762E8C}">
      <dgm:prSet/>
      <dgm:spPr/>
      <dgm:t>
        <a:bodyPr/>
        <a:lstStyle/>
        <a:p>
          <a:endParaRPr lang="en-US"/>
        </a:p>
      </dgm:t>
    </dgm:pt>
    <dgm:pt modelId="{E3E47E5C-E705-4F4B-BDE2-4FCE2D5B5B1F}" type="sibTrans" cxnId="{7E342245-B8EB-40CE-8AFE-BF6D99762E8C}">
      <dgm:prSet/>
      <dgm:spPr/>
      <dgm:t>
        <a:bodyPr/>
        <a:lstStyle/>
        <a:p>
          <a:endParaRPr lang="en-US"/>
        </a:p>
      </dgm:t>
    </dgm:pt>
    <dgm:pt modelId="{43EEDF22-16C2-425F-A03C-CF49DF2F690E}">
      <dgm:prSet/>
      <dgm:spPr/>
      <dgm:t>
        <a:bodyPr/>
        <a:lstStyle/>
        <a:p>
          <a:pPr rtl="0"/>
          <a:r>
            <a:rPr lang="en-US" dirty="0" err="1" smtClean="0"/>
            <a:t>Belerang</a:t>
          </a:r>
          <a:r>
            <a:rPr lang="en-US" dirty="0" smtClean="0"/>
            <a:t> </a:t>
          </a:r>
          <a:r>
            <a:rPr lang="en-US" dirty="0" err="1" smtClean="0"/>
            <a:t>dioksida</a:t>
          </a:r>
          <a:r>
            <a:rPr lang="en-US" dirty="0" smtClean="0"/>
            <a:t> </a:t>
          </a:r>
          <a:endParaRPr lang="en-US" dirty="0"/>
        </a:p>
      </dgm:t>
    </dgm:pt>
    <dgm:pt modelId="{1BA5A06E-FF8A-489E-B6BE-D67AC2478C2E}" type="parTrans" cxnId="{5A2A4E70-A7DF-4F70-B4E6-CF3CC652CDE7}">
      <dgm:prSet/>
      <dgm:spPr/>
      <dgm:t>
        <a:bodyPr/>
        <a:lstStyle/>
        <a:p>
          <a:endParaRPr lang="en-US"/>
        </a:p>
      </dgm:t>
    </dgm:pt>
    <dgm:pt modelId="{988589B6-7C80-4B6F-9108-BD749AA5E3B5}" type="sibTrans" cxnId="{5A2A4E70-A7DF-4F70-B4E6-CF3CC652CDE7}">
      <dgm:prSet/>
      <dgm:spPr/>
      <dgm:t>
        <a:bodyPr/>
        <a:lstStyle/>
        <a:p>
          <a:endParaRPr lang="en-US"/>
        </a:p>
      </dgm:t>
    </dgm:pt>
    <dgm:pt modelId="{10D24760-BE36-4EA7-957F-3E2EA7375C05}">
      <dgm:prSet/>
      <dgm:spPr/>
      <dgm:t>
        <a:bodyPr/>
        <a:lstStyle/>
        <a:p>
          <a:pPr rtl="0"/>
          <a:r>
            <a:rPr lang="en-US" dirty="0" err="1" smtClean="0"/>
            <a:t>Nitrit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garamnya</a:t>
          </a:r>
          <a:endParaRPr lang="en-US" dirty="0"/>
        </a:p>
      </dgm:t>
    </dgm:pt>
    <dgm:pt modelId="{C66FF52E-7D25-4CB1-9A9F-3D2D0161BE93}" type="parTrans" cxnId="{170942A0-B54C-4E5B-AC19-5A33B2719397}">
      <dgm:prSet/>
      <dgm:spPr/>
      <dgm:t>
        <a:bodyPr/>
        <a:lstStyle/>
        <a:p>
          <a:endParaRPr lang="en-US"/>
        </a:p>
      </dgm:t>
    </dgm:pt>
    <dgm:pt modelId="{16339873-5EAD-458B-A023-872F12EF6643}" type="sibTrans" cxnId="{170942A0-B54C-4E5B-AC19-5A33B2719397}">
      <dgm:prSet/>
      <dgm:spPr/>
      <dgm:t>
        <a:bodyPr/>
        <a:lstStyle/>
        <a:p>
          <a:endParaRPr lang="en-US"/>
        </a:p>
      </dgm:t>
    </dgm:pt>
    <dgm:pt modelId="{58BD1790-2386-4B24-9A29-B548BE570712}">
      <dgm:prSet/>
      <dgm:spPr/>
      <dgm:t>
        <a:bodyPr/>
        <a:lstStyle/>
        <a:p>
          <a:pPr rtl="0"/>
          <a:r>
            <a:rPr lang="en-US" dirty="0" err="1" smtClean="0"/>
            <a:t>Garam</a:t>
          </a:r>
          <a:r>
            <a:rPr lang="en-US" dirty="0" smtClean="0"/>
            <a:t> </a:t>
          </a:r>
          <a:r>
            <a:rPr lang="en-US" dirty="0" err="1" smtClean="0"/>
            <a:t>sulfit</a:t>
          </a:r>
          <a:endParaRPr lang="en-US" dirty="0"/>
        </a:p>
      </dgm:t>
    </dgm:pt>
    <dgm:pt modelId="{8F9BB2CB-C75D-4585-8B1A-39AADDD9E3E9}" type="parTrans" cxnId="{A2883D8A-922D-44FC-94E0-152A66BAE252}">
      <dgm:prSet/>
      <dgm:spPr/>
      <dgm:t>
        <a:bodyPr/>
        <a:lstStyle/>
        <a:p>
          <a:endParaRPr lang="en-US"/>
        </a:p>
      </dgm:t>
    </dgm:pt>
    <dgm:pt modelId="{2530FC65-F4C7-4680-952F-B89A0DB5A1C0}" type="sibTrans" cxnId="{A2883D8A-922D-44FC-94E0-152A66BAE252}">
      <dgm:prSet/>
      <dgm:spPr/>
      <dgm:t>
        <a:bodyPr/>
        <a:lstStyle/>
        <a:p>
          <a:endParaRPr lang="en-US"/>
        </a:p>
      </dgm:t>
    </dgm:pt>
    <dgm:pt modelId="{8480E93E-9439-4DB3-846D-E248C373031E}">
      <dgm:prSet/>
      <dgm:spPr/>
      <dgm:t>
        <a:bodyPr/>
        <a:lstStyle/>
        <a:p>
          <a:pPr rtl="0"/>
          <a:r>
            <a:rPr lang="en-US" dirty="0" err="1" smtClean="0"/>
            <a:t>Asam</a:t>
          </a:r>
          <a:r>
            <a:rPr lang="en-US" dirty="0" smtClean="0"/>
            <a:t> </a:t>
          </a:r>
          <a:r>
            <a:rPr lang="en-US" dirty="0" err="1" smtClean="0"/>
            <a:t>benzoat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garamnya</a:t>
          </a:r>
          <a:endParaRPr lang="en-US" dirty="0"/>
        </a:p>
      </dgm:t>
    </dgm:pt>
    <dgm:pt modelId="{F0C865CB-E2FF-43B3-B9B8-C78215469D5A}" type="parTrans" cxnId="{6C93073E-7FA9-41B6-A0FE-CDE6D7554C33}">
      <dgm:prSet/>
      <dgm:spPr/>
      <dgm:t>
        <a:bodyPr/>
        <a:lstStyle/>
        <a:p>
          <a:endParaRPr lang="en-US"/>
        </a:p>
      </dgm:t>
    </dgm:pt>
    <dgm:pt modelId="{AFB06983-4D8B-4B3F-90D6-F73E4B105D6E}" type="sibTrans" cxnId="{6C93073E-7FA9-41B6-A0FE-CDE6D7554C33}">
      <dgm:prSet/>
      <dgm:spPr/>
      <dgm:t>
        <a:bodyPr/>
        <a:lstStyle/>
        <a:p>
          <a:endParaRPr lang="en-US"/>
        </a:p>
      </dgm:t>
    </dgm:pt>
    <dgm:pt modelId="{7AC09243-D7D2-463A-91BC-CA72D42232AD}">
      <dgm:prSet/>
      <dgm:spPr/>
      <dgm:t>
        <a:bodyPr/>
        <a:lstStyle/>
        <a:p>
          <a:pPr rtl="0"/>
          <a:r>
            <a:rPr lang="en-US" dirty="0" err="1" smtClean="0"/>
            <a:t>Asam</a:t>
          </a:r>
          <a:r>
            <a:rPr lang="en-US" dirty="0" smtClean="0"/>
            <a:t> </a:t>
          </a:r>
          <a:r>
            <a:rPr lang="en-US" dirty="0" err="1" smtClean="0"/>
            <a:t>sorbat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garamnya</a:t>
          </a:r>
          <a:endParaRPr lang="en-US" dirty="0"/>
        </a:p>
      </dgm:t>
    </dgm:pt>
    <dgm:pt modelId="{4C938BF1-728B-4216-A19C-8478F0BE37F7}" type="parTrans" cxnId="{DBCB327B-05E1-4EEB-894B-FF705C6AA83A}">
      <dgm:prSet/>
      <dgm:spPr/>
      <dgm:t>
        <a:bodyPr/>
        <a:lstStyle/>
        <a:p>
          <a:endParaRPr lang="en-US"/>
        </a:p>
      </dgm:t>
    </dgm:pt>
    <dgm:pt modelId="{EF7E15C2-6164-423B-A9D6-1E31952B9B23}" type="sibTrans" cxnId="{DBCB327B-05E1-4EEB-894B-FF705C6AA83A}">
      <dgm:prSet/>
      <dgm:spPr/>
      <dgm:t>
        <a:bodyPr/>
        <a:lstStyle/>
        <a:p>
          <a:endParaRPr lang="en-US"/>
        </a:p>
      </dgm:t>
    </dgm:pt>
    <dgm:pt modelId="{3DA3C0D9-D48E-4F19-8A7A-A3BBB01262B1}" type="pres">
      <dgm:prSet presAssocID="{5564958B-58F2-4791-9BA3-A89ADFE46FC4}" presName="linear" presStyleCnt="0">
        <dgm:presLayoutVars>
          <dgm:animLvl val="lvl"/>
          <dgm:resizeHandles val="exact"/>
        </dgm:presLayoutVars>
      </dgm:prSet>
      <dgm:spPr/>
    </dgm:pt>
    <dgm:pt modelId="{BAC0E80F-9D87-4B92-9DCA-ED4ABA691DB0}" type="pres">
      <dgm:prSet presAssocID="{969DEB83-1140-4FA4-B15C-0B2C60D4FF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296315-ED10-43C2-803A-A964661905DB}" type="pres">
      <dgm:prSet presAssocID="{969DEB83-1140-4FA4-B15C-0B2C60D4FF2F}" presName="childText" presStyleLbl="revTx" presStyleIdx="0" presStyleCnt="2">
        <dgm:presLayoutVars>
          <dgm:bulletEnabled val="1"/>
        </dgm:presLayoutVars>
      </dgm:prSet>
      <dgm:spPr/>
    </dgm:pt>
    <dgm:pt modelId="{B37AA6BB-5D16-4657-9B7F-997BB53D6BBD}" type="pres">
      <dgm:prSet presAssocID="{9429DC02-009D-41F1-82AB-7A54DE4E668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18AE5CC-6B29-4BE4-8F36-62EC3ACEF1B5}" type="pres">
      <dgm:prSet presAssocID="{9429DC02-009D-41F1-82AB-7A54DE4E668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14587C2-1B6F-4BAA-B64C-15FAC7FD5D69}" type="presOf" srcId="{7AC09243-D7D2-463A-91BC-CA72D42232AD}" destId="{018AE5CC-6B29-4BE4-8F36-62EC3ACEF1B5}" srcOrd="0" destOrd="4" presId="urn:microsoft.com/office/officeart/2005/8/layout/vList2"/>
    <dgm:cxn modelId="{C4274143-39DF-46A6-9D00-0A79981DC571}" srcId="{5564958B-58F2-4791-9BA3-A89ADFE46FC4}" destId="{969DEB83-1140-4FA4-B15C-0B2C60D4FF2F}" srcOrd="0" destOrd="0" parTransId="{57D2B96D-B21F-40EE-A831-46C0041E47A6}" sibTransId="{BC37668C-3084-4C0C-A534-77A3F2B2B16A}"/>
    <dgm:cxn modelId="{38205F68-5848-4A21-B7ED-DA43176F747F}" type="presOf" srcId="{B41B025E-55AC-4C1E-BFDD-B56A53C6061C}" destId="{05296315-ED10-43C2-803A-A964661905DB}" srcOrd="0" destOrd="5" presId="urn:microsoft.com/office/officeart/2005/8/layout/vList2"/>
    <dgm:cxn modelId="{5A2A4E70-A7DF-4F70-B4E6-CF3CC652CDE7}" srcId="{9429DC02-009D-41F1-82AB-7A54DE4E6688}" destId="{43EEDF22-16C2-425F-A03C-CF49DF2F690E}" srcOrd="0" destOrd="0" parTransId="{1BA5A06E-FF8A-489E-B6BE-D67AC2478C2E}" sibTransId="{988589B6-7C80-4B6F-9108-BD749AA5E3B5}"/>
    <dgm:cxn modelId="{69E726B6-9D09-487D-B941-DA2684AAE1C4}" srcId="{969DEB83-1140-4FA4-B15C-0B2C60D4FF2F}" destId="{EDD58F81-0CB8-4E55-AD62-5A566F1AA574}" srcOrd="2" destOrd="0" parTransId="{068FCD33-5F50-4807-B90E-503EF155E37E}" sibTransId="{0294C9B9-0347-44A4-A836-FE4839E7165C}"/>
    <dgm:cxn modelId="{4EA8764A-6E7A-46C5-8688-62794700FC52}" type="presOf" srcId="{EDD58F81-0CB8-4E55-AD62-5A566F1AA574}" destId="{05296315-ED10-43C2-803A-A964661905DB}" srcOrd="0" destOrd="2" presId="urn:microsoft.com/office/officeart/2005/8/layout/vList2"/>
    <dgm:cxn modelId="{170942A0-B54C-4E5B-AC19-5A33B2719397}" srcId="{9429DC02-009D-41F1-82AB-7A54DE4E6688}" destId="{10D24760-BE36-4EA7-957F-3E2EA7375C05}" srcOrd="1" destOrd="0" parTransId="{C66FF52E-7D25-4CB1-9A9F-3D2D0161BE93}" sibTransId="{16339873-5EAD-458B-A023-872F12EF6643}"/>
    <dgm:cxn modelId="{90A67397-FB7A-46F6-A5DF-920B39AD5138}" srcId="{969DEB83-1140-4FA4-B15C-0B2C60D4FF2F}" destId="{563261EC-DDB3-410A-B901-17E0E91CE12B}" srcOrd="4" destOrd="0" parTransId="{B67545C1-952C-4D31-8A73-F1F0DF6C1125}" sibTransId="{B4588941-CB55-4E9C-A929-131D8A57B221}"/>
    <dgm:cxn modelId="{64FF10A3-A51A-4E07-819F-0A21DE19ADA9}" srcId="{969DEB83-1140-4FA4-B15C-0B2C60D4FF2F}" destId="{22E8CCB7-A849-4E28-B8C9-50C0B5AA9725}" srcOrd="1" destOrd="0" parTransId="{9307F7EF-626D-4838-BED2-A29131133054}" sibTransId="{97F2FD72-A250-44C6-8986-7BDC71097D2C}"/>
    <dgm:cxn modelId="{E922BA03-C468-47ED-AC6F-F29F59BC5813}" srcId="{969DEB83-1140-4FA4-B15C-0B2C60D4FF2F}" destId="{B8503757-87DC-4247-83EF-F912D7DD15D2}" srcOrd="3" destOrd="0" parTransId="{0047280B-EF1E-45B2-8AC1-715362110161}" sibTransId="{E2A6170D-7B2E-425C-BA42-00A7285CD518}"/>
    <dgm:cxn modelId="{DBCB327B-05E1-4EEB-894B-FF705C6AA83A}" srcId="{9429DC02-009D-41F1-82AB-7A54DE4E6688}" destId="{7AC09243-D7D2-463A-91BC-CA72D42232AD}" srcOrd="4" destOrd="0" parTransId="{4C938BF1-728B-4216-A19C-8478F0BE37F7}" sibTransId="{EF7E15C2-6164-423B-A9D6-1E31952B9B23}"/>
    <dgm:cxn modelId="{A31A4495-4E3D-4AAB-9AD1-D0932FAACD8D}" type="presOf" srcId="{8480E93E-9439-4DB3-846D-E248C373031E}" destId="{018AE5CC-6B29-4BE4-8F36-62EC3ACEF1B5}" srcOrd="0" destOrd="3" presId="urn:microsoft.com/office/officeart/2005/8/layout/vList2"/>
    <dgm:cxn modelId="{6C93073E-7FA9-41B6-A0FE-CDE6D7554C33}" srcId="{9429DC02-009D-41F1-82AB-7A54DE4E6688}" destId="{8480E93E-9439-4DB3-846D-E248C373031E}" srcOrd="3" destOrd="0" parTransId="{F0C865CB-E2FF-43B3-B9B8-C78215469D5A}" sibTransId="{AFB06983-4D8B-4B3F-90D6-F73E4B105D6E}"/>
    <dgm:cxn modelId="{6C30F27C-0AC5-4347-AD61-2D752375C2E2}" type="presOf" srcId="{43EEDF22-16C2-425F-A03C-CF49DF2F690E}" destId="{018AE5CC-6B29-4BE4-8F36-62EC3ACEF1B5}" srcOrd="0" destOrd="0" presId="urn:microsoft.com/office/officeart/2005/8/layout/vList2"/>
    <dgm:cxn modelId="{23A9DF38-238D-42A4-87C3-5D43BBD1BF55}" type="presOf" srcId="{10D24760-BE36-4EA7-957F-3E2EA7375C05}" destId="{018AE5CC-6B29-4BE4-8F36-62EC3ACEF1B5}" srcOrd="0" destOrd="1" presId="urn:microsoft.com/office/officeart/2005/8/layout/vList2"/>
    <dgm:cxn modelId="{891CF0E0-A27A-4301-B605-5731D20AE305}" srcId="{969DEB83-1140-4FA4-B15C-0B2C60D4FF2F}" destId="{0505A8D0-CA72-460E-8571-1208314EFB4E}" srcOrd="0" destOrd="0" parTransId="{E4DB5040-262D-4A05-B56B-F5343C512A12}" sibTransId="{E48C0667-C7A6-472B-9D78-909227DBE8DF}"/>
    <dgm:cxn modelId="{F3BAB266-C7EF-4B3C-9A3A-CA7C66BF179F}" type="presOf" srcId="{B8503757-87DC-4247-83EF-F912D7DD15D2}" destId="{05296315-ED10-43C2-803A-A964661905DB}" srcOrd="0" destOrd="3" presId="urn:microsoft.com/office/officeart/2005/8/layout/vList2"/>
    <dgm:cxn modelId="{F19A8150-FA10-47E3-8A7F-D29FCA553AAB}" type="presOf" srcId="{5564958B-58F2-4791-9BA3-A89ADFE46FC4}" destId="{3DA3C0D9-D48E-4F19-8A7A-A3BBB01262B1}" srcOrd="0" destOrd="0" presId="urn:microsoft.com/office/officeart/2005/8/layout/vList2"/>
    <dgm:cxn modelId="{7E342245-B8EB-40CE-8AFE-BF6D99762E8C}" srcId="{5564958B-58F2-4791-9BA3-A89ADFE46FC4}" destId="{9429DC02-009D-41F1-82AB-7A54DE4E6688}" srcOrd="1" destOrd="0" parTransId="{DE5E5FD3-3CF2-4CF8-B4BA-CE03A6C4ADE6}" sibTransId="{E3E47E5C-E705-4F4B-BDE2-4FCE2D5B5B1F}"/>
    <dgm:cxn modelId="{F3E1A38E-0B44-4C92-9B26-F1ECB3D6FE0F}" srcId="{969DEB83-1140-4FA4-B15C-0B2C60D4FF2F}" destId="{B41B025E-55AC-4C1E-BFDD-B56A53C6061C}" srcOrd="5" destOrd="0" parTransId="{78C6B09D-1CC9-4565-9799-EE1D7324BA27}" sibTransId="{2C4B226D-4058-4F33-A2B4-C7D8837C1AAF}"/>
    <dgm:cxn modelId="{752FF961-11A1-4259-91B2-8881A53652A8}" type="presOf" srcId="{58BD1790-2386-4B24-9A29-B548BE570712}" destId="{018AE5CC-6B29-4BE4-8F36-62EC3ACEF1B5}" srcOrd="0" destOrd="2" presId="urn:microsoft.com/office/officeart/2005/8/layout/vList2"/>
    <dgm:cxn modelId="{0CCEF423-B282-4829-B339-47213456A0CE}" type="presOf" srcId="{9429DC02-009D-41F1-82AB-7A54DE4E6688}" destId="{B37AA6BB-5D16-4657-9B7F-997BB53D6BBD}" srcOrd="0" destOrd="0" presId="urn:microsoft.com/office/officeart/2005/8/layout/vList2"/>
    <dgm:cxn modelId="{422F3AC6-2D7F-4CD9-90A4-B939B1307DAB}" type="presOf" srcId="{563261EC-DDB3-410A-B901-17E0E91CE12B}" destId="{05296315-ED10-43C2-803A-A964661905DB}" srcOrd="0" destOrd="4" presId="urn:microsoft.com/office/officeart/2005/8/layout/vList2"/>
    <dgm:cxn modelId="{B6DEF4D8-CB80-495B-8BF3-6953AB45C2F3}" type="presOf" srcId="{969DEB83-1140-4FA4-B15C-0B2C60D4FF2F}" destId="{BAC0E80F-9D87-4B92-9DCA-ED4ABA691DB0}" srcOrd="0" destOrd="0" presId="urn:microsoft.com/office/officeart/2005/8/layout/vList2"/>
    <dgm:cxn modelId="{889DFDCF-EC6A-4FBE-9701-364CF5F47DCE}" type="presOf" srcId="{0505A8D0-CA72-460E-8571-1208314EFB4E}" destId="{05296315-ED10-43C2-803A-A964661905DB}" srcOrd="0" destOrd="0" presId="urn:microsoft.com/office/officeart/2005/8/layout/vList2"/>
    <dgm:cxn modelId="{A2883D8A-922D-44FC-94E0-152A66BAE252}" srcId="{9429DC02-009D-41F1-82AB-7A54DE4E6688}" destId="{58BD1790-2386-4B24-9A29-B548BE570712}" srcOrd="2" destOrd="0" parTransId="{8F9BB2CB-C75D-4585-8B1A-39AADDD9E3E9}" sibTransId="{2530FC65-F4C7-4680-952F-B89A0DB5A1C0}"/>
    <dgm:cxn modelId="{EC7ACC6A-273E-47E9-A561-86D2876F75DC}" type="presOf" srcId="{22E8CCB7-A849-4E28-B8C9-50C0B5AA9725}" destId="{05296315-ED10-43C2-803A-A964661905DB}" srcOrd="0" destOrd="1" presId="urn:microsoft.com/office/officeart/2005/8/layout/vList2"/>
    <dgm:cxn modelId="{6856B008-B42C-4EEE-A6D2-AAA7CF796334}" type="presParOf" srcId="{3DA3C0D9-D48E-4F19-8A7A-A3BBB01262B1}" destId="{BAC0E80F-9D87-4B92-9DCA-ED4ABA691DB0}" srcOrd="0" destOrd="0" presId="urn:microsoft.com/office/officeart/2005/8/layout/vList2"/>
    <dgm:cxn modelId="{1154660E-412B-4E38-85B9-28067709033F}" type="presParOf" srcId="{3DA3C0D9-D48E-4F19-8A7A-A3BBB01262B1}" destId="{05296315-ED10-43C2-803A-A964661905DB}" srcOrd="1" destOrd="0" presId="urn:microsoft.com/office/officeart/2005/8/layout/vList2"/>
    <dgm:cxn modelId="{94D3FE46-3B8F-4575-AE6D-6AE53DBDB497}" type="presParOf" srcId="{3DA3C0D9-D48E-4F19-8A7A-A3BBB01262B1}" destId="{B37AA6BB-5D16-4657-9B7F-997BB53D6BBD}" srcOrd="2" destOrd="0" presId="urn:microsoft.com/office/officeart/2005/8/layout/vList2"/>
    <dgm:cxn modelId="{0671271F-AE7E-4238-A603-A3F774DE32F2}" type="presParOf" srcId="{3DA3C0D9-D48E-4F19-8A7A-A3BBB01262B1}" destId="{018AE5CC-6B29-4BE4-8F36-62EC3ACEF1B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015F61C-6174-49D5-8D5F-11FA31A3A78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2284B58-7CD9-4339-94F5-C492F68151A1}">
      <dgm:prSet/>
      <dgm:spPr/>
      <dgm:t>
        <a:bodyPr/>
        <a:lstStyle/>
        <a:p>
          <a:pPr rtl="0"/>
          <a:r>
            <a:rPr lang="en-US" smtClean="0"/>
            <a:t>Batas pengunaan pengawet sintetis</a:t>
          </a:r>
          <a:endParaRPr lang="en-US"/>
        </a:p>
      </dgm:t>
    </dgm:pt>
    <dgm:pt modelId="{307FABC1-5947-4874-BF74-D53B310EDFFC}" type="parTrans" cxnId="{C36F3073-3D89-41BB-AEC3-CABB72B4FA86}">
      <dgm:prSet/>
      <dgm:spPr/>
      <dgm:t>
        <a:bodyPr/>
        <a:lstStyle/>
        <a:p>
          <a:endParaRPr lang="en-US"/>
        </a:p>
      </dgm:t>
    </dgm:pt>
    <dgm:pt modelId="{874D861B-C45D-42D8-B086-E5FA6721704D}" type="sibTrans" cxnId="{C36F3073-3D89-41BB-AEC3-CABB72B4FA86}">
      <dgm:prSet/>
      <dgm:spPr/>
      <dgm:t>
        <a:bodyPr/>
        <a:lstStyle/>
        <a:p>
          <a:endParaRPr lang="en-US"/>
        </a:p>
      </dgm:t>
    </dgm:pt>
    <dgm:pt modelId="{2D02853A-3BE3-4803-B903-F8F0DEF3708E}" type="pres">
      <dgm:prSet presAssocID="{B015F61C-6174-49D5-8D5F-11FA31A3A78D}" presName="linear" presStyleCnt="0">
        <dgm:presLayoutVars>
          <dgm:animLvl val="lvl"/>
          <dgm:resizeHandles val="exact"/>
        </dgm:presLayoutVars>
      </dgm:prSet>
      <dgm:spPr/>
    </dgm:pt>
    <dgm:pt modelId="{5D645590-A1C0-4DB3-A456-697C24BA9FD5}" type="pres">
      <dgm:prSet presAssocID="{02284B58-7CD9-4339-94F5-C492F68151A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2E34EE4-00D7-428A-A284-7D52CBFB4A52}" type="presOf" srcId="{B015F61C-6174-49D5-8D5F-11FA31A3A78D}" destId="{2D02853A-3BE3-4803-B903-F8F0DEF3708E}" srcOrd="0" destOrd="0" presId="urn:microsoft.com/office/officeart/2005/8/layout/vList2"/>
    <dgm:cxn modelId="{E64E2611-91DF-4B0D-A32E-BA37F7CFAE4F}" type="presOf" srcId="{02284B58-7CD9-4339-94F5-C492F68151A1}" destId="{5D645590-A1C0-4DB3-A456-697C24BA9FD5}" srcOrd="0" destOrd="0" presId="urn:microsoft.com/office/officeart/2005/8/layout/vList2"/>
    <dgm:cxn modelId="{C36F3073-3D89-41BB-AEC3-CABB72B4FA86}" srcId="{B015F61C-6174-49D5-8D5F-11FA31A3A78D}" destId="{02284B58-7CD9-4339-94F5-C492F68151A1}" srcOrd="0" destOrd="0" parTransId="{307FABC1-5947-4874-BF74-D53B310EDFFC}" sibTransId="{874D861B-C45D-42D8-B086-E5FA6721704D}"/>
    <dgm:cxn modelId="{35AFD2A9-9D8F-424D-A5F3-A3E45FC22FA3}" type="presParOf" srcId="{2D02853A-3BE3-4803-B903-F8F0DEF3708E}" destId="{5D645590-A1C0-4DB3-A456-697C24BA9F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5243336-AE95-42A7-8584-4264164973D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606D5CA-3AAA-47F9-A5DF-B9D48B102C46}">
      <dgm:prSet/>
      <dgm:spPr/>
      <dgm:t>
        <a:bodyPr/>
        <a:lstStyle/>
        <a:p>
          <a:pPr rtl="0"/>
          <a:r>
            <a:rPr lang="en-US" smtClean="0"/>
            <a:t>Formalin</a:t>
          </a:r>
          <a:endParaRPr lang="en-US"/>
        </a:p>
      </dgm:t>
    </dgm:pt>
    <dgm:pt modelId="{10863F70-BF2B-42C5-9BED-C36BA787BAE3}" type="parTrans" cxnId="{169F8BC4-F72A-4231-AB6E-BE7649DAB1EF}">
      <dgm:prSet/>
      <dgm:spPr/>
      <dgm:t>
        <a:bodyPr/>
        <a:lstStyle/>
        <a:p>
          <a:endParaRPr lang="en-US"/>
        </a:p>
      </dgm:t>
    </dgm:pt>
    <dgm:pt modelId="{1B51EE6B-C997-4923-B36A-575706EE469B}" type="sibTrans" cxnId="{169F8BC4-F72A-4231-AB6E-BE7649DAB1EF}">
      <dgm:prSet/>
      <dgm:spPr/>
      <dgm:t>
        <a:bodyPr/>
        <a:lstStyle/>
        <a:p>
          <a:endParaRPr lang="en-US"/>
        </a:p>
      </dgm:t>
    </dgm:pt>
    <dgm:pt modelId="{D5C39A02-D788-4312-9A6D-18BAA528BF12}">
      <dgm:prSet/>
      <dgm:spPr/>
      <dgm:t>
        <a:bodyPr/>
        <a:lstStyle/>
        <a:p>
          <a:pPr rtl="0"/>
          <a:r>
            <a:rPr lang="en-US" dirty="0" err="1" smtClean="0"/>
            <a:t>Bersifat</a:t>
          </a:r>
          <a:r>
            <a:rPr lang="en-US" dirty="0" smtClean="0"/>
            <a:t> </a:t>
          </a:r>
          <a:r>
            <a:rPr lang="en-US" dirty="0" err="1" smtClean="0"/>
            <a:t>karsinogen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mutagen</a:t>
          </a:r>
          <a:endParaRPr lang="en-US" dirty="0"/>
        </a:p>
      </dgm:t>
    </dgm:pt>
    <dgm:pt modelId="{5DF3871B-AD4D-4195-BAA5-974C7580C037}" type="parTrans" cxnId="{4EFD7BFA-8D01-48DA-B915-95F832548388}">
      <dgm:prSet/>
      <dgm:spPr/>
      <dgm:t>
        <a:bodyPr/>
        <a:lstStyle/>
        <a:p>
          <a:endParaRPr lang="en-US"/>
        </a:p>
      </dgm:t>
    </dgm:pt>
    <dgm:pt modelId="{3A565ED7-9D3A-436A-83E7-4FD627713C27}" type="sibTrans" cxnId="{4EFD7BFA-8D01-48DA-B915-95F832548388}">
      <dgm:prSet/>
      <dgm:spPr/>
      <dgm:t>
        <a:bodyPr/>
        <a:lstStyle/>
        <a:p>
          <a:endParaRPr lang="en-US"/>
        </a:p>
      </dgm:t>
    </dgm:pt>
    <dgm:pt modelId="{5CEC8F2E-EBEB-4D98-BB37-1A5929AFE788}">
      <dgm:prSet/>
      <dgm:spPr/>
      <dgm:t>
        <a:bodyPr/>
        <a:lstStyle/>
        <a:p>
          <a:pPr rtl="0"/>
          <a:r>
            <a:rPr lang="en-US" dirty="0" err="1" smtClean="0"/>
            <a:t>Jika</a:t>
          </a:r>
          <a:r>
            <a:rPr lang="en-US" dirty="0" smtClean="0"/>
            <a:t> </a:t>
          </a:r>
          <a:r>
            <a:rPr lang="en-US" dirty="0" err="1" smtClean="0"/>
            <a:t>kandungan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tubuh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mengakibatan</a:t>
          </a:r>
          <a:endParaRPr lang="en-US" dirty="0"/>
        </a:p>
      </dgm:t>
    </dgm:pt>
    <dgm:pt modelId="{0BFD5647-C11D-49AC-9505-20869AC81433}" type="parTrans" cxnId="{AF00F4E5-B8E9-4181-B70D-6F43B09A40A7}">
      <dgm:prSet/>
      <dgm:spPr/>
      <dgm:t>
        <a:bodyPr/>
        <a:lstStyle/>
        <a:p>
          <a:endParaRPr lang="en-US"/>
        </a:p>
      </dgm:t>
    </dgm:pt>
    <dgm:pt modelId="{7442075B-DA74-4224-8C9D-F7DB5F20D902}" type="sibTrans" cxnId="{AF00F4E5-B8E9-4181-B70D-6F43B09A40A7}">
      <dgm:prSet/>
      <dgm:spPr/>
      <dgm:t>
        <a:bodyPr/>
        <a:lstStyle/>
        <a:p>
          <a:endParaRPr lang="en-US"/>
        </a:p>
      </dgm:t>
    </dgm:pt>
    <dgm:pt modelId="{1CAD3E53-99CA-4871-A09F-AD0195DDB5A5}">
      <dgm:prSet/>
      <dgm:spPr/>
      <dgm:t>
        <a:bodyPr/>
        <a:lstStyle/>
        <a:p>
          <a:pPr rtl="0"/>
          <a:r>
            <a:rPr lang="en-US" dirty="0" err="1" smtClean="0"/>
            <a:t>Muntah</a:t>
          </a:r>
          <a:endParaRPr lang="en-US" dirty="0"/>
        </a:p>
      </dgm:t>
    </dgm:pt>
    <dgm:pt modelId="{9344A563-6A27-493C-9D7D-3EF3FAD6C733}" type="parTrans" cxnId="{AB5BA4E8-AD0B-486F-A495-921F7CDA5F47}">
      <dgm:prSet/>
      <dgm:spPr/>
      <dgm:t>
        <a:bodyPr/>
        <a:lstStyle/>
        <a:p>
          <a:endParaRPr lang="en-US"/>
        </a:p>
      </dgm:t>
    </dgm:pt>
    <dgm:pt modelId="{1A59894A-F9CD-4EE0-8A1C-A7016DC63D08}" type="sibTrans" cxnId="{AB5BA4E8-AD0B-486F-A495-921F7CDA5F47}">
      <dgm:prSet/>
      <dgm:spPr/>
      <dgm:t>
        <a:bodyPr/>
        <a:lstStyle/>
        <a:p>
          <a:endParaRPr lang="en-US"/>
        </a:p>
      </dgm:t>
    </dgm:pt>
    <dgm:pt modelId="{90256261-C4FD-4E5A-AA8A-129B2AF7DD29}">
      <dgm:prSet/>
      <dgm:spPr/>
      <dgm:t>
        <a:bodyPr/>
        <a:lstStyle/>
        <a:p>
          <a:pPr rtl="0"/>
          <a:r>
            <a:rPr lang="en-US" dirty="0" err="1" smtClean="0"/>
            <a:t>Diare</a:t>
          </a:r>
          <a:r>
            <a:rPr lang="en-US" dirty="0" smtClean="0"/>
            <a:t> </a:t>
          </a:r>
          <a:r>
            <a:rPr lang="en-US" dirty="0" err="1" smtClean="0"/>
            <a:t>bercampur</a:t>
          </a:r>
          <a:r>
            <a:rPr lang="en-US" dirty="0" smtClean="0"/>
            <a:t> </a:t>
          </a:r>
          <a:r>
            <a:rPr lang="en-US" dirty="0" err="1" smtClean="0"/>
            <a:t>darah</a:t>
          </a:r>
          <a:endParaRPr lang="en-US" dirty="0"/>
        </a:p>
      </dgm:t>
    </dgm:pt>
    <dgm:pt modelId="{80E2DF92-C273-4554-88B8-E757286D980F}" type="parTrans" cxnId="{F03DBFC3-BCBD-47A5-BD25-6D2CE9DE91A2}">
      <dgm:prSet/>
      <dgm:spPr/>
      <dgm:t>
        <a:bodyPr/>
        <a:lstStyle/>
        <a:p>
          <a:endParaRPr lang="en-US"/>
        </a:p>
      </dgm:t>
    </dgm:pt>
    <dgm:pt modelId="{7C7A0CC4-EDE0-49C8-8EE0-4FFDFF791146}" type="sibTrans" cxnId="{F03DBFC3-BCBD-47A5-BD25-6D2CE9DE91A2}">
      <dgm:prSet/>
      <dgm:spPr/>
      <dgm:t>
        <a:bodyPr/>
        <a:lstStyle/>
        <a:p>
          <a:endParaRPr lang="en-US"/>
        </a:p>
      </dgm:t>
    </dgm:pt>
    <dgm:pt modelId="{550EE4E8-87CC-4766-944D-66ED62699CCD}">
      <dgm:prSet/>
      <dgm:spPr/>
      <dgm:t>
        <a:bodyPr/>
        <a:lstStyle/>
        <a:p>
          <a:pPr rtl="0"/>
          <a:r>
            <a:rPr lang="en-US" dirty="0" err="1" smtClean="0"/>
            <a:t>Kencing</a:t>
          </a:r>
          <a:r>
            <a:rPr lang="en-US" dirty="0" smtClean="0"/>
            <a:t> </a:t>
          </a:r>
          <a:r>
            <a:rPr lang="en-US" dirty="0" err="1" smtClean="0"/>
            <a:t>bercampur</a:t>
          </a:r>
          <a:r>
            <a:rPr lang="en-US" dirty="0" smtClean="0"/>
            <a:t> </a:t>
          </a:r>
          <a:r>
            <a:rPr lang="en-US" dirty="0" err="1" smtClean="0"/>
            <a:t>darah</a:t>
          </a:r>
          <a:endParaRPr lang="en-US" dirty="0"/>
        </a:p>
      </dgm:t>
    </dgm:pt>
    <dgm:pt modelId="{FF36A8B3-D772-4CCD-902A-5499ECE5CE11}" type="parTrans" cxnId="{1FD72D45-FC36-460D-8636-F37CD2A40CF6}">
      <dgm:prSet/>
      <dgm:spPr/>
      <dgm:t>
        <a:bodyPr/>
        <a:lstStyle/>
        <a:p>
          <a:endParaRPr lang="en-US"/>
        </a:p>
      </dgm:t>
    </dgm:pt>
    <dgm:pt modelId="{27FEB43B-B76B-40F8-8FFA-20974036B5B2}" type="sibTrans" cxnId="{1FD72D45-FC36-460D-8636-F37CD2A40CF6}">
      <dgm:prSet/>
      <dgm:spPr/>
      <dgm:t>
        <a:bodyPr/>
        <a:lstStyle/>
        <a:p>
          <a:endParaRPr lang="en-US"/>
        </a:p>
      </dgm:t>
    </dgm:pt>
    <dgm:pt modelId="{B409E8EB-83D8-4359-925F-B32EA5062DA7}">
      <dgm:prSet/>
      <dgm:spPr/>
      <dgm:t>
        <a:bodyPr/>
        <a:lstStyle/>
        <a:p>
          <a:pPr rtl="0"/>
          <a:r>
            <a:rPr lang="en-US" dirty="0" err="1" smtClean="0"/>
            <a:t>Kematian</a:t>
          </a:r>
          <a:r>
            <a:rPr lang="en-US" dirty="0" smtClean="0"/>
            <a:t> </a:t>
          </a:r>
          <a:r>
            <a:rPr lang="en-US" dirty="0" err="1" smtClean="0"/>
            <a:t>akibat</a:t>
          </a:r>
          <a:r>
            <a:rPr lang="en-US" dirty="0" smtClean="0"/>
            <a:t> </a:t>
          </a:r>
          <a:r>
            <a:rPr lang="en-US" dirty="0" err="1" smtClean="0"/>
            <a:t>adanya</a:t>
          </a:r>
          <a:r>
            <a:rPr lang="en-US" dirty="0" smtClean="0"/>
            <a:t> </a:t>
          </a:r>
          <a:r>
            <a:rPr lang="en-US" dirty="0" err="1" smtClean="0"/>
            <a:t>kegagalan</a:t>
          </a:r>
          <a:r>
            <a:rPr lang="en-US" dirty="0" smtClean="0"/>
            <a:t> </a:t>
          </a:r>
          <a:r>
            <a:rPr lang="en-US" dirty="0" err="1" smtClean="0"/>
            <a:t>peredaran</a:t>
          </a:r>
          <a:r>
            <a:rPr lang="en-US" dirty="0" smtClean="0"/>
            <a:t> </a:t>
          </a:r>
          <a:r>
            <a:rPr lang="en-US" dirty="0" err="1" smtClean="0"/>
            <a:t>darah</a:t>
          </a:r>
          <a:endParaRPr lang="en-US" dirty="0"/>
        </a:p>
      </dgm:t>
    </dgm:pt>
    <dgm:pt modelId="{EAF345E5-067D-46DC-AEEF-CF7C75B53350}" type="parTrans" cxnId="{475566E4-389F-4BAC-B9AA-1E4A246352C4}">
      <dgm:prSet/>
      <dgm:spPr/>
      <dgm:t>
        <a:bodyPr/>
        <a:lstStyle/>
        <a:p>
          <a:endParaRPr lang="en-US"/>
        </a:p>
      </dgm:t>
    </dgm:pt>
    <dgm:pt modelId="{50B2EBDF-74CB-4AC0-B10E-F82D9B94ABF2}" type="sibTrans" cxnId="{475566E4-389F-4BAC-B9AA-1E4A246352C4}">
      <dgm:prSet/>
      <dgm:spPr/>
      <dgm:t>
        <a:bodyPr/>
        <a:lstStyle/>
        <a:p>
          <a:endParaRPr lang="en-US"/>
        </a:p>
      </dgm:t>
    </dgm:pt>
    <dgm:pt modelId="{52BF592B-F003-4079-8AA9-CB4F23B84F1D}" type="pres">
      <dgm:prSet presAssocID="{15243336-AE95-42A7-8584-4264164973DE}" presName="linear" presStyleCnt="0">
        <dgm:presLayoutVars>
          <dgm:animLvl val="lvl"/>
          <dgm:resizeHandles val="exact"/>
        </dgm:presLayoutVars>
      </dgm:prSet>
      <dgm:spPr/>
    </dgm:pt>
    <dgm:pt modelId="{E0BD1C67-ABCF-42E0-861D-36EE6F92FAF6}" type="pres">
      <dgm:prSet presAssocID="{8606D5CA-3AAA-47F9-A5DF-B9D48B102C4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6B83440-B8A2-47E8-A31A-F1D4F64556A6}" type="pres">
      <dgm:prSet presAssocID="{8606D5CA-3AAA-47F9-A5DF-B9D48B102C4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03DBFC3-BCBD-47A5-BD25-6D2CE9DE91A2}" srcId="{8606D5CA-3AAA-47F9-A5DF-B9D48B102C46}" destId="{90256261-C4FD-4E5A-AA8A-129B2AF7DD29}" srcOrd="3" destOrd="0" parTransId="{80E2DF92-C273-4554-88B8-E757286D980F}" sibTransId="{7C7A0CC4-EDE0-49C8-8EE0-4FFDFF791146}"/>
    <dgm:cxn modelId="{332632E0-3F45-459B-BF9E-F1AF01ECE1E1}" type="presOf" srcId="{5CEC8F2E-EBEB-4D98-BB37-1A5929AFE788}" destId="{86B83440-B8A2-47E8-A31A-F1D4F64556A6}" srcOrd="0" destOrd="1" presId="urn:microsoft.com/office/officeart/2005/8/layout/vList2"/>
    <dgm:cxn modelId="{AF00F4E5-B8E9-4181-B70D-6F43B09A40A7}" srcId="{8606D5CA-3AAA-47F9-A5DF-B9D48B102C46}" destId="{5CEC8F2E-EBEB-4D98-BB37-1A5929AFE788}" srcOrd="1" destOrd="0" parTransId="{0BFD5647-C11D-49AC-9505-20869AC81433}" sibTransId="{7442075B-DA74-4224-8C9D-F7DB5F20D902}"/>
    <dgm:cxn modelId="{021DA4D4-875D-44FB-9D40-B0FC0F2C379C}" type="presOf" srcId="{550EE4E8-87CC-4766-944D-66ED62699CCD}" destId="{86B83440-B8A2-47E8-A31A-F1D4F64556A6}" srcOrd="0" destOrd="4" presId="urn:microsoft.com/office/officeart/2005/8/layout/vList2"/>
    <dgm:cxn modelId="{09B5A3C8-D5E5-4D43-B436-35748C1EC047}" type="presOf" srcId="{8606D5CA-3AAA-47F9-A5DF-B9D48B102C46}" destId="{E0BD1C67-ABCF-42E0-861D-36EE6F92FAF6}" srcOrd="0" destOrd="0" presId="urn:microsoft.com/office/officeart/2005/8/layout/vList2"/>
    <dgm:cxn modelId="{1FD72D45-FC36-460D-8636-F37CD2A40CF6}" srcId="{8606D5CA-3AAA-47F9-A5DF-B9D48B102C46}" destId="{550EE4E8-87CC-4766-944D-66ED62699CCD}" srcOrd="4" destOrd="0" parTransId="{FF36A8B3-D772-4CCD-902A-5499ECE5CE11}" sibTransId="{27FEB43B-B76B-40F8-8FFA-20974036B5B2}"/>
    <dgm:cxn modelId="{53DA64B0-A79F-42E8-9EC1-935121D0A5D2}" type="presOf" srcId="{15243336-AE95-42A7-8584-4264164973DE}" destId="{52BF592B-F003-4079-8AA9-CB4F23B84F1D}" srcOrd="0" destOrd="0" presId="urn:microsoft.com/office/officeart/2005/8/layout/vList2"/>
    <dgm:cxn modelId="{4EFD7BFA-8D01-48DA-B915-95F832548388}" srcId="{8606D5CA-3AAA-47F9-A5DF-B9D48B102C46}" destId="{D5C39A02-D788-4312-9A6D-18BAA528BF12}" srcOrd="0" destOrd="0" parTransId="{5DF3871B-AD4D-4195-BAA5-974C7580C037}" sibTransId="{3A565ED7-9D3A-436A-83E7-4FD627713C27}"/>
    <dgm:cxn modelId="{840F6596-25C5-4812-A859-89E99B53C5CE}" type="presOf" srcId="{90256261-C4FD-4E5A-AA8A-129B2AF7DD29}" destId="{86B83440-B8A2-47E8-A31A-F1D4F64556A6}" srcOrd="0" destOrd="3" presId="urn:microsoft.com/office/officeart/2005/8/layout/vList2"/>
    <dgm:cxn modelId="{4DFF13FE-CDAD-434B-BBB7-AB58E99263BA}" type="presOf" srcId="{1CAD3E53-99CA-4871-A09F-AD0195DDB5A5}" destId="{86B83440-B8A2-47E8-A31A-F1D4F64556A6}" srcOrd="0" destOrd="2" presId="urn:microsoft.com/office/officeart/2005/8/layout/vList2"/>
    <dgm:cxn modelId="{169F8BC4-F72A-4231-AB6E-BE7649DAB1EF}" srcId="{15243336-AE95-42A7-8584-4264164973DE}" destId="{8606D5CA-3AAA-47F9-A5DF-B9D48B102C46}" srcOrd="0" destOrd="0" parTransId="{10863F70-BF2B-42C5-9BED-C36BA787BAE3}" sibTransId="{1B51EE6B-C997-4923-B36A-575706EE469B}"/>
    <dgm:cxn modelId="{36B06BF4-289C-458F-9511-0F9F7A735E5F}" type="presOf" srcId="{D5C39A02-D788-4312-9A6D-18BAA528BF12}" destId="{86B83440-B8A2-47E8-A31A-F1D4F64556A6}" srcOrd="0" destOrd="0" presId="urn:microsoft.com/office/officeart/2005/8/layout/vList2"/>
    <dgm:cxn modelId="{AB5BA4E8-AD0B-486F-A495-921F7CDA5F47}" srcId="{8606D5CA-3AAA-47F9-A5DF-B9D48B102C46}" destId="{1CAD3E53-99CA-4871-A09F-AD0195DDB5A5}" srcOrd="2" destOrd="0" parTransId="{9344A563-6A27-493C-9D7D-3EF3FAD6C733}" sibTransId="{1A59894A-F9CD-4EE0-8A1C-A7016DC63D08}"/>
    <dgm:cxn modelId="{475566E4-389F-4BAC-B9AA-1E4A246352C4}" srcId="{8606D5CA-3AAA-47F9-A5DF-B9D48B102C46}" destId="{B409E8EB-83D8-4359-925F-B32EA5062DA7}" srcOrd="5" destOrd="0" parTransId="{EAF345E5-067D-46DC-AEEF-CF7C75B53350}" sibTransId="{50B2EBDF-74CB-4AC0-B10E-F82D9B94ABF2}"/>
    <dgm:cxn modelId="{D13BCA49-715A-4783-A9DB-E73417D99CE8}" type="presOf" srcId="{B409E8EB-83D8-4359-925F-B32EA5062DA7}" destId="{86B83440-B8A2-47E8-A31A-F1D4F64556A6}" srcOrd="0" destOrd="5" presId="urn:microsoft.com/office/officeart/2005/8/layout/vList2"/>
    <dgm:cxn modelId="{52CE6F32-E1F7-476D-811F-10E5DB3D9A18}" type="presParOf" srcId="{52BF592B-F003-4079-8AA9-CB4F23B84F1D}" destId="{E0BD1C67-ABCF-42E0-861D-36EE6F92FAF6}" srcOrd="0" destOrd="0" presId="urn:microsoft.com/office/officeart/2005/8/layout/vList2"/>
    <dgm:cxn modelId="{02375DE0-C55E-46CB-B0ED-C3B506781D1F}" type="presParOf" srcId="{52BF592B-F003-4079-8AA9-CB4F23B84F1D}" destId="{86B83440-B8A2-47E8-A31A-F1D4F64556A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350652A-A1A1-4745-8AFB-47FA29F3ABB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9B61B48-4801-4ED2-8DB9-685E6A0639FC}">
      <dgm:prSet/>
      <dgm:spPr/>
      <dgm:t>
        <a:bodyPr/>
        <a:lstStyle/>
        <a:p>
          <a:pPr rtl="0"/>
          <a:r>
            <a:rPr lang="en-US" smtClean="0"/>
            <a:t>Pengawet Berbahaya</a:t>
          </a:r>
          <a:endParaRPr lang="en-US"/>
        </a:p>
      </dgm:t>
    </dgm:pt>
    <dgm:pt modelId="{8F1FBF4D-D806-42B7-B699-ECC0D0E8E985}" type="parTrans" cxnId="{B07564F0-B5CD-4393-A5FE-D0D9A6C6BA4E}">
      <dgm:prSet/>
      <dgm:spPr/>
      <dgm:t>
        <a:bodyPr/>
        <a:lstStyle/>
        <a:p>
          <a:endParaRPr lang="en-US"/>
        </a:p>
      </dgm:t>
    </dgm:pt>
    <dgm:pt modelId="{6F562189-CD14-41EF-8084-693F55A27406}" type="sibTrans" cxnId="{B07564F0-B5CD-4393-A5FE-D0D9A6C6BA4E}">
      <dgm:prSet/>
      <dgm:spPr/>
      <dgm:t>
        <a:bodyPr/>
        <a:lstStyle/>
        <a:p>
          <a:endParaRPr lang="en-US"/>
        </a:p>
      </dgm:t>
    </dgm:pt>
    <dgm:pt modelId="{3D035AD3-2CF1-4F9D-A581-50594985DE31}" type="pres">
      <dgm:prSet presAssocID="{0350652A-A1A1-4745-8AFB-47FA29F3ABB0}" presName="linear" presStyleCnt="0">
        <dgm:presLayoutVars>
          <dgm:animLvl val="lvl"/>
          <dgm:resizeHandles val="exact"/>
        </dgm:presLayoutVars>
      </dgm:prSet>
      <dgm:spPr/>
    </dgm:pt>
    <dgm:pt modelId="{615DA1CC-75D6-4896-B195-2173B9B4D3F3}" type="pres">
      <dgm:prSet presAssocID="{49B61B48-4801-4ED2-8DB9-685E6A0639F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07564F0-B5CD-4393-A5FE-D0D9A6C6BA4E}" srcId="{0350652A-A1A1-4745-8AFB-47FA29F3ABB0}" destId="{49B61B48-4801-4ED2-8DB9-685E6A0639FC}" srcOrd="0" destOrd="0" parTransId="{8F1FBF4D-D806-42B7-B699-ECC0D0E8E985}" sibTransId="{6F562189-CD14-41EF-8084-693F55A27406}"/>
    <dgm:cxn modelId="{1E090257-0241-45CA-A515-B143E66EB819}" type="presOf" srcId="{0350652A-A1A1-4745-8AFB-47FA29F3ABB0}" destId="{3D035AD3-2CF1-4F9D-A581-50594985DE31}" srcOrd="0" destOrd="0" presId="urn:microsoft.com/office/officeart/2005/8/layout/vList2"/>
    <dgm:cxn modelId="{F6C0206B-E0B8-4A91-868B-F8E4947D9CEC}" type="presOf" srcId="{49B61B48-4801-4ED2-8DB9-685E6A0639FC}" destId="{615DA1CC-75D6-4896-B195-2173B9B4D3F3}" srcOrd="0" destOrd="0" presId="urn:microsoft.com/office/officeart/2005/8/layout/vList2"/>
    <dgm:cxn modelId="{F11DD554-0DAC-490E-A7EA-FD25A6E88B43}" type="presParOf" srcId="{3D035AD3-2CF1-4F9D-A581-50594985DE31}" destId="{615DA1CC-75D6-4896-B195-2173B9B4D3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A261CC2-0E2D-4513-AD3B-7616E3F3FE5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92865EB-F7BF-476F-94C3-1043A366705F}">
      <dgm:prSet/>
      <dgm:spPr/>
      <dgm:t>
        <a:bodyPr/>
        <a:lstStyle/>
        <a:p>
          <a:pPr rtl="0"/>
          <a:r>
            <a:rPr lang="en-US" smtClean="0"/>
            <a:t>Borak</a:t>
          </a:r>
          <a:endParaRPr lang="en-US"/>
        </a:p>
      </dgm:t>
    </dgm:pt>
    <dgm:pt modelId="{26185E35-AB98-4D88-A01D-0188BB3E154C}" type="parTrans" cxnId="{C60AC4E6-104F-4314-A773-74748323572A}">
      <dgm:prSet/>
      <dgm:spPr/>
      <dgm:t>
        <a:bodyPr/>
        <a:lstStyle/>
        <a:p>
          <a:endParaRPr lang="en-US"/>
        </a:p>
      </dgm:t>
    </dgm:pt>
    <dgm:pt modelId="{B8624092-F5A4-4F43-A33F-D28D77B7A5B6}" type="sibTrans" cxnId="{C60AC4E6-104F-4314-A773-74748323572A}">
      <dgm:prSet/>
      <dgm:spPr/>
      <dgm:t>
        <a:bodyPr/>
        <a:lstStyle/>
        <a:p>
          <a:endParaRPr lang="en-US"/>
        </a:p>
      </dgm:t>
    </dgm:pt>
    <dgm:pt modelId="{07A46278-7C68-461A-8267-6469E50EE5A5}">
      <dgm:prSet/>
      <dgm:spPr/>
      <dgm:t>
        <a:bodyPr/>
        <a:lstStyle/>
        <a:p>
          <a:pPr rtl="0"/>
          <a:r>
            <a:rPr lang="en-US" dirty="0" err="1" smtClean="0"/>
            <a:t>Dikenal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nama</a:t>
          </a:r>
          <a:r>
            <a:rPr lang="en-US" dirty="0" smtClean="0"/>
            <a:t> </a:t>
          </a:r>
          <a:r>
            <a:rPr lang="en-US" dirty="0" err="1" smtClean="0"/>
            <a:t>Bleng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Pijer</a:t>
          </a:r>
          <a:endParaRPr lang="en-US" dirty="0"/>
        </a:p>
      </dgm:t>
    </dgm:pt>
    <dgm:pt modelId="{2BA2FF1A-6AF1-4060-943B-7D79B5B5E392}" type="parTrans" cxnId="{FD77F4BE-C895-44E4-8667-915EFE616945}">
      <dgm:prSet/>
      <dgm:spPr/>
      <dgm:t>
        <a:bodyPr/>
        <a:lstStyle/>
        <a:p>
          <a:endParaRPr lang="en-US"/>
        </a:p>
      </dgm:t>
    </dgm:pt>
    <dgm:pt modelId="{24615DF4-F19C-4BBC-9797-3EA3937154B9}" type="sibTrans" cxnId="{FD77F4BE-C895-44E4-8667-915EFE616945}">
      <dgm:prSet/>
      <dgm:spPr/>
      <dgm:t>
        <a:bodyPr/>
        <a:lstStyle/>
        <a:p>
          <a:endParaRPr lang="en-US"/>
        </a:p>
      </dgm:t>
    </dgm:pt>
    <dgm:pt modelId="{FAFD3A4B-4D58-4673-9551-3D713D99B120}">
      <dgm:prSet/>
      <dgm:spPr/>
      <dgm:t>
        <a:bodyPr/>
        <a:lstStyle/>
        <a:p>
          <a:pPr rtl="0"/>
          <a:r>
            <a:rPr lang="en-US" dirty="0" err="1" smtClean="0"/>
            <a:t>Merupakan</a:t>
          </a:r>
          <a:r>
            <a:rPr lang="en-US" dirty="0" smtClean="0"/>
            <a:t> </a:t>
          </a:r>
          <a:r>
            <a:rPr lang="en-US" dirty="0" err="1" smtClean="0"/>
            <a:t>bakterisida</a:t>
          </a:r>
          <a:r>
            <a:rPr lang="en-US" dirty="0" smtClean="0"/>
            <a:t> </a:t>
          </a:r>
          <a:r>
            <a:rPr lang="en-US" dirty="0" err="1" smtClean="0"/>
            <a:t>lemah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bersifat</a:t>
          </a:r>
          <a:r>
            <a:rPr lang="en-US" dirty="0" smtClean="0"/>
            <a:t> </a:t>
          </a:r>
          <a:r>
            <a:rPr lang="en-US" dirty="0" err="1" smtClean="0"/>
            <a:t>racun</a:t>
          </a:r>
          <a:endParaRPr lang="en-US" dirty="0"/>
        </a:p>
      </dgm:t>
    </dgm:pt>
    <dgm:pt modelId="{AF79E328-6E73-41C6-BBFA-FED8F7DC2B6D}" type="parTrans" cxnId="{A6F4FCBC-2842-4966-9AF6-1C113B60DD69}">
      <dgm:prSet/>
      <dgm:spPr/>
      <dgm:t>
        <a:bodyPr/>
        <a:lstStyle/>
        <a:p>
          <a:endParaRPr lang="en-US"/>
        </a:p>
      </dgm:t>
    </dgm:pt>
    <dgm:pt modelId="{BDB6EDC6-6D81-421B-809B-82D232F1E89A}" type="sibTrans" cxnId="{A6F4FCBC-2842-4966-9AF6-1C113B60DD69}">
      <dgm:prSet/>
      <dgm:spPr/>
      <dgm:t>
        <a:bodyPr/>
        <a:lstStyle/>
        <a:p>
          <a:endParaRPr lang="en-US"/>
        </a:p>
      </dgm:t>
    </dgm:pt>
    <dgm:pt modelId="{9FE9AB50-09CF-4722-A63A-AEA175EB4AD0}">
      <dgm:prSet/>
      <dgm:spPr/>
      <dgm:t>
        <a:bodyPr/>
        <a:lstStyle/>
        <a:p>
          <a:pPr rtl="0"/>
          <a:r>
            <a:rPr lang="en-US" dirty="0" err="1" smtClean="0"/>
            <a:t>Keracunan</a:t>
          </a:r>
          <a:endParaRPr lang="en-US" dirty="0"/>
        </a:p>
      </dgm:t>
    </dgm:pt>
    <dgm:pt modelId="{3808EE8B-689B-4414-BC84-CDA63B37BE41}" type="parTrans" cxnId="{9C81A5C2-39BC-4145-9AFF-B2B184D0478F}">
      <dgm:prSet/>
      <dgm:spPr/>
      <dgm:t>
        <a:bodyPr/>
        <a:lstStyle/>
        <a:p>
          <a:endParaRPr lang="en-US"/>
        </a:p>
      </dgm:t>
    </dgm:pt>
    <dgm:pt modelId="{56ADFE9E-4E35-4102-854D-B861B04DD679}" type="sibTrans" cxnId="{9C81A5C2-39BC-4145-9AFF-B2B184D0478F}">
      <dgm:prSet/>
      <dgm:spPr/>
      <dgm:t>
        <a:bodyPr/>
        <a:lstStyle/>
        <a:p>
          <a:endParaRPr lang="en-US"/>
        </a:p>
      </dgm:t>
    </dgm:pt>
    <dgm:pt modelId="{3627C894-CBF8-44C3-B30D-6B5B9A6865FC}">
      <dgm:prSet/>
      <dgm:spPr/>
      <dgm:t>
        <a:bodyPr/>
        <a:lstStyle/>
        <a:p>
          <a:pPr rtl="0"/>
          <a:r>
            <a:rPr lang="en-US" dirty="0" err="1" smtClean="0"/>
            <a:t>Gangguan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saraf</a:t>
          </a:r>
          <a:endParaRPr lang="en-US" dirty="0"/>
        </a:p>
      </dgm:t>
    </dgm:pt>
    <dgm:pt modelId="{EB477E5E-D50B-4161-B51B-E36AAF8705BC}" type="parTrans" cxnId="{423D0E25-132A-4C65-A379-ABD83DCD0162}">
      <dgm:prSet/>
      <dgm:spPr/>
      <dgm:t>
        <a:bodyPr/>
        <a:lstStyle/>
        <a:p>
          <a:endParaRPr lang="en-US"/>
        </a:p>
      </dgm:t>
    </dgm:pt>
    <dgm:pt modelId="{A7D15719-8D25-4ADE-98AC-1BC2B43BCC25}" type="sibTrans" cxnId="{423D0E25-132A-4C65-A379-ABD83DCD0162}">
      <dgm:prSet/>
      <dgm:spPr/>
      <dgm:t>
        <a:bodyPr/>
        <a:lstStyle/>
        <a:p>
          <a:endParaRPr lang="en-US"/>
        </a:p>
      </dgm:t>
    </dgm:pt>
    <dgm:pt modelId="{D9C28A22-9C9B-4062-843E-C2EE25B64016}">
      <dgm:prSet/>
      <dgm:spPr/>
      <dgm:t>
        <a:bodyPr/>
        <a:lstStyle/>
        <a:p>
          <a:pPr rtl="0"/>
          <a:r>
            <a:rPr lang="en-US" dirty="0" err="1" smtClean="0"/>
            <a:t>Gejala</a:t>
          </a:r>
          <a:r>
            <a:rPr lang="en-US" dirty="0" smtClean="0"/>
            <a:t> </a:t>
          </a:r>
          <a:r>
            <a:rPr lang="en-US" dirty="0" err="1" smtClean="0"/>
            <a:t>pendarahan</a:t>
          </a:r>
          <a:r>
            <a:rPr lang="en-US" dirty="0" smtClean="0"/>
            <a:t> </a:t>
          </a:r>
          <a:r>
            <a:rPr lang="en-US" dirty="0" err="1" smtClean="0"/>
            <a:t>dilambung</a:t>
          </a:r>
          <a:r>
            <a:rPr lang="en-US" dirty="0" smtClean="0"/>
            <a:t> </a:t>
          </a:r>
          <a:endParaRPr lang="en-US" dirty="0"/>
        </a:p>
      </dgm:t>
    </dgm:pt>
    <dgm:pt modelId="{9E2CEC9C-9D8D-400A-AC9B-6C401CCA9F17}" type="parTrans" cxnId="{35BF0EC0-450A-4170-B244-5B75F4DDAF11}">
      <dgm:prSet/>
      <dgm:spPr/>
      <dgm:t>
        <a:bodyPr/>
        <a:lstStyle/>
        <a:p>
          <a:endParaRPr lang="en-US"/>
        </a:p>
      </dgm:t>
    </dgm:pt>
    <dgm:pt modelId="{74036598-6886-484C-B3F0-3CAC7522E5DF}" type="sibTrans" cxnId="{35BF0EC0-450A-4170-B244-5B75F4DDAF11}">
      <dgm:prSet/>
      <dgm:spPr/>
      <dgm:t>
        <a:bodyPr/>
        <a:lstStyle/>
        <a:p>
          <a:endParaRPr lang="en-US"/>
        </a:p>
      </dgm:t>
    </dgm:pt>
    <dgm:pt modelId="{F0EC8AC6-AFBE-4906-BBF7-4CF17DD3D60E}">
      <dgm:prSet/>
      <dgm:spPr/>
      <dgm:t>
        <a:bodyPr/>
        <a:lstStyle/>
        <a:p>
          <a:pPr rtl="0"/>
          <a:r>
            <a:rPr lang="en-US" dirty="0" err="1" smtClean="0"/>
            <a:t>Gangguan</a:t>
          </a:r>
          <a:r>
            <a:rPr lang="en-US" dirty="0" smtClean="0"/>
            <a:t> </a:t>
          </a:r>
          <a:r>
            <a:rPr lang="en-US" dirty="0" err="1" smtClean="0"/>
            <a:t>stimulasi</a:t>
          </a:r>
          <a:r>
            <a:rPr lang="en-US" dirty="0" smtClean="0"/>
            <a:t> </a:t>
          </a:r>
          <a:r>
            <a:rPr lang="en-US" dirty="0" err="1" smtClean="0"/>
            <a:t>saraf</a:t>
          </a:r>
          <a:r>
            <a:rPr lang="en-US" dirty="0" smtClean="0"/>
            <a:t> </a:t>
          </a:r>
          <a:r>
            <a:rPr lang="en-US" dirty="0" err="1" smtClean="0"/>
            <a:t>pusat</a:t>
          </a:r>
          <a:endParaRPr lang="en-US" dirty="0"/>
        </a:p>
      </dgm:t>
    </dgm:pt>
    <dgm:pt modelId="{E0A42034-F97D-4C0A-B859-12EA65F57485}" type="parTrans" cxnId="{E5748AF6-8533-48A5-B98F-48CFBB01D05A}">
      <dgm:prSet/>
      <dgm:spPr/>
      <dgm:t>
        <a:bodyPr/>
        <a:lstStyle/>
        <a:p>
          <a:endParaRPr lang="en-US"/>
        </a:p>
      </dgm:t>
    </dgm:pt>
    <dgm:pt modelId="{A2B15724-6853-4D16-82B5-A22C59C67588}" type="sibTrans" cxnId="{E5748AF6-8533-48A5-B98F-48CFBB01D05A}">
      <dgm:prSet/>
      <dgm:spPr/>
      <dgm:t>
        <a:bodyPr/>
        <a:lstStyle/>
        <a:p>
          <a:endParaRPr lang="en-US"/>
        </a:p>
      </dgm:t>
    </dgm:pt>
    <dgm:pt modelId="{321E5270-C248-4C75-8A3E-0F75582ACA3F}">
      <dgm:prSet/>
      <dgm:spPr/>
      <dgm:t>
        <a:bodyPr/>
        <a:lstStyle/>
        <a:p>
          <a:pPr rtl="0"/>
          <a:r>
            <a:rPr lang="en-US" dirty="0" err="1" smtClean="0"/>
            <a:t>Komplikasi</a:t>
          </a:r>
          <a:r>
            <a:rPr lang="en-US" dirty="0" smtClean="0"/>
            <a:t> </a:t>
          </a:r>
          <a:r>
            <a:rPr lang="en-US" dirty="0" err="1" smtClean="0"/>
            <a:t>otak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hati</a:t>
          </a:r>
          <a:endParaRPr lang="en-US" dirty="0"/>
        </a:p>
      </dgm:t>
    </dgm:pt>
    <dgm:pt modelId="{3DF33E77-3AC0-4FA5-890D-7899CE5B147A}" type="parTrans" cxnId="{0E15489C-95CD-4D06-9139-9EEB42543CE9}">
      <dgm:prSet/>
      <dgm:spPr/>
      <dgm:t>
        <a:bodyPr/>
        <a:lstStyle/>
        <a:p>
          <a:endParaRPr lang="en-US"/>
        </a:p>
      </dgm:t>
    </dgm:pt>
    <dgm:pt modelId="{804333F4-681A-43C3-93DD-11C594D2FA12}" type="sibTrans" cxnId="{0E15489C-95CD-4D06-9139-9EEB42543CE9}">
      <dgm:prSet/>
      <dgm:spPr/>
      <dgm:t>
        <a:bodyPr/>
        <a:lstStyle/>
        <a:p>
          <a:endParaRPr lang="en-US"/>
        </a:p>
      </dgm:t>
    </dgm:pt>
    <dgm:pt modelId="{D6E37479-E6D6-4F07-A375-9604AA397A96}">
      <dgm:prSet/>
      <dgm:spPr/>
      <dgm:t>
        <a:bodyPr/>
        <a:lstStyle/>
        <a:p>
          <a:pPr rtl="0"/>
          <a:r>
            <a:rPr lang="en-US" dirty="0" err="1" smtClean="0"/>
            <a:t>Terakumulasi</a:t>
          </a:r>
          <a:r>
            <a:rPr lang="en-US" dirty="0" smtClean="0"/>
            <a:t> di </a:t>
          </a:r>
          <a:r>
            <a:rPr lang="en-US" dirty="0" err="1" smtClean="0"/>
            <a:t>ginjal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mengakibatkan</a:t>
          </a:r>
          <a:r>
            <a:rPr lang="en-US" dirty="0" smtClean="0"/>
            <a:t> </a:t>
          </a:r>
          <a:r>
            <a:rPr lang="en-US" dirty="0" err="1" smtClean="0"/>
            <a:t>kematian</a:t>
          </a:r>
          <a:r>
            <a:rPr lang="en-US" dirty="0" smtClean="0"/>
            <a:t> </a:t>
          </a:r>
          <a:r>
            <a:rPr lang="en-US" dirty="0" err="1" smtClean="0"/>
            <a:t>jika</a:t>
          </a:r>
          <a:r>
            <a:rPr lang="en-US" dirty="0" smtClean="0"/>
            <a:t> </a:t>
          </a:r>
          <a:r>
            <a:rPr lang="en-US" dirty="0" err="1" smtClean="0"/>
            <a:t>jumlah</a:t>
          </a:r>
          <a:r>
            <a:rPr lang="en-US" dirty="0" smtClean="0"/>
            <a:t> </a:t>
          </a:r>
          <a:r>
            <a:rPr lang="en-US" dirty="0" err="1" smtClean="0"/>
            <a:t>dihinjal</a:t>
          </a:r>
          <a:r>
            <a:rPr lang="en-US" dirty="0" smtClean="0"/>
            <a:t> 3-6 gram</a:t>
          </a:r>
          <a:endParaRPr lang="en-US" dirty="0"/>
        </a:p>
      </dgm:t>
    </dgm:pt>
    <dgm:pt modelId="{8B336848-C98E-42FC-A8B7-274AF32B609B}" type="parTrans" cxnId="{8A4A46BC-03E1-4596-936A-F10D7C3841F5}">
      <dgm:prSet/>
      <dgm:spPr/>
      <dgm:t>
        <a:bodyPr/>
        <a:lstStyle/>
        <a:p>
          <a:endParaRPr lang="en-US"/>
        </a:p>
      </dgm:t>
    </dgm:pt>
    <dgm:pt modelId="{5170094A-A114-4B14-9652-96F562D99533}" type="sibTrans" cxnId="{8A4A46BC-03E1-4596-936A-F10D7C3841F5}">
      <dgm:prSet/>
      <dgm:spPr/>
      <dgm:t>
        <a:bodyPr/>
        <a:lstStyle/>
        <a:p>
          <a:endParaRPr lang="en-US"/>
        </a:p>
      </dgm:t>
    </dgm:pt>
    <dgm:pt modelId="{7452451B-966A-402C-B8D1-63DD4DEBAF7A}" type="pres">
      <dgm:prSet presAssocID="{EA261CC2-0E2D-4513-AD3B-7616E3F3FE5F}" presName="linear" presStyleCnt="0">
        <dgm:presLayoutVars>
          <dgm:animLvl val="lvl"/>
          <dgm:resizeHandles val="exact"/>
        </dgm:presLayoutVars>
      </dgm:prSet>
      <dgm:spPr/>
    </dgm:pt>
    <dgm:pt modelId="{FDD2DA56-B979-4270-8EC4-ECF65F199650}" type="pres">
      <dgm:prSet presAssocID="{D92865EB-F7BF-476F-94C3-1043A366705F}" presName="parentText" presStyleLbl="node1" presStyleIdx="0" presStyleCnt="1" custLinFactNeighborX="0" custLinFactNeighborY="-820">
        <dgm:presLayoutVars>
          <dgm:chMax val="0"/>
          <dgm:bulletEnabled val="1"/>
        </dgm:presLayoutVars>
      </dgm:prSet>
      <dgm:spPr/>
    </dgm:pt>
    <dgm:pt modelId="{9C2E1FC0-3D79-491B-965E-CA7A4FAC4A6D}" type="pres">
      <dgm:prSet presAssocID="{D92865EB-F7BF-476F-94C3-1043A366705F}" presName="childText" presStyleLbl="revTx" presStyleIdx="0" presStyleCnt="1" custScaleY="99864">
        <dgm:presLayoutVars>
          <dgm:bulletEnabled val="1"/>
        </dgm:presLayoutVars>
      </dgm:prSet>
      <dgm:spPr/>
    </dgm:pt>
  </dgm:ptLst>
  <dgm:cxnLst>
    <dgm:cxn modelId="{8F9F00A4-03FB-4BAB-8FE7-93ADFA2DBA5F}" type="presOf" srcId="{F0EC8AC6-AFBE-4906-BBF7-4CF17DD3D60E}" destId="{9C2E1FC0-3D79-491B-965E-CA7A4FAC4A6D}" srcOrd="0" destOrd="5" presId="urn:microsoft.com/office/officeart/2005/8/layout/vList2"/>
    <dgm:cxn modelId="{A77A8B35-365B-4C32-880F-BDACFB212510}" type="presOf" srcId="{D92865EB-F7BF-476F-94C3-1043A366705F}" destId="{FDD2DA56-B979-4270-8EC4-ECF65F199650}" srcOrd="0" destOrd="0" presId="urn:microsoft.com/office/officeart/2005/8/layout/vList2"/>
    <dgm:cxn modelId="{FD77F4BE-C895-44E4-8667-915EFE616945}" srcId="{D92865EB-F7BF-476F-94C3-1043A366705F}" destId="{07A46278-7C68-461A-8267-6469E50EE5A5}" srcOrd="0" destOrd="0" parTransId="{2BA2FF1A-6AF1-4060-943B-7D79B5B5E392}" sibTransId="{24615DF4-F19C-4BBC-9797-3EA3937154B9}"/>
    <dgm:cxn modelId="{FB6D5519-5AD8-4307-9EF1-E22598862228}" type="presOf" srcId="{07A46278-7C68-461A-8267-6469E50EE5A5}" destId="{9C2E1FC0-3D79-491B-965E-CA7A4FAC4A6D}" srcOrd="0" destOrd="0" presId="urn:microsoft.com/office/officeart/2005/8/layout/vList2"/>
    <dgm:cxn modelId="{BAD82108-CAA1-4890-B2C1-20135EB595E6}" type="presOf" srcId="{9FE9AB50-09CF-4722-A63A-AEA175EB4AD0}" destId="{9C2E1FC0-3D79-491B-965E-CA7A4FAC4A6D}" srcOrd="0" destOrd="2" presId="urn:microsoft.com/office/officeart/2005/8/layout/vList2"/>
    <dgm:cxn modelId="{D2C0AE9B-B8E4-4BF7-9984-7CA27CE95EB4}" type="presOf" srcId="{3627C894-CBF8-44C3-B30D-6B5B9A6865FC}" destId="{9C2E1FC0-3D79-491B-965E-CA7A4FAC4A6D}" srcOrd="0" destOrd="3" presId="urn:microsoft.com/office/officeart/2005/8/layout/vList2"/>
    <dgm:cxn modelId="{8A4A46BC-03E1-4596-936A-F10D7C3841F5}" srcId="{D92865EB-F7BF-476F-94C3-1043A366705F}" destId="{D6E37479-E6D6-4F07-A375-9604AA397A96}" srcOrd="7" destOrd="0" parTransId="{8B336848-C98E-42FC-A8B7-274AF32B609B}" sibTransId="{5170094A-A114-4B14-9652-96F562D99533}"/>
    <dgm:cxn modelId="{C60AC4E6-104F-4314-A773-74748323572A}" srcId="{EA261CC2-0E2D-4513-AD3B-7616E3F3FE5F}" destId="{D92865EB-F7BF-476F-94C3-1043A366705F}" srcOrd="0" destOrd="0" parTransId="{26185E35-AB98-4D88-A01D-0188BB3E154C}" sibTransId="{B8624092-F5A4-4F43-A33F-D28D77B7A5B6}"/>
    <dgm:cxn modelId="{CA1322CF-3C93-48B7-8959-9D00613A441C}" type="presOf" srcId="{EA261CC2-0E2D-4513-AD3B-7616E3F3FE5F}" destId="{7452451B-966A-402C-B8D1-63DD4DEBAF7A}" srcOrd="0" destOrd="0" presId="urn:microsoft.com/office/officeart/2005/8/layout/vList2"/>
    <dgm:cxn modelId="{A6F4FCBC-2842-4966-9AF6-1C113B60DD69}" srcId="{D92865EB-F7BF-476F-94C3-1043A366705F}" destId="{FAFD3A4B-4D58-4673-9551-3D713D99B120}" srcOrd="1" destOrd="0" parTransId="{AF79E328-6E73-41C6-BBFA-FED8F7DC2B6D}" sibTransId="{BDB6EDC6-6D81-421B-809B-82D232F1E89A}"/>
    <dgm:cxn modelId="{E5748AF6-8533-48A5-B98F-48CFBB01D05A}" srcId="{D92865EB-F7BF-476F-94C3-1043A366705F}" destId="{F0EC8AC6-AFBE-4906-BBF7-4CF17DD3D60E}" srcOrd="5" destOrd="0" parTransId="{E0A42034-F97D-4C0A-B859-12EA65F57485}" sibTransId="{A2B15724-6853-4D16-82B5-A22C59C67588}"/>
    <dgm:cxn modelId="{1EF2DFA9-06F1-4557-844E-26F6381BC27C}" type="presOf" srcId="{D6E37479-E6D6-4F07-A375-9604AA397A96}" destId="{9C2E1FC0-3D79-491B-965E-CA7A4FAC4A6D}" srcOrd="0" destOrd="7" presId="urn:microsoft.com/office/officeart/2005/8/layout/vList2"/>
    <dgm:cxn modelId="{423D0E25-132A-4C65-A379-ABD83DCD0162}" srcId="{D92865EB-F7BF-476F-94C3-1043A366705F}" destId="{3627C894-CBF8-44C3-B30D-6B5B9A6865FC}" srcOrd="3" destOrd="0" parTransId="{EB477E5E-D50B-4161-B51B-E36AAF8705BC}" sibTransId="{A7D15719-8D25-4ADE-98AC-1BC2B43BCC25}"/>
    <dgm:cxn modelId="{3AEF46BE-04CA-4A79-99B3-ACB1E96D8D23}" type="presOf" srcId="{FAFD3A4B-4D58-4673-9551-3D713D99B120}" destId="{9C2E1FC0-3D79-491B-965E-CA7A4FAC4A6D}" srcOrd="0" destOrd="1" presId="urn:microsoft.com/office/officeart/2005/8/layout/vList2"/>
    <dgm:cxn modelId="{0E15489C-95CD-4D06-9139-9EEB42543CE9}" srcId="{D92865EB-F7BF-476F-94C3-1043A366705F}" destId="{321E5270-C248-4C75-8A3E-0F75582ACA3F}" srcOrd="6" destOrd="0" parTransId="{3DF33E77-3AC0-4FA5-890D-7899CE5B147A}" sibTransId="{804333F4-681A-43C3-93DD-11C594D2FA12}"/>
    <dgm:cxn modelId="{35BF0EC0-450A-4170-B244-5B75F4DDAF11}" srcId="{D92865EB-F7BF-476F-94C3-1043A366705F}" destId="{D9C28A22-9C9B-4062-843E-C2EE25B64016}" srcOrd="4" destOrd="0" parTransId="{9E2CEC9C-9D8D-400A-AC9B-6C401CCA9F17}" sibTransId="{74036598-6886-484C-B3F0-3CAC7522E5DF}"/>
    <dgm:cxn modelId="{BCB53A18-65F5-4054-9B00-5AA7F6B6E291}" type="presOf" srcId="{321E5270-C248-4C75-8A3E-0F75582ACA3F}" destId="{9C2E1FC0-3D79-491B-965E-CA7A4FAC4A6D}" srcOrd="0" destOrd="6" presId="urn:microsoft.com/office/officeart/2005/8/layout/vList2"/>
    <dgm:cxn modelId="{14BFE337-209F-4FC1-AA91-7C5CF163F926}" type="presOf" srcId="{D9C28A22-9C9B-4062-843E-C2EE25B64016}" destId="{9C2E1FC0-3D79-491B-965E-CA7A4FAC4A6D}" srcOrd="0" destOrd="4" presId="urn:microsoft.com/office/officeart/2005/8/layout/vList2"/>
    <dgm:cxn modelId="{9C81A5C2-39BC-4145-9AFF-B2B184D0478F}" srcId="{D92865EB-F7BF-476F-94C3-1043A366705F}" destId="{9FE9AB50-09CF-4722-A63A-AEA175EB4AD0}" srcOrd="2" destOrd="0" parTransId="{3808EE8B-689B-4414-BC84-CDA63B37BE41}" sibTransId="{56ADFE9E-4E35-4102-854D-B861B04DD679}"/>
    <dgm:cxn modelId="{43637CE6-163C-4DDF-8DA6-8163C8A28CFA}" type="presParOf" srcId="{7452451B-966A-402C-B8D1-63DD4DEBAF7A}" destId="{FDD2DA56-B979-4270-8EC4-ECF65F199650}" srcOrd="0" destOrd="0" presId="urn:microsoft.com/office/officeart/2005/8/layout/vList2"/>
    <dgm:cxn modelId="{7DC65AC2-815F-4354-A585-C622C56E1090}" type="presParOf" srcId="{7452451B-966A-402C-B8D1-63DD4DEBAF7A}" destId="{9C2E1FC0-3D79-491B-965E-CA7A4FAC4A6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1B26EE-4D12-4703-B4A2-FCE096B0FA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E21EF4-D185-4D23-9BF0-8D068DEC7DAD}">
      <dgm:prSet/>
      <dgm:spPr/>
      <dgm:t>
        <a:bodyPr/>
        <a:lstStyle/>
        <a:p>
          <a:pPr rtl="0"/>
          <a:r>
            <a:rPr lang="en-US" dirty="0" err="1" smtClean="0"/>
            <a:t>Penyedap</a:t>
          </a:r>
          <a:r>
            <a:rPr lang="en-US" dirty="0" smtClean="0"/>
            <a:t> Rasa</a:t>
          </a:r>
          <a:endParaRPr lang="en-US" dirty="0"/>
        </a:p>
      </dgm:t>
    </dgm:pt>
    <dgm:pt modelId="{4AAD7513-1731-4C69-BA75-8A9D9A8299F8}" type="parTrans" cxnId="{1B5BF1D1-2357-47FA-820D-672E7E85F8C0}">
      <dgm:prSet/>
      <dgm:spPr/>
      <dgm:t>
        <a:bodyPr/>
        <a:lstStyle/>
        <a:p>
          <a:endParaRPr lang="en-US"/>
        </a:p>
      </dgm:t>
    </dgm:pt>
    <dgm:pt modelId="{C1511D1C-E3D2-47CF-B7E7-991CE9E614BE}" type="sibTrans" cxnId="{1B5BF1D1-2357-47FA-820D-672E7E85F8C0}">
      <dgm:prSet/>
      <dgm:spPr/>
      <dgm:t>
        <a:bodyPr/>
        <a:lstStyle/>
        <a:p>
          <a:endParaRPr lang="en-US"/>
        </a:p>
      </dgm:t>
    </dgm:pt>
    <dgm:pt modelId="{7C302ECC-64E3-49FF-B7C3-7F61AE7C05A1}" type="pres">
      <dgm:prSet presAssocID="{1F1B26EE-4D12-4703-B4A2-FCE096B0FA86}" presName="linear" presStyleCnt="0">
        <dgm:presLayoutVars>
          <dgm:animLvl val="lvl"/>
          <dgm:resizeHandles val="exact"/>
        </dgm:presLayoutVars>
      </dgm:prSet>
      <dgm:spPr/>
    </dgm:pt>
    <dgm:pt modelId="{B65F3ECD-D6ED-4CF0-BD91-9E1726379754}" type="pres">
      <dgm:prSet presAssocID="{9DE21EF4-D185-4D23-9BF0-8D068DEC7DA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B5BF1D1-2357-47FA-820D-672E7E85F8C0}" srcId="{1F1B26EE-4D12-4703-B4A2-FCE096B0FA86}" destId="{9DE21EF4-D185-4D23-9BF0-8D068DEC7DAD}" srcOrd="0" destOrd="0" parTransId="{4AAD7513-1731-4C69-BA75-8A9D9A8299F8}" sibTransId="{C1511D1C-E3D2-47CF-B7E7-991CE9E614BE}"/>
    <dgm:cxn modelId="{D7E596CA-853B-41C5-83CB-3748CDB8265C}" type="presOf" srcId="{9DE21EF4-D185-4D23-9BF0-8D068DEC7DAD}" destId="{B65F3ECD-D6ED-4CF0-BD91-9E1726379754}" srcOrd="0" destOrd="0" presId="urn:microsoft.com/office/officeart/2005/8/layout/vList2"/>
    <dgm:cxn modelId="{47E20652-D856-42D1-A681-CA099BFBA9E4}" type="presOf" srcId="{1F1B26EE-4D12-4703-B4A2-FCE096B0FA86}" destId="{7C302ECC-64E3-49FF-B7C3-7F61AE7C05A1}" srcOrd="0" destOrd="0" presId="urn:microsoft.com/office/officeart/2005/8/layout/vList2"/>
    <dgm:cxn modelId="{0EF2E706-76D6-4355-9FFB-D8A46D058D76}" type="presParOf" srcId="{7C302ECC-64E3-49FF-B7C3-7F61AE7C05A1}" destId="{B65F3ECD-D6ED-4CF0-BD91-9E17263797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4B5867B-3E19-4607-AF64-71E97E0F07C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F4547BA-5EFB-480C-A1E7-64A0C6C59391}">
      <dgm:prSet/>
      <dgm:spPr/>
      <dgm:t>
        <a:bodyPr/>
        <a:lstStyle/>
        <a:p>
          <a:pPr rtl="0"/>
          <a:r>
            <a:rPr lang="en-US" dirty="0" err="1" smtClean="0"/>
            <a:t>Penyedap</a:t>
          </a:r>
          <a:r>
            <a:rPr lang="en-US" dirty="0" smtClean="0"/>
            <a:t> </a:t>
          </a:r>
          <a:r>
            <a:rPr lang="en-US" dirty="0" err="1" smtClean="0"/>
            <a:t>Alami</a:t>
          </a:r>
          <a:endParaRPr lang="en-US" dirty="0"/>
        </a:p>
      </dgm:t>
    </dgm:pt>
    <dgm:pt modelId="{C141E086-EBE6-476D-9454-4DACC63E6CD3}" type="parTrans" cxnId="{9654005A-F551-4029-AFD4-AAB3BD76CE14}">
      <dgm:prSet/>
      <dgm:spPr/>
      <dgm:t>
        <a:bodyPr/>
        <a:lstStyle/>
        <a:p>
          <a:endParaRPr lang="en-US"/>
        </a:p>
      </dgm:t>
    </dgm:pt>
    <dgm:pt modelId="{61144FDE-EF1D-48C6-BF7E-6F3863859232}" type="sibTrans" cxnId="{9654005A-F551-4029-AFD4-AAB3BD76CE14}">
      <dgm:prSet/>
      <dgm:spPr/>
      <dgm:t>
        <a:bodyPr/>
        <a:lstStyle/>
        <a:p>
          <a:endParaRPr lang="en-US"/>
        </a:p>
      </dgm:t>
    </dgm:pt>
    <dgm:pt modelId="{DEF7F163-508A-4748-84D0-510DAD49DD4C}">
      <dgm:prSet/>
      <dgm:spPr/>
      <dgm:t>
        <a:bodyPr/>
        <a:lstStyle/>
        <a:p>
          <a:pPr rtl="0"/>
          <a:r>
            <a:rPr lang="en-US" smtClean="0"/>
            <a:t>Berasal dari bahan nabati</a:t>
          </a:r>
          <a:endParaRPr lang="en-US"/>
        </a:p>
      </dgm:t>
    </dgm:pt>
    <dgm:pt modelId="{80DE7CBC-CF06-4701-8254-4FB3F0D51973}" type="parTrans" cxnId="{7B420D94-B740-41D7-89C8-1B0BB49452B5}">
      <dgm:prSet/>
      <dgm:spPr/>
      <dgm:t>
        <a:bodyPr/>
        <a:lstStyle/>
        <a:p>
          <a:endParaRPr lang="en-US"/>
        </a:p>
      </dgm:t>
    </dgm:pt>
    <dgm:pt modelId="{A389DA22-6E0A-458B-A0F1-E7967B8F2E83}" type="sibTrans" cxnId="{7B420D94-B740-41D7-89C8-1B0BB49452B5}">
      <dgm:prSet/>
      <dgm:spPr/>
      <dgm:t>
        <a:bodyPr/>
        <a:lstStyle/>
        <a:p>
          <a:endParaRPr lang="en-US"/>
        </a:p>
      </dgm:t>
    </dgm:pt>
    <dgm:pt modelId="{1E4E35EA-8E14-415B-9BD7-A7E965EFE303}">
      <dgm:prSet/>
      <dgm:spPr/>
      <dgm:t>
        <a:bodyPr/>
        <a:lstStyle/>
        <a:p>
          <a:pPr rtl="0"/>
          <a:r>
            <a:rPr lang="en-US" dirty="0" err="1" smtClean="0"/>
            <a:t>Jahe</a:t>
          </a:r>
          <a:endParaRPr lang="en-US" dirty="0"/>
        </a:p>
      </dgm:t>
    </dgm:pt>
    <dgm:pt modelId="{3B69A5F2-054A-457C-B3FB-362996083A9C}" type="parTrans" cxnId="{E773F30C-DFC1-4D4E-966C-922EE7115A58}">
      <dgm:prSet/>
      <dgm:spPr/>
      <dgm:t>
        <a:bodyPr/>
        <a:lstStyle/>
        <a:p>
          <a:endParaRPr lang="en-US"/>
        </a:p>
      </dgm:t>
    </dgm:pt>
    <dgm:pt modelId="{F0B01F18-C479-4BEC-81E0-5D6EDB7CE48D}" type="sibTrans" cxnId="{E773F30C-DFC1-4D4E-966C-922EE7115A58}">
      <dgm:prSet/>
      <dgm:spPr/>
      <dgm:t>
        <a:bodyPr/>
        <a:lstStyle/>
        <a:p>
          <a:endParaRPr lang="en-US"/>
        </a:p>
      </dgm:t>
    </dgm:pt>
    <dgm:pt modelId="{C736ADB7-85C7-43EE-BD1D-E382659E9FA2}">
      <dgm:prSet/>
      <dgm:spPr/>
      <dgm:t>
        <a:bodyPr/>
        <a:lstStyle/>
        <a:p>
          <a:pPr rtl="0"/>
          <a:r>
            <a:rPr lang="en-US" dirty="0" err="1" smtClean="0"/>
            <a:t>Lengkuas</a:t>
          </a:r>
          <a:endParaRPr lang="en-US" dirty="0"/>
        </a:p>
      </dgm:t>
    </dgm:pt>
    <dgm:pt modelId="{C1231B35-6E0A-42EC-9973-B2FD35427F9A}" type="parTrans" cxnId="{84E93549-79CD-49AA-9617-023E7235DA8C}">
      <dgm:prSet/>
      <dgm:spPr/>
      <dgm:t>
        <a:bodyPr/>
        <a:lstStyle/>
        <a:p>
          <a:endParaRPr lang="en-US"/>
        </a:p>
      </dgm:t>
    </dgm:pt>
    <dgm:pt modelId="{FA3067DB-896F-4E88-A5BD-5280B4409059}" type="sibTrans" cxnId="{84E93549-79CD-49AA-9617-023E7235DA8C}">
      <dgm:prSet/>
      <dgm:spPr/>
      <dgm:t>
        <a:bodyPr/>
        <a:lstStyle/>
        <a:p>
          <a:endParaRPr lang="en-US"/>
        </a:p>
      </dgm:t>
    </dgm:pt>
    <dgm:pt modelId="{FF633335-71A3-45D8-BF7C-DF05D2EC6B3F}">
      <dgm:prSet/>
      <dgm:spPr/>
      <dgm:t>
        <a:bodyPr/>
        <a:lstStyle/>
        <a:p>
          <a:pPr rtl="0"/>
          <a:r>
            <a:rPr lang="en-US" dirty="0" err="1" smtClean="0"/>
            <a:t>Cengkih</a:t>
          </a:r>
          <a:endParaRPr lang="en-US" dirty="0"/>
        </a:p>
      </dgm:t>
    </dgm:pt>
    <dgm:pt modelId="{0A23B325-7221-4D6C-BE53-DA113A578DD6}" type="parTrans" cxnId="{23D51C55-E4EA-4491-A03E-4D8E945730CC}">
      <dgm:prSet/>
      <dgm:spPr/>
      <dgm:t>
        <a:bodyPr/>
        <a:lstStyle/>
        <a:p>
          <a:endParaRPr lang="en-US"/>
        </a:p>
      </dgm:t>
    </dgm:pt>
    <dgm:pt modelId="{78F0436D-3016-4E2C-8B44-157326C08749}" type="sibTrans" cxnId="{23D51C55-E4EA-4491-A03E-4D8E945730CC}">
      <dgm:prSet/>
      <dgm:spPr/>
      <dgm:t>
        <a:bodyPr/>
        <a:lstStyle/>
        <a:p>
          <a:endParaRPr lang="en-US"/>
        </a:p>
      </dgm:t>
    </dgm:pt>
    <dgm:pt modelId="{99722FF3-5428-4AA3-824F-7D4A53C0775E}">
      <dgm:prSet/>
      <dgm:spPr/>
      <dgm:t>
        <a:bodyPr/>
        <a:lstStyle/>
        <a:p>
          <a:pPr rtl="0"/>
          <a:r>
            <a:rPr lang="en-US" dirty="0" smtClean="0"/>
            <a:t>Pala</a:t>
          </a:r>
          <a:endParaRPr lang="en-US" dirty="0"/>
        </a:p>
      </dgm:t>
    </dgm:pt>
    <dgm:pt modelId="{4B732C6F-546C-46EF-BB82-CA1E84CBAF40}" type="parTrans" cxnId="{859570C8-09C0-4F19-B7AC-D69E3A7A420D}">
      <dgm:prSet/>
      <dgm:spPr/>
      <dgm:t>
        <a:bodyPr/>
        <a:lstStyle/>
        <a:p>
          <a:endParaRPr lang="en-US"/>
        </a:p>
      </dgm:t>
    </dgm:pt>
    <dgm:pt modelId="{0F60D288-60F9-4C34-B2D7-FC3BE098CE65}" type="sibTrans" cxnId="{859570C8-09C0-4F19-B7AC-D69E3A7A420D}">
      <dgm:prSet/>
      <dgm:spPr/>
      <dgm:t>
        <a:bodyPr/>
        <a:lstStyle/>
        <a:p>
          <a:endParaRPr lang="en-US"/>
        </a:p>
      </dgm:t>
    </dgm:pt>
    <dgm:pt modelId="{AA3A1638-DA54-4F4E-AC51-AF30CEE468F5}">
      <dgm:prSet/>
      <dgm:spPr/>
      <dgm:t>
        <a:bodyPr/>
        <a:lstStyle/>
        <a:p>
          <a:pPr rtl="0"/>
          <a:r>
            <a:rPr lang="en-US" dirty="0" err="1" smtClean="0"/>
            <a:t>Merica</a:t>
          </a:r>
          <a:endParaRPr lang="en-US" dirty="0"/>
        </a:p>
      </dgm:t>
    </dgm:pt>
    <dgm:pt modelId="{52D49444-8FA9-466C-AA61-CCB00FB46EAB}" type="parTrans" cxnId="{03A2A0AB-F077-4057-8E29-BE4DF7F74552}">
      <dgm:prSet/>
      <dgm:spPr/>
      <dgm:t>
        <a:bodyPr/>
        <a:lstStyle/>
        <a:p>
          <a:endParaRPr lang="en-US"/>
        </a:p>
      </dgm:t>
    </dgm:pt>
    <dgm:pt modelId="{12BDA5B7-F936-4F32-97C4-62465B7FC845}" type="sibTrans" cxnId="{03A2A0AB-F077-4057-8E29-BE4DF7F74552}">
      <dgm:prSet/>
      <dgm:spPr/>
      <dgm:t>
        <a:bodyPr/>
        <a:lstStyle/>
        <a:p>
          <a:endParaRPr lang="en-US"/>
        </a:p>
      </dgm:t>
    </dgm:pt>
    <dgm:pt modelId="{C0225CBF-F94A-4BB7-98BB-A9EE1E014B9A}">
      <dgm:prSet/>
      <dgm:spPr/>
      <dgm:t>
        <a:bodyPr/>
        <a:lstStyle/>
        <a:p>
          <a:pPr rtl="0"/>
          <a:r>
            <a:rPr lang="en-US" dirty="0" err="1" smtClean="0"/>
            <a:t>Bawang</a:t>
          </a:r>
          <a:endParaRPr lang="en-US" dirty="0"/>
        </a:p>
      </dgm:t>
    </dgm:pt>
    <dgm:pt modelId="{E93BD123-81B9-4018-8396-699215512D0D}" type="parTrans" cxnId="{CB3A7B9E-0973-4570-AD7B-CB6CF38A4321}">
      <dgm:prSet/>
      <dgm:spPr/>
      <dgm:t>
        <a:bodyPr/>
        <a:lstStyle/>
        <a:p>
          <a:endParaRPr lang="en-US"/>
        </a:p>
      </dgm:t>
    </dgm:pt>
    <dgm:pt modelId="{C4BAB0A5-8E99-45A7-A9F7-AFA0398DB033}" type="sibTrans" cxnId="{CB3A7B9E-0973-4570-AD7B-CB6CF38A4321}">
      <dgm:prSet/>
      <dgm:spPr/>
      <dgm:t>
        <a:bodyPr/>
        <a:lstStyle/>
        <a:p>
          <a:endParaRPr lang="en-US"/>
        </a:p>
      </dgm:t>
    </dgm:pt>
    <dgm:pt modelId="{8EFC2024-61B0-4DE1-B9B9-4C16580524AB}">
      <dgm:prSet/>
      <dgm:spPr/>
      <dgm:t>
        <a:bodyPr/>
        <a:lstStyle/>
        <a:p>
          <a:pPr rtl="0"/>
          <a:r>
            <a:rPr lang="en-US" dirty="0" err="1" smtClean="0"/>
            <a:t>Ketumbar</a:t>
          </a:r>
          <a:endParaRPr lang="en-US" dirty="0"/>
        </a:p>
      </dgm:t>
    </dgm:pt>
    <dgm:pt modelId="{2138DE93-1C2C-4B71-911C-4E3EC9806AF7}" type="parTrans" cxnId="{FC84E7BC-9079-4F93-97C1-B81B1215B1CC}">
      <dgm:prSet/>
      <dgm:spPr/>
      <dgm:t>
        <a:bodyPr/>
        <a:lstStyle/>
        <a:p>
          <a:endParaRPr lang="en-US"/>
        </a:p>
      </dgm:t>
    </dgm:pt>
    <dgm:pt modelId="{7310815B-2585-4B91-9924-AC38E1CE4A69}" type="sibTrans" cxnId="{FC84E7BC-9079-4F93-97C1-B81B1215B1CC}">
      <dgm:prSet/>
      <dgm:spPr/>
      <dgm:t>
        <a:bodyPr/>
        <a:lstStyle/>
        <a:p>
          <a:endParaRPr lang="en-US"/>
        </a:p>
      </dgm:t>
    </dgm:pt>
    <dgm:pt modelId="{D99C6E3C-8095-40DC-9230-6DE3998FA202}">
      <dgm:prSet/>
      <dgm:spPr/>
      <dgm:t>
        <a:bodyPr/>
        <a:lstStyle/>
        <a:p>
          <a:pPr rtl="0"/>
          <a:r>
            <a:rPr lang="en-US" dirty="0" err="1" smtClean="0"/>
            <a:t>Seledri</a:t>
          </a:r>
          <a:endParaRPr lang="en-US" dirty="0"/>
        </a:p>
      </dgm:t>
    </dgm:pt>
    <dgm:pt modelId="{7140967F-129C-4CE2-972B-DD1CC81647B6}" type="parTrans" cxnId="{C17C0904-1804-45BA-8371-B7DC16C16869}">
      <dgm:prSet/>
      <dgm:spPr/>
      <dgm:t>
        <a:bodyPr/>
        <a:lstStyle/>
        <a:p>
          <a:endParaRPr lang="en-US"/>
        </a:p>
      </dgm:t>
    </dgm:pt>
    <dgm:pt modelId="{1D6E9A89-A5C1-4D16-A4AD-2CCD7FD502F4}" type="sibTrans" cxnId="{C17C0904-1804-45BA-8371-B7DC16C16869}">
      <dgm:prSet/>
      <dgm:spPr/>
      <dgm:t>
        <a:bodyPr/>
        <a:lstStyle/>
        <a:p>
          <a:endParaRPr lang="en-US"/>
        </a:p>
      </dgm:t>
    </dgm:pt>
    <dgm:pt modelId="{E6A3B499-E76D-4753-BE4B-34E6A584C44E}">
      <dgm:prSet/>
      <dgm:spPr/>
      <dgm:t>
        <a:bodyPr/>
        <a:lstStyle/>
        <a:p>
          <a:pPr rtl="0"/>
          <a:r>
            <a:rPr lang="en-US" dirty="0" err="1" smtClean="0"/>
            <a:t>Serai</a:t>
          </a:r>
          <a:endParaRPr lang="en-US" dirty="0"/>
        </a:p>
      </dgm:t>
    </dgm:pt>
    <dgm:pt modelId="{43AE1CED-12CB-48CB-9ED9-FC8C447B9B7C}" type="parTrans" cxnId="{B9DC71DB-552B-453C-BE9A-B3D25AF802D7}">
      <dgm:prSet/>
      <dgm:spPr/>
      <dgm:t>
        <a:bodyPr/>
        <a:lstStyle/>
        <a:p>
          <a:endParaRPr lang="en-US"/>
        </a:p>
      </dgm:t>
    </dgm:pt>
    <dgm:pt modelId="{D5F9897A-1286-4318-AA06-15EC98E2BF12}" type="sibTrans" cxnId="{B9DC71DB-552B-453C-BE9A-B3D25AF802D7}">
      <dgm:prSet/>
      <dgm:spPr/>
      <dgm:t>
        <a:bodyPr/>
        <a:lstStyle/>
        <a:p>
          <a:endParaRPr lang="en-US"/>
        </a:p>
      </dgm:t>
    </dgm:pt>
    <dgm:pt modelId="{29677898-ABAE-4C6D-ACA7-FE517F764FD4}">
      <dgm:prSet/>
      <dgm:spPr/>
      <dgm:t>
        <a:bodyPr/>
        <a:lstStyle/>
        <a:p>
          <a:pPr rtl="0"/>
          <a:r>
            <a:rPr lang="en-US" smtClean="0"/>
            <a:t>Berasal dari hewani</a:t>
          </a:r>
          <a:endParaRPr lang="en-US"/>
        </a:p>
      </dgm:t>
    </dgm:pt>
    <dgm:pt modelId="{69DF94E8-61E1-4C5D-9B9A-BA23CA0AD77E}" type="parTrans" cxnId="{2E4BCEAF-0ABE-4472-B495-1F860AA59D26}">
      <dgm:prSet/>
      <dgm:spPr/>
      <dgm:t>
        <a:bodyPr/>
        <a:lstStyle/>
        <a:p>
          <a:endParaRPr lang="en-US"/>
        </a:p>
      </dgm:t>
    </dgm:pt>
    <dgm:pt modelId="{BEABD5EC-C38E-424A-98AB-D6FF55FE6163}" type="sibTrans" cxnId="{2E4BCEAF-0ABE-4472-B495-1F860AA59D26}">
      <dgm:prSet/>
      <dgm:spPr/>
      <dgm:t>
        <a:bodyPr/>
        <a:lstStyle/>
        <a:p>
          <a:endParaRPr lang="en-US"/>
        </a:p>
      </dgm:t>
    </dgm:pt>
    <dgm:pt modelId="{09706ABC-B685-4C72-9964-71A9D2C23F40}" type="pres">
      <dgm:prSet presAssocID="{94B5867B-3E19-4607-AF64-71E97E0F07C8}" presName="linear" presStyleCnt="0">
        <dgm:presLayoutVars>
          <dgm:animLvl val="lvl"/>
          <dgm:resizeHandles val="exact"/>
        </dgm:presLayoutVars>
      </dgm:prSet>
      <dgm:spPr/>
    </dgm:pt>
    <dgm:pt modelId="{E941696B-E322-4A4F-AC4B-946CCA424D29}" type="pres">
      <dgm:prSet presAssocID="{EF4547BA-5EFB-480C-A1E7-64A0C6C5939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EA3FC6-9AF6-42A1-B3F5-6D610850DCB3}" type="pres">
      <dgm:prSet presAssocID="{61144FDE-EF1D-48C6-BF7E-6F3863859232}" presName="spacer" presStyleCnt="0"/>
      <dgm:spPr/>
    </dgm:pt>
    <dgm:pt modelId="{0B1B1401-1BD6-4444-BAFB-83A9ACE90294}" type="pres">
      <dgm:prSet presAssocID="{DEF7F163-508A-4748-84D0-510DAD49DD4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CF6243-13F1-4A14-A6A9-C049590F85F4}" type="pres">
      <dgm:prSet presAssocID="{DEF7F163-508A-4748-84D0-510DAD49DD4C}" presName="childText" presStyleLbl="revTx" presStyleIdx="0" presStyleCnt="1">
        <dgm:presLayoutVars>
          <dgm:bulletEnabled val="1"/>
        </dgm:presLayoutVars>
      </dgm:prSet>
      <dgm:spPr/>
    </dgm:pt>
    <dgm:pt modelId="{E1202BFB-48A1-4689-93F8-29777C892094}" type="pres">
      <dgm:prSet presAssocID="{29677898-ABAE-4C6D-ACA7-FE517F764FD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4E93549-79CD-49AA-9617-023E7235DA8C}" srcId="{DEF7F163-508A-4748-84D0-510DAD49DD4C}" destId="{C736ADB7-85C7-43EE-BD1D-E382659E9FA2}" srcOrd="1" destOrd="0" parTransId="{C1231B35-6E0A-42EC-9973-B2FD35427F9A}" sibTransId="{FA3067DB-896F-4E88-A5BD-5280B4409059}"/>
    <dgm:cxn modelId="{E773F30C-DFC1-4D4E-966C-922EE7115A58}" srcId="{DEF7F163-508A-4748-84D0-510DAD49DD4C}" destId="{1E4E35EA-8E14-415B-9BD7-A7E965EFE303}" srcOrd="0" destOrd="0" parTransId="{3B69A5F2-054A-457C-B3FB-362996083A9C}" sibTransId="{F0B01F18-C479-4BEC-81E0-5D6EDB7CE48D}"/>
    <dgm:cxn modelId="{2DEB354E-90E4-4E56-8CE5-168AF8879953}" type="presOf" srcId="{E6A3B499-E76D-4753-BE4B-34E6A584C44E}" destId="{CCCF6243-13F1-4A14-A6A9-C049590F85F4}" srcOrd="0" destOrd="8" presId="urn:microsoft.com/office/officeart/2005/8/layout/vList2"/>
    <dgm:cxn modelId="{DE4E8A0F-B0CC-4433-B628-E96BCB504C05}" type="presOf" srcId="{D99C6E3C-8095-40DC-9230-6DE3998FA202}" destId="{CCCF6243-13F1-4A14-A6A9-C049590F85F4}" srcOrd="0" destOrd="7" presId="urn:microsoft.com/office/officeart/2005/8/layout/vList2"/>
    <dgm:cxn modelId="{7B420D94-B740-41D7-89C8-1B0BB49452B5}" srcId="{94B5867B-3E19-4607-AF64-71E97E0F07C8}" destId="{DEF7F163-508A-4748-84D0-510DAD49DD4C}" srcOrd="1" destOrd="0" parTransId="{80DE7CBC-CF06-4701-8254-4FB3F0D51973}" sibTransId="{A389DA22-6E0A-458B-A0F1-E7967B8F2E83}"/>
    <dgm:cxn modelId="{A59B4411-1C5B-4F24-8E5B-C1B489D253E7}" type="presOf" srcId="{8EFC2024-61B0-4DE1-B9B9-4C16580524AB}" destId="{CCCF6243-13F1-4A14-A6A9-C049590F85F4}" srcOrd="0" destOrd="6" presId="urn:microsoft.com/office/officeart/2005/8/layout/vList2"/>
    <dgm:cxn modelId="{B9DC71DB-552B-453C-BE9A-B3D25AF802D7}" srcId="{DEF7F163-508A-4748-84D0-510DAD49DD4C}" destId="{E6A3B499-E76D-4753-BE4B-34E6A584C44E}" srcOrd="8" destOrd="0" parTransId="{43AE1CED-12CB-48CB-9ED9-FC8C447B9B7C}" sibTransId="{D5F9897A-1286-4318-AA06-15EC98E2BF12}"/>
    <dgm:cxn modelId="{CB3A7B9E-0973-4570-AD7B-CB6CF38A4321}" srcId="{DEF7F163-508A-4748-84D0-510DAD49DD4C}" destId="{C0225CBF-F94A-4BB7-98BB-A9EE1E014B9A}" srcOrd="5" destOrd="0" parTransId="{E93BD123-81B9-4018-8396-699215512D0D}" sibTransId="{C4BAB0A5-8E99-45A7-A9F7-AFA0398DB033}"/>
    <dgm:cxn modelId="{23D51C55-E4EA-4491-A03E-4D8E945730CC}" srcId="{DEF7F163-508A-4748-84D0-510DAD49DD4C}" destId="{FF633335-71A3-45D8-BF7C-DF05D2EC6B3F}" srcOrd="2" destOrd="0" parTransId="{0A23B325-7221-4D6C-BE53-DA113A578DD6}" sibTransId="{78F0436D-3016-4E2C-8B44-157326C08749}"/>
    <dgm:cxn modelId="{9654005A-F551-4029-AFD4-AAB3BD76CE14}" srcId="{94B5867B-3E19-4607-AF64-71E97E0F07C8}" destId="{EF4547BA-5EFB-480C-A1E7-64A0C6C59391}" srcOrd="0" destOrd="0" parTransId="{C141E086-EBE6-476D-9454-4DACC63E6CD3}" sibTransId="{61144FDE-EF1D-48C6-BF7E-6F3863859232}"/>
    <dgm:cxn modelId="{536EC95D-D6E6-4528-84EA-42D50A10CED7}" type="presOf" srcId="{29677898-ABAE-4C6D-ACA7-FE517F764FD4}" destId="{E1202BFB-48A1-4689-93F8-29777C892094}" srcOrd="0" destOrd="0" presId="urn:microsoft.com/office/officeart/2005/8/layout/vList2"/>
    <dgm:cxn modelId="{859570C8-09C0-4F19-B7AC-D69E3A7A420D}" srcId="{DEF7F163-508A-4748-84D0-510DAD49DD4C}" destId="{99722FF3-5428-4AA3-824F-7D4A53C0775E}" srcOrd="3" destOrd="0" parTransId="{4B732C6F-546C-46EF-BB82-CA1E84CBAF40}" sibTransId="{0F60D288-60F9-4C34-B2D7-FC3BE098CE65}"/>
    <dgm:cxn modelId="{FC84E7BC-9079-4F93-97C1-B81B1215B1CC}" srcId="{DEF7F163-508A-4748-84D0-510DAD49DD4C}" destId="{8EFC2024-61B0-4DE1-B9B9-4C16580524AB}" srcOrd="6" destOrd="0" parTransId="{2138DE93-1C2C-4B71-911C-4E3EC9806AF7}" sibTransId="{7310815B-2585-4B91-9924-AC38E1CE4A69}"/>
    <dgm:cxn modelId="{EC59A71B-885F-4DC0-97CB-80C6F2B81950}" type="presOf" srcId="{EF4547BA-5EFB-480C-A1E7-64A0C6C59391}" destId="{E941696B-E322-4A4F-AC4B-946CCA424D29}" srcOrd="0" destOrd="0" presId="urn:microsoft.com/office/officeart/2005/8/layout/vList2"/>
    <dgm:cxn modelId="{EFC62F64-2A2C-4FA3-823C-4E433C272551}" type="presOf" srcId="{C736ADB7-85C7-43EE-BD1D-E382659E9FA2}" destId="{CCCF6243-13F1-4A14-A6A9-C049590F85F4}" srcOrd="0" destOrd="1" presId="urn:microsoft.com/office/officeart/2005/8/layout/vList2"/>
    <dgm:cxn modelId="{C81F64E6-7163-43AD-94CD-F33C7A24047A}" type="presOf" srcId="{FF633335-71A3-45D8-BF7C-DF05D2EC6B3F}" destId="{CCCF6243-13F1-4A14-A6A9-C049590F85F4}" srcOrd="0" destOrd="2" presId="urn:microsoft.com/office/officeart/2005/8/layout/vList2"/>
    <dgm:cxn modelId="{C17C0904-1804-45BA-8371-B7DC16C16869}" srcId="{DEF7F163-508A-4748-84D0-510DAD49DD4C}" destId="{D99C6E3C-8095-40DC-9230-6DE3998FA202}" srcOrd="7" destOrd="0" parTransId="{7140967F-129C-4CE2-972B-DD1CC81647B6}" sibTransId="{1D6E9A89-A5C1-4D16-A4AD-2CCD7FD502F4}"/>
    <dgm:cxn modelId="{2E4BCEAF-0ABE-4472-B495-1F860AA59D26}" srcId="{94B5867B-3E19-4607-AF64-71E97E0F07C8}" destId="{29677898-ABAE-4C6D-ACA7-FE517F764FD4}" srcOrd="2" destOrd="0" parTransId="{69DF94E8-61E1-4C5D-9B9A-BA23CA0AD77E}" sibTransId="{BEABD5EC-C38E-424A-98AB-D6FF55FE6163}"/>
    <dgm:cxn modelId="{8A4AE03D-224F-412B-91AA-E630B8609B70}" type="presOf" srcId="{99722FF3-5428-4AA3-824F-7D4A53C0775E}" destId="{CCCF6243-13F1-4A14-A6A9-C049590F85F4}" srcOrd="0" destOrd="3" presId="urn:microsoft.com/office/officeart/2005/8/layout/vList2"/>
    <dgm:cxn modelId="{0E4C76BC-77DE-463A-91D2-0A787EE13EBD}" type="presOf" srcId="{1E4E35EA-8E14-415B-9BD7-A7E965EFE303}" destId="{CCCF6243-13F1-4A14-A6A9-C049590F85F4}" srcOrd="0" destOrd="0" presId="urn:microsoft.com/office/officeart/2005/8/layout/vList2"/>
    <dgm:cxn modelId="{03A2A0AB-F077-4057-8E29-BE4DF7F74552}" srcId="{DEF7F163-508A-4748-84D0-510DAD49DD4C}" destId="{AA3A1638-DA54-4F4E-AC51-AF30CEE468F5}" srcOrd="4" destOrd="0" parTransId="{52D49444-8FA9-466C-AA61-CCB00FB46EAB}" sibTransId="{12BDA5B7-F936-4F32-97C4-62465B7FC845}"/>
    <dgm:cxn modelId="{E57BC606-D268-49AB-A8D6-301C4BF7EFD4}" type="presOf" srcId="{C0225CBF-F94A-4BB7-98BB-A9EE1E014B9A}" destId="{CCCF6243-13F1-4A14-A6A9-C049590F85F4}" srcOrd="0" destOrd="5" presId="urn:microsoft.com/office/officeart/2005/8/layout/vList2"/>
    <dgm:cxn modelId="{5FEF6DB7-89CB-4B55-B1C5-0A21FE67FE41}" type="presOf" srcId="{DEF7F163-508A-4748-84D0-510DAD49DD4C}" destId="{0B1B1401-1BD6-4444-BAFB-83A9ACE90294}" srcOrd="0" destOrd="0" presId="urn:microsoft.com/office/officeart/2005/8/layout/vList2"/>
    <dgm:cxn modelId="{90B2B886-20DA-4EE6-9292-B51E8B0A571B}" type="presOf" srcId="{94B5867B-3E19-4607-AF64-71E97E0F07C8}" destId="{09706ABC-B685-4C72-9964-71A9D2C23F40}" srcOrd="0" destOrd="0" presId="urn:microsoft.com/office/officeart/2005/8/layout/vList2"/>
    <dgm:cxn modelId="{2A46B984-6E70-49E2-B7FB-BE7E8DF4EABF}" type="presOf" srcId="{AA3A1638-DA54-4F4E-AC51-AF30CEE468F5}" destId="{CCCF6243-13F1-4A14-A6A9-C049590F85F4}" srcOrd="0" destOrd="4" presId="urn:microsoft.com/office/officeart/2005/8/layout/vList2"/>
    <dgm:cxn modelId="{5848DBAD-62A6-4116-AC2B-47D96C188067}" type="presParOf" srcId="{09706ABC-B685-4C72-9964-71A9D2C23F40}" destId="{E941696B-E322-4A4F-AC4B-946CCA424D29}" srcOrd="0" destOrd="0" presId="urn:microsoft.com/office/officeart/2005/8/layout/vList2"/>
    <dgm:cxn modelId="{4B7DE305-E2A4-4CCB-8F92-66EF42FD679B}" type="presParOf" srcId="{09706ABC-B685-4C72-9964-71A9D2C23F40}" destId="{8EEA3FC6-9AF6-42A1-B3F5-6D610850DCB3}" srcOrd="1" destOrd="0" presId="urn:microsoft.com/office/officeart/2005/8/layout/vList2"/>
    <dgm:cxn modelId="{B1AC5107-089A-4368-A6FB-DC330D80792C}" type="presParOf" srcId="{09706ABC-B685-4C72-9964-71A9D2C23F40}" destId="{0B1B1401-1BD6-4444-BAFB-83A9ACE90294}" srcOrd="2" destOrd="0" presId="urn:microsoft.com/office/officeart/2005/8/layout/vList2"/>
    <dgm:cxn modelId="{99292AC8-B387-4FCE-B2C5-84DC003325FE}" type="presParOf" srcId="{09706ABC-B685-4C72-9964-71A9D2C23F40}" destId="{CCCF6243-13F1-4A14-A6A9-C049590F85F4}" srcOrd="3" destOrd="0" presId="urn:microsoft.com/office/officeart/2005/8/layout/vList2"/>
    <dgm:cxn modelId="{04A04446-BA26-4F96-B5AD-693BA34B6A62}" type="presParOf" srcId="{09706ABC-B685-4C72-9964-71A9D2C23F40}" destId="{E1202BFB-48A1-4689-93F8-29777C8920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803642-2581-4E5D-AFD5-251E10970A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979044-89F3-4D26-A592-EDBA0EB59010}">
      <dgm:prSet custT="1"/>
      <dgm:spPr/>
      <dgm:t>
        <a:bodyPr/>
        <a:lstStyle/>
        <a:p>
          <a:pPr rtl="0"/>
          <a:r>
            <a:rPr lang="en-US" sz="3600" dirty="0" smtClean="0"/>
            <a:t>ZAT</a:t>
          </a:r>
          <a:r>
            <a:rPr lang="en-US" sz="1500" dirty="0" smtClean="0"/>
            <a:t> </a:t>
          </a:r>
          <a:r>
            <a:rPr lang="en-US" sz="3600" dirty="0" smtClean="0"/>
            <a:t>ADITIF </a:t>
          </a:r>
          <a:endParaRPr lang="en-US" sz="3600" dirty="0"/>
        </a:p>
      </dgm:t>
    </dgm:pt>
    <dgm:pt modelId="{614FB4D8-7FCB-43D9-A6E0-6B111E19F3DF}" type="parTrans" cxnId="{894DA959-D8C1-48EE-8ED2-15F5A0F6E605}">
      <dgm:prSet/>
      <dgm:spPr/>
      <dgm:t>
        <a:bodyPr/>
        <a:lstStyle/>
        <a:p>
          <a:endParaRPr lang="en-US"/>
        </a:p>
      </dgm:t>
    </dgm:pt>
    <dgm:pt modelId="{7886C435-0C19-4137-B507-791395046C73}" type="sibTrans" cxnId="{894DA959-D8C1-48EE-8ED2-15F5A0F6E605}">
      <dgm:prSet/>
      <dgm:spPr/>
      <dgm:t>
        <a:bodyPr/>
        <a:lstStyle/>
        <a:p>
          <a:endParaRPr lang="en-US"/>
        </a:p>
      </dgm:t>
    </dgm:pt>
    <dgm:pt modelId="{D1934AB7-BA10-40DE-9843-60506B72CBB7}" type="pres">
      <dgm:prSet presAssocID="{B8803642-2581-4E5D-AFD5-251E10970A4E}" presName="linear" presStyleCnt="0">
        <dgm:presLayoutVars>
          <dgm:animLvl val="lvl"/>
          <dgm:resizeHandles val="exact"/>
        </dgm:presLayoutVars>
      </dgm:prSet>
      <dgm:spPr/>
    </dgm:pt>
    <dgm:pt modelId="{1C9D78DA-8C8E-4832-9DD4-5EDA9BC4244C}" type="pres">
      <dgm:prSet presAssocID="{F0979044-89F3-4D26-A592-EDBA0EB59010}" presName="parentText" presStyleLbl="node1" presStyleIdx="0" presStyleCnt="1" custScaleY="180558">
        <dgm:presLayoutVars>
          <dgm:chMax val="0"/>
          <dgm:bulletEnabled val="1"/>
        </dgm:presLayoutVars>
      </dgm:prSet>
      <dgm:spPr/>
    </dgm:pt>
  </dgm:ptLst>
  <dgm:cxnLst>
    <dgm:cxn modelId="{3B02F1FE-6836-4B37-8C73-695729437B37}" type="presOf" srcId="{B8803642-2581-4E5D-AFD5-251E10970A4E}" destId="{D1934AB7-BA10-40DE-9843-60506B72CBB7}" srcOrd="0" destOrd="0" presId="urn:microsoft.com/office/officeart/2005/8/layout/vList2"/>
    <dgm:cxn modelId="{658E951C-4501-461D-B3A5-A5657A0DFBC7}" type="presOf" srcId="{F0979044-89F3-4D26-A592-EDBA0EB59010}" destId="{1C9D78DA-8C8E-4832-9DD4-5EDA9BC4244C}" srcOrd="0" destOrd="0" presId="urn:microsoft.com/office/officeart/2005/8/layout/vList2"/>
    <dgm:cxn modelId="{894DA959-D8C1-48EE-8ED2-15F5A0F6E605}" srcId="{B8803642-2581-4E5D-AFD5-251E10970A4E}" destId="{F0979044-89F3-4D26-A592-EDBA0EB59010}" srcOrd="0" destOrd="0" parTransId="{614FB4D8-7FCB-43D9-A6E0-6B111E19F3DF}" sibTransId="{7886C435-0C19-4137-B507-791395046C73}"/>
    <dgm:cxn modelId="{D0A8251F-D311-4D09-94D2-0A15AFA7C714}" type="presParOf" srcId="{D1934AB7-BA10-40DE-9843-60506B72CBB7}" destId="{1C9D78DA-8C8E-4832-9DD4-5EDA9BC424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ADDF666-3746-4377-BCFE-A2FD217846C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9980095-29D8-407A-B24B-A9CDA58D031A}">
      <dgm:prSet/>
      <dgm:spPr/>
      <dgm:t>
        <a:bodyPr/>
        <a:lstStyle/>
        <a:p>
          <a:pPr rtl="0"/>
          <a:r>
            <a:rPr lang="en-US" dirty="0" err="1" smtClean="0"/>
            <a:t>Penyedap</a:t>
          </a:r>
          <a:r>
            <a:rPr lang="en-US" dirty="0" smtClean="0"/>
            <a:t> </a:t>
          </a:r>
          <a:r>
            <a:rPr lang="en-US" dirty="0" err="1" smtClean="0"/>
            <a:t>Buatan</a:t>
          </a:r>
          <a:endParaRPr lang="en-US" dirty="0"/>
        </a:p>
      </dgm:t>
    </dgm:pt>
    <dgm:pt modelId="{F7DEC155-41A2-4DC0-AB04-54F06A4C4BC1}" type="parTrans" cxnId="{52A4EDBA-43AE-43B7-A2CF-AC837FD1B047}">
      <dgm:prSet/>
      <dgm:spPr/>
      <dgm:t>
        <a:bodyPr/>
        <a:lstStyle/>
        <a:p>
          <a:endParaRPr lang="en-US"/>
        </a:p>
      </dgm:t>
    </dgm:pt>
    <dgm:pt modelId="{829C0CDE-B552-4CDF-801C-361D1CC03E78}" type="sibTrans" cxnId="{52A4EDBA-43AE-43B7-A2CF-AC837FD1B047}">
      <dgm:prSet/>
      <dgm:spPr/>
      <dgm:t>
        <a:bodyPr/>
        <a:lstStyle/>
        <a:p>
          <a:endParaRPr lang="en-US"/>
        </a:p>
      </dgm:t>
    </dgm:pt>
    <dgm:pt modelId="{4CB2C2AB-EF2B-425B-AE42-D86E9F58ACA1}">
      <dgm:prSet/>
      <dgm:spPr/>
      <dgm:t>
        <a:bodyPr/>
        <a:lstStyle/>
        <a:p>
          <a:pPr rtl="0"/>
          <a:r>
            <a:rPr lang="en-US" smtClean="0"/>
            <a:t>MSG (monosodium glutamat)</a:t>
          </a:r>
          <a:endParaRPr lang="en-US"/>
        </a:p>
      </dgm:t>
    </dgm:pt>
    <dgm:pt modelId="{749EF75D-B900-494A-8668-ABA93F840074}" type="parTrans" cxnId="{6F7FE108-E51E-432E-8AC0-7E7CE6B383E2}">
      <dgm:prSet/>
      <dgm:spPr/>
      <dgm:t>
        <a:bodyPr/>
        <a:lstStyle/>
        <a:p>
          <a:endParaRPr lang="en-US"/>
        </a:p>
      </dgm:t>
    </dgm:pt>
    <dgm:pt modelId="{84C6194F-0B5C-455B-A9C0-3BA19F13F82E}" type="sibTrans" cxnId="{6F7FE108-E51E-432E-8AC0-7E7CE6B383E2}">
      <dgm:prSet/>
      <dgm:spPr/>
      <dgm:t>
        <a:bodyPr/>
        <a:lstStyle/>
        <a:p>
          <a:endParaRPr lang="en-US"/>
        </a:p>
      </dgm:t>
    </dgm:pt>
    <dgm:pt modelId="{F3E915A4-EF19-4713-A0ED-0A867A97AD8B}" type="pres">
      <dgm:prSet presAssocID="{9ADDF666-3746-4377-BCFE-A2FD217846C7}" presName="linear" presStyleCnt="0">
        <dgm:presLayoutVars>
          <dgm:animLvl val="lvl"/>
          <dgm:resizeHandles val="exact"/>
        </dgm:presLayoutVars>
      </dgm:prSet>
      <dgm:spPr/>
    </dgm:pt>
    <dgm:pt modelId="{7CA4D3CE-4520-40C4-A14C-131C2996E050}" type="pres">
      <dgm:prSet presAssocID="{89980095-29D8-407A-B24B-A9CDA58D031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4F83CFF-EEA1-4C23-AA76-7D70BDB19951}" type="pres">
      <dgm:prSet presAssocID="{829C0CDE-B552-4CDF-801C-361D1CC03E78}" presName="spacer" presStyleCnt="0"/>
      <dgm:spPr/>
    </dgm:pt>
    <dgm:pt modelId="{8210EE7D-A4D0-4B74-B27C-F14F1300DD65}" type="pres">
      <dgm:prSet presAssocID="{4CB2C2AB-EF2B-425B-AE42-D86E9F58ACA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ABBC971-6F4D-4138-9D59-310CC7A1AEB2}" type="presOf" srcId="{9ADDF666-3746-4377-BCFE-A2FD217846C7}" destId="{F3E915A4-EF19-4713-A0ED-0A867A97AD8B}" srcOrd="0" destOrd="0" presId="urn:microsoft.com/office/officeart/2005/8/layout/vList2"/>
    <dgm:cxn modelId="{52A4EDBA-43AE-43B7-A2CF-AC837FD1B047}" srcId="{9ADDF666-3746-4377-BCFE-A2FD217846C7}" destId="{89980095-29D8-407A-B24B-A9CDA58D031A}" srcOrd="0" destOrd="0" parTransId="{F7DEC155-41A2-4DC0-AB04-54F06A4C4BC1}" sibTransId="{829C0CDE-B552-4CDF-801C-361D1CC03E78}"/>
    <dgm:cxn modelId="{48539963-3ABE-41B5-8AE1-BAA6FDCF7A35}" type="presOf" srcId="{4CB2C2AB-EF2B-425B-AE42-D86E9F58ACA1}" destId="{8210EE7D-A4D0-4B74-B27C-F14F1300DD65}" srcOrd="0" destOrd="0" presId="urn:microsoft.com/office/officeart/2005/8/layout/vList2"/>
    <dgm:cxn modelId="{07719F81-6201-4497-A239-C5F327B670B4}" type="presOf" srcId="{89980095-29D8-407A-B24B-A9CDA58D031A}" destId="{7CA4D3CE-4520-40C4-A14C-131C2996E050}" srcOrd="0" destOrd="0" presId="urn:microsoft.com/office/officeart/2005/8/layout/vList2"/>
    <dgm:cxn modelId="{6F7FE108-E51E-432E-8AC0-7E7CE6B383E2}" srcId="{9ADDF666-3746-4377-BCFE-A2FD217846C7}" destId="{4CB2C2AB-EF2B-425B-AE42-D86E9F58ACA1}" srcOrd="1" destOrd="0" parTransId="{749EF75D-B900-494A-8668-ABA93F840074}" sibTransId="{84C6194F-0B5C-455B-A9C0-3BA19F13F82E}"/>
    <dgm:cxn modelId="{4B6FAFD7-9564-4953-841A-1C3D5992539A}" type="presParOf" srcId="{F3E915A4-EF19-4713-A0ED-0A867A97AD8B}" destId="{7CA4D3CE-4520-40C4-A14C-131C2996E050}" srcOrd="0" destOrd="0" presId="urn:microsoft.com/office/officeart/2005/8/layout/vList2"/>
    <dgm:cxn modelId="{BA2F6644-1E7E-4CB5-AD60-1F5FDC87C66A}" type="presParOf" srcId="{F3E915A4-EF19-4713-A0ED-0A867A97AD8B}" destId="{74F83CFF-EEA1-4C23-AA76-7D70BDB19951}" srcOrd="1" destOrd="0" presId="urn:microsoft.com/office/officeart/2005/8/layout/vList2"/>
    <dgm:cxn modelId="{E569D891-8A28-4C76-B480-A2017A526EB1}" type="presParOf" srcId="{F3E915A4-EF19-4713-A0ED-0A867A97AD8B}" destId="{8210EE7D-A4D0-4B74-B27C-F14F1300DD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64E14DF-43A4-478A-838A-2D69BE29AF6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74ABA2B-B88E-4D29-A8BB-881B86CB91A2}">
      <dgm:prSet/>
      <dgm:spPr/>
      <dgm:t>
        <a:bodyPr/>
        <a:lstStyle/>
        <a:p>
          <a:pPr rtl="0"/>
          <a:r>
            <a:rPr lang="en-US" dirty="0" err="1" smtClean="0"/>
            <a:t>Penyedap</a:t>
          </a:r>
          <a:r>
            <a:rPr lang="en-US" dirty="0" smtClean="0"/>
            <a:t> Aroma </a:t>
          </a:r>
          <a:r>
            <a:rPr lang="en-US" dirty="0" err="1" smtClean="0"/>
            <a:t>sinteis</a:t>
          </a:r>
          <a:endParaRPr lang="en-US" dirty="0"/>
        </a:p>
      </dgm:t>
    </dgm:pt>
    <dgm:pt modelId="{C5A7C056-4507-4B38-870F-46D585B11F1F}" type="parTrans" cxnId="{2215AEAC-EA55-4E5C-A475-4F050A163581}">
      <dgm:prSet/>
      <dgm:spPr/>
      <dgm:t>
        <a:bodyPr/>
        <a:lstStyle/>
        <a:p>
          <a:endParaRPr lang="en-US"/>
        </a:p>
      </dgm:t>
    </dgm:pt>
    <dgm:pt modelId="{3BDBEB36-25D8-4E61-B635-CCB3912C4139}" type="sibTrans" cxnId="{2215AEAC-EA55-4E5C-A475-4F050A163581}">
      <dgm:prSet/>
      <dgm:spPr/>
      <dgm:t>
        <a:bodyPr/>
        <a:lstStyle/>
        <a:p>
          <a:endParaRPr lang="en-US"/>
        </a:p>
      </dgm:t>
    </dgm:pt>
    <dgm:pt modelId="{2C3A4CE5-C083-4FE6-83A7-D314CFF92D99}">
      <dgm:prSet/>
      <dgm:spPr/>
      <dgm:t>
        <a:bodyPr/>
        <a:lstStyle/>
        <a:p>
          <a:pPr rtl="0"/>
          <a:r>
            <a:rPr lang="en-US" dirty="0" err="1" smtClean="0"/>
            <a:t>Oktil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jeruk</a:t>
          </a:r>
          <a:r>
            <a:rPr lang="en-US" dirty="0" smtClean="0"/>
            <a:t>)</a:t>
          </a:r>
          <a:endParaRPr lang="en-US" dirty="0"/>
        </a:p>
      </dgm:t>
    </dgm:pt>
    <dgm:pt modelId="{31FFBC87-73DD-4BCC-93DE-0F64CBC9A950}" type="parTrans" cxnId="{7669CA00-7CB7-47C6-AA51-0490C1352F95}">
      <dgm:prSet/>
      <dgm:spPr/>
      <dgm:t>
        <a:bodyPr/>
        <a:lstStyle/>
        <a:p>
          <a:endParaRPr lang="en-US"/>
        </a:p>
      </dgm:t>
    </dgm:pt>
    <dgm:pt modelId="{8590A06D-773A-41E4-ADC6-9BE9984B1101}" type="sibTrans" cxnId="{7669CA00-7CB7-47C6-AA51-0490C1352F95}">
      <dgm:prSet/>
      <dgm:spPr/>
      <dgm:t>
        <a:bodyPr/>
        <a:lstStyle/>
        <a:p>
          <a:endParaRPr lang="en-US"/>
        </a:p>
      </dgm:t>
    </dgm:pt>
    <dgm:pt modelId="{0F960C57-4341-4075-B4C6-255695909C4A}">
      <dgm:prSet/>
      <dgm:spPr/>
      <dgm:t>
        <a:bodyPr/>
        <a:lstStyle/>
        <a:p>
          <a:pPr rtl="0"/>
          <a:r>
            <a:rPr lang="en-US" dirty="0" err="1" smtClean="0"/>
            <a:t>Isoamil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pisang</a:t>
          </a:r>
          <a:r>
            <a:rPr lang="en-US" dirty="0" smtClean="0"/>
            <a:t>)</a:t>
          </a:r>
          <a:endParaRPr lang="en-US" dirty="0"/>
        </a:p>
      </dgm:t>
    </dgm:pt>
    <dgm:pt modelId="{CCD2164E-65EF-4FBE-9AFB-2C726B451F4F}" type="parTrans" cxnId="{B7630D6B-1A39-4F49-BD31-27210632EFF1}">
      <dgm:prSet/>
      <dgm:spPr/>
      <dgm:t>
        <a:bodyPr/>
        <a:lstStyle/>
        <a:p>
          <a:endParaRPr lang="en-US"/>
        </a:p>
      </dgm:t>
    </dgm:pt>
    <dgm:pt modelId="{7D10D1FB-7BF8-4DE0-B7AD-997C43E314F0}" type="sibTrans" cxnId="{B7630D6B-1A39-4F49-BD31-27210632EFF1}">
      <dgm:prSet/>
      <dgm:spPr/>
      <dgm:t>
        <a:bodyPr/>
        <a:lstStyle/>
        <a:p>
          <a:endParaRPr lang="en-US"/>
        </a:p>
      </dgm:t>
    </dgm:pt>
    <dgm:pt modelId="{83677A84-026F-4B6D-8704-5422FC632BF7}">
      <dgm:prSet/>
      <dgm:spPr/>
      <dgm:t>
        <a:bodyPr/>
        <a:lstStyle/>
        <a:p>
          <a:pPr rtl="0"/>
          <a:r>
            <a:rPr lang="en-US" dirty="0" err="1" smtClean="0"/>
            <a:t>Isoamil</a:t>
          </a:r>
          <a:r>
            <a:rPr lang="en-US" dirty="0" smtClean="0"/>
            <a:t> </a:t>
          </a:r>
          <a:r>
            <a:rPr lang="en-US" dirty="0" err="1" smtClean="0"/>
            <a:t>valerat</a:t>
          </a:r>
          <a:r>
            <a:rPr lang="en-US" dirty="0" smtClean="0"/>
            <a:t> (</a:t>
          </a:r>
          <a:r>
            <a:rPr lang="en-US" dirty="0" err="1" smtClean="0"/>
            <a:t>apel</a:t>
          </a:r>
          <a:r>
            <a:rPr lang="en-US" dirty="0" smtClean="0"/>
            <a:t>)</a:t>
          </a:r>
          <a:endParaRPr lang="en-US" dirty="0"/>
        </a:p>
      </dgm:t>
    </dgm:pt>
    <dgm:pt modelId="{7AC5FDAD-34F4-47F0-8154-1E0248BB1893}" type="parTrans" cxnId="{2369CFCB-C40B-45A4-B234-4C1A743348BC}">
      <dgm:prSet/>
      <dgm:spPr/>
      <dgm:t>
        <a:bodyPr/>
        <a:lstStyle/>
        <a:p>
          <a:endParaRPr lang="en-US"/>
        </a:p>
      </dgm:t>
    </dgm:pt>
    <dgm:pt modelId="{47A36382-E3F5-4C3C-BCC3-B0F1F51E5947}" type="sibTrans" cxnId="{2369CFCB-C40B-45A4-B234-4C1A743348BC}">
      <dgm:prSet/>
      <dgm:spPr/>
      <dgm:t>
        <a:bodyPr/>
        <a:lstStyle/>
        <a:p>
          <a:endParaRPr lang="en-US"/>
        </a:p>
      </dgm:t>
    </dgm:pt>
    <dgm:pt modelId="{6F15ADBF-CD21-4102-A67F-50EFE345EA2A}">
      <dgm:prSet/>
      <dgm:spPr/>
      <dgm:t>
        <a:bodyPr/>
        <a:lstStyle/>
        <a:p>
          <a:pPr rtl="0"/>
          <a:r>
            <a:rPr lang="en-US" dirty="0" err="1" smtClean="0"/>
            <a:t>Isobutil</a:t>
          </a:r>
          <a:r>
            <a:rPr lang="en-US" dirty="0" smtClean="0"/>
            <a:t> </a:t>
          </a:r>
          <a:r>
            <a:rPr lang="en-US" dirty="0" err="1" smtClean="0"/>
            <a:t>propionat</a:t>
          </a:r>
          <a:r>
            <a:rPr lang="en-US" dirty="0" smtClean="0"/>
            <a:t> (rum)</a:t>
          </a:r>
          <a:endParaRPr lang="en-US" dirty="0"/>
        </a:p>
      </dgm:t>
    </dgm:pt>
    <dgm:pt modelId="{181E2DD4-FE46-41DA-B520-C061291BF583}" type="parTrans" cxnId="{BB4E9CD0-97EE-4B1E-8D53-A7CD76CCB422}">
      <dgm:prSet/>
      <dgm:spPr/>
      <dgm:t>
        <a:bodyPr/>
        <a:lstStyle/>
        <a:p>
          <a:endParaRPr lang="en-US"/>
        </a:p>
      </dgm:t>
    </dgm:pt>
    <dgm:pt modelId="{A536640E-3FCD-44A8-A8F5-A3ADF6B370BD}" type="sibTrans" cxnId="{BB4E9CD0-97EE-4B1E-8D53-A7CD76CCB422}">
      <dgm:prSet/>
      <dgm:spPr/>
      <dgm:t>
        <a:bodyPr/>
        <a:lstStyle/>
        <a:p>
          <a:endParaRPr lang="en-US"/>
        </a:p>
      </dgm:t>
    </dgm:pt>
    <dgm:pt modelId="{2DAAE2DE-1963-4267-A6E6-50B3C8C77615}">
      <dgm:prSet/>
      <dgm:spPr/>
      <dgm:t>
        <a:bodyPr/>
        <a:lstStyle/>
        <a:p>
          <a:pPr rtl="0"/>
          <a:r>
            <a:rPr lang="en-US" dirty="0" err="1" smtClean="0"/>
            <a:t>Propil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pir</a:t>
          </a:r>
          <a:r>
            <a:rPr lang="en-US" dirty="0" smtClean="0"/>
            <a:t>)</a:t>
          </a:r>
          <a:endParaRPr lang="en-US" dirty="0"/>
        </a:p>
      </dgm:t>
    </dgm:pt>
    <dgm:pt modelId="{306291A2-E946-4AC9-9C6C-38DB63D1FA76}" type="parTrans" cxnId="{0C9C1227-9604-48FB-B3AA-BA38799D6867}">
      <dgm:prSet/>
      <dgm:spPr/>
      <dgm:t>
        <a:bodyPr/>
        <a:lstStyle/>
        <a:p>
          <a:endParaRPr lang="en-US"/>
        </a:p>
      </dgm:t>
    </dgm:pt>
    <dgm:pt modelId="{045574E6-11E3-4981-9833-E072B151FA4F}" type="sibTrans" cxnId="{0C9C1227-9604-48FB-B3AA-BA38799D6867}">
      <dgm:prSet/>
      <dgm:spPr/>
      <dgm:t>
        <a:bodyPr/>
        <a:lstStyle/>
        <a:p>
          <a:endParaRPr lang="en-US"/>
        </a:p>
      </dgm:t>
    </dgm:pt>
    <dgm:pt modelId="{726B7DD3-A99F-4A69-B794-1823858AD880}">
      <dgm:prSet/>
      <dgm:spPr/>
      <dgm:t>
        <a:bodyPr/>
        <a:lstStyle/>
        <a:p>
          <a:pPr rtl="0"/>
          <a:r>
            <a:rPr lang="en-US" dirty="0" err="1" smtClean="0"/>
            <a:t>Etil</a:t>
          </a:r>
          <a:r>
            <a:rPr lang="en-US" dirty="0" smtClean="0"/>
            <a:t> </a:t>
          </a:r>
          <a:r>
            <a:rPr lang="en-US" dirty="0" err="1" smtClean="0"/>
            <a:t>butirat</a:t>
          </a:r>
          <a:r>
            <a:rPr lang="en-US" dirty="0" smtClean="0"/>
            <a:t> (nanas)</a:t>
          </a:r>
          <a:endParaRPr lang="en-US" dirty="0"/>
        </a:p>
      </dgm:t>
    </dgm:pt>
    <dgm:pt modelId="{E6F3AFEE-D253-456C-BF11-58AECF807F71}" type="parTrans" cxnId="{6F6A7E4C-0FEC-4133-A6A7-F7D1A4A9C63A}">
      <dgm:prSet/>
      <dgm:spPr/>
      <dgm:t>
        <a:bodyPr/>
        <a:lstStyle/>
        <a:p>
          <a:endParaRPr lang="en-US"/>
        </a:p>
      </dgm:t>
    </dgm:pt>
    <dgm:pt modelId="{B0BA3AA3-DAA3-43AB-A6BE-000D7F328F41}" type="sibTrans" cxnId="{6F6A7E4C-0FEC-4133-A6A7-F7D1A4A9C63A}">
      <dgm:prSet/>
      <dgm:spPr/>
      <dgm:t>
        <a:bodyPr/>
        <a:lstStyle/>
        <a:p>
          <a:endParaRPr lang="en-US"/>
        </a:p>
      </dgm:t>
    </dgm:pt>
    <dgm:pt modelId="{A46235E1-50BE-4CDD-8DA3-60DA4A687E60}">
      <dgm:prSet/>
      <dgm:spPr/>
      <dgm:t>
        <a:bodyPr/>
        <a:lstStyle/>
        <a:p>
          <a:pPr rtl="0"/>
          <a:r>
            <a:rPr lang="en-US" dirty="0" err="1" smtClean="0"/>
            <a:t>Etil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arbei</a:t>
          </a:r>
          <a:r>
            <a:rPr lang="en-US" dirty="0" smtClean="0"/>
            <a:t>)</a:t>
          </a:r>
          <a:endParaRPr lang="en-US" dirty="0"/>
        </a:p>
      </dgm:t>
    </dgm:pt>
    <dgm:pt modelId="{A914C217-8380-4D03-9A0F-85E9EC7B0F9C}" type="parTrans" cxnId="{D878883D-0A27-4DD8-A005-EEF3591E9589}">
      <dgm:prSet/>
      <dgm:spPr/>
      <dgm:t>
        <a:bodyPr/>
        <a:lstStyle/>
        <a:p>
          <a:endParaRPr lang="en-US"/>
        </a:p>
      </dgm:t>
    </dgm:pt>
    <dgm:pt modelId="{74007D10-25EE-49D4-8E25-C3D3D0290F42}" type="sibTrans" cxnId="{D878883D-0A27-4DD8-A005-EEF3591E9589}">
      <dgm:prSet/>
      <dgm:spPr/>
      <dgm:t>
        <a:bodyPr/>
        <a:lstStyle/>
        <a:p>
          <a:endParaRPr lang="en-US"/>
        </a:p>
      </dgm:t>
    </dgm:pt>
    <dgm:pt modelId="{738A927F-0CE1-4AF1-909E-93686D684761}">
      <dgm:prSet/>
      <dgm:spPr/>
      <dgm:t>
        <a:bodyPr/>
        <a:lstStyle/>
        <a:p>
          <a:pPr rtl="0"/>
          <a:r>
            <a:rPr lang="en-US" dirty="0" err="1" smtClean="0"/>
            <a:t>Butil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murbai</a:t>
          </a:r>
          <a:r>
            <a:rPr lang="en-US" dirty="0" smtClean="0"/>
            <a:t>)</a:t>
          </a:r>
          <a:endParaRPr lang="en-US" dirty="0"/>
        </a:p>
      </dgm:t>
    </dgm:pt>
    <dgm:pt modelId="{E44CA8A9-0F4D-4F45-9580-26ACAD9C4307}" type="parTrans" cxnId="{E9019DEA-800A-4089-8AAD-CDE6CCBBB8A4}">
      <dgm:prSet/>
      <dgm:spPr/>
      <dgm:t>
        <a:bodyPr/>
        <a:lstStyle/>
        <a:p>
          <a:endParaRPr lang="en-US"/>
        </a:p>
      </dgm:t>
    </dgm:pt>
    <dgm:pt modelId="{6B6F6A64-DBEF-47EE-85E4-7C3449A67D6F}" type="sibTrans" cxnId="{E9019DEA-800A-4089-8AAD-CDE6CCBBB8A4}">
      <dgm:prSet/>
      <dgm:spPr/>
      <dgm:t>
        <a:bodyPr/>
        <a:lstStyle/>
        <a:p>
          <a:endParaRPr lang="en-US"/>
        </a:p>
      </dgm:t>
    </dgm:pt>
    <dgm:pt modelId="{ECEBFCA4-CCCF-492C-8D9B-56205558B752}">
      <dgm:prSet/>
      <dgm:spPr/>
      <dgm:t>
        <a:bodyPr/>
        <a:lstStyle/>
        <a:p>
          <a:pPr rtl="0"/>
          <a:r>
            <a:rPr lang="en-US" dirty="0" err="1" smtClean="0"/>
            <a:t>Amil</a:t>
          </a:r>
          <a:r>
            <a:rPr lang="en-US" dirty="0" smtClean="0"/>
            <a:t> </a:t>
          </a:r>
          <a:r>
            <a:rPr lang="en-US" dirty="0" err="1" smtClean="0"/>
            <a:t>asetat</a:t>
          </a:r>
          <a:r>
            <a:rPr lang="en-US" dirty="0" smtClean="0"/>
            <a:t> (</a:t>
          </a:r>
          <a:r>
            <a:rPr lang="en-US" dirty="0" err="1" smtClean="0"/>
            <a:t>pisang</a:t>
          </a:r>
          <a:r>
            <a:rPr lang="en-US" dirty="0" smtClean="0"/>
            <a:t> </a:t>
          </a:r>
          <a:r>
            <a:rPr lang="en-US" dirty="0" err="1" smtClean="0"/>
            <a:t>ambon</a:t>
          </a:r>
          <a:r>
            <a:rPr lang="en-US" dirty="0" smtClean="0"/>
            <a:t>)</a:t>
          </a:r>
          <a:endParaRPr lang="en-US" dirty="0"/>
        </a:p>
      </dgm:t>
    </dgm:pt>
    <dgm:pt modelId="{8EA486FB-0569-47D4-8A62-4FD4B54B5F62}" type="parTrans" cxnId="{624D59B2-BC59-458D-A675-66BAB11C89E5}">
      <dgm:prSet/>
      <dgm:spPr/>
      <dgm:t>
        <a:bodyPr/>
        <a:lstStyle/>
        <a:p>
          <a:endParaRPr lang="en-US"/>
        </a:p>
      </dgm:t>
    </dgm:pt>
    <dgm:pt modelId="{AD6E9355-3BB2-4F80-A375-0E6B3071A483}" type="sibTrans" cxnId="{624D59B2-BC59-458D-A675-66BAB11C89E5}">
      <dgm:prSet/>
      <dgm:spPr/>
      <dgm:t>
        <a:bodyPr/>
        <a:lstStyle/>
        <a:p>
          <a:endParaRPr lang="en-US"/>
        </a:p>
      </dgm:t>
    </dgm:pt>
    <dgm:pt modelId="{01802BA9-60F1-439D-9D8C-2937DD3EF657}" type="pres">
      <dgm:prSet presAssocID="{B64E14DF-43A4-478A-838A-2D69BE29AF6A}" presName="linear" presStyleCnt="0">
        <dgm:presLayoutVars>
          <dgm:animLvl val="lvl"/>
          <dgm:resizeHandles val="exact"/>
        </dgm:presLayoutVars>
      </dgm:prSet>
      <dgm:spPr/>
    </dgm:pt>
    <dgm:pt modelId="{67426BAB-8F46-40D6-8AA2-EDB5CB189270}" type="pres">
      <dgm:prSet presAssocID="{674ABA2B-B88E-4D29-A8BB-881B86CB91A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CEBA91E-8F9D-4943-8687-BF7A259E6E72}" type="pres">
      <dgm:prSet presAssocID="{674ABA2B-B88E-4D29-A8BB-881B86CB91A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7630D6B-1A39-4F49-BD31-27210632EFF1}" srcId="{674ABA2B-B88E-4D29-A8BB-881B86CB91A2}" destId="{0F960C57-4341-4075-B4C6-255695909C4A}" srcOrd="1" destOrd="0" parTransId="{CCD2164E-65EF-4FBE-9AFB-2C726B451F4F}" sibTransId="{7D10D1FB-7BF8-4DE0-B7AD-997C43E314F0}"/>
    <dgm:cxn modelId="{B601E7A2-43BC-4251-8B6F-560C1BCA5124}" type="presOf" srcId="{726B7DD3-A99F-4A69-B794-1823858AD880}" destId="{FCEBA91E-8F9D-4943-8687-BF7A259E6E72}" srcOrd="0" destOrd="5" presId="urn:microsoft.com/office/officeart/2005/8/layout/vList2"/>
    <dgm:cxn modelId="{C3D3A2E0-1FA8-4903-9C15-68E79BD997B0}" type="presOf" srcId="{674ABA2B-B88E-4D29-A8BB-881B86CB91A2}" destId="{67426BAB-8F46-40D6-8AA2-EDB5CB189270}" srcOrd="0" destOrd="0" presId="urn:microsoft.com/office/officeart/2005/8/layout/vList2"/>
    <dgm:cxn modelId="{0C9C1227-9604-48FB-B3AA-BA38799D6867}" srcId="{674ABA2B-B88E-4D29-A8BB-881B86CB91A2}" destId="{2DAAE2DE-1963-4267-A6E6-50B3C8C77615}" srcOrd="4" destOrd="0" parTransId="{306291A2-E946-4AC9-9C6C-38DB63D1FA76}" sibTransId="{045574E6-11E3-4981-9833-E072B151FA4F}"/>
    <dgm:cxn modelId="{75223FA4-85B9-4FFB-A758-447D6235EF7B}" type="presOf" srcId="{ECEBFCA4-CCCF-492C-8D9B-56205558B752}" destId="{FCEBA91E-8F9D-4943-8687-BF7A259E6E72}" srcOrd="0" destOrd="8" presId="urn:microsoft.com/office/officeart/2005/8/layout/vList2"/>
    <dgm:cxn modelId="{7669CA00-7CB7-47C6-AA51-0490C1352F95}" srcId="{674ABA2B-B88E-4D29-A8BB-881B86CB91A2}" destId="{2C3A4CE5-C083-4FE6-83A7-D314CFF92D99}" srcOrd="0" destOrd="0" parTransId="{31FFBC87-73DD-4BCC-93DE-0F64CBC9A950}" sibTransId="{8590A06D-773A-41E4-ADC6-9BE9984B1101}"/>
    <dgm:cxn modelId="{2215AEAC-EA55-4E5C-A475-4F050A163581}" srcId="{B64E14DF-43A4-478A-838A-2D69BE29AF6A}" destId="{674ABA2B-B88E-4D29-A8BB-881B86CB91A2}" srcOrd="0" destOrd="0" parTransId="{C5A7C056-4507-4B38-870F-46D585B11F1F}" sibTransId="{3BDBEB36-25D8-4E61-B635-CCB3912C4139}"/>
    <dgm:cxn modelId="{16D7E221-DBA6-409D-90DB-48C08512D0FE}" type="presOf" srcId="{738A927F-0CE1-4AF1-909E-93686D684761}" destId="{FCEBA91E-8F9D-4943-8687-BF7A259E6E72}" srcOrd="0" destOrd="7" presId="urn:microsoft.com/office/officeart/2005/8/layout/vList2"/>
    <dgm:cxn modelId="{6F6A7E4C-0FEC-4133-A6A7-F7D1A4A9C63A}" srcId="{674ABA2B-B88E-4D29-A8BB-881B86CB91A2}" destId="{726B7DD3-A99F-4A69-B794-1823858AD880}" srcOrd="5" destOrd="0" parTransId="{E6F3AFEE-D253-456C-BF11-58AECF807F71}" sibTransId="{B0BA3AA3-DAA3-43AB-A6BE-000D7F328F41}"/>
    <dgm:cxn modelId="{5C057ACB-5CDE-4534-A87F-1FB1019E8F0B}" type="presOf" srcId="{0F960C57-4341-4075-B4C6-255695909C4A}" destId="{FCEBA91E-8F9D-4943-8687-BF7A259E6E72}" srcOrd="0" destOrd="1" presId="urn:microsoft.com/office/officeart/2005/8/layout/vList2"/>
    <dgm:cxn modelId="{D878883D-0A27-4DD8-A005-EEF3591E9589}" srcId="{674ABA2B-B88E-4D29-A8BB-881B86CB91A2}" destId="{A46235E1-50BE-4CDD-8DA3-60DA4A687E60}" srcOrd="6" destOrd="0" parTransId="{A914C217-8380-4D03-9A0F-85E9EC7B0F9C}" sibTransId="{74007D10-25EE-49D4-8E25-C3D3D0290F42}"/>
    <dgm:cxn modelId="{E9019DEA-800A-4089-8AAD-CDE6CCBBB8A4}" srcId="{674ABA2B-B88E-4D29-A8BB-881B86CB91A2}" destId="{738A927F-0CE1-4AF1-909E-93686D684761}" srcOrd="7" destOrd="0" parTransId="{E44CA8A9-0F4D-4F45-9580-26ACAD9C4307}" sibTransId="{6B6F6A64-DBEF-47EE-85E4-7C3449A67D6F}"/>
    <dgm:cxn modelId="{3B67E7FF-0870-4533-A112-6D51303929E8}" type="presOf" srcId="{83677A84-026F-4B6D-8704-5422FC632BF7}" destId="{FCEBA91E-8F9D-4943-8687-BF7A259E6E72}" srcOrd="0" destOrd="2" presId="urn:microsoft.com/office/officeart/2005/8/layout/vList2"/>
    <dgm:cxn modelId="{BB4E9CD0-97EE-4B1E-8D53-A7CD76CCB422}" srcId="{674ABA2B-B88E-4D29-A8BB-881B86CB91A2}" destId="{6F15ADBF-CD21-4102-A67F-50EFE345EA2A}" srcOrd="3" destOrd="0" parTransId="{181E2DD4-FE46-41DA-B520-C061291BF583}" sibTransId="{A536640E-3FCD-44A8-A8F5-A3ADF6B370BD}"/>
    <dgm:cxn modelId="{BDC5A470-62DF-4095-951D-C6AC31C74D61}" type="presOf" srcId="{B64E14DF-43A4-478A-838A-2D69BE29AF6A}" destId="{01802BA9-60F1-439D-9D8C-2937DD3EF657}" srcOrd="0" destOrd="0" presId="urn:microsoft.com/office/officeart/2005/8/layout/vList2"/>
    <dgm:cxn modelId="{2369CFCB-C40B-45A4-B234-4C1A743348BC}" srcId="{674ABA2B-B88E-4D29-A8BB-881B86CB91A2}" destId="{83677A84-026F-4B6D-8704-5422FC632BF7}" srcOrd="2" destOrd="0" parTransId="{7AC5FDAD-34F4-47F0-8154-1E0248BB1893}" sibTransId="{47A36382-E3F5-4C3C-BCC3-B0F1F51E5947}"/>
    <dgm:cxn modelId="{687EDDA9-66C6-4D59-90FB-D1A17EDCFED4}" type="presOf" srcId="{6F15ADBF-CD21-4102-A67F-50EFE345EA2A}" destId="{FCEBA91E-8F9D-4943-8687-BF7A259E6E72}" srcOrd="0" destOrd="3" presId="urn:microsoft.com/office/officeart/2005/8/layout/vList2"/>
    <dgm:cxn modelId="{6527A68C-1236-4CCC-B912-07AC45D8F956}" type="presOf" srcId="{A46235E1-50BE-4CDD-8DA3-60DA4A687E60}" destId="{FCEBA91E-8F9D-4943-8687-BF7A259E6E72}" srcOrd="0" destOrd="6" presId="urn:microsoft.com/office/officeart/2005/8/layout/vList2"/>
    <dgm:cxn modelId="{6EF463CB-07D3-4F4E-B030-0D2CE69A8C33}" type="presOf" srcId="{2C3A4CE5-C083-4FE6-83A7-D314CFF92D99}" destId="{FCEBA91E-8F9D-4943-8687-BF7A259E6E72}" srcOrd="0" destOrd="0" presId="urn:microsoft.com/office/officeart/2005/8/layout/vList2"/>
    <dgm:cxn modelId="{624D59B2-BC59-458D-A675-66BAB11C89E5}" srcId="{674ABA2B-B88E-4D29-A8BB-881B86CB91A2}" destId="{ECEBFCA4-CCCF-492C-8D9B-56205558B752}" srcOrd="8" destOrd="0" parTransId="{8EA486FB-0569-47D4-8A62-4FD4B54B5F62}" sibTransId="{AD6E9355-3BB2-4F80-A375-0E6B3071A483}"/>
    <dgm:cxn modelId="{09FA8366-17D7-48A7-B8CC-FE66BA2E7D54}" type="presOf" srcId="{2DAAE2DE-1963-4267-A6E6-50B3C8C77615}" destId="{FCEBA91E-8F9D-4943-8687-BF7A259E6E72}" srcOrd="0" destOrd="4" presId="urn:microsoft.com/office/officeart/2005/8/layout/vList2"/>
    <dgm:cxn modelId="{D2C80B7C-1842-4D18-81E4-555C38B5D8BB}" type="presParOf" srcId="{01802BA9-60F1-439D-9D8C-2937DD3EF657}" destId="{67426BAB-8F46-40D6-8AA2-EDB5CB189270}" srcOrd="0" destOrd="0" presId="urn:microsoft.com/office/officeart/2005/8/layout/vList2"/>
    <dgm:cxn modelId="{A8DF1A77-A4E1-448A-83AF-479B782818B6}" type="presParOf" srcId="{01802BA9-60F1-439D-9D8C-2937DD3EF657}" destId="{FCEBA91E-8F9D-4943-8687-BF7A259E6E7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A0F64BC-C123-4848-A74F-AA9716853B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020D36-B95E-407F-8A9E-952A0984ED51}">
      <dgm:prSet/>
      <dgm:spPr/>
      <dgm:t>
        <a:bodyPr/>
        <a:lstStyle/>
        <a:p>
          <a:pPr rtl="0"/>
          <a:r>
            <a:rPr lang="en-US" smtClean="0"/>
            <a:t>Bahan Aditif Lain</a:t>
          </a:r>
          <a:endParaRPr lang="en-US"/>
        </a:p>
      </dgm:t>
    </dgm:pt>
    <dgm:pt modelId="{749008DB-3721-445B-83E4-1257C3C965AC}" type="parTrans" cxnId="{1A4A6FCE-5DAF-4B7B-81C1-A58BBED5A231}">
      <dgm:prSet/>
      <dgm:spPr/>
      <dgm:t>
        <a:bodyPr/>
        <a:lstStyle/>
        <a:p>
          <a:endParaRPr lang="en-US"/>
        </a:p>
      </dgm:t>
    </dgm:pt>
    <dgm:pt modelId="{97283012-1502-46B0-B17F-80C15DAA8583}" type="sibTrans" cxnId="{1A4A6FCE-5DAF-4B7B-81C1-A58BBED5A231}">
      <dgm:prSet/>
      <dgm:spPr/>
      <dgm:t>
        <a:bodyPr/>
        <a:lstStyle/>
        <a:p>
          <a:endParaRPr lang="en-US"/>
        </a:p>
      </dgm:t>
    </dgm:pt>
    <dgm:pt modelId="{08B70B53-1BE4-4A44-819A-0753C9D6F486}" type="pres">
      <dgm:prSet presAssocID="{BA0F64BC-C123-4848-A74F-AA9716853B11}" presName="linear" presStyleCnt="0">
        <dgm:presLayoutVars>
          <dgm:animLvl val="lvl"/>
          <dgm:resizeHandles val="exact"/>
        </dgm:presLayoutVars>
      </dgm:prSet>
      <dgm:spPr/>
    </dgm:pt>
    <dgm:pt modelId="{5F323811-3890-42EE-8303-7DB83E4A6E7F}" type="pres">
      <dgm:prSet presAssocID="{6B020D36-B95E-407F-8A9E-952A0984ED5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D2278BA-FA17-475F-BF37-9B8B653DA004}" type="presOf" srcId="{6B020D36-B95E-407F-8A9E-952A0984ED51}" destId="{5F323811-3890-42EE-8303-7DB83E4A6E7F}" srcOrd="0" destOrd="0" presId="urn:microsoft.com/office/officeart/2005/8/layout/vList2"/>
    <dgm:cxn modelId="{397C2EE4-7C64-44EC-A141-99571F7C5390}" type="presOf" srcId="{BA0F64BC-C123-4848-A74F-AA9716853B11}" destId="{08B70B53-1BE4-4A44-819A-0753C9D6F486}" srcOrd="0" destOrd="0" presId="urn:microsoft.com/office/officeart/2005/8/layout/vList2"/>
    <dgm:cxn modelId="{1A4A6FCE-5DAF-4B7B-81C1-A58BBED5A231}" srcId="{BA0F64BC-C123-4848-A74F-AA9716853B11}" destId="{6B020D36-B95E-407F-8A9E-952A0984ED51}" srcOrd="0" destOrd="0" parTransId="{749008DB-3721-445B-83E4-1257C3C965AC}" sibTransId="{97283012-1502-46B0-B17F-80C15DAA8583}"/>
    <dgm:cxn modelId="{A77B1992-E378-4088-A962-A890D233BB8A}" type="presParOf" srcId="{08B70B53-1BE4-4A44-819A-0753C9D6F486}" destId="{5F323811-3890-42EE-8303-7DB83E4A6E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0B2910D-ADCE-4C3F-98F8-69FF6D33208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E30F6B5-A005-466C-BA42-0926277BC847}">
      <dgm:prSet/>
      <dgm:spPr/>
      <dgm:t>
        <a:bodyPr/>
        <a:lstStyle/>
        <a:p>
          <a:pPr rtl="0"/>
          <a:r>
            <a:rPr lang="en-US" smtClean="0"/>
            <a:t>Antioksidan</a:t>
          </a:r>
          <a:endParaRPr lang="en-US"/>
        </a:p>
      </dgm:t>
    </dgm:pt>
    <dgm:pt modelId="{2F6F5D3F-A541-4A10-A966-D6C028CBB36D}" type="parTrans" cxnId="{A9D7B8A2-45A0-4480-BD14-2CAB3A0DDD0F}">
      <dgm:prSet/>
      <dgm:spPr/>
      <dgm:t>
        <a:bodyPr/>
        <a:lstStyle/>
        <a:p>
          <a:endParaRPr lang="en-US"/>
        </a:p>
      </dgm:t>
    </dgm:pt>
    <dgm:pt modelId="{F90BBE1E-2A82-492E-87B8-EC9A84D64F5A}" type="sibTrans" cxnId="{A9D7B8A2-45A0-4480-BD14-2CAB3A0DDD0F}">
      <dgm:prSet/>
      <dgm:spPr/>
      <dgm:t>
        <a:bodyPr/>
        <a:lstStyle/>
        <a:p>
          <a:endParaRPr lang="en-US"/>
        </a:p>
      </dgm:t>
    </dgm:pt>
    <dgm:pt modelId="{D40D1591-F3FB-4944-93E2-2850D831ABF6}">
      <dgm:prSet/>
      <dgm:spPr/>
      <dgm:t>
        <a:bodyPr/>
        <a:lstStyle/>
        <a:p>
          <a:pPr rtl="0"/>
          <a:r>
            <a:rPr lang="en-US" dirty="0" smtClean="0"/>
            <a:t>Vitamin C, Vitamin E,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polifenol</a:t>
          </a:r>
          <a:endParaRPr lang="en-US" dirty="0"/>
        </a:p>
      </dgm:t>
    </dgm:pt>
    <dgm:pt modelId="{2C78FD61-F874-4A35-85A2-3A48787BC3F5}" type="parTrans" cxnId="{A0ACC1C6-3313-4ED3-83B8-647CA8678500}">
      <dgm:prSet/>
      <dgm:spPr/>
      <dgm:t>
        <a:bodyPr/>
        <a:lstStyle/>
        <a:p>
          <a:endParaRPr lang="en-US"/>
        </a:p>
      </dgm:t>
    </dgm:pt>
    <dgm:pt modelId="{CB9C86EE-6AEA-48F9-A21D-245518738A0C}" type="sibTrans" cxnId="{A0ACC1C6-3313-4ED3-83B8-647CA8678500}">
      <dgm:prSet/>
      <dgm:spPr/>
      <dgm:t>
        <a:bodyPr/>
        <a:lstStyle/>
        <a:p>
          <a:endParaRPr lang="en-US"/>
        </a:p>
      </dgm:t>
    </dgm:pt>
    <dgm:pt modelId="{2BC2D0FE-25B9-498E-A2C7-BBBD29847416}">
      <dgm:prSet/>
      <dgm:spPr/>
      <dgm:t>
        <a:bodyPr/>
        <a:lstStyle/>
        <a:p>
          <a:pPr rtl="0"/>
          <a:r>
            <a:rPr lang="en-US" dirty="0" err="1" smtClean="0"/>
            <a:t>Propil</a:t>
          </a:r>
          <a:r>
            <a:rPr lang="en-US" dirty="0" smtClean="0"/>
            <a:t> </a:t>
          </a:r>
          <a:r>
            <a:rPr lang="en-US" dirty="0" err="1" smtClean="0"/>
            <a:t>galat</a:t>
          </a:r>
          <a:endParaRPr lang="en-US" dirty="0"/>
        </a:p>
      </dgm:t>
    </dgm:pt>
    <dgm:pt modelId="{59986878-1E86-4E61-9AF9-A76C4986B882}" type="parTrans" cxnId="{0CE66273-9301-4CE9-AC6D-39CD09B02A6D}">
      <dgm:prSet/>
      <dgm:spPr/>
      <dgm:t>
        <a:bodyPr/>
        <a:lstStyle/>
        <a:p>
          <a:endParaRPr lang="en-US"/>
        </a:p>
      </dgm:t>
    </dgm:pt>
    <dgm:pt modelId="{221B97F7-FAD4-4253-8BB1-56199E0D6221}" type="sibTrans" cxnId="{0CE66273-9301-4CE9-AC6D-39CD09B02A6D}">
      <dgm:prSet/>
      <dgm:spPr/>
      <dgm:t>
        <a:bodyPr/>
        <a:lstStyle/>
        <a:p>
          <a:endParaRPr lang="en-US"/>
        </a:p>
      </dgm:t>
    </dgm:pt>
    <dgm:pt modelId="{D58DAB37-9F72-4468-8597-96373D7DD2A7}">
      <dgm:prSet/>
      <dgm:spPr/>
      <dgm:t>
        <a:bodyPr/>
        <a:lstStyle/>
        <a:p>
          <a:pPr rtl="0"/>
          <a:r>
            <a:rPr lang="en-US" dirty="0" smtClean="0"/>
            <a:t>BHA, BHT, TBHQ</a:t>
          </a:r>
          <a:endParaRPr lang="en-US" dirty="0"/>
        </a:p>
      </dgm:t>
    </dgm:pt>
    <dgm:pt modelId="{1074E2B0-3D1B-4137-8983-24C4DEA91D76}" type="parTrans" cxnId="{A74F9E31-7FB3-42E4-9C69-F81700B2A561}">
      <dgm:prSet/>
      <dgm:spPr/>
      <dgm:t>
        <a:bodyPr/>
        <a:lstStyle/>
        <a:p>
          <a:endParaRPr lang="en-US"/>
        </a:p>
      </dgm:t>
    </dgm:pt>
    <dgm:pt modelId="{49F6708C-AA82-4B51-8279-DDD0AE96FD4F}" type="sibTrans" cxnId="{A74F9E31-7FB3-42E4-9C69-F81700B2A561}">
      <dgm:prSet/>
      <dgm:spPr/>
      <dgm:t>
        <a:bodyPr/>
        <a:lstStyle/>
        <a:p>
          <a:endParaRPr lang="en-US"/>
        </a:p>
      </dgm:t>
    </dgm:pt>
    <dgm:pt modelId="{FF8898EF-C9A6-4A95-BF9D-9B0AFDDD495C}">
      <dgm:prSet/>
      <dgm:spPr/>
      <dgm:t>
        <a:bodyPr/>
        <a:lstStyle/>
        <a:p>
          <a:pPr rtl="0"/>
          <a:r>
            <a:rPr lang="en-US" smtClean="0"/>
            <a:t>Pengemulsi</a:t>
          </a:r>
          <a:endParaRPr lang="en-US"/>
        </a:p>
      </dgm:t>
    </dgm:pt>
    <dgm:pt modelId="{B8FEEF4F-7232-4F89-8AB6-76837861841F}" type="parTrans" cxnId="{1CB7836F-4610-462A-BDBA-2BD38F51E5AE}">
      <dgm:prSet/>
      <dgm:spPr/>
      <dgm:t>
        <a:bodyPr/>
        <a:lstStyle/>
        <a:p>
          <a:endParaRPr lang="en-US"/>
        </a:p>
      </dgm:t>
    </dgm:pt>
    <dgm:pt modelId="{E8B3C8A6-5A29-4B58-92BE-5DC657CBD56F}" type="sibTrans" cxnId="{1CB7836F-4610-462A-BDBA-2BD38F51E5AE}">
      <dgm:prSet/>
      <dgm:spPr/>
      <dgm:t>
        <a:bodyPr/>
        <a:lstStyle/>
        <a:p>
          <a:endParaRPr lang="en-US"/>
        </a:p>
      </dgm:t>
    </dgm:pt>
    <dgm:pt modelId="{5D8D16E7-E50E-4A05-ADFF-14A5ED40DC4F}">
      <dgm:prSet/>
      <dgm:spPr/>
      <dgm:t>
        <a:bodyPr/>
        <a:lstStyle/>
        <a:p>
          <a:pPr rtl="0"/>
          <a:r>
            <a:rPr lang="en-US" smtClean="0"/>
            <a:t>Bahan anti kempal</a:t>
          </a:r>
          <a:endParaRPr lang="en-US"/>
        </a:p>
      </dgm:t>
    </dgm:pt>
    <dgm:pt modelId="{84B23EDE-4A48-497F-8892-F2487C2B251B}" type="parTrans" cxnId="{5FB910EF-0449-4131-B41E-68E9236E8C8C}">
      <dgm:prSet/>
      <dgm:spPr/>
      <dgm:t>
        <a:bodyPr/>
        <a:lstStyle/>
        <a:p>
          <a:endParaRPr lang="en-US"/>
        </a:p>
      </dgm:t>
    </dgm:pt>
    <dgm:pt modelId="{8BC241F2-E09B-417A-80AB-9464E845E2F4}" type="sibTrans" cxnId="{5FB910EF-0449-4131-B41E-68E9236E8C8C}">
      <dgm:prSet/>
      <dgm:spPr/>
      <dgm:t>
        <a:bodyPr/>
        <a:lstStyle/>
        <a:p>
          <a:endParaRPr lang="en-US"/>
        </a:p>
      </dgm:t>
    </dgm:pt>
    <dgm:pt modelId="{E72F7D12-1E97-4960-9325-EB930CB5B196}">
      <dgm:prSet/>
      <dgm:spPr/>
      <dgm:t>
        <a:bodyPr/>
        <a:lstStyle/>
        <a:p>
          <a:pPr rtl="0"/>
          <a:r>
            <a:rPr lang="en-US" smtClean="0"/>
            <a:t>Bahan antibusa</a:t>
          </a:r>
          <a:endParaRPr lang="en-US"/>
        </a:p>
      </dgm:t>
    </dgm:pt>
    <dgm:pt modelId="{D71226FA-5F5F-4F13-822C-19742BC86FC7}" type="parTrans" cxnId="{9B1A5C25-F25C-46F0-9B72-AE2CBFCACB4E}">
      <dgm:prSet/>
      <dgm:spPr/>
      <dgm:t>
        <a:bodyPr/>
        <a:lstStyle/>
        <a:p>
          <a:endParaRPr lang="en-US"/>
        </a:p>
      </dgm:t>
    </dgm:pt>
    <dgm:pt modelId="{9B3DDED0-F64F-4716-B0DD-42238D582E40}" type="sibTrans" cxnId="{9B1A5C25-F25C-46F0-9B72-AE2CBFCACB4E}">
      <dgm:prSet/>
      <dgm:spPr/>
      <dgm:t>
        <a:bodyPr/>
        <a:lstStyle/>
        <a:p>
          <a:endParaRPr lang="en-US"/>
        </a:p>
      </dgm:t>
    </dgm:pt>
    <dgm:pt modelId="{9F2E053B-0247-4E57-9C0D-F02C19329239}">
      <dgm:prSet/>
      <dgm:spPr/>
      <dgm:t>
        <a:bodyPr/>
        <a:lstStyle/>
        <a:p>
          <a:pPr rtl="0"/>
          <a:r>
            <a:rPr lang="en-US" dirty="0" err="1" smtClean="0"/>
            <a:t>Bahan</a:t>
          </a:r>
          <a:r>
            <a:rPr lang="en-US" dirty="0" smtClean="0"/>
            <a:t> </a:t>
          </a:r>
          <a:r>
            <a:rPr lang="en-US" dirty="0" err="1" smtClean="0"/>
            <a:t>pengembang</a:t>
          </a:r>
          <a:endParaRPr lang="en-US" dirty="0"/>
        </a:p>
      </dgm:t>
    </dgm:pt>
    <dgm:pt modelId="{E08C0CE9-6FC4-490E-867C-CB0649408A35}" type="parTrans" cxnId="{B2F318D8-20FA-4383-8665-5349019823AC}">
      <dgm:prSet/>
      <dgm:spPr/>
      <dgm:t>
        <a:bodyPr/>
        <a:lstStyle/>
        <a:p>
          <a:endParaRPr lang="en-US"/>
        </a:p>
      </dgm:t>
    </dgm:pt>
    <dgm:pt modelId="{FF081931-5363-491F-A9C1-37F2724F480C}" type="sibTrans" cxnId="{B2F318D8-20FA-4383-8665-5349019823AC}">
      <dgm:prSet/>
      <dgm:spPr/>
      <dgm:t>
        <a:bodyPr/>
        <a:lstStyle/>
        <a:p>
          <a:endParaRPr lang="en-US"/>
        </a:p>
      </dgm:t>
    </dgm:pt>
    <dgm:pt modelId="{06432BDB-E56D-46F1-9446-28D97AAC519E}">
      <dgm:prSet/>
      <dgm:spPr/>
      <dgm:t>
        <a:bodyPr/>
        <a:lstStyle/>
        <a:p>
          <a:pPr rtl="0"/>
          <a:r>
            <a:rPr lang="en-US" dirty="0" err="1" smtClean="0"/>
            <a:t>Bahan</a:t>
          </a:r>
          <a:r>
            <a:rPr lang="en-US" dirty="0" smtClean="0"/>
            <a:t> </a:t>
          </a:r>
          <a:r>
            <a:rPr lang="en-US" dirty="0" err="1" smtClean="0"/>
            <a:t>pengeras</a:t>
          </a:r>
          <a:endParaRPr lang="en-US" dirty="0"/>
        </a:p>
      </dgm:t>
    </dgm:pt>
    <dgm:pt modelId="{CA98B623-8E25-4DE2-B047-F852472473A5}" type="parTrans" cxnId="{999CC9CA-2B47-4774-BB4F-1B4454847922}">
      <dgm:prSet/>
      <dgm:spPr/>
      <dgm:t>
        <a:bodyPr/>
        <a:lstStyle/>
        <a:p>
          <a:endParaRPr lang="en-US"/>
        </a:p>
      </dgm:t>
    </dgm:pt>
    <dgm:pt modelId="{20FEE0A1-D456-4F2F-B326-969F160A690E}" type="sibTrans" cxnId="{999CC9CA-2B47-4774-BB4F-1B4454847922}">
      <dgm:prSet/>
      <dgm:spPr/>
      <dgm:t>
        <a:bodyPr/>
        <a:lstStyle/>
        <a:p>
          <a:endParaRPr lang="en-US"/>
        </a:p>
      </dgm:t>
    </dgm:pt>
    <dgm:pt modelId="{66928B9D-CAE8-4B05-9B42-F29A0DD1C076}" type="pres">
      <dgm:prSet presAssocID="{D0B2910D-ADCE-4C3F-98F8-69FF6D332085}" presName="linear" presStyleCnt="0">
        <dgm:presLayoutVars>
          <dgm:animLvl val="lvl"/>
          <dgm:resizeHandles val="exact"/>
        </dgm:presLayoutVars>
      </dgm:prSet>
      <dgm:spPr/>
    </dgm:pt>
    <dgm:pt modelId="{DE284BA8-A4D5-4E1D-AA71-5FF603600D3B}" type="pres">
      <dgm:prSet presAssocID="{DE30F6B5-A005-466C-BA42-0926277BC84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BCF219C-F15E-4A17-84BE-AA136D332338}" type="pres">
      <dgm:prSet presAssocID="{DE30F6B5-A005-466C-BA42-0926277BC847}" presName="childText" presStyleLbl="revTx" presStyleIdx="0" presStyleCnt="1">
        <dgm:presLayoutVars>
          <dgm:bulletEnabled val="1"/>
        </dgm:presLayoutVars>
      </dgm:prSet>
      <dgm:spPr/>
    </dgm:pt>
    <dgm:pt modelId="{53F12679-0B23-43AC-B3CB-54BBAFE93F63}" type="pres">
      <dgm:prSet presAssocID="{FF8898EF-C9A6-4A95-BF9D-9B0AFDDD495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BB7F287-3546-4BFA-B82A-26054075C6C1}" type="pres">
      <dgm:prSet presAssocID="{E8B3C8A6-5A29-4B58-92BE-5DC657CBD56F}" presName="spacer" presStyleCnt="0"/>
      <dgm:spPr/>
    </dgm:pt>
    <dgm:pt modelId="{1507500B-D047-47BE-A540-C60E4D67097B}" type="pres">
      <dgm:prSet presAssocID="{5D8D16E7-E50E-4A05-ADFF-14A5ED40DC4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C20EE83-7000-4EB4-8014-B34F148F4A22}" type="pres">
      <dgm:prSet presAssocID="{8BC241F2-E09B-417A-80AB-9464E845E2F4}" presName="spacer" presStyleCnt="0"/>
      <dgm:spPr/>
    </dgm:pt>
    <dgm:pt modelId="{6FAA3E79-DACA-47B7-A8FF-7D8831E021F6}" type="pres">
      <dgm:prSet presAssocID="{E72F7D12-1E97-4960-9325-EB930CB5B19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2F7CB27-985B-4128-AB99-DD001183CC8B}" type="pres">
      <dgm:prSet presAssocID="{9B3DDED0-F64F-4716-B0DD-42238D582E40}" presName="spacer" presStyleCnt="0"/>
      <dgm:spPr/>
    </dgm:pt>
    <dgm:pt modelId="{C3059CD7-09F5-4184-9D97-D95FF4605A9D}" type="pres">
      <dgm:prSet presAssocID="{9F2E053B-0247-4E57-9C0D-F02C1932923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1F5D71E-C443-4947-9115-1C863F037D55}" type="pres">
      <dgm:prSet presAssocID="{FF081931-5363-491F-A9C1-37F2724F480C}" presName="spacer" presStyleCnt="0"/>
      <dgm:spPr/>
    </dgm:pt>
    <dgm:pt modelId="{C7DFBE5E-166B-44CF-B0C7-0EC0F9CF991F}" type="pres">
      <dgm:prSet presAssocID="{06432BDB-E56D-46F1-9446-28D97AAC519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1DBF560-ABD8-4612-8E0A-E1076988335E}" type="presOf" srcId="{D58DAB37-9F72-4468-8597-96373D7DD2A7}" destId="{ABCF219C-F15E-4A17-84BE-AA136D332338}" srcOrd="0" destOrd="2" presId="urn:microsoft.com/office/officeart/2005/8/layout/vList2"/>
    <dgm:cxn modelId="{9BB90B5E-F75F-4CDD-A169-61DB53BD85C5}" type="presOf" srcId="{2BC2D0FE-25B9-498E-A2C7-BBBD29847416}" destId="{ABCF219C-F15E-4A17-84BE-AA136D332338}" srcOrd="0" destOrd="1" presId="urn:microsoft.com/office/officeart/2005/8/layout/vList2"/>
    <dgm:cxn modelId="{A74F9E31-7FB3-42E4-9C69-F81700B2A561}" srcId="{DE30F6B5-A005-466C-BA42-0926277BC847}" destId="{D58DAB37-9F72-4468-8597-96373D7DD2A7}" srcOrd="2" destOrd="0" parTransId="{1074E2B0-3D1B-4137-8983-24C4DEA91D76}" sibTransId="{49F6708C-AA82-4B51-8279-DDD0AE96FD4F}"/>
    <dgm:cxn modelId="{B1E6322B-86CE-4288-A8E5-528E88091F5C}" type="presOf" srcId="{06432BDB-E56D-46F1-9446-28D97AAC519E}" destId="{C7DFBE5E-166B-44CF-B0C7-0EC0F9CF991F}" srcOrd="0" destOrd="0" presId="urn:microsoft.com/office/officeart/2005/8/layout/vList2"/>
    <dgm:cxn modelId="{9B1A5C25-F25C-46F0-9B72-AE2CBFCACB4E}" srcId="{D0B2910D-ADCE-4C3F-98F8-69FF6D332085}" destId="{E72F7D12-1E97-4960-9325-EB930CB5B196}" srcOrd="3" destOrd="0" parTransId="{D71226FA-5F5F-4F13-822C-19742BC86FC7}" sibTransId="{9B3DDED0-F64F-4716-B0DD-42238D582E40}"/>
    <dgm:cxn modelId="{B1864D62-8148-4D25-BC6A-EE5D6D6962A1}" type="presOf" srcId="{DE30F6B5-A005-466C-BA42-0926277BC847}" destId="{DE284BA8-A4D5-4E1D-AA71-5FF603600D3B}" srcOrd="0" destOrd="0" presId="urn:microsoft.com/office/officeart/2005/8/layout/vList2"/>
    <dgm:cxn modelId="{0CE66273-9301-4CE9-AC6D-39CD09B02A6D}" srcId="{DE30F6B5-A005-466C-BA42-0926277BC847}" destId="{2BC2D0FE-25B9-498E-A2C7-BBBD29847416}" srcOrd="1" destOrd="0" parTransId="{59986878-1E86-4E61-9AF9-A76C4986B882}" sibTransId="{221B97F7-FAD4-4253-8BB1-56199E0D6221}"/>
    <dgm:cxn modelId="{1CB7836F-4610-462A-BDBA-2BD38F51E5AE}" srcId="{D0B2910D-ADCE-4C3F-98F8-69FF6D332085}" destId="{FF8898EF-C9A6-4A95-BF9D-9B0AFDDD495C}" srcOrd="1" destOrd="0" parTransId="{B8FEEF4F-7232-4F89-8AB6-76837861841F}" sibTransId="{E8B3C8A6-5A29-4B58-92BE-5DC657CBD56F}"/>
    <dgm:cxn modelId="{5FB910EF-0449-4131-B41E-68E9236E8C8C}" srcId="{D0B2910D-ADCE-4C3F-98F8-69FF6D332085}" destId="{5D8D16E7-E50E-4A05-ADFF-14A5ED40DC4F}" srcOrd="2" destOrd="0" parTransId="{84B23EDE-4A48-497F-8892-F2487C2B251B}" sibTransId="{8BC241F2-E09B-417A-80AB-9464E845E2F4}"/>
    <dgm:cxn modelId="{B2F318D8-20FA-4383-8665-5349019823AC}" srcId="{D0B2910D-ADCE-4C3F-98F8-69FF6D332085}" destId="{9F2E053B-0247-4E57-9C0D-F02C19329239}" srcOrd="4" destOrd="0" parTransId="{E08C0CE9-6FC4-490E-867C-CB0649408A35}" sibTransId="{FF081931-5363-491F-A9C1-37F2724F480C}"/>
    <dgm:cxn modelId="{999CC9CA-2B47-4774-BB4F-1B4454847922}" srcId="{D0B2910D-ADCE-4C3F-98F8-69FF6D332085}" destId="{06432BDB-E56D-46F1-9446-28D97AAC519E}" srcOrd="5" destOrd="0" parTransId="{CA98B623-8E25-4DE2-B047-F852472473A5}" sibTransId="{20FEE0A1-D456-4F2F-B326-969F160A690E}"/>
    <dgm:cxn modelId="{46832B8E-C21A-4D0F-AA4A-B72B317D3D0B}" type="presOf" srcId="{5D8D16E7-E50E-4A05-ADFF-14A5ED40DC4F}" destId="{1507500B-D047-47BE-A540-C60E4D67097B}" srcOrd="0" destOrd="0" presId="urn:microsoft.com/office/officeart/2005/8/layout/vList2"/>
    <dgm:cxn modelId="{CD806770-9932-46D6-BACA-F6F3481E607B}" type="presOf" srcId="{FF8898EF-C9A6-4A95-BF9D-9B0AFDDD495C}" destId="{53F12679-0B23-43AC-B3CB-54BBAFE93F63}" srcOrd="0" destOrd="0" presId="urn:microsoft.com/office/officeart/2005/8/layout/vList2"/>
    <dgm:cxn modelId="{FBB854DE-6596-492C-8C19-044BAFAA1932}" type="presOf" srcId="{D0B2910D-ADCE-4C3F-98F8-69FF6D332085}" destId="{66928B9D-CAE8-4B05-9B42-F29A0DD1C076}" srcOrd="0" destOrd="0" presId="urn:microsoft.com/office/officeart/2005/8/layout/vList2"/>
    <dgm:cxn modelId="{A9D7B8A2-45A0-4480-BD14-2CAB3A0DDD0F}" srcId="{D0B2910D-ADCE-4C3F-98F8-69FF6D332085}" destId="{DE30F6B5-A005-466C-BA42-0926277BC847}" srcOrd="0" destOrd="0" parTransId="{2F6F5D3F-A541-4A10-A966-D6C028CBB36D}" sibTransId="{F90BBE1E-2A82-492E-87B8-EC9A84D64F5A}"/>
    <dgm:cxn modelId="{9E7922C2-6C1D-4A7B-8D4F-B9C63C6F0529}" type="presOf" srcId="{E72F7D12-1E97-4960-9325-EB930CB5B196}" destId="{6FAA3E79-DACA-47B7-A8FF-7D8831E021F6}" srcOrd="0" destOrd="0" presId="urn:microsoft.com/office/officeart/2005/8/layout/vList2"/>
    <dgm:cxn modelId="{A0ACC1C6-3313-4ED3-83B8-647CA8678500}" srcId="{DE30F6B5-A005-466C-BA42-0926277BC847}" destId="{D40D1591-F3FB-4944-93E2-2850D831ABF6}" srcOrd="0" destOrd="0" parTransId="{2C78FD61-F874-4A35-85A2-3A48787BC3F5}" sibTransId="{CB9C86EE-6AEA-48F9-A21D-245518738A0C}"/>
    <dgm:cxn modelId="{6FC6BD7C-71D3-485D-B5C7-AF2FF831E4BA}" type="presOf" srcId="{9F2E053B-0247-4E57-9C0D-F02C19329239}" destId="{C3059CD7-09F5-4184-9D97-D95FF4605A9D}" srcOrd="0" destOrd="0" presId="urn:microsoft.com/office/officeart/2005/8/layout/vList2"/>
    <dgm:cxn modelId="{B2BD44F2-B6D3-4CD3-B0B2-5576606E6C5E}" type="presOf" srcId="{D40D1591-F3FB-4944-93E2-2850D831ABF6}" destId="{ABCF219C-F15E-4A17-84BE-AA136D332338}" srcOrd="0" destOrd="0" presId="urn:microsoft.com/office/officeart/2005/8/layout/vList2"/>
    <dgm:cxn modelId="{469FAC28-2E25-45DD-9618-0F1A30F0DE88}" type="presParOf" srcId="{66928B9D-CAE8-4B05-9B42-F29A0DD1C076}" destId="{DE284BA8-A4D5-4E1D-AA71-5FF603600D3B}" srcOrd="0" destOrd="0" presId="urn:microsoft.com/office/officeart/2005/8/layout/vList2"/>
    <dgm:cxn modelId="{99C596BD-043D-42A8-998B-2A9BC4C0F803}" type="presParOf" srcId="{66928B9D-CAE8-4B05-9B42-F29A0DD1C076}" destId="{ABCF219C-F15E-4A17-84BE-AA136D332338}" srcOrd="1" destOrd="0" presId="urn:microsoft.com/office/officeart/2005/8/layout/vList2"/>
    <dgm:cxn modelId="{910562CE-AAF5-4AA0-A63E-6F120871D747}" type="presParOf" srcId="{66928B9D-CAE8-4B05-9B42-F29A0DD1C076}" destId="{53F12679-0B23-43AC-B3CB-54BBAFE93F63}" srcOrd="2" destOrd="0" presId="urn:microsoft.com/office/officeart/2005/8/layout/vList2"/>
    <dgm:cxn modelId="{E0348B76-71D3-4F37-A800-ACD934BF48F0}" type="presParOf" srcId="{66928B9D-CAE8-4B05-9B42-F29A0DD1C076}" destId="{EBB7F287-3546-4BFA-B82A-26054075C6C1}" srcOrd="3" destOrd="0" presId="urn:microsoft.com/office/officeart/2005/8/layout/vList2"/>
    <dgm:cxn modelId="{80FFD7EB-6359-4156-87C4-2E0B0EF6538F}" type="presParOf" srcId="{66928B9D-CAE8-4B05-9B42-F29A0DD1C076}" destId="{1507500B-D047-47BE-A540-C60E4D67097B}" srcOrd="4" destOrd="0" presId="urn:microsoft.com/office/officeart/2005/8/layout/vList2"/>
    <dgm:cxn modelId="{692DCBA1-FE0F-46FC-B38D-9F0C9734CBB1}" type="presParOf" srcId="{66928B9D-CAE8-4B05-9B42-F29A0DD1C076}" destId="{9C20EE83-7000-4EB4-8014-B34F148F4A22}" srcOrd="5" destOrd="0" presId="urn:microsoft.com/office/officeart/2005/8/layout/vList2"/>
    <dgm:cxn modelId="{D9D6A73C-520B-4E1A-AC15-FE3FFF086F1D}" type="presParOf" srcId="{66928B9D-CAE8-4B05-9B42-F29A0DD1C076}" destId="{6FAA3E79-DACA-47B7-A8FF-7D8831E021F6}" srcOrd="6" destOrd="0" presId="urn:microsoft.com/office/officeart/2005/8/layout/vList2"/>
    <dgm:cxn modelId="{6F0E696E-DFC0-4543-A2AE-E840FD71B4E5}" type="presParOf" srcId="{66928B9D-CAE8-4B05-9B42-F29A0DD1C076}" destId="{72F7CB27-985B-4128-AB99-DD001183CC8B}" srcOrd="7" destOrd="0" presId="urn:microsoft.com/office/officeart/2005/8/layout/vList2"/>
    <dgm:cxn modelId="{63D0FADC-0C44-4670-8F44-CFBFD2DFA8BF}" type="presParOf" srcId="{66928B9D-CAE8-4B05-9B42-F29A0DD1C076}" destId="{C3059CD7-09F5-4184-9D97-D95FF4605A9D}" srcOrd="8" destOrd="0" presId="urn:microsoft.com/office/officeart/2005/8/layout/vList2"/>
    <dgm:cxn modelId="{2EC0C30A-1082-402C-B46A-E8D536D002CA}" type="presParOf" srcId="{66928B9D-CAE8-4B05-9B42-F29A0DD1C076}" destId="{31F5D71E-C443-4947-9115-1C863F037D55}" srcOrd="9" destOrd="0" presId="urn:microsoft.com/office/officeart/2005/8/layout/vList2"/>
    <dgm:cxn modelId="{768C6A13-1903-40BB-A142-3063D9E20061}" type="presParOf" srcId="{66928B9D-CAE8-4B05-9B42-F29A0DD1C076}" destId="{C7DFBE5E-166B-44CF-B0C7-0EC0F9CF991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C5AE52-432F-41B7-8F41-6E8E1B541E7B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D12D26-7E18-4AEC-9EF4-FF29E9B6CD1B}">
      <dgm:prSet/>
      <dgm:spPr/>
      <dgm:t>
        <a:bodyPr/>
        <a:lstStyle/>
        <a:p>
          <a:pPr rtl="0"/>
          <a:r>
            <a:rPr lang="en-US" sz="2000" dirty="0" smtClean="0"/>
            <a:t>ZAT ADITIF ALAMI</a:t>
          </a:r>
          <a:endParaRPr lang="en-US" sz="2000" dirty="0"/>
        </a:p>
      </dgm:t>
    </dgm:pt>
    <dgm:pt modelId="{CCE23D5B-92CA-4B70-B803-0CDA92F2C714}" type="parTrans" cxnId="{32DBAECE-942B-4451-AA65-5D191345E014}">
      <dgm:prSet/>
      <dgm:spPr/>
      <dgm:t>
        <a:bodyPr/>
        <a:lstStyle/>
        <a:p>
          <a:endParaRPr lang="en-US"/>
        </a:p>
      </dgm:t>
    </dgm:pt>
    <dgm:pt modelId="{F55D99FD-0300-4C16-9112-018256DF29C0}" type="sibTrans" cxnId="{32DBAECE-942B-4451-AA65-5D191345E014}">
      <dgm:prSet/>
      <dgm:spPr/>
      <dgm:t>
        <a:bodyPr/>
        <a:lstStyle/>
        <a:p>
          <a:endParaRPr lang="en-US"/>
        </a:p>
      </dgm:t>
    </dgm:pt>
    <dgm:pt modelId="{48D53493-9620-4BD1-8AEF-88EF96279FC3}">
      <dgm:prSet/>
      <dgm:spPr/>
      <dgm:t>
        <a:bodyPr/>
        <a:lstStyle/>
        <a:p>
          <a:pPr rtl="0"/>
          <a:r>
            <a:rPr lang="en-US" sz="2000" dirty="0" smtClean="0"/>
            <a:t>ZAT ADITIF BUATAN</a:t>
          </a:r>
          <a:endParaRPr lang="en-US" sz="2000" dirty="0"/>
        </a:p>
      </dgm:t>
    </dgm:pt>
    <dgm:pt modelId="{4EC20B57-D891-41FD-B189-B4C5B996302C}" type="parTrans" cxnId="{C819B0FF-A72D-4D3E-9ED9-C10736BB8FC0}">
      <dgm:prSet/>
      <dgm:spPr/>
      <dgm:t>
        <a:bodyPr/>
        <a:lstStyle/>
        <a:p>
          <a:endParaRPr lang="en-US"/>
        </a:p>
      </dgm:t>
    </dgm:pt>
    <dgm:pt modelId="{56469EED-E947-4DF5-9367-2967B1025376}" type="sibTrans" cxnId="{C819B0FF-A72D-4D3E-9ED9-C10736BB8FC0}">
      <dgm:prSet/>
      <dgm:spPr/>
      <dgm:t>
        <a:bodyPr/>
        <a:lstStyle/>
        <a:p>
          <a:endParaRPr lang="en-US"/>
        </a:p>
      </dgm:t>
    </dgm:pt>
    <dgm:pt modelId="{93ED3A6A-F807-428C-B3E5-3E9BB961C63D}">
      <dgm:prSet custT="1"/>
      <dgm:spPr/>
      <dgm:t>
        <a:bodyPr/>
        <a:lstStyle/>
        <a:p>
          <a:pPr rtl="0"/>
          <a:r>
            <a:rPr lang="en-US" sz="2000" dirty="0" smtClean="0"/>
            <a:t>Dari </a:t>
          </a:r>
          <a:r>
            <a:rPr lang="en-US" sz="2000" dirty="0" err="1" smtClean="0"/>
            <a:t>alam</a:t>
          </a:r>
          <a:r>
            <a:rPr lang="en-US" sz="2000" dirty="0" smtClean="0"/>
            <a:t> </a:t>
          </a:r>
          <a:r>
            <a:rPr lang="en-US" sz="2000" dirty="0" err="1" smtClean="0"/>
            <a:t>memiliki</a:t>
          </a:r>
          <a:r>
            <a:rPr lang="en-US" sz="2000" dirty="0" smtClean="0"/>
            <a:t>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gizi</a:t>
          </a:r>
          <a:endParaRPr lang="en-US" sz="2000" dirty="0"/>
        </a:p>
      </dgm:t>
    </dgm:pt>
    <dgm:pt modelId="{459F40F0-EB57-4DBD-A5A7-202C6BA00DAC}" type="parTrans" cxnId="{8EF79306-625C-4D95-A6B2-694EF55D7213}">
      <dgm:prSet/>
      <dgm:spPr/>
      <dgm:t>
        <a:bodyPr/>
        <a:lstStyle/>
        <a:p>
          <a:endParaRPr lang="en-US"/>
        </a:p>
      </dgm:t>
    </dgm:pt>
    <dgm:pt modelId="{B0510FAE-30DB-4CFB-A6BD-CFC42E66B45F}" type="sibTrans" cxnId="{8EF79306-625C-4D95-A6B2-694EF55D7213}">
      <dgm:prSet/>
      <dgm:spPr/>
      <dgm:t>
        <a:bodyPr/>
        <a:lstStyle/>
        <a:p>
          <a:endParaRPr lang="en-US"/>
        </a:p>
      </dgm:t>
    </dgm:pt>
    <dgm:pt modelId="{A3924F57-B7B7-4023-930C-85F94793FC98}">
      <dgm:prSet custT="1"/>
      <dgm:spPr/>
      <dgm:t>
        <a:bodyPr/>
        <a:lstStyle/>
        <a:p>
          <a:pPr rtl="0"/>
          <a:r>
            <a:rPr lang="en-US" sz="2000" dirty="0" err="1" smtClean="0"/>
            <a:t>Sengaja</a:t>
          </a:r>
          <a:r>
            <a:rPr lang="en-US" sz="2000" dirty="0" smtClean="0"/>
            <a:t> </a:t>
          </a:r>
          <a:r>
            <a:rPr lang="en-US" sz="2000" dirty="0" err="1" smtClean="0"/>
            <a:t>dibuat</a:t>
          </a:r>
          <a:r>
            <a:rPr lang="en-US" sz="2000" dirty="0" smtClean="0"/>
            <a:t> </a:t>
          </a:r>
          <a:r>
            <a:rPr lang="en-US" sz="2000" dirty="0" err="1" smtClean="0"/>
            <a:t>dan</a:t>
          </a:r>
          <a:r>
            <a:rPr lang="en-US" sz="2000" dirty="0" smtClean="0"/>
            <a:t> </a:t>
          </a:r>
          <a:r>
            <a:rPr lang="en-US" sz="2000" dirty="0" err="1" smtClean="0"/>
            <a:t>tidak</a:t>
          </a:r>
          <a:r>
            <a:rPr lang="en-US" sz="2000" dirty="0" smtClean="0"/>
            <a:t> </a:t>
          </a:r>
          <a:r>
            <a:rPr lang="en-US" sz="2000" dirty="0" err="1" smtClean="0"/>
            <a:t>memeiliki</a:t>
          </a:r>
          <a:r>
            <a:rPr lang="en-US" sz="2000" dirty="0" smtClean="0"/>
            <a:t>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gizi</a:t>
          </a:r>
          <a:endParaRPr lang="en-US" sz="2000" dirty="0"/>
        </a:p>
      </dgm:t>
    </dgm:pt>
    <dgm:pt modelId="{A7AA81B4-36D0-41A3-A528-D273DAEC40C5}" type="parTrans" cxnId="{0E39DE35-50A1-413F-9AE1-78ABEDA60A98}">
      <dgm:prSet/>
      <dgm:spPr/>
      <dgm:t>
        <a:bodyPr/>
        <a:lstStyle/>
        <a:p>
          <a:endParaRPr lang="en-US"/>
        </a:p>
      </dgm:t>
    </dgm:pt>
    <dgm:pt modelId="{14023352-7853-46BC-A284-00FCDE24257F}" type="sibTrans" cxnId="{0E39DE35-50A1-413F-9AE1-78ABEDA60A98}">
      <dgm:prSet/>
      <dgm:spPr/>
      <dgm:t>
        <a:bodyPr/>
        <a:lstStyle/>
        <a:p>
          <a:endParaRPr lang="en-US"/>
        </a:p>
      </dgm:t>
    </dgm:pt>
    <dgm:pt modelId="{07360177-4D5A-4055-BE7C-AB58F0B0B636}">
      <dgm:prSet/>
      <dgm:spPr/>
      <dgm:t>
        <a:bodyPr/>
        <a:lstStyle/>
        <a:p>
          <a:pPr rtl="0"/>
          <a:endParaRPr lang="en-US" sz="1600" dirty="0"/>
        </a:p>
      </dgm:t>
    </dgm:pt>
    <dgm:pt modelId="{79960687-342E-4F21-AFB7-B36B2775F161}" type="parTrans" cxnId="{6EC4510D-23FE-4259-A21D-FC5B868557D2}">
      <dgm:prSet/>
      <dgm:spPr/>
      <dgm:t>
        <a:bodyPr/>
        <a:lstStyle/>
        <a:p>
          <a:endParaRPr lang="en-US"/>
        </a:p>
      </dgm:t>
    </dgm:pt>
    <dgm:pt modelId="{29060293-B50E-4A5C-8DA1-CC8F4AD9DEF9}" type="sibTrans" cxnId="{6EC4510D-23FE-4259-A21D-FC5B868557D2}">
      <dgm:prSet/>
      <dgm:spPr/>
      <dgm:t>
        <a:bodyPr/>
        <a:lstStyle/>
        <a:p>
          <a:endParaRPr lang="en-US"/>
        </a:p>
      </dgm:t>
    </dgm:pt>
    <dgm:pt modelId="{EAEBFC7B-301C-4101-B18B-CEC65A8B2D59}" type="pres">
      <dgm:prSet presAssocID="{F3C5AE52-432F-41B7-8F41-6E8E1B541E7B}" presName="Name0" presStyleCnt="0">
        <dgm:presLayoutVars>
          <dgm:chMax val="7"/>
          <dgm:chPref val="7"/>
          <dgm:dir/>
        </dgm:presLayoutVars>
      </dgm:prSet>
      <dgm:spPr/>
    </dgm:pt>
    <dgm:pt modelId="{A873938C-8C46-4251-8464-7CFF1FC4F458}" type="pres">
      <dgm:prSet presAssocID="{F3C5AE52-432F-41B7-8F41-6E8E1B541E7B}" presName="Name1" presStyleCnt="0"/>
      <dgm:spPr/>
    </dgm:pt>
    <dgm:pt modelId="{537622FA-BD7D-4991-A975-9782E16E81D8}" type="pres">
      <dgm:prSet presAssocID="{F3C5AE52-432F-41B7-8F41-6E8E1B541E7B}" presName="cycle" presStyleCnt="0"/>
      <dgm:spPr/>
    </dgm:pt>
    <dgm:pt modelId="{A43BEB2B-3D34-4259-ADEE-687C1BA04944}" type="pres">
      <dgm:prSet presAssocID="{F3C5AE52-432F-41B7-8F41-6E8E1B541E7B}" presName="srcNode" presStyleLbl="node1" presStyleIdx="0" presStyleCnt="2"/>
      <dgm:spPr/>
    </dgm:pt>
    <dgm:pt modelId="{D3F4CB73-685C-4CB5-BA96-B7259B57B9CC}" type="pres">
      <dgm:prSet presAssocID="{F3C5AE52-432F-41B7-8F41-6E8E1B541E7B}" presName="conn" presStyleLbl="parChTrans1D2" presStyleIdx="0" presStyleCnt="1"/>
      <dgm:spPr/>
    </dgm:pt>
    <dgm:pt modelId="{E41B2411-5E9A-4496-8FC9-7629A41DDDF9}" type="pres">
      <dgm:prSet presAssocID="{F3C5AE52-432F-41B7-8F41-6E8E1B541E7B}" presName="extraNode" presStyleLbl="node1" presStyleIdx="0" presStyleCnt="2"/>
      <dgm:spPr/>
    </dgm:pt>
    <dgm:pt modelId="{721B3C67-5F09-4EE5-8A68-CD5FB4AD259F}" type="pres">
      <dgm:prSet presAssocID="{F3C5AE52-432F-41B7-8F41-6E8E1B541E7B}" presName="dstNode" presStyleLbl="node1" presStyleIdx="0" presStyleCnt="2"/>
      <dgm:spPr/>
    </dgm:pt>
    <dgm:pt modelId="{82603153-9B1A-4699-87F0-B78714D7D781}" type="pres">
      <dgm:prSet presAssocID="{26D12D26-7E18-4AEC-9EF4-FF29E9B6CD1B}" presName="text_1" presStyleLbl="node1" presStyleIdx="0" presStyleCnt="2">
        <dgm:presLayoutVars>
          <dgm:bulletEnabled val="1"/>
        </dgm:presLayoutVars>
      </dgm:prSet>
      <dgm:spPr/>
    </dgm:pt>
    <dgm:pt modelId="{2C16437E-DE80-4F65-865F-12BEEC550189}" type="pres">
      <dgm:prSet presAssocID="{26D12D26-7E18-4AEC-9EF4-FF29E9B6CD1B}" presName="accent_1" presStyleCnt="0"/>
      <dgm:spPr/>
    </dgm:pt>
    <dgm:pt modelId="{855FCD8E-A32B-4E32-8275-E6AAF71F9761}" type="pres">
      <dgm:prSet presAssocID="{26D12D26-7E18-4AEC-9EF4-FF29E9B6CD1B}" presName="accentRepeatNode" presStyleLbl="solidFgAcc1" presStyleIdx="0" presStyleCnt="2"/>
      <dgm:spPr/>
    </dgm:pt>
    <dgm:pt modelId="{1F91E866-2455-48D6-BF0A-5106AF73C213}" type="pres">
      <dgm:prSet presAssocID="{48D53493-9620-4BD1-8AEF-88EF96279FC3}" presName="text_2" presStyleLbl="node1" presStyleIdx="1" presStyleCnt="2">
        <dgm:presLayoutVars>
          <dgm:bulletEnabled val="1"/>
        </dgm:presLayoutVars>
      </dgm:prSet>
      <dgm:spPr/>
    </dgm:pt>
    <dgm:pt modelId="{C280D79C-8FED-46B4-93EC-0E76E4C0FDBA}" type="pres">
      <dgm:prSet presAssocID="{48D53493-9620-4BD1-8AEF-88EF96279FC3}" presName="accent_2" presStyleCnt="0"/>
      <dgm:spPr/>
    </dgm:pt>
    <dgm:pt modelId="{0AA089D7-084A-4F4D-9C84-DA5FAE984724}" type="pres">
      <dgm:prSet presAssocID="{48D53493-9620-4BD1-8AEF-88EF96279FC3}" presName="accentRepeatNode" presStyleLbl="solidFgAcc1" presStyleIdx="1" presStyleCnt="2"/>
      <dgm:spPr/>
    </dgm:pt>
  </dgm:ptLst>
  <dgm:cxnLst>
    <dgm:cxn modelId="{EA9B2529-3833-42EA-B343-F5E6C9010CC3}" type="presOf" srcId="{93ED3A6A-F807-428C-B3E5-3E9BB961C63D}" destId="{82603153-9B1A-4699-87F0-B78714D7D781}" srcOrd="0" destOrd="1" presId="urn:microsoft.com/office/officeart/2008/layout/VerticalCurvedList"/>
    <dgm:cxn modelId="{0E39DE35-50A1-413F-9AE1-78ABEDA60A98}" srcId="{48D53493-9620-4BD1-8AEF-88EF96279FC3}" destId="{A3924F57-B7B7-4023-930C-85F94793FC98}" srcOrd="0" destOrd="0" parTransId="{A7AA81B4-36D0-41A3-A528-D273DAEC40C5}" sibTransId="{14023352-7853-46BC-A284-00FCDE24257F}"/>
    <dgm:cxn modelId="{6EC4510D-23FE-4259-A21D-FC5B868557D2}" srcId="{48D53493-9620-4BD1-8AEF-88EF96279FC3}" destId="{07360177-4D5A-4055-BE7C-AB58F0B0B636}" srcOrd="1" destOrd="0" parTransId="{79960687-342E-4F21-AFB7-B36B2775F161}" sibTransId="{29060293-B50E-4A5C-8DA1-CC8F4AD9DEF9}"/>
    <dgm:cxn modelId="{32DBAECE-942B-4451-AA65-5D191345E014}" srcId="{F3C5AE52-432F-41B7-8F41-6E8E1B541E7B}" destId="{26D12D26-7E18-4AEC-9EF4-FF29E9B6CD1B}" srcOrd="0" destOrd="0" parTransId="{CCE23D5B-92CA-4B70-B803-0CDA92F2C714}" sibTransId="{F55D99FD-0300-4C16-9112-018256DF29C0}"/>
    <dgm:cxn modelId="{BF23C6EC-2253-43FC-A882-7E520B136AA7}" type="presOf" srcId="{B0510FAE-30DB-4CFB-A6BD-CFC42E66B45F}" destId="{D3F4CB73-685C-4CB5-BA96-B7259B57B9CC}" srcOrd="0" destOrd="0" presId="urn:microsoft.com/office/officeart/2008/layout/VerticalCurvedList"/>
    <dgm:cxn modelId="{A9865BFB-FEE7-4206-9207-D93223B69482}" type="presOf" srcId="{48D53493-9620-4BD1-8AEF-88EF96279FC3}" destId="{1F91E866-2455-48D6-BF0A-5106AF73C213}" srcOrd="0" destOrd="0" presId="urn:microsoft.com/office/officeart/2008/layout/VerticalCurvedList"/>
    <dgm:cxn modelId="{8EF79306-625C-4D95-A6B2-694EF55D7213}" srcId="{26D12D26-7E18-4AEC-9EF4-FF29E9B6CD1B}" destId="{93ED3A6A-F807-428C-B3E5-3E9BB961C63D}" srcOrd="0" destOrd="0" parTransId="{459F40F0-EB57-4DBD-A5A7-202C6BA00DAC}" sibTransId="{B0510FAE-30DB-4CFB-A6BD-CFC42E66B45F}"/>
    <dgm:cxn modelId="{C819B0FF-A72D-4D3E-9ED9-C10736BB8FC0}" srcId="{F3C5AE52-432F-41B7-8F41-6E8E1B541E7B}" destId="{48D53493-9620-4BD1-8AEF-88EF96279FC3}" srcOrd="1" destOrd="0" parTransId="{4EC20B57-D891-41FD-B189-B4C5B996302C}" sibTransId="{56469EED-E947-4DF5-9367-2967B1025376}"/>
    <dgm:cxn modelId="{04AE87A2-2B6E-4751-8455-77E9A1F230CF}" type="presOf" srcId="{26D12D26-7E18-4AEC-9EF4-FF29E9B6CD1B}" destId="{82603153-9B1A-4699-87F0-B78714D7D781}" srcOrd="0" destOrd="0" presId="urn:microsoft.com/office/officeart/2008/layout/VerticalCurvedList"/>
    <dgm:cxn modelId="{197347FF-7587-4C32-9335-D8645AAEBA49}" type="presOf" srcId="{07360177-4D5A-4055-BE7C-AB58F0B0B636}" destId="{1F91E866-2455-48D6-BF0A-5106AF73C213}" srcOrd="0" destOrd="2" presId="urn:microsoft.com/office/officeart/2008/layout/VerticalCurvedList"/>
    <dgm:cxn modelId="{D23C84E9-CA21-4B24-9942-2F9C89E8F8A3}" type="presOf" srcId="{A3924F57-B7B7-4023-930C-85F94793FC98}" destId="{1F91E866-2455-48D6-BF0A-5106AF73C213}" srcOrd="0" destOrd="1" presId="urn:microsoft.com/office/officeart/2008/layout/VerticalCurvedList"/>
    <dgm:cxn modelId="{43D6F8DB-A273-47C1-9272-F53233FF1E2F}" type="presOf" srcId="{F3C5AE52-432F-41B7-8F41-6E8E1B541E7B}" destId="{EAEBFC7B-301C-4101-B18B-CEC65A8B2D59}" srcOrd="0" destOrd="0" presId="urn:microsoft.com/office/officeart/2008/layout/VerticalCurvedList"/>
    <dgm:cxn modelId="{1C3AEA51-5BD5-487F-97F1-EF9861508C33}" type="presParOf" srcId="{EAEBFC7B-301C-4101-B18B-CEC65A8B2D59}" destId="{A873938C-8C46-4251-8464-7CFF1FC4F458}" srcOrd="0" destOrd="0" presId="urn:microsoft.com/office/officeart/2008/layout/VerticalCurvedList"/>
    <dgm:cxn modelId="{0A9D2BC0-009B-453B-A344-A6902C5A9D54}" type="presParOf" srcId="{A873938C-8C46-4251-8464-7CFF1FC4F458}" destId="{537622FA-BD7D-4991-A975-9782E16E81D8}" srcOrd="0" destOrd="0" presId="urn:microsoft.com/office/officeart/2008/layout/VerticalCurvedList"/>
    <dgm:cxn modelId="{48C8FBC9-3086-40EE-B9A0-00F23FB50D29}" type="presParOf" srcId="{537622FA-BD7D-4991-A975-9782E16E81D8}" destId="{A43BEB2B-3D34-4259-ADEE-687C1BA04944}" srcOrd="0" destOrd="0" presId="urn:microsoft.com/office/officeart/2008/layout/VerticalCurvedList"/>
    <dgm:cxn modelId="{6783DFCA-993F-4FA7-989F-8F7A98A8A75F}" type="presParOf" srcId="{537622FA-BD7D-4991-A975-9782E16E81D8}" destId="{D3F4CB73-685C-4CB5-BA96-B7259B57B9CC}" srcOrd="1" destOrd="0" presId="urn:microsoft.com/office/officeart/2008/layout/VerticalCurvedList"/>
    <dgm:cxn modelId="{A745C8AE-6A6C-43C3-AF53-8A39172A30F7}" type="presParOf" srcId="{537622FA-BD7D-4991-A975-9782E16E81D8}" destId="{E41B2411-5E9A-4496-8FC9-7629A41DDDF9}" srcOrd="2" destOrd="0" presId="urn:microsoft.com/office/officeart/2008/layout/VerticalCurvedList"/>
    <dgm:cxn modelId="{FBF39773-A68D-4B39-A9E2-AAE59C782F8D}" type="presParOf" srcId="{537622FA-BD7D-4991-A975-9782E16E81D8}" destId="{721B3C67-5F09-4EE5-8A68-CD5FB4AD259F}" srcOrd="3" destOrd="0" presId="urn:microsoft.com/office/officeart/2008/layout/VerticalCurvedList"/>
    <dgm:cxn modelId="{3F75B168-6399-4A0E-B8EA-D45A4A20FC75}" type="presParOf" srcId="{A873938C-8C46-4251-8464-7CFF1FC4F458}" destId="{82603153-9B1A-4699-87F0-B78714D7D781}" srcOrd="1" destOrd="0" presId="urn:microsoft.com/office/officeart/2008/layout/VerticalCurvedList"/>
    <dgm:cxn modelId="{13CC819E-6577-4BC9-97A0-2DAA71B85DC7}" type="presParOf" srcId="{A873938C-8C46-4251-8464-7CFF1FC4F458}" destId="{2C16437E-DE80-4F65-865F-12BEEC550189}" srcOrd="2" destOrd="0" presId="urn:microsoft.com/office/officeart/2008/layout/VerticalCurvedList"/>
    <dgm:cxn modelId="{82BD4FF4-E07B-4091-B2BE-95AA83F5C04B}" type="presParOf" srcId="{2C16437E-DE80-4F65-865F-12BEEC550189}" destId="{855FCD8E-A32B-4E32-8275-E6AAF71F9761}" srcOrd="0" destOrd="0" presId="urn:microsoft.com/office/officeart/2008/layout/VerticalCurvedList"/>
    <dgm:cxn modelId="{11CC419F-970A-4A2E-83A7-C617959F5D94}" type="presParOf" srcId="{A873938C-8C46-4251-8464-7CFF1FC4F458}" destId="{1F91E866-2455-48D6-BF0A-5106AF73C213}" srcOrd="3" destOrd="0" presId="urn:microsoft.com/office/officeart/2008/layout/VerticalCurvedList"/>
    <dgm:cxn modelId="{19B00A5B-42B8-44CA-AEC5-D2BE1BEFDCBF}" type="presParOf" srcId="{A873938C-8C46-4251-8464-7CFF1FC4F458}" destId="{C280D79C-8FED-46B4-93EC-0E76E4C0FDBA}" srcOrd="4" destOrd="0" presId="urn:microsoft.com/office/officeart/2008/layout/VerticalCurvedList"/>
    <dgm:cxn modelId="{647EFA70-8068-4BE3-8EFB-91BCAAEBD031}" type="presParOf" srcId="{C280D79C-8FED-46B4-93EC-0E76E4C0FDBA}" destId="{0AA089D7-084A-4F4D-9C84-DA5FAE9847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C7358F-59FA-4883-B219-0A8106A290B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1340ECE-2582-4075-927E-960CB76EA242}">
      <dgm:prSet/>
      <dgm:spPr/>
      <dgm:t>
        <a:bodyPr/>
        <a:lstStyle/>
        <a:p>
          <a:pPr rtl="0"/>
          <a:r>
            <a:rPr lang="en-US" dirty="0" smtClean="0"/>
            <a:t>BAHAN ADITIF  </a:t>
          </a:r>
          <a:endParaRPr lang="en-US" dirty="0"/>
        </a:p>
      </dgm:t>
    </dgm:pt>
    <dgm:pt modelId="{C52A6301-8ABD-47EE-A42B-CAFF3871CF2B}" type="parTrans" cxnId="{B20D0FA5-55EA-47BC-A3E5-A4C97496B582}">
      <dgm:prSet/>
      <dgm:spPr/>
      <dgm:t>
        <a:bodyPr/>
        <a:lstStyle/>
        <a:p>
          <a:endParaRPr lang="en-US"/>
        </a:p>
      </dgm:t>
    </dgm:pt>
    <dgm:pt modelId="{0F76E322-1F8D-47D2-9181-FD2AF431F9CE}" type="sibTrans" cxnId="{B20D0FA5-55EA-47BC-A3E5-A4C97496B582}">
      <dgm:prSet/>
      <dgm:spPr/>
      <dgm:t>
        <a:bodyPr/>
        <a:lstStyle/>
        <a:p>
          <a:endParaRPr lang="en-US"/>
        </a:p>
      </dgm:t>
    </dgm:pt>
    <dgm:pt modelId="{F4E9AD3A-A770-49C9-8F83-6114BDCDB82F}" type="pres">
      <dgm:prSet presAssocID="{52C7358F-59FA-4883-B219-0A8106A290BF}" presName="linear" presStyleCnt="0">
        <dgm:presLayoutVars>
          <dgm:animLvl val="lvl"/>
          <dgm:resizeHandles val="exact"/>
        </dgm:presLayoutVars>
      </dgm:prSet>
      <dgm:spPr/>
    </dgm:pt>
    <dgm:pt modelId="{814E0A6B-FB6C-473A-8B0F-D1BD8DC0DF60}" type="pres">
      <dgm:prSet presAssocID="{D1340ECE-2582-4075-927E-960CB76EA24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20D0FA5-55EA-47BC-A3E5-A4C97496B582}" srcId="{52C7358F-59FA-4883-B219-0A8106A290BF}" destId="{D1340ECE-2582-4075-927E-960CB76EA242}" srcOrd="0" destOrd="0" parTransId="{C52A6301-8ABD-47EE-A42B-CAFF3871CF2B}" sibTransId="{0F76E322-1F8D-47D2-9181-FD2AF431F9CE}"/>
    <dgm:cxn modelId="{1058678C-CCFC-4885-8C3F-60FEB16E186E}" type="presOf" srcId="{52C7358F-59FA-4883-B219-0A8106A290BF}" destId="{F4E9AD3A-A770-49C9-8F83-6114BDCDB82F}" srcOrd="0" destOrd="0" presId="urn:microsoft.com/office/officeart/2005/8/layout/vList2"/>
    <dgm:cxn modelId="{0C5858A5-0BB6-496F-9076-E54E0EB2AB65}" type="presOf" srcId="{D1340ECE-2582-4075-927E-960CB76EA242}" destId="{814E0A6B-FB6C-473A-8B0F-D1BD8DC0DF60}" srcOrd="0" destOrd="0" presId="urn:microsoft.com/office/officeart/2005/8/layout/vList2"/>
    <dgm:cxn modelId="{205AE2BF-9EBA-4EB9-9087-6DF24F09D69D}" type="presParOf" srcId="{F4E9AD3A-A770-49C9-8F83-6114BDCDB82F}" destId="{814E0A6B-FB6C-473A-8B0F-D1BD8DC0DF6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DE4F6A-BFC7-4EBC-9CD0-BA94D72DFC6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4888183-1772-4F9B-A129-EAF20A71A1B7}">
      <dgm:prSet/>
      <dgm:spPr/>
      <dgm:t>
        <a:bodyPr/>
        <a:lstStyle/>
        <a:p>
          <a:pPr rtl="0"/>
          <a:r>
            <a:rPr lang="en-US" smtClean="0"/>
            <a:t>Bahan Pewarna</a:t>
          </a:r>
          <a:endParaRPr lang="en-US"/>
        </a:p>
      </dgm:t>
    </dgm:pt>
    <dgm:pt modelId="{FE89EB2B-377E-4C09-8B52-19574409D732}" type="parTrans" cxnId="{EB0F2940-AD08-4DBF-893C-082798881939}">
      <dgm:prSet/>
      <dgm:spPr/>
      <dgm:t>
        <a:bodyPr/>
        <a:lstStyle/>
        <a:p>
          <a:endParaRPr lang="en-US"/>
        </a:p>
      </dgm:t>
    </dgm:pt>
    <dgm:pt modelId="{FDED2A80-DEDD-45CC-9B4A-DF70359D37CD}" type="sibTrans" cxnId="{EB0F2940-AD08-4DBF-893C-082798881939}">
      <dgm:prSet/>
      <dgm:spPr/>
      <dgm:t>
        <a:bodyPr/>
        <a:lstStyle/>
        <a:p>
          <a:endParaRPr lang="en-US"/>
        </a:p>
      </dgm:t>
    </dgm:pt>
    <dgm:pt modelId="{E5716ADA-CC34-4996-8698-568DBFC1190C}">
      <dgm:prSet/>
      <dgm:spPr/>
      <dgm:t>
        <a:bodyPr/>
        <a:lstStyle/>
        <a:p>
          <a:pPr rtl="0"/>
          <a:r>
            <a:rPr lang="en-US" smtClean="0"/>
            <a:t>Bahan  Pemanis</a:t>
          </a:r>
          <a:endParaRPr lang="en-US"/>
        </a:p>
      </dgm:t>
    </dgm:pt>
    <dgm:pt modelId="{5686B90F-DE80-4D4B-ACAC-F18F0FBC5D47}" type="parTrans" cxnId="{112FE402-51FF-4B1E-9B4B-DCE38FCE74AF}">
      <dgm:prSet/>
      <dgm:spPr/>
      <dgm:t>
        <a:bodyPr/>
        <a:lstStyle/>
        <a:p>
          <a:endParaRPr lang="en-US"/>
        </a:p>
      </dgm:t>
    </dgm:pt>
    <dgm:pt modelId="{180AE356-9EBE-48D4-BF4D-33A5CE15033E}" type="sibTrans" cxnId="{112FE402-51FF-4B1E-9B4B-DCE38FCE74AF}">
      <dgm:prSet/>
      <dgm:spPr/>
      <dgm:t>
        <a:bodyPr/>
        <a:lstStyle/>
        <a:p>
          <a:endParaRPr lang="en-US"/>
        </a:p>
      </dgm:t>
    </dgm:pt>
    <dgm:pt modelId="{174254C3-5F95-428C-AA94-C1CA65B5F51D}">
      <dgm:prSet/>
      <dgm:spPr/>
      <dgm:t>
        <a:bodyPr/>
        <a:lstStyle/>
        <a:p>
          <a:pPr rtl="0"/>
          <a:r>
            <a:rPr lang="en-US" smtClean="0"/>
            <a:t>Bahan Pengawet</a:t>
          </a:r>
          <a:endParaRPr lang="en-US"/>
        </a:p>
      </dgm:t>
    </dgm:pt>
    <dgm:pt modelId="{9AB65496-8096-4A6B-B7A8-60AAC19D9244}" type="parTrans" cxnId="{858CDEB1-8192-401C-ACC6-F39492C0B529}">
      <dgm:prSet/>
      <dgm:spPr/>
      <dgm:t>
        <a:bodyPr/>
        <a:lstStyle/>
        <a:p>
          <a:endParaRPr lang="en-US"/>
        </a:p>
      </dgm:t>
    </dgm:pt>
    <dgm:pt modelId="{6B41B19F-C4BC-48C9-A2C3-FB9B0C0E3E38}" type="sibTrans" cxnId="{858CDEB1-8192-401C-ACC6-F39492C0B529}">
      <dgm:prSet/>
      <dgm:spPr/>
      <dgm:t>
        <a:bodyPr/>
        <a:lstStyle/>
        <a:p>
          <a:endParaRPr lang="en-US"/>
        </a:p>
      </dgm:t>
    </dgm:pt>
    <dgm:pt modelId="{B4E9FAE1-2BB5-455E-B747-966FFBC1BFC2}">
      <dgm:prSet/>
      <dgm:spPr/>
      <dgm:t>
        <a:bodyPr/>
        <a:lstStyle/>
        <a:p>
          <a:pPr rtl="0"/>
          <a:r>
            <a:rPr lang="en-US" smtClean="0"/>
            <a:t>Bahan Penyedap</a:t>
          </a:r>
          <a:endParaRPr lang="en-US"/>
        </a:p>
      </dgm:t>
    </dgm:pt>
    <dgm:pt modelId="{5095F0D2-4890-4E9A-8314-E8F90CE38ECA}" type="parTrans" cxnId="{D8561DC5-0065-4065-B752-E5C69913A1B3}">
      <dgm:prSet/>
      <dgm:spPr/>
      <dgm:t>
        <a:bodyPr/>
        <a:lstStyle/>
        <a:p>
          <a:endParaRPr lang="en-US"/>
        </a:p>
      </dgm:t>
    </dgm:pt>
    <dgm:pt modelId="{9586FBD6-70C0-48D7-941B-B52CE217EB34}" type="sibTrans" cxnId="{D8561DC5-0065-4065-B752-E5C69913A1B3}">
      <dgm:prSet/>
      <dgm:spPr/>
      <dgm:t>
        <a:bodyPr/>
        <a:lstStyle/>
        <a:p>
          <a:endParaRPr lang="en-US"/>
        </a:p>
      </dgm:t>
    </dgm:pt>
    <dgm:pt modelId="{B6402DAB-C0AE-49E2-B0AD-637C2A8B8E81}" type="pres">
      <dgm:prSet presAssocID="{9CDE4F6A-BFC7-4EBC-9CD0-BA94D72DFC63}" presName="Name0" presStyleCnt="0">
        <dgm:presLayoutVars>
          <dgm:chMax val="7"/>
          <dgm:chPref val="7"/>
          <dgm:dir/>
        </dgm:presLayoutVars>
      </dgm:prSet>
      <dgm:spPr/>
    </dgm:pt>
    <dgm:pt modelId="{12D8E7F7-2D98-4B6E-A20B-96257CB50B08}" type="pres">
      <dgm:prSet presAssocID="{9CDE4F6A-BFC7-4EBC-9CD0-BA94D72DFC63}" presName="Name1" presStyleCnt="0"/>
      <dgm:spPr/>
    </dgm:pt>
    <dgm:pt modelId="{76EC5BC0-634C-489B-93AE-62042FDA4DB3}" type="pres">
      <dgm:prSet presAssocID="{9CDE4F6A-BFC7-4EBC-9CD0-BA94D72DFC63}" presName="cycle" presStyleCnt="0"/>
      <dgm:spPr/>
    </dgm:pt>
    <dgm:pt modelId="{29A0B0C4-FA3B-4B33-8B7B-2E104C465486}" type="pres">
      <dgm:prSet presAssocID="{9CDE4F6A-BFC7-4EBC-9CD0-BA94D72DFC63}" presName="srcNode" presStyleLbl="node1" presStyleIdx="0" presStyleCnt="4"/>
      <dgm:spPr/>
    </dgm:pt>
    <dgm:pt modelId="{68EEB954-4955-467C-973D-D7AD1B191BC9}" type="pres">
      <dgm:prSet presAssocID="{9CDE4F6A-BFC7-4EBC-9CD0-BA94D72DFC63}" presName="conn" presStyleLbl="parChTrans1D2" presStyleIdx="0" presStyleCnt="1"/>
      <dgm:spPr/>
    </dgm:pt>
    <dgm:pt modelId="{C5062C29-5228-48E1-81F7-B7506B9D7DA7}" type="pres">
      <dgm:prSet presAssocID="{9CDE4F6A-BFC7-4EBC-9CD0-BA94D72DFC63}" presName="extraNode" presStyleLbl="node1" presStyleIdx="0" presStyleCnt="4"/>
      <dgm:spPr/>
    </dgm:pt>
    <dgm:pt modelId="{5DF4FF6B-C263-4331-851A-5A739B1952C7}" type="pres">
      <dgm:prSet presAssocID="{9CDE4F6A-BFC7-4EBC-9CD0-BA94D72DFC63}" presName="dstNode" presStyleLbl="node1" presStyleIdx="0" presStyleCnt="4"/>
      <dgm:spPr/>
    </dgm:pt>
    <dgm:pt modelId="{3BF4875E-7A37-419A-A2A2-4CEAC95E16EF}" type="pres">
      <dgm:prSet presAssocID="{54888183-1772-4F9B-A129-EAF20A71A1B7}" presName="text_1" presStyleLbl="node1" presStyleIdx="0" presStyleCnt="4">
        <dgm:presLayoutVars>
          <dgm:bulletEnabled val="1"/>
        </dgm:presLayoutVars>
      </dgm:prSet>
      <dgm:spPr/>
    </dgm:pt>
    <dgm:pt modelId="{24CC3E2C-D851-425E-92B3-85D2CB445DA4}" type="pres">
      <dgm:prSet presAssocID="{54888183-1772-4F9B-A129-EAF20A71A1B7}" presName="accent_1" presStyleCnt="0"/>
      <dgm:spPr/>
    </dgm:pt>
    <dgm:pt modelId="{044EC4D5-DD53-4608-B9E1-49E9D3869432}" type="pres">
      <dgm:prSet presAssocID="{54888183-1772-4F9B-A129-EAF20A71A1B7}" presName="accentRepeatNode" presStyleLbl="solidFgAcc1" presStyleIdx="0" presStyleCnt="4"/>
      <dgm:spPr/>
    </dgm:pt>
    <dgm:pt modelId="{670027A1-13C2-429F-B26E-52ECA377EC55}" type="pres">
      <dgm:prSet presAssocID="{E5716ADA-CC34-4996-8698-568DBFC1190C}" presName="text_2" presStyleLbl="node1" presStyleIdx="1" presStyleCnt="4">
        <dgm:presLayoutVars>
          <dgm:bulletEnabled val="1"/>
        </dgm:presLayoutVars>
      </dgm:prSet>
      <dgm:spPr/>
    </dgm:pt>
    <dgm:pt modelId="{F03FF3AE-A15E-4A7A-8E88-47CA38603EFE}" type="pres">
      <dgm:prSet presAssocID="{E5716ADA-CC34-4996-8698-568DBFC1190C}" presName="accent_2" presStyleCnt="0"/>
      <dgm:spPr/>
    </dgm:pt>
    <dgm:pt modelId="{6B5D263E-AFA7-4F85-BA94-BF203A7F574A}" type="pres">
      <dgm:prSet presAssocID="{E5716ADA-CC34-4996-8698-568DBFC1190C}" presName="accentRepeatNode" presStyleLbl="solidFgAcc1" presStyleIdx="1" presStyleCnt="4"/>
      <dgm:spPr/>
    </dgm:pt>
    <dgm:pt modelId="{A5DA712E-6ABF-4C63-89FC-16D166E5FCB2}" type="pres">
      <dgm:prSet presAssocID="{174254C3-5F95-428C-AA94-C1CA65B5F51D}" presName="text_3" presStyleLbl="node1" presStyleIdx="2" presStyleCnt="4">
        <dgm:presLayoutVars>
          <dgm:bulletEnabled val="1"/>
        </dgm:presLayoutVars>
      </dgm:prSet>
      <dgm:spPr/>
    </dgm:pt>
    <dgm:pt modelId="{4EB085CA-0688-4A7F-9A2B-B31BF89B88B2}" type="pres">
      <dgm:prSet presAssocID="{174254C3-5F95-428C-AA94-C1CA65B5F51D}" presName="accent_3" presStyleCnt="0"/>
      <dgm:spPr/>
    </dgm:pt>
    <dgm:pt modelId="{DD3173C5-4BF2-4217-8797-44B88F979C97}" type="pres">
      <dgm:prSet presAssocID="{174254C3-5F95-428C-AA94-C1CA65B5F51D}" presName="accentRepeatNode" presStyleLbl="solidFgAcc1" presStyleIdx="2" presStyleCnt="4"/>
      <dgm:spPr/>
    </dgm:pt>
    <dgm:pt modelId="{FB059E31-B8A0-45A1-A955-1F965D5E975F}" type="pres">
      <dgm:prSet presAssocID="{B4E9FAE1-2BB5-455E-B747-966FFBC1BFC2}" presName="text_4" presStyleLbl="node1" presStyleIdx="3" presStyleCnt="4">
        <dgm:presLayoutVars>
          <dgm:bulletEnabled val="1"/>
        </dgm:presLayoutVars>
      </dgm:prSet>
      <dgm:spPr/>
    </dgm:pt>
    <dgm:pt modelId="{E67B4E27-6179-45AD-B331-F7F375504687}" type="pres">
      <dgm:prSet presAssocID="{B4E9FAE1-2BB5-455E-B747-966FFBC1BFC2}" presName="accent_4" presStyleCnt="0"/>
      <dgm:spPr/>
    </dgm:pt>
    <dgm:pt modelId="{6B58C1B5-7C1C-4157-A5B5-BE22C3FF06E0}" type="pres">
      <dgm:prSet presAssocID="{B4E9FAE1-2BB5-455E-B747-966FFBC1BFC2}" presName="accentRepeatNode" presStyleLbl="solidFgAcc1" presStyleIdx="3" presStyleCnt="4"/>
      <dgm:spPr/>
    </dgm:pt>
  </dgm:ptLst>
  <dgm:cxnLst>
    <dgm:cxn modelId="{2388E4B4-34A8-4D93-901B-AF3F3E0B96F0}" type="presOf" srcId="{174254C3-5F95-428C-AA94-C1CA65B5F51D}" destId="{A5DA712E-6ABF-4C63-89FC-16D166E5FCB2}" srcOrd="0" destOrd="0" presId="urn:microsoft.com/office/officeart/2008/layout/VerticalCurvedList"/>
    <dgm:cxn modelId="{D8561DC5-0065-4065-B752-E5C69913A1B3}" srcId="{9CDE4F6A-BFC7-4EBC-9CD0-BA94D72DFC63}" destId="{B4E9FAE1-2BB5-455E-B747-966FFBC1BFC2}" srcOrd="3" destOrd="0" parTransId="{5095F0D2-4890-4E9A-8314-E8F90CE38ECA}" sibTransId="{9586FBD6-70C0-48D7-941B-B52CE217EB34}"/>
    <dgm:cxn modelId="{858CDEB1-8192-401C-ACC6-F39492C0B529}" srcId="{9CDE4F6A-BFC7-4EBC-9CD0-BA94D72DFC63}" destId="{174254C3-5F95-428C-AA94-C1CA65B5F51D}" srcOrd="2" destOrd="0" parTransId="{9AB65496-8096-4A6B-B7A8-60AAC19D9244}" sibTransId="{6B41B19F-C4BC-48C9-A2C3-FB9B0C0E3E38}"/>
    <dgm:cxn modelId="{112FE402-51FF-4B1E-9B4B-DCE38FCE74AF}" srcId="{9CDE4F6A-BFC7-4EBC-9CD0-BA94D72DFC63}" destId="{E5716ADA-CC34-4996-8698-568DBFC1190C}" srcOrd="1" destOrd="0" parTransId="{5686B90F-DE80-4D4B-ACAC-F18F0FBC5D47}" sibTransId="{180AE356-9EBE-48D4-BF4D-33A5CE15033E}"/>
    <dgm:cxn modelId="{9DC5B0C5-630E-4D01-8114-A857E1A28837}" type="presOf" srcId="{54888183-1772-4F9B-A129-EAF20A71A1B7}" destId="{3BF4875E-7A37-419A-A2A2-4CEAC95E16EF}" srcOrd="0" destOrd="0" presId="urn:microsoft.com/office/officeart/2008/layout/VerticalCurvedList"/>
    <dgm:cxn modelId="{9C52480A-8F51-4E1B-888E-687682387327}" type="presOf" srcId="{9CDE4F6A-BFC7-4EBC-9CD0-BA94D72DFC63}" destId="{B6402DAB-C0AE-49E2-B0AD-637C2A8B8E81}" srcOrd="0" destOrd="0" presId="urn:microsoft.com/office/officeart/2008/layout/VerticalCurvedList"/>
    <dgm:cxn modelId="{171A8563-FDF4-4F5B-B44E-5FE921FFA32A}" type="presOf" srcId="{E5716ADA-CC34-4996-8698-568DBFC1190C}" destId="{670027A1-13C2-429F-B26E-52ECA377EC55}" srcOrd="0" destOrd="0" presId="urn:microsoft.com/office/officeart/2008/layout/VerticalCurvedList"/>
    <dgm:cxn modelId="{80FA9CC4-CD2E-4737-9CD1-680CDEE17EFC}" type="presOf" srcId="{B4E9FAE1-2BB5-455E-B747-966FFBC1BFC2}" destId="{FB059E31-B8A0-45A1-A955-1F965D5E975F}" srcOrd="0" destOrd="0" presId="urn:microsoft.com/office/officeart/2008/layout/VerticalCurvedList"/>
    <dgm:cxn modelId="{EB0F2940-AD08-4DBF-893C-082798881939}" srcId="{9CDE4F6A-BFC7-4EBC-9CD0-BA94D72DFC63}" destId="{54888183-1772-4F9B-A129-EAF20A71A1B7}" srcOrd="0" destOrd="0" parTransId="{FE89EB2B-377E-4C09-8B52-19574409D732}" sibTransId="{FDED2A80-DEDD-45CC-9B4A-DF70359D37CD}"/>
    <dgm:cxn modelId="{0FE515CA-B67C-422F-98F0-A10FF92BD443}" type="presOf" srcId="{FDED2A80-DEDD-45CC-9B4A-DF70359D37CD}" destId="{68EEB954-4955-467C-973D-D7AD1B191BC9}" srcOrd="0" destOrd="0" presId="urn:microsoft.com/office/officeart/2008/layout/VerticalCurvedList"/>
    <dgm:cxn modelId="{6122C808-4B13-4940-97B6-47FB5C7F6072}" type="presParOf" srcId="{B6402DAB-C0AE-49E2-B0AD-637C2A8B8E81}" destId="{12D8E7F7-2D98-4B6E-A20B-96257CB50B08}" srcOrd="0" destOrd="0" presId="urn:microsoft.com/office/officeart/2008/layout/VerticalCurvedList"/>
    <dgm:cxn modelId="{D0502C3F-A87A-40FE-BC2D-8A177531B549}" type="presParOf" srcId="{12D8E7F7-2D98-4B6E-A20B-96257CB50B08}" destId="{76EC5BC0-634C-489B-93AE-62042FDA4DB3}" srcOrd="0" destOrd="0" presId="urn:microsoft.com/office/officeart/2008/layout/VerticalCurvedList"/>
    <dgm:cxn modelId="{27031C29-2969-4C5D-B3E3-5776E59E546C}" type="presParOf" srcId="{76EC5BC0-634C-489B-93AE-62042FDA4DB3}" destId="{29A0B0C4-FA3B-4B33-8B7B-2E104C465486}" srcOrd="0" destOrd="0" presId="urn:microsoft.com/office/officeart/2008/layout/VerticalCurvedList"/>
    <dgm:cxn modelId="{8F0CB993-8AE0-40A5-B4C2-2E09FFB3F7CA}" type="presParOf" srcId="{76EC5BC0-634C-489B-93AE-62042FDA4DB3}" destId="{68EEB954-4955-467C-973D-D7AD1B191BC9}" srcOrd="1" destOrd="0" presId="urn:microsoft.com/office/officeart/2008/layout/VerticalCurvedList"/>
    <dgm:cxn modelId="{5958A936-564D-4A82-A20E-B2A23C06E188}" type="presParOf" srcId="{76EC5BC0-634C-489B-93AE-62042FDA4DB3}" destId="{C5062C29-5228-48E1-81F7-B7506B9D7DA7}" srcOrd="2" destOrd="0" presId="urn:microsoft.com/office/officeart/2008/layout/VerticalCurvedList"/>
    <dgm:cxn modelId="{542E3DBA-E4A8-4A68-B714-C1796809A480}" type="presParOf" srcId="{76EC5BC0-634C-489B-93AE-62042FDA4DB3}" destId="{5DF4FF6B-C263-4331-851A-5A739B1952C7}" srcOrd="3" destOrd="0" presId="urn:microsoft.com/office/officeart/2008/layout/VerticalCurvedList"/>
    <dgm:cxn modelId="{CF8C5ACB-EAE2-4BC9-99E3-7213E6FCC1DF}" type="presParOf" srcId="{12D8E7F7-2D98-4B6E-A20B-96257CB50B08}" destId="{3BF4875E-7A37-419A-A2A2-4CEAC95E16EF}" srcOrd="1" destOrd="0" presId="urn:microsoft.com/office/officeart/2008/layout/VerticalCurvedList"/>
    <dgm:cxn modelId="{9C32F1C3-641C-432D-B8E8-9808CFDCF3FE}" type="presParOf" srcId="{12D8E7F7-2D98-4B6E-A20B-96257CB50B08}" destId="{24CC3E2C-D851-425E-92B3-85D2CB445DA4}" srcOrd="2" destOrd="0" presId="urn:microsoft.com/office/officeart/2008/layout/VerticalCurvedList"/>
    <dgm:cxn modelId="{68B946DA-40A6-48E0-A9B3-04BA386A8433}" type="presParOf" srcId="{24CC3E2C-D851-425E-92B3-85D2CB445DA4}" destId="{044EC4D5-DD53-4608-B9E1-49E9D3869432}" srcOrd="0" destOrd="0" presId="urn:microsoft.com/office/officeart/2008/layout/VerticalCurvedList"/>
    <dgm:cxn modelId="{64C3065C-7683-4C8C-96D2-80DFD2184139}" type="presParOf" srcId="{12D8E7F7-2D98-4B6E-A20B-96257CB50B08}" destId="{670027A1-13C2-429F-B26E-52ECA377EC55}" srcOrd="3" destOrd="0" presId="urn:microsoft.com/office/officeart/2008/layout/VerticalCurvedList"/>
    <dgm:cxn modelId="{3AF1C84C-9B16-4418-A73F-7E6CFA9335A1}" type="presParOf" srcId="{12D8E7F7-2D98-4B6E-A20B-96257CB50B08}" destId="{F03FF3AE-A15E-4A7A-8E88-47CA38603EFE}" srcOrd="4" destOrd="0" presId="urn:microsoft.com/office/officeart/2008/layout/VerticalCurvedList"/>
    <dgm:cxn modelId="{8B9D4966-C2E9-488D-9AAB-B78E0330ADB6}" type="presParOf" srcId="{F03FF3AE-A15E-4A7A-8E88-47CA38603EFE}" destId="{6B5D263E-AFA7-4F85-BA94-BF203A7F574A}" srcOrd="0" destOrd="0" presId="urn:microsoft.com/office/officeart/2008/layout/VerticalCurvedList"/>
    <dgm:cxn modelId="{5CCA7B4E-A5E5-444E-8560-3DC2F3C9D051}" type="presParOf" srcId="{12D8E7F7-2D98-4B6E-A20B-96257CB50B08}" destId="{A5DA712E-6ABF-4C63-89FC-16D166E5FCB2}" srcOrd="5" destOrd="0" presId="urn:microsoft.com/office/officeart/2008/layout/VerticalCurvedList"/>
    <dgm:cxn modelId="{71A8C295-D48B-4110-B8AA-DDC9280C43D9}" type="presParOf" srcId="{12D8E7F7-2D98-4B6E-A20B-96257CB50B08}" destId="{4EB085CA-0688-4A7F-9A2B-B31BF89B88B2}" srcOrd="6" destOrd="0" presId="urn:microsoft.com/office/officeart/2008/layout/VerticalCurvedList"/>
    <dgm:cxn modelId="{CC9D5FAE-42FF-41BF-8715-79C4646B11BA}" type="presParOf" srcId="{4EB085CA-0688-4A7F-9A2B-B31BF89B88B2}" destId="{DD3173C5-4BF2-4217-8797-44B88F979C97}" srcOrd="0" destOrd="0" presId="urn:microsoft.com/office/officeart/2008/layout/VerticalCurvedList"/>
    <dgm:cxn modelId="{D3C01369-EA56-464D-83FB-F533C5CE17A0}" type="presParOf" srcId="{12D8E7F7-2D98-4B6E-A20B-96257CB50B08}" destId="{FB059E31-B8A0-45A1-A955-1F965D5E975F}" srcOrd="7" destOrd="0" presId="urn:microsoft.com/office/officeart/2008/layout/VerticalCurvedList"/>
    <dgm:cxn modelId="{F76EED85-FB9A-407B-BEA7-1FC01FF89516}" type="presParOf" srcId="{12D8E7F7-2D98-4B6E-A20B-96257CB50B08}" destId="{E67B4E27-6179-45AD-B331-F7F375504687}" srcOrd="8" destOrd="0" presId="urn:microsoft.com/office/officeart/2008/layout/VerticalCurvedList"/>
    <dgm:cxn modelId="{9B37793B-CC88-4C20-B97A-773CFC183CD4}" type="presParOf" srcId="{E67B4E27-6179-45AD-B331-F7F375504687}" destId="{6B58C1B5-7C1C-4157-A5B5-BE22C3FF06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340F87-7B25-40B1-A625-D6C19EB2604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CA5023-03C3-49ED-BB1B-D634D3457D6B}">
      <dgm:prSet custT="1"/>
      <dgm:spPr/>
      <dgm:t>
        <a:bodyPr/>
        <a:lstStyle/>
        <a:p>
          <a:pPr rtl="0"/>
          <a:r>
            <a:rPr lang="en-US" sz="3600" dirty="0" err="1" smtClean="0"/>
            <a:t>Bahan</a:t>
          </a:r>
          <a:r>
            <a:rPr lang="en-US" sz="3600" dirty="0" smtClean="0"/>
            <a:t> </a:t>
          </a:r>
          <a:r>
            <a:rPr lang="en-US" sz="3600" dirty="0" err="1" smtClean="0"/>
            <a:t>Pewarna</a:t>
          </a:r>
          <a:endParaRPr lang="en-US" sz="3600" dirty="0"/>
        </a:p>
      </dgm:t>
    </dgm:pt>
    <dgm:pt modelId="{FF43C6D2-B226-486B-92DB-DDFACC8262C8}" type="parTrans" cxnId="{C85C07C9-6E1E-4326-8138-530C8369708B}">
      <dgm:prSet/>
      <dgm:spPr/>
      <dgm:t>
        <a:bodyPr/>
        <a:lstStyle/>
        <a:p>
          <a:endParaRPr lang="en-US"/>
        </a:p>
      </dgm:t>
    </dgm:pt>
    <dgm:pt modelId="{1C39D6B2-0BB7-41AE-BCC2-776624109ADD}" type="sibTrans" cxnId="{C85C07C9-6E1E-4326-8138-530C8369708B}">
      <dgm:prSet/>
      <dgm:spPr/>
      <dgm:t>
        <a:bodyPr/>
        <a:lstStyle/>
        <a:p>
          <a:endParaRPr lang="en-US"/>
        </a:p>
      </dgm:t>
    </dgm:pt>
    <dgm:pt modelId="{2F46243E-0FEB-499D-865E-793F1AF67E83}" type="pres">
      <dgm:prSet presAssocID="{9E340F87-7B25-40B1-A625-D6C19EB2604E}" presName="linear" presStyleCnt="0">
        <dgm:presLayoutVars>
          <dgm:animLvl val="lvl"/>
          <dgm:resizeHandles val="exact"/>
        </dgm:presLayoutVars>
      </dgm:prSet>
      <dgm:spPr/>
    </dgm:pt>
    <dgm:pt modelId="{DD84DE19-DB10-49A4-87DB-1E58B7F6D824}" type="pres">
      <dgm:prSet presAssocID="{8FCA5023-03C3-49ED-BB1B-D634D3457D6B}" presName="parentText" presStyleLbl="node1" presStyleIdx="0" presStyleCnt="1" custScaleY="177796">
        <dgm:presLayoutVars>
          <dgm:chMax val="0"/>
          <dgm:bulletEnabled val="1"/>
        </dgm:presLayoutVars>
      </dgm:prSet>
      <dgm:spPr/>
    </dgm:pt>
  </dgm:ptLst>
  <dgm:cxnLst>
    <dgm:cxn modelId="{ED82F5B9-5223-4855-86D9-C39195076A61}" type="presOf" srcId="{9E340F87-7B25-40B1-A625-D6C19EB2604E}" destId="{2F46243E-0FEB-499D-865E-793F1AF67E83}" srcOrd="0" destOrd="0" presId="urn:microsoft.com/office/officeart/2005/8/layout/vList2"/>
    <dgm:cxn modelId="{C85C07C9-6E1E-4326-8138-530C8369708B}" srcId="{9E340F87-7B25-40B1-A625-D6C19EB2604E}" destId="{8FCA5023-03C3-49ED-BB1B-D634D3457D6B}" srcOrd="0" destOrd="0" parTransId="{FF43C6D2-B226-486B-92DB-DDFACC8262C8}" sibTransId="{1C39D6B2-0BB7-41AE-BCC2-776624109ADD}"/>
    <dgm:cxn modelId="{7267809F-D3DB-4292-80FA-8F002557AE8C}" type="presOf" srcId="{8FCA5023-03C3-49ED-BB1B-D634D3457D6B}" destId="{DD84DE19-DB10-49A4-87DB-1E58B7F6D824}" srcOrd="0" destOrd="0" presId="urn:microsoft.com/office/officeart/2005/8/layout/vList2"/>
    <dgm:cxn modelId="{36C9A9D3-3B78-424D-BB71-5D6015977BE9}" type="presParOf" srcId="{2F46243E-0FEB-499D-865E-793F1AF67E83}" destId="{DD84DE19-DB10-49A4-87DB-1E58B7F6D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A05FA1-E3A1-4AD6-AFCC-11172A0C8B9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A80F58E-E965-480E-8E72-48305F8BE692}">
      <dgm:prSet/>
      <dgm:spPr/>
      <dgm:t>
        <a:bodyPr/>
        <a:lstStyle/>
        <a:p>
          <a:pPr rtl="0"/>
          <a:r>
            <a:rPr lang="en-US" smtClean="0"/>
            <a:t>Pewarna alami</a:t>
          </a:r>
          <a:endParaRPr lang="en-US"/>
        </a:p>
      </dgm:t>
    </dgm:pt>
    <dgm:pt modelId="{2B4F2639-460F-42C4-8372-0141124445A8}" type="parTrans" cxnId="{2CDF70CE-2455-45EF-9456-F2B9D623F683}">
      <dgm:prSet/>
      <dgm:spPr/>
      <dgm:t>
        <a:bodyPr/>
        <a:lstStyle/>
        <a:p>
          <a:endParaRPr lang="en-US"/>
        </a:p>
      </dgm:t>
    </dgm:pt>
    <dgm:pt modelId="{50AB03B2-0898-4BAD-9387-579BCF94F6B4}" type="sibTrans" cxnId="{2CDF70CE-2455-45EF-9456-F2B9D623F683}">
      <dgm:prSet/>
      <dgm:spPr/>
      <dgm:t>
        <a:bodyPr/>
        <a:lstStyle/>
        <a:p>
          <a:endParaRPr lang="en-US"/>
        </a:p>
      </dgm:t>
    </dgm:pt>
    <dgm:pt modelId="{704C419C-DFD3-4F7F-9265-DAD9D726D5C1}">
      <dgm:prSet/>
      <dgm:spPr/>
      <dgm:t>
        <a:bodyPr/>
        <a:lstStyle/>
        <a:p>
          <a:pPr rtl="0"/>
          <a:r>
            <a:rPr lang="en-US" dirty="0" err="1" smtClean="0"/>
            <a:t>Berasal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tanaman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hewan</a:t>
          </a:r>
          <a:r>
            <a:rPr lang="en-US" dirty="0" smtClean="0"/>
            <a:t> </a:t>
          </a:r>
          <a:r>
            <a:rPr lang="en-US" dirty="0" err="1" smtClean="0"/>
            <a:t>berupa</a:t>
          </a:r>
          <a:r>
            <a:rPr lang="en-US" dirty="0" smtClean="0"/>
            <a:t> </a:t>
          </a:r>
          <a:r>
            <a:rPr lang="en-US" dirty="0" err="1" smtClean="0"/>
            <a:t>pigmen</a:t>
          </a:r>
          <a:endParaRPr lang="en-US" dirty="0"/>
        </a:p>
      </dgm:t>
    </dgm:pt>
    <dgm:pt modelId="{2D8BF897-B517-4C7D-A335-DD64DF4599D2}" type="parTrans" cxnId="{805BBBBC-62D1-412B-9EC0-6B36D42942DF}">
      <dgm:prSet/>
      <dgm:spPr/>
      <dgm:t>
        <a:bodyPr/>
        <a:lstStyle/>
        <a:p>
          <a:endParaRPr lang="en-US"/>
        </a:p>
      </dgm:t>
    </dgm:pt>
    <dgm:pt modelId="{2347CB2E-3326-4873-B99C-0845796F2014}" type="sibTrans" cxnId="{805BBBBC-62D1-412B-9EC0-6B36D42942DF}">
      <dgm:prSet/>
      <dgm:spPr/>
      <dgm:t>
        <a:bodyPr/>
        <a:lstStyle/>
        <a:p>
          <a:endParaRPr lang="en-US"/>
        </a:p>
      </dgm:t>
    </dgm:pt>
    <dgm:pt modelId="{005AA10D-42F8-4721-96C0-4026634E268A}">
      <dgm:prSet/>
      <dgm:spPr/>
      <dgm:t>
        <a:bodyPr/>
        <a:lstStyle/>
        <a:p>
          <a:pPr rtl="0"/>
          <a:r>
            <a:rPr lang="en-US" smtClean="0"/>
            <a:t>Pewarna buatan</a:t>
          </a:r>
          <a:endParaRPr lang="en-US"/>
        </a:p>
      </dgm:t>
    </dgm:pt>
    <dgm:pt modelId="{242B3A60-8403-48C7-90F4-E478DB47ED74}" type="parTrans" cxnId="{057DB313-E271-427D-AF1D-12C59DC69DFF}">
      <dgm:prSet/>
      <dgm:spPr/>
      <dgm:t>
        <a:bodyPr/>
        <a:lstStyle/>
        <a:p>
          <a:endParaRPr lang="en-US"/>
        </a:p>
      </dgm:t>
    </dgm:pt>
    <dgm:pt modelId="{9635117C-97C6-4F28-9200-A58D5AE99368}" type="sibTrans" cxnId="{057DB313-E271-427D-AF1D-12C59DC69DFF}">
      <dgm:prSet/>
      <dgm:spPr/>
      <dgm:t>
        <a:bodyPr/>
        <a:lstStyle/>
        <a:p>
          <a:endParaRPr lang="en-US"/>
        </a:p>
      </dgm:t>
    </dgm:pt>
    <dgm:pt modelId="{4E951D6F-B5A2-4154-810F-E0A49BEB7F08}">
      <dgm:prSet/>
      <dgm:spPr/>
      <dgm:t>
        <a:bodyPr/>
        <a:lstStyle/>
        <a:p>
          <a:pPr rtl="0"/>
          <a:r>
            <a:rPr lang="en-US" dirty="0" err="1" smtClean="0"/>
            <a:t>Beberapa</a:t>
          </a:r>
          <a:r>
            <a:rPr lang="en-US" dirty="0" smtClean="0"/>
            <a:t> yang </a:t>
          </a:r>
          <a:r>
            <a:rPr lang="en-US" dirty="0" err="1" smtClean="0"/>
            <a:t>dizinkan</a:t>
          </a:r>
          <a:endParaRPr lang="en-US" dirty="0"/>
        </a:p>
      </dgm:t>
    </dgm:pt>
    <dgm:pt modelId="{04A02889-A6DB-4973-B925-C94064E74269}" type="parTrans" cxnId="{26345230-3102-4BE6-AF1D-13EE1C409874}">
      <dgm:prSet/>
      <dgm:spPr/>
      <dgm:t>
        <a:bodyPr/>
        <a:lstStyle/>
        <a:p>
          <a:endParaRPr lang="en-US"/>
        </a:p>
      </dgm:t>
    </dgm:pt>
    <dgm:pt modelId="{60257E0D-B298-4F9C-8FB5-E94F30E7873C}" type="sibTrans" cxnId="{26345230-3102-4BE6-AF1D-13EE1C409874}">
      <dgm:prSet/>
      <dgm:spPr/>
      <dgm:t>
        <a:bodyPr/>
        <a:lstStyle/>
        <a:p>
          <a:endParaRPr lang="en-US"/>
        </a:p>
      </dgm:t>
    </dgm:pt>
    <dgm:pt modelId="{2AD66C55-8E91-4F1D-9E37-1C9441CEA0B5}">
      <dgm:prSet/>
      <dgm:spPr/>
      <dgm:t>
        <a:bodyPr/>
        <a:lstStyle/>
        <a:p>
          <a:pPr rtl="0"/>
          <a:r>
            <a:rPr lang="en-US" dirty="0" err="1" smtClean="0"/>
            <a:t>Tartazin</a:t>
          </a:r>
          <a:r>
            <a:rPr lang="en-US" dirty="0" smtClean="0"/>
            <a:t> (</a:t>
          </a:r>
          <a:r>
            <a:rPr lang="en-US" dirty="0" err="1" smtClean="0"/>
            <a:t>kuning</a:t>
          </a:r>
          <a:r>
            <a:rPr lang="en-US" dirty="0" smtClean="0"/>
            <a:t>)</a:t>
          </a:r>
          <a:endParaRPr lang="en-US" dirty="0"/>
        </a:p>
      </dgm:t>
    </dgm:pt>
    <dgm:pt modelId="{2F78143F-6D75-4C17-AE43-3B975AEB9A2B}" type="parTrans" cxnId="{269D64EE-859F-4B45-B31A-F86D67FE184F}">
      <dgm:prSet/>
      <dgm:spPr/>
      <dgm:t>
        <a:bodyPr/>
        <a:lstStyle/>
        <a:p>
          <a:endParaRPr lang="en-US"/>
        </a:p>
      </dgm:t>
    </dgm:pt>
    <dgm:pt modelId="{EDAABA96-1DCA-42E0-99E5-54808C88421F}" type="sibTrans" cxnId="{269D64EE-859F-4B45-B31A-F86D67FE184F}">
      <dgm:prSet/>
      <dgm:spPr/>
      <dgm:t>
        <a:bodyPr/>
        <a:lstStyle/>
        <a:p>
          <a:endParaRPr lang="en-US"/>
        </a:p>
      </dgm:t>
    </dgm:pt>
    <dgm:pt modelId="{366BA58D-D5F1-453D-9700-3E4C5121CCD7}">
      <dgm:prSet/>
      <dgm:spPr/>
      <dgm:t>
        <a:bodyPr/>
        <a:lstStyle/>
        <a:p>
          <a:pPr rtl="0"/>
          <a:r>
            <a:rPr lang="en-US" dirty="0" err="1" smtClean="0"/>
            <a:t>Karmoisin</a:t>
          </a:r>
          <a:endParaRPr lang="en-US" dirty="0"/>
        </a:p>
      </dgm:t>
    </dgm:pt>
    <dgm:pt modelId="{6BB22FFA-3AAB-410D-8136-3365489A8900}" type="parTrans" cxnId="{C21064C9-B229-4C28-B3AE-EC8680F23377}">
      <dgm:prSet/>
      <dgm:spPr/>
      <dgm:t>
        <a:bodyPr/>
        <a:lstStyle/>
        <a:p>
          <a:endParaRPr lang="en-US"/>
        </a:p>
      </dgm:t>
    </dgm:pt>
    <dgm:pt modelId="{9CEFD19E-95FE-4270-94F8-E1387BFA684B}" type="sibTrans" cxnId="{C21064C9-B229-4C28-B3AE-EC8680F23377}">
      <dgm:prSet/>
      <dgm:spPr/>
      <dgm:t>
        <a:bodyPr/>
        <a:lstStyle/>
        <a:p>
          <a:endParaRPr lang="en-US"/>
        </a:p>
      </dgm:t>
    </dgm:pt>
    <dgm:pt modelId="{4D3C5442-5A03-43FF-9F66-0AAD3202550E}">
      <dgm:prSet/>
      <dgm:spPr/>
      <dgm:t>
        <a:bodyPr/>
        <a:lstStyle/>
        <a:p>
          <a:pPr rtl="0"/>
          <a:r>
            <a:rPr lang="en-US" dirty="0" err="1" smtClean="0"/>
            <a:t>Alura</a:t>
          </a:r>
          <a:endParaRPr lang="en-US" dirty="0"/>
        </a:p>
      </dgm:t>
    </dgm:pt>
    <dgm:pt modelId="{2A35454F-1434-4D62-B877-071C0F5E69B5}" type="parTrans" cxnId="{B22DFFF0-7563-4D48-89B2-9981A5C3CC5A}">
      <dgm:prSet/>
      <dgm:spPr/>
      <dgm:t>
        <a:bodyPr/>
        <a:lstStyle/>
        <a:p>
          <a:endParaRPr lang="en-US"/>
        </a:p>
      </dgm:t>
    </dgm:pt>
    <dgm:pt modelId="{CFB95046-031C-4479-804D-52F528A3F669}" type="sibTrans" cxnId="{B22DFFF0-7563-4D48-89B2-9981A5C3CC5A}">
      <dgm:prSet/>
      <dgm:spPr/>
      <dgm:t>
        <a:bodyPr/>
        <a:lstStyle/>
        <a:p>
          <a:endParaRPr lang="en-US"/>
        </a:p>
      </dgm:t>
    </dgm:pt>
    <dgm:pt modelId="{E2F6A6F7-E4AE-4714-AC94-2C537F1CD585}">
      <dgm:prSet/>
      <dgm:spPr/>
      <dgm:t>
        <a:bodyPr/>
        <a:lstStyle/>
        <a:p>
          <a:pPr rtl="0"/>
          <a:r>
            <a:rPr lang="en-US" dirty="0" err="1" smtClean="0"/>
            <a:t>Eritrosin</a:t>
          </a:r>
          <a:r>
            <a:rPr lang="en-US" dirty="0" smtClean="0"/>
            <a:t> (</a:t>
          </a:r>
          <a:r>
            <a:rPr lang="en-US" dirty="0" err="1" smtClean="0"/>
            <a:t>merah</a:t>
          </a:r>
          <a:r>
            <a:rPr lang="en-US" dirty="0" smtClean="0"/>
            <a:t>)</a:t>
          </a:r>
          <a:endParaRPr lang="en-US" dirty="0"/>
        </a:p>
      </dgm:t>
    </dgm:pt>
    <dgm:pt modelId="{9533DA19-29D9-4781-9C81-BA84D8F08563}" type="parTrans" cxnId="{902BC582-1C2D-42AB-9D72-9B33E40409CF}">
      <dgm:prSet/>
      <dgm:spPr/>
      <dgm:t>
        <a:bodyPr/>
        <a:lstStyle/>
        <a:p>
          <a:endParaRPr lang="en-US"/>
        </a:p>
      </dgm:t>
    </dgm:pt>
    <dgm:pt modelId="{4BF9AEC5-2B4B-4B52-8628-0785DB6CF3D6}" type="sibTrans" cxnId="{902BC582-1C2D-42AB-9D72-9B33E40409CF}">
      <dgm:prSet/>
      <dgm:spPr/>
      <dgm:t>
        <a:bodyPr/>
        <a:lstStyle/>
        <a:p>
          <a:endParaRPr lang="en-US"/>
        </a:p>
      </dgm:t>
    </dgm:pt>
    <dgm:pt modelId="{423B92D4-2984-41D5-BE93-D724C44EFB2D}">
      <dgm:prSet/>
      <dgm:spPr/>
      <dgm:t>
        <a:bodyPr/>
        <a:lstStyle/>
        <a:p>
          <a:pPr rtl="0"/>
          <a:r>
            <a:rPr lang="en-US" dirty="0" err="1" smtClean="0"/>
            <a:t>Hijau</a:t>
          </a:r>
          <a:r>
            <a:rPr lang="en-US" dirty="0" smtClean="0"/>
            <a:t> FCF</a:t>
          </a:r>
          <a:endParaRPr lang="en-US" dirty="0"/>
        </a:p>
      </dgm:t>
    </dgm:pt>
    <dgm:pt modelId="{F482B6DF-5A2D-49F1-BE2E-370DD43367A7}" type="parTrans" cxnId="{458F340D-2006-4B1B-9ABA-F5783065B64F}">
      <dgm:prSet/>
      <dgm:spPr/>
      <dgm:t>
        <a:bodyPr/>
        <a:lstStyle/>
        <a:p>
          <a:endParaRPr lang="en-US"/>
        </a:p>
      </dgm:t>
    </dgm:pt>
    <dgm:pt modelId="{7B1D1C8F-4699-4F4E-B285-27C102A2AEBB}" type="sibTrans" cxnId="{458F340D-2006-4B1B-9ABA-F5783065B64F}">
      <dgm:prSet/>
      <dgm:spPr/>
      <dgm:t>
        <a:bodyPr/>
        <a:lstStyle/>
        <a:p>
          <a:endParaRPr lang="en-US"/>
        </a:p>
      </dgm:t>
    </dgm:pt>
    <dgm:pt modelId="{139DE48E-D98E-48DC-A064-C3739836D142}">
      <dgm:prSet/>
      <dgm:spPr/>
      <dgm:t>
        <a:bodyPr/>
        <a:lstStyle/>
        <a:p>
          <a:pPr rtl="0"/>
          <a:r>
            <a:rPr lang="en-US" dirty="0" err="1" smtClean="0"/>
            <a:t>Lissamine</a:t>
          </a:r>
          <a:r>
            <a:rPr lang="en-US" dirty="0" smtClean="0"/>
            <a:t> green </a:t>
          </a:r>
          <a:r>
            <a:rPr lang="en-US" dirty="0" err="1" smtClean="0"/>
            <a:t>hijau</a:t>
          </a:r>
          <a:endParaRPr lang="en-US" dirty="0"/>
        </a:p>
      </dgm:t>
    </dgm:pt>
    <dgm:pt modelId="{3B5C7D7F-AC5C-462F-9120-28672E7461E2}" type="parTrans" cxnId="{272857FA-90DD-4EC1-AA54-8EC43788DFC0}">
      <dgm:prSet/>
      <dgm:spPr/>
      <dgm:t>
        <a:bodyPr/>
        <a:lstStyle/>
        <a:p>
          <a:endParaRPr lang="en-US"/>
        </a:p>
      </dgm:t>
    </dgm:pt>
    <dgm:pt modelId="{B09E41A8-550A-4B5A-9A6C-5E3CC4035279}" type="sibTrans" cxnId="{272857FA-90DD-4EC1-AA54-8EC43788DFC0}">
      <dgm:prSet/>
      <dgm:spPr/>
      <dgm:t>
        <a:bodyPr/>
        <a:lstStyle/>
        <a:p>
          <a:endParaRPr lang="en-US"/>
        </a:p>
      </dgm:t>
    </dgm:pt>
    <dgm:pt modelId="{5C620628-CD12-465D-ABDC-AA68D16B9291}">
      <dgm:prSet/>
      <dgm:spPr/>
      <dgm:t>
        <a:bodyPr/>
        <a:lstStyle/>
        <a:p>
          <a:pPr rtl="0"/>
          <a:r>
            <a:rPr lang="en-US" dirty="0" err="1" smtClean="0"/>
            <a:t>Benzil</a:t>
          </a:r>
          <a:r>
            <a:rPr lang="en-US" dirty="0" smtClean="0"/>
            <a:t> violet</a:t>
          </a:r>
          <a:endParaRPr lang="en-US" dirty="0"/>
        </a:p>
      </dgm:t>
    </dgm:pt>
    <dgm:pt modelId="{5922C668-95BC-4E12-A23E-9A07EA52713F}" type="parTrans" cxnId="{3B40E0F4-51B7-43F9-BD55-A5839C020E81}">
      <dgm:prSet/>
      <dgm:spPr/>
      <dgm:t>
        <a:bodyPr/>
        <a:lstStyle/>
        <a:p>
          <a:endParaRPr lang="en-US"/>
        </a:p>
      </dgm:t>
    </dgm:pt>
    <dgm:pt modelId="{DF4DFF7C-FDA7-4DFD-9DE9-39F0768157CA}" type="sibTrans" cxnId="{3B40E0F4-51B7-43F9-BD55-A5839C020E81}">
      <dgm:prSet/>
      <dgm:spPr/>
      <dgm:t>
        <a:bodyPr/>
        <a:lstStyle/>
        <a:p>
          <a:endParaRPr lang="en-US"/>
        </a:p>
      </dgm:t>
    </dgm:pt>
    <dgm:pt modelId="{B893CB57-971E-4DC7-A307-6C02AC3D4232}">
      <dgm:prSet/>
      <dgm:spPr/>
      <dgm:t>
        <a:bodyPr/>
        <a:lstStyle/>
        <a:p>
          <a:pPr rtl="0"/>
          <a:r>
            <a:rPr lang="en-US" dirty="0" smtClean="0"/>
            <a:t>Indigo </a:t>
          </a:r>
          <a:r>
            <a:rPr lang="en-US" dirty="0" err="1" smtClean="0"/>
            <a:t>karmin</a:t>
          </a:r>
          <a:r>
            <a:rPr lang="en-US" dirty="0" smtClean="0"/>
            <a:t> (</a:t>
          </a:r>
          <a:r>
            <a:rPr lang="en-US" dirty="0" err="1" smtClean="0"/>
            <a:t>bitu</a:t>
          </a:r>
          <a:r>
            <a:rPr lang="en-US" dirty="0" smtClean="0"/>
            <a:t>)</a:t>
          </a:r>
          <a:endParaRPr lang="en-US" dirty="0"/>
        </a:p>
      </dgm:t>
    </dgm:pt>
    <dgm:pt modelId="{DB3B3DE6-1482-4455-AF73-46BF36B5554F}" type="parTrans" cxnId="{9F9C35B1-E326-458D-A12D-A0F24A0BA8D6}">
      <dgm:prSet/>
      <dgm:spPr/>
      <dgm:t>
        <a:bodyPr/>
        <a:lstStyle/>
        <a:p>
          <a:endParaRPr lang="en-US"/>
        </a:p>
      </dgm:t>
    </dgm:pt>
    <dgm:pt modelId="{AA7B7082-DDCF-4A4E-BF55-6F1037637FE4}" type="sibTrans" cxnId="{9F9C35B1-E326-458D-A12D-A0F24A0BA8D6}">
      <dgm:prSet/>
      <dgm:spPr/>
      <dgm:t>
        <a:bodyPr/>
        <a:lstStyle/>
        <a:p>
          <a:endParaRPr lang="en-US"/>
        </a:p>
      </dgm:t>
    </dgm:pt>
    <dgm:pt modelId="{87A61B65-2DAC-4075-A105-37FD532A222B}">
      <dgm:prSet/>
      <dgm:spPr/>
      <dgm:t>
        <a:bodyPr/>
        <a:lstStyle/>
        <a:p>
          <a:pPr rtl="0"/>
          <a:r>
            <a:rPr lang="en-US" dirty="0" err="1" smtClean="0"/>
            <a:t>Coklat</a:t>
          </a:r>
          <a:r>
            <a:rPr lang="en-US" dirty="0" smtClean="0"/>
            <a:t> HT</a:t>
          </a:r>
          <a:endParaRPr lang="en-US" dirty="0"/>
        </a:p>
      </dgm:t>
    </dgm:pt>
    <dgm:pt modelId="{EE9DDDA6-C0B1-4902-8FA5-315F36C7538C}" type="parTrans" cxnId="{A28287CB-0C83-4198-9D7A-61009C1F98EC}">
      <dgm:prSet/>
      <dgm:spPr/>
      <dgm:t>
        <a:bodyPr/>
        <a:lstStyle/>
        <a:p>
          <a:endParaRPr lang="en-US"/>
        </a:p>
      </dgm:t>
    </dgm:pt>
    <dgm:pt modelId="{EB17B103-EA1D-4AE1-8A38-3E7965C29013}" type="sibTrans" cxnId="{A28287CB-0C83-4198-9D7A-61009C1F98EC}">
      <dgm:prSet/>
      <dgm:spPr/>
      <dgm:t>
        <a:bodyPr/>
        <a:lstStyle/>
        <a:p>
          <a:endParaRPr lang="en-US"/>
        </a:p>
      </dgm:t>
    </dgm:pt>
    <dgm:pt modelId="{CF704CF7-7CB9-442D-B251-3F9EC321AD93}">
      <dgm:prSet/>
      <dgm:spPr/>
      <dgm:t>
        <a:bodyPr/>
        <a:lstStyle/>
        <a:p>
          <a:pPr rtl="0"/>
          <a:r>
            <a:rPr lang="en-US" dirty="0" err="1" smtClean="0"/>
            <a:t>Bitu</a:t>
          </a:r>
          <a:r>
            <a:rPr lang="en-US" dirty="0" smtClean="0"/>
            <a:t> </a:t>
          </a:r>
          <a:r>
            <a:rPr lang="en-US" dirty="0" err="1" smtClean="0"/>
            <a:t>berlian</a:t>
          </a:r>
          <a:r>
            <a:rPr lang="en-US" dirty="0" smtClean="0"/>
            <a:t>, </a:t>
          </a:r>
          <a:r>
            <a:rPr lang="en-US" dirty="0" err="1" smtClean="0"/>
            <a:t>indigotin</a:t>
          </a:r>
          <a:endParaRPr lang="en-US" dirty="0"/>
        </a:p>
      </dgm:t>
    </dgm:pt>
    <dgm:pt modelId="{FAEED6E2-8293-42E1-8467-8239A54AA5E4}" type="parTrans" cxnId="{B1B0E926-C180-4B15-B523-774E58E24A32}">
      <dgm:prSet/>
      <dgm:spPr/>
      <dgm:t>
        <a:bodyPr/>
        <a:lstStyle/>
        <a:p>
          <a:endParaRPr lang="en-US"/>
        </a:p>
      </dgm:t>
    </dgm:pt>
    <dgm:pt modelId="{164DC49D-AA6C-4465-BF68-09826B28E146}" type="sibTrans" cxnId="{B1B0E926-C180-4B15-B523-774E58E24A32}">
      <dgm:prSet/>
      <dgm:spPr/>
      <dgm:t>
        <a:bodyPr/>
        <a:lstStyle/>
        <a:p>
          <a:endParaRPr lang="en-US"/>
        </a:p>
      </dgm:t>
    </dgm:pt>
    <dgm:pt modelId="{E955BA63-9938-4565-A34C-9B12AF897A76}">
      <dgm:prSet/>
      <dgm:spPr/>
      <dgm:t>
        <a:bodyPr/>
        <a:lstStyle/>
        <a:p>
          <a:pPr rtl="0"/>
          <a:r>
            <a:rPr lang="en-US" dirty="0" smtClean="0"/>
            <a:t>Sunset yellow FCF</a:t>
          </a:r>
          <a:endParaRPr lang="en-US" dirty="0"/>
        </a:p>
      </dgm:t>
    </dgm:pt>
    <dgm:pt modelId="{D39FF7C6-2B48-475B-8A7C-23F20EE4474D}" type="parTrans" cxnId="{2622F5CC-EBD7-4BF0-B15A-3FC94B8BC750}">
      <dgm:prSet/>
      <dgm:spPr/>
      <dgm:t>
        <a:bodyPr/>
        <a:lstStyle/>
        <a:p>
          <a:endParaRPr lang="en-US"/>
        </a:p>
      </dgm:t>
    </dgm:pt>
    <dgm:pt modelId="{5D10CF53-C3F3-46A7-B07D-F4D445845170}" type="sibTrans" cxnId="{2622F5CC-EBD7-4BF0-B15A-3FC94B8BC750}">
      <dgm:prSet/>
      <dgm:spPr/>
      <dgm:t>
        <a:bodyPr/>
        <a:lstStyle/>
        <a:p>
          <a:endParaRPr lang="en-US"/>
        </a:p>
      </dgm:t>
    </dgm:pt>
    <dgm:pt modelId="{D8F5940E-C7E8-4DB2-858E-871A6FD290B5}" type="pres">
      <dgm:prSet presAssocID="{63A05FA1-E3A1-4AD6-AFCC-11172A0C8B91}" presName="linear" presStyleCnt="0">
        <dgm:presLayoutVars>
          <dgm:animLvl val="lvl"/>
          <dgm:resizeHandles val="exact"/>
        </dgm:presLayoutVars>
      </dgm:prSet>
      <dgm:spPr/>
    </dgm:pt>
    <dgm:pt modelId="{29FC95C3-79A7-4BE3-A4B0-0CA04C9E1E34}" type="pres">
      <dgm:prSet presAssocID="{EA80F58E-E965-480E-8E72-48305F8BE69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8E20170-4676-48EC-BCEB-2DC35BEBFEA2}" type="pres">
      <dgm:prSet presAssocID="{EA80F58E-E965-480E-8E72-48305F8BE692}" presName="childText" presStyleLbl="revTx" presStyleIdx="0" presStyleCnt="2">
        <dgm:presLayoutVars>
          <dgm:bulletEnabled val="1"/>
        </dgm:presLayoutVars>
      </dgm:prSet>
      <dgm:spPr/>
    </dgm:pt>
    <dgm:pt modelId="{2F35EA5C-F5AB-4B0B-ACD9-0FA1503BFCB8}" type="pres">
      <dgm:prSet presAssocID="{005AA10D-42F8-4721-96C0-4026634E268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F2058F5-7BF9-4E80-B12E-2B554F64A8FF}" type="pres">
      <dgm:prSet presAssocID="{005AA10D-42F8-4721-96C0-4026634E268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40E0F4-51B7-43F9-BD55-A5839C020E81}" srcId="{4E951D6F-B5A2-4154-810F-E0A49BEB7F08}" destId="{5C620628-CD12-465D-ABDC-AA68D16B9291}" srcOrd="6" destOrd="0" parTransId="{5922C668-95BC-4E12-A23E-9A07EA52713F}" sibTransId="{DF4DFF7C-FDA7-4DFD-9DE9-39F0768157CA}"/>
    <dgm:cxn modelId="{0181AF7E-D41B-4621-8C2A-0DDCA63B64A1}" type="presOf" srcId="{704C419C-DFD3-4F7F-9265-DAD9D726D5C1}" destId="{78E20170-4676-48EC-BCEB-2DC35BEBFEA2}" srcOrd="0" destOrd="0" presId="urn:microsoft.com/office/officeart/2005/8/layout/vList2"/>
    <dgm:cxn modelId="{057DB313-E271-427D-AF1D-12C59DC69DFF}" srcId="{63A05FA1-E3A1-4AD6-AFCC-11172A0C8B91}" destId="{005AA10D-42F8-4721-96C0-4026634E268A}" srcOrd="1" destOrd="0" parTransId="{242B3A60-8403-48C7-90F4-E478DB47ED74}" sibTransId="{9635117C-97C6-4F28-9200-A58D5AE99368}"/>
    <dgm:cxn modelId="{9F9C35B1-E326-458D-A12D-A0F24A0BA8D6}" srcId="{4E951D6F-B5A2-4154-810F-E0A49BEB7F08}" destId="{B893CB57-971E-4DC7-A307-6C02AC3D4232}" srcOrd="7" destOrd="0" parTransId="{DB3B3DE6-1482-4455-AF73-46BF36B5554F}" sibTransId="{AA7B7082-DDCF-4A4E-BF55-6F1037637FE4}"/>
    <dgm:cxn modelId="{458F340D-2006-4B1B-9ABA-F5783065B64F}" srcId="{4E951D6F-B5A2-4154-810F-E0A49BEB7F08}" destId="{423B92D4-2984-41D5-BE93-D724C44EFB2D}" srcOrd="4" destOrd="0" parTransId="{F482B6DF-5A2D-49F1-BE2E-370DD43367A7}" sibTransId="{7B1D1C8F-4699-4F4E-B285-27C102A2AEBB}"/>
    <dgm:cxn modelId="{2CDF70CE-2455-45EF-9456-F2B9D623F683}" srcId="{63A05FA1-E3A1-4AD6-AFCC-11172A0C8B91}" destId="{EA80F58E-E965-480E-8E72-48305F8BE692}" srcOrd="0" destOrd="0" parTransId="{2B4F2639-460F-42C4-8372-0141124445A8}" sibTransId="{50AB03B2-0898-4BAD-9387-579BCF94F6B4}"/>
    <dgm:cxn modelId="{B22DFFF0-7563-4D48-89B2-9981A5C3CC5A}" srcId="{4E951D6F-B5A2-4154-810F-E0A49BEB7F08}" destId="{4D3C5442-5A03-43FF-9F66-0AAD3202550E}" srcOrd="2" destOrd="0" parTransId="{2A35454F-1434-4D62-B877-071C0F5E69B5}" sibTransId="{CFB95046-031C-4479-804D-52F528A3F669}"/>
    <dgm:cxn modelId="{8BFD1DA9-34EC-42E2-8E15-86372F3CF236}" type="presOf" srcId="{4E951D6F-B5A2-4154-810F-E0A49BEB7F08}" destId="{7F2058F5-7BF9-4E80-B12E-2B554F64A8FF}" srcOrd="0" destOrd="0" presId="urn:microsoft.com/office/officeart/2005/8/layout/vList2"/>
    <dgm:cxn modelId="{F8C95EA1-3FEB-4679-82DC-125F9C399EB5}" type="presOf" srcId="{CF704CF7-7CB9-442D-B251-3F9EC321AD93}" destId="{7F2058F5-7BF9-4E80-B12E-2B554F64A8FF}" srcOrd="0" destOrd="10" presId="urn:microsoft.com/office/officeart/2005/8/layout/vList2"/>
    <dgm:cxn modelId="{325E7B8D-D732-4A31-A8AC-D97FB80B1C38}" type="presOf" srcId="{E2F6A6F7-E4AE-4714-AC94-2C537F1CD585}" destId="{7F2058F5-7BF9-4E80-B12E-2B554F64A8FF}" srcOrd="0" destOrd="4" presId="urn:microsoft.com/office/officeart/2005/8/layout/vList2"/>
    <dgm:cxn modelId="{805BBBBC-62D1-412B-9EC0-6B36D42942DF}" srcId="{EA80F58E-E965-480E-8E72-48305F8BE692}" destId="{704C419C-DFD3-4F7F-9265-DAD9D726D5C1}" srcOrd="0" destOrd="0" parTransId="{2D8BF897-B517-4C7D-A335-DD64DF4599D2}" sibTransId="{2347CB2E-3326-4873-B99C-0845796F2014}"/>
    <dgm:cxn modelId="{257D0770-C48F-4B06-AAD4-DBD8F79C3063}" type="presOf" srcId="{4D3C5442-5A03-43FF-9F66-0AAD3202550E}" destId="{7F2058F5-7BF9-4E80-B12E-2B554F64A8FF}" srcOrd="0" destOrd="3" presId="urn:microsoft.com/office/officeart/2005/8/layout/vList2"/>
    <dgm:cxn modelId="{EF43F15E-6981-4DA3-960B-3B3B9D46FF10}" type="presOf" srcId="{005AA10D-42F8-4721-96C0-4026634E268A}" destId="{2F35EA5C-F5AB-4B0B-ACD9-0FA1503BFCB8}" srcOrd="0" destOrd="0" presId="urn:microsoft.com/office/officeart/2005/8/layout/vList2"/>
    <dgm:cxn modelId="{7EC04074-9E57-43DC-95B4-1EAB2A458AAC}" type="presOf" srcId="{E955BA63-9938-4565-A34C-9B12AF897A76}" destId="{7F2058F5-7BF9-4E80-B12E-2B554F64A8FF}" srcOrd="0" destOrd="11" presId="urn:microsoft.com/office/officeart/2005/8/layout/vList2"/>
    <dgm:cxn modelId="{A28287CB-0C83-4198-9D7A-61009C1F98EC}" srcId="{4E951D6F-B5A2-4154-810F-E0A49BEB7F08}" destId="{87A61B65-2DAC-4075-A105-37FD532A222B}" srcOrd="8" destOrd="0" parTransId="{EE9DDDA6-C0B1-4902-8FA5-315F36C7538C}" sibTransId="{EB17B103-EA1D-4AE1-8A38-3E7965C29013}"/>
    <dgm:cxn modelId="{DCC12D17-4F5D-4190-ADEC-FF84FF2822A8}" type="presOf" srcId="{366BA58D-D5F1-453D-9700-3E4C5121CCD7}" destId="{7F2058F5-7BF9-4E80-B12E-2B554F64A8FF}" srcOrd="0" destOrd="2" presId="urn:microsoft.com/office/officeart/2005/8/layout/vList2"/>
    <dgm:cxn modelId="{B2B866B7-9051-40B7-B01B-B64783D1C1D3}" type="presOf" srcId="{87A61B65-2DAC-4075-A105-37FD532A222B}" destId="{7F2058F5-7BF9-4E80-B12E-2B554F64A8FF}" srcOrd="0" destOrd="9" presId="urn:microsoft.com/office/officeart/2005/8/layout/vList2"/>
    <dgm:cxn modelId="{C3AE4BF7-6FAD-40B1-8235-0E93CD18C80A}" type="presOf" srcId="{EA80F58E-E965-480E-8E72-48305F8BE692}" destId="{29FC95C3-79A7-4BE3-A4B0-0CA04C9E1E34}" srcOrd="0" destOrd="0" presId="urn:microsoft.com/office/officeart/2005/8/layout/vList2"/>
    <dgm:cxn modelId="{C21064C9-B229-4C28-B3AE-EC8680F23377}" srcId="{4E951D6F-B5A2-4154-810F-E0A49BEB7F08}" destId="{366BA58D-D5F1-453D-9700-3E4C5121CCD7}" srcOrd="1" destOrd="0" parTransId="{6BB22FFA-3AAB-410D-8136-3365489A8900}" sibTransId="{9CEFD19E-95FE-4270-94F8-E1387BFA684B}"/>
    <dgm:cxn modelId="{26345230-3102-4BE6-AF1D-13EE1C409874}" srcId="{005AA10D-42F8-4721-96C0-4026634E268A}" destId="{4E951D6F-B5A2-4154-810F-E0A49BEB7F08}" srcOrd="0" destOrd="0" parTransId="{04A02889-A6DB-4973-B925-C94064E74269}" sibTransId="{60257E0D-B298-4F9C-8FB5-E94F30E7873C}"/>
    <dgm:cxn modelId="{902BC582-1C2D-42AB-9D72-9B33E40409CF}" srcId="{4E951D6F-B5A2-4154-810F-E0A49BEB7F08}" destId="{E2F6A6F7-E4AE-4714-AC94-2C537F1CD585}" srcOrd="3" destOrd="0" parTransId="{9533DA19-29D9-4781-9C81-BA84D8F08563}" sibTransId="{4BF9AEC5-2B4B-4B52-8628-0785DB6CF3D6}"/>
    <dgm:cxn modelId="{72BB2245-94AF-431A-8289-DA17D7266094}" type="presOf" srcId="{B893CB57-971E-4DC7-A307-6C02AC3D4232}" destId="{7F2058F5-7BF9-4E80-B12E-2B554F64A8FF}" srcOrd="0" destOrd="8" presId="urn:microsoft.com/office/officeart/2005/8/layout/vList2"/>
    <dgm:cxn modelId="{269D64EE-859F-4B45-B31A-F86D67FE184F}" srcId="{4E951D6F-B5A2-4154-810F-E0A49BEB7F08}" destId="{2AD66C55-8E91-4F1D-9E37-1C9441CEA0B5}" srcOrd="0" destOrd="0" parTransId="{2F78143F-6D75-4C17-AE43-3B975AEB9A2B}" sibTransId="{EDAABA96-1DCA-42E0-99E5-54808C88421F}"/>
    <dgm:cxn modelId="{4D551449-3BCA-4295-810A-AA3FA787161A}" type="presOf" srcId="{2AD66C55-8E91-4F1D-9E37-1C9441CEA0B5}" destId="{7F2058F5-7BF9-4E80-B12E-2B554F64A8FF}" srcOrd="0" destOrd="1" presId="urn:microsoft.com/office/officeart/2005/8/layout/vList2"/>
    <dgm:cxn modelId="{B1B0E926-C180-4B15-B523-774E58E24A32}" srcId="{4E951D6F-B5A2-4154-810F-E0A49BEB7F08}" destId="{CF704CF7-7CB9-442D-B251-3F9EC321AD93}" srcOrd="9" destOrd="0" parTransId="{FAEED6E2-8293-42E1-8467-8239A54AA5E4}" sibTransId="{164DC49D-AA6C-4465-BF68-09826B28E146}"/>
    <dgm:cxn modelId="{2622F5CC-EBD7-4BF0-B15A-3FC94B8BC750}" srcId="{4E951D6F-B5A2-4154-810F-E0A49BEB7F08}" destId="{E955BA63-9938-4565-A34C-9B12AF897A76}" srcOrd="10" destOrd="0" parTransId="{D39FF7C6-2B48-475B-8A7C-23F20EE4474D}" sibTransId="{5D10CF53-C3F3-46A7-B07D-F4D445845170}"/>
    <dgm:cxn modelId="{B5ACA14F-63BB-4954-8FCB-560766926073}" type="presOf" srcId="{423B92D4-2984-41D5-BE93-D724C44EFB2D}" destId="{7F2058F5-7BF9-4E80-B12E-2B554F64A8FF}" srcOrd="0" destOrd="5" presId="urn:microsoft.com/office/officeart/2005/8/layout/vList2"/>
    <dgm:cxn modelId="{272857FA-90DD-4EC1-AA54-8EC43788DFC0}" srcId="{4E951D6F-B5A2-4154-810F-E0A49BEB7F08}" destId="{139DE48E-D98E-48DC-A064-C3739836D142}" srcOrd="5" destOrd="0" parTransId="{3B5C7D7F-AC5C-462F-9120-28672E7461E2}" sibTransId="{B09E41A8-550A-4B5A-9A6C-5E3CC4035279}"/>
    <dgm:cxn modelId="{D994C2C9-7190-496E-A554-23C90730DCA7}" type="presOf" srcId="{63A05FA1-E3A1-4AD6-AFCC-11172A0C8B91}" destId="{D8F5940E-C7E8-4DB2-858E-871A6FD290B5}" srcOrd="0" destOrd="0" presId="urn:microsoft.com/office/officeart/2005/8/layout/vList2"/>
    <dgm:cxn modelId="{4E624294-52D7-4774-8108-C38855572871}" type="presOf" srcId="{139DE48E-D98E-48DC-A064-C3739836D142}" destId="{7F2058F5-7BF9-4E80-B12E-2B554F64A8FF}" srcOrd="0" destOrd="6" presId="urn:microsoft.com/office/officeart/2005/8/layout/vList2"/>
    <dgm:cxn modelId="{F99AAF4B-E4F5-43C7-BA76-C1E516337EB0}" type="presOf" srcId="{5C620628-CD12-465D-ABDC-AA68D16B9291}" destId="{7F2058F5-7BF9-4E80-B12E-2B554F64A8FF}" srcOrd="0" destOrd="7" presId="urn:microsoft.com/office/officeart/2005/8/layout/vList2"/>
    <dgm:cxn modelId="{40688ED8-1A8B-4F77-8DB3-1C25F585D521}" type="presParOf" srcId="{D8F5940E-C7E8-4DB2-858E-871A6FD290B5}" destId="{29FC95C3-79A7-4BE3-A4B0-0CA04C9E1E34}" srcOrd="0" destOrd="0" presId="urn:microsoft.com/office/officeart/2005/8/layout/vList2"/>
    <dgm:cxn modelId="{31123F8E-0EB9-4DAA-AD62-1CEE9D29D5A4}" type="presParOf" srcId="{D8F5940E-C7E8-4DB2-858E-871A6FD290B5}" destId="{78E20170-4676-48EC-BCEB-2DC35BEBFEA2}" srcOrd="1" destOrd="0" presId="urn:microsoft.com/office/officeart/2005/8/layout/vList2"/>
    <dgm:cxn modelId="{48BD33B6-392D-4776-B27E-528D6DD8DFA3}" type="presParOf" srcId="{D8F5940E-C7E8-4DB2-858E-871A6FD290B5}" destId="{2F35EA5C-F5AB-4B0B-ACD9-0FA1503BFCB8}" srcOrd="2" destOrd="0" presId="urn:microsoft.com/office/officeart/2005/8/layout/vList2"/>
    <dgm:cxn modelId="{70BD1190-7C4B-4820-8ADD-13B4FCC56F3C}" type="presParOf" srcId="{D8F5940E-C7E8-4DB2-858E-871A6FD290B5}" destId="{7F2058F5-7BF9-4E80-B12E-2B554F64A8F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92875C-84B2-4B55-BA74-A1AD1ECB9A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62AAAA-26CA-45CC-ACEB-7DAE8B8FFDBA}">
      <dgm:prSet custT="1"/>
      <dgm:spPr/>
      <dgm:t>
        <a:bodyPr/>
        <a:lstStyle/>
        <a:p>
          <a:pPr rtl="0"/>
          <a:r>
            <a:rPr lang="en-US" sz="2800" dirty="0" err="1" smtClean="0"/>
            <a:t>Bahan</a:t>
          </a:r>
          <a:r>
            <a:rPr lang="en-US" sz="2800" dirty="0" smtClean="0"/>
            <a:t> </a:t>
          </a:r>
          <a:r>
            <a:rPr lang="en-US" sz="2800" dirty="0" err="1" smtClean="0"/>
            <a:t>Pemanis</a:t>
          </a:r>
          <a:endParaRPr lang="en-US" sz="2800" dirty="0"/>
        </a:p>
      </dgm:t>
    </dgm:pt>
    <dgm:pt modelId="{4F0E78D4-E394-4045-9A29-0D04AB042147}" type="parTrans" cxnId="{AA38717A-3EDA-4973-BB80-B87183537551}">
      <dgm:prSet/>
      <dgm:spPr/>
      <dgm:t>
        <a:bodyPr/>
        <a:lstStyle/>
        <a:p>
          <a:endParaRPr lang="en-US"/>
        </a:p>
      </dgm:t>
    </dgm:pt>
    <dgm:pt modelId="{B8CCBA41-6524-468F-A466-1E31C73AED88}" type="sibTrans" cxnId="{AA38717A-3EDA-4973-BB80-B87183537551}">
      <dgm:prSet/>
      <dgm:spPr/>
      <dgm:t>
        <a:bodyPr/>
        <a:lstStyle/>
        <a:p>
          <a:endParaRPr lang="en-US"/>
        </a:p>
      </dgm:t>
    </dgm:pt>
    <dgm:pt modelId="{F6D6C596-7A2D-49DA-A698-0745A5E967F3}" type="pres">
      <dgm:prSet presAssocID="{0A92875C-84B2-4B55-BA74-A1AD1ECB9A1A}" presName="linear" presStyleCnt="0">
        <dgm:presLayoutVars>
          <dgm:animLvl val="lvl"/>
          <dgm:resizeHandles val="exact"/>
        </dgm:presLayoutVars>
      </dgm:prSet>
      <dgm:spPr/>
    </dgm:pt>
    <dgm:pt modelId="{0B096C31-D2FE-405A-B495-48D9A0D0C58F}" type="pres">
      <dgm:prSet presAssocID="{BD62AAAA-26CA-45CC-ACEB-7DAE8B8FFDBA}" presName="parentText" presStyleLbl="node1" presStyleIdx="0" presStyleCnt="1" custScaleY="117028" custLinFactNeighborY="8970">
        <dgm:presLayoutVars>
          <dgm:chMax val="0"/>
          <dgm:bulletEnabled val="1"/>
        </dgm:presLayoutVars>
      </dgm:prSet>
      <dgm:spPr/>
    </dgm:pt>
  </dgm:ptLst>
  <dgm:cxnLst>
    <dgm:cxn modelId="{AA38717A-3EDA-4973-BB80-B87183537551}" srcId="{0A92875C-84B2-4B55-BA74-A1AD1ECB9A1A}" destId="{BD62AAAA-26CA-45CC-ACEB-7DAE8B8FFDBA}" srcOrd="0" destOrd="0" parTransId="{4F0E78D4-E394-4045-9A29-0D04AB042147}" sibTransId="{B8CCBA41-6524-468F-A466-1E31C73AED88}"/>
    <dgm:cxn modelId="{54E52F63-CA92-4B26-B5FC-98EA52D4AD1B}" type="presOf" srcId="{BD62AAAA-26CA-45CC-ACEB-7DAE8B8FFDBA}" destId="{0B096C31-D2FE-405A-B495-48D9A0D0C58F}" srcOrd="0" destOrd="0" presId="urn:microsoft.com/office/officeart/2005/8/layout/vList2"/>
    <dgm:cxn modelId="{6EA33EDA-C049-4282-B5B3-58A3FB7F00A2}" type="presOf" srcId="{0A92875C-84B2-4B55-BA74-A1AD1ECB9A1A}" destId="{F6D6C596-7A2D-49DA-A698-0745A5E967F3}" srcOrd="0" destOrd="0" presId="urn:microsoft.com/office/officeart/2005/8/layout/vList2"/>
    <dgm:cxn modelId="{29892507-F4D3-46D1-A70B-73B1ABEDFA96}" type="presParOf" srcId="{F6D6C596-7A2D-49DA-A698-0745A5E967F3}" destId="{0B096C31-D2FE-405A-B495-48D9A0D0C5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19AB95-47A2-4C11-B73B-8FEE25CDF86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26195E7-92C6-486D-9D61-FE22874E71F4}">
      <dgm:prSet/>
      <dgm:spPr/>
      <dgm:t>
        <a:bodyPr/>
        <a:lstStyle/>
        <a:p>
          <a:pPr rtl="0"/>
          <a:r>
            <a:rPr lang="en-US" smtClean="0"/>
            <a:t>Pemanis alami</a:t>
          </a:r>
          <a:endParaRPr lang="en-US"/>
        </a:p>
      </dgm:t>
    </dgm:pt>
    <dgm:pt modelId="{95D29FE6-E67C-4A50-987A-839DE4AA8B49}" type="parTrans" cxnId="{64B1F752-98C8-4E66-A31D-5637E5971BE8}">
      <dgm:prSet/>
      <dgm:spPr/>
      <dgm:t>
        <a:bodyPr/>
        <a:lstStyle/>
        <a:p>
          <a:endParaRPr lang="en-US"/>
        </a:p>
      </dgm:t>
    </dgm:pt>
    <dgm:pt modelId="{AD511C41-8DA1-4AF2-9AFC-FD0DF6B5F1FE}" type="sibTrans" cxnId="{64B1F752-98C8-4E66-A31D-5637E5971BE8}">
      <dgm:prSet/>
      <dgm:spPr/>
      <dgm:t>
        <a:bodyPr/>
        <a:lstStyle/>
        <a:p>
          <a:endParaRPr lang="en-US"/>
        </a:p>
      </dgm:t>
    </dgm:pt>
    <dgm:pt modelId="{A293C9EF-5CE3-406E-8509-1611A16DDDF2}">
      <dgm:prSet/>
      <dgm:spPr/>
      <dgm:t>
        <a:bodyPr/>
        <a:lstStyle/>
        <a:p>
          <a:pPr rtl="0"/>
          <a:r>
            <a:rPr lang="en-US" dirty="0" err="1" smtClean="0"/>
            <a:t>Gula</a:t>
          </a:r>
          <a:r>
            <a:rPr lang="en-US" dirty="0" smtClean="0"/>
            <a:t> </a:t>
          </a:r>
          <a:r>
            <a:rPr lang="en-US" dirty="0" err="1" smtClean="0"/>
            <a:t>merah</a:t>
          </a:r>
          <a:endParaRPr lang="en-US" dirty="0"/>
        </a:p>
      </dgm:t>
    </dgm:pt>
    <dgm:pt modelId="{D2DFA66E-98FD-4D80-86A2-F741298A5984}" type="parTrans" cxnId="{93A01F3C-04B4-49FA-B167-A0D248BEA112}">
      <dgm:prSet/>
      <dgm:spPr/>
      <dgm:t>
        <a:bodyPr/>
        <a:lstStyle/>
        <a:p>
          <a:endParaRPr lang="en-US"/>
        </a:p>
      </dgm:t>
    </dgm:pt>
    <dgm:pt modelId="{877CC444-7A47-40AC-9659-9E020C315D25}" type="sibTrans" cxnId="{93A01F3C-04B4-49FA-B167-A0D248BEA112}">
      <dgm:prSet/>
      <dgm:spPr/>
      <dgm:t>
        <a:bodyPr/>
        <a:lstStyle/>
        <a:p>
          <a:endParaRPr lang="en-US"/>
        </a:p>
      </dgm:t>
    </dgm:pt>
    <dgm:pt modelId="{8BDB7822-40C4-4A95-A752-5805D86FB780}">
      <dgm:prSet/>
      <dgm:spPr/>
      <dgm:t>
        <a:bodyPr/>
        <a:lstStyle/>
        <a:p>
          <a:pPr rtl="0"/>
          <a:r>
            <a:rPr lang="en-US" dirty="0" err="1" smtClean="0"/>
            <a:t>Gula</a:t>
          </a:r>
          <a:r>
            <a:rPr lang="en-US" dirty="0" smtClean="0"/>
            <a:t> </a:t>
          </a:r>
          <a:r>
            <a:rPr lang="en-US" dirty="0" err="1" smtClean="0"/>
            <a:t>tebu</a:t>
          </a:r>
          <a:endParaRPr lang="en-US" dirty="0"/>
        </a:p>
      </dgm:t>
    </dgm:pt>
    <dgm:pt modelId="{C28A9967-E3D0-42B7-824C-541D98317EC4}" type="parTrans" cxnId="{EA1841A9-969A-469B-8B94-F9ABBE6660A5}">
      <dgm:prSet/>
      <dgm:spPr/>
      <dgm:t>
        <a:bodyPr/>
        <a:lstStyle/>
        <a:p>
          <a:endParaRPr lang="en-US"/>
        </a:p>
      </dgm:t>
    </dgm:pt>
    <dgm:pt modelId="{389DEA8C-9E23-4D56-9CB1-11D3B5FB7F0D}" type="sibTrans" cxnId="{EA1841A9-969A-469B-8B94-F9ABBE6660A5}">
      <dgm:prSet/>
      <dgm:spPr/>
      <dgm:t>
        <a:bodyPr/>
        <a:lstStyle/>
        <a:p>
          <a:endParaRPr lang="en-US"/>
        </a:p>
      </dgm:t>
    </dgm:pt>
    <dgm:pt modelId="{311AEE11-9695-469A-8E72-176CEFE5F3D6}">
      <dgm:prSet/>
      <dgm:spPr/>
      <dgm:t>
        <a:bodyPr/>
        <a:lstStyle/>
        <a:p>
          <a:pPr rtl="0"/>
          <a:r>
            <a:rPr lang="en-US" dirty="0" err="1" smtClean="0"/>
            <a:t>Madu</a:t>
          </a:r>
          <a:endParaRPr lang="en-US" dirty="0"/>
        </a:p>
      </dgm:t>
    </dgm:pt>
    <dgm:pt modelId="{0E38615F-D4DD-4D83-969E-B37B098FF1A8}" type="parTrans" cxnId="{567F0E6C-0144-4851-9AA4-43B245DD772F}">
      <dgm:prSet/>
      <dgm:spPr/>
      <dgm:t>
        <a:bodyPr/>
        <a:lstStyle/>
        <a:p>
          <a:endParaRPr lang="en-US"/>
        </a:p>
      </dgm:t>
    </dgm:pt>
    <dgm:pt modelId="{D03ED217-E2BE-4E7F-BAF4-10F231543D00}" type="sibTrans" cxnId="{567F0E6C-0144-4851-9AA4-43B245DD772F}">
      <dgm:prSet/>
      <dgm:spPr/>
      <dgm:t>
        <a:bodyPr/>
        <a:lstStyle/>
        <a:p>
          <a:endParaRPr lang="en-US"/>
        </a:p>
      </dgm:t>
    </dgm:pt>
    <dgm:pt modelId="{F2DF72A2-0F93-4DF1-A915-CA4A1FD417F9}">
      <dgm:prSet/>
      <dgm:spPr/>
      <dgm:t>
        <a:bodyPr/>
        <a:lstStyle/>
        <a:p>
          <a:pPr rtl="0"/>
          <a:r>
            <a:rPr lang="en-US" dirty="0" err="1" smtClean="0"/>
            <a:t>Kayu</a:t>
          </a:r>
          <a:r>
            <a:rPr lang="en-US" dirty="0" smtClean="0"/>
            <a:t> </a:t>
          </a:r>
          <a:r>
            <a:rPr lang="en-US" dirty="0" err="1" smtClean="0"/>
            <a:t>manis</a:t>
          </a:r>
          <a:endParaRPr lang="en-US" dirty="0"/>
        </a:p>
      </dgm:t>
    </dgm:pt>
    <dgm:pt modelId="{4B041261-F108-4005-BEC3-4033160C079E}" type="parTrans" cxnId="{4B260963-5BE2-40D7-A614-B5B29D2F551D}">
      <dgm:prSet/>
      <dgm:spPr/>
      <dgm:t>
        <a:bodyPr/>
        <a:lstStyle/>
        <a:p>
          <a:endParaRPr lang="en-US"/>
        </a:p>
      </dgm:t>
    </dgm:pt>
    <dgm:pt modelId="{6A8287A7-79AE-4063-AB9F-C972885340D8}" type="sibTrans" cxnId="{4B260963-5BE2-40D7-A614-B5B29D2F551D}">
      <dgm:prSet/>
      <dgm:spPr/>
      <dgm:t>
        <a:bodyPr/>
        <a:lstStyle/>
        <a:p>
          <a:endParaRPr lang="en-US"/>
        </a:p>
      </dgm:t>
    </dgm:pt>
    <dgm:pt modelId="{6D2F9286-C2A8-4847-8FA1-11E0BA6F4F22}">
      <dgm:prSet/>
      <dgm:spPr/>
      <dgm:t>
        <a:bodyPr/>
        <a:lstStyle/>
        <a:p>
          <a:pPr rtl="0"/>
          <a:r>
            <a:rPr lang="en-US" smtClean="0"/>
            <a:t>Pemanis buatan</a:t>
          </a:r>
          <a:endParaRPr lang="en-US"/>
        </a:p>
      </dgm:t>
    </dgm:pt>
    <dgm:pt modelId="{5C542377-8CC2-4A30-8F2B-F436C0F090FC}" type="parTrans" cxnId="{084D59A4-3E9D-4B64-9AC5-FCCFF6E14BBD}">
      <dgm:prSet/>
      <dgm:spPr/>
      <dgm:t>
        <a:bodyPr/>
        <a:lstStyle/>
        <a:p>
          <a:endParaRPr lang="en-US"/>
        </a:p>
      </dgm:t>
    </dgm:pt>
    <dgm:pt modelId="{57C81A93-0430-4213-9A9E-4DD3383C539F}" type="sibTrans" cxnId="{084D59A4-3E9D-4B64-9AC5-FCCFF6E14BBD}">
      <dgm:prSet/>
      <dgm:spPr/>
      <dgm:t>
        <a:bodyPr/>
        <a:lstStyle/>
        <a:p>
          <a:endParaRPr lang="en-US"/>
        </a:p>
      </dgm:t>
    </dgm:pt>
    <dgm:pt modelId="{7DD2C6BE-CDB6-4782-8648-365C7DDE1F51}">
      <dgm:prSet/>
      <dgm:spPr/>
      <dgm:t>
        <a:bodyPr/>
        <a:lstStyle/>
        <a:p>
          <a:pPr rtl="0"/>
          <a:r>
            <a:rPr lang="en-US" dirty="0" err="1" smtClean="0"/>
            <a:t>Sakarin</a:t>
          </a:r>
          <a:endParaRPr lang="en-US" dirty="0"/>
        </a:p>
      </dgm:t>
    </dgm:pt>
    <dgm:pt modelId="{6CBBEADA-FE96-4632-A6D3-710F8F45394D}" type="parTrans" cxnId="{DD9C416B-30CC-4922-99DD-B82F58047A88}">
      <dgm:prSet/>
      <dgm:spPr/>
      <dgm:t>
        <a:bodyPr/>
        <a:lstStyle/>
        <a:p>
          <a:endParaRPr lang="en-US"/>
        </a:p>
      </dgm:t>
    </dgm:pt>
    <dgm:pt modelId="{4FCC2CE8-BBF6-4B0D-A045-6738B593B9F0}" type="sibTrans" cxnId="{DD9C416B-30CC-4922-99DD-B82F58047A88}">
      <dgm:prSet/>
      <dgm:spPr/>
      <dgm:t>
        <a:bodyPr/>
        <a:lstStyle/>
        <a:p>
          <a:endParaRPr lang="en-US"/>
        </a:p>
      </dgm:t>
    </dgm:pt>
    <dgm:pt modelId="{72CCF0AD-7BE4-4D82-9738-FFBBC48C9B01}">
      <dgm:prSet/>
      <dgm:spPr/>
      <dgm:t>
        <a:bodyPr/>
        <a:lstStyle/>
        <a:p>
          <a:pPr rtl="0"/>
          <a:r>
            <a:rPr lang="en-US" dirty="0" err="1" smtClean="0"/>
            <a:t>Aspartam</a:t>
          </a:r>
          <a:endParaRPr lang="en-US" dirty="0"/>
        </a:p>
      </dgm:t>
    </dgm:pt>
    <dgm:pt modelId="{029ED269-9B96-422C-B213-F6CA55611465}" type="parTrans" cxnId="{7BAE123E-601B-4D88-AC66-B7D1486956B2}">
      <dgm:prSet/>
      <dgm:spPr/>
      <dgm:t>
        <a:bodyPr/>
        <a:lstStyle/>
        <a:p>
          <a:endParaRPr lang="en-US"/>
        </a:p>
      </dgm:t>
    </dgm:pt>
    <dgm:pt modelId="{0BDDADFB-4DDB-4C82-B602-B03DB8B33E00}" type="sibTrans" cxnId="{7BAE123E-601B-4D88-AC66-B7D1486956B2}">
      <dgm:prSet/>
      <dgm:spPr/>
      <dgm:t>
        <a:bodyPr/>
        <a:lstStyle/>
        <a:p>
          <a:endParaRPr lang="en-US"/>
        </a:p>
      </dgm:t>
    </dgm:pt>
    <dgm:pt modelId="{556BD4D2-FA2F-4525-8951-495A726446FE}">
      <dgm:prSet/>
      <dgm:spPr/>
      <dgm:t>
        <a:bodyPr/>
        <a:lstStyle/>
        <a:p>
          <a:pPr rtl="0"/>
          <a:r>
            <a:rPr lang="en-US" dirty="0" err="1" smtClean="0"/>
            <a:t>Siklamat</a:t>
          </a:r>
          <a:endParaRPr lang="en-US" dirty="0"/>
        </a:p>
      </dgm:t>
    </dgm:pt>
    <dgm:pt modelId="{08802691-D884-4344-8086-037EE5ABFD8E}" type="parTrans" cxnId="{ECE664C4-77EB-4326-85B4-0EE1D90D9CBD}">
      <dgm:prSet/>
      <dgm:spPr/>
      <dgm:t>
        <a:bodyPr/>
        <a:lstStyle/>
        <a:p>
          <a:endParaRPr lang="en-US"/>
        </a:p>
      </dgm:t>
    </dgm:pt>
    <dgm:pt modelId="{61497DF3-BC76-410D-A6DB-6691D4B34A29}" type="sibTrans" cxnId="{ECE664C4-77EB-4326-85B4-0EE1D90D9CBD}">
      <dgm:prSet/>
      <dgm:spPr/>
      <dgm:t>
        <a:bodyPr/>
        <a:lstStyle/>
        <a:p>
          <a:endParaRPr lang="en-US"/>
        </a:p>
      </dgm:t>
    </dgm:pt>
    <dgm:pt modelId="{417BBADE-E884-4B63-BF7A-5E81E78CE3DD}">
      <dgm:prSet/>
      <dgm:spPr/>
      <dgm:t>
        <a:bodyPr/>
        <a:lstStyle/>
        <a:p>
          <a:pPr rtl="0"/>
          <a:r>
            <a:rPr lang="en-US" dirty="0" err="1" smtClean="0"/>
            <a:t>Asesulfam</a:t>
          </a:r>
          <a:r>
            <a:rPr lang="en-US" dirty="0" smtClean="0"/>
            <a:t> K</a:t>
          </a:r>
          <a:endParaRPr lang="en-US" dirty="0"/>
        </a:p>
      </dgm:t>
    </dgm:pt>
    <dgm:pt modelId="{3185F92E-9B29-455F-8AD3-FEB2DA8169C5}" type="parTrans" cxnId="{0724F775-8333-4D0F-A75A-E7EC8C834F4D}">
      <dgm:prSet/>
      <dgm:spPr/>
      <dgm:t>
        <a:bodyPr/>
        <a:lstStyle/>
        <a:p>
          <a:endParaRPr lang="en-US"/>
        </a:p>
      </dgm:t>
    </dgm:pt>
    <dgm:pt modelId="{EDC0E398-BA56-4B35-9828-70DA2D3D129D}" type="sibTrans" cxnId="{0724F775-8333-4D0F-A75A-E7EC8C834F4D}">
      <dgm:prSet/>
      <dgm:spPr/>
      <dgm:t>
        <a:bodyPr/>
        <a:lstStyle/>
        <a:p>
          <a:endParaRPr lang="en-US"/>
        </a:p>
      </dgm:t>
    </dgm:pt>
    <dgm:pt modelId="{3CA06AB6-4F06-46AB-9810-38CB70EDA9A7}">
      <dgm:prSet/>
      <dgm:spPr/>
      <dgm:t>
        <a:bodyPr/>
        <a:lstStyle/>
        <a:p>
          <a:pPr rtl="0"/>
          <a:r>
            <a:rPr lang="en-US" dirty="0" err="1" smtClean="0"/>
            <a:t>Sukralosa</a:t>
          </a:r>
          <a:endParaRPr lang="en-US" dirty="0"/>
        </a:p>
      </dgm:t>
    </dgm:pt>
    <dgm:pt modelId="{F4A37A05-F7D7-42FA-99FF-54A8868B1D4B}" type="parTrans" cxnId="{5FCE7081-9DFF-4910-A88C-393418A3EAD1}">
      <dgm:prSet/>
      <dgm:spPr/>
      <dgm:t>
        <a:bodyPr/>
        <a:lstStyle/>
        <a:p>
          <a:endParaRPr lang="en-US"/>
        </a:p>
      </dgm:t>
    </dgm:pt>
    <dgm:pt modelId="{52A8D732-1801-4676-867E-EFC50D7BEAA6}" type="sibTrans" cxnId="{5FCE7081-9DFF-4910-A88C-393418A3EAD1}">
      <dgm:prSet/>
      <dgm:spPr/>
      <dgm:t>
        <a:bodyPr/>
        <a:lstStyle/>
        <a:p>
          <a:endParaRPr lang="en-US"/>
        </a:p>
      </dgm:t>
    </dgm:pt>
    <dgm:pt modelId="{29B677E2-75BA-4A6A-A630-D5CF3A33DDFF}">
      <dgm:prSet/>
      <dgm:spPr/>
      <dgm:t>
        <a:bodyPr/>
        <a:lstStyle/>
        <a:p>
          <a:pPr rtl="0"/>
          <a:r>
            <a:rPr lang="en-US" dirty="0" smtClean="0"/>
            <a:t>sorbitol</a:t>
          </a:r>
          <a:endParaRPr lang="en-US" dirty="0"/>
        </a:p>
      </dgm:t>
    </dgm:pt>
    <dgm:pt modelId="{DC9D1BB6-60BB-4979-B15D-A0FC4CB348A2}" type="parTrans" cxnId="{283668AC-2916-44B3-86C1-75E9942833AD}">
      <dgm:prSet/>
      <dgm:spPr/>
      <dgm:t>
        <a:bodyPr/>
        <a:lstStyle/>
        <a:p>
          <a:endParaRPr lang="en-US"/>
        </a:p>
      </dgm:t>
    </dgm:pt>
    <dgm:pt modelId="{7BAFF7E7-01E2-4E51-8526-D9CEF193A440}" type="sibTrans" cxnId="{283668AC-2916-44B3-86C1-75E9942833AD}">
      <dgm:prSet/>
      <dgm:spPr/>
      <dgm:t>
        <a:bodyPr/>
        <a:lstStyle/>
        <a:p>
          <a:endParaRPr lang="en-US"/>
        </a:p>
      </dgm:t>
    </dgm:pt>
    <dgm:pt modelId="{9942E0A2-3CED-4ADD-AFF7-6A3E27B49752}" type="pres">
      <dgm:prSet presAssocID="{0019AB95-47A2-4C11-B73B-8FEE25CDF864}" presName="linear" presStyleCnt="0">
        <dgm:presLayoutVars>
          <dgm:animLvl val="lvl"/>
          <dgm:resizeHandles val="exact"/>
        </dgm:presLayoutVars>
      </dgm:prSet>
      <dgm:spPr/>
    </dgm:pt>
    <dgm:pt modelId="{2FF80143-0005-4762-9BD4-75DFD075330C}" type="pres">
      <dgm:prSet presAssocID="{926195E7-92C6-486D-9D61-FE22874E71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49E25B2-F7D4-4C87-BFFD-F0E093A43A91}" type="pres">
      <dgm:prSet presAssocID="{926195E7-92C6-486D-9D61-FE22874E71F4}" presName="childText" presStyleLbl="revTx" presStyleIdx="0" presStyleCnt="2">
        <dgm:presLayoutVars>
          <dgm:bulletEnabled val="1"/>
        </dgm:presLayoutVars>
      </dgm:prSet>
      <dgm:spPr/>
    </dgm:pt>
    <dgm:pt modelId="{28197212-303B-450B-995C-9A916DFA802A}" type="pres">
      <dgm:prSet presAssocID="{6D2F9286-C2A8-4847-8FA1-11E0BA6F4F22}" presName="parentText" presStyleLbl="node1" presStyleIdx="1" presStyleCnt="2" custLinFactNeighborX="-2222" custLinFactNeighborY="935">
        <dgm:presLayoutVars>
          <dgm:chMax val="0"/>
          <dgm:bulletEnabled val="1"/>
        </dgm:presLayoutVars>
      </dgm:prSet>
      <dgm:spPr/>
    </dgm:pt>
    <dgm:pt modelId="{FC199B0C-EC7C-448A-963F-8714DAA4473B}" type="pres">
      <dgm:prSet presAssocID="{6D2F9286-C2A8-4847-8FA1-11E0BA6F4F2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4CB9FCB-0CF3-4FF0-B006-19CDA97C0FE2}" type="presOf" srcId="{556BD4D2-FA2F-4525-8951-495A726446FE}" destId="{FC199B0C-EC7C-448A-963F-8714DAA4473B}" srcOrd="0" destOrd="2" presId="urn:microsoft.com/office/officeart/2005/8/layout/vList2"/>
    <dgm:cxn modelId="{084D59A4-3E9D-4B64-9AC5-FCCFF6E14BBD}" srcId="{0019AB95-47A2-4C11-B73B-8FEE25CDF864}" destId="{6D2F9286-C2A8-4847-8FA1-11E0BA6F4F22}" srcOrd="1" destOrd="0" parTransId="{5C542377-8CC2-4A30-8F2B-F436C0F090FC}" sibTransId="{57C81A93-0430-4213-9A9E-4DD3383C539F}"/>
    <dgm:cxn modelId="{BE67E814-0976-42CE-B5D1-2787D058BB98}" type="presOf" srcId="{6D2F9286-C2A8-4847-8FA1-11E0BA6F4F22}" destId="{28197212-303B-450B-995C-9A916DFA802A}" srcOrd="0" destOrd="0" presId="urn:microsoft.com/office/officeart/2005/8/layout/vList2"/>
    <dgm:cxn modelId="{30AC4A7C-4277-4076-8F2B-F9F154AEC212}" type="presOf" srcId="{A293C9EF-5CE3-406E-8509-1611A16DDDF2}" destId="{049E25B2-F7D4-4C87-BFFD-F0E093A43A91}" srcOrd="0" destOrd="0" presId="urn:microsoft.com/office/officeart/2005/8/layout/vList2"/>
    <dgm:cxn modelId="{283668AC-2916-44B3-86C1-75E9942833AD}" srcId="{6D2F9286-C2A8-4847-8FA1-11E0BA6F4F22}" destId="{29B677E2-75BA-4A6A-A630-D5CF3A33DDFF}" srcOrd="5" destOrd="0" parTransId="{DC9D1BB6-60BB-4979-B15D-A0FC4CB348A2}" sibTransId="{7BAFF7E7-01E2-4E51-8526-D9CEF193A440}"/>
    <dgm:cxn modelId="{5FCE7081-9DFF-4910-A88C-393418A3EAD1}" srcId="{6D2F9286-C2A8-4847-8FA1-11E0BA6F4F22}" destId="{3CA06AB6-4F06-46AB-9810-38CB70EDA9A7}" srcOrd="4" destOrd="0" parTransId="{F4A37A05-F7D7-42FA-99FF-54A8868B1D4B}" sibTransId="{52A8D732-1801-4676-867E-EFC50D7BEAA6}"/>
    <dgm:cxn modelId="{A16A7B21-F132-45DC-805C-683081A923C0}" type="presOf" srcId="{72CCF0AD-7BE4-4D82-9738-FFBBC48C9B01}" destId="{FC199B0C-EC7C-448A-963F-8714DAA4473B}" srcOrd="0" destOrd="1" presId="urn:microsoft.com/office/officeart/2005/8/layout/vList2"/>
    <dgm:cxn modelId="{C8751CDF-B6E3-4880-A837-FAA6FD8305D9}" type="presOf" srcId="{F2DF72A2-0F93-4DF1-A915-CA4A1FD417F9}" destId="{049E25B2-F7D4-4C87-BFFD-F0E093A43A91}" srcOrd="0" destOrd="3" presId="urn:microsoft.com/office/officeart/2005/8/layout/vList2"/>
    <dgm:cxn modelId="{64B1F752-98C8-4E66-A31D-5637E5971BE8}" srcId="{0019AB95-47A2-4C11-B73B-8FEE25CDF864}" destId="{926195E7-92C6-486D-9D61-FE22874E71F4}" srcOrd="0" destOrd="0" parTransId="{95D29FE6-E67C-4A50-987A-839DE4AA8B49}" sibTransId="{AD511C41-8DA1-4AF2-9AFC-FD0DF6B5F1FE}"/>
    <dgm:cxn modelId="{85949534-AB7B-4989-9839-0F96DC079E23}" type="presOf" srcId="{417BBADE-E884-4B63-BF7A-5E81E78CE3DD}" destId="{FC199B0C-EC7C-448A-963F-8714DAA4473B}" srcOrd="0" destOrd="3" presId="urn:microsoft.com/office/officeart/2005/8/layout/vList2"/>
    <dgm:cxn modelId="{DD9C416B-30CC-4922-99DD-B82F58047A88}" srcId="{6D2F9286-C2A8-4847-8FA1-11E0BA6F4F22}" destId="{7DD2C6BE-CDB6-4782-8648-365C7DDE1F51}" srcOrd="0" destOrd="0" parTransId="{6CBBEADA-FE96-4632-A6D3-710F8F45394D}" sibTransId="{4FCC2CE8-BBF6-4B0D-A045-6738B593B9F0}"/>
    <dgm:cxn modelId="{EA1841A9-969A-469B-8B94-F9ABBE6660A5}" srcId="{926195E7-92C6-486D-9D61-FE22874E71F4}" destId="{8BDB7822-40C4-4A95-A752-5805D86FB780}" srcOrd="1" destOrd="0" parTransId="{C28A9967-E3D0-42B7-824C-541D98317EC4}" sibTransId="{389DEA8C-9E23-4D56-9CB1-11D3B5FB7F0D}"/>
    <dgm:cxn modelId="{53F86CA2-7377-4BE4-AE90-CD1179BC7DAD}" type="presOf" srcId="{7DD2C6BE-CDB6-4782-8648-365C7DDE1F51}" destId="{FC199B0C-EC7C-448A-963F-8714DAA4473B}" srcOrd="0" destOrd="0" presId="urn:microsoft.com/office/officeart/2005/8/layout/vList2"/>
    <dgm:cxn modelId="{8EF02AE1-A49D-4B72-BE8A-5E6C48FF493A}" type="presOf" srcId="{0019AB95-47A2-4C11-B73B-8FEE25CDF864}" destId="{9942E0A2-3CED-4ADD-AFF7-6A3E27B49752}" srcOrd="0" destOrd="0" presId="urn:microsoft.com/office/officeart/2005/8/layout/vList2"/>
    <dgm:cxn modelId="{4B260963-5BE2-40D7-A614-B5B29D2F551D}" srcId="{926195E7-92C6-486D-9D61-FE22874E71F4}" destId="{F2DF72A2-0F93-4DF1-A915-CA4A1FD417F9}" srcOrd="3" destOrd="0" parTransId="{4B041261-F108-4005-BEC3-4033160C079E}" sibTransId="{6A8287A7-79AE-4063-AB9F-C972885340D8}"/>
    <dgm:cxn modelId="{08F7197E-A7E7-4435-9095-1F4C71EA8B04}" type="presOf" srcId="{926195E7-92C6-486D-9D61-FE22874E71F4}" destId="{2FF80143-0005-4762-9BD4-75DFD075330C}" srcOrd="0" destOrd="0" presId="urn:microsoft.com/office/officeart/2005/8/layout/vList2"/>
    <dgm:cxn modelId="{A39614B0-62F2-420C-99D6-D1F6FADBA76D}" type="presOf" srcId="{29B677E2-75BA-4A6A-A630-D5CF3A33DDFF}" destId="{FC199B0C-EC7C-448A-963F-8714DAA4473B}" srcOrd="0" destOrd="5" presId="urn:microsoft.com/office/officeart/2005/8/layout/vList2"/>
    <dgm:cxn modelId="{B53F6C78-E1A5-45EB-9678-DE5C75D49D33}" type="presOf" srcId="{8BDB7822-40C4-4A95-A752-5805D86FB780}" destId="{049E25B2-F7D4-4C87-BFFD-F0E093A43A91}" srcOrd="0" destOrd="1" presId="urn:microsoft.com/office/officeart/2005/8/layout/vList2"/>
    <dgm:cxn modelId="{93A01F3C-04B4-49FA-B167-A0D248BEA112}" srcId="{926195E7-92C6-486D-9D61-FE22874E71F4}" destId="{A293C9EF-5CE3-406E-8509-1611A16DDDF2}" srcOrd="0" destOrd="0" parTransId="{D2DFA66E-98FD-4D80-86A2-F741298A5984}" sibTransId="{877CC444-7A47-40AC-9659-9E020C315D25}"/>
    <dgm:cxn modelId="{0724F775-8333-4D0F-A75A-E7EC8C834F4D}" srcId="{6D2F9286-C2A8-4847-8FA1-11E0BA6F4F22}" destId="{417BBADE-E884-4B63-BF7A-5E81E78CE3DD}" srcOrd="3" destOrd="0" parTransId="{3185F92E-9B29-455F-8AD3-FEB2DA8169C5}" sibTransId="{EDC0E398-BA56-4B35-9828-70DA2D3D129D}"/>
    <dgm:cxn modelId="{7BAE123E-601B-4D88-AC66-B7D1486956B2}" srcId="{6D2F9286-C2A8-4847-8FA1-11E0BA6F4F22}" destId="{72CCF0AD-7BE4-4D82-9738-FFBBC48C9B01}" srcOrd="1" destOrd="0" parTransId="{029ED269-9B96-422C-B213-F6CA55611465}" sibTransId="{0BDDADFB-4DDB-4C82-B602-B03DB8B33E00}"/>
    <dgm:cxn modelId="{8FFE0E83-87DC-4C7A-94D7-C43F9FEB2536}" type="presOf" srcId="{311AEE11-9695-469A-8E72-176CEFE5F3D6}" destId="{049E25B2-F7D4-4C87-BFFD-F0E093A43A91}" srcOrd="0" destOrd="2" presId="urn:microsoft.com/office/officeart/2005/8/layout/vList2"/>
    <dgm:cxn modelId="{567F0E6C-0144-4851-9AA4-43B245DD772F}" srcId="{926195E7-92C6-486D-9D61-FE22874E71F4}" destId="{311AEE11-9695-469A-8E72-176CEFE5F3D6}" srcOrd="2" destOrd="0" parTransId="{0E38615F-D4DD-4D83-969E-B37B098FF1A8}" sibTransId="{D03ED217-E2BE-4E7F-BAF4-10F231543D00}"/>
    <dgm:cxn modelId="{ECE664C4-77EB-4326-85B4-0EE1D90D9CBD}" srcId="{6D2F9286-C2A8-4847-8FA1-11E0BA6F4F22}" destId="{556BD4D2-FA2F-4525-8951-495A726446FE}" srcOrd="2" destOrd="0" parTransId="{08802691-D884-4344-8086-037EE5ABFD8E}" sibTransId="{61497DF3-BC76-410D-A6DB-6691D4B34A29}"/>
    <dgm:cxn modelId="{CC63AF47-A343-4CBE-869B-8D0B41BFAF35}" type="presOf" srcId="{3CA06AB6-4F06-46AB-9810-38CB70EDA9A7}" destId="{FC199B0C-EC7C-448A-963F-8714DAA4473B}" srcOrd="0" destOrd="4" presId="urn:microsoft.com/office/officeart/2005/8/layout/vList2"/>
    <dgm:cxn modelId="{A9B9F263-B44C-4BFE-ADFE-4AC5727280FC}" type="presParOf" srcId="{9942E0A2-3CED-4ADD-AFF7-6A3E27B49752}" destId="{2FF80143-0005-4762-9BD4-75DFD075330C}" srcOrd="0" destOrd="0" presId="urn:microsoft.com/office/officeart/2005/8/layout/vList2"/>
    <dgm:cxn modelId="{EF5B8C62-8CDE-4F0E-86A1-601C795C08BA}" type="presParOf" srcId="{9942E0A2-3CED-4ADD-AFF7-6A3E27B49752}" destId="{049E25B2-F7D4-4C87-BFFD-F0E093A43A91}" srcOrd="1" destOrd="0" presId="urn:microsoft.com/office/officeart/2005/8/layout/vList2"/>
    <dgm:cxn modelId="{F7288458-C5D6-4F26-9045-C6BF791560FA}" type="presParOf" srcId="{9942E0A2-3CED-4ADD-AFF7-6A3E27B49752}" destId="{28197212-303B-450B-995C-9A916DFA802A}" srcOrd="2" destOrd="0" presId="urn:microsoft.com/office/officeart/2005/8/layout/vList2"/>
    <dgm:cxn modelId="{6D4FD444-688B-4D58-980A-A708653BA6F7}" type="presParOf" srcId="{9942E0A2-3CED-4ADD-AFF7-6A3E27B49752}" destId="{FC199B0C-EC7C-448A-963F-8714DAA4473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ECD78-6910-4373-B9CC-625E91862DDA}">
      <dsp:nvSpPr>
        <dsp:cNvPr id="0" name=""/>
        <dsp:cNvSpPr/>
      </dsp:nvSpPr>
      <dsp:spPr>
        <a:xfrm>
          <a:off x="0" y="930"/>
          <a:ext cx="7696200" cy="19031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bahan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kimia</a:t>
          </a:r>
          <a:r>
            <a:rPr lang="en-US" sz="2800" kern="1200" dirty="0" smtClean="0"/>
            <a:t> yang </a:t>
          </a:r>
          <a:r>
            <a:rPr lang="en-US" sz="2800" kern="1200" dirty="0" err="1" smtClean="0"/>
            <a:t>sengaja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ditambahkan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pada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makanan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guna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menambah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citarasa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tampilan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warna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atau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simpan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produk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tersebut</a:t>
          </a:r>
          <a:endParaRPr lang="en-US" sz="2800" kern="1200" dirty="0"/>
        </a:p>
      </dsp:txBody>
      <dsp:txXfrm>
        <a:off x="92904" y="93834"/>
        <a:ext cx="7510392" cy="17173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BFC38-AC2D-43C0-A0D4-FBF1E5939EE4}">
      <dsp:nvSpPr>
        <dsp:cNvPr id="0" name=""/>
        <dsp:cNvSpPr/>
      </dsp:nvSpPr>
      <dsp:spPr>
        <a:xfrm>
          <a:off x="0" y="131280"/>
          <a:ext cx="51054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Perbadaan Pemanis alami dan buatan</a:t>
          </a:r>
          <a:endParaRPr lang="en-US" sz="2400" kern="1200"/>
        </a:p>
      </dsp:txBody>
      <dsp:txXfrm>
        <a:off x="28100" y="159380"/>
        <a:ext cx="5049200" cy="5194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43C8B-70A0-4581-8297-E4D92B3C99FD}">
      <dsp:nvSpPr>
        <dsp:cNvPr id="0" name=""/>
        <dsp:cNvSpPr/>
      </dsp:nvSpPr>
      <dsp:spPr>
        <a:xfrm>
          <a:off x="0" y="44639"/>
          <a:ext cx="4724399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Pemanis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alami</a:t>
          </a:r>
          <a:endParaRPr lang="en-US" sz="2800" kern="1200" dirty="0"/>
        </a:p>
      </dsp:txBody>
      <dsp:txXfrm>
        <a:off x="32784" y="77423"/>
        <a:ext cx="4658831" cy="606012"/>
      </dsp:txXfrm>
    </dsp:sp>
    <dsp:sp modelId="{1BCDCC35-3FCA-4EE2-87DE-7F1AA6B0901A}">
      <dsp:nvSpPr>
        <dsp:cNvPr id="0" name=""/>
        <dsp:cNvSpPr/>
      </dsp:nvSpPr>
      <dsp:spPr>
        <a:xfrm>
          <a:off x="0" y="716219"/>
          <a:ext cx="4724399" cy="191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0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Terurai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pada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suhu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tinggi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Berkalori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tinggi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Harga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relatif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mahal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Berasa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manis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nirmal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Aman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bagi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kesehatan</a:t>
          </a:r>
          <a:endParaRPr lang="en-US" sz="2200" kern="1200" dirty="0"/>
        </a:p>
      </dsp:txBody>
      <dsp:txXfrm>
        <a:off x="0" y="716219"/>
        <a:ext cx="4724399" cy="1912680"/>
      </dsp:txXfrm>
    </dsp:sp>
    <dsp:sp modelId="{A629211C-CFC4-4A5A-BFD7-6436AA9E2B3E}">
      <dsp:nvSpPr>
        <dsp:cNvPr id="0" name=""/>
        <dsp:cNvSpPr/>
      </dsp:nvSpPr>
      <dsp:spPr>
        <a:xfrm>
          <a:off x="0" y="2628900"/>
          <a:ext cx="4724399" cy="6715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Pemanis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buatan</a:t>
          </a:r>
          <a:endParaRPr lang="en-US" sz="2800" kern="1200" dirty="0"/>
        </a:p>
      </dsp:txBody>
      <dsp:txXfrm>
        <a:off x="32784" y="2661684"/>
        <a:ext cx="4658831" cy="606012"/>
      </dsp:txXfrm>
    </dsp:sp>
    <dsp:sp modelId="{C28FB870-B7E3-495C-8F3D-AD88F689EF7E}">
      <dsp:nvSpPr>
        <dsp:cNvPr id="0" name=""/>
        <dsp:cNvSpPr/>
      </dsp:nvSpPr>
      <dsp:spPr>
        <a:xfrm>
          <a:off x="0" y="3300480"/>
          <a:ext cx="4724399" cy="191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00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Cukup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stabil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pada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suhu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tinggi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Tidak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atau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hampir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tidak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berkalori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Harga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sangat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terjangkau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Rasa </a:t>
          </a:r>
          <a:r>
            <a:rPr lang="en-US" sz="2200" kern="1200" dirty="0" err="1" smtClean="0"/>
            <a:t>manis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ratusan</a:t>
          </a:r>
          <a:r>
            <a:rPr lang="en-US" sz="2200" kern="1200" dirty="0" smtClean="0"/>
            <a:t> kali </a:t>
          </a:r>
          <a:r>
            <a:rPr lang="en-US" sz="2200" kern="1200" dirty="0" err="1" smtClean="0"/>
            <a:t>ebih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manis</a:t>
          </a:r>
          <a:endParaRPr lang="en-US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 smtClean="0"/>
            <a:t>Sebagian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berpotensi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kasinogen</a:t>
          </a:r>
          <a:endParaRPr lang="en-US" sz="2200" kern="1200" dirty="0"/>
        </a:p>
      </dsp:txBody>
      <dsp:txXfrm>
        <a:off x="0" y="3300480"/>
        <a:ext cx="4724399" cy="19126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1CE5A-37FB-4B3E-80AB-0CD9224A3A1D}">
      <dsp:nvSpPr>
        <dsp:cNvPr id="0" name=""/>
        <dsp:cNvSpPr/>
      </dsp:nvSpPr>
      <dsp:spPr>
        <a:xfrm>
          <a:off x="0" y="127568"/>
          <a:ext cx="26670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Bahan</a:t>
          </a:r>
          <a:r>
            <a:rPr lang="en-US" sz="2700" kern="1200" dirty="0" smtClean="0"/>
            <a:t> </a:t>
          </a:r>
          <a:r>
            <a:rPr lang="en-US" sz="2700" kern="1200" dirty="0" err="1" smtClean="0"/>
            <a:t>Pengawet</a:t>
          </a:r>
          <a:endParaRPr lang="en-US" sz="2700" kern="1200" dirty="0"/>
        </a:p>
      </dsp:txBody>
      <dsp:txXfrm>
        <a:off x="31613" y="159181"/>
        <a:ext cx="2603774" cy="5843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0E80F-9D87-4B92-9DCA-ED4ABA691DB0}">
      <dsp:nvSpPr>
        <dsp:cNvPr id="0" name=""/>
        <dsp:cNvSpPr/>
      </dsp:nvSpPr>
      <dsp:spPr>
        <a:xfrm>
          <a:off x="0" y="94679"/>
          <a:ext cx="42672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Pengawet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alami</a:t>
          </a:r>
          <a:endParaRPr lang="en-US" sz="2600" kern="1200" dirty="0"/>
        </a:p>
      </dsp:txBody>
      <dsp:txXfrm>
        <a:off x="30442" y="125121"/>
        <a:ext cx="4206316" cy="562726"/>
      </dsp:txXfrm>
    </dsp:sp>
    <dsp:sp modelId="{05296315-ED10-43C2-803A-A964661905DB}">
      <dsp:nvSpPr>
        <dsp:cNvPr id="0" name=""/>
        <dsp:cNvSpPr/>
      </dsp:nvSpPr>
      <dsp:spPr>
        <a:xfrm>
          <a:off x="0" y="718290"/>
          <a:ext cx="4267200" cy="2098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Garam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dapur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Bawang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putih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Gula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Keluak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Asam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Kunyit</a:t>
          </a:r>
          <a:endParaRPr lang="en-US" sz="2000" kern="1200" dirty="0"/>
        </a:p>
      </dsp:txBody>
      <dsp:txXfrm>
        <a:off x="0" y="718290"/>
        <a:ext cx="4267200" cy="2098980"/>
      </dsp:txXfrm>
    </dsp:sp>
    <dsp:sp modelId="{B37AA6BB-5D16-4657-9B7F-997BB53D6BBD}">
      <dsp:nvSpPr>
        <dsp:cNvPr id="0" name=""/>
        <dsp:cNvSpPr/>
      </dsp:nvSpPr>
      <dsp:spPr>
        <a:xfrm>
          <a:off x="0" y="2817270"/>
          <a:ext cx="4267200" cy="6236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Pengawet sintetis</a:t>
          </a:r>
          <a:endParaRPr lang="en-US" sz="2600" kern="1200"/>
        </a:p>
      </dsp:txBody>
      <dsp:txXfrm>
        <a:off x="30442" y="2847712"/>
        <a:ext cx="4206316" cy="562726"/>
      </dsp:txXfrm>
    </dsp:sp>
    <dsp:sp modelId="{018AE5CC-6B29-4BE4-8F36-62EC3ACEF1B5}">
      <dsp:nvSpPr>
        <dsp:cNvPr id="0" name=""/>
        <dsp:cNvSpPr/>
      </dsp:nvSpPr>
      <dsp:spPr>
        <a:xfrm>
          <a:off x="0" y="3440880"/>
          <a:ext cx="4267200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Belerang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dioksida</a:t>
          </a:r>
          <a:r>
            <a:rPr lang="en-US" sz="2000" kern="1200" dirty="0" smtClean="0"/>
            <a:t> 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Nitrit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garamnya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Garam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sulfit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Asam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benzoat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garamnya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Asam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sorbat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garamnya</a:t>
          </a:r>
          <a:endParaRPr lang="en-US" sz="2000" kern="1200" dirty="0"/>
        </a:p>
      </dsp:txBody>
      <dsp:txXfrm>
        <a:off x="0" y="3440880"/>
        <a:ext cx="4267200" cy="17222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45590-A1C0-4DB3-A456-697C24BA9FD5}">
      <dsp:nvSpPr>
        <dsp:cNvPr id="0" name=""/>
        <dsp:cNvSpPr/>
      </dsp:nvSpPr>
      <dsp:spPr>
        <a:xfrm>
          <a:off x="0" y="11354"/>
          <a:ext cx="7620000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Batas pengunaan pengawet sintetis</a:t>
          </a:r>
          <a:endParaRPr lang="en-US" sz="3400" kern="1200"/>
        </a:p>
      </dsp:txBody>
      <dsp:txXfrm>
        <a:off x="39809" y="51163"/>
        <a:ext cx="7540382" cy="73587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D1C67-ABCF-42E0-861D-36EE6F92FAF6}">
      <dsp:nvSpPr>
        <dsp:cNvPr id="0" name=""/>
        <dsp:cNvSpPr/>
      </dsp:nvSpPr>
      <dsp:spPr>
        <a:xfrm>
          <a:off x="0" y="179632"/>
          <a:ext cx="4038599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Formalin</a:t>
          </a:r>
          <a:endParaRPr lang="en-US" sz="3100" kern="1200"/>
        </a:p>
      </dsp:txBody>
      <dsp:txXfrm>
        <a:off x="36296" y="215928"/>
        <a:ext cx="3966007" cy="670943"/>
      </dsp:txXfrm>
    </dsp:sp>
    <dsp:sp modelId="{86B83440-B8A2-47E8-A31A-F1D4F64556A6}">
      <dsp:nvSpPr>
        <dsp:cNvPr id="0" name=""/>
        <dsp:cNvSpPr/>
      </dsp:nvSpPr>
      <dsp:spPr>
        <a:xfrm>
          <a:off x="0" y="923167"/>
          <a:ext cx="4038599" cy="385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Bersifat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karsinogen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mutagen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Jika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kandungan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dalam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tubuh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tinggi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bisa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mengakibatan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Muntah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Diare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bercampur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darah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Kencing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bercampur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darah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err="1" smtClean="0"/>
            <a:t>Kematian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akibat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adanya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kegagalan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peredaran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darah</a:t>
          </a:r>
          <a:endParaRPr lang="en-US" sz="2400" kern="1200" dirty="0"/>
        </a:p>
      </dsp:txBody>
      <dsp:txXfrm>
        <a:off x="0" y="923167"/>
        <a:ext cx="4038599" cy="38502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DA1CC-75D6-4896-B195-2173B9B4D3F3}">
      <dsp:nvSpPr>
        <dsp:cNvPr id="0" name=""/>
        <dsp:cNvSpPr/>
      </dsp:nvSpPr>
      <dsp:spPr>
        <a:xfrm>
          <a:off x="0" y="227962"/>
          <a:ext cx="4191000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smtClean="0"/>
            <a:t>Pengawet Berbahaya</a:t>
          </a:r>
          <a:endParaRPr lang="en-US" sz="3500" kern="1200"/>
        </a:p>
      </dsp:txBody>
      <dsp:txXfrm>
        <a:off x="40980" y="268942"/>
        <a:ext cx="4109040" cy="75751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2DA56-B979-4270-8EC4-ECF65F199650}">
      <dsp:nvSpPr>
        <dsp:cNvPr id="0" name=""/>
        <dsp:cNvSpPr/>
      </dsp:nvSpPr>
      <dsp:spPr>
        <a:xfrm>
          <a:off x="0" y="178602"/>
          <a:ext cx="3886200" cy="647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Borak</a:t>
          </a:r>
          <a:endParaRPr lang="en-US" sz="2700" kern="1200"/>
        </a:p>
      </dsp:txBody>
      <dsp:txXfrm>
        <a:off x="31613" y="210215"/>
        <a:ext cx="3822974" cy="584369"/>
      </dsp:txXfrm>
    </dsp:sp>
    <dsp:sp modelId="{9C2E1FC0-3D79-491B-965E-CA7A4FAC4A6D}">
      <dsp:nvSpPr>
        <dsp:cNvPr id="0" name=""/>
        <dsp:cNvSpPr/>
      </dsp:nvSpPr>
      <dsp:spPr>
        <a:xfrm>
          <a:off x="0" y="861944"/>
          <a:ext cx="3886200" cy="4353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Dikenal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dengan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nama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Bleng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atau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Pijer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Merupakan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bakterisida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lemah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bersifat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racun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Keracunan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Gangguan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pada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saraf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Gejala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pendarahan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dilambung</a:t>
          </a:r>
          <a:r>
            <a:rPr lang="en-US" sz="2100" kern="1200" dirty="0" smtClean="0"/>
            <a:t> 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Gangguan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stimulasi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saraf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pusat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Komplikasi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otak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hati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Terakumulasi</a:t>
          </a:r>
          <a:r>
            <a:rPr lang="en-US" sz="2100" kern="1200" dirty="0" smtClean="0"/>
            <a:t> di </a:t>
          </a:r>
          <a:r>
            <a:rPr lang="en-US" sz="2100" kern="1200" dirty="0" err="1" smtClean="0"/>
            <a:t>ginjal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mengakibatkan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kematian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jika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jumlah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dihinjal</a:t>
          </a:r>
          <a:r>
            <a:rPr lang="en-US" sz="2100" kern="1200" dirty="0" smtClean="0"/>
            <a:t> 3-6 gram</a:t>
          </a:r>
          <a:endParaRPr lang="en-US" sz="2100" kern="1200" dirty="0"/>
        </a:p>
      </dsp:txBody>
      <dsp:txXfrm>
        <a:off x="0" y="861944"/>
        <a:ext cx="3886200" cy="435349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F3ECD-D6ED-4CF0-BD91-9E1726379754}">
      <dsp:nvSpPr>
        <dsp:cNvPr id="0" name=""/>
        <dsp:cNvSpPr/>
      </dsp:nvSpPr>
      <dsp:spPr>
        <a:xfrm>
          <a:off x="0" y="85965"/>
          <a:ext cx="3581400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Penyedap</a:t>
          </a:r>
          <a:r>
            <a:rPr lang="en-US" sz="4000" kern="1200" dirty="0" smtClean="0"/>
            <a:t> Rasa</a:t>
          </a:r>
          <a:endParaRPr lang="en-US" sz="4000" kern="1200" dirty="0"/>
        </a:p>
      </dsp:txBody>
      <dsp:txXfrm>
        <a:off x="46834" y="132799"/>
        <a:ext cx="3487732" cy="86573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1696B-E322-4A4F-AC4B-946CCA424D29}">
      <dsp:nvSpPr>
        <dsp:cNvPr id="0" name=""/>
        <dsp:cNvSpPr/>
      </dsp:nvSpPr>
      <dsp:spPr>
        <a:xfrm>
          <a:off x="0" y="26662"/>
          <a:ext cx="3657600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Penyedap</a:t>
          </a:r>
          <a:r>
            <a:rPr lang="en-US" sz="2500" kern="1200" dirty="0" smtClean="0"/>
            <a:t> </a:t>
          </a:r>
          <a:r>
            <a:rPr lang="en-US" sz="2500" kern="1200" dirty="0" err="1" smtClean="0"/>
            <a:t>Alami</a:t>
          </a:r>
          <a:endParaRPr lang="en-US" sz="2500" kern="1200" dirty="0"/>
        </a:p>
      </dsp:txBody>
      <dsp:txXfrm>
        <a:off x="29271" y="55933"/>
        <a:ext cx="3599058" cy="541083"/>
      </dsp:txXfrm>
    </dsp:sp>
    <dsp:sp modelId="{0B1B1401-1BD6-4444-BAFB-83A9ACE90294}">
      <dsp:nvSpPr>
        <dsp:cNvPr id="0" name=""/>
        <dsp:cNvSpPr/>
      </dsp:nvSpPr>
      <dsp:spPr>
        <a:xfrm>
          <a:off x="0" y="698287"/>
          <a:ext cx="3657600" cy="5996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Berasal dari bahan nabati</a:t>
          </a:r>
          <a:endParaRPr lang="en-US" sz="2500" kern="1200"/>
        </a:p>
      </dsp:txBody>
      <dsp:txXfrm>
        <a:off x="29271" y="727558"/>
        <a:ext cx="3599058" cy="541083"/>
      </dsp:txXfrm>
    </dsp:sp>
    <dsp:sp modelId="{CCCF6243-13F1-4A14-A6A9-C049590F85F4}">
      <dsp:nvSpPr>
        <dsp:cNvPr id="0" name=""/>
        <dsp:cNvSpPr/>
      </dsp:nvSpPr>
      <dsp:spPr>
        <a:xfrm>
          <a:off x="0" y="1297912"/>
          <a:ext cx="3657600" cy="31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129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Jahe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Lengkuas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Cengkih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Pala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Merica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Bawang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Ketumbar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Seledri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err="1" smtClean="0"/>
            <a:t>Serai</a:t>
          </a:r>
          <a:endParaRPr lang="en-US" sz="2000" kern="1200" dirty="0"/>
        </a:p>
      </dsp:txBody>
      <dsp:txXfrm>
        <a:off x="0" y="1297912"/>
        <a:ext cx="3657600" cy="3105000"/>
      </dsp:txXfrm>
    </dsp:sp>
    <dsp:sp modelId="{E1202BFB-48A1-4689-93F8-29777C892094}">
      <dsp:nvSpPr>
        <dsp:cNvPr id="0" name=""/>
        <dsp:cNvSpPr/>
      </dsp:nvSpPr>
      <dsp:spPr>
        <a:xfrm>
          <a:off x="0" y="4402912"/>
          <a:ext cx="3657600" cy="5996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Berasal dari hewani</a:t>
          </a:r>
          <a:endParaRPr lang="en-US" sz="2500" kern="1200"/>
        </a:p>
      </dsp:txBody>
      <dsp:txXfrm>
        <a:off x="29271" y="4432183"/>
        <a:ext cx="3599058" cy="541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78DA-8C8E-4832-9DD4-5EDA9BC4244C}">
      <dsp:nvSpPr>
        <dsp:cNvPr id="0" name=""/>
        <dsp:cNvSpPr/>
      </dsp:nvSpPr>
      <dsp:spPr>
        <a:xfrm>
          <a:off x="0" y="297"/>
          <a:ext cx="3276600" cy="609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ZAT</a:t>
          </a:r>
          <a:r>
            <a:rPr lang="en-US" sz="1500" kern="1200" dirty="0" smtClean="0"/>
            <a:t> </a:t>
          </a:r>
          <a:r>
            <a:rPr lang="en-US" sz="3600" kern="1200" dirty="0" smtClean="0"/>
            <a:t>ADITIF </a:t>
          </a:r>
          <a:endParaRPr lang="en-US" sz="3600" kern="1200" dirty="0"/>
        </a:p>
      </dsp:txBody>
      <dsp:txXfrm>
        <a:off x="29729" y="30026"/>
        <a:ext cx="3217142" cy="54954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4D3CE-4520-40C4-A14C-131C2996E050}">
      <dsp:nvSpPr>
        <dsp:cNvPr id="0" name=""/>
        <dsp:cNvSpPr/>
      </dsp:nvSpPr>
      <dsp:spPr>
        <a:xfrm>
          <a:off x="0" y="367725"/>
          <a:ext cx="38862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Penyedap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Buatan</a:t>
          </a:r>
          <a:endParaRPr lang="en-US" sz="2300" kern="1200" dirty="0"/>
        </a:p>
      </dsp:txBody>
      <dsp:txXfrm>
        <a:off x="26930" y="394655"/>
        <a:ext cx="3832340" cy="497795"/>
      </dsp:txXfrm>
    </dsp:sp>
    <dsp:sp modelId="{8210EE7D-A4D0-4B74-B27C-F14F1300DD65}">
      <dsp:nvSpPr>
        <dsp:cNvPr id="0" name=""/>
        <dsp:cNvSpPr/>
      </dsp:nvSpPr>
      <dsp:spPr>
        <a:xfrm>
          <a:off x="0" y="985620"/>
          <a:ext cx="3886200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MSG (monosodium glutamat)</a:t>
          </a:r>
          <a:endParaRPr lang="en-US" sz="2300" kern="1200"/>
        </a:p>
      </dsp:txBody>
      <dsp:txXfrm>
        <a:off x="26930" y="1012550"/>
        <a:ext cx="3832340" cy="49779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26BAB-8F46-40D6-8AA2-EDB5CB189270}">
      <dsp:nvSpPr>
        <dsp:cNvPr id="0" name=""/>
        <dsp:cNvSpPr/>
      </dsp:nvSpPr>
      <dsp:spPr>
        <a:xfrm>
          <a:off x="0" y="150892"/>
          <a:ext cx="3657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Penyedap</a:t>
          </a:r>
          <a:r>
            <a:rPr lang="en-US" sz="2700" kern="1200" dirty="0" smtClean="0"/>
            <a:t> Aroma </a:t>
          </a:r>
          <a:r>
            <a:rPr lang="en-US" sz="2700" kern="1200" dirty="0" err="1" smtClean="0"/>
            <a:t>sinteis</a:t>
          </a:r>
          <a:endParaRPr lang="en-US" sz="2700" kern="1200" dirty="0"/>
        </a:p>
      </dsp:txBody>
      <dsp:txXfrm>
        <a:off x="31613" y="182505"/>
        <a:ext cx="3594374" cy="584369"/>
      </dsp:txXfrm>
    </dsp:sp>
    <dsp:sp modelId="{FCEBA91E-8F9D-4943-8687-BF7A259E6E72}">
      <dsp:nvSpPr>
        <dsp:cNvPr id="0" name=""/>
        <dsp:cNvSpPr/>
      </dsp:nvSpPr>
      <dsp:spPr>
        <a:xfrm>
          <a:off x="0" y="798487"/>
          <a:ext cx="3657600" cy="324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129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Oktil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jeruk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Isoamil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pisang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Isoamil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valerat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apel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Isobutil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propionat</a:t>
          </a:r>
          <a:r>
            <a:rPr lang="en-US" sz="2100" kern="1200" dirty="0" smtClean="0"/>
            <a:t> (rum)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Propil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pir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Etil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butirat</a:t>
          </a:r>
          <a:r>
            <a:rPr lang="en-US" sz="2100" kern="1200" dirty="0" smtClean="0"/>
            <a:t> (nanas)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Etil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arbei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Butil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murbai</a:t>
          </a:r>
          <a:r>
            <a:rPr lang="en-US" sz="2100" kern="1200" dirty="0" smtClean="0"/>
            <a:t>)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err="1" smtClean="0"/>
            <a:t>Amil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asetat</a:t>
          </a:r>
          <a:r>
            <a:rPr lang="en-US" sz="2100" kern="1200" dirty="0" smtClean="0"/>
            <a:t> (</a:t>
          </a:r>
          <a:r>
            <a:rPr lang="en-US" sz="2100" kern="1200" dirty="0" err="1" smtClean="0"/>
            <a:t>pisang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ambon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0" y="798487"/>
        <a:ext cx="3657600" cy="324161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23811-3890-42EE-8303-7DB83E4A6E7F}">
      <dsp:nvSpPr>
        <dsp:cNvPr id="0" name=""/>
        <dsp:cNvSpPr/>
      </dsp:nvSpPr>
      <dsp:spPr>
        <a:xfrm>
          <a:off x="0" y="3398"/>
          <a:ext cx="34290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Bahan Aditif Lain</a:t>
          </a:r>
          <a:endParaRPr lang="en-US" sz="3100" kern="1200"/>
        </a:p>
      </dsp:txBody>
      <dsp:txXfrm>
        <a:off x="36296" y="39694"/>
        <a:ext cx="3356408" cy="67094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84BA8-A4D5-4E1D-AA71-5FF603600D3B}">
      <dsp:nvSpPr>
        <dsp:cNvPr id="0" name=""/>
        <dsp:cNvSpPr/>
      </dsp:nvSpPr>
      <dsp:spPr>
        <a:xfrm>
          <a:off x="0" y="72457"/>
          <a:ext cx="45720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Antioksidan</a:t>
          </a:r>
          <a:endParaRPr lang="en-US" sz="2300" kern="1200"/>
        </a:p>
      </dsp:txBody>
      <dsp:txXfrm>
        <a:off x="26930" y="99387"/>
        <a:ext cx="4518140" cy="497795"/>
      </dsp:txXfrm>
    </dsp:sp>
    <dsp:sp modelId="{ABCF219C-F15E-4A17-84BE-AA136D332338}">
      <dsp:nvSpPr>
        <dsp:cNvPr id="0" name=""/>
        <dsp:cNvSpPr/>
      </dsp:nvSpPr>
      <dsp:spPr>
        <a:xfrm>
          <a:off x="0" y="624112"/>
          <a:ext cx="45720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Vitamin C, Vitamin E,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polifenol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Propil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galat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BHA, BHT, TBHQ</a:t>
          </a:r>
          <a:endParaRPr lang="en-US" sz="1800" kern="1200" dirty="0"/>
        </a:p>
      </dsp:txBody>
      <dsp:txXfrm>
        <a:off x="0" y="624112"/>
        <a:ext cx="4572000" cy="928395"/>
      </dsp:txXfrm>
    </dsp:sp>
    <dsp:sp modelId="{53F12679-0B23-43AC-B3CB-54BBAFE93F63}">
      <dsp:nvSpPr>
        <dsp:cNvPr id="0" name=""/>
        <dsp:cNvSpPr/>
      </dsp:nvSpPr>
      <dsp:spPr>
        <a:xfrm>
          <a:off x="0" y="1552507"/>
          <a:ext cx="4572000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Pengemulsi</a:t>
          </a:r>
          <a:endParaRPr lang="en-US" sz="2300" kern="1200"/>
        </a:p>
      </dsp:txBody>
      <dsp:txXfrm>
        <a:off x="26930" y="1579437"/>
        <a:ext cx="4518140" cy="497795"/>
      </dsp:txXfrm>
    </dsp:sp>
    <dsp:sp modelId="{1507500B-D047-47BE-A540-C60E4D67097B}">
      <dsp:nvSpPr>
        <dsp:cNvPr id="0" name=""/>
        <dsp:cNvSpPr/>
      </dsp:nvSpPr>
      <dsp:spPr>
        <a:xfrm>
          <a:off x="0" y="2170402"/>
          <a:ext cx="4572000" cy="551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Bahan anti kempal</a:t>
          </a:r>
          <a:endParaRPr lang="en-US" sz="2300" kern="1200"/>
        </a:p>
      </dsp:txBody>
      <dsp:txXfrm>
        <a:off x="26930" y="2197332"/>
        <a:ext cx="4518140" cy="497795"/>
      </dsp:txXfrm>
    </dsp:sp>
    <dsp:sp modelId="{6FAA3E79-DACA-47B7-A8FF-7D8831E021F6}">
      <dsp:nvSpPr>
        <dsp:cNvPr id="0" name=""/>
        <dsp:cNvSpPr/>
      </dsp:nvSpPr>
      <dsp:spPr>
        <a:xfrm>
          <a:off x="0" y="2788297"/>
          <a:ext cx="457200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Bahan antibusa</a:t>
          </a:r>
          <a:endParaRPr lang="en-US" sz="2300" kern="1200"/>
        </a:p>
      </dsp:txBody>
      <dsp:txXfrm>
        <a:off x="26930" y="2815227"/>
        <a:ext cx="4518140" cy="497795"/>
      </dsp:txXfrm>
    </dsp:sp>
    <dsp:sp modelId="{C3059CD7-09F5-4184-9D97-D95FF4605A9D}">
      <dsp:nvSpPr>
        <dsp:cNvPr id="0" name=""/>
        <dsp:cNvSpPr/>
      </dsp:nvSpPr>
      <dsp:spPr>
        <a:xfrm>
          <a:off x="0" y="3406192"/>
          <a:ext cx="4572000" cy="5516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Bahan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pengembang</a:t>
          </a:r>
          <a:endParaRPr lang="en-US" sz="2300" kern="1200" dirty="0"/>
        </a:p>
      </dsp:txBody>
      <dsp:txXfrm>
        <a:off x="26930" y="3433122"/>
        <a:ext cx="4518140" cy="497795"/>
      </dsp:txXfrm>
    </dsp:sp>
    <dsp:sp modelId="{C7DFBE5E-166B-44CF-B0C7-0EC0F9CF991F}">
      <dsp:nvSpPr>
        <dsp:cNvPr id="0" name=""/>
        <dsp:cNvSpPr/>
      </dsp:nvSpPr>
      <dsp:spPr>
        <a:xfrm>
          <a:off x="0" y="4024087"/>
          <a:ext cx="45720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Bahan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pengeras</a:t>
          </a:r>
          <a:endParaRPr lang="en-US" sz="2300" kern="1200" dirty="0"/>
        </a:p>
      </dsp:txBody>
      <dsp:txXfrm>
        <a:off x="26930" y="4051017"/>
        <a:ext cx="4518140" cy="497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4CB73-685C-4CB5-BA96-B7259B57B9CC}">
      <dsp:nvSpPr>
        <dsp:cNvPr id="0" name=""/>
        <dsp:cNvSpPr/>
      </dsp:nvSpPr>
      <dsp:spPr>
        <a:xfrm>
          <a:off x="-3848838" y="-595188"/>
          <a:ext cx="4619376" cy="4619376"/>
        </a:xfrm>
        <a:prstGeom prst="blockArc">
          <a:avLst>
            <a:gd name="adj1" fmla="val 18900000"/>
            <a:gd name="adj2" fmla="val 2700000"/>
            <a:gd name="adj3" fmla="val 46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03153-9B1A-4699-87F0-B78714D7D781}">
      <dsp:nvSpPr>
        <dsp:cNvPr id="0" name=""/>
        <dsp:cNvSpPr/>
      </dsp:nvSpPr>
      <dsp:spPr>
        <a:xfrm>
          <a:off x="630335" y="489866"/>
          <a:ext cx="5371376" cy="9795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77555" tIns="50800" rIns="50800" bIns="508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ZAT ADITIF ALAMI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Dari </a:t>
          </a:r>
          <a:r>
            <a:rPr lang="en-US" sz="2000" kern="1200" dirty="0" err="1" smtClean="0"/>
            <a:t>alam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memiliki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gizi</a:t>
          </a:r>
          <a:endParaRPr lang="en-US" sz="2000" kern="1200" dirty="0"/>
        </a:p>
      </dsp:txBody>
      <dsp:txXfrm>
        <a:off x="630335" y="489866"/>
        <a:ext cx="5371376" cy="979596"/>
      </dsp:txXfrm>
    </dsp:sp>
    <dsp:sp modelId="{855FCD8E-A32B-4E32-8275-E6AAF71F9761}">
      <dsp:nvSpPr>
        <dsp:cNvPr id="0" name=""/>
        <dsp:cNvSpPr/>
      </dsp:nvSpPr>
      <dsp:spPr>
        <a:xfrm>
          <a:off x="18087" y="367417"/>
          <a:ext cx="1224495" cy="122449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F91E866-2455-48D6-BF0A-5106AF73C213}">
      <dsp:nvSpPr>
        <dsp:cNvPr id="0" name=""/>
        <dsp:cNvSpPr/>
      </dsp:nvSpPr>
      <dsp:spPr>
        <a:xfrm>
          <a:off x="630335" y="1959536"/>
          <a:ext cx="5371376" cy="9795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77555" tIns="50800" rIns="50800" bIns="508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ZAT ADITIF BUATAN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/>
            <a:t>Sengaja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dibuat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tidak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memeiliki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gizi</a:t>
          </a:r>
          <a:endParaRPr lang="en-US" sz="2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630335" y="1959536"/>
        <a:ext cx="5371376" cy="979596"/>
      </dsp:txXfrm>
    </dsp:sp>
    <dsp:sp modelId="{0AA089D7-084A-4F4D-9C84-DA5FAE984724}">
      <dsp:nvSpPr>
        <dsp:cNvPr id="0" name=""/>
        <dsp:cNvSpPr/>
      </dsp:nvSpPr>
      <dsp:spPr>
        <a:xfrm>
          <a:off x="18087" y="1837086"/>
          <a:ext cx="1224495" cy="122449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E0A6B-FB6C-473A-8B0F-D1BD8DC0DF60}">
      <dsp:nvSpPr>
        <dsp:cNvPr id="0" name=""/>
        <dsp:cNvSpPr/>
      </dsp:nvSpPr>
      <dsp:spPr>
        <a:xfrm>
          <a:off x="0" y="31628"/>
          <a:ext cx="30480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BAHAN ADITIF  </a:t>
          </a:r>
          <a:endParaRPr lang="en-US" sz="3500" kern="1200" dirty="0"/>
        </a:p>
      </dsp:txBody>
      <dsp:txXfrm>
        <a:off x="40980" y="72608"/>
        <a:ext cx="2966040" cy="7575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EB954-4955-467C-973D-D7AD1B191BC9}">
      <dsp:nvSpPr>
        <dsp:cNvPr id="0" name=""/>
        <dsp:cNvSpPr/>
      </dsp:nvSpPr>
      <dsp:spPr>
        <a:xfrm>
          <a:off x="-5255288" y="-804890"/>
          <a:ext cx="6257980" cy="6257980"/>
        </a:xfrm>
        <a:prstGeom prst="blockArc">
          <a:avLst>
            <a:gd name="adj1" fmla="val 18900000"/>
            <a:gd name="adj2" fmla="val 2700000"/>
            <a:gd name="adj3" fmla="val 345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4875E-7A37-419A-A2A2-4CEAC95E16EF}">
      <dsp:nvSpPr>
        <dsp:cNvPr id="0" name=""/>
        <dsp:cNvSpPr/>
      </dsp:nvSpPr>
      <dsp:spPr>
        <a:xfrm>
          <a:off x="524978" y="357353"/>
          <a:ext cx="5887608" cy="7150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594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Bahan Pewarna</a:t>
          </a:r>
          <a:endParaRPr lang="en-US" sz="3700" kern="1200"/>
        </a:p>
      </dsp:txBody>
      <dsp:txXfrm>
        <a:off x="524978" y="357353"/>
        <a:ext cx="5887608" cy="715079"/>
      </dsp:txXfrm>
    </dsp:sp>
    <dsp:sp modelId="{044EC4D5-DD53-4608-B9E1-49E9D3869432}">
      <dsp:nvSpPr>
        <dsp:cNvPr id="0" name=""/>
        <dsp:cNvSpPr/>
      </dsp:nvSpPr>
      <dsp:spPr>
        <a:xfrm>
          <a:off x="78053" y="267968"/>
          <a:ext cx="893848" cy="8938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027A1-13C2-429F-B26E-52ECA377EC55}">
      <dsp:nvSpPr>
        <dsp:cNvPr id="0" name=""/>
        <dsp:cNvSpPr/>
      </dsp:nvSpPr>
      <dsp:spPr>
        <a:xfrm>
          <a:off x="934949" y="1430158"/>
          <a:ext cx="5477636" cy="7150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594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Bahan  Pemanis</a:t>
          </a:r>
          <a:endParaRPr lang="en-US" sz="3700" kern="1200"/>
        </a:p>
      </dsp:txBody>
      <dsp:txXfrm>
        <a:off x="934949" y="1430158"/>
        <a:ext cx="5477636" cy="715079"/>
      </dsp:txXfrm>
    </dsp:sp>
    <dsp:sp modelId="{6B5D263E-AFA7-4F85-BA94-BF203A7F574A}">
      <dsp:nvSpPr>
        <dsp:cNvPr id="0" name=""/>
        <dsp:cNvSpPr/>
      </dsp:nvSpPr>
      <dsp:spPr>
        <a:xfrm>
          <a:off x="488025" y="1340773"/>
          <a:ext cx="893848" cy="8938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A712E-6ABF-4C63-89FC-16D166E5FCB2}">
      <dsp:nvSpPr>
        <dsp:cNvPr id="0" name=""/>
        <dsp:cNvSpPr/>
      </dsp:nvSpPr>
      <dsp:spPr>
        <a:xfrm>
          <a:off x="934949" y="2502962"/>
          <a:ext cx="5477636" cy="7150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594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Bahan Pengawet</a:t>
          </a:r>
          <a:endParaRPr lang="en-US" sz="3700" kern="1200"/>
        </a:p>
      </dsp:txBody>
      <dsp:txXfrm>
        <a:off x="934949" y="2502962"/>
        <a:ext cx="5477636" cy="715079"/>
      </dsp:txXfrm>
    </dsp:sp>
    <dsp:sp modelId="{DD3173C5-4BF2-4217-8797-44B88F979C97}">
      <dsp:nvSpPr>
        <dsp:cNvPr id="0" name=""/>
        <dsp:cNvSpPr/>
      </dsp:nvSpPr>
      <dsp:spPr>
        <a:xfrm>
          <a:off x="488025" y="2413577"/>
          <a:ext cx="893848" cy="8938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59E31-B8A0-45A1-A955-1F965D5E975F}">
      <dsp:nvSpPr>
        <dsp:cNvPr id="0" name=""/>
        <dsp:cNvSpPr/>
      </dsp:nvSpPr>
      <dsp:spPr>
        <a:xfrm>
          <a:off x="524978" y="3575767"/>
          <a:ext cx="5887608" cy="7150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594" tIns="93980" rIns="93980" bIns="9398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Bahan Penyedap</a:t>
          </a:r>
          <a:endParaRPr lang="en-US" sz="3700" kern="1200"/>
        </a:p>
      </dsp:txBody>
      <dsp:txXfrm>
        <a:off x="524978" y="3575767"/>
        <a:ext cx="5887608" cy="715079"/>
      </dsp:txXfrm>
    </dsp:sp>
    <dsp:sp modelId="{6B58C1B5-7C1C-4157-A5B5-BE22C3FF06E0}">
      <dsp:nvSpPr>
        <dsp:cNvPr id="0" name=""/>
        <dsp:cNvSpPr/>
      </dsp:nvSpPr>
      <dsp:spPr>
        <a:xfrm>
          <a:off x="78053" y="3486382"/>
          <a:ext cx="893848" cy="8938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4DE19-DB10-49A4-87DB-1E58B7F6D824}">
      <dsp:nvSpPr>
        <dsp:cNvPr id="0" name=""/>
        <dsp:cNvSpPr/>
      </dsp:nvSpPr>
      <dsp:spPr>
        <a:xfrm>
          <a:off x="0" y="334"/>
          <a:ext cx="3886200" cy="685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Bahan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Pewarna</a:t>
          </a:r>
          <a:endParaRPr lang="en-US" sz="3600" kern="1200" dirty="0"/>
        </a:p>
      </dsp:txBody>
      <dsp:txXfrm>
        <a:off x="33445" y="33779"/>
        <a:ext cx="3819310" cy="618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FC95C3-79A7-4BE3-A4B0-0CA04C9E1E34}">
      <dsp:nvSpPr>
        <dsp:cNvPr id="0" name=""/>
        <dsp:cNvSpPr/>
      </dsp:nvSpPr>
      <dsp:spPr>
        <a:xfrm>
          <a:off x="0" y="68114"/>
          <a:ext cx="64770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Pewarna alami</a:t>
          </a:r>
          <a:endParaRPr lang="en-US" sz="2300" kern="1200"/>
        </a:p>
      </dsp:txBody>
      <dsp:txXfrm>
        <a:off x="26930" y="95044"/>
        <a:ext cx="6423140" cy="497795"/>
      </dsp:txXfrm>
    </dsp:sp>
    <dsp:sp modelId="{78E20170-4676-48EC-BCEB-2DC35BEBFEA2}">
      <dsp:nvSpPr>
        <dsp:cNvPr id="0" name=""/>
        <dsp:cNvSpPr/>
      </dsp:nvSpPr>
      <dsp:spPr>
        <a:xfrm>
          <a:off x="0" y="619769"/>
          <a:ext cx="64770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645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Berasal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dari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tanaman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atau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hewan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berupa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pigmen</a:t>
          </a:r>
          <a:endParaRPr lang="en-US" sz="1800" kern="1200" dirty="0"/>
        </a:p>
      </dsp:txBody>
      <dsp:txXfrm>
        <a:off x="0" y="619769"/>
        <a:ext cx="6477000" cy="380880"/>
      </dsp:txXfrm>
    </dsp:sp>
    <dsp:sp modelId="{2F35EA5C-F5AB-4B0B-ACD9-0FA1503BFCB8}">
      <dsp:nvSpPr>
        <dsp:cNvPr id="0" name=""/>
        <dsp:cNvSpPr/>
      </dsp:nvSpPr>
      <dsp:spPr>
        <a:xfrm>
          <a:off x="0" y="1000649"/>
          <a:ext cx="6477000" cy="55165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Pewarna buatan</a:t>
          </a:r>
          <a:endParaRPr lang="en-US" sz="2300" kern="1200"/>
        </a:p>
      </dsp:txBody>
      <dsp:txXfrm>
        <a:off x="26930" y="1027579"/>
        <a:ext cx="6423140" cy="497795"/>
      </dsp:txXfrm>
    </dsp:sp>
    <dsp:sp modelId="{7F2058F5-7BF9-4E80-B12E-2B554F64A8FF}">
      <dsp:nvSpPr>
        <dsp:cNvPr id="0" name=""/>
        <dsp:cNvSpPr/>
      </dsp:nvSpPr>
      <dsp:spPr>
        <a:xfrm>
          <a:off x="0" y="1552304"/>
          <a:ext cx="6477000" cy="3713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645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Beberapa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dizinkan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Tartazin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kuning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Karmoisin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Alura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Eritrosin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merah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Hijau</a:t>
          </a:r>
          <a:r>
            <a:rPr lang="en-US" sz="1800" kern="1200" dirty="0" smtClean="0"/>
            <a:t> FCF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Lissamine</a:t>
          </a:r>
          <a:r>
            <a:rPr lang="en-US" sz="1800" kern="1200" dirty="0" smtClean="0"/>
            <a:t> green </a:t>
          </a:r>
          <a:r>
            <a:rPr lang="en-US" sz="1800" kern="1200" dirty="0" err="1" smtClean="0"/>
            <a:t>hijau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Benzil</a:t>
          </a:r>
          <a:r>
            <a:rPr lang="en-US" sz="1800" kern="1200" dirty="0" smtClean="0"/>
            <a:t> violet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Indigo </a:t>
          </a:r>
          <a:r>
            <a:rPr lang="en-US" sz="1800" kern="1200" dirty="0" err="1" smtClean="0"/>
            <a:t>karmin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bitu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Coklat</a:t>
          </a:r>
          <a:r>
            <a:rPr lang="en-US" sz="1800" kern="1200" dirty="0" smtClean="0"/>
            <a:t> HT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 smtClean="0"/>
            <a:t>Bitu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berlian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indigotin</a:t>
          </a:r>
          <a:endParaRPr lang="en-U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Sunset yellow FCF</a:t>
          </a:r>
          <a:endParaRPr lang="en-US" sz="1800" kern="1200" dirty="0"/>
        </a:p>
      </dsp:txBody>
      <dsp:txXfrm>
        <a:off x="0" y="1552304"/>
        <a:ext cx="6477000" cy="37135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96C31-D2FE-405A-B495-48D9A0D0C58F}">
      <dsp:nvSpPr>
        <dsp:cNvPr id="0" name=""/>
        <dsp:cNvSpPr/>
      </dsp:nvSpPr>
      <dsp:spPr>
        <a:xfrm>
          <a:off x="0" y="338943"/>
          <a:ext cx="3124200" cy="3693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Bahan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Pemanis</a:t>
          </a:r>
          <a:endParaRPr lang="en-US" sz="2800" kern="1200" dirty="0"/>
        </a:p>
      </dsp:txBody>
      <dsp:txXfrm>
        <a:off x="18029" y="356972"/>
        <a:ext cx="3088142" cy="3332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80143-0005-4762-9BD4-75DFD075330C}">
      <dsp:nvSpPr>
        <dsp:cNvPr id="0" name=""/>
        <dsp:cNvSpPr/>
      </dsp:nvSpPr>
      <dsp:spPr>
        <a:xfrm>
          <a:off x="0" y="51975"/>
          <a:ext cx="3962400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Pemanis alami</a:t>
          </a:r>
          <a:endParaRPr lang="en-US" sz="3000" kern="1200"/>
        </a:p>
      </dsp:txBody>
      <dsp:txXfrm>
        <a:off x="35125" y="87100"/>
        <a:ext cx="3892150" cy="649299"/>
      </dsp:txXfrm>
    </dsp:sp>
    <dsp:sp modelId="{049E25B2-F7D4-4C87-BFFD-F0E093A43A91}">
      <dsp:nvSpPr>
        <dsp:cNvPr id="0" name=""/>
        <dsp:cNvSpPr/>
      </dsp:nvSpPr>
      <dsp:spPr>
        <a:xfrm>
          <a:off x="0" y="771525"/>
          <a:ext cx="3962400" cy="1583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806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Gula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merah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Gula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tebu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Madu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Kayu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manis</a:t>
          </a:r>
          <a:endParaRPr lang="en-US" sz="2300" kern="1200" dirty="0"/>
        </a:p>
      </dsp:txBody>
      <dsp:txXfrm>
        <a:off x="0" y="771525"/>
        <a:ext cx="3962400" cy="1583549"/>
      </dsp:txXfrm>
    </dsp:sp>
    <dsp:sp modelId="{28197212-303B-450B-995C-9A916DFA802A}">
      <dsp:nvSpPr>
        <dsp:cNvPr id="0" name=""/>
        <dsp:cNvSpPr/>
      </dsp:nvSpPr>
      <dsp:spPr>
        <a:xfrm>
          <a:off x="0" y="2377139"/>
          <a:ext cx="3962400" cy="7195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Pemanis buatan</a:t>
          </a:r>
          <a:endParaRPr lang="en-US" sz="3000" kern="1200"/>
        </a:p>
      </dsp:txBody>
      <dsp:txXfrm>
        <a:off x="35125" y="2412264"/>
        <a:ext cx="3892150" cy="649299"/>
      </dsp:txXfrm>
    </dsp:sp>
    <dsp:sp modelId="{FC199B0C-EC7C-448A-963F-8714DAA4473B}">
      <dsp:nvSpPr>
        <dsp:cNvPr id="0" name=""/>
        <dsp:cNvSpPr/>
      </dsp:nvSpPr>
      <dsp:spPr>
        <a:xfrm>
          <a:off x="0" y="3074625"/>
          <a:ext cx="3962400" cy="2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806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Sakarin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Aspartam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Siklamat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Asesulfam</a:t>
          </a:r>
          <a:r>
            <a:rPr lang="en-US" sz="2300" kern="1200" dirty="0" smtClean="0"/>
            <a:t> K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err="1" smtClean="0"/>
            <a:t>Sukralosa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sorbitol</a:t>
          </a:r>
          <a:endParaRPr lang="en-US" sz="2300" kern="1200" dirty="0"/>
        </a:p>
      </dsp:txBody>
      <dsp:txXfrm>
        <a:off x="0" y="3074625"/>
        <a:ext cx="3962400" cy="2359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719F1-23A4-4A24-BC4A-58D8B5A509DB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6E11C-6CA9-4384-ACDF-0E8256DC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9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7BEC55-F00E-4F70-972A-427106633226}" type="slidenum">
              <a:rPr lang="id-ID" smtClean="0"/>
              <a:pPr eaLnBrk="1" hangingPunct="1"/>
              <a:t>1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6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5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2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9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0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2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3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8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BFB0-FF6A-4BC3-B84C-E65789C1F3B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7CCA1-00BC-40CB-9813-6E9441D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7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13" Type="http://schemas.openxmlformats.org/officeDocument/2006/relationships/diagramLayout" Target="../diagrams/layout20.xml"/><Relationship Id="rId18" Type="http://schemas.openxmlformats.org/officeDocument/2006/relationships/diagramLayout" Target="../diagrams/layout21.xml"/><Relationship Id="rId3" Type="http://schemas.openxmlformats.org/officeDocument/2006/relationships/diagramLayout" Target="../diagrams/layout18.xml"/><Relationship Id="rId21" Type="http://schemas.microsoft.com/office/2007/relationships/diagramDrawing" Target="../diagrams/drawing21.xml"/><Relationship Id="rId7" Type="http://schemas.openxmlformats.org/officeDocument/2006/relationships/diagramData" Target="../diagrams/data19.xml"/><Relationship Id="rId12" Type="http://schemas.openxmlformats.org/officeDocument/2006/relationships/diagramData" Target="../diagrams/data20.xml"/><Relationship Id="rId17" Type="http://schemas.openxmlformats.org/officeDocument/2006/relationships/diagramData" Target="../diagrams/data21.xml"/><Relationship Id="rId2" Type="http://schemas.openxmlformats.org/officeDocument/2006/relationships/diagramData" Target="../diagrams/data18.xml"/><Relationship Id="rId16" Type="http://schemas.microsoft.com/office/2007/relationships/diagramDrawing" Target="../diagrams/drawing20.xml"/><Relationship Id="rId20" Type="http://schemas.openxmlformats.org/officeDocument/2006/relationships/diagramColors" Target="../diagrams/colors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5" Type="http://schemas.openxmlformats.org/officeDocument/2006/relationships/diagramColors" Target="../diagrams/colors20.xml"/><Relationship Id="rId10" Type="http://schemas.openxmlformats.org/officeDocument/2006/relationships/diagramColors" Target="../diagrams/colors19.xml"/><Relationship Id="rId19" Type="http://schemas.openxmlformats.org/officeDocument/2006/relationships/diagramQuickStyle" Target="../diagrams/quickStyle21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Relationship Id="rId14" Type="http://schemas.openxmlformats.org/officeDocument/2006/relationships/diagramQuickStyle" Target="../diagrams/quickStyle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diagramLayout" Target="../diagrams/layout17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diagramData" Target="../diagrams/data17.xml"/><Relationship Id="rId2" Type="http://schemas.openxmlformats.org/officeDocument/2006/relationships/diagramData" Target="../diagrams/data15.xml"/><Relationship Id="rId16" Type="http://schemas.microsoft.com/office/2007/relationships/diagramDrawing" Target="../diagrams/drawing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diagramColors" Target="../diagrams/colors17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diagramQuickStyle" Target="../diagrams/quickStyl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2827337" y="1844825"/>
            <a:ext cx="5189415" cy="3096493"/>
          </a:xfrm>
          <a:custGeom>
            <a:avLst/>
            <a:gdLst>
              <a:gd name="connsiteX0" fmla="*/ 0 w 5472684"/>
              <a:gd name="connsiteY0" fmla="*/ 0 h 2756916"/>
              <a:gd name="connsiteX1" fmla="*/ 4094226 w 5472684"/>
              <a:gd name="connsiteY1" fmla="*/ 0 h 2756916"/>
              <a:gd name="connsiteX2" fmla="*/ 5472684 w 5472684"/>
              <a:gd name="connsiteY2" fmla="*/ 1378458 h 2756916"/>
              <a:gd name="connsiteX3" fmla="*/ 4094226 w 5472684"/>
              <a:gd name="connsiteY3" fmla="*/ 2756916 h 2756916"/>
              <a:gd name="connsiteX4" fmla="*/ 0 w 5472684"/>
              <a:gd name="connsiteY4" fmla="*/ 2756916 h 2756916"/>
              <a:gd name="connsiteX5" fmla="*/ 0 w 5472684"/>
              <a:gd name="connsiteY5" fmla="*/ 0 h 27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2684" h="2756916">
                <a:moveTo>
                  <a:pt x="5472684" y="2756916"/>
                </a:moveTo>
                <a:lnTo>
                  <a:pt x="1378458" y="2756916"/>
                </a:lnTo>
                <a:lnTo>
                  <a:pt x="0" y="1378458"/>
                </a:lnTo>
                <a:lnTo>
                  <a:pt x="1378458" y="0"/>
                </a:lnTo>
                <a:lnTo>
                  <a:pt x="5472684" y="0"/>
                </a:lnTo>
                <a:lnTo>
                  <a:pt x="5472684" y="275691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04952" tIns="87631" rIns="163576" bIns="87630" spcCol="1270" anchor="ctr"/>
          <a:lstStyle/>
          <a:p>
            <a:pPr algn="ctr" defTabSz="10223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id-ID" sz="3200" dirty="0"/>
          </a:p>
        </p:txBody>
      </p:sp>
      <p:sp>
        <p:nvSpPr>
          <p:cNvPr id="6" name="Oval 5"/>
          <p:cNvSpPr/>
          <p:nvPr/>
        </p:nvSpPr>
        <p:spPr bwMode="auto">
          <a:xfrm>
            <a:off x="1259633" y="1844824"/>
            <a:ext cx="2780616" cy="30964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0" b="-2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/>
          <p:cNvSpPr txBox="1"/>
          <p:nvPr/>
        </p:nvSpPr>
        <p:spPr>
          <a:xfrm>
            <a:off x="1225220" y="5393482"/>
            <a:ext cx="6808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 Rounded MT Bold" pitchFamily="34" charset="0"/>
              </a:rPr>
              <a:t>ZAT ADITIF DAN ZAT ADIKTIF</a:t>
            </a:r>
            <a:endParaRPr lang="id-ID" sz="3600" dirty="0">
              <a:latin typeface="Arial Rounded MT Bold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08" y="2234014"/>
            <a:ext cx="3514527" cy="231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9981637"/>
      </p:ext>
    </p:extLst>
  </p:cSld>
  <p:clrMapOvr>
    <a:masterClrMapping/>
  </p:clrMapOvr>
  <p:transition spd="slow" advClick="0" advTm="456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64855404"/>
              </p:ext>
            </p:extLst>
          </p:nvPr>
        </p:nvGraphicFramePr>
        <p:xfrm>
          <a:off x="685800" y="304800"/>
          <a:ext cx="3581400" cy="1131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25613619"/>
              </p:ext>
            </p:extLst>
          </p:nvPr>
        </p:nvGraphicFramePr>
        <p:xfrm>
          <a:off x="609600" y="1524000"/>
          <a:ext cx="3657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31582564"/>
              </p:ext>
            </p:extLst>
          </p:nvPr>
        </p:nvGraphicFramePr>
        <p:xfrm>
          <a:off x="4724400" y="533400"/>
          <a:ext cx="3886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934104858"/>
              </p:ext>
            </p:extLst>
          </p:nvPr>
        </p:nvGraphicFramePr>
        <p:xfrm>
          <a:off x="4800600" y="2362200"/>
          <a:ext cx="3657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52831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19440610"/>
              </p:ext>
            </p:extLst>
          </p:nvPr>
        </p:nvGraphicFramePr>
        <p:xfrm>
          <a:off x="838200" y="457200"/>
          <a:ext cx="3429000" cy="750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07947851"/>
              </p:ext>
            </p:extLst>
          </p:nvPr>
        </p:nvGraphicFramePr>
        <p:xfrm>
          <a:off x="838200" y="1676400"/>
          <a:ext cx="4572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1284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78397500"/>
              </p:ext>
            </p:extLst>
          </p:nvPr>
        </p:nvGraphicFramePr>
        <p:xfrm>
          <a:off x="762000" y="1371600"/>
          <a:ext cx="7696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89286444"/>
              </p:ext>
            </p:extLst>
          </p:nvPr>
        </p:nvGraphicFramePr>
        <p:xfrm>
          <a:off x="685800" y="533400"/>
          <a:ext cx="3276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81536535"/>
              </p:ext>
            </p:extLst>
          </p:nvPr>
        </p:nvGraphicFramePr>
        <p:xfrm>
          <a:off x="1828800" y="3429000"/>
          <a:ext cx="6019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84176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36509449"/>
              </p:ext>
            </p:extLst>
          </p:nvPr>
        </p:nvGraphicFramePr>
        <p:xfrm>
          <a:off x="1676400" y="685800"/>
          <a:ext cx="3048000" cy="902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97550561"/>
              </p:ext>
            </p:extLst>
          </p:nvPr>
        </p:nvGraphicFramePr>
        <p:xfrm>
          <a:off x="1600200" y="1981200"/>
          <a:ext cx="6477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7261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22411271"/>
              </p:ext>
            </p:extLst>
          </p:nvPr>
        </p:nvGraphicFramePr>
        <p:xfrm>
          <a:off x="685800" y="304800"/>
          <a:ext cx="38862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6019491"/>
              </p:ext>
            </p:extLst>
          </p:nvPr>
        </p:nvGraphicFramePr>
        <p:xfrm>
          <a:off x="1219200" y="1143000"/>
          <a:ext cx="6477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1958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37903861"/>
              </p:ext>
            </p:extLst>
          </p:nvPr>
        </p:nvGraphicFramePr>
        <p:xfrm>
          <a:off x="609600" y="381000"/>
          <a:ext cx="312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40225668"/>
              </p:ext>
            </p:extLst>
          </p:nvPr>
        </p:nvGraphicFramePr>
        <p:xfrm>
          <a:off x="762000" y="1371600"/>
          <a:ext cx="3962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1927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13171471"/>
              </p:ext>
            </p:extLst>
          </p:nvPr>
        </p:nvGraphicFramePr>
        <p:xfrm>
          <a:off x="457200" y="381000"/>
          <a:ext cx="51054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83142016"/>
              </p:ext>
            </p:extLst>
          </p:nvPr>
        </p:nvGraphicFramePr>
        <p:xfrm>
          <a:off x="609600" y="1371600"/>
          <a:ext cx="4724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495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48636008"/>
              </p:ext>
            </p:extLst>
          </p:nvPr>
        </p:nvGraphicFramePr>
        <p:xfrm>
          <a:off x="533400" y="381000"/>
          <a:ext cx="2667000" cy="902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2616914"/>
              </p:ext>
            </p:extLst>
          </p:nvPr>
        </p:nvGraphicFramePr>
        <p:xfrm>
          <a:off x="609600" y="1371600"/>
          <a:ext cx="4267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7608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605390"/>
              </p:ext>
            </p:extLst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3048000"/>
                <a:gridCol w="2590800"/>
                <a:gridCol w="2057400"/>
              </a:tblGrid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Pengawet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Olahan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Batas max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Belerang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dioksida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 mg/kg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Nitrat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garamnya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Olahan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mg/kg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Nitrit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garamnya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Olahan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daging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mg/kg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Garam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sulfit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Kentang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goreng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mg/kg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benzoat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garamnya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Keccap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minuman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ringan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r>
                        <a:rPr lang="en-US" baseline="0" dirty="0" smtClean="0"/>
                        <a:t> mg/kg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propionat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garamnya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Sediaan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keju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olahan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g/kg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sorbat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garamnya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Sediaan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keju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olahan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g/kg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39914035"/>
              </p:ext>
            </p:extLst>
          </p:nvPr>
        </p:nvGraphicFramePr>
        <p:xfrm>
          <a:off x="762000" y="457200"/>
          <a:ext cx="76200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250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90998606"/>
              </p:ext>
            </p:extLst>
          </p:nvPr>
        </p:nvGraphicFramePr>
        <p:xfrm>
          <a:off x="533400" y="1524000"/>
          <a:ext cx="4038599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64552807"/>
              </p:ext>
            </p:extLst>
          </p:nvPr>
        </p:nvGraphicFramePr>
        <p:xfrm>
          <a:off x="381000" y="228600"/>
          <a:ext cx="4191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21933595"/>
              </p:ext>
            </p:extLst>
          </p:nvPr>
        </p:nvGraphicFramePr>
        <p:xfrm>
          <a:off x="5029200" y="902732"/>
          <a:ext cx="3886200" cy="5429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0466379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45.699"/>
  <p:tag name="ISPRING_SLIDE_ID_2" val="{92DBA866-03BA-44A8-8F86-6845D67663E9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440</Words>
  <Application>Microsoft Office PowerPoint</Application>
  <PresentationFormat>On-screen Show (4:3)</PresentationFormat>
  <Paragraphs>154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12</cp:revision>
  <dcterms:created xsi:type="dcterms:W3CDTF">2020-11-02T18:03:33Z</dcterms:created>
  <dcterms:modified xsi:type="dcterms:W3CDTF">2020-11-02T19:12:56Z</dcterms:modified>
</cp:coreProperties>
</file>