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2" r:id="rId9"/>
    <p:sldId id="263" r:id="rId10"/>
    <p:sldId id="265" r:id="rId11"/>
    <p:sldId id="264" r:id="rId12"/>
    <p:sldId id="266" r:id="rId13"/>
    <p:sldId id="269" r:id="rId14"/>
    <p:sldId id="272" r:id="rId15"/>
    <p:sldId id="270" r:id="rId16"/>
    <p:sldId id="271" r:id="rId17"/>
    <p:sldId id="273" r:id="rId18"/>
    <p:sldId id="274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>
        <p:scale>
          <a:sx n="70" d="100"/>
          <a:sy n="70" d="100"/>
        </p:scale>
        <p:origin x="-116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D3139-C2CA-44CD-A11F-FCD9962A40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ACB248-F5F7-47EA-9100-D66C851D7F62}">
      <dgm:prSet custT="1"/>
      <dgm:spPr/>
      <dgm:t>
        <a:bodyPr/>
        <a:lstStyle/>
        <a:p>
          <a:pPr rtl="0"/>
          <a:r>
            <a:rPr lang="en-US" sz="4000" dirty="0" err="1" smtClean="0"/>
            <a:t>Partikel</a:t>
          </a:r>
          <a:r>
            <a:rPr lang="en-US" sz="4000" dirty="0" smtClean="0"/>
            <a:t> </a:t>
          </a:r>
          <a:r>
            <a:rPr lang="en-US" sz="4000" dirty="0" err="1" smtClean="0"/>
            <a:t>materi</a:t>
          </a:r>
          <a:r>
            <a:rPr lang="en-US" sz="4000" dirty="0" smtClean="0"/>
            <a:t> </a:t>
          </a:r>
          <a:endParaRPr lang="en-US" sz="4000" dirty="0"/>
        </a:p>
      </dgm:t>
    </dgm:pt>
    <dgm:pt modelId="{A8489C0B-BF64-4ABC-91E4-75A3CC9CFF96}" type="parTrans" cxnId="{FB04E9F7-C749-49D4-89B7-0BCF63FA92C9}">
      <dgm:prSet/>
      <dgm:spPr/>
      <dgm:t>
        <a:bodyPr/>
        <a:lstStyle/>
        <a:p>
          <a:endParaRPr lang="en-US"/>
        </a:p>
      </dgm:t>
    </dgm:pt>
    <dgm:pt modelId="{0EFE2208-F45D-4DC9-BAEB-4DF8C7F1AB1F}" type="sibTrans" cxnId="{FB04E9F7-C749-49D4-89B7-0BCF63FA92C9}">
      <dgm:prSet/>
      <dgm:spPr/>
      <dgm:t>
        <a:bodyPr/>
        <a:lstStyle/>
        <a:p>
          <a:endParaRPr lang="en-US"/>
        </a:p>
      </dgm:t>
    </dgm:pt>
    <dgm:pt modelId="{60E7D290-1659-4191-B56B-2A2F987383A8}" type="pres">
      <dgm:prSet presAssocID="{714D3139-C2CA-44CD-A11F-FCD9962A4093}" presName="linear" presStyleCnt="0">
        <dgm:presLayoutVars>
          <dgm:animLvl val="lvl"/>
          <dgm:resizeHandles val="exact"/>
        </dgm:presLayoutVars>
      </dgm:prSet>
      <dgm:spPr/>
    </dgm:pt>
    <dgm:pt modelId="{C3532FCA-3EAE-469D-BE9D-D6CDEEB6F36D}" type="pres">
      <dgm:prSet presAssocID="{57ACB248-F5F7-47EA-9100-D66C851D7F62}" presName="parentText" presStyleLbl="node1" presStyleIdx="0" presStyleCnt="1" custScaleY="214533">
        <dgm:presLayoutVars>
          <dgm:chMax val="0"/>
          <dgm:bulletEnabled val="1"/>
        </dgm:presLayoutVars>
      </dgm:prSet>
      <dgm:spPr/>
    </dgm:pt>
  </dgm:ptLst>
  <dgm:cxnLst>
    <dgm:cxn modelId="{FB04E9F7-C749-49D4-89B7-0BCF63FA92C9}" srcId="{714D3139-C2CA-44CD-A11F-FCD9962A4093}" destId="{57ACB248-F5F7-47EA-9100-D66C851D7F62}" srcOrd="0" destOrd="0" parTransId="{A8489C0B-BF64-4ABC-91E4-75A3CC9CFF96}" sibTransId="{0EFE2208-F45D-4DC9-BAEB-4DF8C7F1AB1F}"/>
    <dgm:cxn modelId="{18303C23-9327-4A87-95B5-49E93DF18991}" type="presOf" srcId="{714D3139-C2CA-44CD-A11F-FCD9962A4093}" destId="{60E7D290-1659-4191-B56B-2A2F987383A8}" srcOrd="0" destOrd="0" presId="urn:microsoft.com/office/officeart/2005/8/layout/vList2"/>
    <dgm:cxn modelId="{57B7C168-76FF-482B-8FE5-4219841C0780}" type="presOf" srcId="{57ACB248-F5F7-47EA-9100-D66C851D7F62}" destId="{C3532FCA-3EAE-469D-BE9D-D6CDEEB6F36D}" srcOrd="0" destOrd="0" presId="urn:microsoft.com/office/officeart/2005/8/layout/vList2"/>
    <dgm:cxn modelId="{0F45BD2C-240E-47BB-B369-66BBE691B822}" type="presParOf" srcId="{60E7D290-1659-4191-B56B-2A2F987383A8}" destId="{C3532FCA-3EAE-469D-BE9D-D6CDEEB6F3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8CA89A-48D9-46B4-A41D-4461FAE15DF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6018DC3-04CB-4432-8A75-2D62730A50AF}">
      <dgm:prSet custT="1"/>
      <dgm:spPr/>
      <dgm:t>
        <a:bodyPr/>
        <a:lstStyle/>
        <a:p>
          <a:pPr algn="ctr" rtl="0"/>
          <a:r>
            <a:rPr lang="en-US" sz="2800" dirty="0" smtClean="0"/>
            <a:t>John Dalton (1766 – 1844) </a:t>
          </a:r>
          <a:r>
            <a:rPr lang="en-US" sz="2800" dirty="0" err="1" smtClean="0"/>
            <a:t>Postulat</a:t>
          </a:r>
          <a:r>
            <a:rPr lang="en-US" sz="2800" dirty="0" smtClean="0"/>
            <a:t> Dalton</a:t>
          </a:r>
          <a:endParaRPr lang="en-US" sz="2800" dirty="0"/>
        </a:p>
      </dgm:t>
    </dgm:pt>
    <dgm:pt modelId="{C2627D04-EB77-4CE2-BBE7-D5078ACE4AF3}" type="parTrans" cxnId="{71BE2A86-52CE-4D9E-85BD-BD79F38B668F}">
      <dgm:prSet/>
      <dgm:spPr/>
      <dgm:t>
        <a:bodyPr/>
        <a:lstStyle/>
        <a:p>
          <a:endParaRPr lang="en-US"/>
        </a:p>
      </dgm:t>
    </dgm:pt>
    <dgm:pt modelId="{00CE0777-1E65-4F67-AC85-5AD88C577606}" type="sibTrans" cxnId="{71BE2A86-52CE-4D9E-85BD-BD79F38B668F}">
      <dgm:prSet/>
      <dgm:spPr/>
      <dgm:t>
        <a:bodyPr/>
        <a:lstStyle/>
        <a:p>
          <a:endParaRPr lang="en-US"/>
        </a:p>
      </dgm:t>
    </dgm:pt>
    <dgm:pt modelId="{F6C60B23-2E3D-41C8-88F1-B3B93CC2384A}" type="pres">
      <dgm:prSet presAssocID="{7A8CA89A-48D9-46B4-A41D-4461FAE15DF0}" presName="linear" presStyleCnt="0">
        <dgm:presLayoutVars>
          <dgm:animLvl val="lvl"/>
          <dgm:resizeHandles val="exact"/>
        </dgm:presLayoutVars>
      </dgm:prSet>
      <dgm:spPr/>
    </dgm:pt>
    <dgm:pt modelId="{CF3DA71B-F22D-4F6F-8CB2-82E453DD9299}" type="pres">
      <dgm:prSet presAssocID="{36018DC3-04CB-4432-8A75-2D62730A50A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1545ACA-531B-4C33-BED5-04A98BEB2A7E}" type="presOf" srcId="{36018DC3-04CB-4432-8A75-2D62730A50AF}" destId="{CF3DA71B-F22D-4F6F-8CB2-82E453DD9299}" srcOrd="0" destOrd="0" presId="urn:microsoft.com/office/officeart/2005/8/layout/vList2"/>
    <dgm:cxn modelId="{3934D2A2-0F0F-46FD-AF06-B28ABF147796}" type="presOf" srcId="{7A8CA89A-48D9-46B4-A41D-4461FAE15DF0}" destId="{F6C60B23-2E3D-41C8-88F1-B3B93CC2384A}" srcOrd="0" destOrd="0" presId="urn:microsoft.com/office/officeart/2005/8/layout/vList2"/>
    <dgm:cxn modelId="{71BE2A86-52CE-4D9E-85BD-BD79F38B668F}" srcId="{7A8CA89A-48D9-46B4-A41D-4461FAE15DF0}" destId="{36018DC3-04CB-4432-8A75-2D62730A50AF}" srcOrd="0" destOrd="0" parTransId="{C2627D04-EB77-4CE2-BBE7-D5078ACE4AF3}" sibTransId="{00CE0777-1E65-4F67-AC85-5AD88C577606}"/>
    <dgm:cxn modelId="{1DB1C0A2-4BFC-4B72-98C7-2AA4A7BC016A}" type="presParOf" srcId="{F6C60B23-2E3D-41C8-88F1-B3B93CC2384A}" destId="{CF3DA71B-F22D-4F6F-8CB2-82E453DD92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A8C6D8-335E-41A4-BD93-23CA211FEBF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8F04F1F-B64D-4803-AA3A-02719198302C}">
      <dgm:prSet/>
      <dgm:spPr/>
      <dgm:t>
        <a:bodyPr/>
        <a:lstStyle/>
        <a:p>
          <a:pPr rtl="0"/>
          <a:r>
            <a:rPr lang="en-US" smtClean="0"/>
            <a:t>John Dalton (1766 – 1844)</a:t>
          </a:r>
          <a:endParaRPr lang="en-US"/>
        </a:p>
      </dgm:t>
    </dgm:pt>
    <dgm:pt modelId="{D170F28B-8AD7-4FD9-AE23-3BC9FDD0EFCA}" type="parTrans" cxnId="{6F168C08-10DA-411F-9777-17C1D21EAA1D}">
      <dgm:prSet/>
      <dgm:spPr/>
      <dgm:t>
        <a:bodyPr/>
        <a:lstStyle/>
        <a:p>
          <a:endParaRPr lang="en-US"/>
        </a:p>
      </dgm:t>
    </dgm:pt>
    <dgm:pt modelId="{08C7CAD4-6B08-4951-AE48-18219AF3CB5D}" type="sibTrans" cxnId="{6F168C08-10DA-411F-9777-17C1D21EAA1D}">
      <dgm:prSet/>
      <dgm:spPr/>
      <dgm:t>
        <a:bodyPr/>
        <a:lstStyle/>
        <a:p>
          <a:endParaRPr lang="en-US"/>
        </a:p>
      </dgm:t>
    </dgm:pt>
    <dgm:pt modelId="{86050D59-A295-4735-B1B0-DCF6AC824525}">
      <dgm:prSet/>
      <dgm:spPr/>
      <dgm:t>
        <a:bodyPr/>
        <a:lstStyle/>
        <a:p>
          <a:pPr rtl="0"/>
          <a:r>
            <a:rPr lang="en-US" smtClean="0"/>
            <a:t>Atom merupakan bagian terkecil dari materi yang sudah tidak dapat dibagi lagi dengan reaksi kimia biasa.</a:t>
          </a:r>
          <a:endParaRPr lang="en-US"/>
        </a:p>
      </dgm:t>
    </dgm:pt>
    <dgm:pt modelId="{DEAD7353-5A94-44E2-9000-099325CBF6E1}" type="parTrans" cxnId="{7679A4DD-34B8-41EC-B5AB-9FD43733302C}">
      <dgm:prSet/>
      <dgm:spPr/>
      <dgm:t>
        <a:bodyPr/>
        <a:lstStyle/>
        <a:p>
          <a:endParaRPr lang="en-US"/>
        </a:p>
      </dgm:t>
    </dgm:pt>
    <dgm:pt modelId="{8E463C79-F63A-4F3C-AF79-11DB03B58904}" type="sibTrans" cxnId="{7679A4DD-34B8-41EC-B5AB-9FD43733302C}">
      <dgm:prSet/>
      <dgm:spPr/>
      <dgm:t>
        <a:bodyPr/>
        <a:lstStyle/>
        <a:p>
          <a:endParaRPr lang="en-US"/>
        </a:p>
      </dgm:t>
    </dgm:pt>
    <dgm:pt modelId="{1E31B43C-AEA9-4361-9732-333943B09B04}">
      <dgm:prSet/>
      <dgm:spPr/>
      <dgm:t>
        <a:bodyPr/>
        <a:lstStyle/>
        <a:p>
          <a:pPr rtl="0"/>
          <a:r>
            <a:rPr lang="en-US" dirty="0" smtClean="0"/>
            <a:t>Atom </a:t>
          </a:r>
          <a:r>
            <a:rPr lang="en-US" dirty="0" err="1" smtClean="0"/>
            <a:t>digambarkan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bola </a:t>
          </a:r>
          <a:r>
            <a:rPr lang="en-US" dirty="0" err="1" smtClean="0"/>
            <a:t>pejal</a:t>
          </a:r>
          <a:r>
            <a:rPr lang="en-US" dirty="0" smtClean="0"/>
            <a:t> yang </a:t>
          </a:r>
          <a:r>
            <a:rPr lang="en-US" dirty="0" err="1" smtClean="0"/>
            <a:t>sangat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.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unsur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atom-atom yang </a:t>
          </a:r>
          <a:r>
            <a:rPr lang="en-US" dirty="0" err="1" smtClean="0"/>
            <a:t>identik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berbeda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unsur</a:t>
          </a:r>
          <a:r>
            <a:rPr lang="en-US" dirty="0" smtClean="0"/>
            <a:t> yang lain.</a:t>
          </a:r>
          <a:endParaRPr lang="en-US" dirty="0"/>
        </a:p>
      </dgm:t>
    </dgm:pt>
    <dgm:pt modelId="{F0027642-8379-46A3-AB30-12097BD99EEA}" type="parTrans" cxnId="{E1AD2959-9073-45CE-87C5-3C40A540672E}">
      <dgm:prSet/>
      <dgm:spPr/>
      <dgm:t>
        <a:bodyPr/>
        <a:lstStyle/>
        <a:p>
          <a:endParaRPr lang="en-US"/>
        </a:p>
      </dgm:t>
    </dgm:pt>
    <dgm:pt modelId="{D63AC719-B3B0-40A6-9DCB-6B616936EDBB}" type="sibTrans" cxnId="{E1AD2959-9073-45CE-87C5-3C40A540672E}">
      <dgm:prSet/>
      <dgm:spPr/>
      <dgm:t>
        <a:bodyPr/>
        <a:lstStyle/>
        <a:p>
          <a:endParaRPr lang="en-US"/>
        </a:p>
      </dgm:t>
    </dgm:pt>
    <dgm:pt modelId="{EF4EAE67-5F4D-4532-B903-7CD6CAB02A8B}">
      <dgm:prSet/>
      <dgm:spPr/>
      <dgm:t>
        <a:bodyPr/>
        <a:lstStyle/>
        <a:p>
          <a:pPr rtl="0"/>
          <a:r>
            <a:rPr lang="en-US" smtClean="0"/>
            <a:t>Atom tidak dapat dipecah lagi menjadi partikel yang lebih kecil dengan sifat yang sama.</a:t>
          </a:r>
          <a:endParaRPr lang="en-US"/>
        </a:p>
      </dgm:t>
    </dgm:pt>
    <dgm:pt modelId="{225AEC32-092C-408C-AAF4-802D87089FDA}" type="parTrans" cxnId="{21B45DB9-B15D-4E77-8D47-64FA1D52A278}">
      <dgm:prSet/>
      <dgm:spPr/>
      <dgm:t>
        <a:bodyPr/>
        <a:lstStyle/>
        <a:p>
          <a:endParaRPr lang="en-US"/>
        </a:p>
      </dgm:t>
    </dgm:pt>
    <dgm:pt modelId="{6BA253B6-3220-4FEB-9FA4-8F3852123AD5}" type="sibTrans" cxnId="{21B45DB9-B15D-4E77-8D47-64FA1D52A278}">
      <dgm:prSet/>
      <dgm:spPr/>
      <dgm:t>
        <a:bodyPr/>
        <a:lstStyle/>
        <a:p>
          <a:endParaRPr lang="en-US"/>
        </a:p>
      </dgm:t>
    </dgm:pt>
    <dgm:pt modelId="{65723045-1A64-411C-916E-CCFEC9FFD27C}">
      <dgm:prSet/>
      <dgm:spPr/>
      <dgm:t>
        <a:bodyPr/>
        <a:lstStyle/>
        <a:p>
          <a:pPr rtl="0"/>
          <a:r>
            <a:rPr lang="en-US" smtClean="0"/>
            <a:t>Atom-atom bergabung membentuk senyawa dengan perbandingan bilangan bulat dan sederhana. Misalnya air terdiri atom-atom hidrogen dan atom-atom oksigen.</a:t>
          </a:r>
          <a:endParaRPr lang="en-US"/>
        </a:p>
      </dgm:t>
    </dgm:pt>
    <dgm:pt modelId="{94F6C594-ADEE-4BF8-98B6-71AC51B7188E}" type="parTrans" cxnId="{A872128A-E96B-4B3F-8038-55FA33DB725D}">
      <dgm:prSet/>
      <dgm:spPr/>
      <dgm:t>
        <a:bodyPr/>
        <a:lstStyle/>
        <a:p>
          <a:endParaRPr lang="en-US"/>
        </a:p>
      </dgm:t>
    </dgm:pt>
    <dgm:pt modelId="{176D5E7E-1534-4E1F-8E36-51590D256340}" type="sibTrans" cxnId="{A872128A-E96B-4B3F-8038-55FA33DB725D}">
      <dgm:prSet/>
      <dgm:spPr/>
      <dgm:t>
        <a:bodyPr/>
        <a:lstStyle/>
        <a:p>
          <a:endParaRPr lang="en-US"/>
        </a:p>
      </dgm:t>
    </dgm:pt>
    <dgm:pt modelId="{DA51D37A-C6EC-4717-B63D-CA15CA5F6ADD}">
      <dgm:prSet/>
      <dgm:spPr/>
      <dgm:t>
        <a:bodyPr/>
        <a:lstStyle/>
        <a:p>
          <a:pPr rtl="0"/>
          <a:r>
            <a:rPr lang="en-US" smtClean="0"/>
            <a:t>Reaksi kimia merupakan pemisahan atau penggabungan atau penyusunan kembali dari atom-atom, sehingga atom tidak dapat diciptakan atau dimusnahkan.</a:t>
          </a:r>
          <a:endParaRPr lang="en-US"/>
        </a:p>
      </dgm:t>
    </dgm:pt>
    <dgm:pt modelId="{B03CAFAC-A29C-490F-B915-C325EC4A7F3D}" type="parTrans" cxnId="{AC5ECE10-4163-4578-91AC-1A7E7452DFF9}">
      <dgm:prSet/>
      <dgm:spPr/>
      <dgm:t>
        <a:bodyPr/>
        <a:lstStyle/>
        <a:p>
          <a:endParaRPr lang="en-US"/>
        </a:p>
      </dgm:t>
    </dgm:pt>
    <dgm:pt modelId="{19440C94-F414-40C2-A495-CD80420B4C0D}" type="sibTrans" cxnId="{AC5ECE10-4163-4578-91AC-1A7E7452DFF9}">
      <dgm:prSet/>
      <dgm:spPr/>
      <dgm:t>
        <a:bodyPr/>
        <a:lstStyle/>
        <a:p>
          <a:endParaRPr lang="en-US"/>
        </a:p>
      </dgm:t>
    </dgm:pt>
    <dgm:pt modelId="{8F0498B7-5C4E-4318-8BE1-044D183CB500}" type="pres">
      <dgm:prSet presAssocID="{35A8C6D8-335E-41A4-BD93-23CA211FEBFF}" presName="linear" presStyleCnt="0">
        <dgm:presLayoutVars>
          <dgm:animLvl val="lvl"/>
          <dgm:resizeHandles val="exact"/>
        </dgm:presLayoutVars>
      </dgm:prSet>
      <dgm:spPr/>
    </dgm:pt>
    <dgm:pt modelId="{D1604694-208A-453A-BA84-1E19A4AFDDA4}" type="pres">
      <dgm:prSet presAssocID="{E8F04F1F-B64D-4803-AA3A-02719198302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C43CC50-CDCE-4CA9-B1BF-8A3FDA0E880F}" type="pres">
      <dgm:prSet presAssocID="{E8F04F1F-B64D-4803-AA3A-02719198302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679A4DD-34B8-41EC-B5AB-9FD43733302C}" srcId="{E8F04F1F-B64D-4803-AA3A-02719198302C}" destId="{86050D59-A295-4735-B1B0-DCF6AC824525}" srcOrd="0" destOrd="0" parTransId="{DEAD7353-5A94-44E2-9000-099325CBF6E1}" sibTransId="{8E463C79-F63A-4F3C-AF79-11DB03B58904}"/>
    <dgm:cxn modelId="{899BD63A-B7D3-4C40-81E6-0F4012A78AB2}" type="presOf" srcId="{86050D59-A295-4735-B1B0-DCF6AC824525}" destId="{1C43CC50-CDCE-4CA9-B1BF-8A3FDA0E880F}" srcOrd="0" destOrd="0" presId="urn:microsoft.com/office/officeart/2005/8/layout/vList2"/>
    <dgm:cxn modelId="{21B45DB9-B15D-4E77-8D47-64FA1D52A278}" srcId="{E8F04F1F-B64D-4803-AA3A-02719198302C}" destId="{EF4EAE67-5F4D-4532-B903-7CD6CAB02A8B}" srcOrd="2" destOrd="0" parTransId="{225AEC32-092C-408C-AAF4-802D87089FDA}" sibTransId="{6BA253B6-3220-4FEB-9FA4-8F3852123AD5}"/>
    <dgm:cxn modelId="{E1AD2959-9073-45CE-87C5-3C40A540672E}" srcId="{E8F04F1F-B64D-4803-AA3A-02719198302C}" destId="{1E31B43C-AEA9-4361-9732-333943B09B04}" srcOrd="1" destOrd="0" parTransId="{F0027642-8379-46A3-AB30-12097BD99EEA}" sibTransId="{D63AC719-B3B0-40A6-9DCB-6B616936EDBB}"/>
    <dgm:cxn modelId="{D9AE871E-2923-455F-A65D-FF1F68008281}" type="presOf" srcId="{EF4EAE67-5F4D-4532-B903-7CD6CAB02A8B}" destId="{1C43CC50-CDCE-4CA9-B1BF-8A3FDA0E880F}" srcOrd="0" destOrd="2" presId="urn:microsoft.com/office/officeart/2005/8/layout/vList2"/>
    <dgm:cxn modelId="{485F475F-96D2-4BFA-8B2A-3F981202BA68}" type="presOf" srcId="{DA51D37A-C6EC-4717-B63D-CA15CA5F6ADD}" destId="{1C43CC50-CDCE-4CA9-B1BF-8A3FDA0E880F}" srcOrd="0" destOrd="4" presId="urn:microsoft.com/office/officeart/2005/8/layout/vList2"/>
    <dgm:cxn modelId="{6F168C08-10DA-411F-9777-17C1D21EAA1D}" srcId="{35A8C6D8-335E-41A4-BD93-23CA211FEBFF}" destId="{E8F04F1F-B64D-4803-AA3A-02719198302C}" srcOrd="0" destOrd="0" parTransId="{D170F28B-8AD7-4FD9-AE23-3BC9FDD0EFCA}" sibTransId="{08C7CAD4-6B08-4951-AE48-18219AF3CB5D}"/>
    <dgm:cxn modelId="{97134005-C4E2-41A2-BD77-06AB7FACC63B}" type="presOf" srcId="{E8F04F1F-B64D-4803-AA3A-02719198302C}" destId="{D1604694-208A-453A-BA84-1E19A4AFDDA4}" srcOrd="0" destOrd="0" presId="urn:microsoft.com/office/officeart/2005/8/layout/vList2"/>
    <dgm:cxn modelId="{AC5ECE10-4163-4578-91AC-1A7E7452DFF9}" srcId="{E8F04F1F-B64D-4803-AA3A-02719198302C}" destId="{DA51D37A-C6EC-4717-B63D-CA15CA5F6ADD}" srcOrd="4" destOrd="0" parTransId="{B03CAFAC-A29C-490F-B915-C325EC4A7F3D}" sibTransId="{19440C94-F414-40C2-A495-CD80420B4C0D}"/>
    <dgm:cxn modelId="{54461C5F-0763-4BF1-8618-484EDDF8C300}" type="presOf" srcId="{65723045-1A64-411C-916E-CCFEC9FFD27C}" destId="{1C43CC50-CDCE-4CA9-B1BF-8A3FDA0E880F}" srcOrd="0" destOrd="3" presId="urn:microsoft.com/office/officeart/2005/8/layout/vList2"/>
    <dgm:cxn modelId="{F80CBAF6-38B1-41EC-B20E-8FDA951E45EA}" type="presOf" srcId="{1E31B43C-AEA9-4361-9732-333943B09B04}" destId="{1C43CC50-CDCE-4CA9-B1BF-8A3FDA0E880F}" srcOrd="0" destOrd="1" presId="urn:microsoft.com/office/officeart/2005/8/layout/vList2"/>
    <dgm:cxn modelId="{A872128A-E96B-4B3F-8038-55FA33DB725D}" srcId="{E8F04F1F-B64D-4803-AA3A-02719198302C}" destId="{65723045-1A64-411C-916E-CCFEC9FFD27C}" srcOrd="3" destOrd="0" parTransId="{94F6C594-ADEE-4BF8-98B6-71AC51B7188E}" sibTransId="{176D5E7E-1534-4E1F-8E36-51590D256340}"/>
    <dgm:cxn modelId="{CC51FABA-FC7C-4FDF-941D-E36AF5482F0F}" type="presOf" srcId="{35A8C6D8-335E-41A4-BD93-23CA211FEBFF}" destId="{8F0498B7-5C4E-4318-8BE1-044D183CB500}" srcOrd="0" destOrd="0" presId="urn:microsoft.com/office/officeart/2005/8/layout/vList2"/>
    <dgm:cxn modelId="{8B84A5FD-A986-47C7-A87C-1D76ECAB7A67}" type="presParOf" srcId="{8F0498B7-5C4E-4318-8BE1-044D183CB500}" destId="{D1604694-208A-453A-BA84-1E19A4AFDDA4}" srcOrd="0" destOrd="0" presId="urn:microsoft.com/office/officeart/2005/8/layout/vList2"/>
    <dgm:cxn modelId="{B4C9B853-B701-40BB-8221-C3C631413E4B}" type="presParOf" srcId="{8F0498B7-5C4E-4318-8BE1-044D183CB500}" destId="{1C43CC50-CDCE-4CA9-B1BF-8A3FDA0E880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0B02E5-1765-47A4-B83E-6155A99127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B99810-FB44-476B-8095-11C5403C8301}">
      <dgm:prSet custT="1"/>
      <dgm:spPr/>
      <dgm:t>
        <a:bodyPr/>
        <a:lstStyle/>
        <a:p>
          <a:pPr rtl="0"/>
          <a:r>
            <a:rPr lang="en-US" sz="2800" dirty="0" err="1" smtClean="0"/>
            <a:t>Molekul</a:t>
          </a:r>
          <a:endParaRPr lang="en-US" sz="2800" dirty="0"/>
        </a:p>
      </dgm:t>
    </dgm:pt>
    <dgm:pt modelId="{99E3A4C3-F8D9-4AA8-825A-BA274B4972D2}" type="parTrans" cxnId="{F4E075B6-C366-459A-B613-E9CE8CF35E1A}">
      <dgm:prSet/>
      <dgm:spPr/>
      <dgm:t>
        <a:bodyPr/>
        <a:lstStyle/>
        <a:p>
          <a:endParaRPr lang="en-US"/>
        </a:p>
      </dgm:t>
    </dgm:pt>
    <dgm:pt modelId="{1E79E93D-6D56-4CCD-9BB5-A884A81FF8A2}" type="sibTrans" cxnId="{F4E075B6-C366-459A-B613-E9CE8CF35E1A}">
      <dgm:prSet/>
      <dgm:spPr/>
      <dgm:t>
        <a:bodyPr/>
        <a:lstStyle/>
        <a:p>
          <a:endParaRPr lang="en-US"/>
        </a:p>
      </dgm:t>
    </dgm:pt>
    <dgm:pt modelId="{B1495492-7FC0-4734-9970-B4C70DE224F4}" type="pres">
      <dgm:prSet presAssocID="{420B02E5-1765-47A4-B83E-6155A99127CD}" presName="linear" presStyleCnt="0">
        <dgm:presLayoutVars>
          <dgm:animLvl val="lvl"/>
          <dgm:resizeHandles val="exact"/>
        </dgm:presLayoutVars>
      </dgm:prSet>
      <dgm:spPr/>
    </dgm:pt>
    <dgm:pt modelId="{76B46365-F0DB-4787-966B-D6A4161D1FE6}" type="pres">
      <dgm:prSet presAssocID="{06B99810-FB44-476B-8095-11C5403C8301}" presName="parentText" presStyleLbl="node1" presStyleIdx="0" presStyleCnt="1" custLinFactNeighborY="-58498">
        <dgm:presLayoutVars>
          <dgm:chMax val="0"/>
          <dgm:bulletEnabled val="1"/>
        </dgm:presLayoutVars>
      </dgm:prSet>
      <dgm:spPr/>
    </dgm:pt>
  </dgm:ptLst>
  <dgm:cxnLst>
    <dgm:cxn modelId="{F4E075B6-C366-459A-B613-E9CE8CF35E1A}" srcId="{420B02E5-1765-47A4-B83E-6155A99127CD}" destId="{06B99810-FB44-476B-8095-11C5403C8301}" srcOrd="0" destOrd="0" parTransId="{99E3A4C3-F8D9-4AA8-825A-BA274B4972D2}" sibTransId="{1E79E93D-6D56-4CCD-9BB5-A884A81FF8A2}"/>
    <dgm:cxn modelId="{46D56269-A6AC-4C12-A8B5-F30FF1424654}" type="presOf" srcId="{06B99810-FB44-476B-8095-11C5403C8301}" destId="{76B46365-F0DB-4787-966B-D6A4161D1FE6}" srcOrd="0" destOrd="0" presId="urn:microsoft.com/office/officeart/2005/8/layout/vList2"/>
    <dgm:cxn modelId="{31EA85E7-EA89-4EBD-B947-899CD400B39C}" type="presOf" srcId="{420B02E5-1765-47A4-B83E-6155A99127CD}" destId="{B1495492-7FC0-4734-9970-B4C70DE224F4}" srcOrd="0" destOrd="0" presId="urn:microsoft.com/office/officeart/2005/8/layout/vList2"/>
    <dgm:cxn modelId="{BC9A755D-AD88-4DB1-BEE2-FD56AA076E65}" type="presParOf" srcId="{B1495492-7FC0-4734-9970-B4C70DE224F4}" destId="{76B46365-F0DB-4787-966B-D6A4161D1F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409DC8-4213-441B-9480-CA6C0A36DD0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C085AA-9D6E-4E74-A6DB-354FBC74960E}">
      <dgm:prSet custT="1"/>
      <dgm:spPr/>
      <dgm:t>
        <a:bodyPr/>
        <a:lstStyle/>
        <a:p>
          <a:pPr rtl="0"/>
          <a:r>
            <a:rPr lang="en-US" sz="2400" dirty="0" err="1" smtClean="0"/>
            <a:t>Molekul</a:t>
          </a:r>
          <a:r>
            <a:rPr lang="en-US" sz="2400" dirty="0" smtClean="0"/>
            <a:t> </a:t>
          </a:r>
          <a:r>
            <a:rPr lang="en-US" sz="2400" dirty="0" err="1" smtClean="0"/>
            <a:t>unsur</a:t>
          </a:r>
          <a:endParaRPr lang="en-US" sz="2400" dirty="0"/>
        </a:p>
      </dgm:t>
    </dgm:pt>
    <dgm:pt modelId="{6BB7DDD8-375A-4238-A91F-C33884BA504C}" type="parTrans" cxnId="{5CDF9BF6-CA7B-40DA-8F78-5009E1760C5C}">
      <dgm:prSet/>
      <dgm:spPr/>
      <dgm:t>
        <a:bodyPr/>
        <a:lstStyle/>
        <a:p>
          <a:endParaRPr lang="en-US"/>
        </a:p>
      </dgm:t>
    </dgm:pt>
    <dgm:pt modelId="{AA6F7765-0588-497B-8D5B-5C191095E83A}" type="sibTrans" cxnId="{5CDF9BF6-CA7B-40DA-8F78-5009E1760C5C}">
      <dgm:prSet/>
      <dgm:spPr/>
      <dgm:t>
        <a:bodyPr/>
        <a:lstStyle/>
        <a:p>
          <a:endParaRPr lang="en-US"/>
        </a:p>
      </dgm:t>
    </dgm:pt>
    <dgm:pt modelId="{B5170433-B872-4BEB-82E7-4D9B40031C03}">
      <dgm:prSet/>
      <dgm:spPr/>
      <dgm:t>
        <a:bodyPr/>
        <a:lstStyle/>
        <a:p>
          <a:pPr rtl="0"/>
          <a:r>
            <a:rPr lang="en-US" dirty="0" err="1" smtClean="0"/>
            <a:t>Gabungan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2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unsur</a:t>
          </a:r>
          <a:r>
            <a:rPr lang="en-US" dirty="0" smtClean="0"/>
            <a:t> yang </a:t>
          </a:r>
          <a:r>
            <a:rPr lang="en-US" dirty="0" err="1" smtClean="0"/>
            <a:t>sejenis</a:t>
          </a:r>
          <a:endParaRPr lang="en-US" dirty="0"/>
        </a:p>
      </dgm:t>
    </dgm:pt>
    <dgm:pt modelId="{906B6BC6-A5EB-4F25-A84E-50E3FD5D890E}" type="parTrans" cxnId="{7D7F2925-DEBD-4969-858E-406009213A1E}">
      <dgm:prSet/>
      <dgm:spPr/>
      <dgm:t>
        <a:bodyPr/>
        <a:lstStyle/>
        <a:p>
          <a:endParaRPr lang="en-US"/>
        </a:p>
      </dgm:t>
    </dgm:pt>
    <dgm:pt modelId="{8C25FAEA-C3F1-4BB5-BBFF-5B94E49496A0}" type="sibTrans" cxnId="{7D7F2925-DEBD-4969-858E-406009213A1E}">
      <dgm:prSet/>
      <dgm:spPr/>
      <dgm:t>
        <a:bodyPr/>
        <a:lstStyle/>
        <a:p>
          <a:endParaRPr lang="en-US"/>
        </a:p>
      </dgm:t>
    </dgm:pt>
    <dgm:pt modelId="{A0C18E76-DED4-4329-9CFC-92B84A60CD8D}" type="pres">
      <dgm:prSet presAssocID="{70409DC8-4213-441B-9480-CA6C0A36DD02}" presName="linear" presStyleCnt="0">
        <dgm:presLayoutVars>
          <dgm:animLvl val="lvl"/>
          <dgm:resizeHandles val="exact"/>
        </dgm:presLayoutVars>
      </dgm:prSet>
      <dgm:spPr/>
    </dgm:pt>
    <dgm:pt modelId="{EC9C1E34-E750-42B4-928E-C6F49339D11C}" type="pres">
      <dgm:prSet presAssocID="{7FC085AA-9D6E-4E74-A6DB-354FBC74960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7B74A6F-1992-43E8-BFC0-C07971FD9CB5}" type="pres">
      <dgm:prSet presAssocID="{7FC085AA-9D6E-4E74-A6DB-354FBC74960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DC300EA-69EB-4DCD-997A-5282BBE99461}" type="presOf" srcId="{B5170433-B872-4BEB-82E7-4D9B40031C03}" destId="{D7B74A6F-1992-43E8-BFC0-C07971FD9CB5}" srcOrd="0" destOrd="0" presId="urn:microsoft.com/office/officeart/2005/8/layout/vList2"/>
    <dgm:cxn modelId="{5CDF9BF6-CA7B-40DA-8F78-5009E1760C5C}" srcId="{70409DC8-4213-441B-9480-CA6C0A36DD02}" destId="{7FC085AA-9D6E-4E74-A6DB-354FBC74960E}" srcOrd="0" destOrd="0" parTransId="{6BB7DDD8-375A-4238-A91F-C33884BA504C}" sibTransId="{AA6F7765-0588-497B-8D5B-5C191095E83A}"/>
    <dgm:cxn modelId="{AEDAB179-D1CA-484E-BF1D-5FF691EDE02F}" type="presOf" srcId="{7FC085AA-9D6E-4E74-A6DB-354FBC74960E}" destId="{EC9C1E34-E750-42B4-928E-C6F49339D11C}" srcOrd="0" destOrd="0" presId="urn:microsoft.com/office/officeart/2005/8/layout/vList2"/>
    <dgm:cxn modelId="{C6E5DEFD-4120-42DC-8350-A2CA2D717BCF}" type="presOf" srcId="{70409DC8-4213-441B-9480-CA6C0A36DD02}" destId="{A0C18E76-DED4-4329-9CFC-92B84A60CD8D}" srcOrd="0" destOrd="0" presId="urn:microsoft.com/office/officeart/2005/8/layout/vList2"/>
    <dgm:cxn modelId="{7D7F2925-DEBD-4969-858E-406009213A1E}" srcId="{7FC085AA-9D6E-4E74-A6DB-354FBC74960E}" destId="{B5170433-B872-4BEB-82E7-4D9B40031C03}" srcOrd="0" destOrd="0" parTransId="{906B6BC6-A5EB-4F25-A84E-50E3FD5D890E}" sibTransId="{8C25FAEA-C3F1-4BB5-BBFF-5B94E49496A0}"/>
    <dgm:cxn modelId="{A81B3B8E-1830-4CDD-9411-E90EA6FA2A10}" type="presParOf" srcId="{A0C18E76-DED4-4329-9CFC-92B84A60CD8D}" destId="{EC9C1E34-E750-42B4-928E-C6F49339D11C}" srcOrd="0" destOrd="0" presId="urn:microsoft.com/office/officeart/2005/8/layout/vList2"/>
    <dgm:cxn modelId="{D4EC1C73-CBCF-4762-BD73-CBA8390CAAA2}" type="presParOf" srcId="{A0C18E76-DED4-4329-9CFC-92B84A60CD8D}" destId="{D7B74A6F-1992-43E8-BFC0-C07971FD9CB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B0D829-8010-4206-91A1-81B7337E43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1FA270-17A5-4B0E-AD15-E310D2A7DDC5}">
      <dgm:prSet custT="1"/>
      <dgm:spPr/>
      <dgm:t>
        <a:bodyPr/>
        <a:lstStyle/>
        <a:p>
          <a:pPr rtl="0"/>
          <a:r>
            <a:rPr lang="en-US" sz="2400" smtClean="0"/>
            <a:t>Molekul senyawa</a:t>
          </a:r>
          <a:endParaRPr lang="en-US" sz="2400"/>
        </a:p>
      </dgm:t>
    </dgm:pt>
    <dgm:pt modelId="{7EFCF474-713E-4D10-A3E4-7600CB952644}" type="parTrans" cxnId="{FEEB8C3F-62F7-48FA-9C9D-E1E79C925F3E}">
      <dgm:prSet/>
      <dgm:spPr/>
      <dgm:t>
        <a:bodyPr/>
        <a:lstStyle/>
        <a:p>
          <a:endParaRPr lang="en-US"/>
        </a:p>
      </dgm:t>
    </dgm:pt>
    <dgm:pt modelId="{9E08A37D-DF80-4A86-B7C8-C411B442824A}" type="sibTrans" cxnId="{FEEB8C3F-62F7-48FA-9C9D-E1E79C925F3E}">
      <dgm:prSet/>
      <dgm:spPr/>
      <dgm:t>
        <a:bodyPr/>
        <a:lstStyle/>
        <a:p>
          <a:endParaRPr lang="en-US"/>
        </a:p>
      </dgm:t>
    </dgm:pt>
    <dgm:pt modelId="{6F626463-FFA5-4D96-BB3D-EF43A13BF6D7}">
      <dgm:prSet custT="1"/>
      <dgm:spPr/>
      <dgm:t>
        <a:bodyPr/>
        <a:lstStyle/>
        <a:p>
          <a:pPr rtl="0"/>
          <a:r>
            <a:rPr lang="en-US" sz="2000" dirty="0" err="1" smtClean="0"/>
            <a:t>Gabungan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2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lebih</a:t>
          </a:r>
          <a:r>
            <a:rPr lang="en-US" sz="2000" dirty="0" smtClean="0"/>
            <a:t> </a:t>
          </a:r>
          <a:r>
            <a:rPr lang="en-US" sz="2000" dirty="0" err="1" smtClean="0"/>
            <a:t>unsur</a:t>
          </a:r>
          <a:r>
            <a:rPr lang="en-US" sz="2000" dirty="0" smtClean="0"/>
            <a:t> yang </a:t>
          </a:r>
          <a:r>
            <a:rPr lang="en-US" sz="2000" dirty="0" err="1" smtClean="0"/>
            <a:t>tidak</a:t>
          </a:r>
          <a:r>
            <a:rPr lang="en-US" sz="2000" dirty="0" smtClean="0"/>
            <a:t> </a:t>
          </a:r>
          <a:r>
            <a:rPr lang="en-US" sz="2000" dirty="0" err="1" smtClean="0"/>
            <a:t>sejenis</a:t>
          </a:r>
          <a:endParaRPr lang="en-US" sz="2000" dirty="0"/>
        </a:p>
      </dgm:t>
    </dgm:pt>
    <dgm:pt modelId="{C24AD1D4-3A3F-4DBC-88A5-807EEFFED1D2}" type="parTrans" cxnId="{788BAA52-E34D-483B-9031-170D1DDAB84B}">
      <dgm:prSet/>
      <dgm:spPr/>
      <dgm:t>
        <a:bodyPr/>
        <a:lstStyle/>
        <a:p>
          <a:endParaRPr lang="en-US"/>
        </a:p>
      </dgm:t>
    </dgm:pt>
    <dgm:pt modelId="{4BD87518-13BE-4B56-AAB5-036377FA6216}" type="sibTrans" cxnId="{788BAA52-E34D-483B-9031-170D1DDAB84B}">
      <dgm:prSet/>
      <dgm:spPr/>
      <dgm:t>
        <a:bodyPr/>
        <a:lstStyle/>
        <a:p>
          <a:endParaRPr lang="en-US"/>
        </a:p>
      </dgm:t>
    </dgm:pt>
    <dgm:pt modelId="{4CEA31AB-0E9F-4A71-AC0B-AD4B680B3B01}" type="pres">
      <dgm:prSet presAssocID="{C0B0D829-8010-4206-91A1-81B7337E439C}" presName="linear" presStyleCnt="0">
        <dgm:presLayoutVars>
          <dgm:animLvl val="lvl"/>
          <dgm:resizeHandles val="exact"/>
        </dgm:presLayoutVars>
      </dgm:prSet>
      <dgm:spPr/>
    </dgm:pt>
    <dgm:pt modelId="{9BD0554F-CD7B-44C8-B954-0F7DB4329EE9}" type="pres">
      <dgm:prSet presAssocID="{1A1FA270-17A5-4B0E-AD15-E310D2A7DDC5}" presName="parentText" presStyleLbl="node1" presStyleIdx="0" presStyleCnt="1" custLinFactNeighborX="4779" custLinFactNeighborY="-12490">
        <dgm:presLayoutVars>
          <dgm:chMax val="0"/>
          <dgm:bulletEnabled val="1"/>
        </dgm:presLayoutVars>
      </dgm:prSet>
      <dgm:spPr/>
    </dgm:pt>
    <dgm:pt modelId="{BD46DD8A-87C4-48BB-9204-4DBF21C43AB2}" type="pres">
      <dgm:prSet presAssocID="{1A1FA270-17A5-4B0E-AD15-E310D2A7DDC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D7C1CA1-BA94-44C6-A55D-71CC5ED3EAC4}" type="presOf" srcId="{6F626463-FFA5-4D96-BB3D-EF43A13BF6D7}" destId="{BD46DD8A-87C4-48BB-9204-4DBF21C43AB2}" srcOrd="0" destOrd="0" presId="urn:microsoft.com/office/officeart/2005/8/layout/vList2"/>
    <dgm:cxn modelId="{FEEB8C3F-62F7-48FA-9C9D-E1E79C925F3E}" srcId="{C0B0D829-8010-4206-91A1-81B7337E439C}" destId="{1A1FA270-17A5-4B0E-AD15-E310D2A7DDC5}" srcOrd="0" destOrd="0" parTransId="{7EFCF474-713E-4D10-A3E4-7600CB952644}" sibTransId="{9E08A37D-DF80-4A86-B7C8-C411B442824A}"/>
    <dgm:cxn modelId="{C1B5DE57-A81F-4720-AA20-3658713AAA58}" type="presOf" srcId="{1A1FA270-17A5-4B0E-AD15-E310D2A7DDC5}" destId="{9BD0554F-CD7B-44C8-B954-0F7DB4329EE9}" srcOrd="0" destOrd="0" presId="urn:microsoft.com/office/officeart/2005/8/layout/vList2"/>
    <dgm:cxn modelId="{788BAA52-E34D-483B-9031-170D1DDAB84B}" srcId="{1A1FA270-17A5-4B0E-AD15-E310D2A7DDC5}" destId="{6F626463-FFA5-4D96-BB3D-EF43A13BF6D7}" srcOrd="0" destOrd="0" parTransId="{C24AD1D4-3A3F-4DBC-88A5-807EEFFED1D2}" sibTransId="{4BD87518-13BE-4B56-AAB5-036377FA6216}"/>
    <dgm:cxn modelId="{5AEAA48E-2E88-4D2C-9AEA-9DCC69999758}" type="presOf" srcId="{C0B0D829-8010-4206-91A1-81B7337E439C}" destId="{4CEA31AB-0E9F-4A71-AC0B-AD4B680B3B01}" srcOrd="0" destOrd="0" presId="urn:microsoft.com/office/officeart/2005/8/layout/vList2"/>
    <dgm:cxn modelId="{5384E958-65D7-4635-88B9-9B9783197819}" type="presParOf" srcId="{4CEA31AB-0E9F-4A71-AC0B-AD4B680B3B01}" destId="{9BD0554F-CD7B-44C8-B954-0F7DB4329EE9}" srcOrd="0" destOrd="0" presId="urn:microsoft.com/office/officeart/2005/8/layout/vList2"/>
    <dgm:cxn modelId="{1A0FC495-6DA9-43B1-886E-6F8E27F4198E}" type="presParOf" srcId="{4CEA31AB-0E9F-4A71-AC0B-AD4B680B3B01}" destId="{BD46DD8A-87C4-48BB-9204-4DBF21C43A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CF1BCF-B176-4569-9089-0F769CE157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D3485A-2A30-4E2A-8CBF-A6641DF49575}">
      <dgm:prSet/>
      <dgm:spPr/>
      <dgm:t>
        <a:bodyPr/>
        <a:lstStyle/>
        <a:p>
          <a:pPr algn="ctr" rtl="0"/>
          <a:r>
            <a:rPr lang="en-US" dirty="0" smtClean="0"/>
            <a:t>ION</a:t>
          </a:r>
          <a:endParaRPr lang="en-US" dirty="0"/>
        </a:p>
      </dgm:t>
    </dgm:pt>
    <dgm:pt modelId="{F92FB6BA-3C0A-4706-8F1A-1D3102D73E61}" type="parTrans" cxnId="{2F0A803B-9204-4885-B72E-C50FC4C87C2D}">
      <dgm:prSet/>
      <dgm:spPr/>
      <dgm:t>
        <a:bodyPr/>
        <a:lstStyle/>
        <a:p>
          <a:pPr algn="ctr"/>
          <a:endParaRPr lang="en-US"/>
        </a:p>
      </dgm:t>
    </dgm:pt>
    <dgm:pt modelId="{BE960078-89D5-4BA3-A533-DC75FDC82D0E}" type="sibTrans" cxnId="{2F0A803B-9204-4885-B72E-C50FC4C87C2D}">
      <dgm:prSet/>
      <dgm:spPr/>
      <dgm:t>
        <a:bodyPr/>
        <a:lstStyle/>
        <a:p>
          <a:pPr algn="ctr"/>
          <a:endParaRPr lang="en-US"/>
        </a:p>
      </dgm:t>
    </dgm:pt>
    <dgm:pt modelId="{E81F28CE-1DD4-43E1-AE31-DBFD31A70FC4}" type="pres">
      <dgm:prSet presAssocID="{ADCF1BCF-B176-4569-9089-0F769CE1577D}" presName="linear" presStyleCnt="0">
        <dgm:presLayoutVars>
          <dgm:animLvl val="lvl"/>
          <dgm:resizeHandles val="exact"/>
        </dgm:presLayoutVars>
      </dgm:prSet>
      <dgm:spPr/>
    </dgm:pt>
    <dgm:pt modelId="{237EA3F8-2A02-4028-A84B-4408AE13C9B6}" type="pres">
      <dgm:prSet presAssocID="{BFD3485A-2A30-4E2A-8CBF-A6641DF4957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F0A803B-9204-4885-B72E-C50FC4C87C2D}" srcId="{ADCF1BCF-B176-4569-9089-0F769CE1577D}" destId="{BFD3485A-2A30-4E2A-8CBF-A6641DF49575}" srcOrd="0" destOrd="0" parTransId="{F92FB6BA-3C0A-4706-8F1A-1D3102D73E61}" sibTransId="{BE960078-89D5-4BA3-A533-DC75FDC82D0E}"/>
    <dgm:cxn modelId="{FD6F3F68-1205-45A8-B8A6-F72B453E7507}" type="presOf" srcId="{BFD3485A-2A30-4E2A-8CBF-A6641DF49575}" destId="{237EA3F8-2A02-4028-A84B-4408AE13C9B6}" srcOrd="0" destOrd="0" presId="urn:microsoft.com/office/officeart/2005/8/layout/vList2"/>
    <dgm:cxn modelId="{B527BBED-AD8D-4185-B043-46474F37CD9F}" type="presOf" srcId="{ADCF1BCF-B176-4569-9089-0F769CE1577D}" destId="{E81F28CE-1DD4-43E1-AE31-DBFD31A70FC4}" srcOrd="0" destOrd="0" presId="urn:microsoft.com/office/officeart/2005/8/layout/vList2"/>
    <dgm:cxn modelId="{50177BB3-CEFB-453C-A2B6-0C112C326E5B}" type="presParOf" srcId="{E81F28CE-1DD4-43E1-AE31-DBFD31A70FC4}" destId="{237EA3F8-2A02-4028-A84B-4408AE13C9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9D68C7-AFD5-46EE-A765-885B2703F61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15C7554-8A91-4FCC-ADC5-A6D57F8387B5}">
      <dgm:prSet custT="1"/>
      <dgm:spPr/>
      <dgm:t>
        <a:bodyPr/>
        <a:lstStyle/>
        <a:p>
          <a:pPr rtl="0"/>
          <a:r>
            <a:rPr lang="en-US" sz="2800" dirty="0" smtClean="0"/>
            <a:t>Atom </a:t>
          </a:r>
          <a:r>
            <a:rPr lang="en-US" sz="2800" dirty="0" err="1" smtClean="0"/>
            <a:t>bermuatan</a:t>
          </a:r>
          <a:r>
            <a:rPr lang="en-US" sz="2800" dirty="0" smtClean="0"/>
            <a:t> </a:t>
          </a:r>
          <a:r>
            <a:rPr lang="en-US" sz="2800" dirty="0" err="1" smtClean="0"/>
            <a:t>listrik</a:t>
          </a:r>
          <a:endParaRPr lang="en-US" sz="2800" dirty="0"/>
        </a:p>
      </dgm:t>
    </dgm:pt>
    <dgm:pt modelId="{804F6572-1F38-4223-830D-36A7FD7BE068}" type="parTrans" cxnId="{4B81FFB4-D7A2-4454-AD42-C859F66970E9}">
      <dgm:prSet/>
      <dgm:spPr/>
      <dgm:t>
        <a:bodyPr/>
        <a:lstStyle/>
        <a:p>
          <a:endParaRPr lang="en-US"/>
        </a:p>
      </dgm:t>
    </dgm:pt>
    <dgm:pt modelId="{70E50A32-91E3-4A98-A5EE-9A737F591D2B}" type="sibTrans" cxnId="{4B81FFB4-D7A2-4454-AD42-C859F66970E9}">
      <dgm:prSet/>
      <dgm:spPr/>
      <dgm:t>
        <a:bodyPr/>
        <a:lstStyle/>
        <a:p>
          <a:endParaRPr lang="en-US"/>
        </a:p>
      </dgm:t>
    </dgm:pt>
    <dgm:pt modelId="{F528A4B5-29BD-404C-B19C-BDCAEB59C565}" type="pres">
      <dgm:prSet presAssocID="{D29D68C7-AFD5-46EE-A765-885B2703F61F}" presName="linear" presStyleCnt="0">
        <dgm:presLayoutVars>
          <dgm:animLvl val="lvl"/>
          <dgm:resizeHandles val="exact"/>
        </dgm:presLayoutVars>
      </dgm:prSet>
      <dgm:spPr/>
    </dgm:pt>
    <dgm:pt modelId="{9AEAE2C4-DF0C-4922-9D29-9A88C20A7EB1}" type="pres">
      <dgm:prSet presAssocID="{A15C7554-8A91-4FCC-ADC5-A6D57F8387B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B81FFB4-D7A2-4454-AD42-C859F66970E9}" srcId="{D29D68C7-AFD5-46EE-A765-885B2703F61F}" destId="{A15C7554-8A91-4FCC-ADC5-A6D57F8387B5}" srcOrd="0" destOrd="0" parTransId="{804F6572-1F38-4223-830D-36A7FD7BE068}" sibTransId="{70E50A32-91E3-4A98-A5EE-9A737F591D2B}"/>
    <dgm:cxn modelId="{21E573A4-A616-4491-8180-E828FA965F50}" type="presOf" srcId="{A15C7554-8A91-4FCC-ADC5-A6D57F8387B5}" destId="{9AEAE2C4-DF0C-4922-9D29-9A88C20A7EB1}" srcOrd="0" destOrd="0" presId="urn:microsoft.com/office/officeart/2005/8/layout/vList2"/>
    <dgm:cxn modelId="{FA35AE40-85C7-469F-93F3-CC7296E53163}" type="presOf" srcId="{D29D68C7-AFD5-46EE-A765-885B2703F61F}" destId="{F528A4B5-29BD-404C-B19C-BDCAEB59C565}" srcOrd="0" destOrd="0" presId="urn:microsoft.com/office/officeart/2005/8/layout/vList2"/>
    <dgm:cxn modelId="{5664D864-3E65-4F80-A388-FA8AA419C69D}" type="presParOf" srcId="{F528A4B5-29BD-404C-B19C-BDCAEB59C565}" destId="{9AEAE2C4-DF0C-4922-9D29-9A88C20A7EB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54EC4A-6566-4275-BD12-A213BDBD10D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188BB3-4414-4C6F-AD61-20D91FD0AF33}">
      <dgm:prSet/>
      <dgm:spPr/>
      <dgm:t>
        <a:bodyPr/>
        <a:lstStyle/>
        <a:p>
          <a:pPr rtl="0"/>
          <a:r>
            <a:rPr lang="en-US" smtClean="0"/>
            <a:t>Negatif</a:t>
          </a:r>
          <a:endParaRPr lang="en-US"/>
        </a:p>
      </dgm:t>
    </dgm:pt>
    <dgm:pt modelId="{B72224A5-5B68-4FAD-A3F9-0EA873668246}" type="parTrans" cxnId="{EF66A785-5C54-4067-A1AF-E73D029BE19C}">
      <dgm:prSet/>
      <dgm:spPr/>
      <dgm:t>
        <a:bodyPr/>
        <a:lstStyle/>
        <a:p>
          <a:endParaRPr lang="en-US"/>
        </a:p>
      </dgm:t>
    </dgm:pt>
    <dgm:pt modelId="{FF56EE61-4164-4D77-B0AE-2B2235047B3C}" type="sibTrans" cxnId="{EF66A785-5C54-4067-A1AF-E73D029BE19C}">
      <dgm:prSet/>
      <dgm:spPr/>
      <dgm:t>
        <a:bodyPr/>
        <a:lstStyle/>
        <a:p>
          <a:endParaRPr lang="en-US"/>
        </a:p>
      </dgm:t>
    </dgm:pt>
    <dgm:pt modelId="{05B45A01-39E8-4640-A24C-0EA0753EB746}">
      <dgm:prSet/>
      <dgm:spPr/>
      <dgm:t>
        <a:bodyPr/>
        <a:lstStyle/>
        <a:p>
          <a:pPr rtl="0"/>
          <a:r>
            <a:rPr lang="en-US" dirty="0" smtClean="0"/>
            <a:t>Atom </a:t>
          </a:r>
          <a:r>
            <a:rPr lang="en-US" dirty="0" err="1" smtClean="0"/>
            <a:t>menerima</a:t>
          </a:r>
          <a:r>
            <a:rPr lang="en-US" dirty="0" smtClean="0"/>
            <a:t> </a:t>
          </a:r>
          <a:r>
            <a:rPr lang="en-US" dirty="0" err="1" smtClean="0"/>
            <a:t>elektron</a:t>
          </a:r>
          <a:endParaRPr lang="en-US" dirty="0"/>
        </a:p>
      </dgm:t>
    </dgm:pt>
    <dgm:pt modelId="{551133A8-F8CE-4101-9AE1-7463827F5C20}" type="parTrans" cxnId="{ECF38CB8-56B3-4A44-913A-3F9A96D12B2E}">
      <dgm:prSet/>
      <dgm:spPr/>
      <dgm:t>
        <a:bodyPr/>
        <a:lstStyle/>
        <a:p>
          <a:endParaRPr lang="en-US"/>
        </a:p>
      </dgm:t>
    </dgm:pt>
    <dgm:pt modelId="{0368C1B1-BE4A-4FEE-9E7B-FB70032A677E}" type="sibTrans" cxnId="{ECF38CB8-56B3-4A44-913A-3F9A96D12B2E}">
      <dgm:prSet/>
      <dgm:spPr/>
      <dgm:t>
        <a:bodyPr/>
        <a:lstStyle/>
        <a:p>
          <a:endParaRPr lang="en-US"/>
        </a:p>
      </dgm:t>
    </dgm:pt>
    <dgm:pt modelId="{84F14EB9-527A-472E-8F62-6EFB4AF42609}" type="pres">
      <dgm:prSet presAssocID="{2E54EC4A-6566-4275-BD12-A213BDBD10D3}" presName="linear" presStyleCnt="0">
        <dgm:presLayoutVars>
          <dgm:animLvl val="lvl"/>
          <dgm:resizeHandles val="exact"/>
        </dgm:presLayoutVars>
      </dgm:prSet>
      <dgm:spPr/>
    </dgm:pt>
    <dgm:pt modelId="{8009022C-6D77-4FC1-B360-3EF6D56D20AE}" type="pres">
      <dgm:prSet presAssocID="{F9188BB3-4414-4C6F-AD61-20D91FD0AF3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A36076-FCF5-45AB-91C4-3DA5E726817C}" type="pres">
      <dgm:prSet presAssocID="{F9188BB3-4414-4C6F-AD61-20D91FD0AF3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D0AE6C4-BA37-4682-A723-FC8C82AE8EEF}" type="presOf" srcId="{F9188BB3-4414-4C6F-AD61-20D91FD0AF33}" destId="{8009022C-6D77-4FC1-B360-3EF6D56D20AE}" srcOrd="0" destOrd="0" presId="urn:microsoft.com/office/officeart/2005/8/layout/vList2"/>
    <dgm:cxn modelId="{B1104419-29F6-43AD-A81D-11054B93E3E2}" type="presOf" srcId="{05B45A01-39E8-4640-A24C-0EA0753EB746}" destId="{2FA36076-FCF5-45AB-91C4-3DA5E726817C}" srcOrd="0" destOrd="0" presId="urn:microsoft.com/office/officeart/2005/8/layout/vList2"/>
    <dgm:cxn modelId="{9B9F8265-06F4-4C9F-8708-496C8D663FB7}" type="presOf" srcId="{2E54EC4A-6566-4275-BD12-A213BDBD10D3}" destId="{84F14EB9-527A-472E-8F62-6EFB4AF42609}" srcOrd="0" destOrd="0" presId="urn:microsoft.com/office/officeart/2005/8/layout/vList2"/>
    <dgm:cxn modelId="{ECF38CB8-56B3-4A44-913A-3F9A96D12B2E}" srcId="{F9188BB3-4414-4C6F-AD61-20D91FD0AF33}" destId="{05B45A01-39E8-4640-A24C-0EA0753EB746}" srcOrd="0" destOrd="0" parTransId="{551133A8-F8CE-4101-9AE1-7463827F5C20}" sibTransId="{0368C1B1-BE4A-4FEE-9E7B-FB70032A677E}"/>
    <dgm:cxn modelId="{EF66A785-5C54-4067-A1AF-E73D029BE19C}" srcId="{2E54EC4A-6566-4275-BD12-A213BDBD10D3}" destId="{F9188BB3-4414-4C6F-AD61-20D91FD0AF33}" srcOrd="0" destOrd="0" parTransId="{B72224A5-5B68-4FAD-A3F9-0EA873668246}" sibTransId="{FF56EE61-4164-4D77-B0AE-2B2235047B3C}"/>
    <dgm:cxn modelId="{D18EDE6D-3A56-4A86-80DA-ABC182A0556F}" type="presParOf" srcId="{84F14EB9-527A-472E-8F62-6EFB4AF42609}" destId="{8009022C-6D77-4FC1-B360-3EF6D56D20AE}" srcOrd="0" destOrd="0" presId="urn:microsoft.com/office/officeart/2005/8/layout/vList2"/>
    <dgm:cxn modelId="{C44BECB0-B517-4F4C-AB9E-1B75370CE16E}" type="presParOf" srcId="{84F14EB9-527A-472E-8F62-6EFB4AF42609}" destId="{2FA36076-FCF5-45AB-91C4-3DA5E7268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ABAB282-D86D-44A0-A113-4F8DA3050B9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3E85D7-D0F7-4BFD-AF00-E8D20580D383}">
      <dgm:prSet/>
      <dgm:spPr/>
      <dgm:t>
        <a:bodyPr/>
        <a:lstStyle/>
        <a:p>
          <a:pPr rtl="0"/>
          <a:r>
            <a:rPr lang="en-US" smtClean="0"/>
            <a:t>Positif</a:t>
          </a:r>
          <a:endParaRPr lang="en-US"/>
        </a:p>
      </dgm:t>
    </dgm:pt>
    <dgm:pt modelId="{02DCE2F7-E64B-453B-8EF3-E67EB250746C}" type="parTrans" cxnId="{7D8358D9-AA01-456E-834B-F1A42B259D01}">
      <dgm:prSet/>
      <dgm:spPr/>
      <dgm:t>
        <a:bodyPr/>
        <a:lstStyle/>
        <a:p>
          <a:endParaRPr lang="en-US"/>
        </a:p>
      </dgm:t>
    </dgm:pt>
    <dgm:pt modelId="{ADE1EC62-362D-4471-B5BE-DE2263D9005D}" type="sibTrans" cxnId="{7D8358D9-AA01-456E-834B-F1A42B259D01}">
      <dgm:prSet/>
      <dgm:spPr/>
      <dgm:t>
        <a:bodyPr/>
        <a:lstStyle/>
        <a:p>
          <a:endParaRPr lang="en-US"/>
        </a:p>
      </dgm:t>
    </dgm:pt>
    <dgm:pt modelId="{D042A5C7-FCB9-48AA-9AC5-0F839AB7F661}">
      <dgm:prSet/>
      <dgm:spPr/>
      <dgm:t>
        <a:bodyPr/>
        <a:lstStyle/>
        <a:p>
          <a:pPr rtl="0"/>
          <a:r>
            <a:rPr lang="en-US" dirty="0" smtClean="0"/>
            <a:t>Atom </a:t>
          </a:r>
          <a:r>
            <a:rPr lang="en-US" dirty="0" err="1" smtClean="0"/>
            <a:t>melepas</a:t>
          </a:r>
          <a:r>
            <a:rPr lang="en-US" dirty="0" smtClean="0"/>
            <a:t> </a:t>
          </a:r>
          <a:r>
            <a:rPr lang="en-US" dirty="0" err="1" smtClean="0"/>
            <a:t>elektron</a:t>
          </a:r>
          <a:endParaRPr lang="en-US" dirty="0"/>
        </a:p>
      </dgm:t>
    </dgm:pt>
    <dgm:pt modelId="{06E0FD09-D5C8-4538-94E5-9115C0A355E3}" type="parTrans" cxnId="{F59A48E4-6D2C-4652-984C-964CE09F8D4E}">
      <dgm:prSet/>
      <dgm:spPr/>
      <dgm:t>
        <a:bodyPr/>
        <a:lstStyle/>
        <a:p>
          <a:endParaRPr lang="en-US"/>
        </a:p>
      </dgm:t>
    </dgm:pt>
    <dgm:pt modelId="{F7075981-1BDB-4604-B51C-42BA78F0B9F7}" type="sibTrans" cxnId="{F59A48E4-6D2C-4652-984C-964CE09F8D4E}">
      <dgm:prSet/>
      <dgm:spPr/>
      <dgm:t>
        <a:bodyPr/>
        <a:lstStyle/>
        <a:p>
          <a:endParaRPr lang="en-US"/>
        </a:p>
      </dgm:t>
    </dgm:pt>
    <dgm:pt modelId="{BC913C04-3C6B-4B34-9FC7-9BD6D010ED27}" type="pres">
      <dgm:prSet presAssocID="{4ABAB282-D86D-44A0-A113-4F8DA3050B9E}" presName="linear" presStyleCnt="0">
        <dgm:presLayoutVars>
          <dgm:animLvl val="lvl"/>
          <dgm:resizeHandles val="exact"/>
        </dgm:presLayoutVars>
      </dgm:prSet>
      <dgm:spPr/>
    </dgm:pt>
    <dgm:pt modelId="{986B5E1A-C94C-4580-8346-527FF744C2CD}" type="pres">
      <dgm:prSet presAssocID="{B93E85D7-D0F7-4BFD-AF00-E8D20580D383}" presName="parentText" presStyleLbl="node1" presStyleIdx="0" presStyleCnt="1" custLinFactNeighborX="-2564">
        <dgm:presLayoutVars>
          <dgm:chMax val="0"/>
          <dgm:bulletEnabled val="1"/>
        </dgm:presLayoutVars>
      </dgm:prSet>
      <dgm:spPr/>
    </dgm:pt>
    <dgm:pt modelId="{1C717B58-8EB2-415C-A959-6EB834790080}" type="pres">
      <dgm:prSet presAssocID="{B93E85D7-D0F7-4BFD-AF00-E8D20580D38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8FE5D72-0499-4CCB-B17B-9E349BDFCDA4}" type="presOf" srcId="{B93E85D7-D0F7-4BFD-AF00-E8D20580D383}" destId="{986B5E1A-C94C-4580-8346-527FF744C2CD}" srcOrd="0" destOrd="0" presId="urn:microsoft.com/office/officeart/2005/8/layout/vList2"/>
    <dgm:cxn modelId="{B857E4CA-4E95-4B73-B5CC-7F1254E2D965}" type="presOf" srcId="{D042A5C7-FCB9-48AA-9AC5-0F839AB7F661}" destId="{1C717B58-8EB2-415C-A959-6EB834790080}" srcOrd="0" destOrd="0" presId="urn:microsoft.com/office/officeart/2005/8/layout/vList2"/>
    <dgm:cxn modelId="{7D8358D9-AA01-456E-834B-F1A42B259D01}" srcId="{4ABAB282-D86D-44A0-A113-4F8DA3050B9E}" destId="{B93E85D7-D0F7-4BFD-AF00-E8D20580D383}" srcOrd="0" destOrd="0" parTransId="{02DCE2F7-E64B-453B-8EF3-E67EB250746C}" sibTransId="{ADE1EC62-362D-4471-B5BE-DE2263D9005D}"/>
    <dgm:cxn modelId="{F59A48E4-6D2C-4652-984C-964CE09F8D4E}" srcId="{B93E85D7-D0F7-4BFD-AF00-E8D20580D383}" destId="{D042A5C7-FCB9-48AA-9AC5-0F839AB7F661}" srcOrd="0" destOrd="0" parTransId="{06E0FD09-D5C8-4538-94E5-9115C0A355E3}" sibTransId="{F7075981-1BDB-4604-B51C-42BA78F0B9F7}"/>
    <dgm:cxn modelId="{FA6F01FB-947C-4E8E-9F77-20FC424D4484}" type="presOf" srcId="{4ABAB282-D86D-44A0-A113-4F8DA3050B9E}" destId="{BC913C04-3C6B-4B34-9FC7-9BD6D010ED27}" srcOrd="0" destOrd="0" presId="urn:microsoft.com/office/officeart/2005/8/layout/vList2"/>
    <dgm:cxn modelId="{C3743869-15BE-4DE7-81BB-D24517AE66C7}" type="presParOf" srcId="{BC913C04-3C6B-4B34-9FC7-9BD6D010ED27}" destId="{986B5E1A-C94C-4580-8346-527FF744C2CD}" srcOrd="0" destOrd="0" presId="urn:microsoft.com/office/officeart/2005/8/layout/vList2"/>
    <dgm:cxn modelId="{50E365D8-E672-43CC-A46D-A963559BB9A9}" type="presParOf" srcId="{BC913C04-3C6B-4B34-9FC7-9BD6D010ED27}" destId="{1C717B58-8EB2-415C-A959-6EB83479008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752CF3-75C2-4393-B802-ED0FACEFC55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BA980E8-54FE-4D42-911F-633BF460ADE8}">
      <dgm:prSet/>
      <dgm:spPr/>
      <dgm:t>
        <a:bodyPr/>
        <a:lstStyle/>
        <a:p>
          <a:pPr rtl="0"/>
          <a:r>
            <a:rPr lang="en-US" smtClean="0"/>
            <a:t>Partikel penyusun atom</a:t>
          </a:r>
          <a:endParaRPr lang="en-US"/>
        </a:p>
      </dgm:t>
    </dgm:pt>
    <dgm:pt modelId="{8F510838-114F-445D-8647-4C6B85EF163B}" type="parTrans" cxnId="{5FF9C868-E6CE-4C02-A4EB-14E1A2C5C90F}">
      <dgm:prSet/>
      <dgm:spPr/>
      <dgm:t>
        <a:bodyPr/>
        <a:lstStyle/>
        <a:p>
          <a:endParaRPr lang="en-US"/>
        </a:p>
      </dgm:t>
    </dgm:pt>
    <dgm:pt modelId="{5F052BA7-0DAB-4787-AEF1-B1A13FB67C20}" type="sibTrans" cxnId="{5FF9C868-E6CE-4C02-A4EB-14E1A2C5C90F}">
      <dgm:prSet/>
      <dgm:spPr/>
      <dgm:t>
        <a:bodyPr/>
        <a:lstStyle/>
        <a:p>
          <a:endParaRPr lang="en-US"/>
        </a:p>
      </dgm:t>
    </dgm:pt>
    <dgm:pt modelId="{B36FF5D1-EDA2-449C-8D02-7B64A9DCA6D0}" type="pres">
      <dgm:prSet presAssocID="{5C752CF3-75C2-4393-B802-ED0FACEFC55C}" presName="linear" presStyleCnt="0">
        <dgm:presLayoutVars>
          <dgm:animLvl val="lvl"/>
          <dgm:resizeHandles val="exact"/>
        </dgm:presLayoutVars>
      </dgm:prSet>
      <dgm:spPr/>
    </dgm:pt>
    <dgm:pt modelId="{0E1A254B-381C-43DF-BBE8-F1CBA454C267}" type="pres">
      <dgm:prSet presAssocID="{8BA980E8-54FE-4D42-911F-633BF460ADE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DD7AD63-E661-406D-9DAD-B157A816C58F}" type="presOf" srcId="{8BA980E8-54FE-4D42-911F-633BF460ADE8}" destId="{0E1A254B-381C-43DF-BBE8-F1CBA454C267}" srcOrd="0" destOrd="0" presId="urn:microsoft.com/office/officeart/2005/8/layout/vList2"/>
    <dgm:cxn modelId="{81B79E09-9FB7-4290-912C-412CA38D41AC}" type="presOf" srcId="{5C752CF3-75C2-4393-B802-ED0FACEFC55C}" destId="{B36FF5D1-EDA2-449C-8D02-7B64A9DCA6D0}" srcOrd="0" destOrd="0" presId="urn:microsoft.com/office/officeart/2005/8/layout/vList2"/>
    <dgm:cxn modelId="{5FF9C868-E6CE-4C02-A4EB-14E1A2C5C90F}" srcId="{5C752CF3-75C2-4393-B802-ED0FACEFC55C}" destId="{8BA980E8-54FE-4D42-911F-633BF460ADE8}" srcOrd="0" destOrd="0" parTransId="{8F510838-114F-445D-8647-4C6B85EF163B}" sibTransId="{5F052BA7-0DAB-4787-AEF1-B1A13FB67C20}"/>
    <dgm:cxn modelId="{820873C3-C5B0-47BE-B7CE-6D97DEE6B57E}" type="presParOf" srcId="{B36FF5D1-EDA2-449C-8D02-7B64A9DCA6D0}" destId="{0E1A254B-381C-43DF-BBE8-F1CBA454C2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4A3AB-5FD7-4F7D-9D6B-F9241E3F4657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A8C1C5-6310-465E-AFBF-AADD882BC3D6}">
      <dgm:prSet custT="1"/>
      <dgm:spPr/>
      <dgm:t>
        <a:bodyPr/>
        <a:lstStyle/>
        <a:p>
          <a:pPr algn="ctr" rtl="0"/>
          <a:r>
            <a:rPr lang="en-US" sz="3200" dirty="0" err="1" smtClean="0"/>
            <a:t>Bagian</a:t>
          </a:r>
          <a:r>
            <a:rPr lang="en-US" sz="3200" dirty="0" smtClean="0"/>
            <a:t> </a:t>
          </a:r>
          <a:r>
            <a:rPr lang="en-US" sz="3200" dirty="0" err="1" smtClean="0"/>
            <a:t>terkecil</a:t>
          </a:r>
          <a:r>
            <a:rPr lang="en-US" sz="3200" dirty="0" smtClean="0"/>
            <a:t> </a:t>
          </a:r>
          <a:r>
            <a:rPr lang="en-US" sz="3200" dirty="0" err="1" smtClean="0"/>
            <a:t>dari</a:t>
          </a:r>
          <a:r>
            <a:rPr lang="en-US" sz="3200" dirty="0" smtClean="0"/>
            <a:t> </a:t>
          </a:r>
          <a:r>
            <a:rPr lang="en-US" sz="3200" dirty="0" err="1" smtClean="0"/>
            <a:t>suatu</a:t>
          </a:r>
          <a:r>
            <a:rPr lang="en-US" sz="3200" dirty="0" smtClean="0"/>
            <a:t> </a:t>
          </a:r>
          <a:r>
            <a:rPr lang="en-US" sz="3200" dirty="0" err="1" smtClean="0"/>
            <a:t>materi</a:t>
          </a:r>
          <a:r>
            <a:rPr lang="en-US" sz="3200" dirty="0" smtClean="0"/>
            <a:t> yang </a:t>
          </a:r>
          <a:r>
            <a:rPr lang="en-US" sz="3200" dirty="0" err="1" smtClean="0"/>
            <a:t>masih</a:t>
          </a:r>
          <a:r>
            <a:rPr lang="en-US" sz="3200" dirty="0" smtClean="0"/>
            <a:t> </a:t>
          </a:r>
          <a:r>
            <a:rPr lang="en-US" sz="3200" dirty="0" err="1" smtClean="0"/>
            <a:t>memiliki</a:t>
          </a:r>
          <a:r>
            <a:rPr lang="en-US" sz="3200" dirty="0" smtClean="0"/>
            <a:t> </a:t>
          </a:r>
          <a:r>
            <a:rPr lang="en-US" sz="3200" dirty="0" err="1" smtClean="0"/>
            <a:t>sifat</a:t>
          </a:r>
          <a:r>
            <a:rPr lang="en-US" sz="3200" dirty="0" smtClean="0"/>
            <a:t> yang </a:t>
          </a:r>
          <a:r>
            <a:rPr lang="en-US" sz="3200" dirty="0" err="1" smtClean="0"/>
            <a:t>sama</a:t>
          </a:r>
          <a:r>
            <a:rPr lang="en-US" sz="3200" dirty="0" smtClean="0"/>
            <a:t> </a:t>
          </a:r>
          <a:r>
            <a:rPr lang="en-US" sz="3200" dirty="0" err="1" smtClean="0"/>
            <a:t>dengan</a:t>
          </a:r>
          <a:r>
            <a:rPr lang="en-US" sz="3200" dirty="0" smtClean="0"/>
            <a:t> </a:t>
          </a:r>
          <a:r>
            <a:rPr lang="en-US" sz="3200" dirty="0" err="1" smtClean="0"/>
            <a:t>materi</a:t>
          </a:r>
          <a:r>
            <a:rPr lang="en-US" sz="3200" dirty="0" smtClean="0"/>
            <a:t> </a:t>
          </a:r>
          <a:r>
            <a:rPr lang="en-US" sz="3200" dirty="0" err="1" smtClean="0"/>
            <a:t>tersebut</a:t>
          </a:r>
          <a:endParaRPr lang="en-US" sz="3200" dirty="0"/>
        </a:p>
      </dgm:t>
    </dgm:pt>
    <dgm:pt modelId="{3ECC3CA0-EEC6-404F-BF21-014476DEEAEB}" type="parTrans" cxnId="{03072056-4470-4B96-A25B-818162E36718}">
      <dgm:prSet/>
      <dgm:spPr/>
      <dgm:t>
        <a:bodyPr/>
        <a:lstStyle/>
        <a:p>
          <a:endParaRPr lang="en-US"/>
        </a:p>
      </dgm:t>
    </dgm:pt>
    <dgm:pt modelId="{8E78619D-C321-47C3-879B-9E648CA55CEB}" type="sibTrans" cxnId="{03072056-4470-4B96-A25B-818162E36718}">
      <dgm:prSet/>
      <dgm:spPr/>
      <dgm:t>
        <a:bodyPr/>
        <a:lstStyle/>
        <a:p>
          <a:endParaRPr lang="en-US"/>
        </a:p>
      </dgm:t>
    </dgm:pt>
    <dgm:pt modelId="{CF923A95-19CB-4A33-A497-A3ECB0E90296}" type="pres">
      <dgm:prSet presAssocID="{30B4A3AB-5FD7-4F7D-9D6B-F9241E3F4657}" presName="linear" presStyleCnt="0">
        <dgm:presLayoutVars>
          <dgm:animLvl val="lvl"/>
          <dgm:resizeHandles val="exact"/>
        </dgm:presLayoutVars>
      </dgm:prSet>
      <dgm:spPr/>
    </dgm:pt>
    <dgm:pt modelId="{142E164D-313E-402F-A91C-C332982E15D1}" type="pres">
      <dgm:prSet presAssocID="{28A8C1C5-6310-465E-AFBF-AADD882BC3D6}" presName="parentText" presStyleLbl="node1" presStyleIdx="0" presStyleCnt="1" custScaleY="435880" custLinFactNeighborX="-1163" custLinFactNeighborY="11499">
        <dgm:presLayoutVars>
          <dgm:chMax val="0"/>
          <dgm:bulletEnabled val="1"/>
        </dgm:presLayoutVars>
      </dgm:prSet>
      <dgm:spPr/>
    </dgm:pt>
  </dgm:ptLst>
  <dgm:cxnLst>
    <dgm:cxn modelId="{03072056-4470-4B96-A25B-818162E36718}" srcId="{30B4A3AB-5FD7-4F7D-9D6B-F9241E3F4657}" destId="{28A8C1C5-6310-465E-AFBF-AADD882BC3D6}" srcOrd="0" destOrd="0" parTransId="{3ECC3CA0-EEC6-404F-BF21-014476DEEAEB}" sibTransId="{8E78619D-C321-47C3-879B-9E648CA55CEB}"/>
    <dgm:cxn modelId="{81F8570B-FF40-435E-B34A-8FFE3CA51599}" type="presOf" srcId="{30B4A3AB-5FD7-4F7D-9D6B-F9241E3F4657}" destId="{CF923A95-19CB-4A33-A497-A3ECB0E90296}" srcOrd="0" destOrd="0" presId="urn:microsoft.com/office/officeart/2005/8/layout/vList2"/>
    <dgm:cxn modelId="{A9310FB0-C5AD-4FB0-BC3F-0703835F36E9}" type="presOf" srcId="{28A8C1C5-6310-465E-AFBF-AADD882BC3D6}" destId="{142E164D-313E-402F-A91C-C332982E15D1}" srcOrd="0" destOrd="0" presId="urn:microsoft.com/office/officeart/2005/8/layout/vList2"/>
    <dgm:cxn modelId="{F7E19BA9-CD26-4A32-B5F7-145DDFEDC369}" type="presParOf" srcId="{CF923A95-19CB-4A33-A497-A3ECB0E90296}" destId="{142E164D-313E-402F-A91C-C332982E15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D304AF3-51C5-46AD-AF70-BD06C8B9DC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D8CBED-4152-4D85-BBBC-7602130B0A14}">
      <dgm:prSet/>
      <dgm:spPr/>
      <dgm:t>
        <a:bodyPr/>
        <a:lstStyle/>
        <a:p>
          <a:pPr rtl="0"/>
          <a:r>
            <a:rPr lang="en-US" dirty="0" err="1" smtClean="0"/>
            <a:t>isotop</a:t>
          </a:r>
          <a:endParaRPr lang="en-US" dirty="0"/>
        </a:p>
      </dgm:t>
    </dgm:pt>
    <dgm:pt modelId="{98F492B3-1D8F-4A0B-A19D-FFD3BFD51AA0}" type="parTrans" cxnId="{B9D28EDD-29B0-414E-BE79-3A1DD19ED7DD}">
      <dgm:prSet/>
      <dgm:spPr/>
      <dgm:t>
        <a:bodyPr/>
        <a:lstStyle/>
        <a:p>
          <a:endParaRPr lang="en-US"/>
        </a:p>
      </dgm:t>
    </dgm:pt>
    <dgm:pt modelId="{B172CCB7-C43D-4971-B9A9-1F50FAE83B87}" type="sibTrans" cxnId="{B9D28EDD-29B0-414E-BE79-3A1DD19ED7DD}">
      <dgm:prSet/>
      <dgm:spPr/>
      <dgm:t>
        <a:bodyPr/>
        <a:lstStyle/>
        <a:p>
          <a:endParaRPr lang="en-US"/>
        </a:p>
      </dgm:t>
    </dgm:pt>
    <dgm:pt modelId="{FABF04EC-7F42-4A74-A5BD-45A23E4A47AE}" type="pres">
      <dgm:prSet presAssocID="{5D304AF3-51C5-46AD-AF70-BD06C8B9DCCD}" presName="linear" presStyleCnt="0">
        <dgm:presLayoutVars>
          <dgm:animLvl val="lvl"/>
          <dgm:resizeHandles val="exact"/>
        </dgm:presLayoutVars>
      </dgm:prSet>
      <dgm:spPr/>
    </dgm:pt>
    <dgm:pt modelId="{0136D282-116C-4B62-9EC7-82A316C83C78}" type="pres">
      <dgm:prSet presAssocID="{1CD8CBED-4152-4D85-BBBC-7602130B0A1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D3D5D1-7696-4D2E-BCE0-A7DF92ECDC6A}" type="presOf" srcId="{1CD8CBED-4152-4D85-BBBC-7602130B0A14}" destId="{0136D282-116C-4B62-9EC7-82A316C83C78}" srcOrd="0" destOrd="0" presId="urn:microsoft.com/office/officeart/2005/8/layout/vList2"/>
    <dgm:cxn modelId="{B9D28EDD-29B0-414E-BE79-3A1DD19ED7DD}" srcId="{5D304AF3-51C5-46AD-AF70-BD06C8B9DCCD}" destId="{1CD8CBED-4152-4D85-BBBC-7602130B0A14}" srcOrd="0" destOrd="0" parTransId="{98F492B3-1D8F-4A0B-A19D-FFD3BFD51AA0}" sibTransId="{B172CCB7-C43D-4971-B9A9-1F50FAE83B87}"/>
    <dgm:cxn modelId="{0E6CF986-F44A-4F3A-AC8C-80D8224D698E}" type="presOf" srcId="{5D304AF3-51C5-46AD-AF70-BD06C8B9DCCD}" destId="{FABF04EC-7F42-4A74-A5BD-45A23E4A47AE}" srcOrd="0" destOrd="0" presId="urn:microsoft.com/office/officeart/2005/8/layout/vList2"/>
    <dgm:cxn modelId="{962236F7-3627-48D6-A7EF-21F83F70E9B0}" type="presParOf" srcId="{FABF04EC-7F42-4A74-A5BD-45A23E4A47AE}" destId="{0136D282-116C-4B62-9EC7-82A316C83C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38FBD4E-1981-4F60-A6B5-AD7E4E88F5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6F737F-8618-4ABF-AB24-293FB045CC6A}">
      <dgm:prSet custT="1"/>
      <dgm:spPr/>
      <dgm:t>
        <a:bodyPr/>
        <a:lstStyle/>
        <a:p>
          <a:pPr rtl="0"/>
          <a:r>
            <a:rPr lang="en-US" sz="3600" dirty="0" err="1" smtClean="0"/>
            <a:t>Konfigurasi</a:t>
          </a:r>
          <a:r>
            <a:rPr lang="en-US" sz="3600" dirty="0" smtClean="0"/>
            <a:t> </a:t>
          </a:r>
          <a:r>
            <a:rPr lang="en-US" sz="3600" dirty="0" err="1" smtClean="0"/>
            <a:t>Elektron</a:t>
          </a:r>
          <a:endParaRPr lang="en-US" sz="3600" dirty="0"/>
        </a:p>
      </dgm:t>
    </dgm:pt>
    <dgm:pt modelId="{E33057C9-C021-4ECF-8D33-BE5211440A6A}" type="parTrans" cxnId="{2C8F1C44-776F-40DE-A853-D78AE5878422}">
      <dgm:prSet/>
      <dgm:spPr/>
      <dgm:t>
        <a:bodyPr/>
        <a:lstStyle/>
        <a:p>
          <a:endParaRPr lang="en-US"/>
        </a:p>
      </dgm:t>
    </dgm:pt>
    <dgm:pt modelId="{387D5158-B398-4382-9EF8-13439ADA4A5C}" type="sibTrans" cxnId="{2C8F1C44-776F-40DE-A853-D78AE5878422}">
      <dgm:prSet/>
      <dgm:spPr/>
      <dgm:t>
        <a:bodyPr/>
        <a:lstStyle/>
        <a:p>
          <a:endParaRPr lang="en-US"/>
        </a:p>
      </dgm:t>
    </dgm:pt>
    <dgm:pt modelId="{C78B8BB5-FD8E-478B-8710-D77974543766}" type="pres">
      <dgm:prSet presAssocID="{338FBD4E-1981-4F60-A6B5-AD7E4E88F5F4}" presName="linear" presStyleCnt="0">
        <dgm:presLayoutVars>
          <dgm:animLvl val="lvl"/>
          <dgm:resizeHandles val="exact"/>
        </dgm:presLayoutVars>
      </dgm:prSet>
      <dgm:spPr/>
    </dgm:pt>
    <dgm:pt modelId="{98253D5A-E948-47D1-B1C3-F79AC0BD2EE7}" type="pres">
      <dgm:prSet presAssocID="{E56F737F-8618-4ABF-AB24-293FB045CC6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0483A20-C058-42CA-B4CE-390BE0AD17F1}" type="presOf" srcId="{E56F737F-8618-4ABF-AB24-293FB045CC6A}" destId="{98253D5A-E948-47D1-B1C3-F79AC0BD2EE7}" srcOrd="0" destOrd="0" presId="urn:microsoft.com/office/officeart/2005/8/layout/vList2"/>
    <dgm:cxn modelId="{3E65F7BC-718B-49AE-972A-9B9DC736D749}" type="presOf" srcId="{338FBD4E-1981-4F60-A6B5-AD7E4E88F5F4}" destId="{C78B8BB5-FD8E-478B-8710-D77974543766}" srcOrd="0" destOrd="0" presId="urn:microsoft.com/office/officeart/2005/8/layout/vList2"/>
    <dgm:cxn modelId="{2C8F1C44-776F-40DE-A853-D78AE5878422}" srcId="{338FBD4E-1981-4F60-A6B5-AD7E4E88F5F4}" destId="{E56F737F-8618-4ABF-AB24-293FB045CC6A}" srcOrd="0" destOrd="0" parTransId="{E33057C9-C021-4ECF-8D33-BE5211440A6A}" sibTransId="{387D5158-B398-4382-9EF8-13439ADA4A5C}"/>
    <dgm:cxn modelId="{D0D8903C-361F-4E90-B1C3-C434B62AD1F1}" type="presParOf" srcId="{C78B8BB5-FD8E-478B-8710-D77974543766}" destId="{98253D5A-E948-47D1-B1C3-F79AC0BD2E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F62E129-AED1-484A-9973-B196C2C93D5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75EB2C-6DBB-4D20-8EC5-3386869AE247}">
      <dgm:prSet/>
      <dgm:spPr/>
      <dgm:t>
        <a:bodyPr/>
        <a:lstStyle/>
        <a:p>
          <a:pPr rtl="0"/>
          <a:r>
            <a:rPr lang="en-US" dirty="0" err="1" smtClean="0"/>
            <a:t>Susunan</a:t>
          </a:r>
          <a:r>
            <a:rPr lang="en-US" dirty="0" smtClean="0"/>
            <a:t> </a:t>
          </a:r>
          <a:r>
            <a:rPr lang="en-US" dirty="0" err="1" smtClean="0"/>
            <a:t>elektron</a:t>
          </a:r>
          <a:r>
            <a:rPr lang="en-US" dirty="0" smtClean="0"/>
            <a:t> </a:t>
          </a:r>
          <a:endParaRPr lang="en-US" dirty="0"/>
        </a:p>
      </dgm:t>
    </dgm:pt>
    <dgm:pt modelId="{F0ED5157-CA75-44A5-9AB6-A94CDB45AF0E}" type="parTrans" cxnId="{9F1DDAE9-6AAD-4F58-AF66-0177F6A11BFA}">
      <dgm:prSet/>
      <dgm:spPr/>
      <dgm:t>
        <a:bodyPr/>
        <a:lstStyle/>
        <a:p>
          <a:endParaRPr lang="en-US"/>
        </a:p>
      </dgm:t>
    </dgm:pt>
    <dgm:pt modelId="{A1C56D97-D97D-4303-96EB-D399C97BA9D8}" type="sibTrans" cxnId="{9F1DDAE9-6AAD-4F58-AF66-0177F6A11BFA}">
      <dgm:prSet/>
      <dgm:spPr/>
      <dgm:t>
        <a:bodyPr/>
        <a:lstStyle/>
        <a:p>
          <a:endParaRPr lang="en-US"/>
        </a:p>
      </dgm:t>
    </dgm:pt>
    <dgm:pt modelId="{7C264C2E-4B17-498E-9F59-03CE5BFE55B6}" type="pres">
      <dgm:prSet presAssocID="{1F62E129-AED1-484A-9973-B196C2C93D56}" presName="linear" presStyleCnt="0">
        <dgm:presLayoutVars>
          <dgm:animLvl val="lvl"/>
          <dgm:resizeHandles val="exact"/>
        </dgm:presLayoutVars>
      </dgm:prSet>
      <dgm:spPr/>
    </dgm:pt>
    <dgm:pt modelId="{C1D9E70F-2824-4AF1-BD68-4C274193A85E}" type="pres">
      <dgm:prSet presAssocID="{6E75EB2C-6DBB-4D20-8EC5-3386869AE24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F2994AF-1212-457C-8DC8-C954E0EF09FA}" type="presOf" srcId="{1F62E129-AED1-484A-9973-B196C2C93D56}" destId="{7C264C2E-4B17-498E-9F59-03CE5BFE55B6}" srcOrd="0" destOrd="0" presId="urn:microsoft.com/office/officeart/2005/8/layout/vList2"/>
    <dgm:cxn modelId="{9F1DDAE9-6AAD-4F58-AF66-0177F6A11BFA}" srcId="{1F62E129-AED1-484A-9973-B196C2C93D56}" destId="{6E75EB2C-6DBB-4D20-8EC5-3386869AE247}" srcOrd="0" destOrd="0" parTransId="{F0ED5157-CA75-44A5-9AB6-A94CDB45AF0E}" sibTransId="{A1C56D97-D97D-4303-96EB-D399C97BA9D8}"/>
    <dgm:cxn modelId="{640589D1-FE38-4380-B985-1BE76CF4545E}" type="presOf" srcId="{6E75EB2C-6DBB-4D20-8EC5-3386869AE247}" destId="{C1D9E70F-2824-4AF1-BD68-4C274193A85E}" srcOrd="0" destOrd="0" presId="urn:microsoft.com/office/officeart/2005/8/layout/vList2"/>
    <dgm:cxn modelId="{E80E09DD-5165-4E11-8D06-0AB426215CD1}" type="presParOf" srcId="{7C264C2E-4B17-498E-9F59-03CE5BFE55B6}" destId="{C1D9E70F-2824-4AF1-BD68-4C274193A8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C3A95E9-E2AB-48A6-9741-3E4AD22004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E0BD86-A3AA-40D2-BAB8-248B8795F38B}">
      <dgm:prSet/>
      <dgm:spPr/>
      <dgm:t>
        <a:bodyPr/>
        <a:lstStyle/>
        <a:p>
          <a:pPr rtl="0"/>
          <a:r>
            <a:rPr lang="en-US" smtClean="0"/>
            <a:t>IKATAN KIMIA</a:t>
          </a:r>
          <a:endParaRPr lang="en-US"/>
        </a:p>
      </dgm:t>
    </dgm:pt>
    <dgm:pt modelId="{142EC49B-04B5-4ABD-807C-14B451B01C27}" type="parTrans" cxnId="{3E70DBC4-BF08-4CDB-8595-A6D2D67DC806}">
      <dgm:prSet/>
      <dgm:spPr/>
      <dgm:t>
        <a:bodyPr/>
        <a:lstStyle/>
        <a:p>
          <a:endParaRPr lang="en-US"/>
        </a:p>
      </dgm:t>
    </dgm:pt>
    <dgm:pt modelId="{E57EABAC-B97A-40C5-8178-3F2378D903BE}" type="sibTrans" cxnId="{3E70DBC4-BF08-4CDB-8595-A6D2D67DC806}">
      <dgm:prSet/>
      <dgm:spPr/>
      <dgm:t>
        <a:bodyPr/>
        <a:lstStyle/>
        <a:p>
          <a:endParaRPr lang="en-US"/>
        </a:p>
      </dgm:t>
    </dgm:pt>
    <dgm:pt modelId="{8EA8ED63-3B4C-46AE-BD3F-18C6BAE22108}" type="pres">
      <dgm:prSet presAssocID="{AC3A95E9-E2AB-48A6-9741-3E4AD22004CC}" presName="linear" presStyleCnt="0">
        <dgm:presLayoutVars>
          <dgm:animLvl val="lvl"/>
          <dgm:resizeHandles val="exact"/>
        </dgm:presLayoutVars>
      </dgm:prSet>
      <dgm:spPr/>
    </dgm:pt>
    <dgm:pt modelId="{A9BD4534-41B4-43D4-BF2A-1AA4D62EF3ED}" type="pres">
      <dgm:prSet presAssocID="{39E0BD86-A3AA-40D2-BAB8-248B8795F38B}" presName="parentText" presStyleLbl="node1" presStyleIdx="0" presStyleCnt="1" custLinFactNeighborX="62222" custLinFactNeighborY="-4241">
        <dgm:presLayoutVars>
          <dgm:chMax val="0"/>
          <dgm:bulletEnabled val="1"/>
        </dgm:presLayoutVars>
      </dgm:prSet>
      <dgm:spPr/>
    </dgm:pt>
  </dgm:ptLst>
  <dgm:cxnLst>
    <dgm:cxn modelId="{3E70DBC4-BF08-4CDB-8595-A6D2D67DC806}" srcId="{AC3A95E9-E2AB-48A6-9741-3E4AD22004CC}" destId="{39E0BD86-A3AA-40D2-BAB8-248B8795F38B}" srcOrd="0" destOrd="0" parTransId="{142EC49B-04B5-4ABD-807C-14B451B01C27}" sibTransId="{E57EABAC-B97A-40C5-8178-3F2378D903BE}"/>
    <dgm:cxn modelId="{C05F3CDB-2F09-4D67-80C5-A08CBE5FF0FA}" type="presOf" srcId="{AC3A95E9-E2AB-48A6-9741-3E4AD22004CC}" destId="{8EA8ED63-3B4C-46AE-BD3F-18C6BAE22108}" srcOrd="0" destOrd="0" presId="urn:microsoft.com/office/officeart/2005/8/layout/vList2"/>
    <dgm:cxn modelId="{AEE32449-1ABC-47AB-9D36-D8E1C18C53DD}" type="presOf" srcId="{39E0BD86-A3AA-40D2-BAB8-248B8795F38B}" destId="{A9BD4534-41B4-43D4-BF2A-1AA4D62EF3ED}" srcOrd="0" destOrd="0" presId="urn:microsoft.com/office/officeart/2005/8/layout/vList2"/>
    <dgm:cxn modelId="{66E68E7E-5F52-4CC1-942E-CD11F14053A8}" type="presParOf" srcId="{8EA8ED63-3B4C-46AE-BD3F-18C6BAE22108}" destId="{A9BD4534-41B4-43D4-BF2A-1AA4D62EF3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B41E2A2-3EB9-4CF4-A16F-DE602ED26D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C98D2F-C019-4F23-A0EC-51D14237F5C0}">
      <dgm:prSet/>
      <dgm:spPr/>
      <dgm:t>
        <a:bodyPr/>
        <a:lstStyle/>
        <a:p>
          <a:pPr rtl="0"/>
          <a:r>
            <a:rPr lang="en-US" dirty="0" err="1" smtClean="0"/>
            <a:t>Ikatan</a:t>
          </a:r>
          <a:r>
            <a:rPr lang="en-US" dirty="0" smtClean="0"/>
            <a:t> ion</a:t>
          </a:r>
          <a:endParaRPr lang="en-US" dirty="0"/>
        </a:p>
      </dgm:t>
    </dgm:pt>
    <dgm:pt modelId="{12F1195E-415C-4EA9-8EFA-10E81819E077}" type="parTrans" cxnId="{E0C89E65-7F5E-4359-A176-98E51A93DA36}">
      <dgm:prSet/>
      <dgm:spPr/>
      <dgm:t>
        <a:bodyPr/>
        <a:lstStyle/>
        <a:p>
          <a:endParaRPr lang="en-US"/>
        </a:p>
      </dgm:t>
    </dgm:pt>
    <dgm:pt modelId="{1978ED9D-EE0F-4856-A28F-FB66A96AE1AC}" type="sibTrans" cxnId="{E0C89E65-7F5E-4359-A176-98E51A93DA36}">
      <dgm:prSet/>
      <dgm:spPr/>
      <dgm:t>
        <a:bodyPr/>
        <a:lstStyle/>
        <a:p>
          <a:endParaRPr lang="en-US"/>
        </a:p>
      </dgm:t>
    </dgm:pt>
    <dgm:pt modelId="{B2C4247A-7641-443F-AEEB-7DF507D91C8B}" type="pres">
      <dgm:prSet presAssocID="{4B41E2A2-3EB9-4CF4-A16F-DE602ED26D73}" presName="linear" presStyleCnt="0">
        <dgm:presLayoutVars>
          <dgm:animLvl val="lvl"/>
          <dgm:resizeHandles val="exact"/>
        </dgm:presLayoutVars>
      </dgm:prSet>
      <dgm:spPr/>
    </dgm:pt>
    <dgm:pt modelId="{F897075A-26DC-4C72-AE8C-179BCF92561F}" type="pres">
      <dgm:prSet presAssocID="{F5C98D2F-C019-4F23-A0EC-51D14237F5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D5FEAD-CB66-4990-9203-9F2923E91C23}" type="presOf" srcId="{F5C98D2F-C019-4F23-A0EC-51D14237F5C0}" destId="{F897075A-26DC-4C72-AE8C-179BCF92561F}" srcOrd="0" destOrd="0" presId="urn:microsoft.com/office/officeart/2005/8/layout/vList2"/>
    <dgm:cxn modelId="{F6BE6A04-D085-462E-AA95-DFAB7E4B7480}" type="presOf" srcId="{4B41E2A2-3EB9-4CF4-A16F-DE602ED26D73}" destId="{B2C4247A-7641-443F-AEEB-7DF507D91C8B}" srcOrd="0" destOrd="0" presId="urn:microsoft.com/office/officeart/2005/8/layout/vList2"/>
    <dgm:cxn modelId="{E0C89E65-7F5E-4359-A176-98E51A93DA36}" srcId="{4B41E2A2-3EB9-4CF4-A16F-DE602ED26D73}" destId="{F5C98D2F-C019-4F23-A0EC-51D14237F5C0}" srcOrd="0" destOrd="0" parTransId="{12F1195E-415C-4EA9-8EFA-10E81819E077}" sibTransId="{1978ED9D-EE0F-4856-A28F-FB66A96AE1AC}"/>
    <dgm:cxn modelId="{0CE8251F-5412-41FE-A763-2E7891D2B612}" type="presParOf" srcId="{B2C4247A-7641-443F-AEEB-7DF507D91C8B}" destId="{F897075A-26DC-4C72-AE8C-179BCF9256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707D94F-5FCF-4125-BDB5-4934422F71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EB6AA7-2AFB-41AA-9B49-1414DE76F3F5}">
      <dgm:prSet/>
      <dgm:spPr/>
      <dgm:t>
        <a:bodyPr/>
        <a:lstStyle/>
        <a:p>
          <a:pPr rtl="0"/>
          <a:r>
            <a:rPr lang="en-US" smtClean="0"/>
            <a:t>Ikatan kovalen</a:t>
          </a:r>
          <a:endParaRPr lang="en-US"/>
        </a:p>
      </dgm:t>
    </dgm:pt>
    <dgm:pt modelId="{2C784040-E23C-4508-8E97-9D5E79DFBDDD}" type="parTrans" cxnId="{3FA213CC-BA10-4827-B9C4-433F7B9C1626}">
      <dgm:prSet/>
      <dgm:spPr/>
      <dgm:t>
        <a:bodyPr/>
        <a:lstStyle/>
        <a:p>
          <a:endParaRPr lang="en-US"/>
        </a:p>
      </dgm:t>
    </dgm:pt>
    <dgm:pt modelId="{C84B4D74-3B1F-4DA2-879A-6C194C442A1F}" type="sibTrans" cxnId="{3FA213CC-BA10-4827-B9C4-433F7B9C1626}">
      <dgm:prSet/>
      <dgm:spPr/>
      <dgm:t>
        <a:bodyPr/>
        <a:lstStyle/>
        <a:p>
          <a:endParaRPr lang="en-US"/>
        </a:p>
      </dgm:t>
    </dgm:pt>
    <dgm:pt modelId="{38C98672-F077-4095-949F-0C54613F0D87}" type="pres">
      <dgm:prSet presAssocID="{B707D94F-5FCF-4125-BDB5-4934422F71BE}" presName="linear" presStyleCnt="0">
        <dgm:presLayoutVars>
          <dgm:animLvl val="lvl"/>
          <dgm:resizeHandles val="exact"/>
        </dgm:presLayoutVars>
      </dgm:prSet>
      <dgm:spPr/>
    </dgm:pt>
    <dgm:pt modelId="{E927A8B7-025A-4725-8BA3-7BBC7363DFAF}" type="pres">
      <dgm:prSet presAssocID="{27EB6AA7-2AFB-41AA-9B49-1414DE76F3F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FA213CC-BA10-4827-B9C4-433F7B9C1626}" srcId="{B707D94F-5FCF-4125-BDB5-4934422F71BE}" destId="{27EB6AA7-2AFB-41AA-9B49-1414DE76F3F5}" srcOrd="0" destOrd="0" parTransId="{2C784040-E23C-4508-8E97-9D5E79DFBDDD}" sibTransId="{C84B4D74-3B1F-4DA2-879A-6C194C442A1F}"/>
    <dgm:cxn modelId="{D28725A5-1A50-4A5D-A405-897A5B7B99BF}" type="presOf" srcId="{27EB6AA7-2AFB-41AA-9B49-1414DE76F3F5}" destId="{E927A8B7-025A-4725-8BA3-7BBC7363DFAF}" srcOrd="0" destOrd="0" presId="urn:microsoft.com/office/officeart/2005/8/layout/vList2"/>
    <dgm:cxn modelId="{4878FB0C-217A-496A-9AF6-430D7C9FA556}" type="presOf" srcId="{B707D94F-5FCF-4125-BDB5-4934422F71BE}" destId="{38C98672-F077-4095-949F-0C54613F0D87}" srcOrd="0" destOrd="0" presId="urn:microsoft.com/office/officeart/2005/8/layout/vList2"/>
    <dgm:cxn modelId="{56E333DB-726E-4565-A375-BDC58D8A497E}" type="presParOf" srcId="{38C98672-F077-4095-949F-0C54613F0D87}" destId="{E927A8B7-025A-4725-8BA3-7BBC7363DF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9B96307-4F4F-4475-B704-78C35B5BF8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55CE8B-5F6A-46D6-AC8B-CFA212B7A489}">
      <dgm:prSet/>
      <dgm:spPr/>
      <dgm:t>
        <a:bodyPr/>
        <a:lstStyle/>
        <a:p>
          <a:pPr rtl="0"/>
          <a:r>
            <a:rPr lang="en-US" smtClean="0"/>
            <a:t>Latihan Konfigurasi Elektron</a:t>
          </a:r>
          <a:endParaRPr lang="en-US"/>
        </a:p>
      </dgm:t>
    </dgm:pt>
    <dgm:pt modelId="{A00C38BD-9F47-434A-8A99-5BAC16FC7890}" type="parTrans" cxnId="{AD144FCC-D398-4B5A-AB2B-D4027C6ADBC0}">
      <dgm:prSet/>
      <dgm:spPr/>
      <dgm:t>
        <a:bodyPr/>
        <a:lstStyle/>
        <a:p>
          <a:endParaRPr lang="en-US"/>
        </a:p>
      </dgm:t>
    </dgm:pt>
    <dgm:pt modelId="{C833BF1A-BDCA-47A8-B36C-1F23358ED44B}" type="sibTrans" cxnId="{AD144FCC-D398-4B5A-AB2B-D4027C6ADBC0}">
      <dgm:prSet/>
      <dgm:spPr/>
      <dgm:t>
        <a:bodyPr/>
        <a:lstStyle/>
        <a:p>
          <a:endParaRPr lang="en-US"/>
        </a:p>
      </dgm:t>
    </dgm:pt>
    <dgm:pt modelId="{5DC70228-5B89-4773-92F8-7C4BCB85C5DD}" type="pres">
      <dgm:prSet presAssocID="{99B96307-4F4F-4475-B704-78C35B5BF8F6}" presName="linear" presStyleCnt="0">
        <dgm:presLayoutVars>
          <dgm:animLvl val="lvl"/>
          <dgm:resizeHandles val="exact"/>
        </dgm:presLayoutVars>
      </dgm:prSet>
      <dgm:spPr/>
    </dgm:pt>
    <dgm:pt modelId="{867AF79F-E873-4874-B1D1-E169203CF1FA}" type="pres">
      <dgm:prSet presAssocID="{1255CE8B-5F6A-46D6-AC8B-CFA212B7A48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1C8847-0E4D-480C-9481-44F6E165B429}" type="presOf" srcId="{1255CE8B-5F6A-46D6-AC8B-CFA212B7A489}" destId="{867AF79F-E873-4874-B1D1-E169203CF1FA}" srcOrd="0" destOrd="0" presId="urn:microsoft.com/office/officeart/2005/8/layout/vList2"/>
    <dgm:cxn modelId="{AD144FCC-D398-4B5A-AB2B-D4027C6ADBC0}" srcId="{99B96307-4F4F-4475-B704-78C35B5BF8F6}" destId="{1255CE8B-5F6A-46D6-AC8B-CFA212B7A489}" srcOrd="0" destOrd="0" parTransId="{A00C38BD-9F47-434A-8A99-5BAC16FC7890}" sibTransId="{C833BF1A-BDCA-47A8-B36C-1F23358ED44B}"/>
    <dgm:cxn modelId="{AEF66A00-41C9-43D4-8094-F2A1DC14E593}" type="presOf" srcId="{99B96307-4F4F-4475-B704-78C35B5BF8F6}" destId="{5DC70228-5B89-4773-92F8-7C4BCB85C5DD}" srcOrd="0" destOrd="0" presId="urn:microsoft.com/office/officeart/2005/8/layout/vList2"/>
    <dgm:cxn modelId="{C6658C34-8F45-457C-B1C4-DA25A5192691}" type="presParOf" srcId="{5DC70228-5B89-4773-92F8-7C4BCB85C5DD}" destId="{867AF79F-E873-4874-B1D1-E169203CF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D3139-C2CA-44CD-A11F-FCD9962A409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ACB248-F5F7-47EA-9100-D66C851D7F62}">
      <dgm:prSet custT="1"/>
      <dgm:spPr/>
      <dgm:t>
        <a:bodyPr/>
        <a:lstStyle/>
        <a:p>
          <a:pPr algn="ctr" rtl="0"/>
          <a:r>
            <a:rPr lang="en-US" sz="4000" dirty="0" smtClean="0"/>
            <a:t>atom</a:t>
          </a:r>
          <a:endParaRPr lang="en-US" sz="4000" dirty="0"/>
        </a:p>
      </dgm:t>
    </dgm:pt>
    <dgm:pt modelId="{A8489C0B-BF64-4ABC-91E4-75A3CC9CFF96}" type="parTrans" cxnId="{FB04E9F7-C749-49D4-89B7-0BCF63FA92C9}">
      <dgm:prSet/>
      <dgm:spPr/>
      <dgm:t>
        <a:bodyPr/>
        <a:lstStyle/>
        <a:p>
          <a:endParaRPr lang="en-US"/>
        </a:p>
      </dgm:t>
    </dgm:pt>
    <dgm:pt modelId="{0EFE2208-F45D-4DC9-BAEB-4DF8C7F1AB1F}" type="sibTrans" cxnId="{FB04E9F7-C749-49D4-89B7-0BCF63FA92C9}">
      <dgm:prSet/>
      <dgm:spPr/>
      <dgm:t>
        <a:bodyPr/>
        <a:lstStyle/>
        <a:p>
          <a:endParaRPr lang="en-US"/>
        </a:p>
      </dgm:t>
    </dgm:pt>
    <dgm:pt modelId="{60E7D290-1659-4191-B56B-2A2F987383A8}" type="pres">
      <dgm:prSet presAssocID="{714D3139-C2CA-44CD-A11F-FCD9962A4093}" presName="linear" presStyleCnt="0">
        <dgm:presLayoutVars>
          <dgm:animLvl val="lvl"/>
          <dgm:resizeHandles val="exact"/>
        </dgm:presLayoutVars>
      </dgm:prSet>
      <dgm:spPr/>
    </dgm:pt>
    <dgm:pt modelId="{C3532FCA-3EAE-469D-BE9D-D6CDEEB6F36D}" type="pres">
      <dgm:prSet presAssocID="{57ACB248-F5F7-47EA-9100-D66C851D7F62}" presName="parentText" presStyleLbl="node1" presStyleIdx="0" presStyleCnt="1" custScaleY="214533">
        <dgm:presLayoutVars>
          <dgm:chMax val="0"/>
          <dgm:bulletEnabled val="1"/>
        </dgm:presLayoutVars>
      </dgm:prSet>
      <dgm:spPr/>
    </dgm:pt>
  </dgm:ptLst>
  <dgm:cxnLst>
    <dgm:cxn modelId="{FB04E9F7-C749-49D4-89B7-0BCF63FA92C9}" srcId="{714D3139-C2CA-44CD-A11F-FCD9962A4093}" destId="{57ACB248-F5F7-47EA-9100-D66C851D7F62}" srcOrd="0" destOrd="0" parTransId="{A8489C0B-BF64-4ABC-91E4-75A3CC9CFF96}" sibTransId="{0EFE2208-F45D-4DC9-BAEB-4DF8C7F1AB1F}"/>
    <dgm:cxn modelId="{CB7BF595-B9B7-4FB9-A355-CA7A4D5BE5AA}" type="presOf" srcId="{57ACB248-F5F7-47EA-9100-D66C851D7F62}" destId="{C3532FCA-3EAE-469D-BE9D-D6CDEEB6F36D}" srcOrd="0" destOrd="0" presId="urn:microsoft.com/office/officeart/2005/8/layout/vList2"/>
    <dgm:cxn modelId="{6F78C7A6-271C-4891-A8D7-4A1241F6B831}" type="presOf" srcId="{714D3139-C2CA-44CD-A11F-FCD9962A4093}" destId="{60E7D290-1659-4191-B56B-2A2F987383A8}" srcOrd="0" destOrd="0" presId="urn:microsoft.com/office/officeart/2005/8/layout/vList2"/>
    <dgm:cxn modelId="{731265B6-17F9-4E10-AEC5-BC60139936C4}" type="presParOf" srcId="{60E7D290-1659-4191-B56B-2A2F987383A8}" destId="{C3532FCA-3EAE-469D-BE9D-D6CDEEB6F3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4D3139-C2CA-44CD-A11F-FCD9962A409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7ACB248-F5F7-47EA-9100-D66C851D7F62}">
      <dgm:prSet custT="1"/>
      <dgm:spPr/>
      <dgm:t>
        <a:bodyPr/>
        <a:lstStyle/>
        <a:p>
          <a:pPr algn="ctr" rtl="0"/>
          <a:r>
            <a:rPr lang="en-US" sz="4000" dirty="0" err="1" smtClean="0"/>
            <a:t>molekul</a:t>
          </a:r>
          <a:endParaRPr lang="en-US" sz="4000" dirty="0"/>
        </a:p>
      </dgm:t>
    </dgm:pt>
    <dgm:pt modelId="{A8489C0B-BF64-4ABC-91E4-75A3CC9CFF96}" type="parTrans" cxnId="{FB04E9F7-C749-49D4-89B7-0BCF63FA92C9}">
      <dgm:prSet/>
      <dgm:spPr/>
      <dgm:t>
        <a:bodyPr/>
        <a:lstStyle/>
        <a:p>
          <a:endParaRPr lang="en-US"/>
        </a:p>
      </dgm:t>
    </dgm:pt>
    <dgm:pt modelId="{0EFE2208-F45D-4DC9-BAEB-4DF8C7F1AB1F}" type="sibTrans" cxnId="{FB04E9F7-C749-49D4-89B7-0BCF63FA92C9}">
      <dgm:prSet/>
      <dgm:spPr/>
      <dgm:t>
        <a:bodyPr/>
        <a:lstStyle/>
        <a:p>
          <a:endParaRPr lang="en-US"/>
        </a:p>
      </dgm:t>
    </dgm:pt>
    <dgm:pt modelId="{60E7D290-1659-4191-B56B-2A2F987383A8}" type="pres">
      <dgm:prSet presAssocID="{714D3139-C2CA-44CD-A11F-FCD9962A4093}" presName="linear" presStyleCnt="0">
        <dgm:presLayoutVars>
          <dgm:animLvl val="lvl"/>
          <dgm:resizeHandles val="exact"/>
        </dgm:presLayoutVars>
      </dgm:prSet>
      <dgm:spPr/>
    </dgm:pt>
    <dgm:pt modelId="{C3532FCA-3EAE-469D-BE9D-D6CDEEB6F36D}" type="pres">
      <dgm:prSet presAssocID="{57ACB248-F5F7-47EA-9100-D66C851D7F62}" presName="parentText" presStyleLbl="node1" presStyleIdx="0" presStyleCnt="1" custScaleY="214533" custLinFactNeighborX="6897" custLinFactNeighborY="54275">
        <dgm:presLayoutVars>
          <dgm:chMax val="0"/>
          <dgm:bulletEnabled val="1"/>
        </dgm:presLayoutVars>
      </dgm:prSet>
      <dgm:spPr/>
    </dgm:pt>
  </dgm:ptLst>
  <dgm:cxnLst>
    <dgm:cxn modelId="{6B92E52B-BC17-4038-9386-053ABC906A35}" type="presOf" srcId="{714D3139-C2CA-44CD-A11F-FCD9962A4093}" destId="{60E7D290-1659-4191-B56B-2A2F987383A8}" srcOrd="0" destOrd="0" presId="urn:microsoft.com/office/officeart/2005/8/layout/vList2"/>
    <dgm:cxn modelId="{41E87DE1-12B8-47CC-A949-57BEEDDB9C32}" type="presOf" srcId="{57ACB248-F5F7-47EA-9100-D66C851D7F62}" destId="{C3532FCA-3EAE-469D-BE9D-D6CDEEB6F36D}" srcOrd="0" destOrd="0" presId="urn:microsoft.com/office/officeart/2005/8/layout/vList2"/>
    <dgm:cxn modelId="{FB04E9F7-C749-49D4-89B7-0BCF63FA92C9}" srcId="{714D3139-C2CA-44CD-A11F-FCD9962A4093}" destId="{57ACB248-F5F7-47EA-9100-D66C851D7F62}" srcOrd="0" destOrd="0" parTransId="{A8489C0B-BF64-4ABC-91E4-75A3CC9CFF96}" sibTransId="{0EFE2208-F45D-4DC9-BAEB-4DF8C7F1AB1F}"/>
    <dgm:cxn modelId="{175A3FBB-0916-49CC-BC8E-7E3E71DF6332}" type="presParOf" srcId="{60E7D290-1659-4191-B56B-2A2F987383A8}" destId="{C3532FCA-3EAE-469D-BE9D-D6CDEEB6F3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4D3139-C2CA-44CD-A11F-FCD9962A4093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7ACB248-F5F7-47EA-9100-D66C851D7F62}">
      <dgm:prSet custT="1"/>
      <dgm:spPr/>
      <dgm:t>
        <a:bodyPr/>
        <a:lstStyle/>
        <a:p>
          <a:pPr algn="ctr" rtl="0"/>
          <a:r>
            <a:rPr lang="en-US" sz="4000" dirty="0" smtClean="0"/>
            <a:t>ion</a:t>
          </a:r>
          <a:endParaRPr lang="en-US" sz="4000" dirty="0"/>
        </a:p>
      </dgm:t>
    </dgm:pt>
    <dgm:pt modelId="{A8489C0B-BF64-4ABC-91E4-75A3CC9CFF96}" type="parTrans" cxnId="{FB04E9F7-C749-49D4-89B7-0BCF63FA92C9}">
      <dgm:prSet/>
      <dgm:spPr/>
      <dgm:t>
        <a:bodyPr/>
        <a:lstStyle/>
        <a:p>
          <a:endParaRPr lang="en-US"/>
        </a:p>
      </dgm:t>
    </dgm:pt>
    <dgm:pt modelId="{0EFE2208-F45D-4DC9-BAEB-4DF8C7F1AB1F}" type="sibTrans" cxnId="{FB04E9F7-C749-49D4-89B7-0BCF63FA92C9}">
      <dgm:prSet/>
      <dgm:spPr/>
      <dgm:t>
        <a:bodyPr/>
        <a:lstStyle/>
        <a:p>
          <a:endParaRPr lang="en-US"/>
        </a:p>
      </dgm:t>
    </dgm:pt>
    <dgm:pt modelId="{60E7D290-1659-4191-B56B-2A2F987383A8}" type="pres">
      <dgm:prSet presAssocID="{714D3139-C2CA-44CD-A11F-FCD9962A4093}" presName="linear" presStyleCnt="0">
        <dgm:presLayoutVars>
          <dgm:animLvl val="lvl"/>
          <dgm:resizeHandles val="exact"/>
        </dgm:presLayoutVars>
      </dgm:prSet>
      <dgm:spPr/>
    </dgm:pt>
    <dgm:pt modelId="{C3532FCA-3EAE-469D-BE9D-D6CDEEB6F36D}" type="pres">
      <dgm:prSet presAssocID="{57ACB248-F5F7-47EA-9100-D66C851D7F62}" presName="parentText" presStyleLbl="node1" presStyleIdx="0" presStyleCnt="1" custScaleY="214533" custLinFactNeighborX="6667" custLinFactNeighborY="-105">
        <dgm:presLayoutVars>
          <dgm:chMax val="0"/>
          <dgm:bulletEnabled val="1"/>
        </dgm:presLayoutVars>
      </dgm:prSet>
      <dgm:spPr/>
    </dgm:pt>
  </dgm:ptLst>
  <dgm:cxnLst>
    <dgm:cxn modelId="{1192F93E-A75A-480D-9F06-9902507A4C1E}" type="presOf" srcId="{57ACB248-F5F7-47EA-9100-D66C851D7F62}" destId="{C3532FCA-3EAE-469D-BE9D-D6CDEEB6F36D}" srcOrd="0" destOrd="0" presId="urn:microsoft.com/office/officeart/2005/8/layout/vList2"/>
    <dgm:cxn modelId="{FB04E9F7-C749-49D4-89B7-0BCF63FA92C9}" srcId="{714D3139-C2CA-44CD-A11F-FCD9962A4093}" destId="{57ACB248-F5F7-47EA-9100-D66C851D7F62}" srcOrd="0" destOrd="0" parTransId="{A8489C0B-BF64-4ABC-91E4-75A3CC9CFF96}" sibTransId="{0EFE2208-F45D-4DC9-BAEB-4DF8C7F1AB1F}"/>
    <dgm:cxn modelId="{5C089B6E-D2D6-4581-91CA-EDCBA5782842}" type="presOf" srcId="{714D3139-C2CA-44CD-A11F-FCD9962A4093}" destId="{60E7D290-1659-4191-B56B-2A2F987383A8}" srcOrd="0" destOrd="0" presId="urn:microsoft.com/office/officeart/2005/8/layout/vList2"/>
    <dgm:cxn modelId="{78D87118-AFB6-4047-A888-6BEAB34442D5}" type="presParOf" srcId="{60E7D290-1659-4191-B56B-2A2F987383A8}" destId="{C3532FCA-3EAE-469D-BE9D-D6CDEEB6F3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A0B375-C5B7-4E63-92F6-CFDE32D24D5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E6AB58-54FC-4AB0-B97D-B31FCD48F7D5}">
      <dgm:prSet custT="1"/>
      <dgm:spPr/>
      <dgm:t>
        <a:bodyPr/>
        <a:lstStyle/>
        <a:p>
          <a:pPr rtl="0"/>
          <a:r>
            <a:rPr lang="en-US" sz="3600" dirty="0" smtClean="0"/>
            <a:t>ATOM</a:t>
          </a:r>
          <a:endParaRPr lang="en-US" sz="3600" dirty="0"/>
        </a:p>
      </dgm:t>
    </dgm:pt>
    <dgm:pt modelId="{420CFD09-572B-4BC8-8FB0-5D8AB31E9E44}" type="parTrans" cxnId="{A32369CE-89BD-4FBE-B70F-1B076BEF095E}">
      <dgm:prSet/>
      <dgm:spPr/>
      <dgm:t>
        <a:bodyPr/>
        <a:lstStyle/>
        <a:p>
          <a:endParaRPr lang="en-US"/>
        </a:p>
      </dgm:t>
    </dgm:pt>
    <dgm:pt modelId="{BB7C434F-32F8-4176-A3FC-BB84A5DBB9E9}" type="sibTrans" cxnId="{A32369CE-89BD-4FBE-B70F-1B076BEF095E}">
      <dgm:prSet/>
      <dgm:spPr/>
      <dgm:t>
        <a:bodyPr/>
        <a:lstStyle/>
        <a:p>
          <a:endParaRPr lang="en-US"/>
        </a:p>
      </dgm:t>
    </dgm:pt>
    <dgm:pt modelId="{7F441D77-6BC2-461F-8012-A6DF23ACD673}" type="pres">
      <dgm:prSet presAssocID="{00A0B375-C5B7-4E63-92F6-CFDE32D24D53}" presName="linear" presStyleCnt="0">
        <dgm:presLayoutVars>
          <dgm:animLvl val="lvl"/>
          <dgm:resizeHandles val="exact"/>
        </dgm:presLayoutVars>
      </dgm:prSet>
      <dgm:spPr/>
    </dgm:pt>
    <dgm:pt modelId="{D9D3F50E-E6EB-4C4C-B719-08031785B4A1}" type="pres">
      <dgm:prSet presAssocID="{9CE6AB58-54FC-4AB0-B97D-B31FCD48F7D5}" presName="parentText" presStyleLbl="node1" presStyleIdx="0" presStyleCnt="1" custScaleY="102756">
        <dgm:presLayoutVars>
          <dgm:chMax val="0"/>
          <dgm:bulletEnabled val="1"/>
        </dgm:presLayoutVars>
      </dgm:prSet>
      <dgm:spPr/>
    </dgm:pt>
  </dgm:ptLst>
  <dgm:cxnLst>
    <dgm:cxn modelId="{24BEEA5C-E4C8-4008-9621-84E267F8073E}" type="presOf" srcId="{00A0B375-C5B7-4E63-92F6-CFDE32D24D53}" destId="{7F441D77-6BC2-461F-8012-A6DF23ACD673}" srcOrd="0" destOrd="0" presId="urn:microsoft.com/office/officeart/2005/8/layout/vList2"/>
    <dgm:cxn modelId="{8F0CBA34-0A35-4CF5-AEF1-B345649B620C}" type="presOf" srcId="{9CE6AB58-54FC-4AB0-B97D-B31FCD48F7D5}" destId="{D9D3F50E-E6EB-4C4C-B719-08031785B4A1}" srcOrd="0" destOrd="0" presId="urn:microsoft.com/office/officeart/2005/8/layout/vList2"/>
    <dgm:cxn modelId="{A32369CE-89BD-4FBE-B70F-1B076BEF095E}" srcId="{00A0B375-C5B7-4E63-92F6-CFDE32D24D53}" destId="{9CE6AB58-54FC-4AB0-B97D-B31FCD48F7D5}" srcOrd="0" destOrd="0" parTransId="{420CFD09-572B-4BC8-8FB0-5D8AB31E9E44}" sibTransId="{BB7C434F-32F8-4176-A3FC-BB84A5DBB9E9}"/>
    <dgm:cxn modelId="{1CB1491E-EB8C-43A8-B147-ED4CF76BD736}" type="presParOf" srcId="{7F441D77-6BC2-461F-8012-A6DF23ACD673}" destId="{D9D3F50E-E6EB-4C4C-B719-08031785B4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D97589-7971-41CE-9B97-69D2AF578A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689C2-0948-4ED6-AB4B-D79AE06E999D}">
      <dgm:prSet custT="1"/>
      <dgm:spPr/>
      <dgm:t>
        <a:bodyPr/>
        <a:lstStyle/>
        <a:p>
          <a:pPr rtl="0"/>
          <a:r>
            <a:rPr lang="en-US" sz="2800" dirty="0" err="1" smtClean="0"/>
            <a:t>Bagian</a:t>
          </a:r>
          <a:r>
            <a:rPr lang="en-US" sz="2800" dirty="0" smtClean="0"/>
            <a:t> </a:t>
          </a:r>
          <a:r>
            <a:rPr lang="en-US" sz="2800" dirty="0" err="1" smtClean="0"/>
            <a:t>terkecil</a:t>
          </a:r>
          <a:r>
            <a:rPr lang="en-US" sz="2800" dirty="0" smtClean="0"/>
            <a:t> </a:t>
          </a:r>
          <a:r>
            <a:rPr lang="en-US" sz="2800" dirty="0" err="1" smtClean="0"/>
            <a:t>dari</a:t>
          </a:r>
          <a:r>
            <a:rPr lang="en-US" sz="2800" dirty="0" smtClean="0"/>
            <a:t>  </a:t>
          </a:r>
          <a:r>
            <a:rPr lang="en-US" sz="2800" dirty="0" err="1" smtClean="0"/>
            <a:t>suatu</a:t>
          </a:r>
          <a:r>
            <a:rPr lang="en-US" sz="2800" dirty="0" smtClean="0"/>
            <a:t> </a:t>
          </a:r>
          <a:r>
            <a:rPr lang="en-US" sz="2800" dirty="0" err="1" smtClean="0"/>
            <a:t>unsur</a:t>
          </a:r>
          <a:r>
            <a:rPr lang="en-US" sz="2800" dirty="0" smtClean="0"/>
            <a:t> yang </a:t>
          </a:r>
          <a:r>
            <a:rPr lang="en-US" sz="2800" dirty="0" err="1" smtClean="0"/>
            <a:t>masih</a:t>
          </a:r>
          <a:r>
            <a:rPr lang="en-US" sz="2800" dirty="0" smtClean="0"/>
            <a:t> </a:t>
          </a:r>
          <a:r>
            <a:rPr lang="en-US" sz="2800" dirty="0" err="1" smtClean="0"/>
            <a:t>memiliki</a:t>
          </a:r>
          <a:r>
            <a:rPr lang="en-US" sz="2800" dirty="0" smtClean="0"/>
            <a:t> </a:t>
          </a:r>
          <a:r>
            <a:rPr lang="en-US" sz="2800" dirty="0" err="1" smtClean="0"/>
            <a:t>sifat</a:t>
          </a:r>
          <a:r>
            <a:rPr lang="en-US" sz="2800" dirty="0" smtClean="0"/>
            <a:t> </a:t>
          </a:r>
          <a:r>
            <a:rPr lang="en-US" sz="2800" dirty="0" err="1" smtClean="0"/>
            <a:t>unsur</a:t>
          </a:r>
          <a:r>
            <a:rPr lang="en-US" sz="2800" dirty="0" smtClean="0"/>
            <a:t> </a:t>
          </a:r>
          <a:r>
            <a:rPr lang="en-US" sz="2800" dirty="0" err="1" smtClean="0"/>
            <a:t>tersebut</a:t>
          </a:r>
          <a:endParaRPr lang="en-US" sz="2800" dirty="0"/>
        </a:p>
      </dgm:t>
    </dgm:pt>
    <dgm:pt modelId="{DD616771-D8A0-4174-BAE5-AFC5C7B33F71}" type="parTrans" cxnId="{401AEE12-3B86-4CFC-A4AA-5F600D33048F}">
      <dgm:prSet/>
      <dgm:spPr/>
      <dgm:t>
        <a:bodyPr/>
        <a:lstStyle/>
        <a:p>
          <a:endParaRPr lang="en-US"/>
        </a:p>
      </dgm:t>
    </dgm:pt>
    <dgm:pt modelId="{458114D3-F8E9-47B6-9A39-CD8D5E43FCCF}" type="sibTrans" cxnId="{401AEE12-3B86-4CFC-A4AA-5F600D33048F}">
      <dgm:prSet/>
      <dgm:spPr/>
      <dgm:t>
        <a:bodyPr/>
        <a:lstStyle/>
        <a:p>
          <a:endParaRPr lang="en-US"/>
        </a:p>
      </dgm:t>
    </dgm:pt>
    <dgm:pt modelId="{15FEC0CC-1C27-4D7C-8430-D01D5ECFB444}" type="pres">
      <dgm:prSet presAssocID="{99D97589-7971-41CE-9B97-69D2AF578AA9}" presName="linear" presStyleCnt="0">
        <dgm:presLayoutVars>
          <dgm:animLvl val="lvl"/>
          <dgm:resizeHandles val="exact"/>
        </dgm:presLayoutVars>
      </dgm:prSet>
      <dgm:spPr/>
    </dgm:pt>
    <dgm:pt modelId="{1661675B-7058-4CB9-919A-309D1FC9043B}" type="pres">
      <dgm:prSet presAssocID="{476689C2-0948-4ED6-AB4B-D79AE06E999D}" presName="parentText" presStyleLbl="node1" presStyleIdx="0" presStyleCnt="1" custScaleY="203526">
        <dgm:presLayoutVars>
          <dgm:chMax val="0"/>
          <dgm:bulletEnabled val="1"/>
        </dgm:presLayoutVars>
      </dgm:prSet>
      <dgm:spPr/>
    </dgm:pt>
  </dgm:ptLst>
  <dgm:cxnLst>
    <dgm:cxn modelId="{0F4F7699-6F98-42E9-B3D0-B66FFC2A9555}" type="presOf" srcId="{476689C2-0948-4ED6-AB4B-D79AE06E999D}" destId="{1661675B-7058-4CB9-919A-309D1FC9043B}" srcOrd="0" destOrd="0" presId="urn:microsoft.com/office/officeart/2005/8/layout/vList2"/>
    <dgm:cxn modelId="{401AEE12-3B86-4CFC-A4AA-5F600D33048F}" srcId="{99D97589-7971-41CE-9B97-69D2AF578AA9}" destId="{476689C2-0948-4ED6-AB4B-D79AE06E999D}" srcOrd="0" destOrd="0" parTransId="{DD616771-D8A0-4174-BAE5-AFC5C7B33F71}" sibTransId="{458114D3-F8E9-47B6-9A39-CD8D5E43FCCF}"/>
    <dgm:cxn modelId="{C7A2F9AD-0F9A-477C-B39A-0919D5DDF701}" type="presOf" srcId="{99D97589-7971-41CE-9B97-69D2AF578AA9}" destId="{15FEC0CC-1C27-4D7C-8430-D01D5ECFB444}" srcOrd="0" destOrd="0" presId="urn:microsoft.com/office/officeart/2005/8/layout/vList2"/>
    <dgm:cxn modelId="{B4C619FB-B3B5-4EAA-921C-213320713B91}" type="presParOf" srcId="{15FEC0CC-1C27-4D7C-8430-D01D5ECFB444}" destId="{1661675B-7058-4CB9-919A-309D1FC904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39FDAA-0BEC-4488-8A41-E3DB21B00A1C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07DA62E-1895-4653-B19E-98DB806785F6}">
      <dgm:prSet custT="1"/>
      <dgm:spPr/>
      <dgm:t>
        <a:bodyPr/>
        <a:lstStyle/>
        <a:p>
          <a:pPr algn="ctr" rtl="0"/>
          <a:r>
            <a:rPr lang="en-US" sz="3200" dirty="0" err="1" smtClean="0"/>
            <a:t>Aristoteles</a:t>
          </a:r>
          <a:r>
            <a:rPr lang="en-US" sz="3200" dirty="0" smtClean="0"/>
            <a:t> (384 – 332 SM) </a:t>
          </a:r>
          <a:r>
            <a:rPr lang="en-US" sz="3200" dirty="0" err="1" smtClean="0"/>
            <a:t>bahwa</a:t>
          </a:r>
          <a:r>
            <a:rPr lang="en-US" sz="3200" dirty="0" smtClean="0"/>
            <a:t> </a:t>
          </a:r>
          <a:r>
            <a:rPr lang="en-US" sz="3200" dirty="0" err="1" smtClean="0"/>
            <a:t>materi</a:t>
          </a:r>
          <a:r>
            <a:rPr lang="en-US" sz="3200" dirty="0" smtClean="0"/>
            <a:t> </a:t>
          </a:r>
          <a:r>
            <a:rPr lang="en-US" sz="3200" dirty="0" err="1" smtClean="0"/>
            <a:t>dapat</a:t>
          </a:r>
          <a:r>
            <a:rPr lang="en-US" sz="3200" dirty="0" smtClean="0"/>
            <a:t> </a:t>
          </a:r>
          <a:r>
            <a:rPr lang="en-US" sz="3200" dirty="0" err="1" smtClean="0"/>
            <a:t>dibagi</a:t>
          </a:r>
          <a:r>
            <a:rPr lang="en-US" sz="3200" dirty="0" smtClean="0"/>
            <a:t> </a:t>
          </a:r>
          <a:r>
            <a:rPr lang="en-US" sz="3200" dirty="0" err="1" smtClean="0"/>
            <a:t>terus-menerus</a:t>
          </a:r>
          <a:r>
            <a:rPr lang="en-US" sz="3200" dirty="0" smtClean="0"/>
            <a:t> </a:t>
          </a:r>
          <a:r>
            <a:rPr lang="en-US" sz="3200" dirty="0" err="1" smtClean="0"/>
            <a:t>tanpa</a:t>
          </a:r>
          <a:r>
            <a:rPr lang="en-US" sz="3200" dirty="0" smtClean="0"/>
            <a:t> </a:t>
          </a:r>
          <a:r>
            <a:rPr lang="en-US" sz="3200" dirty="0" err="1" smtClean="0"/>
            <a:t>batas</a:t>
          </a:r>
          <a:endParaRPr lang="en-US" sz="3200" dirty="0"/>
        </a:p>
      </dgm:t>
    </dgm:pt>
    <dgm:pt modelId="{4A4E6166-13A0-4BE5-8B3E-5703DA2623C7}" type="parTrans" cxnId="{AB97011A-F26F-4999-862C-B16A512B9B76}">
      <dgm:prSet/>
      <dgm:spPr/>
      <dgm:t>
        <a:bodyPr/>
        <a:lstStyle/>
        <a:p>
          <a:endParaRPr lang="en-US"/>
        </a:p>
      </dgm:t>
    </dgm:pt>
    <dgm:pt modelId="{0205C6E2-1BE6-4FE6-8053-183A449B9FF3}" type="sibTrans" cxnId="{AB97011A-F26F-4999-862C-B16A512B9B76}">
      <dgm:prSet/>
      <dgm:spPr/>
      <dgm:t>
        <a:bodyPr/>
        <a:lstStyle/>
        <a:p>
          <a:endParaRPr lang="en-US"/>
        </a:p>
      </dgm:t>
    </dgm:pt>
    <dgm:pt modelId="{70670947-9ED9-4FD8-82BF-D8E62DFC43C3}" type="pres">
      <dgm:prSet presAssocID="{8939FDAA-0BEC-4488-8A41-E3DB21B00A1C}" presName="linear" presStyleCnt="0">
        <dgm:presLayoutVars>
          <dgm:animLvl val="lvl"/>
          <dgm:resizeHandles val="exact"/>
        </dgm:presLayoutVars>
      </dgm:prSet>
      <dgm:spPr/>
    </dgm:pt>
    <dgm:pt modelId="{5394C366-1C43-47F1-A27A-3209C1C7432F}" type="pres">
      <dgm:prSet presAssocID="{807DA62E-1895-4653-B19E-98DB806785F6}" presName="parentText" presStyleLbl="node1" presStyleIdx="0" presStyleCnt="1" custScaleY="1255546" custLinFactNeighborY="24783">
        <dgm:presLayoutVars>
          <dgm:chMax val="0"/>
          <dgm:bulletEnabled val="1"/>
        </dgm:presLayoutVars>
      </dgm:prSet>
      <dgm:spPr/>
    </dgm:pt>
  </dgm:ptLst>
  <dgm:cxnLst>
    <dgm:cxn modelId="{E0851539-C1E9-487F-8C81-1FE921A936E4}" type="presOf" srcId="{8939FDAA-0BEC-4488-8A41-E3DB21B00A1C}" destId="{70670947-9ED9-4FD8-82BF-D8E62DFC43C3}" srcOrd="0" destOrd="0" presId="urn:microsoft.com/office/officeart/2005/8/layout/vList2"/>
    <dgm:cxn modelId="{9CCDAC2C-333E-4AFE-BB64-8B56612ECFE5}" type="presOf" srcId="{807DA62E-1895-4653-B19E-98DB806785F6}" destId="{5394C366-1C43-47F1-A27A-3209C1C7432F}" srcOrd="0" destOrd="0" presId="urn:microsoft.com/office/officeart/2005/8/layout/vList2"/>
    <dgm:cxn modelId="{AB97011A-F26F-4999-862C-B16A512B9B76}" srcId="{8939FDAA-0BEC-4488-8A41-E3DB21B00A1C}" destId="{807DA62E-1895-4653-B19E-98DB806785F6}" srcOrd="0" destOrd="0" parTransId="{4A4E6166-13A0-4BE5-8B3E-5703DA2623C7}" sibTransId="{0205C6E2-1BE6-4FE6-8053-183A449B9FF3}"/>
    <dgm:cxn modelId="{A3940F9B-C517-4F6A-AE5D-CF4B9C796C0F}" type="presParOf" srcId="{70670947-9ED9-4FD8-82BF-D8E62DFC43C3}" destId="{5394C366-1C43-47F1-A27A-3209C1C743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A81D66-055E-47AE-89B5-B78DA378B43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4C0A0A1-E36D-46F0-9E7F-7036AE581E76}">
      <dgm:prSet custT="1"/>
      <dgm:spPr/>
      <dgm:t>
        <a:bodyPr/>
        <a:lstStyle/>
        <a:p>
          <a:pPr algn="ctr" rtl="0"/>
          <a:r>
            <a:rPr lang="en-US" sz="2800" dirty="0" err="1" smtClean="0"/>
            <a:t>Leukippos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Deumokritus</a:t>
          </a:r>
          <a:r>
            <a:rPr lang="en-US" sz="2800" dirty="0" smtClean="0"/>
            <a:t> (400 – 370 SM) </a:t>
          </a:r>
          <a:r>
            <a:rPr lang="en-US" sz="2800" dirty="0" err="1" smtClean="0"/>
            <a:t>partikel</a:t>
          </a:r>
          <a:r>
            <a:rPr lang="en-US" sz="2800" dirty="0" smtClean="0"/>
            <a:t> </a:t>
          </a:r>
          <a:r>
            <a:rPr lang="en-US" sz="2800" dirty="0" err="1" smtClean="0"/>
            <a:t>terkecil</a:t>
          </a:r>
          <a:r>
            <a:rPr lang="en-US" sz="2800" dirty="0" smtClean="0"/>
            <a:t> </a:t>
          </a:r>
          <a:r>
            <a:rPr lang="en-US" sz="2800" dirty="0" err="1" smtClean="0"/>
            <a:t>suatu</a:t>
          </a:r>
          <a:r>
            <a:rPr lang="en-US" sz="2800" dirty="0" smtClean="0"/>
            <a:t> </a:t>
          </a:r>
          <a:r>
            <a:rPr lang="en-US" sz="2800" dirty="0" err="1" smtClean="0"/>
            <a:t>zat</a:t>
          </a:r>
          <a:r>
            <a:rPr lang="en-US" sz="2800" dirty="0" smtClean="0"/>
            <a:t> yang </a:t>
          </a:r>
          <a:r>
            <a:rPr lang="en-US" sz="2800" dirty="0" err="1" smtClean="0"/>
            <a:t>tidak</a:t>
          </a:r>
          <a:r>
            <a:rPr lang="en-US" sz="2800" dirty="0" smtClean="0"/>
            <a:t> </a:t>
          </a:r>
          <a:r>
            <a:rPr lang="en-US" sz="2800" dirty="0" err="1" smtClean="0"/>
            <a:t>dapat</a:t>
          </a:r>
          <a:r>
            <a:rPr lang="en-US" sz="2800" dirty="0" smtClean="0"/>
            <a:t> </a:t>
          </a:r>
          <a:r>
            <a:rPr lang="en-US" sz="2800" dirty="0" err="1" smtClean="0"/>
            <a:t>dipecah</a:t>
          </a:r>
          <a:r>
            <a:rPr lang="en-US" sz="2800" dirty="0" smtClean="0"/>
            <a:t> </a:t>
          </a:r>
          <a:endParaRPr lang="en-US" sz="2800" dirty="0"/>
        </a:p>
      </dgm:t>
    </dgm:pt>
    <dgm:pt modelId="{3EF71B4C-C657-48CC-8551-0B718E3FD244}" type="parTrans" cxnId="{B9341FE8-B1FE-452C-9937-142489710524}">
      <dgm:prSet/>
      <dgm:spPr/>
      <dgm:t>
        <a:bodyPr/>
        <a:lstStyle/>
        <a:p>
          <a:endParaRPr lang="en-US"/>
        </a:p>
      </dgm:t>
    </dgm:pt>
    <dgm:pt modelId="{3453167E-A094-44E8-B06D-2659E4DBCFCB}" type="sibTrans" cxnId="{B9341FE8-B1FE-452C-9937-142489710524}">
      <dgm:prSet/>
      <dgm:spPr/>
      <dgm:t>
        <a:bodyPr/>
        <a:lstStyle/>
        <a:p>
          <a:endParaRPr lang="en-US"/>
        </a:p>
      </dgm:t>
    </dgm:pt>
    <dgm:pt modelId="{DFACEDB0-5E0C-4DA7-B988-333E130A1D3E}" type="pres">
      <dgm:prSet presAssocID="{E4A81D66-055E-47AE-89B5-B78DA378B437}" presName="linear" presStyleCnt="0">
        <dgm:presLayoutVars>
          <dgm:animLvl val="lvl"/>
          <dgm:resizeHandles val="exact"/>
        </dgm:presLayoutVars>
      </dgm:prSet>
      <dgm:spPr/>
    </dgm:pt>
    <dgm:pt modelId="{62828026-2980-4B0C-831F-21996A076F46}" type="pres">
      <dgm:prSet presAssocID="{F4C0A0A1-E36D-46F0-9E7F-7036AE581E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3635179-A828-4B03-B999-A92543CF572E}" type="presOf" srcId="{E4A81D66-055E-47AE-89B5-B78DA378B437}" destId="{DFACEDB0-5E0C-4DA7-B988-333E130A1D3E}" srcOrd="0" destOrd="0" presId="urn:microsoft.com/office/officeart/2005/8/layout/vList2"/>
    <dgm:cxn modelId="{B9341FE8-B1FE-452C-9937-142489710524}" srcId="{E4A81D66-055E-47AE-89B5-B78DA378B437}" destId="{F4C0A0A1-E36D-46F0-9E7F-7036AE581E76}" srcOrd="0" destOrd="0" parTransId="{3EF71B4C-C657-48CC-8551-0B718E3FD244}" sibTransId="{3453167E-A094-44E8-B06D-2659E4DBCFCB}"/>
    <dgm:cxn modelId="{EB061B68-19F7-4EDF-9B93-231829508CC9}" type="presOf" srcId="{F4C0A0A1-E36D-46F0-9E7F-7036AE581E76}" destId="{62828026-2980-4B0C-831F-21996A076F46}" srcOrd="0" destOrd="0" presId="urn:microsoft.com/office/officeart/2005/8/layout/vList2"/>
    <dgm:cxn modelId="{593C4E8C-0ED9-4192-B7C6-403ECAD2FD92}" type="presParOf" srcId="{DFACEDB0-5E0C-4DA7-B988-333E130A1D3E}" destId="{62828026-2980-4B0C-831F-21996A076F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32FCA-3EAE-469D-BE9D-D6CDEEB6F36D}">
      <dsp:nvSpPr>
        <dsp:cNvPr id="0" name=""/>
        <dsp:cNvSpPr/>
      </dsp:nvSpPr>
      <dsp:spPr>
        <a:xfrm>
          <a:off x="0" y="440"/>
          <a:ext cx="3505200" cy="901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Partikel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materi</a:t>
          </a:r>
          <a:r>
            <a:rPr lang="en-US" sz="4000" kern="1200" dirty="0" smtClean="0"/>
            <a:t> </a:t>
          </a:r>
          <a:endParaRPr lang="en-US" sz="4000" kern="1200" dirty="0"/>
        </a:p>
      </dsp:txBody>
      <dsp:txXfrm>
        <a:off x="44025" y="44465"/>
        <a:ext cx="3417150" cy="8138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DA71B-F22D-4F6F-8CB2-82E453DD9299}">
      <dsp:nvSpPr>
        <dsp:cNvPr id="0" name=""/>
        <dsp:cNvSpPr/>
      </dsp:nvSpPr>
      <dsp:spPr>
        <a:xfrm>
          <a:off x="0" y="610452"/>
          <a:ext cx="2819400" cy="1559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John Dalton (1766 – 1844) </a:t>
          </a:r>
          <a:r>
            <a:rPr lang="en-US" sz="2800" kern="1200" dirty="0" err="1" smtClean="0"/>
            <a:t>Postulat</a:t>
          </a:r>
          <a:r>
            <a:rPr lang="en-US" sz="2800" kern="1200" dirty="0" smtClean="0"/>
            <a:t> Dalton</a:t>
          </a:r>
          <a:endParaRPr lang="en-US" sz="2800" kern="1200" dirty="0"/>
        </a:p>
      </dsp:txBody>
      <dsp:txXfrm>
        <a:off x="76105" y="686557"/>
        <a:ext cx="2667190" cy="14068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04694-208A-453A-BA84-1E19A4AFDDA4}">
      <dsp:nvSpPr>
        <dsp:cNvPr id="0" name=""/>
        <dsp:cNvSpPr/>
      </dsp:nvSpPr>
      <dsp:spPr>
        <a:xfrm>
          <a:off x="0" y="161924"/>
          <a:ext cx="762000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John Dalton (1766 – 1844)</a:t>
          </a:r>
          <a:endParaRPr lang="en-US" sz="3000" kern="1200"/>
        </a:p>
      </dsp:txBody>
      <dsp:txXfrm>
        <a:off x="35125" y="197049"/>
        <a:ext cx="7549750" cy="649299"/>
      </dsp:txXfrm>
    </dsp:sp>
    <dsp:sp modelId="{1C43CC50-CDCE-4CA9-B1BF-8A3FDA0E880F}">
      <dsp:nvSpPr>
        <dsp:cNvPr id="0" name=""/>
        <dsp:cNvSpPr/>
      </dsp:nvSpPr>
      <dsp:spPr>
        <a:xfrm>
          <a:off x="0" y="881474"/>
          <a:ext cx="7620000" cy="459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35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Atom merupakan bagian terkecil dari materi yang sudah tidak dapat dibagi lagi dengan reaksi kimia biasa.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Atom </a:t>
          </a:r>
          <a:r>
            <a:rPr lang="en-US" sz="2300" kern="1200" dirty="0" err="1" smtClean="0"/>
            <a:t>digambarkan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sebagai</a:t>
          </a:r>
          <a:r>
            <a:rPr lang="en-US" sz="2300" kern="1200" dirty="0" smtClean="0"/>
            <a:t> bola </a:t>
          </a:r>
          <a:r>
            <a:rPr lang="en-US" sz="2300" kern="1200" dirty="0" err="1" smtClean="0"/>
            <a:t>pejal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sangat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kecil</a:t>
          </a:r>
          <a:r>
            <a:rPr lang="en-US" sz="2300" kern="1200" dirty="0" smtClean="0"/>
            <a:t>. </a:t>
          </a:r>
          <a:r>
            <a:rPr lang="en-US" sz="2300" kern="1200" dirty="0" err="1" smtClean="0"/>
            <a:t>Suatu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unsur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memiliki</a:t>
          </a:r>
          <a:r>
            <a:rPr lang="en-US" sz="2300" kern="1200" dirty="0" smtClean="0"/>
            <a:t> atom-atom yang </a:t>
          </a:r>
          <a:r>
            <a:rPr lang="en-US" sz="2300" kern="1200" dirty="0" err="1" smtClean="0"/>
            <a:t>identik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berbeda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unsur</a:t>
          </a:r>
          <a:r>
            <a:rPr lang="en-US" sz="2300" kern="1200" dirty="0" smtClean="0"/>
            <a:t> yang lain.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Atom tidak dapat dipecah lagi menjadi partikel yang lebih kecil dengan sifat yang sama.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Atom-atom bergabung membentuk senyawa dengan perbandingan bilangan bulat dan sederhana. Misalnya air terdiri atom-atom hidrogen dan atom-atom oksigen.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smtClean="0"/>
            <a:t>Reaksi kimia merupakan pemisahan atau penggabungan atau penyusunan kembali dari atom-atom, sehingga atom tidak dapat diciptakan atau dimusnahkan.</a:t>
          </a:r>
          <a:endParaRPr lang="en-US" sz="2300" kern="1200"/>
        </a:p>
      </dsp:txBody>
      <dsp:txXfrm>
        <a:off x="0" y="881474"/>
        <a:ext cx="7620000" cy="45954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46365-F0DB-4787-966B-D6A4161D1FE6}">
      <dsp:nvSpPr>
        <dsp:cNvPr id="0" name=""/>
        <dsp:cNvSpPr/>
      </dsp:nvSpPr>
      <dsp:spPr>
        <a:xfrm>
          <a:off x="0" y="0"/>
          <a:ext cx="1688654" cy="5213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Molekul</a:t>
          </a:r>
          <a:endParaRPr lang="en-US" sz="2800" kern="1200" dirty="0"/>
        </a:p>
      </dsp:txBody>
      <dsp:txXfrm>
        <a:off x="25451" y="25451"/>
        <a:ext cx="1637752" cy="4704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C1E34-E750-42B4-928E-C6F49339D11C}">
      <dsp:nvSpPr>
        <dsp:cNvPr id="0" name=""/>
        <dsp:cNvSpPr/>
      </dsp:nvSpPr>
      <dsp:spPr>
        <a:xfrm>
          <a:off x="0" y="9395"/>
          <a:ext cx="6858000" cy="577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Molekul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unsur</a:t>
          </a:r>
          <a:endParaRPr lang="en-US" sz="2400" kern="1200" dirty="0"/>
        </a:p>
      </dsp:txBody>
      <dsp:txXfrm>
        <a:off x="28215" y="37610"/>
        <a:ext cx="6801570" cy="521550"/>
      </dsp:txXfrm>
    </dsp:sp>
    <dsp:sp modelId="{D7B74A6F-1992-43E8-BFC0-C07971FD9CB5}">
      <dsp:nvSpPr>
        <dsp:cNvPr id="0" name=""/>
        <dsp:cNvSpPr/>
      </dsp:nvSpPr>
      <dsp:spPr>
        <a:xfrm>
          <a:off x="0" y="587375"/>
          <a:ext cx="6858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42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Gabungan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2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unsur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sejenis</a:t>
          </a:r>
          <a:endParaRPr lang="en-US" sz="2000" kern="1200" dirty="0"/>
        </a:p>
      </dsp:txBody>
      <dsp:txXfrm>
        <a:off x="0" y="587375"/>
        <a:ext cx="6858000" cy="4305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0554F-CD7B-44C8-B954-0F7DB4329EE9}">
      <dsp:nvSpPr>
        <dsp:cNvPr id="0" name=""/>
        <dsp:cNvSpPr/>
      </dsp:nvSpPr>
      <dsp:spPr>
        <a:xfrm>
          <a:off x="0" y="2"/>
          <a:ext cx="6858000" cy="409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Molekul senyawa</a:t>
          </a:r>
          <a:endParaRPr lang="en-US" sz="2400" kern="1200"/>
        </a:p>
      </dsp:txBody>
      <dsp:txXfrm>
        <a:off x="19990" y="19992"/>
        <a:ext cx="6818020" cy="369520"/>
      </dsp:txXfrm>
    </dsp:sp>
    <dsp:sp modelId="{BD46DD8A-87C4-48BB-9204-4DBF21C43AB2}">
      <dsp:nvSpPr>
        <dsp:cNvPr id="0" name=""/>
        <dsp:cNvSpPr/>
      </dsp:nvSpPr>
      <dsp:spPr>
        <a:xfrm>
          <a:off x="0" y="450868"/>
          <a:ext cx="68580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74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Gabungan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2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lebih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unsur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sejenis</a:t>
          </a:r>
          <a:endParaRPr lang="en-US" sz="2000" kern="1200" dirty="0"/>
        </a:p>
      </dsp:txBody>
      <dsp:txXfrm>
        <a:off x="0" y="450868"/>
        <a:ext cx="6858000" cy="331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EA3F8-2A02-4028-A84B-4408AE13C9B6}">
      <dsp:nvSpPr>
        <dsp:cNvPr id="0" name=""/>
        <dsp:cNvSpPr/>
      </dsp:nvSpPr>
      <dsp:spPr>
        <a:xfrm>
          <a:off x="0" y="7643"/>
          <a:ext cx="12954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ION</a:t>
          </a:r>
          <a:endParaRPr lang="en-US" sz="3700" kern="1200" dirty="0"/>
        </a:p>
      </dsp:txBody>
      <dsp:txXfrm>
        <a:off x="43321" y="50964"/>
        <a:ext cx="1208758" cy="8008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AE2C4-DF0C-4922-9D29-9A88C20A7EB1}">
      <dsp:nvSpPr>
        <dsp:cNvPr id="0" name=""/>
        <dsp:cNvSpPr/>
      </dsp:nvSpPr>
      <dsp:spPr>
        <a:xfrm>
          <a:off x="0" y="6600"/>
          <a:ext cx="3810000" cy="748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Atom </a:t>
          </a:r>
          <a:r>
            <a:rPr lang="en-US" sz="2800" kern="1200" dirty="0" err="1" smtClean="0"/>
            <a:t>bermuatan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listrik</a:t>
          </a:r>
          <a:endParaRPr lang="en-US" sz="2800" kern="1200" dirty="0"/>
        </a:p>
      </dsp:txBody>
      <dsp:txXfrm>
        <a:off x="36553" y="43153"/>
        <a:ext cx="3736894" cy="6756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9022C-6D77-4FC1-B360-3EF6D56D20AE}">
      <dsp:nvSpPr>
        <dsp:cNvPr id="0" name=""/>
        <dsp:cNvSpPr/>
      </dsp:nvSpPr>
      <dsp:spPr>
        <a:xfrm>
          <a:off x="0" y="19702"/>
          <a:ext cx="3091693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Negatif</a:t>
          </a:r>
          <a:endParaRPr lang="en-US" sz="2600" kern="1200"/>
        </a:p>
      </dsp:txBody>
      <dsp:txXfrm>
        <a:off x="30442" y="50144"/>
        <a:ext cx="3030809" cy="562726"/>
      </dsp:txXfrm>
    </dsp:sp>
    <dsp:sp modelId="{2FA36076-FCF5-45AB-91C4-3DA5E726817C}">
      <dsp:nvSpPr>
        <dsp:cNvPr id="0" name=""/>
        <dsp:cNvSpPr/>
      </dsp:nvSpPr>
      <dsp:spPr>
        <a:xfrm>
          <a:off x="0" y="643312"/>
          <a:ext cx="3091693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61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Atom </a:t>
          </a:r>
          <a:r>
            <a:rPr lang="en-US" sz="2000" kern="1200" dirty="0" err="1" smtClean="0"/>
            <a:t>menerima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elektron</a:t>
          </a:r>
          <a:endParaRPr lang="en-US" sz="2000" kern="1200" dirty="0"/>
        </a:p>
      </dsp:txBody>
      <dsp:txXfrm>
        <a:off x="0" y="643312"/>
        <a:ext cx="3091693" cy="6323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B5E1A-C94C-4580-8346-527FF744C2CD}">
      <dsp:nvSpPr>
        <dsp:cNvPr id="0" name=""/>
        <dsp:cNvSpPr/>
      </dsp:nvSpPr>
      <dsp:spPr>
        <a:xfrm>
          <a:off x="0" y="2250"/>
          <a:ext cx="2971800" cy="6715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Positif</a:t>
          </a:r>
          <a:endParaRPr lang="en-US" sz="2800" kern="1200"/>
        </a:p>
      </dsp:txBody>
      <dsp:txXfrm>
        <a:off x="32784" y="35034"/>
        <a:ext cx="2906232" cy="606012"/>
      </dsp:txXfrm>
    </dsp:sp>
    <dsp:sp modelId="{1C717B58-8EB2-415C-A959-6EB834790080}">
      <dsp:nvSpPr>
        <dsp:cNvPr id="0" name=""/>
        <dsp:cNvSpPr/>
      </dsp:nvSpPr>
      <dsp:spPr>
        <a:xfrm>
          <a:off x="0" y="673830"/>
          <a:ext cx="2971800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55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/>
            <a:t>Atom </a:t>
          </a:r>
          <a:r>
            <a:rPr lang="en-US" sz="2200" kern="1200" dirty="0" err="1" smtClean="0"/>
            <a:t>melepas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elektron</a:t>
          </a:r>
          <a:endParaRPr lang="en-US" sz="2200" kern="1200" dirty="0"/>
        </a:p>
      </dsp:txBody>
      <dsp:txXfrm>
        <a:off x="0" y="673830"/>
        <a:ext cx="2971800" cy="6955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254B-381C-43DF-BBE8-F1CBA454C267}">
      <dsp:nvSpPr>
        <dsp:cNvPr id="0" name=""/>
        <dsp:cNvSpPr/>
      </dsp:nvSpPr>
      <dsp:spPr>
        <a:xfrm>
          <a:off x="0" y="113453"/>
          <a:ext cx="33528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Partikel penyusun atom</a:t>
          </a:r>
          <a:endParaRPr lang="en-US" sz="2500" kern="1200"/>
        </a:p>
      </dsp:txBody>
      <dsp:txXfrm>
        <a:off x="29271" y="142724"/>
        <a:ext cx="3294258" cy="54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E164D-313E-402F-A91C-C332982E15D1}">
      <dsp:nvSpPr>
        <dsp:cNvPr id="0" name=""/>
        <dsp:cNvSpPr/>
      </dsp:nvSpPr>
      <dsp:spPr>
        <a:xfrm>
          <a:off x="0" y="39"/>
          <a:ext cx="6553200" cy="1600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Bagian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terkecil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dari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suatu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materi</a:t>
          </a:r>
          <a:r>
            <a:rPr lang="en-US" sz="3200" kern="1200" dirty="0" smtClean="0"/>
            <a:t> yang </a:t>
          </a:r>
          <a:r>
            <a:rPr lang="en-US" sz="3200" kern="1200" dirty="0" err="1" smtClean="0"/>
            <a:t>masih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memiliki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sifat</a:t>
          </a:r>
          <a:r>
            <a:rPr lang="en-US" sz="3200" kern="1200" dirty="0" smtClean="0"/>
            <a:t> yang </a:t>
          </a:r>
          <a:r>
            <a:rPr lang="en-US" sz="3200" kern="1200" dirty="0" err="1" smtClean="0"/>
            <a:t>sama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dengan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materi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tersebut</a:t>
          </a:r>
          <a:endParaRPr lang="en-US" sz="3200" kern="1200" dirty="0"/>
        </a:p>
      </dsp:txBody>
      <dsp:txXfrm>
        <a:off x="78113" y="78152"/>
        <a:ext cx="6396974" cy="144393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6D282-116C-4B62-9EC7-82A316C83C78}">
      <dsp:nvSpPr>
        <dsp:cNvPr id="0" name=""/>
        <dsp:cNvSpPr/>
      </dsp:nvSpPr>
      <dsp:spPr>
        <a:xfrm>
          <a:off x="0" y="5520"/>
          <a:ext cx="16002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isotop</a:t>
          </a:r>
          <a:endParaRPr lang="en-US" sz="3400" kern="1200" dirty="0"/>
        </a:p>
      </dsp:txBody>
      <dsp:txXfrm>
        <a:off x="39809" y="45329"/>
        <a:ext cx="1520582" cy="7358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53D5A-E948-47D1-B1C3-F79AC0BD2EE7}">
      <dsp:nvSpPr>
        <dsp:cNvPr id="0" name=""/>
        <dsp:cNvSpPr/>
      </dsp:nvSpPr>
      <dsp:spPr>
        <a:xfrm>
          <a:off x="0" y="7919"/>
          <a:ext cx="4373808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Konfigurasi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Elektron</a:t>
          </a:r>
          <a:endParaRPr lang="en-US" sz="3600" kern="1200" dirty="0"/>
        </a:p>
      </dsp:txBody>
      <dsp:txXfrm>
        <a:off x="43864" y="51783"/>
        <a:ext cx="4286080" cy="8108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9E70F-2824-4AF1-BD68-4C274193A85E}">
      <dsp:nvSpPr>
        <dsp:cNvPr id="0" name=""/>
        <dsp:cNvSpPr/>
      </dsp:nvSpPr>
      <dsp:spPr>
        <a:xfrm>
          <a:off x="0" y="67072"/>
          <a:ext cx="2362199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Susunan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elektron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26930" y="94002"/>
        <a:ext cx="2308339" cy="49779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D4534-41B4-43D4-BF2A-1AA4D62EF3ED}">
      <dsp:nvSpPr>
        <dsp:cNvPr id="0" name=""/>
        <dsp:cNvSpPr/>
      </dsp:nvSpPr>
      <dsp:spPr>
        <a:xfrm>
          <a:off x="0" y="2"/>
          <a:ext cx="34290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IKATAN KIMIA</a:t>
          </a:r>
          <a:endParaRPr lang="en-US" sz="4100" kern="1200"/>
        </a:p>
      </dsp:txBody>
      <dsp:txXfrm>
        <a:off x="48005" y="48007"/>
        <a:ext cx="3332990" cy="8873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7075A-26DC-4C72-AE8C-179BCF92561F}">
      <dsp:nvSpPr>
        <dsp:cNvPr id="0" name=""/>
        <dsp:cNvSpPr/>
      </dsp:nvSpPr>
      <dsp:spPr>
        <a:xfrm>
          <a:off x="0" y="11354"/>
          <a:ext cx="2362199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Ikatan</a:t>
          </a:r>
          <a:r>
            <a:rPr lang="en-US" sz="3400" kern="1200" dirty="0" smtClean="0"/>
            <a:t> ion</a:t>
          </a:r>
          <a:endParaRPr lang="en-US" sz="3400" kern="1200" dirty="0"/>
        </a:p>
      </dsp:txBody>
      <dsp:txXfrm>
        <a:off x="39809" y="51163"/>
        <a:ext cx="2282581" cy="7358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7A8B7-025A-4725-8BA3-7BBC7363DFAF}">
      <dsp:nvSpPr>
        <dsp:cNvPr id="0" name=""/>
        <dsp:cNvSpPr/>
      </dsp:nvSpPr>
      <dsp:spPr>
        <a:xfrm>
          <a:off x="0" y="123532"/>
          <a:ext cx="26670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Ikatan kovalen</a:t>
          </a:r>
          <a:endParaRPr lang="en-US" sz="3100" kern="1200"/>
        </a:p>
      </dsp:txBody>
      <dsp:txXfrm>
        <a:off x="36296" y="159828"/>
        <a:ext cx="2594408" cy="67094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AF79F-E873-4874-B1D1-E169203CF1FA}">
      <dsp:nvSpPr>
        <dsp:cNvPr id="0" name=""/>
        <dsp:cNvSpPr/>
      </dsp:nvSpPr>
      <dsp:spPr>
        <a:xfrm>
          <a:off x="0" y="9767"/>
          <a:ext cx="43434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Latihan Konfigurasi Elektron</a:t>
          </a:r>
          <a:endParaRPr lang="en-US" sz="2100" kern="1200"/>
        </a:p>
      </dsp:txBody>
      <dsp:txXfrm>
        <a:off x="24588" y="34355"/>
        <a:ext cx="4294224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32FCA-3EAE-469D-BE9D-D6CDEEB6F36D}">
      <dsp:nvSpPr>
        <dsp:cNvPr id="0" name=""/>
        <dsp:cNvSpPr/>
      </dsp:nvSpPr>
      <dsp:spPr>
        <a:xfrm>
          <a:off x="0" y="440"/>
          <a:ext cx="1676400" cy="901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atom</a:t>
          </a:r>
          <a:endParaRPr lang="en-US" sz="4000" kern="1200" dirty="0"/>
        </a:p>
      </dsp:txBody>
      <dsp:txXfrm>
        <a:off x="44025" y="44465"/>
        <a:ext cx="1588350" cy="813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32FCA-3EAE-469D-BE9D-D6CDEEB6F36D}">
      <dsp:nvSpPr>
        <dsp:cNvPr id="0" name=""/>
        <dsp:cNvSpPr/>
      </dsp:nvSpPr>
      <dsp:spPr>
        <a:xfrm>
          <a:off x="0" y="881"/>
          <a:ext cx="2209800" cy="9018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molekul</a:t>
          </a:r>
          <a:endParaRPr lang="en-US" sz="4000" kern="1200" dirty="0"/>
        </a:p>
      </dsp:txBody>
      <dsp:txXfrm>
        <a:off x="44025" y="44906"/>
        <a:ext cx="2121750" cy="813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32FCA-3EAE-469D-BE9D-D6CDEEB6F36D}">
      <dsp:nvSpPr>
        <dsp:cNvPr id="0" name=""/>
        <dsp:cNvSpPr/>
      </dsp:nvSpPr>
      <dsp:spPr>
        <a:xfrm>
          <a:off x="0" y="0"/>
          <a:ext cx="1143000" cy="901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ion</a:t>
          </a:r>
          <a:endParaRPr lang="en-US" sz="4000" kern="1200" dirty="0"/>
        </a:p>
      </dsp:txBody>
      <dsp:txXfrm>
        <a:off x="44025" y="44025"/>
        <a:ext cx="1054950" cy="813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3F50E-E6EB-4C4C-B719-08031785B4A1}">
      <dsp:nvSpPr>
        <dsp:cNvPr id="0" name=""/>
        <dsp:cNvSpPr/>
      </dsp:nvSpPr>
      <dsp:spPr>
        <a:xfrm>
          <a:off x="0" y="479"/>
          <a:ext cx="1563807" cy="961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ATOM</a:t>
          </a:r>
          <a:endParaRPr lang="en-US" sz="3600" kern="1200" dirty="0"/>
        </a:p>
      </dsp:txBody>
      <dsp:txXfrm>
        <a:off x="46951" y="47430"/>
        <a:ext cx="1469905" cy="867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1675B-7058-4CB9-919A-309D1FC9043B}">
      <dsp:nvSpPr>
        <dsp:cNvPr id="0" name=""/>
        <dsp:cNvSpPr/>
      </dsp:nvSpPr>
      <dsp:spPr>
        <a:xfrm>
          <a:off x="0" y="45242"/>
          <a:ext cx="7024936" cy="90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Bagian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terkecil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 </a:t>
          </a:r>
          <a:r>
            <a:rPr lang="en-US" sz="2800" kern="1200" dirty="0" err="1" smtClean="0"/>
            <a:t>suatu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unsur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masih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memiliki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sifat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unsur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tersebut</a:t>
          </a:r>
          <a:endParaRPr lang="en-US" sz="2800" kern="1200" dirty="0"/>
        </a:p>
      </dsp:txBody>
      <dsp:txXfrm>
        <a:off x="43940" y="89182"/>
        <a:ext cx="6937056" cy="812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4C366-1C43-47F1-A27A-3209C1C7432F}">
      <dsp:nvSpPr>
        <dsp:cNvPr id="0" name=""/>
        <dsp:cNvSpPr/>
      </dsp:nvSpPr>
      <dsp:spPr>
        <a:xfrm>
          <a:off x="0" y="3869"/>
          <a:ext cx="2743200" cy="39585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Aristoteles</a:t>
          </a:r>
          <a:r>
            <a:rPr lang="en-US" sz="3200" kern="1200" dirty="0" smtClean="0"/>
            <a:t> (384 – 332 SM) </a:t>
          </a:r>
          <a:r>
            <a:rPr lang="en-US" sz="3200" kern="1200" dirty="0" err="1" smtClean="0"/>
            <a:t>bahwa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materi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dapat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dibagi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terus-menerus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tanpa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batas</a:t>
          </a:r>
          <a:endParaRPr lang="en-US" sz="3200" kern="1200" dirty="0"/>
        </a:p>
      </dsp:txBody>
      <dsp:txXfrm>
        <a:off x="133912" y="137781"/>
        <a:ext cx="2475376" cy="3690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28026-2980-4B0C-831F-21996A076F46}">
      <dsp:nvSpPr>
        <dsp:cNvPr id="0" name=""/>
        <dsp:cNvSpPr/>
      </dsp:nvSpPr>
      <dsp:spPr>
        <a:xfrm>
          <a:off x="0" y="269924"/>
          <a:ext cx="2895600" cy="32701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Leukippos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Deumokritus</a:t>
          </a:r>
          <a:r>
            <a:rPr lang="en-US" sz="2800" kern="1200" dirty="0" smtClean="0"/>
            <a:t> (400 – 370 SM) </a:t>
          </a:r>
          <a:r>
            <a:rPr lang="en-US" sz="2800" kern="1200" dirty="0" err="1" smtClean="0"/>
            <a:t>partikel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terkecil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suatu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zat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tidak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dapat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dipecah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141352" y="411276"/>
        <a:ext cx="2612896" cy="298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C5464-6B98-417D-9F17-4BE0810C91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F966-A920-42E1-8B12-E7038E8D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BEC55-F00E-4F70-972A-427106633226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5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9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0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7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7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93EC-F9C0-401F-85D7-49969A99E84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CB4B0-8949-4FE3-967A-92477D2A4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www.greelane.com/id/sains-teknologi-matematika/ilmu/interesting-facts-about-atoms-603817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11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4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18" Type="http://schemas.openxmlformats.org/officeDocument/2006/relationships/diagramData" Target="../diagrams/data18.xml"/><Relationship Id="rId3" Type="http://schemas.openxmlformats.org/officeDocument/2006/relationships/diagramLayout" Target="../diagrams/layout15.xml"/><Relationship Id="rId21" Type="http://schemas.openxmlformats.org/officeDocument/2006/relationships/diagramColors" Target="../diagrams/colors18.xml"/><Relationship Id="rId7" Type="http://schemas.openxmlformats.org/officeDocument/2006/relationships/image" Target="../media/image5.png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diagramData" Target="../diagrams/data15.xml"/><Relationship Id="rId16" Type="http://schemas.openxmlformats.org/officeDocument/2006/relationships/diagramColors" Target="../diagrams/colors17.xml"/><Relationship Id="rId20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diagramColors" Target="../diagrams/colors16.xml"/><Relationship Id="rId5" Type="http://schemas.openxmlformats.org/officeDocument/2006/relationships/diagramColors" Target="../diagrams/colors15.xml"/><Relationship Id="rId1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6.xml"/><Relationship Id="rId19" Type="http://schemas.openxmlformats.org/officeDocument/2006/relationships/diagramLayout" Target="../diagrams/layout18.xml"/><Relationship Id="rId4" Type="http://schemas.openxmlformats.org/officeDocument/2006/relationships/diagramQuickStyle" Target="../diagrams/quickStyle15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Relationship Id="rId22" Type="http://schemas.microsoft.com/office/2007/relationships/diagramDrawing" Target="../diagrams/drawin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062949" y="1844826"/>
            <a:ext cx="5621866" cy="3096493"/>
          </a:xfrm>
          <a:custGeom>
            <a:avLst/>
            <a:gdLst>
              <a:gd name="connsiteX0" fmla="*/ 0 w 5472684"/>
              <a:gd name="connsiteY0" fmla="*/ 0 h 2756916"/>
              <a:gd name="connsiteX1" fmla="*/ 4094226 w 5472684"/>
              <a:gd name="connsiteY1" fmla="*/ 0 h 2756916"/>
              <a:gd name="connsiteX2" fmla="*/ 5472684 w 5472684"/>
              <a:gd name="connsiteY2" fmla="*/ 1378458 h 2756916"/>
              <a:gd name="connsiteX3" fmla="*/ 4094226 w 5472684"/>
              <a:gd name="connsiteY3" fmla="*/ 2756916 h 2756916"/>
              <a:gd name="connsiteX4" fmla="*/ 0 w 5472684"/>
              <a:gd name="connsiteY4" fmla="*/ 2756916 h 2756916"/>
              <a:gd name="connsiteX5" fmla="*/ 0 w 5472684"/>
              <a:gd name="connsiteY5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2756916">
                <a:moveTo>
                  <a:pt x="5472684" y="2756916"/>
                </a:moveTo>
                <a:lnTo>
                  <a:pt x="1378458" y="2756916"/>
                </a:lnTo>
                <a:lnTo>
                  <a:pt x="0" y="1378458"/>
                </a:lnTo>
                <a:lnTo>
                  <a:pt x="1378458" y="0"/>
                </a:lnTo>
                <a:lnTo>
                  <a:pt x="5472684" y="0"/>
                </a:lnTo>
                <a:lnTo>
                  <a:pt x="5472684" y="275691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4952" tIns="87631" rIns="163576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d-ID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364602" y="1844824"/>
            <a:ext cx="3012334" cy="309649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81000" y="5393481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 Rounded MT Bold" pitchFamily="34" charset="0"/>
              </a:rPr>
              <a:t>Partikel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Penyusun</a:t>
            </a:r>
            <a:r>
              <a:rPr lang="en-US" sz="3200" dirty="0" smtClean="0">
                <a:latin typeface="Arial Rounded MT Bold" pitchFamily="34" charset="0"/>
              </a:rPr>
              <a:t> Benda </a:t>
            </a:r>
            <a:r>
              <a:rPr lang="en-US" sz="3200" dirty="0" err="1" smtClean="0">
                <a:latin typeface="Arial Rounded MT Bold" pitchFamily="34" charset="0"/>
              </a:rPr>
              <a:t>dan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Makhluk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Hidup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endParaRPr lang="id-ID" sz="3200" dirty="0"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1" y="2216864"/>
            <a:ext cx="3992955" cy="227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0251" y="4527216"/>
            <a:ext cx="39929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hlinkClick r:id="rId6"/>
              </a:rPr>
              <a:t>https://www.greelane.com/id/sains-teknologi-matematika/ilmu/interesting-facts-about-atoms-603817/</a:t>
            </a:r>
            <a:endParaRPr lang="en-US" sz="1000" dirty="0" smtClean="0"/>
          </a:p>
          <a:p>
            <a:endParaRPr lang="en-US" sz="1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431878"/>
      </p:ext>
    </p:extLst>
  </p:cSld>
  <p:clrMapOvr>
    <a:masterClrMapping/>
  </p:clrMapOvr>
  <p:transition spd="slow" advClick="0" advTm="456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828675"/>
            <a:ext cx="5189537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1232786"/>
              </p:ext>
            </p:extLst>
          </p:nvPr>
        </p:nvGraphicFramePr>
        <p:xfrm>
          <a:off x="533400" y="1143000"/>
          <a:ext cx="1600200" cy="8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33400" y="3076986"/>
            <a:ext cx="1600200" cy="815490"/>
            <a:chOff x="0" y="5520"/>
            <a:chExt cx="1600200" cy="815490"/>
          </a:xfrm>
          <a:solidFill>
            <a:schemeClr val="accent2"/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5520"/>
              <a:ext cx="1600200" cy="81549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9809" y="45329"/>
              <a:ext cx="1520582" cy="7358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smtClean="0"/>
                <a:t>isobar</a:t>
              </a:r>
              <a:endParaRPr lang="en-US" sz="34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" y="4760791"/>
            <a:ext cx="1600200" cy="815490"/>
            <a:chOff x="0" y="5520"/>
            <a:chExt cx="1600200" cy="81549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5520"/>
              <a:ext cx="1600200" cy="8154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9809" y="45329"/>
              <a:ext cx="1520582" cy="735872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kern="1200" dirty="0" err="1" smtClean="0"/>
                <a:t>isoton</a:t>
              </a:r>
              <a:endParaRPr lang="en-US" sz="3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524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0" y="1600200"/>
            <a:ext cx="822272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44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48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1" y="1371600"/>
            <a:ext cx="3657600" cy="22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24288099"/>
              </p:ext>
            </p:extLst>
          </p:nvPr>
        </p:nvGraphicFramePr>
        <p:xfrm>
          <a:off x="274392" y="228600"/>
          <a:ext cx="4373808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6904650"/>
              </p:ext>
            </p:extLst>
          </p:nvPr>
        </p:nvGraphicFramePr>
        <p:xfrm>
          <a:off x="4953000" y="381000"/>
          <a:ext cx="2362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61" y="3746787"/>
            <a:ext cx="2362200" cy="241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2068"/>
            <a:ext cx="477580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7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pa Perbedaan | Ikatan Ion dan Ikatan Kova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866986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3768095"/>
              </p:ext>
            </p:extLst>
          </p:nvPr>
        </p:nvGraphicFramePr>
        <p:xfrm>
          <a:off x="3276600" y="533400"/>
          <a:ext cx="3429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2529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6720884"/>
              </p:ext>
            </p:extLst>
          </p:nvPr>
        </p:nvGraphicFramePr>
        <p:xfrm>
          <a:off x="457200" y="381000"/>
          <a:ext cx="2362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848600" cy="389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28600"/>
            <a:ext cx="4572000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734" y="1339334"/>
            <a:ext cx="408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logam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77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2" y="1143000"/>
            <a:ext cx="7292975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6562410"/>
              </p:ext>
            </p:extLst>
          </p:nvPr>
        </p:nvGraphicFramePr>
        <p:xfrm>
          <a:off x="609600" y="228600"/>
          <a:ext cx="2667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558716"/>
            <a:ext cx="449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non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 </a:t>
            </a:r>
            <a:r>
              <a:rPr lang="en-US" dirty="0" err="1" smtClean="0"/>
              <a:t>logam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9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524000"/>
            <a:ext cx="7162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Tuliskan</a:t>
            </a:r>
            <a:r>
              <a:rPr lang="en-US" sz="2800" dirty="0"/>
              <a:t> </a:t>
            </a:r>
            <a:r>
              <a:rPr lang="en-US" sz="2800" dirty="0" err="1"/>
              <a:t>konfigurasi</a:t>
            </a:r>
            <a:r>
              <a:rPr lang="en-US" sz="2800" dirty="0"/>
              <a:t> electron </a:t>
            </a:r>
            <a:r>
              <a:rPr lang="en-US" sz="2800" dirty="0" err="1"/>
              <a:t>untuk</a:t>
            </a:r>
            <a:r>
              <a:rPr lang="en-US" sz="2800" dirty="0"/>
              <a:t> atom </a:t>
            </a:r>
            <a:r>
              <a:rPr lang="en-US" sz="2800" dirty="0" err="1"/>
              <a:t>berikut</a:t>
            </a:r>
            <a:endParaRPr lang="en-US" sz="2800" dirty="0"/>
          </a:p>
          <a:p>
            <a:r>
              <a:rPr lang="en-US" sz="2800" baseline="-25000" dirty="0"/>
              <a:t>8</a:t>
            </a:r>
            <a:r>
              <a:rPr lang="en-US" sz="2800" dirty="0"/>
              <a:t>O</a:t>
            </a:r>
          </a:p>
          <a:p>
            <a:r>
              <a:rPr lang="en-US" sz="2800" baseline="-25000" dirty="0"/>
              <a:t>8</a:t>
            </a:r>
            <a:r>
              <a:rPr lang="en-US" sz="2800" dirty="0"/>
              <a:t>O</a:t>
            </a:r>
            <a:r>
              <a:rPr lang="en-US" sz="2800" baseline="30000" dirty="0"/>
              <a:t>2-</a:t>
            </a:r>
            <a:endParaRPr lang="en-US" sz="2800" dirty="0"/>
          </a:p>
          <a:p>
            <a:r>
              <a:rPr lang="en-US" sz="2800" baseline="-25000" dirty="0"/>
              <a:t>12</a:t>
            </a:r>
            <a:r>
              <a:rPr lang="en-US" sz="2800" dirty="0"/>
              <a:t> Mg</a:t>
            </a:r>
          </a:p>
          <a:p>
            <a:r>
              <a:rPr lang="en-US" sz="2800" baseline="-25000" dirty="0"/>
              <a:t>12</a:t>
            </a:r>
            <a:r>
              <a:rPr lang="en-US" sz="2800" dirty="0"/>
              <a:t> Mg</a:t>
            </a:r>
            <a:r>
              <a:rPr lang="en-US" sz="2800" baseline="30000" dirty="0"/>
              <a:t>2+</a:t>
            </a:r>
            <a:endParaRPr lang="en-US" sz="2800" dirty="0"/>
          </a:p>
          <a:p>
            <a:r>
              <a:rPr lang="en-US" sz="2800" baseline="-25000" dirty="0"/>
              <a:t>19</a:t>
            </a:r>
            <a:r>
              <a:rPr lang="en-US" sz="2800" dirty="0"/>
              <a:t> K</a:t>
            </a:r>
          </a:p>
          <a:p>
            <a:r>
              <a:rPr lang="en-US" sz="2800" baseline="-25000" dirty="0"/>
              <a:t>19</a:t>
            </a:r>
            <a:r>
              <a:rPr lang="en-US" sz="2800" dirty="0"/>
              <a:t> K</a:t>
            </a:r>
            <a:r>
              <a:rPr lang="en-US" sz="2800" baseline="30000" dirty="0"/>
              <a:t>+</a:t>
            </a:r>
            <a:endParaRPr lang="en-US" sz="2800" dirty="0"/>
          </a:p>
          <a:p>
            <a:r>
              <a:rPr lang="en-US" sz="2800" baseline="-25000" dirty="0"/>
              <a:t>17</a:t>
            </a:r>
            <a:r>
              <a:rPr lang="en-US" sz="2800" dirty="0"/>
              <a:t>Cl</a:t>
            </a:r>
          </a:p>
          <a:p>
            <a:r>
              <a:rPr lang="en-US" sz="2800" baseline="-25000" dirty="0"/>
              <a:t>17 </a:t>
            </a:r>
            <a:r>
              <a:rPr lang="en-US" sz="2800" dirty="0" err="1"/>
              <a:t>C</a:t>
            </a:r>
            <a:r>
              <a:rPr lang="en-US" sz="2800" baseline="30000" dirty="0" err="1"/>
              <a:t>l</a:t>
            </a:r>
            <a:r>
              <a:rPr lang="en-US" sz="2800" baseline="30000" dirty="0"/>
              <a:t>-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85800" y="609600"/>
          <a:ext cx="43434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02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764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Tentukan</a:t>
            </a:r>
            <a:r>
              <a:rPr lang="en-US" sz="2800" dirty="0"/>
              <a:t> </a:t>
            </a:r>
            <a:r>
              <a:rPr lang="en-US" sz="2800" dirty="0" err="1"/>
              <a:t>senyawa</a:t>
            </a:r>
            <a:r>
              <a:rPr lang="en-US" sz="2800" dirty="0"/>
              <a:t> ion yang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ikatan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endParaRPr lang="en-US" sz="2800" dirty="0"/>
          </a:p>
          <a:p>
            <a:pPr lvl="0"/>
            <a:r>
              <a:rPr lang="en-US" sz="2800" dirty="0" smtClean="0"/>
              <a:t>1. Na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Cl</a:t>
            </a:r>
            <a:endParaRPr lang="en-US" sz="2800" dirty="0"/>
          </a:p>
          <a:p>
            <a:pPr lvl="0"/>
            <a:r>
              <a:rPr lang="en-US" sz="2800" dirty="0" smtClean="0"/>
              <a:t>2. Mg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Cl</a:t>
            </a:r>
            <a:endParaRPr lang="en-US" sz="2800" dirty="0"/>
          </a:p>
          <a:p>
            <a:pPr lvl="0"/>
            <a:r>
              <a:rPr lang="en-US" sz="2800" dirty="0" smtClean="0"/>
              <a:t>3. Ba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Cl</a:t>
            </a:r>
            <a:endParaRPr lang="en-US" sz="2800" dirty="0"/>
          </a:p>
          <a:p>
            <a:pPr lvl="0"/>
            <a:r>
              <a:rPr lang="en-US" sz="2800" dirty="0" smtClean="0"/>
              <a:t>4. </a:t>
            </a:r>
            <a:r>
              <a:rPr lang="en-US" sz="2800" dirty="0" err="1" smtClean="0"/>
              <a:t>Ca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O</a:t>
            </a:r>
          </a:p>
          <a:p>
            <a:pPr lvl="0"/>
            <a:r>
              <a:rPr lang="en-US" sz="2800" dirty="0" smtClean="0"/>
              <a:t>5. K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Cl</a:t>
            </a:r>
            <a:endParaRPr lang="en-US" sz="2800" dirty="0"/>
          </a:p>
          <a:p>
            <a:pPr lvl="0"/>
            <a:r>
              <a:rPr lang="en-US" sz="2800" dirty="0" smtClean="0"/>
              <a:t>6. Li </a:t>
            </a:r>
            <a:r>
              <a:rPr lang="en-US" sz="2800" dirty="0" err="1"/>
              <a:t>dan</a:t>
            </a:r>
            <a:r>
              <a:rPr lang="en-US" sz="2800" dirty="0"/>
              <a:t> F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5800" y="762000"/>
            <a:ext cx="2286000" cy="503685"/>
            <a:chOff x="0" y="9767"/>
            <a:chExt cx="4343400" cy="503685"/>
          </a:xfrm>
        </p:grpSpPr>
        <p:sp>
          <p:nvSpPr>
            <p:cNvPr id="6" name="Rounded Rectangle 5"/>
            <p:cNvSpPr/>
            <p:nvPr/>
          </p:nvSpPr>
          <p:spPr>
            <a:xfrm>
              <a:off x="0" y="9767"/>
              <a:ext cx="4343400" cy="5036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588" y="34355"/>
              <a:ext cx="4294224" cy="454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err="1" smtClean="0"/>
                <a:t>Latihan</a:t>
              </a:r>
              <a:r>
                <a:rPr lang="en-US" sz="2100" kern="1200" dirty="0" smtClean="0"/>
                <a:t> </a:t>
              </a:r>
              <a:r>
                <a:rPr lang="en-US" sz="2100" kern="1200" dirty="0" err="1" smtClean="0"/>
                <a:t>Ikatan</a:t>
              </a:r>
              <a:r>
                <a:rPr lang="en-US" sz="2100" kern="1200" dirty="0" smtClean="0"/>
                <a:t> ion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75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56982630"/>
              </p:ext>
            </p:extLst>
          </p:nvPr>
        </p:nvGraphicFramePr>
        <p:xfrm>
          <a:off x="533400" y="609600"/>
          <a:ext cx="3505200" cy="9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71484219"/>
              </p:ext>
            </p:extLst>
          </p:nvPr>
        </p:nvGraphicFramePr>
        <p:xfrm>
          <a:off x="1600200" y="1905000"/>
          <a:ext cx="6553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7462225"/>
              </p:ext>
            </p:extLst>
          </p:nvPr>
        </p:nvGraphicFramePr>
        <p:xfrm>
          <a:off x="1676400" y="4343400"/>
          <a:ext cx="1676400" cy="9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37741549"/>
              </p:ext>
            </p:extLst>
          </p:nvPr>
        </p:nvGraphicFramePr>
        <p:xfrm>
          <a:off x="4038600" y="4343400"/>
          <a:ext cx="2209800" cy="9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75009411"/>
              </p:ext>
            </p:extLst>
          </p:nvPr>
        </p:nvGraphicFramePr>
        <p:xfrm>
          <a:off x="6858000" y="4343400"/>
          <a:ext cx="1143000" cy="9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514600" y="3657600"/>
            <a:ext cx="22860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3653051"/>
            <a:ext cx="2133600" cy="4935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06454" y="3689445"/>
            <a:ext cx="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03165566"/>
              </p:ext>
            </p:extLst>
          </p:nvPr>
        </p:nvGraphicFramePr>
        <p:xfrm>
          <a:off x="381000" y="304801"/>
          <a:ext cx="1563807" cy="96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75886699"/>
              </p:ext>
            </p:extLst>
          </p:nvPr>
        </p:nvGraphicFramePr>
        <p:xfrm>
          <a:off x="2057400" y="304800"/>
          <a:ext cx="7024936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95783849"/>
              </p:ext>
            </p:extLst>
          </p:nvPr>
        </p:nvGraphicFramePr>
        <p:xfrm>
          <a:off x="457200" y="1905000"/>
          <a:ext cx="274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43904528"/>
              </p:ext>
            </p:extLst>
          </p:nvPr>
        </p:nvGraphicFramePr>
        <p:xfrm>
          <a:off x="3505200" y="1981200"/>
          <a:ext cx="2895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11812171"/>
              </p:ext>
            </p:extLst>
          </p:nvPr>
        </p:nvGraphicFramePr>
        <p:xfrm>
          <a:off x="6553200" y="2667000"/>
          <a:ext cx="2819400" cy="2779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90204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06211276"/>
              </p:ext>
            </p:extLst>
          </p:nvPr>
        </p:nvGraphicFramePr>
        <p:xfrm>
          <a:off x="1143000" y="609600"/>
          <a:ext cx="762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59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hamify.com/wp-content/uploads/2020/02/067-HR01-Teori-Atom-1024x5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7"/>
            <a:ext cx="990600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7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8646498"/>
              </p:ext>
            </p:extLst>
          </p:nvPr>
        </p:nvGraphicFramePr>
        <p:xfrm>
          <a:off x="533400" y="228600"/>
          <a:ext cx="1688654" cy="52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77033032"/>
              </p:ext>
            </p:extLst>
          </p:nvPr>
        </p:nvGraphicFramePr>
        <p:xfrm>
          <a:off x="1524000" y="1066800"/>
          <a:ext cx="6858000" cy="102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23492471"/>
              </p:ext>
            </p:extLst>
          </p:nvPr>
        </p:nvGraphicFramePr>
        <p:xfrm>
          <a:off x="1600201" y="5424962"/>
          <a:ext cx="6858000" cy="82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170" name="Picture 2" descr="Perbedaan Molekul Unsur dan Molekul Senyawa | Lancang Kuni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6172200" cy="31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2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40864295"/>
              </p:ext>
            </p:extLst>
          </p:nvPr>
        </p:nvGraphicFramePr>
        <p:xfrm>
          <a:off x="1066800" y="457200"/>
          <a:ext cx="1295400" cy="9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521410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0172497"/>
              </p:ext>
            </p:extLst>
          </p:nvPr>
        </p:nvGraphicFramePr>
        <p:xfrm>
          <a:off x="2713298" y="533400"/>
          <a:ext cx="3810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19949203"/>
              </p:ext>
            </p:extLst>
          </p:nvPr>
        </p:nvGraphicFramePr>
        <p:xfrm>
          <a:off x="838199" y="2286000"/>
          <a:ext cx="3091693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48856240"/>
              </p:ext>
            </p:extLst>
          </p:nvPr>
        </p:nvGraphicFramePr>
        <p:xfrm>
          <a:off x="914400" y="3886200"/>
          <a:ext cx="29718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25651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93388"/>
              </p:ext>
            </p:extLst>
          </p:nvPr>
        </p:nvGraphicFramePr>
        <p:xfrm>
          <a:off x="228600" y="3124200"/>
          <a:ext cx="93726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729"/>
                <a:gridCol w="1475110"/>
                <a:gridCol w="3472402"/>
                <a:gridCol w="1342545"/>
                <a:gridCol w="1676814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partikel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lambang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penemu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muatan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Massa (</a:t>
                      </a:r>
                      <a:r>
                        <a:rPr lang="en-US" sz="2800" dirty="0" err="1" smtClean="0"/>
                        <a:t>sma</a:t>
                      </a:r>
                      <a:r>
                        <a:rPr lang="en-US" sz="28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proton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Goldstein (1886)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+1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neutron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James</a:t>
                      </a:r>
                      <a:r>
                        <a:rPr lang="en-US" sz="2800" baseline="0" dirty="0" smtClean="0"/>
                        <a:t> Chadwick (1932)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elektron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J.J. Thompson (1897)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0,00055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5316151"/>
              </p:ext>
            </p:extLst>
          </p:nvPr>
        </p:nvGraphicFramePr>
        <p:xfrm>
          <a:off x="609600" y="457200"/>
          <a:ext cx="3352800" cy="8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066800" y="15240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sma</a:t>
            </a:r>
            <a:r>
              <a:rPr lang="en-US" sz="2800" dirty="0"/>
              <a:t> = </a:t>
            </a:r>
            <a:r>
              <a:rPr lang="en-US" sz="2800" dirty="0" err="1"/>
              <a:t>satuan</a:t>
            </a:r>
            <a:r>
              <a:rPr lang="en-US" sz="2800" dirty="0"/>
              <a:t> </a:t>
            </a:r>
            <a:r>
              <a:rPr lang="en-US" sz="2800" dirty="0" err="1"/>
              <a:t>massa</a:t>
            </a:r>
            <a:r>
              <a:rPr lang="en-US" sz="2800" dirty="0"/>
              <a:t> atom</a:t>
            </a:r>
          </a:p>
          <a:p>
            <a:r>
              <a:rPr lang="en-US" sz="2800" dirty="0"/>
              <a:t>1 </a:t>
            </a:r>
            <a:r>
              <a:rPr lang="en-US" sz="2800" dirty="0" err="1"/>
              <a:t>sma</a:t>
            </a:r>
            <a:r>
              <a:rPr lang="en-US" sz="2800" dirty="0"/>
              <a:t> = 1,6 x 10 </a:t>
            </a:r>
            <a:r>
              <a:rPr lang="en-US" sz="2800" baseline="30000" dirty="0"/>
              <a:t>-24</a:t>
            </a:r>
            <a:r>
              <a:rPr lang="en-US" sz="2800" dirty="0"/>
              <a:t> gram</a:t>
            </a:r>
          </a:p>
        </p:txBody>
      </p:sp>
    </p:spTree>
    <p:extLst>
      <p:ext uri="{BB962C8B-B14F-4D97-AF65-F5344CB8AC3E}">
        <p14:creationId xmlns:p14="http://schemas.microsoft.com/office/powerpoint/2010/main" val="328644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7" y="0"/>
            <a:ext cx="9134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5395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5.699"/>
  <p:tag name="ISPRING_SLIDE_ID_2" val="{92DBA866-03BA-44A8-8F86-6845D67663E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365</Words>
  <Application>Microsoft Office PowerPoint</Application>
  <PresentationFormat>A4 Paper (210x297 mm)</PresentationFormat>
  <Paragraphs>81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2020-11-03T14:42:36Z</dcterms:created>
  <dcterms:modified xsi:type="dcterms:W3CDTF">2020-11-03T17:04:47Z</dcterms:modified>
</cp:coreProperties>
</file>