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8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1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3403-390B-4F0C-8BF3-81B23E7A9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8060-E8E0-471D-85F1-1718E278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7038" y="1619548"/>
            <a:ext cx="10677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BAB 2 PERSAMAAN KUADRAT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1302" y="3315461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PART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8820" y="3459786"/>
            <a:ext cx="3261471" cy="31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9701" y="476517"/>
                <a:ext cx="10199196" cy="540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LATIHAN SOAL!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Tentukan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himpunan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penyelesaian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dari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di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bawah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ini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dengan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cara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melengkapkan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sempurna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0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endParaRPr lang="en-US" sz="20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Latihan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soal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dikumpulkan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lewat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google form yang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dikirim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lewat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grup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WA.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endParaRPr lang="en-US" sz="20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1" y="476517"/>
                <a:ext cx="10199196" cy="5405262"/>
              </a:xfrm>
              <a:prstGeom prst="rect">
                <a:avLst/>
              </a:prstGeom>
              <a:blipFill rotWithShape="0">
                <a:blip r:embed="rId5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7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441"/>
            <a:ext cx="4279266" cy="36724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9201" y="505778"/>
            <a:ext cx="705950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Materi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bab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2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selesai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Persiapkan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untuk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ulangan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depan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dan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pembahasan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soal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akan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Bu Ami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kirim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lewat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GCR.</a:t>
            </a:r>
          </a:p>
          <a:p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Terima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Kasih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Semangat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dan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sehat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selalu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omic Sans MS" panose="030F0702030302020204" pitchFamily="66" charset="0"/>
              </a:rPr>
              <a:t> Kiddos…</a:t>
            </a:r>
            <a:endParaRPr lang="en-US" sz="3600" b="1" cap="none" spc="0" dirty="0">
              <a:ln/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05815" y="596879"/>
                <a:ext cx="9762185" cy="5356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2. PEMFAKTORAN</a:t>
                </a:r>
              </a:p>
              <a:p>
                <a:endParaRPr lang="en-US" sz="24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b.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Bentuk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;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endParaRPr lang="en-US" sz="24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Dapat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difaktorkan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jika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𝒅𝒂𝒏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berlainan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tanda</a:t>
                </a:r>
                <a:endPara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–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penyelesaiannya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adalah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endParaRPr lang="en-US" sz="24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dan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𝑯𝑷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rad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400" b="1" dirty="0">
                  <a:latin typeface="Comic Sans MS" panose="030F0702030302020204" pitchFamily="66" charset="0"/>
                </a:endParaRPr>
              </a:p>
              <a:p>
                <a:endParaRPr lang="en-US" sz="2400" b="1" dirty="0">
                  <a:latin typeface="Comic Sans MS" panose="030F0702030302020204" pitchFamily="66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Apabila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𝒅𝒂𝒏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bertanda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sama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maka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pemfaktoran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tidak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dapat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dilakukan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sehingga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–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penyelesaiannya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tidak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ada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dan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𝑯𝑷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endParaRPr lang="en-US" sz="24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15" y="596879"/>
                <a:ext cx="9762185" cy="5356466"/>
              </a:xfrm>
              <a:prstGeom prst="rect">
                <a:avLst/>
              </a:prstGeom>
              <a:blipFill rotWithShape="0">
                <a:blip r:embed="rId4"/>
                <a:stretch>
                  <a:fillRect l="-999" t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0761" y="399245"/>
                <a:ext cx="2002408" cy="232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Soal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Latihan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!</a:t>
                </a:r>
              </a:p>
              <a:p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399245"/>
                <a:ext cx="2002408" cy="2326984"/>
              </a:xfrm>
              <a:prstGeom prst="rect">
                <a:avLst/>
              </a:prstGeom>
              <a:blipFill rotWithShape="0">
                <a:blip r:embed="rId5"/>
                <a:stretch>
                  <a:fillRect l="-3659" t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11369" y="572972"/>
                <a:ext cx="9659889" cy="542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3. MELENGKAPKAN KUDRAT SEMPURNA</a:t>
                </a:r>
              </a:p>
              <a:p>
                <a:endParaRPr lang="en-US" sz="24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4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Sifat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:</a:t>
                </a:r>
                <a:endParaRPr lang="en-US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Bila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adalah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bilangan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real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serta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atau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Contoh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9" y="572972"/>
                <a:ext cx="9659889" cy="5422767"/>
              </a:xfrm>
              <a:prstGeom prst="rect">
                <a:avLst/>
              </a:prstGeom>
              <a:blipFill rotWithShape="0">
                <a:blip r:embed="rId5"/>
                <a:stretch>
                  <a:fillRect l="-946" t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7" name="Straight Arrow Connector 1046"/>
          <p:cNvCxnSpPr/>
          <p:nvPr/>
        </p:nvCxnSpPr>
        <p:spPr>
          <a:xfrm flipH="1">
            <a:off x="2047741" y="4095647"/>
            <a:ext cx="1493949" cy="68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/>
          <p:cNvCxnSpPr/>
          <p:nvPr/>
        </p:nvCxnSpPr>
        <p:spPr>
          <a:xfrm>
            <a:off x="3541690" y="4082935"/>
            <a:ext cx="1751527" cy="695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9700" y="425003"/>
                <a:ext cx="10599313" cy="563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Langkah –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Langkah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Melengkapkan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Sempurna</a:t>
                </a:r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0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Ubahlah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menjadi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Jika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bagilah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kedua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ruas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dengan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sehingga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menjadi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Lengkapkan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dengan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cara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menambahkan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pada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kedua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ruas</a:t>
                </a:r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sehingga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menjadi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Pergunakan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sifat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0" y="425003"/>
                <a:ext cx="10599313" cy="5637184"/>
              </a:xfrm>
              <a:prstGeom prst="rect">
                <a:avLst/>
              </a:prstGeom>
              <a:blipFill rotWithShape="0">
                <a:blip r:embed="rId5"/>
                <a:stretch>
                  <a:fillRect l="-863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3944" y="412124"/>
                <a:ext cx="2411173" cy="1489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Contoh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Soal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!</a:t>
                </a:r>
              </a:p>
              <a:p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44" y="412124"/>
                <a:ext cx="2411173" cy="1489767"/>
              </a:xfrm>
              <a:prstGeom prst="rect">
                <a:avLst/>
              </a:prstGeom>
              <a:blipFill rotWithShape="0">
                <a:blip r:embed="rId5"/>
                <a:stretch>
                  <a:fillRect l="-3038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7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4000" y="566671"/>
                <a:ext cx="6233374" cy="416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SIFAT AKAR PERSAMAAN KUADRAT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MENYUSUN PERSAMAAN KUADRAT</a:t>
                </a:r>
              </a:p>
              <a:p>
                <a:pPr>
                  <a:lnSpc>
                    <a:spcPct val="150000"/>
                  </a:lnSpc>
                </a:pPr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dengan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–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Maka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6671"/>
                <a:ext cx="6233374" cy="4161460"/>
              </a:xfrm>
              <a:prstGeom prst="rect">
                <a:avLst/>
              </a:prstGeom>
              <a:blipFill rotWithShape="0">
                <a:blip r:embed="rId5"/>
                <a:stretch>
                  <a:fillRect l="-782" b="-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on Faithlife ProMedia Inspi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97" y="242702"/>
            <a:ext cx="1122206" cy="112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77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ARISYIAMI MUNISA, </a:t>
            </a:r>
            <a:r>
              <a:rPr lang="en-US" sz="1400" b="1" dirty="0" err="1" smtClean="0">
                <a:solidFill>
                  <a:srgbClr val="461E64"/>
                </a:solidFill>
                <a:latin typeface="Comic Sans MS" panose="030F0702030302020204" pitchFamily="66" charset="0"/>
              </a:rPr>
              <a:t>S.Si</a:t>
            </a:r>
            <a:r>
              <a:rPr lang="en-US" sz="1400" b="1" dirty="0">
                <a:solidFill>
                  <a:srgbClr val="461E64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461E64"/>
                </a:solidFill>
                <a:latin typeface="Comic Sans MS" panose="030F0702030302020204" pitchFamily="66" charset="0"/>
              </a:rPr>
              <a:t>~ MATEMATIKA 9 ~ TALENTA JUNIOR HIGH SCHOOL</a:t>
            </a:r>
            <a:endParaRPr lang="en-US" sz="1400" b="1" dirty="0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78" y="5073092"/>
            <a:ext cx="2556322" cy="2072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98490" y="489397"/>
                <a:ext cx="9584547" cy="342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DISKRIMINAN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Nilai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diskriminan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dari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adalah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Hubungan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nilai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Diskriminan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dengan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jenis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memiliki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real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memiliki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kembar</a:t>
                </a:r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memiliki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yang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berbeda</a:t>
                </a:r>
                <a:endPara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persamaan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kuadrat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tidak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memiliki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akar</a:t>
                </a:r>
                <a:r>
                  <a:rPr lang="en-US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real</a:t>
                </a:r>
                <a:endParaRPr lang="en-US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" y="489397"/>
                <a:ext cx="9584547" cy="3425681"/>
              </a:xfrm>
              <a:prstGeom prst="rect">
                <a:avLst/>
              </a:prstGeom>
              <a:blipFill rotWithShape="0">
                <a:blip r:embed="rId5"/>
                <a:stretch>
                  <a:fillRect l="-763" b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239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IdeapadS210</dc:creator>
  <cp:lastModifiedBy>IdeapadS210</cp:lastModifiedBy>
  <cp:revision>23</cp:revision>
  <dcterms:created xsi:type="dcterms:W3CDTF">2020-08-10T14:30:16Z</dcterms:created>
  <dcterms:modified xsi:type="dcterms:W3CDTF">2020-08-12T04:35:25Z</dcterms:modified>
</cp:coreProperties>
</file>