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0" r:id="rId15"/>
    <p:sldId id="302" r:id="rId16"/>
    <p:sldId id="303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5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3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0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AC92-D866-4E31-8C7A-01DC6B043A1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D9045B-4376-4AE5-8C4C-A63B341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A032-A3BE-45A8-8067-345FFC0EB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320" y="1693889"/>
            <a:ext cx="10516893" cy="27855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Goudy Stout" panose="0202090407030B020401" pitchFamily="18" charset="0"/>
              </a:rPr>
              <a:t>Relasi</a:t>
            </a:r>
            <a:br>
              <a:rPr lang="en-US" sz="8000" b="1" dirty="0">
                <a:solidFill>
                  <a:srgbClr val="FF0000"/>
                </a:solidFill>
                <a:latin typeface="Goudy Stout" panose="0202090407030B020401" pitchFamily="18" charset="0"/>
              </a:rPr>
            </a:br>
            <a:r>
              <a:rPr lang="en-US" sz="8000" b="1" dirty="0">
                <a:solidFill>
                  <a:srgbClr val="FFC000"/>
                </a:solidFill>
                <a:latin typeface="Goudy Stout" panose="0202090407030B020401" pitchFamily="18" charset="0"/>
              </a:rPr>
              <a:t>&amp;</a:t>
            </a:r>
            <a:br>
              <a:rPr lang="en-US" sz="8000" b="1" dirty="0">
                <a:solidFill>
                  <a:srgbClr val="FF0000"/>
                </a:solidFill>
                <a:latin typeface="Goudy Stout" panose="0202090407030B020401" pitchFamily="18" charset="0"/>
              </a:rPr>
            </a:br>
            <a:r>
              <a:rPr lang="en-US" sz="8000" b="1" dirty="0" err="1">
                <a:solidFill>
                  <a:srgbClr val="00B050"/>
                </a:solidFill>
                <a:latin typeface="Goudy Stout" panose="0202090407030B020401" pitchFamily="18" charset="0"/>
              </a:rPr>
              <a:t>fungsi</a:t>
            </a:r>
            <a:br>
              <a:rPr lang="en-US" sz="8000" b="1" dirty="0">
                <a:solidFill>
                  <a:srgbClr val="00B050"/>
                </a:solidFill>
                <a:latin typeface="Goudy Stout" panose="0202090407030B020401" pitchFamily="18" charset="0"/>
              </a:rPr>
            </a:b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(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Relasi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Fungsi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/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Pemetaan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Korespondensi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 Satu-</a:t>
            </a:r>
            <a:r>
              <a:rPr lang="en-US" sz="4400" b="1" dirty="0" err="1">
                <a:solidFill>
                  <a:srgbClr val="00B0F0"/>
                </a:solidFill>
                <a:latin typeface="Gill Sans MT Condensed" panose="020B0506020104020203" pitchFamily="34" charset="0"/>
              </a:rPr>
              <a:t>satu</a:t>
            </a:r>
            <a:r>
              <a:rPr lang="en-US" sz="4400" b="1" dirty="0">
                <a:solidFill>
                  <a:srgbClr val="00B0F0"/>
                </a:solidFill>
                <a:latin typeface="Gill Sans MT Condensed" panose="020B0506020104020203" pitchFamily="34" charset="0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BAB454-CFD4-4FF3-81C8-E0A3EEC1ED73}"/>
              </a:ext>
            </a:extLst>
          </p:cNvPr>
          <p:cNvSpPr txBox="1">
            <a:spLocks/>
          </p:cNvSpPr>
          <p:nvPr/>
        </p:nvSpPr>
        <p:spPr>
          <a:xfrm>
            <a:off x="1929767" y="363583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>
                <a:latin typeface="Footlight MT Light" panose="0204060206030A020304" pitchFamily="18" charset="0"/>
              </a:rPr>
              <a:t>Sunggul</a:t>
            </a: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err="1">
                <a:latin typeface="Footlight MT Light" panose="0204060206030A020304" pitchFamily="18" charset="0"/>
              </a:rPr>
              <a:t>Panjaitan</a:t>
            </a:r>
            <a:r>
              <a:rPr lang="en-US" dirty="0">
                <a:latin typeface="Footlight MT Light" panose="0204060206030A020304" pitchFamily="18" charset="0"/>
              </a:rPr>
              <a:t>, </a:t>
            </a:r>
            <a:r>
              <a:rPr lang="en-US" dirty="0" err="1">
                <a:latin typeface="Footlight MT Light" panose="0204060206030A020304" pitchFamily="18" charset="0"/>
              </a:rPr>
              <a:t>S.Pd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CE624-BB25-4CAC-ABD3-BAF10149F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2495" r="39965" b="31715"/>
          <a:stretch/>
        </p:blipFill>
        <p:spPr>
          <a:xfrm>
            <a:off x="10230961" y="170705"/>
            <a:ext cx="1685612" cy="1687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1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2DCED-54E2-493D-8C48-3B1AF28C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0"/>
            <a:ext cx="119179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4CC34-ABC2-41AA-A592-8092D073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3252787"/>
            <a:ext cx="3661865" cy="3471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0AB03-B235-411D-AA0B-832574F1E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63" y="3252787"/>
            <a:ext cx="4543821" cy="3471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E5978-6917-4AB0-9A5F-89DBF4A34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384" y="3252787"/>
            <a:ext cx="3166279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08C60-ADAF-4ADA-9D03-D4D65693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8" y="0"/>
            <a:ext cx="1192973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E5DD1-D72D-4F82-88BE-787B76BA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546" y="2445775"/>
            <a:ext cx="10092017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8C483-CCC2-4B6C-BD00-E60AA17C7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1" t="5109" r="1811" b="9125"/>
          <a:stretch/>
        </p:blipFill>
        <p:spPr>
          <a:xfrm>
            <a:off x="2040989" y="2153879"/>
            <a:ext cx="10092017" cy="447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C7A8F-3D5E-4FDC-A5EF-38E2BFF9C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551" y="1903463"/>
            <a:ext cx="10092017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5D872-B0B3-4209-8759-92D94F47B6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90"/>
          <a:stretch/>
        </p:blipFill>
        <p:spPr>
          <a:xfrm>
            <a:off x="2006549" y="1702822"/>
            <a:ext cx="9992025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EBB4B-1334-48C6-A2B3-C1E908E6F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206" y="5558537"/>
            <a:ext cx="9824375" cy="895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54E64-0B18-4B63-AEB8-92E4079136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96" b="3191"/>
          <a:stretch/>
        </p:blipFill>
        <p:spPr>
          <a:xfrm>
            <a:off x="3678187" y="2990414"/>
            <a:ext cx="6607255" cy="2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B5B2C-C1F0-4601-92A6-CB7D224F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9" y="0"/>
            <a:ext cx="119095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EACCA-7657-4421-9016-0FBDD8C4F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79"/>
          <a:stretch/>
        </p:blipFill>
        <p:spPr>
          <a:xfrm>
            <a:off x="209813" y="1644445"/>
            <a:ext cx="11772373" cy="5213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66750-9C21-44A3-9339-829C4BD0E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232" y="2967651"/>
            <a:ext cx="2534293" cy="2459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901A9E-3708-4EAF-ABD0-E294D9CA0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119" y="2967650"/>
            <a:ext cx="2445618" cy="2459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4DA4E-4D87-4504-971F-17E770F33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461" y="2967649"/>
            <a:ext cx="2445617" cy="244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80FA2-2765-46A0-A81C-ACEB6A572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249" y="5472260"/>
            <a:ext cx="10055409" cy="12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CA230-9772-4EA0-9C62-8F112D97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6" y="0"/>
            <a:ext cx="1180397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7DE84-60F2-4745-B933-B73B3B400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5" t="24516" r="1672" b="5376"/>
          <a:stretch/>
        </p:blipFill>
        <p:spPr>
          <a:xfrm>
            <a:off x="1917293" y="1740310"/>
            <a:ext cx="9910916" cy="4807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0D212-E3FD-4B4B-AA96-FEC777D2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83" y="2858817"/>
            <a:ext cx="2281398" cy="2439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4F6CD-56D9-418F-B14E-256CA9F8F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397" y="3162223"/>
            <a:ext cx="2297241" cy="2423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413E6-52D1-4129-AC2D-9B6B92C1B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947" y="2857423"/>
            <a:ext cx="2249712" cy="2360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59C3A-75C1-49C1-8213-3BD146137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8368" y="3191268"/>
            <a:ext cx="2376456" cy="2392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D0D34-6B91-48FA-9BB8-30FD104A2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9993" y="5858138"/>
            <a:ext cx="9910916" cy="7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CBF6F5-530C-423B-82E9-F6D6CDC2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8" y="0"/>
            <a:ext cx="1172239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D0F961-BE17-4806-8280-2A7ABE3CD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4" y="2947987"/>
            <a:ext cx="9275561" cy="1881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8F2A7-3EB5-49CD-AE7D-AFA5CB3D1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90" y="1952624"/>
            <a:ext cx="3765857" cy="421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6FB3E-78F3-4F0A-865A-0618D529F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191" y="2171700"/>
            <a:ext cx="3169121" cy="440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276089-64D7-488E-AD8B-EA056667A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231" y="3786186"/>
            <a:ext cx="4261624" cy="823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CDEF3E-B77D-4321-9AC1-13AC31E3C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708" y="2019299"/>
            <a:ext cx="7067709" cy="4705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622138-ABEC-47BA-868D-EFFCA7922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5337" y="5095875"/>
            <a:ext cx="9011223" cy="16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6D54D-4D7A-469A-9287-EDBAB736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0"/>
            <a:ext cx="1167928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B200A-5728-4365-9828-524C0FF1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97" y="3695700"/>
            <a:ext cx="10150277" cy="2990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24405-2497-4E1C-AC9D-44E6CC99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097" y="4000500"/>
            <a:ext cx="10220982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1CDEE8-6D8A-41B3-BB57-089DCD2F6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37" y="2428874"/>
            <a:ext cx="9967532" cy="101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73EA8-CD6C-4EBC-B740-FA7CAB239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447" y="3695701"/>
            <a:ext cx="999704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C3178-4AE6-4AC6-B723-9FD16E68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0"/>
            <a:ext cx="1156694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75379-AFBF-479A-8EBF-1458CE1B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1209674"/>
            <a:ext cx="11171661" cy="564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C4FE3-7BDA-4785-A397-ACB0BEEB9708}"/>
              </a:ext>
            </a:extLst>
          </p:cNvPr>
          <p:cNvSpPr txBox="1"/>
          <p:nvPr/>
        </p:nvSpPr>
        <p:spPr>
          <a:xfrm>
            <a:off x="933449" y="1752600"/>
            <a:ext cx="108585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Britannic Bold" panose="020B0903060703020204" pitchFamily="34" charset="0"/>
              </a:rPr>
              <a:t>Banyaknya</a:t>
            </a:r>
            <a:r>
              <a:rPr lang="en-US" sz="3200" b="1" dirty="0">
                <a:latin typeface="Britannic Bold" panose="020B0903060703020204" pitchFamily="34" charset="0"/>
              </a:rPr>
              <a:t> </a:t>
            </a:r>
            <a:r>
              <a:rPr lang="en-US" sz="3200" b="1" dirty="0" err="1">
                <a:latin typeface="Britannic Bold" panose="020B0903060703020204" pitchFamily="34" charset="0"/>
              </a:rPr>
              <a:t>Korespondensi</a:t>
            </a:r>
            <a:r>
              <a:rPr lang="en-US" sz="3200" b="1" dirty="0">
                <a:latin typeface="Britannic Bold" panose="020B0903060703020204" pitchFamily="34" charset="0"/>
              </a:rPr>
              <a:t> 1-1 </a:t>
            </a:r>
            <a:r>
              <a:rPr lang="en-US" sz="3200" b="1" dirty="0" err="1">
                <a:latin typeface="Britannic Bold" panose="020B0903060703020204" pitchFamily="34" charset="0"/>
              </a:rPr>
              <a:t>dari</a:t>
            </a:r>
            <a:r>
              <a:rPr lang="en-US" sz="3200" b="1" dirty="0">
                <a:latin typeface="Britannic Bold" panose="020B0903060703020204" pitchFamily="34" charset="0"/>
              </a:rPr>
              <a:t> A </a:t>
            </a:r>
            <a:r>
              <a:rPr lang="en-US" sz="3200" b="1" dirty="0" err="1">
                <a:latin typeface="Britannic Bold" panose="020B0903060703020204" pitchFamily="34" charset="0"/>
              </a:rPr>
              <a:t>ke</a:t>
            </a:r>
            <a:r>
              <a:rPr lang="en-US" sz="3200" b="1" dirty="0">
                <a:latin typeface="Britannic Bold" panose="020B0903060703020204" pitchFamily="34" charset="0"/>
              </a:rPr>
              <a:t> B </a:t>
            </a:r>
            <a:r>
              <a:rPr lang="en-US" sz="3200" b="1" dirty="0" err="1">
                <a:latin typeface="Britannic Bold" panose="020B0903060703020204" pitchFamily="34" charset="0"/>
              </a:rPr>
              <a:t>atau</a:t>
            </a:r>
            <a:r>
              <a:rPr lang="en-US" sz="3200" b="1" dirty="0">
                <a:latin typeface="Britannic Bold" panose="020B0903060703020204" pitchFamily="34" charset="0"/>
              </a:rPr>
              <a:t> </a:t>
            </a:r>
            <a:r>
              <a:rPr lang="en-US" sz="3200" b="1" dirty="0" err="1">
                <a:latin typeface="Britannic Bold" panose="020B0903060703020204" pitchFamily="34" charset="0"/>
              </a:rPr>
              <a:t>sebaliknya</a:t>
            </a:r>
            <a:r>
              <a:rPr lang="en-US" sz="3200" b="1" dirty="0">
                <a:latin typeface="Britannic Bold" panose="020B0903060703020204" pitchFamily="34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n(A) 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2AD8B-659B-4A45-A914-1FABA78A27E3}"/>
              </a:ext>
            </a:extLst>
          </p:cNvPr>
          <p:cNvSpPr txBox="1"/>
          <p:nvPr/>
        </p:nvSpPr>
        <p:spPr>
          <a:xfrm>
            <a:off x="1108497" y="3003412"/>
            <a:ext cx="10858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A = a, b, c dan B = p, q, r</a:t>
            </a:r>
          </a:p>
          <a:p>
            <a:r>
              <a:rPr 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Jawab :</a:t>
            </a:r>
          </a:p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n(A) = n(B) 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= 3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, </a:t>
            </a:r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maka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banyaknya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 </a:t>
            </a:r>
            <a:r>
              <a:rPr lang="en-US" sz="3200" b="1" dirty="0" err="1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korespondensi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 1-1</a:t>
            </a:r>
          </a:p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= </a:t>
            </a:r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  <a:sym typeface="Symbol" panose="05050102010706020507" pitchFamily="18" charset="2"/>
              </a:rPr>
              <a:t>3 ! = 3  2  1 = 6 </a:t>
            </a:r>
          </a:p>
        </p:txBody>
      </p:sp>
    </p:spTree>
    <p:extLst>
      <p:ext uri="{BB962C8B-B14F-4D97-AF65-F5344CB8AC3E}">
        <p14:creationId xmlns:p14="http://schemas.microsoft.com/office/powerpoint/2010/main" val="24701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20557-2154-45CD-96FB-F4AB0C09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3" y="0"/>
            <a:ext cx="10920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67D60-ED53-4097-A267-EB2F4DBE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15" y="0"/>
            <a:ext cx="11517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FD117-4478-412F-914C-71A8BD29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6" y="0"/>
            <a:ext cx="1155356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3826F-830C-4B34-95A5-FA4C98AE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6" y="0"/>
            <a:ext cx="1156995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314A9-F6E5-448E-8E6B-E741FA9D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25" y="0"/>
            <a:ext cx="115641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C55F7-1941-4140-A5E8-F90CCB70C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33" y="0"/>
            <a:ext cx="11553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A4E59B-F5B7-4753-A998-1767978F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0"/>
            <a:ext cx="115486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C73C5-BAA3-4FED-A4AC-8D7781692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0"/>
            <a:ext cx="11543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98EDC-ACBC-4B0D-ABCA-1ED9F5DB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6" y="0"/>
            <a:ext cx="116118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A041F-58A7-4761-9FD8-64E16B58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6" y="0"/>
            <a:ext cx="1159033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2F43E-B44A-47F8-B7D4-4488E1BE3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75" y="0"/>
            <a:ext cx="115381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E0B29-A095-4A19-AF96-7FD8C9A37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74" y="0"/>
            <a:ext cx="115177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4F61A-F9BD-40E2-B80C-24B8C33A14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52" b="10891"/>
          <a:stretch/>
        </p:blipFill>
        <p:spPr>
          <a:xfrm>
            <a:off x="2138875" y="1581150"/>
            <a:ext cx="9872472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E34A-42E4-4975-AEB8-F9ECFC549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9" y="0"/>
            <a:ext cx="1177684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DD6396-7F28-4257-B0CB-E7453116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295524"/>
            <a:ext cx="11126898" cy="324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CDE28-3815-4735-830C-8D5E8A0F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81150"/>
            <a:ext cx="1121787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5FD6C-E55F-453A-A074-9DA347EE8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28775"/>
            <a:ext cx="11260346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02982-EE8C-4737-BEE0-B306CD21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1" y="0"/>
            <a:ext cx="1183123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D38F1C-72E7-45D3-8FF7-508320C4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638300"/>
            <a:ext cx="11309847" cy="520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4E56BE-BF1B-4D79-95FD-5E7F829F5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4" y="1885950"/>
            <a:ext cx="112378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08E8D-A3CC-4866-9F93-A964C86F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0"/>
            <a:ext cx="118776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482EC5-854A-4AE7-8C45-7F62AC8E0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822"/>
          <a:stretch/>
        </p:blipFill>
        <p:spPr>
          <a:xfrm>
            <a:off x="6657975" y="1781174"/>
            <a:ext cx="5373622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927FB30-FE64-4837-AEB2-C3FE42C761BF}"/>
  <p:tag name="ISPRING_RESOURCE_FOLDER" val="C:\Users\User\Documents\SUNGGUL\MATERI\RELASI &amp; FUNGSI\RELASI DAN FUNGSI\"/>
  <p:tag name="ISPRING_PRESENTATION_PATH" val="C:\Users\User\Documents\SUNGGUL\MATERI\RELASI &amp; FUNGSI\RELASI DAN FUNGSI.pptx"/>
  <p:tag name="ISPRING_PROJECT_VERSION" val="9.3"/>
  <p:tag name="ISPRING_PROJECT_FOLDER_UPDATED" val="1"/>
  <p:tag name="ISPRING_SCREEN_RECS_UPDATED" val="C:\Users\User\Documents\SUNGGUL\MATERI\RELASI &amp; FUNGSI\RELASI DAN FUNGSI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.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2712</TotalTime>
  <Words>71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Aharoni</vt:lpstr>
      <vt:lpstr>Arial</vt:lpstr>
      <vt:lpstr>Britannic Bold</vt:lpstr>
      <vt:lpstr>Century Gothic</vt:lpstr>
      <vt:lpstr>Footlight MT Light</vt:lpstr>
      <vt:lpstr>Gill Sans MT Condensed</vt:lpstr>
      <vt:lpstr>Goudy Stout</vt:lpstr>
      <vt:lpstr>Wingdings 3</vt:lpstr>
      <vt:lpstr>Wisp</vt:lpstr>
      <vt:lpstr>Relasi &amp; fungsi (Relasi, Fungsi/Pemetaan, Korespondensi Satu-satu)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SEMESTER 1</dc:title>
  <dc:creator>User</dc:creator>
  <cp:lastModifiedBy>User</cp:lastModifiedBy>
  <cp:revision>119</cp:revision>
  <dcterms:created xsi:type="dcterms:W3CDTF">2020-07-15T01:15:16Z</dcterms:created>
  <dcterms:modified xsi:type="dcterms:W3CDTF">2020-10-05T01:50:02Z</dcterms:modified>
</cp:coreProperties>
</file>