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302" r:id="rId5"/>
    <p:sldId id="301" r:id="rId6"/>
    <p:sldId id="291" r:id="rId7"/>
    <p:sldId id="292" r:id="rId8"/>
    <p:sldId id="293" r:id="rId9"/>
    <p:sldId id="294" r:id="rId10"/>
    <p:sldId id="296" r:id="rId11"/>
    <p:sldId id="303" r:id="rId12"/>
    <p:sldId id="304" r:id="rId13"/>
    <p:sldId id="305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5T01:09:20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5970 1569 208 0,'0'0'229'0,"0"0"-227"16,0 0 67-16,-110-16 48 15,76 20-48-15,1 18-44 16,0 12-3-16,0 9-16 16,3 14 16-16,-1 10-8 0,3 15 6 15,5 6-1 1,10 5-19-16,7-7 2 15,6-13-5-15,13-11 2 16,19-13-2-16,8-13-17 16,8-10 20-16,4-12-4 0,2-14 8 15,2-3-4-15,1-32 25 16,0-15-17-16,-8-9 4 16,-6-4-4-16,-15 7-5 15,-12 10 13-15,-13 11-10 16,-3 13 17-16,0 9 14 15,-11 12 17-15,-3 1-6 16,-6 17-48-16,-7 20-4 0,-3 12 3 16,6 12 2-1,9 3 10-15,9-2-11 0,6-7-3 16,3-10 1 0,24-10-10-16,7-14-1 0,8-11-4 15,6-10-9-15,-3-4 17 16,-6-23 9-16,-11-7 5 15,-7-7 7-15,-15-1-8 16,-6-1 7-16,-9 2 8 16,-18 7-14-16,-6 5 6 15,5 8 8-15,1 7-2 16,10 3 11-16,4 5-4 16,10 2-23-16,3 2-1 15,0-3-20-15,3-5 2 16,18-3 0-16,7-3 6 0,2 2-1 15,-2 6-7 1,-5 2 12-16,-1 6 6 0,-4 0-14 16,-3 9 2-1,0 15-11-15,-3 12 15 0,-3 10 5 16,1 6 10-16,-2 5-5 16,-2 1 19-16,-2-4-19 15,3-8 6-15,-1-10-4 16,-1-13-2-16,1-11 0 15,0-7-2-15,0-5-5 16,0-6 1-16,4-25 6 16,1-16 26-16,2-15-8 15,-2-9-18-15,-4 0 8 0,2-1 1 16,-3 5-9-16,3 13 2 16,0 16 1-16,-2 16-3 15,-4 12 15-15,0 8-13 16,0 2-4-1,5 5-12-15,5 21-10 16,4 15 24-16,3 12 1 0,0 9 7 16,-2 5-4-16,-2 1 2 15,2-4 6-15,1-12-9 16,2-12 1-16,0-17-4 16,3-13-21-16,4-10-47 15,4-20 1-15,1-31-8 16,-2-18-35-16,0-19-84 15,-7-11 41-15,-12-13 70 0,-8-11-25 16</inkml:trace>
  <inkml:trace contextRef="#ctx0" brushRef="#br0" timeOffset="176.4">6928 1504 92 0,'0'0'177'0,"0"0"15"16,0 0 10-16,0 0-100 16,0 0-81-1,0 0-19-15,-25 102 21 0,25-12 34 16,4 10-25-16,8 9 22 0,-1 0 0 15,-1-2-44 1,-1-10 9-16,0-14-19 16,4-14-4-16,1-13-19 15,-1-15-78-15,-7-16-30 0,-3-16-182 16,-3-9 150-16</inkml:trace>
  <inkml:trace contextRef="#ctx0" brushRef="#br0" timeOffset="1082.987">6764 2196 155 0,'0'0'235'16,"0"0"-151"-16,0 0-32 16,-16-83 39-16,41 62-62 15,12-4 5-15,9 0-10 16,2 0-2-16,3 5 6 16,-2 6-3-16,-6 7-21 15,-7 7 2-15,-7 0-6 16,-12 2-2-16,-5 15-6 15,-7 5 8-15,-5 12 26 16,0 9-13-16,-3 6 39 16,-8 6-9-16,-1 1-32 15,2-5 15-15,7-5-16 0,3-11-9 16,0-8-2 0,13-9-6-16,5-12-3 0,6-6 9 15,1-6 1-15,1-25 10 16,-2-13 6-16,-5-7-11 15,-8-5-1-15,-11 0 8 16,0 3-11-16,-23 8 24 16,-5 13-25-16,-4 12 36 0,1 14-3 15,0 6-19-15,1 9-14 16,3 13-3-16,6 2 3 16,11-4 0-1,8-4-5-15,2-6 2 16,2-8-64-16,19-2-31 15,16-14 22-15,5-23 21 0,5-12-51 16,-2-15-38-16,-7-11 48 16,-8-3 75-16,-11-6 19 15,-9 7 2-15,-8 6 58 16,-2 17 54-16,0 15-2 16,0 16-19-16,-3 15 16 15,1 6-28-15,1 2-76 16,1 27-3-16,0 21-15 15,0 22 15-15,0 16 13 16,3 7 21-16,10 4-17 16,-1 2 18-16,3-3-15 0,-5-8-3 15,1-13 8-15,4-12-25 16,-5-19 7-16,1-18-7 16,-1-14-2-16,1-12 1 15,-2 0 2-15,4-25-1 16,-1-17 30-16,7-16-12 15,-7-10-17-15,0-7 15 16,-1-3-15-16,-1 2 3 16,2 7-4-16,0 13 1 0,1 17 3 15,-2 16-4-15,-4 11 1 16,-2 7 3-16,-2 5-4 16,4 0-4-16,4 9-8 15,5 13 3-15,2 14 8 16,4 9 2-16,-4 10 15 15,2 7 16-15,-3 2-5 16,-5-8 9-16,-4-6 1 16,1-11-35-16,-5-10 10 15,-1-7-11-15,0-11-1 16,0-6 0-16,2-5-76 16,1-13-88-16,1-23-79 0,-1-19-234 15</inkml:trace>
  <inkml:trace contextRef="#ctx0" brushRef="#br0" timeOffset="2140.004">8749 1562 437 0,'0'0'55'16,"0"0"-33"-16,0 0 124 15,0 0-60-15,0 0-44 16,0 0-39-16,-10 19 8 16,-3 17 12-16,-4 10 7 15,-2 3-6-15,-1-1-1 16,4-6-8-16,4-9-2 15,3-8-10-15,6-13 4 16,3-6-7-16,0-6-12 0,0 0 4 16,3-14 8-1,12-12 20-15,1-15 20 0,2-5-27 16,-2-3 12 0,-2-2 7-16,-2 1-17 0,1 5 2 15,-4 9-17-15,-1 13 2 16,-1 11 8-16,-7 8-6 15,3 4-4-15,-3 0 0 16,0 1-15-16,3 19-3 16,0 13 18-16,2 13 1 15,-1 11 18-15,2 7 2 16,0 6-1-16,-2 5 15 16,1 1-25-16,-1 1 1 0,1-5-4 15,3-12-5 1,0-11-1-16,0-12-1 15,-2-11-3-15,0-11 2 16,-1-6 1-16,-5-6 4 0,0-3 4 16,0 0-3-16,0 0 15 15,0 0-6-15,-5 0 6 16,-13-5-20-16,-8-4-1 16,0 4-5-16,-1 0 2 15,3 2 4-15,6 0 0 16,5 1 2-16,8 1-1 15,5-2-1-15,0 2-3 0,0-1-3 16,0-3-6 0,16-1-9-16,16-5 21 15,10 0 22-15,7 3-10 16,2 1 15-16,-1 2-13 0,-2 3 8 16,-6 2-8-16,-6 0-13 15,-5 0-1-15,-6 2 0 16,-4 4-3-1,-4 5-61-15,-12 3-78 0,-5 3-57 16,-24 5-76-16,-29-2-114 16</inkml:trace>
  <inkml:trace contextRef="#ctx0" brushRef="#br0" timeOffset="2987.613">5523 2937 262 0,'0'0'53'16,"0"0"-40"-16,0 0 14 16,0 0-6-16,0 0 66 15,0 0 26-15,73-3-40 16,-40 3-3-16,10 7 21 15,14-2-48-15,7-1 32 16,11 1-20-16,13-4-28 16,9-1 15-16,13 0-19 0,8-3-2 15,10-11-6 1,15-6-9-16,12-7 11 0,5-2-15 16,5 1-2-16,-11-2-2 15,-14 4 2-15,-9 2 6 16,-13 1-4-16,-16 3-2 15,-13 5 1-15,-17 2 5 16,-12 3-3-16,-14 1 17 16,-12 2 19-16,-10 2-7 15,-8 3 9-15,-8-3-13 16,-1 2 2-16,-2 3-22 16,-5-2-8-16,1 2 1 15,-1 0 0-15,0 0-2 16,3 0-48-16,2 0-82 15,4-4-84-15,-2-7-149 16</inkml:trace>
  <inkml:trace contextRef="#ctx0" brushRef="#br0" timeOffset="4149.496">8434 2549 414 0,'0'0'38'15,"0"0"-29"-15,0 0 37 16,0 0 32 0,0 0-34-16,0 0-14 0,-67 72-22 15,66-42 18 1,1-6-4-16,0-2-19 0,3-5-3 15,12-5-4-15,4-9 4 16,5-3 3-16,0 0 1 16,1-22 13-16,1-5 24 15,-4-5 1-15,-7 4 21 16,-5 5-1-16,-8 7 10 16,-2 6 4-16,0 4-26 0,-7 3-25 15,-4 3-25 1,0 0-3-16,0 0-1 15,2 3-3-15,4 8-37 0,4 1-78 16,1 3-67-16,9-6 2 16,14-7-95-16</inkml:trace>
  <inkml:trace contextRef="#ctx0" brushRef="#br0" timeOffset="4482.824">8869 2576 327 0,'0'0'74'16,"0"0"-60"-16,0 0 67 16,80-12 52-16,-44 3-44 0,4 1-13 15,9 0-15 1,3 0-20-16,1 3-6 16,8 1-20-16,0-1 2 0,6 1 3 15,2 0-19-15,-5 0 29 16,5-3-22-16,-5 4-3 15,-3-2 21 1,-6 1-26-16,-9 2 15 0,-10 2-3 16,-11 0-6-16,-8 0 11 15,-5 0-8-15,-6 0 2 16,-2 0 9-16,-2 0 0 16,-2 0 1-16,0 0-8 15,0 0-6-15,0 0-7 16,0-5-29-16,0-7-131 15,-12-3-200-15</inkml:trace>
  <inkml:trace contextRef="#ctx0" brushRef="#br0" timeOffset="11034.237">5933 3937 529 0,'0'0'27'0,"0"0"-20"15,0 0 9-15,0 0 78 16,-97-20 6-16,76 20-49 0,-1 0-13 16,3 7 0-16,0 7-20 15,0 7-7-15,0 7-11 16,1 3 0-16,3 6-5 15,3 4 7-15,6 4-2 16,6 3 0-16,0 1-8 16,0-1 3-16,12 1 8 15,6-1-3-15,0 1 5 16,3 0-2-16,-1 4 1 16,0 0 4-16,-4 2-8 15,-5-6 7-15,-2 2-4 16,-5-2 3-16,-4-2 8 15,0-1-12-15,-4-5 4 16,-7-4 0-16,-4-4-6 0,-4-8-2 16,0-11-108-1,-8-14-74-15,0-5-112 0</inkml:trace>
  <inkml:trace contextRef="#ctx0" brushRef="#br0" timeOffset="11344.687">5410 4541 257 0,'0'0'245'0,"0"0"-205"16,0 0 17-16,0 0 88 0,0 0-77 16,44-77-51-16,0 62 4 15,8-2 2 1,3 5-4-16,-1 0-14 0,1 4 9 15,2 2 1-15,-1 3 5 16,-1 1 8-16,-5 1-16 16,-7 1 6-16,-12 0 9 15,-10 0-12-15,-12 0-5 16,-6 0-5-16,-3 0-5 16,0 0-6-16,0 0-1 15,6 0-29-15,0-11-129 16,-3-17-232-16</inkml:trace>
  <inkml:trace contextRef="#ctx0" brushRef="#br0" timeOffset="12272.779">6938 3953 31 0,'0'0'318'0,"0"0"-264"16,0 0 1-16,0 0 72 16,0 0-20-16,0 0-45 15,-83-16-24 1,61 22-27-1,-7 14 13-15,-5 10-6 0,-8 11 11 0,-1 7 5 0,-2 8-20 16,9 2 7-16,5 4 2 16,4 1-23-16,11-1 24 15,7 3-13-15,9 1-9 16,0 2 9-16,9-2-11 16,13-2 5-16,6-5-2 15,7-6-3-15,1-7 2 16,1-7-2-16,9-8-7 15,-7-10 7-15,4-8-4 16,-7-13-15-16,-2 0-39 16,-7-20-91-16,-6-15-158 15</inkml:trace>
  <inkml:trace contextRef="#ctx0" brushRef="#br0" timeOffset="12855.261">7013 4459 819 0,'0'0'18'0,"0"0"-16"15,-11-92 4 1,16 60 69-16,19-2-59 15,9 1-16-15,7 3 7 0,6 5-5 16,-1 5 0-16,-6 9 3 16,-1 9-5-16,-6 2-2 15,-4 13-1-15,-4 20-2 16,-3 8 5-16,-3 10 10 16,-12 4-5-16,-6 4 15 15,0-2-14-15,-24 4 15 16,-7-5-4-16,-7-3-3 15,-3-7 1-15,2-8-14 16,3-9 8-16,6-12-2 0,5-7-6 16,0-9-1-16,5-1 6 15,2-5-6-15,8-13-6 16,5-5 3-16,5-4-5 16,0-1 8-1,9-3-11-15,13 3 11 0,4 1 0 16,4 3 6-16,7 2-6 15,0 8 18-15,2 2-6 16,0 7-3-16,-2 5-5 16,-3 2 7-16,-4 15-11 15,-3 5 3-15,-6 4 18 16,-3 1-15-16,-3-2-4 16,0-4 2-16,-2-4-4 15,2-7-29-15,0-6-69 0,6-4-60 16,4-16-96-16,-1-16-92 15</inkml:trace>
  <inkml:trace contextRef="#ctx0" brushRef="#br0" timeOffset="13117.152">7948 4166 453 0,'0'0'224'0,"0"0"-209"15,0 0 88-15,0 0 49 16,0 0-90-16,0 0-37 16,-28 41-14-16,4 5 0 0,-4 9 7 15,-2 11-1 1,-3 6-1-16,2 3 0 0,1 0-14 16,3-5 1-16,7-11-3 15,9-12 0-15,6-13-54 16,5-15-72-16,0-16-45 15,5-4-64-15,8-30 38 16</inkml:trace>
  <inkml:trace contextRef="#ctx0" brushRef="#br0" timeOffset="13395.133">7583 4244 151 0,'0'0'455'15,"0"0"-366"-15,0 0 5 16,0 0 38-16,0 0-64 0,0 0-68 16,-5-2 8-16,32 24-4 15,10 10 37-15,2 4-8 16,0 5-19-16,0 3 11 16,-5 0-10-16,-1 1 2 15,-2-1 3-15,-6-7-15 16,-2-3 0-16,-2-4 0 15,-2-10-5-15,-2-3 0 16,-1-7-48-16,2-10-103 0,-3 0-71 16,-6-15-160-1</inkml:trace>
  <inkml:trace contextRef="#ctx0" brushRef="#br0" timeOffset="14490.058">8245 4497 458 0,'0'0'87'0,"0"0"-10"15,0 0 94-15,0 0-38 16,0 0-58-16,0 0-29 16,-40 0 5-16,40 0-21 15,0 0-3-15,0 0-24 0,3 0-3 16,19 0 0-16,13 0 29 15,12-1 13-15,10-3 1 16,1-1-15-16,-3-1 3 16,-4 3-11-16,-5 0-5 15,-10 1 9-15,-9 2-15 16,-11 0-8-16,-8 0 5 16,-1 0-5-16,-7 0-2 15,0 0-1-15,0 0-70 16,0 0-40-16,0 0-47 15,0-6-59-15,0-3-116 16</inkml:trace>
  <inkml:trace contextRef="#ctx0" brushRef="#br0" timeOffset="15352.429">9076 4117 511 0,'0'0'105'16,"0"0"-93"-16,0 0 135 16,0 0 21-16,0 0-90 15,0 0-49-15,-3-18-13 0,-6 36-15 16,-3 8 8-16,-3 9 10 15,-3 2 13-15,-1 1-1 16,1-3-15-16,3-5-1 16,5-7-10-16,5-9-1 15,2-8-4-15,3-4 0 16,0-2-1-16,0 0-3 16,0-4 4-16,6-16 1 15,8-8 22-15,0-6-21 0,-3-2 8 16,2-1-3-16,-5 4-5 15,1 5 0 1,-3 11 0-16,-1 8-2 16,-3 2 0-16,1 6 4 15,-3 1 0-15,0 0-4 0,0 0-2 16,0 0-4-16,0 12-16 16,0 10 22-16,0 10 11 15,0 6 5-15,0 2-1 16,0 3 2-16,3 2-17 15,0-2 12-15,2 2-8 16,-2-3-2-16,1-2-1 16,0-5 1-16,-2-4-2 15,1-5 3-15,-3-6 0 16,1-5 1-16,-1-4-4 16,0-1 0-16,0-6 2 15,0-1 1-15,0-1-3 0,0 1 14 16,0-3-12-16,-6 5 10 15,-10-1-4-15,-5 1-8 16,2-4 5 0,-2 1-2-16,5-2-3 0,7 0 3 15,4 0 0-15,2 0-3 16,3 0-2-16,0 0-10 16,0 0 11-16,0-8-16 15,17-4 16-15,5-4-2 16,9-3 6-16,2 3-3 15,-3 0 0-15,4 2 6 16,-4 3 17-16,-5 5-10 16,-5 3-12-16,-8 3-2 15,-2 0 5-15,-6 0-6 16,-2 0 2-16,-2 0-2 0,0 0-20 16,0 0-59-16,3-4-56 15,0-4-49-15,0-8-87 16,-3-9-123-16</inkml:trace>
  <inkml:trace contextRef="#ctx0" brushRef="#br0" timeOffset="15728.827">9356 3838 581 0,'0'0'41'16,"0"0"-27"-16,0 0 114 16,0 0-18-16,0 0-102 15,0 0-1-15,21 3-5 16,0 23 7-16,0 13 1 16,0 8 38-16,-2 12 2 15,-4 8-23-15,0 7 23 16,-5 5-28-16,-2-2-1 15,-3 0 4-15,-4-5-9 16,-1-4 8-16,0-4 8 16,0-11-16-16,-12-3 7 15,4-9 0-15,-2-7-12 0,1-6 5 16,5-10-13 0,1-7-2-16,3-6-2 0,0-5-23 15,0 0-57 1,0-3-52-16,0-15-98 0,0-11-198 15</inkml:trace>
  <inkml:trace contextRef="#ctx0" brushRef="#br0" timeOffset="16770.847">10318 4363 522 0,'0'0'110'0,"0"0"-69"0,0 0 42 15,0 0 12 1,0 0-16-16,0 0-62 16,0 0 5-16,42 3 7 15,21-3 23-15,14 0-9 16,7 0 7-16,-2-11-31 16,-3-2 2-16,-10 3-11 0,-8 1-8 15,-11 2-2-15,-9 0 0 16,-14 3 7-16,-10 1-7 15,-9 3-41-15,-8 0-7 16,0 0-30-16,-2 0-50 16,-24 11-69-16,-18 11-147 15</inkml:trace>
  <inkml:trace contextRef="#ctx0" brushRef="#br0" timeOffset="17022.852">10472 4621 465 0,'0'0'18'0,"0"0"-5"16,0 0 68-16,0 0 50 15,0 0-11-15,119-5-20 16,-59-4-8-16,6-2-11 16,1 2-20-16,0 1-10 15,-6-1-19-15,-7 6-16 16,-11-1-12-16,-10 3-4 15,-8 1 0-15,-5 0-97 16,-3 0-78-16,-5-5-123 16,-1-9-174-16</inkml:trace>
  <inkml:trace contextRef="#ctx0" brushRef="#br0" timeOffset="17467.955">11844 3892 692 0,'0'0'45'15,"0"0"-41"-15,0 0 61 16,0 0 17-16,0 0-71 15,0 0 3-15,-49 111 59 16,4-43-11-16,-7 7-37 0,-2 5 0 16,-1-3-19-16,3-7-1 15,7-14-1-15,14-14 2 16,10-13-5-16,9-15 0 16,9-7 0-16,3-7-1 15,0 0-2-15,0 0-5 16,0 0 5-16,15-1 4 0,12-10 18 15,13-6-2 1,9 0-2-16,8-2 7 16,1 2-2-16,5 5-6 15,-1 2 3-15,-8 2-18 16,-9 6-1-16,-11 2-1 0,-10 0-1 16,-9 0-29-16,-5 0-65 15,-7 0-82-15,-3 0-124 16,-7 0-118-16</inkml:trace>
  <inkml:trace contextRef="#ctx0" brushRef="#br0" timeOffset="17719.918">11686 3984 216 0,'0'0'498'16,"0"0"-457"-16,0 0-40 15,0 0 83-15,0 0-44 16,-15 94-12-16,15-22 45 0,3 10-34 16,8 7 35-16,-4 4-57 15,-2 0-5-15,-2-1 5 16,-2-6-5 0,5-13-12-16,3-15-6 0,6-16-60 15,10-20-66-15,7-22-92 16,-1-23-121-16</inkml:trace>
  <inkml:trace contextRef="#ctx0" brushRef="#br0" timeOffset="18316.228">12724 3963 301 0,'0'0'323'16,"0"0"-297"-16,0 0 56 15,0 0 60-15,0 0-98 16,0 0-20-16,-61 113 0 15,25-39 29-15,-3 10-6 16,-5 7-20-16,-1 1-5 16,0 0-12-16,8-9-10 15,10-13-7-15,12-17-36 16,8-19-81-16,4-14-26 16,3-20-103-16,0-3-60 15</inkml:trace>
  <inkml:trace contextRef="#ctx0" brushRef="#br0" timeOffset="18576.393">12205 4138 149 0,'0'0'563'16,"0"0"-512"-16,0 0-20 15,0 0 52-15,0 0-60 16,0 0-13-16,57 61-7 15,-11-11 63-15,9 4-20 16,2 7-6-16,0 0 27 16,-7-2-26-16,-6-4 6 0,-10-7-20 15,-6-8-21 1,-2-8 2-16,-7-8-6 0,-1-5-2 16,3-13-28-1,-6-6-200-15,-8-23-299 0</inkml:trace>
  <inkml:trace contextRef="#ctx0" brushRef="#br0" timeOffset="19189.733">13109 4357 463 0,'0'0'309'16,"0"0"-264"-16,0 0 69 15,0 0 74-15,0 0-75 16,0 0-83 0,0 0-24-16,-12-4-6 0,42 0 11 15,16-3-11-15,15-2 26 16,7-2-1-16,0 2 8 15,-2-1-31-15,-11 6 0 16,-4 1-1-16,-11 0 7 16,-13 3-7-16,-9 0-1 15,-12 0-56-15,-3 0-39 16,-3 0-79-16,0 0-83 16,-14 0-39-16,-14 0-50 15</inkml:trace>
  <inkml:trace contextRef="#ctx0" brushRef="#br0" timeOffset="19474.869">13377 4112 268 0,'0'0'252'0,"0"0"-176"16,0 0 51-16,0 0 31 15,0 0-61-15,0 0-86 16,-14-16-11-16,12 25-9 0,2 16 9 15,-1 15 7 1,-1 11 57-16,2 12-34 0,0 5 20 16,0 4-13-16,0 0-6 15,0-1-6 1,0-11-9-16,3-8-16 0,5-13 0 16,3-11 0-16,2-8-38 15,1-17-85-15,4-3-62 16,-1-20-174-16</inkml:trace>
  <inkml:trace contextRef="#ctx0" brushRef="#br0" timeOffset="20146.253">14299 3788 553 0,'0'0'88'0,"0"0"-76"15,0 0 152-15,0 0-57 16,0 0-83-16,0 0-16 16,-64 70-5-16,27-14 28 15,-3 14 5-15,-2 10-9 16,1 6 13-16,2 6-10 15,6-4-2-15,7-4-16 16,13-11-9-16,7-7 3 16,6-15-4-16,0-12-3 0,13-8 1 15,10-12-15-15,3-7 14 16,6-10 1-16,7-2 8 16,7-11 2-16,0-17-2 15,3-8-8-15,-5-3 0 16,-10-4 0-16,-9 0-1 15,-12-5 1-15,-11 3-27 16,-2 6 23-16,-13 11 4 16,-10 11-3-16,-2 6 6 15,1 8-5-15,0 3 3 16,-1 0-2-16,-3 9-9 16,-4 18 10-16,-4 9 5 0,-2 15-1 15,-1 7-3-15,3 2 6 16,12 0-2-16,11-9-10 15,13-3 4-15,4-10-39 16,26-12-125 0,9-18-112-16,0-8-251 0</inkml:trace>
  <inkml:trace contextRef="#ctx0" brushRef="#br0" timeOffset="24736.224">9428 5501 586 0,'0'0'31'0,"0"0"-27"16,-101-10 48-16,57 10 50 16,0 5-32-16,5 10-32 15,1 6 0-15,4 6-7 16,4 7-15-16,6 7 3 16,7 5-16-16,6 4 2 15,8 2-3-15,3-1-2 16,6 2 0-16,15 3-5 15,9 3 4-15,1 2 0 16,6 0 2-16,-1-5 5 16,-6-6 3-16,-8-1-6 15,-8-1-6-15,-11-2 6 16,-3 2-2-16,-5 2 8 0,-19-5-8 16,-11 1 1-16,-3-5-2 15,-2-8-1-15,0-11-95 16,3-11-46-1,-2-11-109-15,1-1-55 0</inkml:trace>
  <inkml:trace contextRef="#ctx0" brushRef="#br0" timeOffset="25017.601">8867 6165 413 0,'0'0'160'15,"0"0"-154"-15,0 0 47 16,0 0 49-16,69-79-59 16,-31 60 2-1,9 5 7-15,8 2-19 16,6 5 7-16,6 4-21 0,-3 1 11 16,-5 2-6-16,-15 0-13 15,-11 0-3-15,-15 0-8 16,-6 7-6-16,-8-2-3 15,-1 4 5-15,-3 0-47 16,0 2-63-16,0-8-131 16,-1-3-189-16</inkml:trace>
  <inkml:trace contextRef="#ctx0" brushRef="#br0" timeOffset="27134.997">10092 5578 391 0,'0'0'77'0,"0"0"-73"0,0 0 73 16,0 0 34-16,0 0-61 15,-84 37-41-15,59 2 8 16,-1 11 7-16,1 4 14 16,1 7-2-16,6 6-13 15,5 1 0-15,7 3 4 16,6-3-24-16,0-7 2 16,22-10 5-16,2-5-7 0,9-8 7 15,0-6-10-15,3-3-2 16,-4-9 2-1,1-5 3-15,-1-6-3 16,-3-8-53-16,0-1-87 0,-10-6-119 16</inkml:trace>
  <inkml:trace contextRef="#ctx0" brushRef="#br0" timeOffset="28177.397">10274 5838 563 0,'0'0'114'0,"0"0"-76"16,0 0 33-16,0 0 36 15,0 0-107-15,0 0 9 16,21-19-9-16,10 9 4 16,2 3 6-16,0 6-8 0,-2 1 1 15,-7 0-3-15,-4 10 0 16,-7 11-8-1,-7 8 8-15,-6 8 25 16,-6 7 7-16,-20 4-9 16,-7 3-2-16,-1-5-11 0,1-8-6 15,8-9-4-15,10-12 11 16,5-7-8-16,5-6 1 16,5-4 2-16,0 0-1 15,0 0-5-15,0 0-13 16,6-11 8-16,13-4 5 15,8-4 2-15,3 2 0 16,3 0-2-16,0 4 7 16,0 6-15-16,-2 3 7 15,-4 4-5-15,-8 0 6 16,-5 13-15-16,-8 8 13 16,-6 4 2-16,0 5 33 0,-3 2 11 15,-16-1-11 1,-4 1 5-16,-4-1-5 0,-3 2-24 15,5-5 7 1,5-4-14-16,5-9-2 0,9-6 0 16,5-6-68-16,1-3-33 15,0-5-74-15,0-20-99 16,7-11-101-16</inkml:trace>
  <inkml:trace contextRef="#ctx0" brushRef="#br0" timeOffset="28526.221">10605 5666 519 0,'0'0'71'0,"0"0"-62"15,0 0 27-15,0 0 66 16,0 0-76-16,0 0-2 15,86-34 7-15,-59 53-9 16,1 10 17-16,-1 10-17 16,-3 8 10-16,-3 8 12 15,-3 8-8-15,-4 7-12 16,-7 7 17-16,-7 2-18 16,0-3 11-16,-12-4-6 15,-8-3 1-15,-5-9 5 0,-2-5-18 16,2-13-4-1,4-9 0-15,6-11-12 16,6-10 0-16,7-9-56 0,2-3-65 16,0-20-71-16,0-16-159 15</inkml:trace>
  <inkml:trace contextRef="#ctx0" brushRef="#br0" timeOffset="28858.403">11084 6129 434 0,'0'0'390'0,"0"0"-367"15,0 0 24-15,0 0 94 16,0 0-76-16,0 0-61 15,68-13 12-15,-35 4-3 16,3 1-9-16,1 4 2 16,2-2 1-16,0 3-5 0,-1-1 6 15,-2 1-7 1,-5 1 3-16,-2 1-4 16,-4-2 0-16,-4 0 10 0,-3 0-10 15,-4-1-46 1,-7 3-64-16,-6 1-36 0,-1 0-107 15,-14 0-94-15</inkml:trace>
  <inkml:trace contextRef="#ctx0" brushRef="#br0" timeOffset="29100.753">11151 6272 301 0,'0'0'398'15,"0"0"-357"-15,0 0 14 16,0 0 77-16,0 0-80 16,0 0-17-16,74 3 51 0,-27-3-36 15,2 0-2-15,-3 0-26 16,-4 0-10-16,-5-6-9 16,-3 3-3-16,1-5-44 15,2-1-76-15,-1-5-112 16,-2-5-154-16</inkml:trace>
  <inkml:trace contextRef="#ctx0" brushRef="#br0" timeOffset="29318.908">12160 6090 212 0,'0'0'721'16,"0"0"-691"-1,0 0 8-15,0 0 141 0,0 0-102 16,0 0-61 0,32 0-16-16,-22 0 8 0,1 0-8 15,0 0-6-15,0 2-62 16,-2 2-58-16,3 4-63 16,-2-2-120-16,-2-5-88 15</inkml:trace>
  <inkml:trace contextRef="#ctx0" brushRef="#br0" timeOffset="29521.653">12657 6082 139 0,'0'0'724'16,"0"0"-669"-16,0 0 0 0,0 0 119 15,0 0-65-15,0 0-98 16,5 0-11-16,-1 0-5 15,5 0-12-15,3 0-32 16,3 0-54-16,4 0-74 16,-1 0-115-16,-6 0-175 15</inkml:trace>
  <inkml:trace contextRef="#ctx0" brushRef="#br0" timeOffset="29707.047">13065 6099 553 0,'0'0'255'0,"0"0"-247"15,0 0 29-15,0 0 41 16,0 0-78-16,0 0-16 16,35-17-64-16,-20 5-159 15,1-8-221-15</inkml:trace>
  <inkml:trace contextRef="#ctx0" brushRef="#br0" timeOffset="30100.906">13513 5523 630 0,'0'0'100'0,"0"0"-91"15,51-77 25-15,-24 59 85 16,4-1-43-16,5 5-43 16,3 4 3-16,-2 0-15 15,-7 7 1-15,-5 3-3 16,-8 0-18-16,-5 0-1 16,-2 11 4-16,-4 10-4 0,0 3 12 15,-5 7 17 1,-1 4-18-16,0 1 15 15,0 4 4-15,-10 0-13 16,-3 1 9-16,-1 0-25 0,-2-3 2 16,2-2-3-16,1-6-1 15,4-3-21-15,1-5-57 16,4-1-32-16,-2-4-25 16,2-3-101-16,-2-8-124 15</inkml:trace>
  <inkml:trace contextRef="#ctx0" brushRef="#br0" timeOffset="30257.017">13760 6224 707 0,'0'0'68'0,"0"0"-17"16,0 0 135-16,0 0-102 15,0 0-69-15,0 0-15 16,44-16-106-16,-44 7-286 16</inkml:trace>
  <inkml:trace contextRef="#ctx0" brushRef="#br0" timeOffset="33756.287">5742 7519 467 0,'0'0'143'0,"-9"-78"-137"16,9 34-6-16,12-1 4 0,20 1 4 15,12 1 1-15,10 7-3 16,0 9 0-16,-2 12-10 15,-3 15 8-15,-6 3-8 16,-2 31-10-16,-6 14 5 16,-9 18 2-16,-8 7 7 15,-14 8 6-15,-4 4 12 16,-6-1-2-16,-22-7-12 16,-8-5 15-16,-3-12-16 15,-4-11 8-15,4-14-6 0,3-15 6 16,8-13 6-16,4-7-15 15,2-9 5-15,10-18-7 16,4-11 4-16,8-2 3 16,0-6-6-16,20 3 0 15,11 2-1 1,9 4-6-16,1 8 6 0,4 4 8 16,-1 10 1-16,1 8-2 15,3 4-4-15,-2 3 5 16,2 0-6-16,-2 0 3 15,-4 2-5-15,-5-1 4 16,-4-1-4-16,-11 0-1 16,-7 0 1-16,-8 0 9 0,-2-3-2 15,-5-3 8 1,0-1 76-16,0-2-43 0,-8 3-13 16,-6 0 4-16,-7 5-24 15,-2 1-7-15,-4 0-8 16,-4 13 4-1,1 11-4-15,-3 5 0 0,2 8 5 16,6 2-10-16,4 4 7 16,9-4-2-16,6 0 3 15,6-7-1-15,0-6-2 16,4-5-8-16,13-10-6 16,4-8 4-16,4-3-15 15,2-7 24-15,4-21 1 16,2-9 4-16,1-4 5 15,-5-6-9-15,-7 2 0 16,-7-1 15-16,-6 9-8 0,-3 7 3 16,-3 13 3-1,-2 9-5-15,-1 8 21 0,0 0-29 16,0 0-4-16,0 11-20 16,0 17 9-16,-8 11 15 15,-1 8 12-15,-2 0-11 16,5-4 2-16,2-1 1 15,4-9 0-15,0-7-8 16,0-9 0-16,10-10-4 16,5-7-7-16,6-3-6 15,4-26 21-15,5-11 0 16,1-10-4-16,-4-6 2 16,-9 1-5-16,-6-2 2 0,-9 7 3 15,0 11-3 1,-3 15 5-16,0 13 5 0,0 10-1 15,0 1-8 1,-9 15-28-16,-1 13 29 0,-1 16 1 16,1 9 4-16,4 1 0 15,6-1-2-15,0-4 6 16,0-6-10-16,15-11 8 16,1-10-6-16,2-8 2 15,4-13-25-15,1-1 25 16,8-21 0-16,-1-16 11 15,0-10 7-15,-6-3-17 16,-8-6 7-16,-7 6-6 0,-4 7 4 16,-5 11-4-16,0 15 7 15,0 14-9-15,0 3 0 16,0 6-20-16,0 25-22 16,-3 10 42-16,-2 9 5 15,5 1 5-15,0-7-10 16,0-7 2-16,5-8-3 15,5-9 1-15,5-8-11 16,-3-12 8-16,6 0-4 16,1-15 7-16,-1-14 14 15,1-11-4-15,-5-1 6 16,4 1-10-16,-6 3 8 16,4 4 9-16,2 5-14 0,4 4-9 15,8 3 0-15,5 2 0 16,6 2-5-16,1 3 9 15,3 2-4 1,-2 4 0-16,-6 3 4 0,-7 3-6 16,-12 2 2-16,-9 0-4 15,-6 0 0-15,-3 0 5 16,0 0-1-16,0 10 35 16,-11 7 7-16,-9 3 16 15,-9 7-26-15,-2 1-14 16,0 6-9-16,-1 1-6 0,4 4-3 15,3 3 5 1,1 1-5-16,10-4-3 0,5-8 2 16,6-9-1-16,3-10-2 15,0-7-21-15,5-5 13 16,13 0 1-16,7-9 11 16,8-17 5-1,0-9-4-15,5-7 8 0,-3-2-5 16,-7-1-3-16,-4 4 10 15,-6 7-9-15,-9 10 0 16,-2 12 3-16,-7 10-5 16,0 2 0-16,0 0-1 15,0 19-38-15,0 12 39 16,-7 12 0-16,1 6 6 16,3 0-2-16,0-3-4 0,3-7 0 15,0-11-2 1,9-9 2-16,6-8-6 0,1-10 0 15,5-1-3-15,4-23 9 16,2-17 6-16,-3-13-2 16,0-8-4-16,-6-9 2 15,-6-2-2-15,4-1 0 16,-7 9 3-16,0 15-5 16,-6 20 4-16,-3 16 10 15,0 12 28-15,0 1-27 16,0 6-13-16,-10 27-16 0,-2 14 16 15,-6 14 7-15,9 2-2 16,4 2-5-16,4-8 7 16,1-6-5-1,0-12-3-15,10-9 1 0,4-11-7 16,2-9 4-16,2-8-3 16,2-2 6-16,3-8 7 15,4-17-4-15,0-7 9 16,-6-3-6-16,-2 1-3 15,-11 4 6-15,-3 8-6 16,-5 5 5-16,0 5 11 16,-5 6 7-16,-10 3-9 15,-10 3-14-15,-4 1 0 16,-2 18-6-16,-2 3-1 0,2 6 4 16,1-2 1-1,8-1-1-15,2-2-23 16,7-2-45-16,2-3-43 15,3 0-28-15,0-6-51 0,-1-1-89 16,-2-2-64-16</inkml:trace>
  <inkml:trace contextRef="#ctx0" brushRef="#br0" timeOffset="34331.49">5683 8479 429 0,'0'0'65'0,"0"0"-50"15,0 0 16-15,0 0 78 16,0 0-66-1,0 0-43-15,0 0 0 0,-20 0 19 16,63 0 43-16,22 0-14 16,21 0 12-16,24-4-16 15,20-6-8-15,19-4-1 16,17-1-14-16,16-2-13 16,3 0 1-16,4 1 1 15,-14 2-7-15,-16 0 4 16,-21 5-3-16,-30 2 20 15,-28 3 5-15,-28 1 4 16,-27 1 7-16,-11 1-10 16,-13 1 6-16,-1 0 19 0,0 0-6 15,0 0-21-15,0 0-28 16,0 0-5-16,0 0-57 16,0 0-85-16,-6-7-115 15,-3-8-98-15</inkml:trace>
  <inkml:trace contextRef="#ctx0" brushRef="#br0" timeOffset="34764.885">8508 7590 219 0,'0'0'209'0,"0"0"-208"15,0 0 43-15,0 0 65 16,0 0-43-16,0 0-40 16,-83 31-8-16,75-1 7 15,3 2-12-15,4 3 3 16,1-4-7-16,0-6-9 0,0-9-5 15,12-4-9-15,1-7 7 16,1-5 7-16,0-3 3 16,3-16 9-1,-1-6 13-15,-5-6-14 0,-5 4 30 16,-6-1 20-16,0 5-6 16,-6 6-29-16,-8 4-12 15,-2 7-7-15,-1 6-7 16,-2 0-16-16,0 13-14 15,4 10-54-15,-3 3-49 16,7 3-81-16,-1 0-51 16</inkml:trace>
  <inkml:trace contextRef="#ctx0" brushRef="#br0" timeOffset="35172.468">8485 8032 482 0,'0'0'27'15,"0"0"-22"-15,0 0 91 16,0 0-34-16,0 0-34 16,-19 94-6-16,16-62-5 15,1 6 5-15,1-3-4 16,1-1-10-16,0-6-6 15,0-7-2-15,3-7-5 0,9-7 2 16,-2-7-7-16,4 0 10 16,-1-13 6-16,2-10 8 15,-6-6 4 1,1 2-13-16,-7-3 32 0,-3 4 1 16,0 4 20-16,-8 6 12 15,-9 7-27-15,-1 5 2 16,0 4-32-16,2 0-9 15,-1 5-7-15,1 10 3 16,4 3 0-16,3 2-23 16,8 1-102-16,1-1-32 15,0-6-95-15,6-3-82 16</inkml:trace>
  <inkml:trace contextRef="#ctx0" brushRef="#br0" timeOffset="35334.819">8795 8351 573 0,'0'0'127'15,"0"0"-118"-15,0 0 124 16,0 0-72-16,0 0-40 16,0 0-21-16,63-6-144 15,-63-14-381-15</inkml:trace>
  <inkml:trace contextRef="#ctx0" brushRef="#br0" timeOffset="40126.262">25286 2799 593 0,'0'0'52'0,"0"0"-51"0,0 0 60 16,-92-53 29-16,51 51-32 15,2 2-6-15,1 0-20 16,1 20 9-16,1 5-36 16,0 8 6-16,8 4-2 15,4 4-6-15,8 7-5 16,10 5 2-16,6 3-4 15,0 3-8-15,20 1 19 16,6 1-7-16,-1 1 8 16,1-1-3-16,-7-2 6 15,-7-5-11-15,-7-2 1 16,-5-4 2-16,-6-3 0 16,-20-1 10-16,-8-4-1 0,-7-4-5 15,-2-7 0-15,3-8-7 16,1-15-8-16,3-6-81 15,3-26-94-15,5-17-158 16,4-14-49-16</inkml:trace>
  <inkml:trace contextRef="#ctx0" brushRef="#br0" timeOffset="40335.81">24627 3302 327 0,'0'0'134'0,"0"0"-115"0,0 0 32 15,91-36 98-15,-45 26-29 16,9 5-36-16,8 0-4 16,0 3-31-1,-1 2-25-15,-5 0 4 0,-11 0-24 16,-7 7-1-16,-6 0-3 16,-10 1-3-16,-4 1-72 15,-4-7-127-15,-4-2-153 16</inkml:trace>
  <inkml:trace contextRef="#ctx0" brushRef="#br0" timeOffset="41517.059">25786 2862 279 0,'0'0'197'0,"0"0"-155"0,0 0 34 16,0 0 60-1,0 0-46-15,0 0-54 16,0 0-32-16,-112 38 9 0,72 7 19 16,0 10-16-16,2 7 9 15,5 6 3-15,10 4-6 16,9-5-4-16,8 2-17 16,6-2 10-16,0-4-11 15,17-2 2-15,8-5-5 16,6-6 3-16,4-8 0 15,4-9 1-15,2-8-1 0,2-15-39 16,5-10-41-16,-1-8-100 16,-7-24-215-1</inkml:trace>
  <inkml:trace contextRef="#ctx0" brushRef="#br0" timeOffset="41872.691">26339 3084 572 0,'0'0'60'16,"0"0"-34"-16,0 0 117 15,0 0-15-15,0 0-77 16,0 0-40-16,-74 26-6 0,37 10 18 16,-4 10 2-16,-2 3-5 15,0 4-1-15,0 3-1 16,4 3-6-16,7-2-9 16,9-6-2-16,8-5-2 15,8-13-4-15,3-8-60 16,4-11-31-16,0-11-62 15,14-3-55-15,-1-26 42 16</inkml:trace>
  <inkml:trace contextRef="#ctx0" brushRef="#br0" timeOffset="42218.522">25865 3195 454 0,'0'0'139'16,"0"0"-112"-16,0 0 57 16,0 0 41-16,0 0-93 15,0 0-32-15,0-7 0 16,15 19 4-16,5 5 8 16,3 3 10-16,6 3-11 15,3 5 19-15,4 0 1 16,3 1-16-16,4 3 7 0,1-1-22 15,0 0 5-15,0-2 3 16,-7-4-8-16,-2-4 0 16,-10-5 5-16,-9-7-5 15,-7-3 0-15,-8-5-2 16,-1 1 4-16,0-2 1 16,0 0-3-16,0 0-33 15,0 0-82-15,0-14-137 16,0-10-371-16</inkml:trace>
  <inkml:trace contextRef="#ctx0" brushRef="#br0" timeOffset="42652.75">26726 2921 499 0,'0'0'70'0,"0"0"-67"0,0 0 106 16,0 0-10-1,0 0-98-15,0 0 4 16,37 10 6-16,-13 12 3 0,6 5 9 15,-2 8-13-15,-1 6-1 16,-2 7 12 0,-7 7-18-16,-6 2 19 15,-6 1-8-15,-6-2-10 16,0-2 10-16,0 1-7 0,-16-2 12 16,-8-3 3-16,-1-4-21 15,-7-5 36-15,2-3-23 16,4-3-5-16,0-7 10 15,8-4-16-15,8-12-5 16,5-7 2-16,5-5-92 0,0 0-68 16,12-24-78-1,9-10 34-15</inkml:trace>
  <inkml:trace contextRef="#ctx0" brushRef="#br0" timeOffset="42946.469">27197 3384 670 0,'0'0'117'16,"0"0"-116"-16,0 0 53 16,0 0 49-16,0 0-97 15,0 0 3-15,85-7 10 16,-45 5 4-16,5 2-20 0,0 0 19 15,-2 0-2-15,0 0-15 16,-4 0-5-16,-4 0 4 16,-6 0 2-16,-3 0-12 15,-7 0 6-15,-7 0-67 16,-7 0-34-16,-5 0-72 16,-17 3-140-16,-21 0-89 15</inkml:trace>
  <inkml:trace contextRef="#ctx0" brushRef="#br0" timeOffset="43174.541">27170 3542 436 0,'0'0'47'0,"0"0"-34"15,0 0 80-15,0 0 59 0,103 18-51 16,-52-12-13-16,3 1-14 15,-1 0-31-15,-5 1-4 16,-3-1-10-16,-8-1-19 16,-4-3-8-16,-3-2-2 15,0-1-68-15,2 0-99 16,-3-6-180-16</inkml:trace>
  <inkml:trace contextRef="#ctx0" brushRef="#br0" timeOffset="43731.014">28007 3367 789 0,'0'0'12'0,"0"0"3"0,0 0 37 16,23-76 47-16,3 56-82 15,9 1-7-15,9 2-6 16,1 1 6-16,0 2 2 16,-3 7-11-16,-9 2 8 0,-5 5-8 15,-4 0-1-15,-5 0 0 16,-4 17-16-16,-2 10-3 16,-8 10 16-16,-5 8 3 15,0 6 12-15,-20 2 3 16,-9 0-9-16,-7-2 2 15,-6-5-4-15,-6-7 8 16,1-10-9-16,5-7 3 16,7-11-5-16,12-5-1 15,9-6-2-15,5 0-1 16,3-18-26-16,5-9-5 16,1-4 33-16,0-3-13 15,13 1 6-15,8 3 7 16,8 6-4-16,0 5 5 0,4 5 7 15,-1 6 1 1,-3 5 19-16,1 3-6 16,-2 0 9-16,-1 3-3 15,-1 11-10-15,-3 3 8 0,-1 3-10 16,-3 1-9-16,-3 2-3 16,-1-3 3-16,-3 0-3 15,3-2-3-15,4-7-86 16,5-8-53-16,8-3-139 15,3-11-142-15</inkml:trace>
  <inkml:trace contextRef="#ctx0" brushRef="#br0" timeOffset="43970.58">29017 3227 840 0,'0'0'67'0,"0"0"-59"15,0 0 109-15,0 0-66 16,0 0-51-16,0 0 8 16,-99 117-4-16,58-66 10 15,3 1-14-15,2 1 2 16,7-5 0-16,5-4-2 16,5-7-51-16,8-7-76 15,5-12-39-15,1-13-65 16,4-5-26-16</inkml:trace>
  <inkml:trace contextRef="#ctx0" brushRef="#br0" timeOffset="44236.621">28708 3274 434 0,'0'0'251'0,"0"0"-239"16,0 0 70-16,0 0 69 15,0 0-118-15,0 0-28 16,51 20 24-16,-13 7 8 16,0 7-9-16,-1 6-7 15,-1 4-4-15,-3 0 2 0,-6-5-17 16,-3-2 14-16,-5-7-16 16,-6-3 3-16,-1-5-6 15,-3-5-36-15,2-9-79 16,2-8-53-16,-1 0-146 15</inkml:trace>
  <inkml:trace contextRef="#ctx0" brushRef="#br0" timeOffset="44586.989">29336 3410 622 0,'0'0'99'0,"0"0"-36"16,0 0 117-16,0 0-74 16,0 0-82-16,0 0-17 15,48-4 1-15,-6-3 27 16,7 2-26-16,0-1 12 15,-4 2 9-15,1 1-12 16,-6 3-12-16,-4 0 0 16,-6 0-6-16,-5 0 11 15,-8 0-9-15,-4 0 2 16,-7 0-4-16,-3 0-14 0,-1 0-32 16,-2 0-83-1,0 0-63-15,-11-3-137 0</inkml:trace>
  <inkml:trace contextRef="#ctx0" brushRef="#br0" timeOffset="44864.225">29569 3196 481 0,'0'0'64'0,"0"0"54"0,0 0 45 16,0 0-65-1,0 0-70-15,0 0-18 16,-11 9-3-16,11 15 28 16,0 10 15-16,-1 7-1 15,-1 3-13-15,1 6-1 16,-3 2-11-16,1-2-16 0,0 0-3 16,1-5-5-16,2-6 11 15,0-7-11-15,0-8-9 16,3-9-54-16,12-7-72 15,3-8-49-15,3-13-126 16</inkml:trace>
  <inkml:trace contextRef="#ctx0" brushRef="#br0" timeOffset="45275.532">30031 3135 454 0,'0'0'55'16,"0"0"4"-16,0 0 156 16,0 0-80-16,0 0-94 15,0 0-3-15,3-7 10 0,-3 7-19 16,0 0-4-16,0 0-24 15,0 4-1-15,0 15 0 16,0 9 3-16,0 7 27 16,0 9-16-16,0 5-1 15,0 6 25-15,0 2-37 16,0-3 24-16,0-4-17 16,0-6-4-16,0-2 4 15,0-9-7 1,0-3 0-16,0-2 6 0,0-10-3 15,0-6-8-15,0-4-10 16,0-5-80-16,0-3-56 16,0 0-111-16,0-21-168 15</inkml:trace>
  <inkml:trace contextRef="#ctx0" brushRef="#br0" timeOffset="46488.145">25297 4221 301 0,'0'0'96'0,"0"0"5"16,0 0 67-16,0 0-41 15,0 0-41-15,0 0-38 16,-92-53-14-16,62 53 10 16,-2 0-37-16,1 10 21 15,0 8-6-15,1 7-11 16,3 3-5-16,4 5-5 16,3 4 8-16,5 5-11 15,9 6 3-15,3 4-2 0,3 2 0 16,0 3 1-16,7-2 2 15,7 0-2-15,-2 0 5 16,-1 1-9-16,-2-1 5 16,-3-4-1-16,-2-5 5 15,-4-5-3-15,0-5-2 16,-4-4 1-16,-9-1-1 16,-9-2 9-16,-2-5-7 15,-6 0-4-15,-1-7-24 16,-4-8-107-16,-2-9-83 15,-3-3-110-15</inkml:trace>
  <inkml:trace contextRef="#ctx0" brushRef="#br0" timeOffset="46764.346">24767 4688 173 0,'0'0'260'16,"0"0"-237"-16,93-39 63 16,-51 30 53-16,8 4-33 15,5 2-32-15,7 3-29 16,-3 0-2-16,1 0 14 16,-4 3-18-16,-8 4-2 0,-10-3-1 15,-13-1-26 1,-10 0-3-16,-11-1-7 15,-2-1-8-15,-2 1-40 16,0 0-131-16,0-2-120 0,-3 0-84 16</inkml:trace>
  <inkml:trace contextRef="#ctx0" brushRef="#br0" timeOffset="47444.602">26068 4264 470 0,'0'0'33'0,"0"0"19"16,0 0 99-16,0 0-66 15,0 0-39-15,0 0-35 16,-35-7 10-16,10 27-10 16,-9 8-10-16,-3 9 16 15,-2 7-4-15,2 9-8 16,2 9 8-16,4 4-2 16,9-1-8-16,11 2 2 0,10 0-5 15,1 0 0-15,10-4-1 16,15-3 4-16,5-8 6 15,0-9 11-15,1-2-1 16,1-9 18-16,-4-4-22 16,-1-7-10-16,-6-6 4 15,-5-4-8-15,-5-3 2 16,-4-4-3-16,4-4-106 16,-2-1-79-16,-3-22-145 0</inkml:trace>
  <inkml:trace contextRef="#ctx0" brushRef="#br0" timeOffset="48018.829">26218 4646 426 0,'0'0'305'0,"0"0"-302"0,0 0-3 16,0 0 37-1,104-84 12-15,-67 72-24 16,0 7 19-16,-13 3-11 16,-6 2-33-16,-9 2-6 0,-6 15-7 15,-3 8 13-15,-2 9 4 16,-20 5 9-16,-11 3 5 15,-6-2-5-15,-1-2-5 16,3-5-8-16,4-8 8 16,11-8-5-16,8-8 7 15,10-8-9-15,4-1 3 16,0 0-4-16,0 0-1 16,14-10 1-16,13-4 18 15,6-2-8-15,5 2-9 16,2 7 0-16,-3-1 1 15,-1 5 0-15,-8 3 1 0,-7 0 3 16,-5 2-6-16,-6 10-3 16,-6 2-3-16,-4 9 6 15,0 5 13-15,-9 4 21 16,-18 6 6-16,-7-4 4 16,-5 0-5-16,-3-2-23 15,5-7 1-15,4-2-10 16,8-9-4-16,10-2-6 15,5-4 3-15,8-7-36 16,2-1-54-16,0-1-54 16,5-21-82-16,9-10-105 0</inkml:trace>
  <inkml:trace contextRef="#ctx0" brushRef="#br0" timeOffset="48435.112">26663 4359 468 0,'0'0'63'0,"0"0"-52"16,0 0 83-16,0 0-15 15,0 0-79-15,0 0 8 16,42 20 3-16,-23 4 22 16,2 2 5-16,1 6 23 15,-3 7-19-15,-5 4-24 16,-3 6 4-16,-5 2-6 16,-6 6 16-16,0 2-19 15,-2 6 8-15,-13-5-9 16,-5 1 4-16,-3-11-4 0,1-6 23 15,-1-5-9 1,1-8 11-16,2-4-15 16,1-5-19-16,3-3 6 15,5-8-9-15,5-3-22 16,6-8-88-16,0 0-100 0,2-22-132 16</inkml:trace>
  <inkml:trace contextRef="#ctx0" brushRef="#br0" timeOffset="48738.958">27191 4800 4 0,'0'0'722'16,"0"0"-672"-16,0 0 17 15,0 0 67-15,0 0-87 0,0 0-45 16,54 0 13 0,-23-1 12-16,5-1-27 0,1 0 27 15,1 0-10-15,-4 2-13 16,-3 0 6-16,-7 0-10 16,-5 0 0-16,-7 0-1 0,-2 0-33 15,-5 0-55 1,-5 6-50-16,0 1-80 15,-3-2-75-15</inkml:trace>
  <inkml:trace contextRef="#ctx0" brushRef="#br0" timeOffset="48973.388">27134 5006 217 0,'0'0'378'0,"0"0"-356"16,0 0 43-16,0 0 71 16,0 0-82-16,0 0 43 15,81 9-16-15,-38-4-14 16,6 0-7-16,-4-1-24 16,-3 1-11-16,-8 0-25 15,-7-1 10-15,0 1-10 16,-6-5-144-16,-2-11-287 0</inkml:trace>
  <inkml:trace contextRef="#ctx0" brushRef="#br0" timeOffset="49782.512">27995 4763 423 0,'0'0'199'0,"0"0"-193"15,0 0-3-15,51-83 46 16,-21 71 9-16,2 3-9 15,4 1-31-15,-1 3-4 0,-7 4 27 16,-6 1 1-16,-7 0-17 16,-1 0-25-1,-7 14-1-15,-2 9-5 0,-5 8 6 16,0 7 4-16,-17 6 12 16,-17 2-9-16,-11-3 13 15,-3 1-13-15,-1-8 0 16,7-8-7-16,7-8-3 15,14-7 3-15,7-9 3 16,8-4 0-16,6 0 3 16,0 0-6-16,0 0-3 15,0 0-4-15,0 0-6 16,18 0 13-16,9 0 7 0,4 0 5 16,5 0 19-1,3 0-10-15,1 5 16 16,-1 6 25-16,-3 2-45 15,-6-3-9-15,-5 1-1 0,-7 0-4 16,-5-5-6-16,-2-3-65 16,-1-3-81-16,4 0-114 15,-2-17-138-15</inkml:trace>
  <inkml:trace contextRef="#ctx0" brushRef="#br0" timeOffset="50097.288">28638 4492 492 0,'0'0'428'16,"0"0"-423"-16,0 0 11 0,0 0 53 16,0 0-66-1,0 0 21-15,-30 97 4 0,12-48-8 16,2 4 13-16,4 2-12 15,3 4-16-15,3-1 13 16,6-2-9-16,0-6-5 16,0-6 19-16,10-6-21 15,2-8 7-15,0-7-9 16,-1-9-7-16,1-4 2 16,7-7-71-16,9-3 3 15,7-5-35-15,1-17-136 0,-4-9-150 16</inkml:trace>
  <inkml:trace contextRef="#ctx0" brushRef="#br0" timeOffset="50562.066">28838 4691 646 0,'0'0'139'0,"0"0"-128"16,0 0 11-16,0 0 71 0,88-46-44 15,-46 43-38 1,-2 3 16-16,-9 0 20 0,-10 0-47 16,-8 4-2-1,-8 9-6-15,-5 7-13 0,0 4 21 16,-19 7 12-16,-13 1 1 16,-3 6-4-16,-4-4 2 15,6-7-2-15,6-5-9 16,9-9-8-16,12-7 3 15,5-6 1-15,1 0-16 16,0 0 10-16,6 0-33 16,18 2 43-16,7-1 7 15,3 1 0-15,-1 1-1 16,-2 2-6-16,-4 4-2 16,-3 0 1-16,-7 3 0 15,-6-2 1-15,-8 5 0 16,-3 3 9-16,-1 5 19 0,-23 4 14 15,-9 1 11 1,-6 1-15-16,-5-2-29 16,3-3 0-16,5-4-8 0,8-6-2 15,10-8-18-15,11-6-53 16,4 0-50-16,3-13-58 16,0-16-143-16</inkml:trace>
  <inkml:trace contextRef="#ctx0" brushRef="#br0" timeOffset="50882.166">29136 4600 318 0,'0'0'302'15,"0"0"-285"-15,0 0 26 0,0 0 66 16,0 0-23-16,96-16-11 15,-71 18-24-15,0 13-31 16,-2 5 16-16,-2 5-8 16,-7 8-15-16,-6 6-13 15,-8 9 0-15,0 7 0 16,0 1 36-16,-15 1-27 16,-4-3 9-16,-7-6-8 15,-2-5 1-15,0-4-7 16,2-8-1-16,8-7-6 15,5-9-5-15,7-7-84 16,4-8-82-16,2 0-63 0,0-19-43 16</inkml:trace>
  <inkml:trace contextRef="#ctx0" brushRef="#br0" timeOffset="51169.487">29608 4875 478 0,'0'0'339'0,"0"0"-335"0,0 0 68 16,0 0 74-16,0 0-128 16,88 0 53-16,-44 0-10 15,-2 0-31-15,3 0-4 16,-5 0 6-16,-4 0-20 15,-5 0-5-15,-9-1-7 16,-6-1-3-16,-5 0-30 16,-6-4-89-16,-5-3-55 15,0-5-83-15,-3-3-257 0</inkml:trace>
  <inkml:trace contextRef="#ctx0" brushRef="#br0" timeOffset="51441.576">29845 4657 455 0,'0'0'105'0,"0"0"15"15,0 0 17-15,0 0-14 16,0 0-82-16,0 0-39 16,-3 0 12-16,3 18 2 15,0 10-4-15,0 7 18 16,-2 9-13-16,1 5 0 15,1 2-10-15,-2 1 3 16,2-3 4-16,0-4-11 16,0-6-3-16,0-4 0 0,3-9 0 15,6-5-4-15,4-8-87 16,7-12-38-16,5-1-74 16,10-9-148-16</inkml:trace>
  <inkml:trace contextRef="#ctx0" brushRef="#br0" timeOffset="51760.83">30306 4579 535 0,'0'0'65'16,"0"0"-50"-16,0 0 102 15,0 0-31-15,0 0-82 16,0 0 27-16,13 59 24 16,-9-29-27-16,1 10 32 15,-2 10-17-15,-3 5-14 16,0 3 30-16,0-1-18 16,0-7-2-16,0-8 4 15,0-4-26-15,0-8 17 16,0-4-23-16,0-4-11 15,0-8 0-15,0-2-16 16,0-11-122-16,5-1-150 16,-5-13-259-16</inkml:trace>
  <inkml:trace contextRef="#ctx0" brushRef="#br0" timeOffset="52736.388">30822 4722 456 0,'0'0'214'0,"0"0"-152"0,0 0 51 15,0 0 23-15,0 0-59 16,0 0-41-16,0 0-12 16,5 5-23-16,12 3 25 15,10 3 2-15,9-2 18 16,11-3-15-16,1-4-21 16,3 1 0-16,-5-3-10 15,-4 0 0-15,-6 0-7 16,-6-3-87-16,-10-2-77 15,-12-1-69-15,-8 0-98 16</inkml:trace>
  <inkml:trace contextRef="#ctx0" brushRef="#br0" timeOffset="52975.433">30771 4902 364 0,'0'0'359'0,"0"0"-327"16,0 0-22-16,0 0 127 16,0 0-62-16,0 0-51 15,64 20 19-15,-21-9 14 16,5-2-32-16,-3-2-18 16,1-5-6-16,-3-2-1 15,-1 0-83-15,-3 0-150 16,-3-9-131-16</inkml:trace>
  <inkml:trace contextRef="#ctx0" brushRef="#br0" timeOffset="53490.742">31700 4678 298 0,'0'0'475'0,"0"0"-427"16,0 0 46-16,0 0 69 16,0 0-88-16,0 0-68 15,10-16-5-15,16 13 6 0,11 1 8 16,2-3-12-16,3 1 8 16,1-1 8-16,-6 4-20 15,-2-1 14 1,-7 0-9-16,-7 2 0 0,-5 0-9 15,-2 0 4-15,-7 0 0 16,-4 0-2-16,-1 0-5 16,-2 0 7-16,1 4-16 15,-1 11 15-15,2 10 1 16,-2 9 10-16,0 16 19 16,0 8 4-16,-14 10-29 15,-4 6 21-15,2-4-9 16,1-2-13-16,3-5 12 15,0-2-15-15,3-8 0 16,2-5 1-16,1-7 5 16,3-9-6-16,-1-9 1 15,4-7-1-15,0-7 0 16,0-3-1-16,0-4 3 16,0-2-7-16,0 0-21 0,0 0-12 15,0-5-10-15,0-17-53 16,5-12-142-16,-5-7-64 15,0-2-185-15</inkml:trace>
  <inkml:trace contextRef="#ctx0" brushRef="#br0" timeOffset="53756.84">31762 5085 350 0,'0'0'145'0,"0"0"-65"15,0 0 66-15,0 0 16 16,0 0-53-16,0 0-72 15,59-56-2-15,-11 47-15 16,4 1 10-16,6 2 18 16,-4 3-2-16,-10 0-10 15,-9 3-15-15,-13 0 0 16,-10 0 7-16,-3 0-26 16,-6 0 5-16,-3 0 7 15,0 0-13-15,0 0 0 0,0 0-1 16,0 0-12-16,0 0-65 15,0 9-138 1,-12 2-57-16,-12-2-115 16</inkml:trace>
  <inkml:trace contextRef="#ctx0" brushRef="#br0" timeOffset="59048.816">25790 2132 60 0,'0'0'22'0,"0"0"0"0,-80-13-9 15,53 10 7-15,0 2-8 16,-2 1-5-16,-3-2 10 16,-1 2-5-16,-1-1-3 15,-2 1-2-15,2 0 4 16,2 0 8-16,3 0-5 16,-1 0-5-16,1 0 5 15,0 0-5-15,-1 0-9 16,-3 0 17-16,-1 0-5 15,-3 3-11-15,-1 3 0 16,2 1 12-16,-1 0 0 16,3 0 2-16,0 2-14 0,-1-3 6 15,4 3 20-15,-3-1-15 16,1 0-8-16,-2 1 5 16,1-1-9-16,3 1 13 15,1-2-9 1,2 2-8-16,2-1 8 15,0 2-4-15,0 0 7 0,-2 1-6 16,1-1 1-16,3 2 7 16,-1 1-9-16,-1 3 0 15,1 1 2-15,-2 3 5 16,-1-1-7-16,1 3 1 16,1-3 0-16,1 0-2 15,3-2 4-15,3 3-3 0,4-1 1 16,0 3-1-16,0 1-1 15,3 1 1 1,-3 2 5-16,1 2-2 0,0-2-3 16,-2 2 0-16,0-3 0 15,1 0 0-15,-1 0 0 16,1 1-5 0,0 1 18-16,3-2-18 0,0 1 8 15,3 1-5-15,0-2 2 16,5 2-15-16,-2 0 12 15,3 0-1-15,3 1 4 16,-2-5 4-16,2 1-4 16,0-4 0-16,-1 1 7 15,1-2-7-15,0 5-4 16,0-2 4-16,0 4 4 16,0-3-4-16,0 3-12 15,0-2 10-15,8 1-10 16,3-1 0-16,3-1 1 0,4 0 8 15,1 4 3 1,3-4 0-16,2 2-3 0,1-1 3 16,1 0 5-16,-2-4 3 15,3 1 4-15,0-1-12 16,-2-1 1-16,0-1-1 16,-1 3 0-16,0-4 0 15,1 3 0-15,1 0 3 16,1-2-9-16,1 2-1 15,0 0 7-15,2 0 1 16,0-1 6-16,-2 1-7 16,2-1 0-16,-2 1 1 15,1 0-11-15,-4-2 18 16,1-1-8-16,-4-2 0 0,2-1 6 16,-5 2-6-16,5-4 0 15,0 2 2-15,3 0-2 16,2 0 20-16,3 0-19 15,1 0 4-15,3-1-5 16,1 1 6-16,4 2-8 16,-2 1 6-16,2 0-3 15,-1 0-1-15,0-2-2 16,-4-1 2-16,-2-3 6 0,-4 0-5 16,-2-3 0-1,-1-2 1-15,2 1 23 0,2-2-22 16,3 0 16-16,8 0-5 15,3 1-12-15,7 0 15 16,3 2 8-16,-1 0-13 16,-2 3-10-16,-1-3-2 15,-3 1 5-15,-1-1-6 16,-2-2 1-16,-5-1 0 16,-7-1 7-16,-3-2-4 15,-4-1-6-15,3-1 6 16,4 0-1-16,4 0 8 15,7 0-9-15,2 0 33 16,3-4 0-16,0 0-30 0,2-3 4 16,-5 4-8-16,-1-3 0 15,-6 1 6 1,-5-1-1-16,-4 0 2 0,-3 1-4 16,-2-2 8-16,0 2 6 15,3-4-14-15,5 0-1 16,8-5 21-16,5 0-20 15,-6 0 5-15,-2-1 2 16,-9-2-9-16,-5 1 27 16,-5-1-4-16,-5 0-8 15,-2-2 19-15,-2 2-19 0,-1-2 14 16,2-1-24 0,2-2-4-16,1-1-4 0,2-1 1 15,-1 0 1-15,0 1 4 16,-2 1-4-1,1 2 3-15,-4-3 3 0,-2 0-4 16,2-2 15-16,-3-3-11 16,1-2 5-16,1-1-1 15,-2 0-6-15,-1 0-2 16,0-1 6-16,-1 3-7 16,-1-2 1-16,-1 1 0 15,0 4 1-15,-2 1 7 16,2 2 0-16,-1 4-2 15,0 0-6-15,-2 1 3 16,0 0 7-16,0 0-8 16,0 0 2-16,0-2 11 0,0 0-15 15,-2-2 12-15,-4-3-11 16,-1-1 1-16,1-1-1 16,0-1-3-16,0 3 2 15,0 0-4-15,0 4 3 16,0 1-1-16,-2-4 0 15,1 3 1-15,-3 0 2 16,-1 1-3-16,0 0-3 0,-3 1 0 16,-1-3 6-1,-2 2-1-15,-3-1-2 16,0-2 0-16,-2 2-2 16,-2 0-3-16,4 1 5 0,0 1 5 15,-1 0-2-15,3 1 3 16,-5 1-6-16,1-2-3 15,0 0 3-15,-2 2 0 16,0-5 1-16,-1 2 5 16,-2-2-6-16,0-1 0 15,0 4-7-15,-1-1 6 16,4 1-1-16,-2 4-4 16,1-1 6-16,1 1-4 15,1 3 9-15,0 0-5 0,1 2 0 16,-1 0 1-1,0 2-4-15,3-1 1 16,-2 1 2-16,1-1 4 16,1 1 2-16,0 0-5 0,-1-2-1 15,1 4 0-15,-1-3 10 16,1 0-10-16,1 1 0 16,0 0 1-16,-1-1 1 15,-2 1-2-15,0 0 0 16,0 0-2-16,2 2-5 15,1-2 14-15,1 2-6 16,0-1 3-16,0 0-1 16,-1 1-6-16,-2-2 3 15,-3 2-5-15,-3 1 2 16,-1 1-12-16,0 2 10 0,1 2 4 16,1-2-4-16,4 2 5 15,1 0-4-15,5 0 4 16,1-1-7-16,0 1 7 15,2 0 0-15,0 0 6 16,-3 0-6-16,1 0-1 16,-4 0-2-16,1 0 6 15,-2 0-8-15,3 0 4 16,-1 0 1-16,0 0 0 16,-3-2 7-16,0 2-8 15,0-2 1-15,0 1-2 16,2 1-2-16,4-1 1 15,4 1 3-15,7-2 0 16,2 2-7-16,2 0 2 0,0 0-30 16,0 0-82-1,10 0-40-15,18-3-136 16,5-3 55-16</inkml:trace>
  <inkml:trace contextRef="#ctx0" brushRef="#br0" timeOffset="63350.956">26316 3718 299 0,'0'0'5'16,"0"0"9"-16,0 0 44 16,0 0 33-16,0 0-34 15,0 0-4-15,0 0 11 16,12-27-5-16,-11 26-11 15,-1-1 16-15,0 1-24 16,2-1-3-16,-2 2 7 16,0-1-14-16,0 1-1 15,0 0-24-15,0 0 2 16,0 0 9-16,0 0-14 16,0 0 1-16,0 0-3 15,0 0 0-15,0 0-6 0,0 0-8 16,0 1-10-16,0 13 9 15,0 7 15-15,0 6 7 16,0 6 9-16,0 3-14 16,0-2 8-16,0 2-10 15,0-1 3-15,0-1-6 16,0 2 10-16,-2-2-7 16,-1 0 1-16,0-2 0 15,2-3-2-15,-2 0 0 16,1-4 1-16,1-4 8 15,-1-3-8-15,1-2 0 0,1-2 2 16,0-2 1-16,0-3-4 16,0-1 3-1,-2-1-2-15,2-4 4 0,0 0-3 16,0 0 0-16,0-3 3 16,0 1-4-16,0-1-13 15,0 0-71-15,0 0-84 16,0-1-45-16,-5-15 3 15</inkml:trace>
  <inkml:trace contextRef="#ctx0" brushRef="#br0" timeOffset="64013.462">26214 4059 219 0,'0'0'64'0,"0"0"-52"16,0 0 115-16,0 0 7 15,0 0-45-15,0 0-27 16,-4-14 9-16,4 14-29 16,0 0 27-16,0 0-36 15,0 0-10-15,0 0 24 16,0 0-44-16,0 0 9 15,0 0-12-15,0 0 0 16,0 0-3-16,0 0-11 0,0 9-2 16,0 4 13-16,0 5 5 15,0 3-2-15,7 3 14 16,-1 2-8-16,0 0 10 16,2 1-8-16,-1-1-3 15,0 1 7-15,1-3-12 16,-2-2 1-16,0-5 11 15,-2 0-11-15,-1-6 7 16,0 0-4-16,-1-2-3 16,1-1 10-16,-2-1-8 15,-1-4 1-15,2 0 4 16,-2-2-4-16,1-1 10 16,1 0-5-16,-2 0-6 15,1 0 13-15,-1 0-12 0,0 0 12 16,0 0 1-16,0 0-7 15,0 0 7-15,0 0-7 16,2 0-1-16,-2 0 16 16,1 0-20-16,1 0 1 15,5 0 7-15,7-6-9 16,11-12 22-16,14-8 27 16,5-3-36-16,1-1-2 15,-4 6-10-15,-7 3 5 16,-9 4-5-16,-7 8-4 0,-7 3-1 15,-8 4 0 1,-3 2-61-16,0 0-91 16,-17 0-172-16</inkml:trace>
  <inkml:trace contextRef="#ctx0" brushRef="#br0" timeOffset="84308.379">6527 5385 30 0,'0'0'415'16,"0"0"-387"-16,0 0-22 15,0 0 33-15,0 0 59 16,0 0-69-16,0 0-14 16,0 0-4-16,0 0 4 15,0 0 16-15,0 0-27 16,0 0 17-16,0 0-3 16,3 0-5-16,3 0 3 0,4 0-12 15,5 0 27-15,6-5-13 16,1-3-9-16,5 2 11 15,9-4-2-15,1 3 2 16,7-3-7-16,2 2-7 16,0 2 13-16,-1 1-4 15,-5 1-14-15,-4 1 4 16,-2 1-5-16,0 1-5 16,-4 1 1-16,3-2 6 15,0 1-2-15,-2-1 8 16,2 1-2-16,-2 0-12 15,4-2 4-15,-1 3 2 16,3-3 6-16,0 2-1 16,-4-1-1-16,-3 1-4 0,0 1-1 15,0 0-2-15,-2-2 3 16,5 2 2-16,0 0 1 16,-2-3 0-16,3 1-5 15,-1 0 4-15,0-1 3 16,0 2-5-16,4-2 0 15,5 2 0-15,0-1 0 16,4 2 5-16,0-3-5 16,6 3 2-16,0-2 1 15,1-1-3-15,-1 0 0 16,-6 0 0-16,-4 2-6 16,0-1 14-16,1-1-15 15,-1-1 7-15,4 0 0 0,-1 0 6 16,-1 0-6-16,1-1 0 15,1 1 1-15,1 0-1 16,0 3-1-16,3-2-6 16,-1 0 14-16,-4 1-6 15,1-1-1-15,-4 0 0 16,-1 0-2-16,-3 1 5 16,-7-2-3-16,2 2 8 15,-2-1-8-15,-1-3 0 16,3 3-2-16,0-2 5 15,0 0-6-15,1-1 6 16,3 1-3-16,-1 1 4 16,0-3-1-16,-2 4 3 15,-4-3-6-15,0 1 0 16,-2-1 5-16,-1 0 1 16,-2 2-5-16,-2 0 0 0,-1-1-1 15,0 3-4 1,-1-1 3-16,0 1 1 0,3-3 0 15,-2 2 5-15,-2 0 1 16,-2 0-3-16,-2 3-1 16,-4-3-2-16,0 3 2 15,0-2-2-15,-2 0 5 16,-2 2-1-16,-1-1-1 0,-1 1-2 16,-3-2 5-16,0 2 13 15,0 0-16 1,-3-1 10-16,0-1 11 15,0 2-7-15,0 0 10 0,0 0 4 16,0 0-30-16,0 0 15 16,0 0-16-16,0 0-6 15,0 0 1-15,-15 0-144 16,-28 8-156-16,-15-3-208 16</inkml:trace>
  <inkml:trace contextRef="#ctx0" brushRef="#br0" timeOffset="86847.388">7807 5331 154 0,'0'0'59'16,"0"0"-50"-16,0 0 37 16,0 0 68-16,0 0-54 15,0 0-26-15,0 0 12 16,0 0-14-16,0 0-4 15,-2 0-9-15,-4 0-10 16,-3 0 13-16,0 0-16 16,-1 1 7-16,-1 1 7 0,-2 0-12 15,2 1 13-15,-3 2-21 16,2-3 10-16,-2 1 1 16,2-2-9-16,-1 1 9 15,-2 2-11-15,0 1 2 16,-4 0-2-16,-2 1 20 15,-2 0-15-15,-1 2 14 16,1-2-19-16,2 1 1 16,1 0-1-16,1-1 8 15,1 3-12-15,-3-2 4 16,3 1 0-16,0 1 11 16,-1-1-11-16,1 1 0 15,-3-1 6-15,0 3-6 16,-1 0 0-16,-2 0-1 0,-6 2 4 15,2-1-1-15,-4 2 5 16,-3-2-1-16,9 2 1 16,-1-1 1-16,4-3 1 15,0 2-9 1,1 0 5-16,1-1 6 0,2 0-5 16,-2 1-1-16,-3 2 2 15,-5 1-3-15,-3 2-6 16,-8 3 2-16,-1 0 0 15,-1-2 5-15,5 0-5 16,3-1 0-16,6-1-2 16,-1-2 9-16,5 0-7 15,-1-1 3-15,-2 2 1 0,3 0-2 16,-4 2-2 0,0 6 8-16,-8 4-8 0,-2 1 0 15,1 3 0-15,-3-1 0 16,7-5 2-16,0-2-3 15,2 1 4-15,3-4-3 16,1-1 3-16,3 0 3 16,3-1-6-16,2-2-2 15,-2-1 2-15,6 0 0 0,-3 2 5 16,-2 2-5-16,0 5 0 16,-4 0 3-1,3 1-6-15,-3-1 2 0,0 0 1 16,-1-2 0-1,4-1 6-15,0 1-6 0,0 1 0 16,-1-1 4-16,2 1-7 16,-2 3 3-16,1-4 0 15,0 3-3-15,0-1 4 16,1-1-1-16,0 0 0 16,-1 1 0-16,2-2 2 15,-1 2-2-15,-2 0 0 16,1 1-3-16,-1 1 6 15,-1-1-6-15,1 2 3 16,-2-2-4-16,5 4 3 16,-4-2 1-16,4-1 0 0,1 3-3 15,0-2 4 1,2 3-1-16,1 0 0 0,-1 1 8 16,1 1-17-1,0 1 9-15,1-3 0 0,4 4 7 16,-2-5-7-16,0-1 0 15,4 1 2-15,0-1 4 16,-1 1-9-16,1 1 3 16,-2 3 0-16,2 1 4 15,1 0 0-15,1 3 8 16,0 1-9-16,-1-4 5 16,-1-3 1-16,5-1-4 15,3-1-5-15,-3 1 4 0,3 0-3 16,0-1-1-16,0 2 0 15,0-1 6-15,0 1 4 16,0 2-10-16,0 2 0 16,3 1 3-16,3 3 8 15,-1-1 0-15,2 0-1 16,2-1-8-16,0 0-4 16,0 2 5-16,1-3-3 15,2 1 2-15,0-2 4 16,-3-2-6-16,3-3 0 15,-2-5-3-15,-2 0 2 0,1 0 1 16,0 2 0 0,6 4 6-16,-2-2 6 0,5 6-9 15,0 2-1-15,0-1 0 16,4 1 7-16,0-1-9 16,1-2-3-16,-1 1 3 15,2-4 0-15,0 0 4 16,-3-3-4-16,1 0 1 15,-1-1-1-15,-3-1 0 16,1-4-1-16,1 2-3 16,-4-3 6-16,-1-1-2 15,2 0 0-15,-1 1 0 16,-1-4-1-16,3 3-7 16,0-1 8-16,4 1 6 15,2-1-2-15,0 3-2 16,1-2-2-16,-4-2 5 15,3 2-3-15,-2-2-2 0,2 2 1 16,0 0-8-16,0-1 7 16,0 0 0-16,-2-2 1 15,-1-2 7-15,-2 1-13 16,-1-1 5-16,0 0 0 16,0-3 2-16,-1 0 1 15,0 3-2-15,0-1 2 16,1 0 0-16,1-1-2 15,-4-2-1-15,1 0-1 0,-2 0 1 16,-1-1 4 0,1 0-1-16,-2 2-2 0,1-2 1 15,-4 1-2 1,7 0 0-16,-4 0 1 0,3 0 0 16,-3 0 1-16,-1 3-2 15,0-4 0-15,-3 0 0 16,1-2-3-16,-3 1 3 15,1 1 0-15,-1-3 5 16,-1 0-5-16,-1-2 0 16,-1-1 7-16,0 0-2 15,-1 0-10-15,-2-4 3 16,4 0-3-16,-4 0-15 16,0 0-42-16,3 0 1 0,-3-12-76 15,0-14-97 1,-12-2-184-16</inkml:trace>
  <inkml:trace contextRef="#ctx0" brushRef="#br0" timeOffset="87500.638">6036 9706 304 0,'0'0'34'0,"0"0"20"15,0 0 66-15,0 0-40 16,0 0-50-16,0 0 5 15,0 0 15-15,-3 0-4 16,3 0-22-16,0 0 8 16,0 0 1-16,9-2 7 0,2 2-12 15,3 0 4-15,0 0-26 16,8 0 23-16,2 0-15 16,0 8-12-16,0 6 3 15,4 0 3 1,1 3-5-16,-1 0-3 15,0 0 15-15,-4 2-15 0,1-4 0 16,-5 1 8-16,2-2 1 16,-3-3-9-16,-5-1 5 15,-1-1 2-15,-2-4-2 16,-4-1-2-16,-2-1 5 16,2-3-7-16,1 0 5 15,-1 0-3-15,8-11 5 16,-3-11 35-16,4-6-23 15,-1-9 0-15,0-5 4 0,2-3-9 16,-1 1 4-16,-6 3-8 16,-2 7 10-16,-5 6 12 15,3 5-11-15,-3 3-4 16,-3 4 4-16,3 1-19 16,-3 2 11-1,0 4-9-15,1-3-3 0,-1-1-1 16,2-3-1-1,2-7-22-15,7-4-81 0,8-7-114 16,2-7-212-16</inkml:trace>
  <inkml:trace contextRef="#ctx0" brushRef="#br0" timeOffset="90526.481">6870 9474 344 0,'0'0'56'0,"0"0"-55"0,0 0 60 16,0 0-3-16,0 0-57 15,0 0 3-15,0 0-4 16,0 8-24-16,-3 16 24 16,0 14 10-16,3 8 21 15,-2 7-4-15,1 10-2 16,1 3-2-16,0 0-10 15,0-6-11-15,0-8 8 16,0-13 6-16,0-11-4 16,0-12 2-16,0-9-10 15,0-4-2-15,0-3 8 16,0-5 29-16,0-22 39 16,3-14-40-16,0-14-30 0,0-9 4 15,0-4-12 1,4 1 6-16,-1 7-1 0,0 8-1 15,2 9 12-15,0 7-14 16,-3 9 9-16,1 10-3 16,0 8-4-16,-3 4-7 15,0 5 3-15,3 0-13 16,1 11 4-16,4 19-18 16,2 9 27-16,4 12 2 15,-1 7 7-15,-4 5 11 16,4 3-19-16,-4-7 0 15,-1-3 12-15,-4-11-13 0,2-10 2 16,-3-12 1 0,-1-10 2-16,-2-8-10 0,-2-5 5 15,2 0-9 1,3-10 9-16,0-19 12 0,8-14 33 16,-1-11-29-16,-1-7-8 15,1-1-1-15,-4 1 0 16,2 9-6-16,-1 13 13 15,-4 7-3-15,0 13 7 16,0 6 3-16,-3 4-16 16,0 7 3-16,-3 2-8 15,0 0-6-15,0 0 5 16,3 0-11-16,4 18-8 16,2 10 20-16,2 13 6 15,2 11 4-15,-2 5 2 16,-4 3-4-16,2 0 4 0,-3-6-9 15,0-6-2-15,0-9 7 16,2-10-7-16,0-12-2 16,3-12-62-16,5-5-27 15,4-12 34-15,2-22 23 16,2-12-27-16,-8-5 4 16,-4-5 30-16,-6 1 26 15,-6 9 3-15,0 9 8 16,0 8 57-16,0 11-6 15,0 8 24-15,0 4 0 16,0 3-28-16,0 3-9 0,0 0-25 16,0 0-16-1,0 0-8-15,0 6-15 0,0 13 8 16,0 10 7-16,0 13 10 16,5 7 9-16,-2 5-6 15,-2 1-7-15,1-1 4 16,-1-5-8-16,1-8 1 15,2-10-3-15,0-10-11 16,2-5-68-16,2-15-30 16,0-1-66-16,-1-14 3 15,-7-19-82-15</inkml:trace>
  <inkml:trace contextRef="#ctx0" brushRef="#br0" timeOffset="90728.984">7435 9403 905 0,'0'0'54'15,"0"0"-45"-15,0 0 64 16,0 0-60-16,0 0-13 16,0 0-9-16,12-26-75 15,-2 41-34-15,-2 9-76 0,1 4-48 16,-4 0-78-1</inkml:trace>
  <inkml:trace contextRef="#ctx0" brushRef="#br0" timeOffset="91079.268">7787 9550 430 0,'0'0'184'16,"0"0"-95"-16,0 0 56 15,0 0-76-15,0 0-67 16,0 0 4-16,-95 55-1 16,75-19 0-16,7-1-1 0,10-4-4 15,3-5 0-15,0 1 0 16,18-2 0 0,5-4-10-16,5 0 10 0,4-4 1 15,1-2 1-15,0 0 1 16,-6-3 4-16,-8-1-7 15,-4 2 0-15,-9 1-2 16,-6 1 2-16,0 6 41 16,-6 2-10-16,-12 3 8 15,-7-2-29-15,2-3-2 16,-2-6-8-16,0-9-45 16,-2-6-54-16,0-7-127 15,-1-24-168-15</inkml:trace>
  <inkml:trace contextRef="#ctx0" brushRef="#br0" timeOffset="91942.858">7659 9659 650 0,'0'0'69'0,"0"0"-64"16,0 0 43-16,82-42-12 15,-39 32 1-15,8 1-4 16,10 1-10-16,0 3-9 15,-1 1-5-15,-11 1-9 16,-9 1 4-16,-11 0-5 16,-9 2 1-16,-9 0 0 15,-6 0 6-15,-5 0-4 16,0 0 5-16,0 0 54 16,0 0-32-16,0 4-2 15,0 13-7-15,-13 9-15 0,-3 6 29 16,0 8-27-16,-2 3-1 15,1 4 2-15,4 2-8 16,4-6 0-16,3-8 4 16,6-9-2-16,0-6-4 15,0-9 2-15,1-8-10 16,7-3 9-16,6 0-16 16,6-12 17-16,4-15 16 15,1-10-7-15,-2-5 4 16,-5-4-13-16,-6-5 3 15,0 2 4-15,-6 8-3 16,-2 10-1-16,-2 14 8 16,-2 7 8-16,0 8 16 0,0 2-20 15,0 0-14-15,0 0-2 16,0 2-22-16,1 15 6 16,2 8 17-16,4 11 0 15,-1 7 11-15,-1 8-11 16,1 0 0-16,0-3 10 15,3-4-6-15,-2-13-4 16,4-9 0-16,5-11-8 16,1-11-25-16,8-3-6 15,8-30 20-15,1-15 4 16,3-15-69-16,-7-7 13 16,-9-8 54-16,-11-12-11 15,-7-5 27-15,-3 7-11 0,0 16 12 16,-1 22 14-1,-8 22 47-15,3 14 29 0,3 7-21 16,2 4-26 0,-1 3-12-16,1 0-26 0,-1 10-4 15,-1 17-2-15,0 16 2 16,0 13 10-16,0 9 1 16,3 8-6-16,0-1 5 15,0 3 9-15,0-4-3 16,0-3-1-16,3-6-11 0,3-9 3 15,0-8-2-15,-1-12-5 16,2-11 0-16,0-7-1 16,-2-9-14-16,2-6 5 15,1 0-96 1,7-14-3-16,-6-20-91 16,-8-10-302-16</inkml:trace>
  <inkml:trace contextRef="#ctx0" brushRef="#br0" timeOffset="92606.432">9012 9726 372 0,'0'0'503'0,"0"0"-497"16,0 0 61-16,0 0 91 15,0 0-142-15,0 0-7 16,64-72-7-16,-45 61-2 16,-4 3 0-16,-4 4-21 15,-3 4-79-15,-6 0-24 16,-2 0-111-16,0 13-34 0,-13 6 58 15</inkml:trace>
  <inkml:trace contextRef="#ctx0" brushRef="#br0" timeOffset="92844.735">9018 10020 498 0,'0'0'48'16,"0"0"-19"-16,0 0 136 16,0 0-94-16,0 0-60 15,0 0 77-15,67-33-4 16,-31 11-34-16,-1-2-8 0,1 2-30 16,-6 3-11-16,-8 7-2 15,-7 5-23-15,-12 2-115 16,-3 1-181-16</inkml:trace>
  <inkml:trace contextRef="#ctx0" brushRef="#br0" timeOffset="97016.222">10296 9607 632 0,'0'0'107'0,"0"0"-73"16,-14-75 46-16,16 34-2 0,23-3-62 15,16-1 8-15,12 3-5 16,5 6 11-16,2 8-7 16,-10 10-18-16,-13 9 6 15,-9 9-11-15,-7 0 0 16,0 21-16-16,-6 15 14 15,-5 13 2-15,-10 12 25 16,0 9-10-16,-12 2-6 16,-19 1 16-16,-5 2-20 15,-7-8 2-15,-5-4-4 0,6-11 2 16,4-13-5 0,11-14 8-16,13-12-8 0,7-9 12 15,4-4-12-15,3 0 16 16,0 0-4-16,0-14-1 15,10-8-7-15,16-6 0 16,11-4-4-16,9-2 12 16,5 3 2-16,4 3 33 15,-1 7-5-15,-8 8-25 16,-7 10-8-16,-8 3-9 16,-4 0-1-16,-6 9 1 15,1 5-7-15,-4 1 7 16,-1-1-2-16,-1-2-28 15,-1-4-44-15,6-8-37 16,4 0-48-16,8-25-12 0,3-11-85 16,0-9-242-16</inkml:trace>
  <inkml:trace contextRef="#ctx0" brushRef="#br0" timeOffset="97282.25">11473 9218 189 0,'0'0'507'0,"0"0"-440"16,0 0-3-16,0 0 106 16,0 0-46-16,0 0-83 0,19-34-32 15,-19 56-8-15,-7 16 16 16,-14 18 37-16,-12 17-18 16,-7 11-9-16,-7 8-10 15,-5 0-8-15,3-1-8 16,7-8 12-1,8-13-13-15,15-16-21 16,8-16-45-16,10-15-45 0,1-12-15 16,0-11-48-16,6-8-78 15,1-25 12-15</inkml:trace>
  <inkml:trace contextRef="#ctx0" brushRef="#br0" timeOffset="97645.465">11061 9356 159 0,'0'0'396'0,"0"0"-315"15,0 0 10-15,0 0 56 0,0 0-43 16,0 0-58-16,-31-32-33 16,31 32 25-16,0 0-38 15,0 0 3-15,15 5-3 16,3 12 7-16,7 10 25 15,5 9-9-15,4 8-7 16,5 9 14-16,0 2-10 16,3 1-15-16,2 1 20 15,1-2-22-15,0-4 11 16,-5-3-9-16,-3-8-2 16,-7-10 2-16,-6-6-5 0,-5-10 0 15,-10-3 0 1,-1-7 6-16,-7-4-6 0,1 0 0 15,-1 0 0-15,-1 0-90 16,2-9-64-16,-2-11-165 16,0-7-358-16</inkml:trace>
  <inkml:trace contextRef="#ctx0" brushRef="#br0" timeOffset="98217.451">11813 9587 623 0,'0'0'111'16,"0"0"-76"-16,0 0 137 15,0 0-28-15,0 0-97 16,0 0-35-16,-24-6-10 16,30 6-2-16,12 0-6 15,12 0 6-15,6 0 33 16,7 0-2-16,2-3 26 15,-2-4-21-15,-3 0 3 0,-6 0 6 16,-7 1-26-16,-8 5-10 16,-11 1-3-16,-3 0-1 15,-4 0-6 1,-1 0 1-16,0 0-4 0,0 0-16 16,0 0-65-16,0 0-75 15,0 0-54-15,0 0-63 16,0-1-101-16</inkml:trace>
  <inkml:trace contextRef="#ctx0" brushRef="#br0" timeOffset="99058.586">12545 9215 707 0,'0'0'31'0,"0"0"32"16,0 0 121-16,0 0-76 16,0 0-78-16,0 0 8 15,0-16-32-15,-6 32 2 16,-6 7-8-16,-7 13 13 16,-3 3-1-16,2 4 5 15,1-2-13-15,5-7 11 16,3-7-15-16,3-11 0 0,8-11 0 15,0-5-1 1,0 0-1-16,0 0 2 16,5-17-1-16,12-10 1 15,3-9 7-15,1-7-5 16,-2 4 11-16,-5 5-13 16,-1 8 0-16,-4 4 11 0,-5 8-3 15,1 6 7-15,-4 5 3 16,1 1-12-16,-2 2-1 15,0 0-5-15,0 0-4 16,0 0 1-16,0 7-21 16,0 10 2-16,0 9 22 0,1 13 5 15,1 8 14 1,-1 8-4-16,-1 2-6 16,2-1 11-16,-2-1-19 15,0-5 1-15,0-6 1 16,0-4-3-16,0-6 6 0,0-6-3 15,0-5-3-15,0-8 5 16,0-5-1-16,0-4-2 16,0-4 1-16,0 1-2 15,-8-1 15-15,-4-1-14 16,-5 1 17-16,-2-2-15 16,-1 0-2-16,0 0 2 15,5 0-4-15,-1 0 3 16,4 0-2-16,4-3 2 15,4 1 2-15,3 1-5 16,1 1 2-16,0-2-4 16,0 1-7-16,0-2 5 15,4-2-6-15,14-5 10 16,10-4 1-16,7 0 13 16,5-1-8-16,-1 4 6 15,-5 3 12-15,-3 2-5 0,-7 3 8 16,-7 3-19-16,-7 0 0 15,-4 0-6-15,-3 0-2 16,-2 0 0-16,1 0-4 16,-2 2 9-16,0-2-11 15,0 0-46-15,0 0-74 16,0 0-40-16,0 0-121 16,-11-8-221-16</inkml:trace>
  <inkml:trace contextRef="#ctx0" brushRef="#br0" timeOffset="100280.601">13291 9452 314 0,'0'0'46'0,"0"0"10"0,0 0 82 15,0 0-18 1,0 0-18-16,0 0-8 0,0 0-22 47,-28 1 11-47,28-1-49 0,0 0 21 0,0 0-33 0,0 0 0 0,0 0 9 15,0 0-18-15,0 0-4 16,15 0-3-16,10 0-1 16,11 0 35-16,7 0-9 15,5 0-11-15,6 0 9 16,1 0-17-16,1 0 3 16,1-5 9-16,-5-3-20 15,-4-1 2-15,-9 1-6 16,-9 1 0-16,-8 2-1 0,-10 2 1 15,-5 1-43-15,-7 2-34 16,0 0-28-16,0 0-17 16,-19 8-77-16,-9 6-129 15,-7 5 45-15</inkml:trace>
  <inkml:trace contextRef="#ctx0" brushRef="#br0" timeOffset="100614.478">13412 9619 427 0,'0'0'64'0,"0"0"56"15,0 0 38-15,0 0-35 16,0 0-72 0,0 0-14-16,-19 0 13 0,19 0-32 15,0 0-10-15,1 0 5 16,12 0-2-16,7 0 24 15,7 0 19-15,4 0-16 16,5 0 9-16,8 2-9 16,1-2-19-16,4 0 6 15,2 0-21-15,-1 0 39 16,-1 0-18-16,-12 0-12 16,-6 0-2-16,-10 0-11 15,-10 0 6-15,-8 0-13 0,-3 0-27 16,0 1-93-16,-26 9-67 15,-17-1-225-15</inkml:trace>
  <inkml:trace contextRef="#ctx0" brushRef="#br0" timeOffset="106470.924">14580 9082 286 0,'0'0'32'0,"0"0"-3"15,0 0 83-15,0 0 11 16,0 0-56-16,0 0 0 0,41-74 12 16,-36 69-14-16,-2-1 15 15,-2 3-18-15,1 2-7 16,-2 1 2-16,0 0-32 16,0 0-1-16,0 0-24 15,0 1-8-15,0 20 3 16,-14 15 5-16,-6 15 8 15,-9 16 10-15,-4 8-18 16,-1 12 5-16,-4 0-1 16,3-4-2-16,5-11 0 15,6-13 6-15,7-12-7 16,6-14 3-16,5-10-2 16,5-11-4-16,-1-6-3 15,2-4 4-15,0-2-2 16,0 0-5-16,0-19 8 0,15-11 20 15,6-15-19-15,0-9 9 16,6-16-6-16,0-14-3 16,-1-6-2-16,1 1 2 15,-6 6-1-15,-1 20 0 16,-4 10 4-16,-6 14 0 16,-2 13 7-16,-2 5-6 15,0 6 35-15,-3 5-39 16,0 2 24-16,0 5-17 15,-2 0-6-15,1 2 11 0,-2 1-1 16,0 0-10 0,0 0-4-16,0 0-15 0,1 8 5 15,4 16-4 1,2 14 16-16,8 8 16 16,0 8-12-16,4 3-2 15,4-1 10-15,-4 2-6 0,5 1-4 16,0-3 14-16,-2-4-16 15,2-3-1-15,-1-9-1 16,0-2 4-16,0-7-2 16,-4-6 6-16,0-4-6 15,-1-3 0-15,-4-4 1 16,-5-5-4-16,-2 0-5 16,-7-5-66-16,0-3-23 15,0-1-56-15,0 0-110 16,-22-4-57-16</inkml:trace>
  <inkml:trace contextRef="#ctx0" brushRef="#br0" timeOffset="106868.2">14399 9590 109 0,'0'0'314'16,"0"0"-262"-16,0 0 12 16,-79-19 103-16,69 18-54 15,5-1-41-15,5-1-6 0,0 2-11 16,0 1-7-16,0 0-3 16,0 0-28-16,0 0-12 15,2 0-4-15,13 0 6 16,13 0 9-16,12 0 38 15,14 0-22-15,9 0 12 16,7 0-12-16,4-10 1 16,-4 0-7-16,-5 3-18 0,-12 1 21 15,-11 1-18 1,-12 2-6-16,-12 0 9 16,-9 3-9-16,-8 0-2 15,-1 0-3-15,0 0-11 16,-3 0-78-16,-17 9-61 0,-13 2-157 15,-17-1-290-15</inkml:trace>
  <inkml:trace contextRef="#ctx0" brushRef="#br0" timeOffset="117055.978">11435 8794 3 0,'0'0'106'0,"0"0"-97"15,0 0-7-15,0 0 7 0,0 0 38 16,0 0-25 0,0 0 2-16,-17-23 11 15,15 23-13-15,-1-1-1 16,3 1-13-16,-1 0 2 0,1 0-10 15,-2 0 3-15,-1-2 10 16,0 2 12-16,0 0-20 16,-4 0 5-16,1 0-3 15,-3 0-6-15,-4-3 6 16,-1 3-5-16,-2 0 10 16,-1 0-7-16,-4 0-4 15,2 0 4-15,-2 0 3 16,2 0-2-16,4 3 0 15,0-1-6-15,1 3 0 16,1 2 5-16,1-1-5 16,-3 3-3-16,2-1 3 15,-5 3 7-15,1 1-4 16,0-1-3-16,0 2 0 16,1-2-1-16,2 0 4 0,1-2-8 15,2 1 5-15,-1 0-1 16,1 1 1-16,0 0 0 15,2 1 5-15,0 3-5 16,3 2-2-16,0 0-4 16,2 3 6-16,1-2-4 15,0 1-2-15,0 0 6 16,-3 1 1-16,3-1 1 16,-2-1 8-16,1 1-5 0,-1 0-5 15,2 1 0 1,-1 4-4-16,3-2 4 15,-1 4 0-15,1 0 0 16,-2-2 2-16,0 1-1 16,0 1-1-16,-2-3 1 15,-1 3 5-15,3-5-6 0,-3 2 0 16,3-2-1-16,0-1 5 16,2 2-8-16,-1 0-3 15,2 1 7-15,0 4 1 16,0-1-1-16,0 4 0 15,0-1-1-15,0 2 1 16,0-1 1-16,0 1-1 16,0-1-4-16,0 0 4 15,0 2 7-15,0-4-3 0,3-3-4 16,0 0 0-16,-1 0-3 16,2-2 0-16,2 1-8 15,-3-1 9-15,5 0 2 16,-2 1-4-16,-2-5 1 15,5 1-1-15,-2-3 3 16,1-1-24-16,7 1 25 16,-5 0 6-16,2 0-3 15,3 0-3-15,-3 0 2 16,3 2-1-16,-3-2 4 16,1-3-5-16,-1 2 0 15,0-2 3-15,0-4-3 16,2 2-4-16,-1-2 1 15,-1-3 1-15,3-2-2 16,0 2 4-16,2-5 2 0,3 2 7 16,1-2-7-16,1-2 0 15,1 0 0-15,2 0 4 16,0 0-4-16,-1 0 3 16,0 0-5-16,-3 0 0 15,1-6 0-15,-1 1 1 16,-3-4-1-16,0 1 0 15,3-1 2-15,-5-1 2 16,-1-1-4-16,-3 0 1 16,0-3 2-16,0-5 1 0,-1-1-4 15,2-2 0 1,-1-2 6-16,-2-2-5 0,2 0 1 16,-3-2-2-16,2 0 0 15,-1 1 4-15,-1-2-4 16,0 2 0-16,-2 3 1 15,-2 0 3-15,-1 4-4 16,-2-1 0-16,-1 0 6 16,1 1-6-16,-2-7 0 15,1 2 3-15,-1-1-9 16,0-4 18-16,2 0-11 16,-1 1 3-16,2-1 2 15,-1 2 0-15,-2 3-6 16,1-1 0-16,-1 4-1 15,0-3 1-15,0 2 9 0,0-2-4 16,0 1-2-16,0 0 3 16,-3-3-6-16,-1-2 0 15,-1-5 20-15,1 2-19 16,-1 2-1-16,-2 1 12 16,3-1-10-16,-1 4 3 15,0 1 3-15,2 3-8 16,-1 0 0-16,1 2 1 15,1 2-1-15,-3 1-1 16,2 2-1-16,-2-2 2 16,1 1 0-16,-2-1 1 15,-2-1 1-15,-1 1 0 0,-1-3-2 16,-1 0 14 0,-2 2-7-16,-1-1 0 0,0 2 3 15,-3 0 11-15,-2 1-18 16,0 2-3-16,-1 1 38 15,-2-1-7 1,-2 3-22-16,-1 1-12 0,-1 4 3 16,-2 4 0-16,-4 2-3 15,-2 2 0-15,3 23-107 16,-2 6-37-16,5 3-143 16</inkml:trace>
  <inkml:trace contextRef="#ctx0" brushRef="#br0" timeOffset="120654.798">12517 10461 42 0,'0'0'61'15,"0"0"-13"-15,0 0 14 16,0 0-9-16,0 0 9 0,0 0 7 16,0 0 41-16,0 0-11 15,-70 29-11-15,70-29-6 16,0 0-30-16,0-7-8 16,0-7-16-16,0-6-25 15,7-6 1-15,13-1-3 16,3 0 2-16,4 2-3 15,3 5 0-15,4 3 7 16,-2 4-6-16,-7 4 0 0,-4 9 9 16,-5 0-10-16,-2 0-9 15,1 19 0 1,-3 7-3-16,-3 13 12 0,-5 6 3 16,-4 10 14-1,0 4-15-15,-4 3 2 0,-14-3 5 16,-6-4 1-16,-1-5-3 15,-2-4-7-15,-1-3 9 16,-1-9-9-16,5-6 1 16,2-10 1-16,3-8 16 15,6-5-10-15,0-5-5 16,3 0-3-16,-2-13-12 16,0-10-7-16,6-1 19 15,3-3 0-15,3 2 4 16,0-1-6-16,7 1 2 15,10 2 0-15,2 1-5 16,4 3 10-16,0 2-3 16,3 4 0-16,-1 3 12 0,2 4-1 15,-2 6-7-15,2 0 12 16,-3 0-18-16,3 11 10 16,-5 6 6-16,1 1-8 15,-4 1 1-15,-1-2 9 16,-5 0-13-16,-1 1-5 15,2-3 4-15,-1-2-8 16,3-4-10-16,7-9-94 16,8 0-46-16,8-26-70 15,3-9-107-15</inkml:trace>
  <inkml:trace contextRef="#ctx0" brushRef="#br0" timeOffset="120953.389">13412 10336 357 0,'0'0'197'0,"0"0"-170"16,0 0 94-16,0 0 82 15,0 0-76-15,0 0-76 16,4-25 3-16,-4 25-10 16,0 10-37-16,-12 11 7 0,-12 13-2 15,-7 15-1 1,-6 12 16-16,-5 6-9 0,0 6-8 15,1-5-6 1,0-2 1-16,7-7-5 16,6-7 1-16,4-9-3 15,15-14-17-15,4-12-59 0,5-8-15 16,0-6-43-16,0-3-57 16,0-14 39-16,3-16-16 15,-3-10-176-15</inkml:trace>
  <inkml:trace contextRef="#ctx0" brushRef="#br0" timeOffset="121320.438">13033 10422 363 0,'0'0'115'0,"0"0"-73"15,0 0 112-15,0 0 18 0,0 0-86 16,0 0-16-16,0-59 0 15,0 57-27-15,0 2-14 16,0 0-15-16,0 0-14 16,0 0-1-16,0 19-31 15,15 14 32-15,6 11 14 16,1 14 7-16,5 6 1 16,1 0-10-16,4 0-11 15,1-7 9-15,-1-2-5 0,-3-3 0 16,-2-9 7-1,-4-4-11-15,0-8 1 0,-7-7 3 16,-1-7 0 0,-6-7 2-16,-3-5-7 0,-3-2 1 15,-1-2 9-15,-2-1-10 16,0 3-13-16,1-3-95 16,-1-4-98-16,0-16-162 15</inkml:trace>
  <inkml:trace contextRef="#ctx0" brushRef="#br0" timeOffset="121775.758">13710 10685 556 0,'0'0'62'16,"0"0"-9"-16,0 0 126 15,0 0-73-15,0 0-33 16,0 0-19-16,0-13 0 16,0 13-14-16,0 0-22 15,0 0 9-15,0 0-10 16,0 0-13-16,0 0 0 15,12 0 7-15,10 0-7 16,10 0 20-16,10 0-5 0,8 0 15 16,2 0 0-16,-4 0-10 15,-5 0-21-15,-7-1 1 16,-9 1-3-16,-9 0 3 16,-8 0-4-16,-4 0 0 15,-4 0 6-15,-2 0-3 16,0 0-6-16,0 0-12 15,0 0-47-15,0 0-7 16,-13 0-44-16,-10 0-97 16,-8 10-36-16,-8 5-53 15,-3 3 21-15</inkml:trace>
  <inkml:trace contextRef="#ctx0" brushRef="#br0" timeOffset="122170.79">13624 10810 308 0,'0'0'83'15,"0"0"20"-15,0 0 25 16,0 0 15-16,0 0-46 16,0 0-21-16,-51 9-10 15,51-9-25-15,0 0-22 16,0 0-7-16,0 0 7 0,0 3 17 16,5 2-9-1,8 0-9-15,6-1 1 16,7 2 17-16,7-1-20 15,5-2 22-15,7-2-32 16,6-1 15-16,0 0 8 16,2 0-24-16,1 0 13 0,-8 0 7 15,-4-1-1-15,-11 0 4 16,-13-1-23-16,-6 2 11 16,-8 0 15-16,-1 0-15 15,-3 0 4-15,2 0 1 16,-2 0-21-16,0 0 7 0,0 0-7 15,0 0-7 1,0 0 5-16,0 0-59 16,0 0-67-16,0 0-9 15,0 0-48-15,-2 0-113 0,-11-15-279 16</inkml:trace>
  <inkml:trace contextRef="#ctx0" brushRef="#br0" timeOffset="123908.681">14735 10358 239 0,'0'0'80'0,"0"0"-30"16,30-77 53-16,-20 57 28 16,-4 8-9-16,-1 4-39 15,-2 6-28-15,-3 2-18 16,0 0-16-16,0 5-21 15,-2 23 0-15,-16 16 30 0,-7 18 5 16,-10 17 0 0,-6 12-12-16,-1 1 2 0,-1-2-16 15,7-10-4-15,9-15 8 16,9-14-13-16,6-15 0 16,9-14 0-16,3-11 7 15,0-8-14-15,0-3-4 16,0-3 11-16,12-23 24 15,8-13 16-15,-1-13-14 16,5-10-9-16,-5-8-10 0,2-9 22 16,0-8-25-16,0 7-4 15,-2 12 0-15,-4 17 5 16,-4 17-4 0,-5 9 28-16,-2 8-24 0,-1 6 9 15,-1 7-3 1,-1 1-8-16,-1 1-6 0,3 2-8 15,0 0 10-15,3 0-4 16,6 9-16-16,6 19 12 16,4 10 0-16,2 16 9 15,2 10 24-15,-1 7-16 16,-1-2 12-16,1-2-11 16,-4-11-8-16,1-7 8 15,-4-5-9-15,2-9 2 16,-6-7 5-16,-3-6-6 15,-5-10-1-15,-1-3-35 16,-3-6-43-16,-2-3-3 0,0 0-26 16,0 0 3-16,-19-12-124 15,-12-8-229-15</inkml:trace>
  <inkml:trace contextRef="#ctx0" brushRef="#br0" timeOffset="124183.687">14596 10836 407 0,'0'0'207'0,"0"0"-159"15,0 0 46-15,0 0 39 16,0 0-98 46,0 0-1-62,54-17 37 0,-8 3 12 0,12 2-8 0,3-2-28 0,1 3-6 0,-7 4-27 0,-7 4-12 0,-5 3-2 16,-9 0 0-16,-6 0 0 16,-4 0-4-16,-6 6-74 15,0-1-52-15,-4 1-32 16,-1-3-125-16,-6-3-91 16</inkml:trace>
  <inkml:trace contextRef="#ctx0" brushRef="#br0" timeOffset="124635.037">15520 10631 475 0,'0'0'72'0,"0"0"-45"15,0 0 123-15,0 0-22 16,-87-16-53-16,80 15 19 16,2-1-25-16,4 1-9 15,1 1-2-15,0 0-27 0,0-1-1 16,0 1-13-16,0-3-12 16,0 3-5-16,3-1 0 15,14-1 0-15,12-2 22 16,13-3 4-16,13-4 15 15,7 1-3-15,1 0-17 16,-3-1 12-16,-7 5-32 16,-5 3 5-16,-5 0 2 15,-8 3 2-15,-12 0-10 16,-11 0 0-16,-7 0 0 16,-4 0-2-16,-1 0 1 15,0 0 1-15,0 0 0 16,0 0-37-16,0 0-47 0,-1 0-48 15,-11 3-33 1,-7-3-51-16,-5 0-120 0,-3-13-103 16</inkml:trace>
  <inkml:trace contextRef="#ctx0" brushRef="#br0" timeOffset="124982.814">15713 10386 263 0,'0'0'18'15,"0"0"41"-15,0 0 100 16,0 0 9-16,0 0-49 16,0 0-27-16,-31-55 5 15,31 54-10-15,0 1-33 16,0 0-15-16,0 0 4 0,0 0-21 16,0 0-1-16,0 0-21 15,0 9-17-15,0 13 13 16,0 17 4-16,0 14 11 15,1 11 22-15,2 6-20 16,2 0-2-16,0-6 0 16,-1-5-3-16,1-6-3 15,0-8 10-15,0-6-12 16,-1-9 4-16,-1-9-7 0,0-7 2 16,0-4-5-1,0-8-2-15,2-2-36 16,4 0-104-16,-2-15-73 15,1-14-136-15</inkml:trace>
  <inkml:trace contextRef="#ctx0" brushRef="#br0" timeOffset="125920.844">16431 10377 370 0,'0'0'103'0,"0"0"-78"16,0 0 125-16,0 0 35 15,0 0-67-15,0 0-27 16,16-66-27-16,-16 66-12 16,0 0-19-16,0 0-27 15,-13 17 16-15,-7 10-20 0,-5 12 3 16,-3 6 13 0,2 3-17-16,4-1 9 15,6-5-10-15,2-9 0 16,8-10 4-16,3-8-4 15,3-10-4-15,0-3 3 16,0-2-11-16,0-2 12 0,16-18 3 16,6-10 15-16,1-9 5 15,3-5-22-15,-4-6 3 16,-2 1 21-16,-3 3-21 16,-1 7 5-16,-3 8-2 15,-6 12 6-15,-4 8 18 16,-1 7-12-16,-2 2-9 15,0 2-10-15,0 0-9 16,0 0 9-16,0 0-22 16,0 17 17-16,0 9 5 15,0 10 0-15,0 10 4 16,0 5-4-16,0 7 9 0,0 1-9 16,0 1 0-16,1-4 6 15,2-5-7-15,-1-5 5 16,-2-4-4-16,0-7 0 15,0-3 6-15,0-5-7 16,0-4 1-16,0-4 0 16,0-7 12-16,0-4-12 15,0-3 0-15,0-3 12 16,-2-2-7-16,-7 0 2 16,-3 0 4-16,-6 0-11 15,-4 0 11-15,2 0-11 16,3 0 0-16,5 0-5 15,3 0 7-15,5 0-4 16,4 0-2-16,0 0-4 0,0 0 6 16,0 0-23-16,1-2 17 15,18-3 1-15,10-6 7 16,6 0 19-16,8-1-5 16,-1 0 2-16,-3 3 25 15,-3 0-2-15,-6 3 0 16,-6 3-6-16,-10 1-30 15,-6 2 2-15,-3 0-5 16,-4 0 0-16,-1 0-5 16,0 0-47-16,0 0-70 0,0 0-43 15,0-5-54-15,-9-5-78 16,-16-8-419 0</inkml:trace>
  <inkml:trace contextRef="#ctx0" brushRef="#br0" timeOffset="128258.491">12396 9014 136 0,'0'0'93'0,"0"0"-35"16,0 0 21-16,0 0-8 0,0 0-12 15,0 0 10-15,-15-4-2 16,12-2-24-16,0-1 0 16,0-1-20-16,-1-3-12 15,1 0 17-15,3-2-28 16,0-2 12-16,0-2-27 16,3-2 17-16,12-4-2 15,0-2 1-15,4-2 13 0,2 1-17 16,4-2 3-1,-1-2 0-15,3-1 1 16,4 0 4-16,4-2-10 16,5-3 6-16,3 0-1 0,2 2 5 15,-3 2-5-15,-3 2 0 16,-4 2 3-16,1 2 1 16,0-1-3-1,1 0-1-15,2 1-4 0,4-3 0 16,0-3 4-1,3 3 0-15,1-2-2 0,-4 1 2 16,-1 4 0-16,-2 4 1 16,0 2-1-16,4 3-6 15,0 1-1-15,0 3 7 16,2 1 2-16,-3 3 4 16,1-1-9-16,-1 4 6 15,-3 0-3-15,0 3 0 16,3 3-4-16,-1 0 4 15,4 0-3-15,1 3 10 16,2 7-15-16,3 2 8 16,-4-2 0-16,6 3 4 0,-1 3-1 15,1-1-3-15,1 1 0 16,0 2-3-16,1-2 3 16,-6 1 4-16,-5 0-4 15,0 0 0-15,-8-1 2 16,3 1-1-16,-1-1-2 0,4 1 1 15,-2 0-6-15,-5-1 2 16,-4 1 4 0,-3-5-3-16,-5-3-1 15,-7 2 4-15,-3-4 2 16,-3 0 4-16,-4-3-12 16,-4-1 4-16,0 0 2 0,-2-2-1 15,-1 0 0-15,0 2-6 16,0 1 4-16,0 2-13 15,0 1-23-15,-18 0-88 16,-4-4-67-16</inkml:trace>
  <inkml:trace contextRef="#ctx0" brushRef="#br0" timeOffset="128882.471">14317 8376 187 0,'0'0'41'16,"0"0"-15"-16,0 0 46 16,0 0 31-16,0 0-44 15,0 0-18-15,-38-21 24 16,38 19-20-16,0 2 5 15,0 0-17-15,0 0-30 16,0-1 6-16,0 1 4 16,0 0-11-16,0 0 1 15,8 0 9-15,6 0-9 0,7 3 7 16,5 7-7-16,4 1 4 16,5 2-1-16,4 3-2 15,1-1-4-15,6 1 3 16,0 1-3-16,5-3 8 15,-2-2-8-15,-4-2 11 16,-5-2-11-16,-9-5 1 16,-8-2 10-16,-2 1 6 15,-5-2 12-15,-1 0 5 16,1 0-12-16,-1-6 13 16,2-4-6-16,-4 0-6 15,-4-3 14-15,0-2-8 0,-4-3 13 16,-4-2-5-1,-1-5-5-15,0-3 5 0,0-2-27 16,0-5 20-16,-6-5-8 16,3 0-19-16,0-2 8 15,2 4-8 1,1 9 3-16,0 6 12 0,0 7-4 16,-2 8 9-16,2 2-14 15,-1 6-2-15,-1 0-14 16,1 0 3-16,-1 0-74 15,-1 17-76-15,-1 13-84 16,-7 4 16-16,-7 2-243 0</inkml:trace>
  <inkml:trace contextRef="#ctx0" brushRef="#br0" timeOffset="132590.246">13548 11647 250 0,'0'0'95'15,"0"0"-80"-15,0 0 47 16,0 0 69-16,0 0-45 15,0 0 2-15,0 0-18 16,14-63-8-16,-14 63-24 16,0 0-13-16,0 0 3 0,0 5-4 15,-11 14-13-15,-9 10-3 16,-7 13 0-16,-1 9 10 16,-3 9-10-16,-2 8 16 15,0 2-21-15,2 2 8 16,2 0-9-16,6-6 1 15,3-8-1-15,7-8-2 16,1-10 0-16,1-4 2 16,5-11-2-16,3-6 5 15,2-9-5-15,1-6-8 16,0-1-85-16,0-3-48 16,0-5-12-16,0-19-9 15,0-11-86-15</inkml:trace>
  <inkml:trace contextRef="#ctx0" brushRef="#br0" timeOffset="132986.81">13115 11708 82 0,'0'0'289'15,"0"0"-207"-15,0 0 28 16,0 0 13-16,-14-76-29 15,14 70-12-15,0 3-13 16,0 1-3-16,0 2-12 0,0 0-23 16,0 0-19-16,0 0-12 15,0 0-1-15,11 16-19 16,11 14 20-16,11 8 9 16,3 11 6-16,4 5 2 15,3 1-10 1,2 1 19-16,1 0-23 0,-1-3 7 15,-3-3-6-15,-6-7-3 16,-8-6 3-16,-5-8 3 16,-7-6 8-16,-2-6 6 15,-4-4-6-15,-4-3 10 16,0-3-17-16,-3-3-4 16,0 0 4-16,-2-2-8 0,2 0-30 15,3-2-63 1,2 0-110-16,-1-8-25 0,1-13-30 15</inkml:trace>
  <inkml:trace contextRef="#ctx0" brushRef="#br0" timeOffset="133396.742">13876 12017 610 0,'0'0'82'0,"0"0"-77"0,0 0 117 16,0 0-9-16,0 0-53 15,0 0 22-15,3-2-6 16,-2 2-15-16,1 0-32 16,-1-1-16-1,2-1 11-15,9 0-20 0,9-3 12 16,10-2 12-16,11 0-9 15,9-1 1-15,10 0-11 16,8-1-7-16,4 2 10 16,4-2-12-16,-10 3 0 15,-10 1-2-15,-15 1 7 16,-15 2-4-16,-11 2-1 16,-10-3 3-16,-6 3-8 15,0 0 2-15,0 0-28 0,0 0-40 16,-6 0-17-16,-18 13-58 15,-12 8-79 1,-8 5 9-16,-4 1 5 0,-6 0 32 16,2-3-40-16</inkml:trace>
  <inkml:trace contextRef="#ctx0" brushRef="#br0" timeOffset="133684.333">14104 12138 12 0,'0'0'100'16,"0"0"10"-16,0 0-31 0,0 0 21 15,0 0 20 1,-82 37-6-16,80-37 1 15,2 0-10-15,0 0-12 16,0 0 3-16,0 0-40 0,0 0-2 16,0 0-28-16,0 0-21 15,8 0-4-15,13 2 6 16,10 1 8 0,11 1 33-16,15-4-32 0,4 0 10 15,3 0 6-15,-3 0-14 16,-6 0 12-16,-13 0-22 15,-8 0 7-15,-13 0-15 16,-9 0 4-16,-8 0-11 16,-4 0 6-16,2 0-22 15,-1 0-40-15,1 3-70 16,1 0-65-16,-1-3-67 16,-2 0-78-16</inkml:trace>
  <inkml:trace contextRef="#ctx0" brushRef="#br0" timeOffset="134434.625">15258 11671 480 0,'0'0'92'16,"0"0"-77"-16,0 0 82 15,0 0 56-15,0 0-55 16,0 0-46-16,6-36 8 16,-6 36-19-16,0 16-39 0,-14 15 2 15,-11 16 24-15,-6 9 1 16,-6 6 3 0,1 4-12-16,5-3-20 15,4-7 11-15,7-8-11 0,7-14 1 16,7-13-4-1,5-10 4-15,1-9-1 0,0-2 0 16,0 0 4-16,4-22-1 16,14-11 14-16,3-14-12 15,3-9 9-15,0-9-13 16,-1-7 3-16,-1-1-2 16,-3 9-1-16,-5 9-1 15,-4 19 0-15,-4 12 5 16,-2 13 5-16,-2 6-9 15,-2 4 2-15,0 1-1 16,0 0 2-16,0 0-8 16,3 0-1-16,5 12-19 15,5 13 24-15,2 6 0 0,4 10 16 16,0 3 6-16,-1 4-13 16,3-2 17-16,-2 0-11 15,-2-5-8-15,2-4 10 16,-2-5-17-16,1-2 2 15,-1-6-1-15,-2-6 1 16,-2-5-4-16,-2-5-3 16,-5-3-20-16,-3-3-34 15,-1-1-33-15,-2-1-15 0,0 0-6 16,-11-10-61 0,-17-4-201-16</inkml:trace>
  <inkml:trace contextRef="#ctx0" brushRef="#br0" timeOffset="134709.682">14952 12042 110 0,'0'0'543'16,"0"0"-462"-16,0 0-20 16,0 0 52-16,0 0-43 15,0 0-45-15,41-31 24 16,2 17 28-16,9-2-8 15,5 4-13-15,-2 0 6 0,-5 5-24 16,-7 4-32 0,-9 3 1-16,-6 0-7 0,-1 0-4 15,-4 0 3-15,-1 6-55 16,-1-2-38-16,1-2-42 16,-2-2-31-16,1 0-64 15,-4-9-95-15</inkml:trace>
  <inkml:trace contextRef="#ctx0" brushRef="#br0" timeOffset="135034.948">15746 11814 467 0,'0'0'259'0,"0"0"-180"0,0 0 52 16,0 0 21-16,0 0-87 15,0 0-42-15,-22-7-10 16,35 7 10-16,8 0-7 16,6 0 24-16,6 0 9 15,9-2-18-15,5-1 5 16,4 1-15-16,0-1-15 16,-4 0 0-16,-5 1 1 15,-3 0-5-15,-8-1-2 16,-7 1-2-16,-6-3-32 15,-6 3-39-15,-5-5 0 0,-7-1-11 16,0-4-61 0,-16 0-28-16,-11-1-76 0,-6-3 26 15,2 2-22-15</inkml:trace>
  <inkml:trace contextRef="#ctx0" brushRef="#br0" timeOffset="135297.036">16039 11613 93 0,'0'0'112'0,"0"0"-30"16,0 0 68-16,0 0-5 15,0 0-1-15,0 0-17 16,-17-44-11-16,17 44-16 0,0 0-25 16,0 0-36-1,0 0 5-15,0 0-44 16,0 7 2-16,0 15-2 16,0 15 16-16,0 7 6 0,3 7 4 15,3 2-8 1,-1-2 9-16,-2-2-21 0,-2-4-6 15,-1-6 18-15,2-5-18 16,0-9 0-16,1-5-6 16,2-8-36-16,1-8-64 15,3-4-98-15,4-6-55 16,-4-18-112-16</inkml:trace>
  <inkml:trace contextRef="#ctx0" brushRef="#br0" timeOffset="136093.487">16747 11548 483 0,'0'0'73'0,"0"0"-62"15,0 0 145-15,0 0 0 16,0 0-74-16,0 0-50 16,3-14 31-16,-8 27-49 15,-11 7 4-15,-3 8 25 16,-4 5-5-16,-2 0-4 16,1 2-22-16,3-4-7 15,8-7 2-15,4-7-7 16,4-8 1-16,3-6 2 0,2-3-3 15,0 0-2-15,0 0 1 16,0-9 1-16,14-11 11 16,7-9-7-16,0-5-1 15,3-2 4-15,0 2-4 16,-3 5-2-16,-6 9-1 16,-6 9 3-16,-4 7-4 15,-3 4 1-15,-2 0-5 16,0 0 4-16,0 0-16 15,1 3-2-15,5 13 16 16,1 12 3-16,0 6 19 0,3 4-6 16,-2 7-1-16,-2-3 8 15,3 0-17-15,0-1 0 16,0-5 6-16,-2-6-5 16,-1-2-4-16,-2-5 0 15,-2-7 1 1,-1-2 3-16,-1-7-3 0,0-3-1 15,0 0 11-15,-5-1-10 16,-13 3 10-16,-9-2-2 16,-6 3-8-16,0-4-2 15,2 0 7-15,7-2-6 0,6-1 0 16,11 0 1-16,5 0-1 16,2 0 0-16,0 0-10 15,0 0 5 1,3 0-1-16,13 0 6 15,7-7 12-15,10 0-3 0,4 0 18 16,2 1-6-16,5-2 12 16,-6 2 2-16,-10 2-15 15,-5 1-8-15,-9 3-12 16,-6 0 0-16,-3 0-3 16,-5 0-23-16,0 0-91 15,0 0-29-15,-14 5-60 16,-20 4-172-16</inkml:trace>
  <inkml:trace contextRef="#ctx0" brushRef="#br0" timeOffset="139578.468">14875 12369 256 0,'0'0'59'16,"0"0"-28"-16,0 0 39 15,0 0 7-15,0 0-32 16,0 0-14-16,0 0-3 16,-15 0-15-16,32 0 49 15,8 0 24-15,9 0 3 16,10-5-20-16,9-3 7 16,15 2-31-16,10-5 24 15,12 4-41-15,11 0 4 16,13-2-21-16,7 1-3 15,10 0 6-15,3 1-3 0,-1 2 18 16,-3-1-10-16,-4 0-13 16,-9-1 7-16,-7 2 19 15,-4-2-19-15,-5 0 14 16,-4 0 1-16,-1-1-10 16,-8-1 12-16,-8 1-15 15,-6-3 6-15,-7 2 10 16,-9 1-19-16,-9 3 24 15,-13 0-23-15,-12 4-1 16,-9 1 11-16,-8-2-19 16,-4 2 3-16,-3 0-4 15,0 0-2-15,0 0 1 0,0 0-2 16,-16 5-58-16,-14 10-81 16,-17 2-80-16,-14-1-88 15,-10-3-108-15</inkml:trace>
  <inkml:trace contextRef="#ctx0" brushRef="#br0" timeOffset="140313.793">15766 12768 270 0,'0'0'101'0,"0"0"-22"16,0 0 37 0,-17-74-13-16,20 48 5 15,18 3-34-15,5-1-15 16,5 3 20-16,4 1-35 0,3 4-6 16,1 0-2-16,-3 5-11 15,-5 7 4-15,-4 4-21 16,-4 0-3-16,-3 7-4 15,-2 17 1-15,-2 5 5 16,-5 5 12-16,-7 7-8 16,-4 6-1-16,-1 3 3 15,-19 1 3-15,-8-3 3 16,-5-4-19-16,-4-5 6 16,-2-3-1-16,0-10-2 15,3-2-3-15,3-9 0 0,7-5 0 16,8-7 10-16,4-3-8 15,3 0 1-15,3-8-3 16,3-6-11-16,5-2 4 16,0-1 3-16,0 1 2 15,6 1-1-15,7-1 3 16,6 2 4-16,3 0-3 16,6 1 9-16,5 0 0 15,3 2 9-15,2 5 1 16,-1 1 16-16,3 5-19 0,-4 0 3 15,-2 6 6 1,1 10-13-16,-6 1 12 16,-2 0-23-16,-5 2 2 15,-6 1-4-15,-2-1 0 0,-3-2-4 16,0-5-107-16,-1-7-108 16,-6-5-251-16</inkml:trace>
  <inkml:trace contextRef="#ctx0" brushRef="#br0" timeOffset="165036.095">8488 13894 64 0,'0'0'62'0,"0"0"-6"16,0 0 14-16,0 0 14 0,0 0-11 15,56-75 4-15,-52 68 6 16,-3 0-1-16,-1 0 9 15,0 2-25 1,0 0-6-16,-7 0-18 0,-8 1-21 16,-9-1-7-16,-4 3-1 15,-2 2 0-15,-4 0-10 16,-2 7 2-16,0 10-6 16,0 4 1-16,2 6 0 15,4 4-7-15,3 2 8 0,5 3-1 16,6 1 0-1,2 3-5-15,11 8 1 0,3 3 1 16,0 6 3-16,0 4-2 16,9 0 10-1,2-1-8-15,-1-1 8 16,-1-4-8-16,-5-2 0 0,-4-1-1 16,0-4 7-16,0-4-11 15,-7-3 10-15,-8-6-5 16,0-7 0-16,-3-2 3 15,2-7-6-15,-2-4 3 16,0-2-26-16,-3-8-14 16,-4-5-82-16,-7 0-80 15,-5-20-32-15,1-12-121 16</inkml:trace>
  <inkml:trace contextRef="#ctx0" brushRef="#br0" timeOffset="165338.221">7765 14450 218 0,'0'0'68'0,"0"0"-35"15,0 0 37-15,0 0 16 16,101-84-23-16,-56 72-18 16,6 2 14-16,7 3-48 15,0 5 35-15,-3 2-8 16,-10 0-17-16,-2 0 16 15,-7 0-12-15,0 6-1 16,-5 0 22-16,-7 2-42 0,0-2-1 16,-8-1 6-16,-2 0-9 15,-4-1 3-15,-1-2-3 16,1 3-2-16,1-1-4 16,-2 1-91-1,4-5-41-15,-1 0-50 0,0-3-86 16</inkml:trace>
  <inkml:trace contextRef="#ctx0" brushRef="#br0" timeOffset="165721.893">8988 13859 387 0,'0'0'63'0,"0"0"0"16,0 0 67-16,0 0 18 0,-30-73-55 16,18 70-29-16,2 3-4 15,-5 0-47-15,-9 8-7 16,-4 23-11-16,-8 18 10 16,-2 11 2-16,2 9 1 15,3 2-5-15,3 5 3 16,10 1-6-16,5 0 0 15,11-3-5-15,4-5 17 16,0-6-12-16,16-7 0 16,5-4 3-16,3-8-5 0,3-5 2 15,3-5-7-15,-1-9-5 16,3-6 10-16,2-7-1 16,2-7 0-1,4-5-80-15,0-3-29 0,-1-21-96 16,-9-8-59-16</inkml:trace>
  <inkml:trace contextRef="#ctx0" brushRef="#br0" timeOffset="166049.01">9482 14093 465 0,'0'0'129'0,"0"0"-115"0,0 0 63 16,0 0 35-16,0 0-18 16,0 0-34-16,0-46-16 15,-6 46-26-15,-8 17-18 16,-7 10 0-16,-10 11 26 16,-5 12-20-16,-7 6 18 15,0 6-19-15,-3 5-3 16,5-3 8-16,7 0-10 15,9-8 0-15,9-6-5 16,9-10-3-16,4-8-55 0,3-11-28 16,0-5-32-1,0-11-2-15,0-5-72 0,0-8-1 16,0-22-2 0</inkml:trace>
  <inkml:trace contextRef="#ctx0" brushRef="#br0" timeOffset="166384.803">8894 14160 357 0,'0'0'79'0,"0"0"-10"16,0 0 14-16,0 0 6 16,0 0-57 30,0 0-26-30,-2-14-12-16,28 22 12 0,5 11-4 0,9 8 31 0,3 5-7 0,-2 6 3 0,2 3-7 0,3 0 23 16,1 0-18-16,3 0-23 15,-2-3 11-15,-5-1 0 16,-5-6-3-16,-8-3-4 16,-7-5-8-16,-5-5 3 15,-1-2 0-15,-6-7 1 16,-2-1-4-16,-4-5 0 15,1-3-46-15,3 0-62 16,0-8-36-16,-3-20-73 16</inkml:trace>
  <inkml:trace contextRef="#ctx0" brushRef="#br0" timeOffset="166804.786">9625 13774 241 0,'0'0'119'0,"0"0"-62"16,0 0-7-16,0 0 42 15,0 0-38-15,0 0-42 0,-12-56-9 16,27 56 3-16,7 0-6 15,3 0 12 1,5 15-9-16,0 11 6 0,1 6 4 16,-1 14-5-16,-3 6 43 15,1 6-32-15,-2 4 15 16,-2-1-17-16,-2 1-5 16,-7 4 22-16,-3-1-30 15,-9 0 18-15,-3-2 0 16,0-4-3-16,-8-2 16 15,-11-3 13-15,-3-3-23 16,-2-5 5-16,0-3-23 0,0-4-4 16,3-6-2-1,3-6-1-15,2-8-67 0,5-6-125 16,-3-11-126-16</inkml:trace>
  <inkml:trace contextRef="#ctx0" brushRef="#br0" timeOffset="174515.729">10326 14308 56 0,'0'0'67'0,"0"0"-35"16,0 0 7-16,0 0-35 15,0 0 3-15,0 0-7 16,0 0 2-16,43-62-2 15,-34 55 16-15,-3 3-11 16,2 1 8-16,-4 0-6 0,-1 3-4 16,-3 0 2-16,0 0 3 15,0 0 32-15,0 0 6 16,0 0-15 0,0 0 11-16,0 0-7 0,0 0-17 15,0 0 18-15,0 0-24 16,0 0 15-16,0 0-19 15,0 0 0-15,0 0 17 16,0 0-13-16,0 0-2 16,0 0 19-16,0 0-10 15,0 0 4-15,0 0-16 16,0 0-7-16,3 0-2 16,4 0-6-16,5 0 8 15,8 7 0-15,5 0 0 16,9-1 0-16,7 0 2 15,6-3 0-15,8-3 5 16,3 0 3-16,1 0-10 16,1 0 6-16,-4 0-6 15,-7 0 0-15,-7 0 0 0,-9 0 5 16,-9 0-11-16,-3 0 12 16,-11 0-6-16,-5 0 4 15,-4 0 9-15,-1 0-11 16,0 0-2-16,0 0-1 15,0 0-8-15,0 0-20 16,-1 0-103-16,-11 8-115 16,-9-2-51-16</inkml:trace>
  <inkml:trace contextRef="#ctx0" brushRef="#br0" timeOffset="175050.572">10257 14567 136 0,'0'0'59'16,"0"0"-40"-16,0 0-9 15,0 0 14-15,0 0 33 16,0 0 0-16,-66 8-11 16,66-8 7-16,0 0-7 0,0 0 8 15,0 0 21-15,0 0-21 16,0 0-13-16,0 0-26 16,0 0-15-16,0 0 0 15,8 0-6-15,11-2 6 16,7-1 9-16,8-2-5 0,6 1-2 15,7 0 3 1,6 1-1-16,7 3-1 16,3 0-1-16,-2 0 5 15,-3 0-4-15,-6 0 2 0,-10 4-5 16,-5 0 1-16,-8-3 2 16,-10 1 0-16,-7-2 27 15,-6 2-9-15,-5-2 31 16,-1 0-39-16,0 0 15 15,0 0-21 1,0 0-6-16,0 0 2 0,0 0-3 16,0 1-3-16,5-1 1 15,2 2-77-15,4 1-37 16,2-1-84-16,-7-2-59 16</inkml:trace>
  <inkml:trace contextRef="#ctx0" brushRef="#br0" timeOffset="180378.219">11904 13924 123 0,'0'0'43'0,"0"0"-31"15,0 0 22-15,0 0 41 16,36-85 3-16,-32 75-27 16,0 3 18-16,-2 1 13 15,-2 3-27-15,0 2 17 0,0 1-29 16,0 0-5-1,0 0-16-15,0 0-22 0,-7 18 0 16,-11 10 12-16,-9 14-9 16,-9 9 11-16,-7 4-7 15,1 1-4-15,0 4 8 16,2 0-6-16,4-3-3 16,5-2-2-16,4-5 2 15,2-6-1-15,5-7-1 16,1-5 7-16,5-6-11 15,3-9 6-15,2-1-2 16,3-6 11-16,1-4-7 0,-1-2-4 16,3-3 0-1,3-1 3-15,0 0 5 16,0 0-8-16,0 0-16 16,0 0 13-16,0 0-22 0,0 0 14 15,9-3 2 1,8-5 9-16,3-1 6 0,7 1 2 15,6-1-8-15,6-1 4 16,3 5-3-16,4 3-1 16,0 2 2-16,-3 0 3 15,-2 0-3-15,-8 0-2 16,-5 0 0-16,-3 0 1 16,-4 0 1-16,0 0-2 15,-3 0 0-15,-3 0 0 16,-2 0-3-16,-4 0 3 15,-3 0-72-15,-2-4-97 16,-4-5-60-16,-5-6-153 0</inkml:trace>
  <inkml:trace contextRef="#ctx0" brushRef="#br0" timeOffset="180759.449">11873 13968 192 0,'0'0'68'15,"0"0"-36"-15,0 0 21 16,0 0 39-16,0 0-24 0,0 0-1 16,0-60-24-16,0 60-27 15,0 1-16-15,0 21-31 16,-3 15 31-16,-2 16 30 15,-1 12-11-15,3 12 4 16,-3 8-15-16,0 7-1 16,2-1 24-16,-1-3-30 15,2-8-1-15,3-12 26 16,0-10-26-16,0-17 3 16,0-10 14-16,0-9-15 15,2-9-2-15,4-6 4 0,0-5-10 16,0 0 4-16,1-1-9 15,5-1-3-15,3-1-85 16,0-23-52 0,-4-15-126-16</inkml:trace>
  <inkml:trace contextRef="#ctx0" brushRef="#br0" timeOffset="181127.794">12793 14066 258 0,'0'0'86'0,"0"0"-62"16,0 0 17-16,0 0 97 15,0 0-18-15,0 0-76 16,0-20-19-16,-4 31-19 16,-13 21-6-16,-10 13 26 15,-10 21-8-15,-9 9 8 16,-5 11 4-16,-1 3-21 16,-2-2 13-16,6-6-20 15,5-10 0-15,13-11-1 16,6-12 7-16,11-12-16 15,8-8-36-15,5-12-76 16,0-13-68-16,2-3-63 0</inkml:trace>
  <inkml:trace contextRef="#ctx0" brushRef="#br0" timeOffset="181548.468">12307 14245 287 0,'0'0'49'15,"0"0"-48"1,0 0 71-16,0 0 57 16,0-74-46-16,0 69-38 0,1 2-2 15,-1 2-22-15,3-1-1 16,-2 2-8-16,1 0 5 15,4 0-17-15,6 2-2 16,7 15 2-16,7 8-2 16,3 10 8-16,9 10-1 15,2 4 4-15,3 6-2 16,1-2 2-16,0-1 1 16,-3-2-10-16,-4-6 17 15,-4-6-12-15,-5-8-1 16,-9-9 4-16,-5-6 5 15,-5-7 30-15,-5-3-11 16,-2-4-18-16,-2-1 6 0,0 0-15 16,0 0 2-16,3 0-7 15,4 0-33-15,2-6-197 16,3-23-183-16</inkml:trace>
  <inkml:trace contextRef="#ctx0" brushRef="#br0" timeOffset="182372.402">13127 14398 166 0,'0'0'90'16,"0"0"16"-16,0 0-1 15,0 0 32-15,0 0-34 16,0 0-38-16,-16-7-3 16,16 5-41-16,0 2-14 0,0 0-7 15,10 0-7 1,15 0 7-16,13 4 16 15,11 1-6-15,14 0 3 16,5 0-8-16,5-3 6 16,-1-2 6-16,-6 0-16 15,-10 0 4-15,-8 1 4 0,-12 1-8 16,-11-1 5-16,-8 1-6 16,-7-1 1-16,-6-1-4 15,-2 1 6-15,-2-1-6 16,0 2-16-16,0 0-75 15,0 3-68-15,-2-4-55 16,-17-1-26-16</inkml:trace>
  <inkml:trace contextRef="#ctx0" brushRef="#br0" timeOffset="182760.398">13470 14154 203 0,'0'0'72'16,"0"0"-13"-16,0 0 14 16,0 0 23-16,0 0-11 15,0 0-36-15,-13-20-37 16,13 20-8-16,0 0-8 0,0 20 0 15,0 10 4-15,-3 15 50 16,-2 12 0-16,-1 7-2 16,0 6-11-16,-1 3 5 15,4-5-17-15,1-4-7 16,2-10 5-16,0-6 10 16,0-11-29-16,0-7 2 15,5-10 3-15,5-7-9 16,-2-4-6-16,1-4-5 15,2-3 2-15,5-2-52 16,1-2-67-16,-2-24-106 16,-3-11-188-16</inkml:trace>
  <inkml:trace contextRef="#ctx0" brushRef="#br0" timeOffset="183439.395">14635 14093 282 0,'0'0'69'0,"0"0"-7"16,0 0-9-16,-25-79 46 16,10 66 5-16,-5 7-49 15,2 3 12-15,-7 3-57 16,-5 0-5-16,-8 12 7 15,-4 14-2-15,-6 6-1 16,-1 7 10-16,3 9-9 0,5 7 15 16,7 6-23-1,7 4 10-15,9 1-8 0,9 1 4 16,8-5-8-16,1-3 1 16,1-3 3-16,17-5-4 15,6-5 0-15,5-9-1 16,6-9 0-16,2-9-10 15,4-11 11-15,3-7 0 16,-3-1 2-16,-2-9 9 16,-5-15-8-16,-3-5 10 15,-5-7-10-15,-9-5 1 16,-5-3 10-16,-7 1-14 16,-5 2-2-16,0 10 2 15,-5 6 0-15,-14 11 0 16,-4 7-5-16,-6 7-10 0,-9 0 15 15,-9 23-2-15,-10 11 9 16,-1 12-4-16,1 7-3 16,12 1 0-16,14 0-4 15,15-4 4-15,14 0-121 16,2-12-157-16,12-15-70 16</inkml:trace>
  <inkml:trace contextRef="#ctx0" brushRef="#br0" timeOffset="187908.539">13666 2835 189 0,'0'0'24'16,"0"0"11"-16,0 0 4 16,-93-58 4-16,69 47 3 15,0 0-32-15,0 3 37 16,-3-1-24-16,-1 6-2 0,-5 0-24 15,-6-2 5 1,-7 5-6-16,-3 0 1 16,-8 0 6-16,-5 0-7 15,-11 0 52-15,-2 8-46 0,4 6-12 16,0 3 9-16,1 1-3 16,-4 3 3-16,-1-1 0 15,-2 1-3-15,3-4 1 16,2 0 1-16,0 1 2 15,0 1 2-15,1 3-5 16,4 3 3-16,5 3-4 16,4 1 3-16,2 2-1 15,2 1-2-15,-3 2 0 16,0 2-3-16,2 2 2 16,2 2-1-16,3 3 4 15,3 5 3-15,2-1-5 16,-1 2 0-16,2 2 0 15,0 1 1-15,0 4 0 16,1 7-1-16,1 1 4 0,2 2-4 16,0-5 0-16,6-4 1 15,2-3-5-15,5 1 12 16,5-3-6-16,4 0 0 16,0 0 0-16,3 3-1 15,-1 3-1-15,4 5 4 16,-3 5 3-16,5 2-5 15,5 3-1-15,5-3 3 16,0 2-4-16,6 2 0 16,16 0-8-16,4-1 14 0,5-1-12 15,5 0 6 1,4-1-4-16,9 3 0 0,8-3 6 16,9 0-4-1,5-6 3-15,4-4-1 0,1-6 13 16,4-4-13-16,7-8-12 15,7-4 12-15,6-8 0 16,6-4 1-16,3-5-1 16,4-5 7-16,6-6-8 15,4-6 1-15,2-5 0 16,6 0 3-16,11-12 14 16,2-12-4-16,-3-6 16 15,-4-3-4-15,-13-6 5 16,-9 1-14-16,-9-3 13 15,-5-3 3-15,-4-2-9 0,-3-3 8 16,-3-4-18-16,-2-4-10 16,2-4 10-16,-1-6-3 15,-5-2 2-15,-9-5-1 16,-10-9-10-16,-8-4 3 16,-8 3-3-1,-9 4 3-15,-8 6 1 0,-8 0 4 16,-9-1 5-16,-7-4-14 15,-4-1 3-15,-5-5-3 16,0-2 0-16,-6-5 0 16,-13 0-2-16,-7 2 10 15,-4 1-8-15,-2 2 0 0,-6 9-2 16,1 6-5 0,-5 8 7-16,0 7-1 0,-3 5-1 15,-5 5 1 1,-5 1 1-16,-2 1 1 0,-3-1 5 15,2 1-12-15,3 1 12 16,-2 1-6-16,1 0 4 16,-1 2-4-16,2 3 0 15,0 3 0-15,5 6 1 16,-2 0-2-16,-3 6-3 16,-5 6 1-16,-11 5-6 15,-11 10 9-15,-9 2 0 16,-5 0 0-16,-2 10 0 15,8 6-13-15,14-1 2 16,21 1-38-16,19 4-21 0,17 2-37 16,10 7-34-1,9 2 0-15,0-2-49 0</inkml:trace>
  <inkml:trace contextRef="#ctx0" brushRef="#br0" timeOffset="189866.487">12523 5704 86 0,'0'0'58'16,"0"0"-10"-16,0 0-2 16,0 0-5-16,0 0 11 0,0 0-5 15,0 0-24-15,-46 0-21 16,23 15 5-16,-2 7-1 15,-6 2 5 1,-4 7-3-16,-8 6 5 0,-3 7-3 16,-1 3 12-16,-3-1-8 15,-1 0 21-15,2-3-19 16,0-1-2-16,-2 0 10 16,-1 0-22-16,-2 2 28 15,-7 1-18-15,6 2-9 16,-5 2 13-16,5-2-11 15,4 0-5-15,-4 0 12 0,3-2-12 16,-5-2 4-16,3-1 19 16,-2 4-6-16,-1-1 8 15,2 2-24 1,1-2 11-16,5-3-11 0,0-1 3 16,1-1 1-1,3-3-3-15,3 2 3 0,-1 2 1 16,0 2-1-16,0 4-1 15,-2-2 10-15,2 1-12 16,-1-2 8-16,-3 5-7 16,0 3-3-16,-3 2 12 15,5-1-12-15,2-4-1 16,12-2 0-16,4-2 1 16,4-1 0-16,1 1 0 15,1 0 5-15,1 2-10 16,0 4 10-16,-3 1-7 15,0 0 4-15,-2-1 2 0,0-1 1 16,0 6-5-16,1 4 0 16,0 6 0-16,2 0 1 15,1 1-1 1,2 0 4-16,2-1 0 0,-1 0-4 16,3 2 0-16,-1-3 1 15,2-2-17-15,1-2 30 16,1-1-16-16,-1 1 4 15,1 1-4-15,0 1 8 16,-3 0-5-16,7 3 2 16,1-1-1-16,2 5-2 15,0 5 0-15,2 2-1 16,0 2 7-16,-2-3-7 0,2 4 1 16,-3-2 0-1,1 6 16-15,1-3-2 16,3-2-8-16,1 2-6 0,0-5-2 15,0 1 2 1,0 1 7-16,1 1-2 0,5 4-5 16,0 2 3-16,2-1 6 15,-1-3-8-15,3-3 4 16,1-3-5-16,1 0 0 16,4-5 0-16,1-3-4 15,2-3 10-15,3-3-6 16,2-3 0-16,0 1-2 0,5-2 1 15,-1-4-1 1,2 1 2-16,-2 1 4 16,0 1-4-16,1 7 0 0,2-3 11 15,3-3-11-15,4 0-2 16,8-5-4 0,0-2 6-16,6 1 1 0,0-5-1 15,-5 2 1-15,2-6-10 16,-7 1 14-16,-2-3-5 15,-3 0 0-15,-2 3 1 16,-4-1 6-16,2-1-5 16,-5 2 0-16,0-4-2 15,-1-3 9-15,0 1-9 0,-2-4 0 16,4 1-3 0,-4-2 3-16,2-3 0 0,-3-3 2 15,0-4-8-15,-2 1 12 16,-2-4-8-16,-1 3 5 15,0 1-3-15,-4-1 1 16,1 3 1-16,1 3 18 16,1-1-18-16,-3 2 6 15,6-4-16-15,-6-2 8 16,1-4 0-16,2 0 7 16,-3 1-3-16,1 0-4 15,-1-3 0-15,1 2 5 16,-5-4-15-16,3 1 13 15,-4-3-3-15,-3-2 2 16,-1-1-2-16,-1-2 0 16,-2 1-4-16,3-2 18 15,-5 1-14-15,1-2 0 0,-2 2 1 16,1-2-4-16,-1-2 5 16,0-2-2-16,0-2 0 15,0 0-3-15,0 0-12 16,0-6-51-16,0-21-94 15,-13-8-93-15,-4-3-17 16</inkml:trace>
  <inkml:trace contextRef="#ctx0" brushRef="#br0" timeOffset="190326.721">11081 13009 141 0,'0'0'155'0,"0"0"-115"15,0 0-8-15,0 0 63 16,0 0-27-16,0 0-24 47,-5-16-8-47,5 16-26 0,0 0 14 0,0 0-10 0,8 9-11 0,9 12 25 0,3 9 4 15,7 4 0 1,0 4 7-16,1 4-38 0,-1-2 18 16,-4-4-18-16,-1-2 3 15,-5-11 13-15,-3-4-16 16,-4-8 1-16,-4-7-1 16,-1-2 2-16,-1-2 6 15,5-4-4-15,3-21 13 16,7-14 50-16,4-14-32 15,7-5-1-15,1 2-1 16,-1 13-10-16,-3 9 7 16,-10 12-15-16,-6 10-7 15,-3 5-9-15,-7 4 10 16,2 3-21-16,-3 0-9 16,0 0-109-16,-10 0-91 15,-26-4-392-15</inkml:trace>
  <inkml:trace contextRef="#ctx0" brushRef="#br0" timeOffset="193477.626">13886 11369 18 0,'0'0'176'16,"0"0"-141"-16,0 0-27 15,0 0 29-15,0 0 8 0,0 0 6 16,0 0 13-16,-83-42-40 15,66 37 18 1,1 2-13-16,-4 2-7 0,-3 1-5 16,-3 0-10-16,-3 0-1 15,-3 0 2-15,-1 0-8 16,2 0 19-16,0 1 5 16,-2 2-11-16,0 2 9 15,2-2-12-15,4-1 7 16,3 1 3-16,3 0 3 15,-1 0-21-15,-2 0-2 16,0 3 7-16,0-1-7 16,0 1 0-16,0 0 6 0,2-1-4 15,-2 2 2 1,0 2-4-16,-4 0 0 16,-4 2 2-16,0-1-9 15,-1 3 22-15,-1 0-15 16,3 3 5-16,-1 2-3 0,5 1 6 15,5 1-8-15,-2 3 1 16,3 2-10-16,1 2 13 16,-2-1-4-16,3 0 4 15,1-1-1-15,0 2-3 16,0 0 0-16,2 5 1 16,-2 3-2-16,3 3 15 15,2 3-14-15,2 4 0 16,5 1 0-16,3 1-4 15,2 0 4-15,1-3 0 16,0 1-7-16,6-1 10 0,7-1-4 16,5-1 1-1,4 1-13-15,1-2 8 0,2 3 5 16,2-3 0-16,6-5-6 16,4-2 2-16,9 0 4 15,6-3 8-15,6 2-8 16,4-2 2-16,-1 0-4 15,-3-1 6-15,-4-2 5 16,-3-2-9-16,-2-2 0 16,-3-4-3-16,3-6 3 15,5-5-10-15,1-4 10 16,5-5 6-16,4-2 13 0,3-15-12 16,-1-7 7-16,-5-5 17 15,-2-8-27 1,-2-2 25-16,-6-3-2 15,0 1-19-15,-8-2 16 0,0-1-13 16,-6-3-2 0,-1-4 9-16,-3-6-12 0,-3-4 1 15,-2-5-7 1,-7-1 0-16,-7-6 13 0,-7 0-5 16,-7-1-2-16,0 3 1 15,0 3-2-15,-15 2 3 16,-3-4-3-16,-9 6 7 15,-3 2 4-15,-3 8-13 16,0 12 16-16,-2 6-11 16,-1 7-8-16,0 3 0 0,-1 4 0 15,-4 7-3 1,-4 4-1-16,-6 4-3 0,0 7 7 16,-1 0-2-16,3 6-44 15,2 18-51-15,3 8-87 16,0 5-96-16,-3 3-82 15</inkml:trace>
  <inkml:trace contextRef="#ctx0" brushRef="#br0" timeOffset="194481.341">13130 12680 84 0,'0'0'97'16,"0"0"-77"-16,0 0 11 0,0 0 60 16,0 0-22-16,0 0-12 15,0-16 26-15,0 16-21 16,0 0-18-16,0 0-12 15,-3 0-12-15,-3 0 7 16,-4 0-13-16,-8 7-11 16,-3 4 15-16,-8 7-16 15,-2 3 6-15,-2 6-1 16,-1 2-3-16,1 3 7 16,2 6 0-16,0-4-11 15,1 2 14-15,6-2-11 0,0-2 6 16,3 1-9-1,-1 1 6-15,4 0-4 16,-3 0 5-16,3-4-5 16,2 1 2-16,-1 0 5 15,-1 2-6-15,-1-1-3 16,-3 1 0-16,2-2 26 0,1-1-12 16,1-2-9-16,3-4 3 15,3-2-8-15,-1-3 0 16,4-4 0-16,-2 2 2 15,1 0-2-15,-1 1 0 16,-2 4 3-16,1 0-3 16,-2-2 9-16,3-1-8 15,-1 3-1-15,0-3 2 16,3-1-2-16,0 0 0 16,0-3 6-16,0 2-11 15,0-1 12-15,4-3-7 0,-1 3 0 16,1-3 13-1,0 1-20-15,4-4 7 0,-1-3-6 16,1-2 2-16,1-3 6 16,0 1-4-16,0-3 4 15,0 2-2-15,0-2 0 16,0 0 0-16,0 3 8 16,0-1-14-16,0 1 6 15,0 0-2-15,0 0-1 16,0-3-78-16,0 0-75 15,3 0-92-15</inkml:trace>
  <inkml:trace contextRef="#ctx0" brushRef="#br0" timeOffset="195079.791">12266 13450 105 0,'0'0'59'16,"0"0"-29"-16,0 0 46 0,0 0 17 16,0 0-36-1,0 0-10-15,8-27-7 0,-8 27 12 16,0 0-11-16,0 0-7 15,0 0 28-15,0 0-43 16,0 0-19-16,0 10 0 16,0 10 4-16,7 4 19 15,-2 7 8-15,1 2 12 16,0 2-33-16,0 1 4 16,1 3 10-16,-1-3-14 15,-3 0-2-15,3 0-8 16,-1-4 9-16,-2-1-8 15,1-3 10-15,2-3-6 16,-2-6-4-16,2-4 14 16,0-5-15-16,-1-3 0 15,7-2 1-15,-3-2 0 16,1 1 9-16,5-4-6 0,2 0 6 16,6-2 23-16,9-15-15 15,4-6 11-15,2-2-8 16,1 0-13-16,-3-1 8 15,-3 5 3-15,-8 4 4 16,-7 4 2-16,-9 8-12 16,-5 2 2-16,-2 3-7 15,-2 0-5-15,0 0 2 16,0 0-5-16,0 0-9 0,0 0-14 16,0 4-145-1,0 0-111-15,0-4-104 16</inkml:trace>
  <inkml:trace contextRef="#ctx0" brushRef="#br0" timeOffset="197102.58">10584 16026 282 0,'0'0'87'16,"0"0"-48"-16,0 0 59 16,0 0 11-16,0 0-14 15,0 0-55-15,0 0 21 0,-54 0-20 16,54 0-19-16,0 0 25 16,0 0-26-16,0 0 1 15,0-1-9-15,5-2-13 16,17-2 0-1,12 0 4-15,13-2 2 0,8 0 9 16,3 2-4-16,2 2-9 16,1 3-2-16,0 0 9 15,-1 0-9-15,-8 0 0 16,-13 0-7-16,-13 3 3 16,-8-1-76-16,-10 3-15 15,-8 2-43-15,0 5-59 0,-27-2 45 16,-12 4-199-1</inkml:trace>
  <inkml:trace contextRef="#ctx0" brushRef="#br0" timeOffset="197346.95">10615 16266 122 0,'0'0'260'16,"0"0"-186"-16,0 0-35 15,0 0 70-15,0 0-54 16,0 0-47-16,45-2 22 16,1-6 35-16,4-2-10 0,6 1-12 15,1 2-10 1,1 2-19-16,-3 3-13 16,-10 2-1-16,-1 0 0 15,-11 0-1-15,-4 9-59 0,-7-4-105 16,-4-2-70-1</inkml:trace>
  <inkml:trace contextRef="#ctx0" brushRef="#br0" timeOffset="198067.505">12004 15603 298 0,'0'0'52'0,"0"0"-32"16,0 0 32-16,0 0 66 15,0 0-36-15,0 0-59 0,0-13 4 16,0 13-15-1,-11 14-4-15,-8 8 9 0,-8 10-4 16,-8 5 19-16,-4 6 0 16,-5 5-27-16,-2 4 4 15,0 1-3-15,4 0-6 16,6-2 0-16,8-1 2 16,4-8 1-16,6-6-3 15,6-11 1-15,6-13-3 16,3-7 16-16,3-5-13 15,0 0-1-15,0 0-11 16,0 0 3-16,0 0-4 16,0 0 12-16,8 0 2 0,5-7 2 15,1 0-3 1,3-1 7-16,3 1-6 0,4-1 1 16,3-1-1-16,4 1 6 15,8 1-13-15,2 5 10 16,3-2-1-16,2 4-1 15,-3 0 1-15,-4 0-4 16,-3 0 0-16,-8 0 1 16,-7 0-6-16,-5 1 5 15,-5 4 0-15,-2-3-5 16,-2-1-12-16,-4 3-86 0,-3-4-59 16,0 0-83-16</inkml:trace>
  <inkml:trace contextRef="#ctx0" brushRef="#br0" timeOffset="198487.066">11923 15665 232 0,'0'0'63'15,"0"0"-25"-15,0 0 36 0,0 0 27 16,0 0-7-16,0 0-64 16,-7-22-24-16,4 22-6 15,2 2-13-15,-1 15 13 16,-1 9 10-16,0 11 11 16,0 8 9-16,1 8-12 15,-1 1 3-15,3 6-5 16,0 5-3-16,0 3 9 15,0-1-18-15,0-5-3 16,0-7 31-16,3-9-28 16,5-2 18-16,-3-6-8 15,-1-6 14-15,-1-8-15 16,-2-7-8-16,1-7-4 16,1-5 2-16,-3-3-3 15,1-2-1-15,-1 0-7 16,5 0-67-16,2-7-28 0,-1-19-75 15,0-11-315-15</inkml:trace>
  <inkml:trace contextRef="#ctx0" brushRef="#br0" timeOffset="199299.765">12317 16353 141 0,'0'0'119'0,"0"0"-56"16,0 0-28-16,0 0 24 15,0 0-15-15,0 0-13 16,0-16-2-16,0 16-14 15,0 0-5-15,-2 4 2 16,-1 11-1-16,-2 1 0 16,2 0-6-16,1 0-3 15,2-4 1-15,0-3-1 16,0-6-4-16,10-3-2 16,6 0 4-16,1-7 1 0,-3-9 2 15,-1 1 7 1,-8 0 7-16,-4 1-5 0,-1 3 25 15,0 2-4-15,-10 5-14 16,-4 3-19-16,-8 1-6 16,-2 1-13-1,3 12 5-15,2 3-83 0,10-4-82 16,4-7-69-16</inkml:trace>
  <inkml:trace contextRef="#ctx0" brushRef="#br0" timeOffset="200000.458">13036 15520 250 0,'0'0'95'16,"0"0"-61"-16,0 0 36 16,0 0 6-16,0 0 8 15,0 0-71-15,-31-2 1 16,19 23-13-16,-7 10 1 15,-1 8 18-15,-4 11-14 0,-1 7 6 16,0 10 15-16,-1 3-15 16,2 10 1-16,5 3-2 15,4 3-6 1,0-3 11-16,9-8-16 0,3-5 6 16,3-5 3-16,0 1 2 15,0-3-7-15,4-6-3 16,7 0 23-16,7 1-9 15,0-7-15-15,4 0 6 16,3-5 7-16,5-7-10 16,3-2-1-16,3-7 3 15,8-7-2-15,0-6 6 16,0-6 16-16,-3-5-4 16,-5-2 8-16,-9-3-25 15,-5-1 2-15,-9 0 3 0,-2 0-9 16,-5-1-10-1,-5-13-71-15,-1-10-129 16,-6-8-169-16</inkml:trace>
  <inkml:trace contextRef="#ctx0" brushRef="#br0" timeOffset="201223.376">13922 15515 337 0,'0'0'87'16,"0"0"-22"-16,0 0 39 15,0 0-15-15,0 0-13 16,0 0-49-16,-58 19-15 0,28 16 16 16,-5 5 3-16,0 5 26 15,-1 2-38-15,5-4 19 16,4-3-14-1,4-4-10-15,6-4 2 16,3-3-16-16,2-2 2 0,5-5-8 16,1-3 11-16,1-6-5 15,1-3 0-15,1-3 4 16,2-3-8-16,1-4 1 16,0 0-12-16,0 0 14 15,-2 0-58-15,-1 0-34 16,0 0-96-16,-3-11-76 0</inkml:trace>
  <inkml:trace contextRef="#ctx0" brushRef="#br0" timeOffset="201611.591">13861 15533 94 0,'0'0'158'15,"0"0"-93"-15,0 0-20 16,0 0 52-16,0 0-12 16,0 0-35-16,21-43-30 15,-14 43-7-15,-1 0 4 16,6 17 14-16,4 9-9 0,1 6 22 15,4 8-29-15,1 4 42 16,1 5-36-16,2-6-13 16,2 3 10-16,-2-5-5 15,-3-7-12-15,0-5 4 16,-6-9-4-16,-4-4 5 16,-4-6-1-16,-5-5-5 15,-1-3 9-15,-2-1-9 16,0-1-7-16,0 0-49 15,-15 0-78-15,-16-7-180 0</inkml:trace>
  <inkml:trace contextRef="#ctx0" brushRef="#br0" timeOffset="201935.604">13652 15877 302 0,'0'0'147'16,"0"0"-77"-16,0 0-19 16,0 0 20-16,0 0-13 15,0 0-36-15,72-46 29 16,-28 31 6-16,7 3-14 16,0 3-3-16,-1 5-26 15,-3 4-9-15,-7 0 18 0,-3 0-23 16,-7 4 0-1,-7 5-3-15,-3-2 13 0,-3 1-10 16,-5-3 0-16,-3-1-3 16,-2 1-1-16,-4-1-12 15,-2 2-70-15,-1-4-88 16,0-2-67-16,0 0-196 16</inkml:trace>
  <inkml:trace contextRef="#ctx0" brushRef="#br0" timeOffset="202327.592">14439 15741 281 0,'0'0'87'16,"0"0"-15"-16,0 0 74 16,0 0-28-16,0 0-39 15,0 0-50-15,-14 0-25 16,21-3-3-16,16 3 0 16,6-3 12-16,10-1 36 0,7 0-29 15,5 1-11-15,4 0 31 16,4 1-15-16,-3 2 15 15,-7 0-22 1,-13 0-12-16,-12 0-4 16,-10 5-2-16,-8-2-3 0,-6 1 1 15,0 1-5-15,0 4-1 16,-17 2-15-16,-8-1-73 16,-4-4-86-16,0-6-65 15,-1 0-133-15</inkml:trace>
  <inkml:trace contextRef="#ctx0" brushRef="#br0" timeOffset="202663.588">14637 15562 226 0,'0'0'123'16,"0"0"-87"-16,0 0 11 15,0 0 29-15,0 0 13 16,0 0-48-16,-8-17-34 16,8 17-7-16,0 9 20 15,0 10-18-15,0 7 64 16,0 7-41-16,0 5 15 0,0 4-7 16,0 4-17-16,0-5 20 15,-3-3-31 1,1-6 18-16,2-10-18 15,-1-5 5-15,1-5-4 16,0-7-6-16,0-5-1 16,0 0-4-16,0 0-9 0,4 0-14 15,9-5-94-15,0-12-139 16</inkml:trace>
  <inkml:trace contextRef="#ctx0" brushRef="#br0" timeOffset="203495.955">15366 15536 409 0,'0'0'66'0,"0"0"-26"15,0 0 53-15,0 0 23 16,0 0-42-16,0 0-60 16,-28-16-7-16,8 38 16 15,-5 5-19-15,-5 5 22 16,0 0-7-16,2 1 3 16,4-4 0-16,5-3-18 15,7-6-4-15,6-7 1 0,4-6 2 16,2-6-6-16,0-1-2 15,0 0-3-15,8-1 1 16,12-16 14-16,4-8 12 16,0-1-18-16,-1-4-1 15,-1 0 13-15,-5 5-12 16,-1 3 5-16,-4 6-1 16,-6 8 0-16,-1 5-4 15,-5 1 8-15,0 2-6 16,0 0-6-16,0 0-11 15,0 2 7-15,0 13-2 16,2 6 18-16,-2 7-5 0,0 7 21 16,0 0-18-16,0 4 7 15,0 1-14-15,0-1 8 16,0-2-10-16,0-5 11 16,0-4-9-1,0-3 0-15,0-7 7 0,-3-6-7 16,-1-3 0-16,1-3 1 15,-3-1 3-15,-3 1 3 16,-4 0-2-16,-4-1 4 16,-2-2-5-16,0-3-3 15,-1 2-1-15,1-2 0 16,3 0 3-16,2 1 7 16,6-1-9-16,7 0-1 15,-1 0 2-15,2 0 1 0,0 0-3 16,0 0-4-1,6 0 1-15,15 0 6 16,7-4 2-16,7 0 11 0,3-2-16 16,2 2 38-16,-2-1-15 15,-2 1 10-15,-8 3 13 16,-4-1-34-16,-12 2-11 16,-8 0-2-16,-2 0-3 15,-2 0 4-15,0 0-9 16,-9 13-44-16,-15 3-55 0,-9 1-109 15,-13-7-181-15</inkml:trace>
  <inkml:trace contextRef="#ctx0" brushRef="#br0" timeOffset="204162.179">13330 16339 230 0,'0'0'130'16,"0"0"-96"-16,0 0 21 16,0 0 3-16,0 0-54 15,0 0 23-15,83 0 20 16,-17 0-15-16,11 0 9 0,6 0 10 16,8 0 1-16,3 0-35 15,8 0 49-15,3 0-33 16,8 2-4-16,5 1-9 15,3-1-15-15,3-1 9 16,4-1-12-16,2 0 0 16,4 0 38-16,-1-6-14 0,-5-6 13 15,-12 0 1 1,-11 3-25-16,-14 1 16 16,-14 2-10-16,-14 2 4 15,-14 0-9-15,-19 1-14 0,-16 3 5 16,-7 0-4-1,-7 0 7-15,0 0-13 0,0 0 3 16,0 0-2 0,-13 3-8-16,-19 9-99 0,-13 6-88 15,-16 2-121-15,-9-1-49 16</inkml:trace>
  <inkml:trace contextRef="#ctx0" brushRef="#br0" timeOffset="204807.387">14364 16736 286 0,'0'0'168'15,"0"0"-81"-15,0 0-29 16,0 0 20-16,11-85-8 16,27 65-25-16,7 4-19 15,5 1 4-15,1 6-17 0,-6 6-3 16,-6 3-9-16,-7 0-1 15,-5 10 0-15,-6 7-8 16,-7 4 16-16,-6 2-8 16,-8 5 17-16,0 1-16 15,-10 0 17-15,-11 3-17 16,-6-4 3-16,-3 0 5 16,-3-3-6-16,1-4 4 15,-1-2-7-15,0-2 3 16,-3-5-3-16,7-6 1 15,4-3 4-15,5-3-4 16,7 0 7-16,5 0-8 16,3-9 0-16,5-3-13 15,0-3 12-15,3-2 0 0,20 0 1 16,3 0-4-16,9 0 10 16,5 1-3-16,5 2 18 15,4 3-10-15,8 1 15 16,6 6-12-16,2 4 4 15,0 0 13-15,-7 2-31 16,-12 7 22-16,-15 2-14 16,-10 1 5-16,-11-1-12 15,-2 0-1-15,-4-3-9 16,2 3 1-16,0-11-144 16,-1-5-168-16</inkml:trace>
  <inkml:trace contextRef="#ctx0" brushRef="#br0" timeOffset="206166.205">15975 15392 41 0,'0'0'97'0,"0"0"-67"16,0 0 20-16,0 0 18 15,0 0 11-15,0 0 6 16,-2 0-49-16,2 0-11 16,0 0 18-16,0 0-42 15,0 2 18-15,5 9-5 16,8 4 6-16,0 6 11 15,7 8 0-15,-2 5-11 16,4 7 15-16,0 9-28 16,4 9 10-16,-1 3 12 15,3 8-28-15,3-3 7 16,1 0 3-16,-2-1-7 16,-5-4-8-16,-2 2 10 0,-6-1-6 15,-5-1 5-15,-7 1 7 16,-5-2-8-1,0-1-4-15,-2-2 2 16,-13-2 9-16,-4-4-9 0,-2-5 3 16,-1-5 15-16,-2-2 8 15,2-7 1-15,-1 0-10 16,4-4 1-16,3-2-1 16,3-3-7-16,4-3-6 15,-1-4-6-15,4-1 8 16,0-5-8-16,1-4 0 15,4-4 6-15,1-3-5 0,0 0 3 16,0 0-6 0,0 0 2-16,0 0-61 15,0-17-57-15,9-12-198 16</inkml:trace>
  <inkml:trace contextRef="#ctx0" brushRef="#br0" timeOffset="208704.095">16719 16129 345 0,'0'0'89'0,"0"0"-55"0,0 0 30 16,0 0 22-16,0 0-23 16,0 0-52-16,0 0-6 15,-14-16 0-15,40 16 7 16,10-1 1-16,10 1 9 16,6 0-8-16,5 0 34 15,-1 0-40-15,3 0-1 16,-4 4 17-16,-3-1-21 15,-4-2 19-15,-5-1 11 16,-9 0-26-16,-9 1 16 16,-10-1 7-16,-4 2-19 15,-10-2 8-15,-1 0-16 16,0 0-3-16,0 0 12 0,0 1-12 16,0 1-65-16,-5-2-90 15,-11 0-150-15</inkml:trace>
  <inkml:trace contextRef="#ctx0" brushRef="#br0" timeOffset="209064.097">17035 15855 288 0,'0'0'95'0,"0"0"-33"15,0 0-8-15,0 0 36 16,0 0 7-16,0 0-59 16,-22-22-13-16,22 22-25 15,0 17 0-15,2 14 15 16,4 15 14-16,0 10 11 16,-3 14 5-16,1 3-31 15,-1-1 23-15,0-7-31 16,1-9 5-16,3-8 23 15,1-9-24-15,-2-7 13 16,0-9-19-16,-1-10-2 16,-3-5-4-16,-1-4 1 15,1-3 1-15,0-1 0 16,-2 0-26-16,3 0-82 16,0-6-99-16,-3-17-112 15</inkml:trace>
  <inkml:trace contextRef="#ctx0" brushRef="#br0" timeOffset="209815.67">18158 15613 237 0,'0'0'62'16,"0"0"13"-16,0 0 16 15,-98-47 14-15,68 40-30 16,3 2-11-16,-1 5-11 0,-1 0-9 16,1 0-26-16,-2 13 9 15,-1 8 1-15,0 9-15 16,-4 6 10-16,-1 11-3 15,2 7 1-15,1 7 13 16,5 2-11-16,6 7-11 16,4 1 10-16,9 0-17 15,4 0 4-15,5-7 0 16,0-4-4-16,6-7 10 16,13-5-11-16,5-4-4 15,5-6 2-15,2-10 4 0,5-8-6 16,3-10 0-16,1-9 3 15,5-1 1 1,-3-13 0-16,-1-11 0 16,-7-5 14-16,-5-7-11 0,-10-2-4 15,-5-4-2-15,-13-1 3 16,-1 3-4-16,-6 3 2 16,-18 5-2-16,-4 8 3 15,-2 5-2-15,-3 11-1 16,0 8 0-16,-1 0 2 15,-3 19-7-15,0 14 2 16,-1 12 3-16,5 5 0 16,11 5-2-16,12 2 2 15,10-6 0-15,9-3-93 16,24-9-64-16,4-15-104 16,1-15-151-16</inkml:trace>
  <inkml:trace contextRef="#ctx0" brushRef="#br0" timeOffset="-208470.42">11298 16439 85 0,'0'0'20'0,"0"0"-3"16,0 0-10-16,0 0 18 0,0 0 44 15,0 0-22 1,0 0-29-16,-52 17 18 15,51-17-3-15,-2 0 11 16,0 0-2-16,1 0-18 0,-1 0 18 16,2 0-22-16,1 0 9 15,0 0-8-15,0 0-11 16,0 0 11-16,0 0-21 16,0 0 3-16,1-3 0 15,11-8-1-15,8-6 7 16,6-3 5-16,6-5-9 15,5-2 6-15,9-4 1 16,5-5-7-16,9-6 10 16,5-1-12-16,10-3-3 15,4 2 1-15,-3-3 5 16,0 5-6-16,-4 3 4 0,-4 6 2 16,1 3-12-16,-5 4 5 15,-9 4 1-15,-3 2 7 16,-9 5-7-16,-4 1-6 15,-3 2 5-15,-6 3 2 16,-2-2-2-16,-2 2 9 16,-3-1-8-16,-4 1 0 15,-2 1 12-15,-8 2-12 16,-3 2 0-16,-3 3 2 16,-3 1 8-16,0 0 1 15,2 0 13-15,-2 0-5 16,0 0-5-16,0 0-10 15,0 0-4-15,0 0-8 0,0 0 5 16,0 8-88-16,0 5-79 16,0-5-53-16</inkml:trace>
  <inkml:trace contextRef="#ctx0" brushRef="#br0" timeOffset="-207382.652">13932 17327 194 0,'0'0'35'0,"0"0"-10"15,0 0-25-15,0 0 17 16,0 0 27-16,0 0-13 16,5-37 4-16,8 27-9 15,1-2-23-15,3-2 20 16,3-6-10-16,5-6 19 0,8-3 1 15,5-5-17 1,8-3 6-16,12-2-10 16,8-1-10-16,11-5 14 15,4-2 1-15,2-1 4 0,1 1 20 16,-4 4-9-16,-2 6-6 16,-6 6-10-16,-10 7-9 15,-10 7-7-15,-8 0 5 16,-7 5-2-16,-8 0 4 15,-4 4-3-15,-6-1 5 16,-3 4 19-16,-5-2-6 16,-2 2 9-16,-2 0-4 15,-3 2-14-15,-2 2 9 16,-2-1-22-16,0 2 0 16,0 0 3-16,0 0-3 15,3 0 0-15,-3 0-23 16,2 0-74-16,1 0-101 0,1 0 4 15,1 0 26-15</inkml:trace>
  <inkml:trace contextRef="#ctx0" brushRef="#br0" timeOffset="-198652.653">12450 15291 257 0,'0'0'88'0,"0"0"-43"15,0 0 30-15,0 0 12 16,0 0-9-16,0 0-50 16,0 0-23-16,-15-81 9 15,33 58-14-15,6 1 8 16,1 1 2-16,2 1-6 15,-2 3 11-15,-2 5-12 16,-4 1 12-16,2 7-15 16,-6 4-8-16,-2 0 6 15,-2 8 1-15,-4 16-3 16,-5 8 4-16,-2 6 17 16,0 6-5-16,-20 4 40 0,-7 3-44 15,-4 2 22-15,-6-4-30 16,6-6 12-16,-1-6-6 15,8-11-6-15,5-7 0 16,7-9 2-16,3-6-2 16,6-4 13-16,0 0-13 15,3 0 3-15,0-7-3 16,0-7 0-16,0-2 0 16,3-1 0-16,9 0 8 15,1 0-15-15,1 3 7 16,5 0 0-16,3 2 5 15,2 3-3-15,0 4-2 16,3 3 17-16,2 2-15 0,-1 0 10 16,-3 8 12-16,0 7-19 15,-2 3 24-15,-5 0-27 16,-2-2 10-16,-1-2-12 16,-2-1-4-16,1-1-12 15,-2-11-147-15,-6-1-285 16</inkml:trace>
  <inkml:trace contextRef="#ctx0" brushRef="#br0" timeOffset="-191759.995">12802 15282 12 0,'0'0'69'0,"0"0"-61"16,0 0 17-16,0 0 49 15,0 0-30-15,0 0-8 16,0 0 19-16,0 0-27 16,0 0 21-16,0 0-20 15,0 0 8-15,0 0 11 0,0 0-16 16,0-2 2-1,0 1-17-15,0 1-4 0,0-3-3 16,0-3-10-16,1 1 0 16,8-5 0-16,3 2 1 15,5-2-1-15,3-1 6 16,3 1-3-16,4-2-2 16,4-2 0-16,6 3-1 15,-1-2 14-15,4 2-9 16,-4 1 0-16,-4 2-1 15,-7 3 1-15,-3 2-10 16,-4 0 4-16,0 3-8 16,0 0 9-16,0 0 6 15,1 0-5-15,-1 0-1 0,6 0 0 16,1 6 7-16,4-1-4 16,-1 3-3-16,0 0 0 15,-2 1 0-15,-5-1 0 16,0 1 2-16,-4 2-2 15,-2-2 0-15,0 1-3 16,-1 0 6-16,0 1 14 16,-3 0-17-16,4 0 4 15,0 2-4-15,-3 2 7 16,1 1-5-16,-1 1-2 16,0 0-4-16,-3-2 4 15,2-1 7-15,-1-1-1 0,-3-2-6 16,2 1 7-16,-1 0-3 15,-1-4-4-15,2 1 2 16,-3-1-5-16,0-2 11 16,-1 1-8-16,-4-2 0 15,2-1 5-15,-3-3-5 16,1-1 1-16,-1 3 3 16,0-3 0-16,0 0-4 15,0 0 5-15,0 0-4 16,0 0 9-16,0 0 9 0,0 0 1 15,0 0-13-15,0 0 13 16,0 0-18-16,0-5 1 16,-10-3-2-1,1 1 0-15,-3-1 5 16,-3 0-6-16,2-2-4 0,-5 2 4 16,4 1 0-16,-2-2 0 15,4 4 2-15,0 0-1 16,2 1-1-16,1 1 0 15,-1 1-12-15,2 2 12 16,2-3 0-16,0 3 3 16,3 0-3-16,-1 0 4 15,2 0-4-15,2 0 0 16,0 0-3-16,0 0-1 0,0 0 0 16,0 0-2-1,0 3 4-15,0 11 2 0,0 0-1 16,7 1 1-16,2 0 0 15,2-1-7-15,2-1 9 16,1 1-2-16,-1-2 0 16,2-1 2-16,-3-2 2 15,1-2-4-15,-2-1 1 16,1-1-4-16,-3-4 3 16,-2-1-2-16,2 0 2 15,2 0 0-15,-1-3 24 16,3-9-4-16,-2-5-19 15,0 0 28-15,0-5-16 16,-2 0 6-16,0-4 5 16,0 0-20-16,-1-1 5 0,-1 2 13 15,-1 2-19-15,-1 9 20 16,-4 3-19-16,-1 5 5 16,0 4-9-16,0 2 6 15,0 0-13-15,0 0-50 16,-3 8-87-16,-20 6-125 15,-12 1-253-15</inkml:trace>
  <inkml:trace contextRef="#ctx0" brushRef="#br0" timeOffset="-190259.315">12817 15212 161 0,'0'0'76'16,"0"0"-69"-16,0 0-6 15,0 0 17-15,0 0 12 16,0 0 13-16,110-57 13 15,-71 43-18-15,5-1-1 16,1 1 2 0,1 0-21-16,-1 0 38 0,0 0-26 15,0 2-6-15,-2-1-12 16,6 0-8-16,3 1 12 16,2 0-9-16,2-1 2 15,-1 2-7-15,0 2 3 0,0-4 18 16,-3 1-4-1,-2 1 3-15,-3 1-11 16,-5 4 16-16,-3 2-25 16,-4 3 1-16,-2-1 4 0,-3 2-4 15,1 0-3 1,1 0 3-16,-1 0-2 16,3 0 7-16,1 0-4 0,2 0 1 15,1 2-5-15,0 5 7 16,-2 1-13-16,-2 1 13 15,-4 1-14-15,-3 0 6 16,-3 3 1-16,-2-1 1 16,1 4 2-16,-1-2-3 15,0 3 0-15,1 0 0 0,4-2 2 16,1 2-1-16,2 0 7 16,1 0-10-16,0 0 4 15,1 0-1-15,-2 2-1 16,-1-2 1-1,0-3-1-15,-3 4 7 0,-2-4-7 16,-2 3-1-16,-2-2-3 16,-2 0 4-16,0 1 8 15,-2 1-8-15,-1-3 0 16,0-1-1-16,-3-1 10 16,0-1-17-16,-2 0 14 15,0-2-6-15,-2-1 8 16,-2-1-6-16,0-1-4 0,-1-1 2 15,-2-1-4 1,0-1-1-16,1 0 1 16,-3 2 4-16,1-3 0 15,-1 1 8-15,-1 1-2 0,2-3-3 16,-2 2-3-16,2 1 0 16,-2-4 0-16,0 0 0 15,0 0-1-15,0 0 10 16,0 3-9-16,0-3 0 15,-8 0 10-15,-10 0-6 16,-1 0 4-16,-1 0-4 16,1-6-1-16,0-2 6 0,2 0-3 15,3 1-6 1,0 0 0-16,3-1-2 16,1 3 4-16,4 1 2 15,2 2-1-15,1 1-3 0,1 1 0 16,2 0 0-16,0 0 0 15,0 0 0-15,0 0-9 16,0 1-3-16,0 12 8 16,0 2 4-16,9 1 0 15,0-2-1-15,3 0 1 16,0-5 0-16,1-1 0 16,-1-3-11-16,2-4 11 15,1-1 0-15,0 0 3 16,1-6 1-16,1-9 6 15,-1-4 7-15,-3-6-2 16,4-5 3-16,-2 0 18 0,1 0-25 16,0 3 11-16,-4 5 13 15,-3 5-29 1,0 8 19-16,-6 3-23 0,-2 5-1 16,-1 1-1-16,0 0-13 15,0 3 10-15,0 17-94 16,0 10-10-16,0 3-106 15,-4-4-242-15</inkml:trace>
  <inkml:trace contextRef="#ctx0" brushRef="#br0" timeOffset="-189365.794">10552 18162 208 0,'0'0'90'0,"0"0"-26"0,0 0 10 15,0 0 45 1,0 0-46-16,0 0-41 0,-14-2-22 16,39-2-6-16,9-3 25 15,8 0-14-15,6-1 0 16,4 1 2-16,-4 0-11 15,1-1 13-15,-3 2-5 16,-1 1-14-16,-3 4 7 16,-2 1-7-16,-9 0 0 0,-3-2 8 15,-8 2-6 1,-4 0-4-16,-7 0-4 16,-6 0-65-16,-3 2-28 15,0 8-22-15,-19 6 12 0,-14 3-63 16,-7 5-54-16</inkml:trace>
  <inkml:trace contextRef="#ctx0" brushRef="#br0" timeOffset="-189136.624">10751 18348 93 0,'0'0'86'16,"0"0"-30"-16,0 0-5 15,0 0 27-15,0 0 7 16,0 0-7-16,27-13 23 0,0 0-14 15,5-1-34 1,10 0 25-16,6 5-24 16,2 3-18-16,0 4-14 15,-4 2-12-15,-4 0-7 0,-6 5-3 16,-2 7-13-16,0 2-94 16,-3-7-136-16,-5-7-152 15</inkml:trace>
  <inkml:trace contextRef="#ctx0" brushRef="#br0" timeOffset="-188246.86">11912 18051 336 0,'0'0'88'0,"0"0"-24"15,0 0 29-15,-22-89-14 16,25 63-20-16,20-1-33 15,5 3-17-15,8 0 9 16,1 7-10-16,-2 2 10 16,-6 8-18-16,-2 5 10 15,-5 2-13-15,0 4 3 16,0 18-8-16,0 6 8 16,-5 6 9-16,-3 8-6 15,-9 5 7-15,-5 4-7 16,0 2 13-16,-16 5-11 15,-8-4-1-15,-5-2-1 0,-2-2 2 16,1-10 2-16,2-10-4 16,1-8 1-16,6-14 1 15,6-8 2-15,2 0-5 16,4-14-2-16,4-15-3 16,2-8 2-16,3 1-4 15,0 3 1-15,9 2 4 16,8 6 0-16,4 5 2 15,0 3 14-15,-2 7-6 16,-1 7 2-16,3 3 5 16,2 0-13-16,3 9 19 15,1 5-5-15,1 5 1 16,-1 2 4-16,-3 1-11 16,-2-7-6-16,-4 2 4 0,0-5-8 15,-1-4-1 1,2-4-1-16,2-4-38 0,5 0-51 15,3-16-103-15,-2-14-110 16,-2-9-122-16</inkml:trace>
  <inkml:trace contextRef="#ctx0" brushRef="#br0" timeOffset="-187708.25">12787 17790 509 0,'0'0'113'0,"0"0"-79"16,0 0 40-16,0 0 7 0,0 0-58 16,0 0-2-16,-45 84-8 15,15-27 10-15,-3 10-3 16,-4 5 4-16,-1 5-2 16,-1 2-13-16,6-7 8 15,6-6-11-15,8-15-1 16,11-16-9-16,5-21 4 15,3-8 0-15,0-6-4 16,0-3-5-16,6-31 9 16,13-13 15-16,1-14-11 15,2-6 2-15,1-6-2 16,-3-6-4-16,0 4 8 0,-4 9-5 16,-4 10-3-16,-4 17 4 15,-4 13-3-15,-1 11 4 16,-1 6-3-16,-2 5 7 15,1 3 11 1,1 1-18-16,-2 0-4 0,3 0 2 16,3 1-16-16,4 16 5 15,8 11 11-15,6 10 6 16,1 8 17-16,-2 4-12 16,-1 3 9-16,2-1 3 15,-4-3-18-15,-3-5 8 16,1-6-13-16,-3-4 0 15,1-8 3-15,-4-6-2 0,0-8-2 16,-4-3-13-16,-4-6-61 16,-2-3-23-16,-2 0-30 15,-3 0 5-15,-24-12-139 16</inkml:trace>
  <inkml:trace contextRef="#ctx0" brushRef="#br0" timeOffset="-187462.365">12450 18335 383 0,'0'0'142'15,"0"0"-61"-15,0 0-3 16,0 0 30-16,0 0-30 0,0 0-21 16,110-66 6-16,-59 57-10 15,1 4-10-15,-1 5-15 16,-9 0-22-16,-6 0 3 15,-10 3-9-15,-3 7 0 16,-6 1-48-16,-2-4-62 16,5-7-55-16,1 0-79 15,3-12 2-15</inkml:trace>
  <inkml:trace contextRef="#ctx0" brushRef="#br0" timeOffset="-187126.616">13273 18107 178 0,'0'0'177'0,"0"0"-109"15,0 0 24-15,0 0 71 16,0 0-64-16,0 0-30 16,-55 3-34-16,55-3-27 15,4 0 2-15,10 0-9 16,5 0 8-16,4 0 23 15,7 0 9-15,7 0-7 16,0 0-7-16,8-3 5 0,2-1-18 16,6-4 25-1,1 3-27-15,1-4 10 0,-6 1-10 16,-9 2-8-16,-7 1 2 16,-12 4-6-16,-8-4-2 15,-6 5-12 1,-7 0-67-16,0 0-31 0,-19 0-41 15,-11 0-181-15,-5-8-22 16</inkml:trace>
  <inkml:trace contextRef="#ctx0" brushRef="#br0" timeOffset="-186801.948">13562 17846 132 0,'0'0'135'0,"0"0"-27"16,0 0 18-16,0 0 12 15,0 0 0 1,0 0-73-16,-10-51-24 16,10 51-11-16,0 0-23 15,0 0-7-15,0 8 4 0,-3 16 17 16,2 7 18-16,-2 8 3 16,-2 9-22-16,2 5 24 15,2 5-20-15,-2 6 8 16,1-4 5-16,2 0-23 15,0-1 10-15,0-6-17 16,0-10-6-16,3-8 0 16,3-9 5-16,2-9-6 15,-1-3 0-15,2-4-48 16,5-10-55-16,2-5-92 16,-4-24-181-16</inkml:trace>
  <inkml:trace contextRef="#ctx0" brushRef="#br0" timeOffset="-186040.973">14041 17902 424 0,'0'0'71'16,"0"0"-50"-16,0 0-2 15,47-78 14 1,-15 57 19-16,3 8-15 0,3 0-6 15,1 7 7-15,-3 6-24 16,0 0 13-16,-5 19-17 16,-2 7 0-16,-7 10 14 15,-7 4 2-15,-6 9 5 16,-9 1 2-16,0 4-24 16,-21 1 1-16,-10-4 0 15,-7-3-3-15,-2-2-2 0,4-9-5 16,2-4 0-1,4-13 8-15,5-10-2 16,7-7-5-16,3-3 2 16,4-10-3-16,5-13-2 0,5-11-6 15,1 0 8-15,0 3-10 16,16-2 7-16,10 6 3 16,2 2 6-16,6 4 2 15,2 5-7-15,4 6 5 16,1 7 16-16,4 3 24 15,1 5-3-15,-7 13 2 16,-10 7 13-16,-6 0-55 16,-7 0 12-16,-1 2-12 15,0-4 1-15,-2-3-8 16,-2-7-2-16,4-4-14 16,0-9-103-16,2 0-56 0,5-22-100 15,-5-11-118-15</inkml:trace>
  <inkml:trace contextRef="#ctx0" brushRef="#br0" timeOffset="-185606.375">15045 17558 292 0,'0'0'45'0,"0"0"-6"16,0 0 35-16,0 0 0 15,0 0-37-15,0 0-24 16,46-17 9-16,-26 37 26 16,-2 9-17-16,3 10 57 15,2 6-35-15,0 8-6 16,-5 6-5-16,-1 4-1 16,-6 3 7-16,-8 3-13 15,-3 1-3-15,-6 5 9 0,-19 5-17 16,-5-1-2-16,-4-3-14 15,-1-6-2-15,-1-12-12 16,-1-5-45-16,-6-16-147 16,-11-13-217-16</inkml:trace>
  <inkml:trace contextRef="#ctx0" brushRef="#br0" timeOffset="-184675.353">11685 17590 238 0,'0'0'58'0,"0"0"-42"16,0 0 30-16,0 0-13 15,0 0 6-15,0 0-16 16,-78 94 25-16,65-58 2 16,-2 4-16-16,1 10 9 15,-2 3-6-15,1 9-3 16,6 7 6-16,-1 4-33 16,7 9 12-16,3 5 8 15,0 12-25-15,6-1 7 16,13-2-2-16,6-9-6 15,4-12 25-15,0-11-7 0,4-8 5 16,0-11 2-16,0-11-7 16,0-5-4-16,-2-6-15 15,-1-3 2-15,-2-7-9 16,-1-4 7-16,-2-9-90 16,-11 0-168-16,-9-12-191 15</inkml:trace>
  <inkml:trace contextRef="#ctx0" brushRef="#br0" timeOffset="-182193.995">15739 17994 417 0,'0'0'141'0,"0"0"-85"15,0 0 15-15,0 0 31 16,0 0-36-16,0 0-30 15,0 0-13 1,-15 0-16-16,39 0 14 16,10 0-1-16,9 0 9 0,13 0 10 15,5 0-12-15,9 0-26 16,7 0 34-16,2 0-23 16,-3 0 10-16,-1 0 6 15,-10 0-27-15,-8 0 9 16,-9 0-9-16,-15-3 2 15,-11 2-2-15,-11 1 3 16,-10 0 4-16,-1 0-5 0,0-1-3 16,-7-1-34-16,-15-4-78 15,-8-1-64 1,-6-7-130-16,-2-5-90 16</inkml:trace>
  <inkml:trace contextRef="#ctx0" brushRef="#br0" timeOffset="-181877.915">16226 17655 308 0,'0'0'99'16,"0"0"-53"-16,0 0 14 15,0 0 27-15,0 0-31 16,0 0-42-16,-5-18 3 15,5 26-11-15,0 18 2 0,8 14 49 16,-2 13-3-16,0 12 20 16,-1 8-21-16,-2 1-13 15,2 1 14-15,-1-11-25 16,-1-3-5-16,1-11-5 16,1-8-13-16,1-8-6 15,3-12 1-15,1-5-1 16,5-14 0-16,7-3-72 15,7-19-108-15,-4-17-182 16</inkml:trace>
  <inkml:trace contextRef="#ctx0" brushRef="#br0" timeOffset="-181020.641">17603 17690 334 0,'0'0'109'0,"0"0"-54"15,0 0 29-15,0 0 33 16,-101-71-13-1,68 63-42-15,2 3 8 16,-2 5-18-16,-4 0-29 0,-2 0 24 16,-4 9-34-16,-2 10 22 15,3 8-4-15,0 10-21 16,6 8 4-16,4 11-5 16,2 3 3-16,9 8 1 15,10 5-12-15,11-2-1 16,0 3 4-16,7-4 0 15,9-9-4-15,2-4 0 0,4-9 3 16,3-9-6-16,4-11 3 16,2-10 0-16,5-11-4 15,1-6 11-15,6-9-7 16,-1-20 0-16,-1-8 8 16,-4-6-17-16,-12-1 9 15,-7-2 0-15,-12 1-2 16,-6 3-4-16,-3 6 6 15,-18 2 0-15,-4 9 6 16,-5 7-10-16,-6 6 4 16,0 9-6-16,-2 3 6 15,2 7 0-15,0 19 12 16,0 8-8-16,4 11-1 16,2 8-6-16,10 2 1 15,11 3 2-15,9-1-1 0,14-9-100 16,18-7-65-16,3-15-212 15</inkml:trace>
  <inkml:trace contextRef="#ctx0" brushRef="#br0" timeOffset="-175828.746">18616 18051 351 0,'0'0'122'16,"0"0"-27"-16,0 0 10 16,0 0-38-16,0 0-14 15,0 0-34-15,0 0-10 0,18-11 6 16,12 11-6 0,3 0 15-16,-1 0-14 15,0 0-5-15,-2 0 20 16,-2 0-23-16,0 0 3 0,-3 0-4 15,-2 0 6-15,-1 2-9 16,-5 0 2-16,-5-1-32 16,-6 1-30-16,-6 2-66 15,0 2-23-15,-21 7-17 16,-18 4-124-16</inkml:trace>
  <inkml:trace contextRef="#ctx0" brushRef="#br0" timeOffset="-175592.749">18537 18245 186 0,'0'0'82'0,"0"0"18"16,0 0-39-16,0 0-7 15,0 0 57-15,0 0-11 16,78 3-2-16,-34-3-16 16,4 0-28-16,4 0 5 15,-1 0-29-15,-2 0-6 16,0 0-14-16,-4 0-10 15,1 0-21-15,-8 0-147 0,-7-5-244 16</inkml:trace>
  <inkml:trace contextRef="#ctx0" brushRef="#br0" timeOffset="-174137.531">19384 17989 250 0,'0'0'100'0,"0"0"28"16,-18-84-40-16,21 57-4 15,21 2-30-15,10 4-52 0,7 2 15 16,5 5-8-16,0 5-8 16,-4 5 4-16,-5 4-5 15,-5 0-6-15,-7 7 5 16,-7 13 1 0,-3 8 1-16,-8 9 29 0,-5 1 8 15,-2 8-4-15,-5 2-3 16,-14-1-18-16,-4 3 15 15,-4-1-22-15,-4-3-1 16,-5-1 6-16,-4-4-8 16,1-7 1-16,4-14-4 15,5-7 5-15,7-10 4 16,7-3-9-16,3-14-9 16,7-15 2-16,6-9-6 15,0-3 10-15,16 4-2 16,11 7-10-16,3 5 11 15,0 7 4-15,1 4 0 0,-1 6 0 16,0 4 6-16,-2 4-6 16,-1 0 14-16,-2 20-5 15,0 5 14-15,-5 6-12 16,1 5 18-16,-4-1 6 16,-1-1-21-16,-3-4 8 15,0-6-22-15,1-5 0 16,-2-7 2-16,8-6-2 15,6-6 0-15,13-20-4 16,7-16 6-16,6-8-4 16,5-9-18-16,-2-1-10 15,0-5-5-15,-2 1-18 0,-7 4 33 16,-9 8 16-16,-7 14 8 16,-14 11 0-16,-5 11-1 15,-10 3 35-15,-1 7 17 16,0 0-17-16,-4 2-17 15,-13 17-10-15,-6 11-11 16,-6 13 9-16,-1 5 3 16,2 6-5-16,-2 1 12 15,2 1-14-15,1-1 2 16,4-7-7-16,6-11 1 16,8-10 6-16,6-17-7 0,1-6 0 15,2-4-3-15,0-2-1 16,2-24-7-16,14-11 11 15,2-9 8-15,4-7-4 16,-1-7-4-16,0-1 2 16,3-6-6-16,-3 5-2 15,-2 15 5-15,-2 14-5 16,-8 14 10-16,-3 10-4 16,-2 4 0-16,-1 2-5 15,-2 3 3-15,2 0-12 0,3 5 14 16,4 17-6-1,4 10 11-15,0 9-5 0,2 9 5 16,-1 1 8-16,0 2 12 16,-3-3-24-16,3-5 9 15,-3-1 4-15,1-7-14 16,2-2 0-16,-3-4 0 16,0-11-7-16,-3-6 4 15,-3-5-70-15,-4-6-58 16,-2-3-60-16,-2-3-15 15,-23-17-131-15</inkml:trace>
  <inkml:trace contextRef="#ctx0" brushRef="#br0" timeOffset="-173860.209">20033 18196 360 0,'0'0'127'15,"0"0"-18"-15,0 0-13 0,0 0-50 16,0 0-8-16,0 0-3 16,109-23 17-16,-51 23 23 15,11 0-41-15,-1 0 26 16,0 0-13-16,-7 0-37 16,-6 3 1-16,-6 3-11 0,-12-1 0 15,-8 0-14-15,-10-4-82 16,-3-1-38-16,-2 0-71 15,-1-1-43-15,-2-15-119 16</inkml:trace>
  <inkml:trace contextRef="#ctx0" brushRef="#br0" timeOffset="-173482.798">20897 18073 260 0,'0'0'142'16,"0"0"-48"-16,0 0 31 15,0 0 15-15,0 0-35 16,0 0-43-16,-57-16-19 0,57 16-35 16,0-1-5-16,10-1 0 15,9 0 1-15,7-2 17 16,6-2 4-16,8 1-8 15,6-2 3-15,6 0-8 16,5 4-11-16,2-2 12 16,3 4-9-16,-1 1 7 15,-5 0-3-15,-6 0-6 16,-10 0 6-16,-14 0-7 16,-9 0 1-16,-8 0 4 15,-7 0-6-15,-2 0 0 16,0 1 9-16,0 1-3 0,0-1-12 15,-8 1-40-15,-12 1-83 16,-3-3-85 0,-2 0-156-16</inkml:trace>
  <inkml:trace contextRef="#ctx0" brushRef="#br0" timeOffset="-172973.964">21207 17810 130 0,'0'0'98'0,"0"0"8"16,0 0-5-16,0 0 9 15,0 0-2-15,0 0-30 16,-21-41-23-16,21 41-15 16,0 0-33-16,0 0-1 15,0 0-6-15,0 14 1 16,0 10 5-16,0 13 8 15,0 7 18-15,0 9-5 16,0 7-13-16,0 0-6 16,0 5 5-16,0 1-13 15,0-3 3-15,0 0 2 16,0-9-3-16,0-10 8 0,0-10-9 16,0-7 38-16,0-14-10 15,1-4-24-15,1-6 14 16,1-1-19-16,0 0 0 15,2-2 0-15,2 0 0 16,5-5-17-16,6-12-71 16,-2-7-106-16,0-6-167 0</inkml:trace>
  <inkml:trace contextRef="#ctx0" brushRef="#br0" timeOffset="-172118.663">22024 18154 206 0,'0'0'109'0,"0"0"-53"15,0 0 27-15,0 0 31 16,0 0 34-16,0 0-43 16,29-44-18-16,-29 41-21 15,0 0-14-15,0 2-12 16,0-1 1-16,0 2-9 15,-11 0-22-15,-4 0-3 16,-12 9-3-16,-6 13-4 16,-10 11 2-16,0 4 5 15,2 10-8-15,5 6 1 16,9-3 0-16,9-1 0 16,8-9 1-16,10-8-4 0,0-7 2 15,4-6-4-15,15-7 1 16,13-8-2-16,9-4 6 15,12-2-3-15,6-17-23 16,-1-6 14-16,-2-1-2 16,-12-2 10-16,-10-3 4 15,-11 1 0-15,-8 0 2 16,-12-1 8-16,-3 1-7 16,-8 0 8-16,-20 1 2 15,-13-1-10-15,-14 1 2 16,-7 3-5-16,-8-1 0 0,7 7-3 15,10-4 8 1,11 2-5-16,10 1 0 0,7 4 3 16,10 0-10-16,5 2 7 15,8-1-2-15,2-4-9 16,6-3 11 0,12 0-2-16,7 0 2 0,2 0 0 15,5 4-5-15,-3 2-4 16,4 1 9-16,2 2 0 15,-1 0 6-15,0 4-2 16,-2 1-4-16,-6 3 1 16,-2 5-7-16,-6 1 13 15,-6 0-7-15,-3 0 0 0,-6 12 2 16,-3 17-2 0,-4 12 13-16,-25 11 29 0,-11 9-11 15,-9-2-24 1,2-2-1-16,7-7-6 15,12-2-47-15,14-12-71 0,11-12-134 16,3-17-244-16</inkml:trace>
  <inkml:trace contextRef="#ctx0" brushRef="#br0" timeOffset="-168156.636">20603 17297 333 0,'0'0'95'0,"0"0"-53"15,0 0-16-15,0 0 24 16,1-80 10-16,5 61-18 15,2-3-4-15,3-5 0 16,2-6-4-16,4-7 17 16,3-10-9-16,7-12-10 15,10-16 9-15,11-12-29 0,13-16 11 16,11-16 8-16,13-15-20 16,10-20-2-1,8-8 6-15,4-7-14 16,7-2 20-16,-3 5-17 0,6 0 15 15,9-1-6-15,0 3-10 16,4 8 0-16,1 6-3 16,-3 14 0-16,0 14-1 15,-1 11 3-15,-3 15-2 16,-9 9 0-16,-4 10 8 16,-3 8-7-16,-6 4 0 15,-6 4 3-15,-9 5-4 16,-9 6 2-16,-8 9 1 15,-9 8 5-15,-10 9-4 0,-14 5 10 16,-9 6-2 0,-10 6 10-16,-6 2 4 0,-4 1-25 15,-5 7 12-15,-1-3-13 16,-2 3 4-16,0 0-10 16,0 0-32-16,-16 0-94 15,-17 14-37-15,-16 2-157 16,-7-6-72-16</inkml:trace>
  <inkml:trace contextRef="#ctx0" brushRef="#br0" timeOffset="-167787.309">23028 13726 529 0,'0'0'54'0,"0"0"-44"16,0 0-3-16,0 0-7 15,0 0 23-15,82-37 11 16,-21 20 8-16,8 0 12 16,-2 3-26-16,-3 2 1 15,-7 7-4-15,-9 4-24 16,-5 1 11-16,-10 0-12 16,-5 3 9-16,-7 11-20 15,-2 1 22-15,-2 7-7 16,-5 7 13-16,-3 6 8 15,-4 9 15-15,-5 8-6 16,0 7-14-16,0 3 30 16,-10-2-28-16,0-7 14 0,-4-4-18 15,7-10-16-15,1-3-1 16,3-9-1 0,3-8-6-16,0-5-9 0,0-14-123 15,18-2-93-15,7-30-147 16</inkml:trace>
  <inkml:trace contextRef="#ctx0" brushRef="#br0" timeOffset="-166773.334">25107 10411 396 0,'0'0'51'16,"0"0"20"-16,-92-25-50 15,65 25 9-15,0 20-7 0,6 11-7 16,3 12 14-16,8 11-20 16,4 8 8-16,6 6-2 15,0 6-8 1,3 7 8-16,6 2-13 15,-3-1 3-15,-1-2 35 0,-4-9-24 16,-1-5 26-16,0-5-15 16,0-5-12-16,-8-7 4 15,-5-6-16-15,-3-5 9 16,-1-6-9-16,1-5 3 16,0-4-12-16,0-5 5 15,-4-6-64-15,-3-5-76 0,-4-7-101 16,-7-10-85-16</inkml:trace>
  <inkml:trace contextRef="#ctx0" brushRef="#br0" timeOffset="-166505.18">24649 11047 436 0,'0'0'70'0,"0"0"-55"16,117-72 101-16,-56 50 15 15,8 5-48-15,5 6 1 16,1 5-34-16,1 6-3 0,-5 0-1 16,-5 0-30-16,-9 6-7 15,-12 2 0 1,-14-1-5-16,-12-3-2 16,-10-1-2-16,-6-2-17 15,-3 1-19-15,0 0-97 0,0-2-27 16,4 0 10-16,-1-12 3 15,7-14-162-15</inkml:trace>
  <inkml:trace contextRef="#ctx0" brushRef="#br0" timeOffset="-166202.935">25813 10602 434 0,'0'0'162'0,"0"0"-86"16,0 0 27-16,0 0 47 15,0 0-63-15,0 0-56 16,-52-59 10-16,32 59-22 16,-2 8-2-16,-5 17-16 15,-3 11 1-15,2 12 1 16,4 6-3-16,5 10 2 16,11 2-4-16,8 1 9 15,0 0-7-15,8-3 4 16,14-6-4-16,5-7 0 15,4-2 1-15,0-9 8 16,4-8-18-16,-4-6 8 16,2-9-34-16,3-13-36 0,4-4-77 15,3-11-76-15,-1-22-147 16</inkml:trace>
  <inkml:trace contextRef="#ctx0" brushRef="#br0" timeOffset="-165918.919">26432 10711 506 0,'0'0'188'0,"0"0"-137"16,0 0 26-16,0 0 73 16,0 0-72-16,0 0-38 15,0-17-18-15,-10 26-22 0,-9 18 0 16,-9 14 1-16,-6 10 0 15,-6 9 7 1,2 4-2-16,1-1-5 0,4-1-1 16,6-4-3-16,7-7 0 15,6-9-53-15,5-11-36 16,5-12-6-16,1-12-48 16,3-7-20-16,0-10 7 15,-2-16-47-15</inkml:trace>
  <inkml:trace contextRef="#ctx0" brushRef="#br0" timeOffset="-165598.93">26059 10786 226 0,'0'0'183'16,"0"0"-57"-16,0 0-25 0,0 0 26 16,0 0-12-16,0 0-64 15,-16-35-20-15,16 35-31 16,15 10 10-16,12 12-10 15,5 9 8-15,8 6 7 16,2 4 11-16,0 2-15 16,3 0 27-16,-3 2-12 15,-2-1-19-15,-6-4 23 0,-4-3-26 16,-6-4 6 0,-6-8 5-16,-5-6-7 15,-4-7-7-15,-4-2 1 16,-4-5 2-16,-1-1-8 15,2-3-1-15,-2-1-10 16,0 0-33-16,0 0-23 0,0-15-10 16,0-14-139-16,0-12-164 15</inkml:trace>
  <inkml:trace contextRef="#ctx0" brushRef="#br0" timeOffset="-165194.371">26756 10440 62 0,'0'0'414'16,"0"0"-322"-16,0 0-63 15,0 0 30-15,0 0 26 16,92-62-54-1,-56 62 15-15,-2 8-4 0,0 17-40 16,-1 13 33-16,-4 13-15 16,-4 7-17-16,-7 8 45 15,-3 2-38-15,-9 1-9 16,-6 3 17-16,0 3-7 16,-5-1 12-16,-14-2 0 15,-5-5-18-15,-2-8 25 16,0-9-19-16,-1-5 15 15,-1-10 0-15,4-8-20 0,2-6-6 16,8-8 8-16,6-6-6 16,5-4-2-16,3-3-70 15,0 0-39-15,0-6-27 16,0-19-204-16</inkml:trace>
  <inkml:trace contextRef="#ctx0" brushRef="#br0" timeOffset="-164760.49">27394 11047 443 0,'0'0'151'0,"0"0"-70"0,0 0 35 15,0 0 42-15,0 0-63 16,0 0-50-16,0-19 17 16,0 18-40-16,4-1-20 15,4 0 29-15,4-3-28 16,10 2 20-16,7-3-2 16,5-2-9-16,5-1 5 15,5 2-6-15,1-1-6 16,1 3 20-16,-2-3-23 15,-1 2 7-15,-4 3-1 16,-3-2-1-16,-5 2-3 0,-7 0-4 16,-8 2 0-1,-3 0 4-15,-8 1 0 0,-3 0-4 16,-2 0 0 0,0 0-1-16,0 0-25 0,0 0-48 15,0 0-36-15,-7 2-22 16,-15 12-89-16,-9 5 24 15,-13-1-38-15</inkml:trace>
  <inkml:trace contextRef="#ctx0" brushRef="#br0" timeOffset="-164460.311">27434 11151 191 0,'0'0'141'0,"0"0"-101"15,0 0 42-15,0 0 59 16,0 0 0-16,0 0-35 15,-10 0-45-15,12 0-7 16,14 0-32-16,9 0 11 16,8 0 48-16,6 0-51 15,7 0 12-15,3 0 2 16,6 0-29-16,5 0 23 16,-2 0-10-16,-4 2-8 15,-9 1 8-15,-4 0-28 16,-11 0 29-16,-7-2-10 0,-9-1-8 15,-11 1-15-15,-3-1 4 16,0 1-8-16,0 2-18 16,0 5-130-16,-16 1-72 15,-18-1-91-15,-20-5-292 16</inkml:trace>
  <inkml:trace contextRef="#ctx0" brushRef="#br0" timeOffset="-160872.303">28774 10822 512 0,'0'0'62'15,"0"0"-40"-15,-2-79-18 16,20 50 39-16,6 2 11 16,4 2-13-16,5 2 8 15,0 5-24-15,4 4 9 16,-3 6-29-16,-2 3 13 15,-4 5-8-15,-7 0-10 16,-2 12 0-16,-5 11-5 16,-1 8 2-16,-7 8 3 15,-6 9 7-15,0 7-3 0,-13 6 10 16,-13-1 1-16,-5 1-1 16,-5-6 0-16,-2-4-13 15,-1-9 5-15,1-6-6 16,4-8 2-16,3-9 8 15,5-5-1-15,4-11-2 16,7-3 12-16,0 0-4 16,3-3 18-16,-1-14-18 15,6-3-10-15,2-4 2 16,5 0 1-16,0 2-12 16,3 1 4-16,16 3-6 15,5-1 5-15,11 6-3 16,6 4 4-16,6 3-6 15,3 5 15-15,1 1-5 0,0 0 0 16,-4 7-4-16,-2 5 13 16,-6 2-5-16,-9-1 6 15,-9-1 11 1,-6 0-21-16,-6-2 5 0,-2 0-9 16,-3-3 6-16,-2 0-9 15,1-2 3-15,-2-1-3 16,-1-1-67-16,3-1-53 15,5-2-58-15,3-6-87 16,8-16 20-16</inkml:trace>
  <inkml:trace contextRef="#ctx0" brushRef="#br0" timeOffset="-160564.29">29833 10652 433 0,'0'0'101'0,"0"0"-31"0,0 0 57 16,0 0 24-16,0 0-69 16,0 0-22-16,31-50-18 15,-31 50-42-15,-2 9-2 16,-14 18-14-16,-9 12 16 16,-9 14 37-16,-5 6-16 0,-2 7-6 15,-2 4 4-15,0-1-15 16,3-2 8-16,3-5-7 15,5-3-3-15,8-11-4 16,8-6-5-16,5-11-50 16,3-12 10-1,6-9-37-15,2-7-49 0,0-3-87 16,0-16 31-16,0-11-72 16</inkml:trace>
  <inkml:trace contextRef="#ctx0" brushRef="#br0" timeOffset="-160224.306">29399 10757 343 0,'0'0'133'16,"0"0"-82"-16,0 0 77 16,0 0 9-16,0 0-65 15,0 0-17-15,-12-29-44 0,12 29 5 16,19 0-13-16,8 15 1 15,6 10 13-15,4 9 8 16,2 8-5-16,2 6 26 16,3 2-38-16,-1 0 8 15,2-2-13-15,-2-3 6 16,0-3-2-16,-7-5-7 0,-4-5 1 16,-9-10 8-16,-9-8-8 15,-5-6 10 1,-5-5-6-16,-4 0 2 15,0-3 3-15,0 0-3 0,0 0-7 16,0 0-1 0,0-11-127-16,0-7-96 0,-5-3-182 15</inkml:trace>
  <inkml:trace contextRef="#ctx0" brushRef="#br0" timeOffset="-159750.462">30204 11005 351 0,'0'0'144'16,"0"0"-70"-16,0 0 17 15,0 0 53-15,0 0-32 16,0 0-46-16,-18-21-2 16,18 19-58-16,9 1 20 15,14-3-22-15,12-1 7 16,9 1 21-16,6-2-25 0,5 2 3 15,2 1 6-15,9 1-11 16,1 1 5-16,0 1-5 16,-6 0-2-16,-9-2-3 15,-10 0 7-15,-13 1 0 16,-10 0 4-16,-13 1-3 16,-5 0-8-16,-1 0 5 15,0 0-5-15,0 0-5 16,-16 0-46-16,-10 1-77 15,-9 5-36-15,-2-4-154 16,-1-2-2-16</inkml:trace>
  <inkml:trace contextRef="#ctx0" brushRef="#br0" timeOffset="-159338.246">30562 10690 345 0,'0'0'110'16,"0"0"-70"-16,0 0 20 15,0 0 57-15,0 0-21 16,0 0-62-16,2-22 11 0,-2 22 4 16,0 0-20-16,0 0-16 15,0 0-13 1,0 11 2-16,1 14 20 15,-1 14-5-15,2 8 12 0,-2 10 3 16,0 5-29 0,0 4 13-16,-2-4-11 0,-2-2-4 15,-1-6 10-15,1-9 2 16,2-9-13-16,2-6 5 16,0-9-1-16,0-7 1 15,0-7 6-15,0-3-10 16,0-4 24-16,0 2-20 15,0-2 5-15,0 0-1 16,0 0-8-16,0 0-2 16,0 0-48-16,0-6-98 15,6-12-126-15,5-8-206 16</inkml:trace>
  <inkml:trace contextRef="#ctx0" brushRef="#br0" timeOffset="-158426.323">31412 10997 248 0,'0'0'114'0,"0"0"-70"15,0 0 43-15,0 0 52 16,0 0-26 0,0 0-21-16,17-40 0 0,-17 38-35 15,1 0-22-15,1-1 8 16,0 0-27-16,0 0 7 16,0 1 0-16,-2-1-15 15,0 2 13-15,0-2-9 16,0-1 6-16,0 1 3 15,1-2-12-15,-1 2 14 16,0 1 2-16,0 1-16 16,0 1 13-16,0 0-14 0,-1 0-6 15,-16 0-2 1,-9 3-12-16,-10 19 11 16,-9 8-1-16,-3 12 2 15,1 1-2-15,6 3 6 16,10-5-4-16,10-3 0 0,14-10-3 15,7-6-1 1,0-5 2-16,4-4 2 0,20-6-10 16,7-4 11-16,10-3-1 15,5 0 7-15,0-17 1 16,0-2-6-16,-8-2-2 16,-7-1 2-16,-6 0-6 15,-9-2 14-15,-7 0-6 16,-9-1 5-16,0 0-6 15,0 2 2-15,-10 0-5 16,-11-3 4-16,-7 3-8 16,-4 0-2-16,-3-2 6 0,-1 4 1 15,2 0 3 1,4 2-4-16,7 1 0 0,4 0 0 16,7 1-5-16,2-3 4 15,5-1 1-15,5-2-5 16,0-2-1-16,0-1 1 15,15 1 4-15,2 0 0 16,5 0-10-16,6-2 7 16,5 0 4-16,4 4-2 15,6-1 5-15,-1 6-3 16,0 3 0-16,3 1-6 16,-6 8 3-16,-3 1 3 0,-4 5 0 15,-6 0-2-15,-6 0-3 16,-3 11 2-16,-7 14-3 15,-8 14-7-15,-2 4 13 16,-15 15 13-16,-21 0-3 16,-10-2 5-16,-5 0-11 15,5-5-8-15,9-1-3 16,8-6-124-16,10-10-138 16,-2-18-217-16</inkml:trace>
  <inkml:trace contextRef="#ctx0" brushRef="#br0" timeOffset="-155503.685">24433 9811 285 0,'0'0'191'15,"0"0"-105"-15,0 0-78 16,0 0 2-16,0 0-10 16,0 0-3-16,-7-3-7 15,11 37 10-15,7 17 30 16,2 17 19-16,-3 14-8 0,3 19-13 15,0 18-3-15,-1 16-18 16,0 9 9-16,-2 7-1 16,-2-1-13-16,-2-4 32 15,-5-1-22-15,-1-10 13 16,0-7-2-16,0-8-23 16,0-15 15-16,0-13-3 15,3-15-5-15,6-17 16 16,0-11-22-16,0-16 9 15,0-10-3-15,-2-9-5 16,1-8 16-16,-2-1-6 16,3-3-8-16,0-2 36 15,3 0 0-15,4-3 27 16,-1-7-7-16,3 0-36 0,-3 3-1 16,-2 1-20-16,-1 1 2 15,0 0-4-15,-2 1 6 16,4-1-7-1,4-1 0-15,7 0-5 0,5 1 3 16,9-3 2-16,10-2 0 16,11-2 6-16,16 0-2 15,19 6 3-15,16 3 33 16,14 3-35-16,16 0 2 16,12 0-7-16,12 4 0 0,10 7 0 15,4-2 1 1,7 1-1-16,7-1 0 0,10-1 8 15,10-3-8 1,6 1 0-16,9-2 0 16,-1 0-7-16,9-4 13 15,-1 0-6-15,1 0 0 0,-5 0 4 16,-3-2-6-16,-4-8 2 16,3-2 0-16,-8 0-2 15,-6-3 2-15,-8-3-2 16,-13 3 0-16,-8 0-13 15,-10 3 14-15,-11 0-1 16,-14-1 2-16,-8 4-1 16,-14-1-1-16,-12 3 2 15,-12-1-4-15,-13 2 10 16,-12 0-6-16,-9 4 0 16,-11 2-12-16,-7 0 12 15,-9 0-19-15,-9 0 19 16,-3 0-6-16,-7 0 12 15,-3 2-9-15,1 4 3 16,1 0 0-16,1 2-7 0,11 1 7 16,5 4 0-1,5 2 0-15,7 2 0 0,0 1-4 16,-3 0 4-16,-4-1 0 16,-5-3 0-16,-3-3 1 15,-6-2-1-15,-5 0 4 16,-6-4-1-16,-5-2-3 15,-8-3 4-15,-3 0-4 16,0 0 13-16,3-4-10 0,-2-14 6 16,1-9 0-16,-2-10-7 15,0-9 12 1,1-13-14-16,1-16 2 0,3-13-8 16,2-11 5-16,0-7 1 15,5-8 3-15,-2-4-1 16,2-8-4-16,-1 2 2 15,-1 3 0-15,-4 5-3 16,-4 13 6-16,-2 11-3 16,-3 11 4-16,0 11 1 15,0 8-5-15,0 4 0 16,0 6 0-16,-3 6 0 16,1 5 5-16,0 7-2 15,2 6-3-15,-1 7 5 0,1 6-9 16,0 6 4-16,0 1 0 15,0 4-6-15,0 2 9 16,0 2-5-16,0 0 2 16,0 0 0-16,0 0-1 15,0 0-2-15,0 0 3 16,0 0 0-16,0-3-3 16,-2 1 3-16,1-1 8 15,-4-3-8-15,-5 0-10 16,-5-6 5-16,-12 0 1 0,-9 2-5 15,-11 3-1-15,-13 1 10 16,-10 5 0-16,-16 1-3 16,-10 0 3-1,-10 0 0-15,-4 5 1 0,-2 4-8 16,-7 1 7-16,-11 4 0 16,-16 1-1-16,-16 0 1 15,-16-3-15-15,-4-1 3 16,0-3 12-16,1 0-8 15,7-2 6-15,0-3 2 16,1 2 0-16,-7-2 5 16,-2 1-6-16,-1 0 1 15,1 2 0-15,6-1-2 16,1 2 2-16,6 3 0 16,-2-3 3-16,1 3-3 15,1-3-1-15,3 2-3 16,4 0-9-16,6-1 11 0,1-1 4 15,2-2-2 1,3 3 3-16,-1-3-2 0,7 1-1 16,3 0 0-16,7 0 6 15,9 0-15-15,1-1 8 16,3 0 1-16,0-1 0 16,0-2 0-16,-1 1 0 15,-2-3-2-15,-1 0 6 16,1 3-10-16,3-3 6 15,5 5 0-15,1-2-4 16,2-2 10-16,2-1-6 16,3 0 0-16,5 0-1 0,-3 0 1 15,4-4 0-15,1-1 1 16,1-3-7-16,8 4 15 16,5-1-9-16,8 0 0 15,3 1 0-15,10 1-3 16,5-4 3-16,9 3 0 15,9-2-2-15,8 3 4 16,11-2-2-16,9 1 4 16,5 2-2-16,7 1 5 15,3-2-7-15,0 3 0 16,0-2-6-16,0 2 1 16,0 0 4-16,0 0 0 0,0 0-6 15,0 0 2-15,0 0-26 16,0 0-68-1,2 3-65-15,2 0-152 0,-4-3-150 16</inkml:trace>
  <inkml:trace contextRef="#ctx0" brushRef="#br0" timeOffset="-138982.361">25858 12228 384 0,'0'0'65'0,"0"0"-62"16,0 0 72-16,0 0 62 15,0 0-51-15,0 0 9 16,0 0-41-1,-99-63 4-15,71 58-12 16,1 3-20-16,0 2 15 0,-3 0-23 16,-1 0-13-16,-2 5 14 15,-1 12-18-15,1 4-1 16,3 6 0-16,5 5 2 16,6 4-5-16,5 7 3 15,4 1-3-15,7 7-2 16,3 2 5-16,0 2 0 15,0 3 2-15,0 1 5 16,4 4-14-16,3-1 6 0,3-2 1 16,-3-7 9-1,-1-3-8-15,0-5 0 16,-6-1-1-16,0-5 5 16,0-4-5-16,-9 0 0 0,-5-4 1 15,-5-3-5-15,0-6 7 16,-2-2-3-16,2-5 0 15,0-3-33-15,0-10-63 16,-3-2-54-16,-2-11-107 16,1-19-62-16</inkml:trace>
  <inkml:trace contextRef="#ctx0" brushRef="#br0" timeOffset="-138676.626">25117 12872 261 0,'0'0'85'0,"0"0"-47"16,0 0 17-16,23-73 41 16,3 51-28-16,8 0-12 15,9 3 16-15,3 4-18 16,6 3-9-16,4 5-11 16,3 5-2-16,4 2 7 15,3 0-13-15,-2 4 11 16,-9 6 6-16,-10 0-37 0,-11 1 13 15,-10-3-6 1,-6 0-10-16,-5-4 13 0,-5 1-13 16,-1-2-3-16,-5-1 0 15,-1-1 0-15,1 2-1 16,-1-1-64-16,4-2-80 16,2 0-45-16,3-18-69 15</inkml:trace>
  <inkml:trace contextRef="#ctx0" brushRef="#br0" timeOffset="-138225.919">26430 12351 185 0,'0'0'174'0,"0"0"-126"15,0 0-39-15,0 0 134 16,0-73-10-16,-1 64-48 16,-1 4 2-16,-2 1-36 15,1 1 7-15,0 3-19 16,0 0-20-16,-3 0 15 16,-5 0-21-16,-6 0-8 15,-10 12-5-15,-4 12-1 0,-7 5-1 16,-1 12 2-16,-2 10 0 15,2 10 2 1,3 9-2-16,6 6 0 16,11 3 0-16,7 1 1 0,12-6-1 15,0-8 0-15,7-10-2 16,14-6-1-16,6-3-1 16,3-7 4-16,0-5 4 15,-3-7-3-15,0-6 2 16,-7-7 0-16,-3-3-1 15,-5-3-4-15,-5-4 1 16,-2-3-19-16,2-2-116 16,-3 0-95-16,-2-20-110 15</inkml:trace>
  <inkml:trace contextRef="#ctx0" brushRef="#br0" timeOffset="-137518.907">26575 12682 470 0,'0'0'76'0,"0"0"-73"15,0 0 3-15,49-81 48 16,-14 63 2-16,5 2-10 16,3 3 0-16,1 4 8 15,-1 2-18-15,-9 6-20 16,-9 1-4-16,-10 0-12 15,-9 11-9-15,-6 9 9 16,0 8 3-16,-19 10 26 16,-17 4-5-16,-12 4-7 15,-2-2-3-15,2-5-8 16,9-7 1-16,9-10-2 16,9-9-2-16,11-9 3 0,4-1-5 15,6-3 1-15,0 0 12 16,0 0-13-16,0 0 11 15,15-12-4-15,7 0-7 16,9-2 6-16,7 3-7 16,2-1 1-16,3 5 13 15,-2 4-14-15,-5 3 7 16,-8 0-3-16,-6 3-1 16,-7 13-6-16,-3 4 3 15,-6 7 0-15,-5-1 18 16,-1 5-4-16,-6 1 7 15,-17 0 27-15,-9 2-20 16,-7 0 18-16,-7-1-28 16,0 0-9-16,1-5 15 15,9-6-24-15,8-5 0 16,6-5 3-16,8-3-3 16,7-8-6-16,1-1-23 15,5 0-40-15,1-5-5 0,0-12-113 16,0-7-76-16,13-5-35 15</inkml:trace>
  <inkml:trace contextRef="#ctx0" brushRef="#br0" timeOffset="-136898.811">27193 12438 327 0,'0'0'119'15,"0"0"-90"-15,0 0 73 16,0 0 36-16,0 0-66 16,0 0-20-16,28-55-27 15,-13 52 1-15,3 3 2 16,0 0-13-16,3 0 13 15,1 3 0-15,-1 14-16 16,0 5 14-16,1 11-16 16,-4 3 8-16,-3 6 7 15,-4 6-20-15,-4 8 5 16,-4 3 12-16,-3 4-8 0,0 0 7 16,0-4-15-16,-10-3-3 15,-6-4 12-15,-3-4-4 16,-1-1 10-16,-5-2-4 15,0-6-15 1,0-6 26-16,1-8-26 0,7-5 6 16,1-5 9-16,4-3-12 15,4-7-5-15,3-3 8 16,2-2-8-16,3 0-24 16,0 0-43-16,0-2-55 15,8-16-31-15,12-8-147 16,7-7-53-16</inkml:trace>
  <inkml:trace contextRef="#ctx0" brushRef="#br0" timeOffset="-136493.95">27904 12913 400 0,'0'0'102'0,"0"0"-27"15,0 0 78-15,0 0-39 0,0 0-28 16,0 0-48-16,-24-17-26 16,24 15 17-16,0 2-25 15,0 0-4-15,11-1 6 16,7-1 20-16,7 0 20 15,11-1-21-15,7 1-9 16,3-2 8-16,8 2-22 16,-3-2 6-16,0-3-8 15,-2 4 5-15,-5-2-6 16,-6 1 1-16,-10 3 0 16,-13-3 2-16,-7 4 2 15,-4 0-4-15,-4 0 0 16,0 0-20-16,0 0-54 15,-10 7-71-15,-17 7-96 16,-9 1-71-16</inkml:trace>
  <inkml:trace contextRef="#ctx0" brushRef="#br0" timeOffset="-136160.111">27776 13057 422 0,'0'0'171'16,"0"0"-140"-16,0 0 41 16,0 0 61-16,0 0-90 15,0 0-29-15,22 0 6 0,9 0 40 16,11 4-2-16,7 0-29 16,10 1 12-1,5-2 3-15,8 2-20 16,0-1 2-16,-4-2-1 0,-6 1-17 15,-8-3 15-15,-11 0-21 16,-7 0 9-16,-9 2 17 16,-8-2-23-16,-7 0 9 15,-4 0-14-15,-4 0 6 16,-4 0-13-16,0 1 6 16,0 1-17-16,-9 1-90 15,-17-2-140-15,-10-1-156 0</inkml:trace>
  <inkml:trace contextRef="#ctx0" brushRef="#br0" timeOffset="-130729.81">25292 11351 67 0,'0'0'39'0,"0"0"-31"15,0 0 7-15,0 0 28 16,0 0-1-16,0 0-7 16,0 0 8-16,8-57-7 15,-8 55 21-15,0-1-27 16,0 1 7-16,0 0-3 15,0 0-2-15,0 1 11 16,0-1-8-16,0 1-9 16,0-1 18-16,0 2-26 15,0 0-1-15,0-1 8 16,0 1-18-16,0-1 4 16,0 1-10-16,0 0 3 15,0 0-1-15,0 0 3 0,0 0-6 16,0 0 0-16,0 0 2 15,0 0 2-15,0 0-4 16,0 0-3-16,0 0-5 16,0 0 0-16,0 0 8 15,0 0-4-15,0 0-6 0,0 0 6 16,0 1 3 0,0 3 1-16,0-1 0 0,0 0 0 15,0 0 0 1,0 1-3-16,0 1 3 15,0 2-5-15,0 3 3 16,0 3 2-16,0 3 14 0,0 1-14 16,0 3 0-1,3 0 0-15,-3 4-1 0,1 1 1 16,-1 3 0-16,0 4 3 16,2 1 3-16,-2 8-2 15,0 1-5-15,0 4 1 16,0 4 0-16,0 2 1 15,0-1-1-15,1-1 0 16,-1-3 6-16,2-5-2 16,-2-5-2-16,1-6 1 0,1-5-3 15,-1-5 5 1,2-7-5-16,-1-3 3 0,-1-3 3 16,1-3-6-1,-2-2 0-15,0-2 7 0,0 0-7 16,0-1 10-16,0 0-7 15,0 0-2-15,0 0 3 16,0 0-4-16,0-1-59 16,0-19-166-16</inkml:trace>
  <inkml:trace contextRef="#ctx0" brushRef="#br0" timeOffset="-130186.612">25391 11272 1 0,'0'0'218'16,"0"0"-176"-16,0 0-41 0,0 0 32 15,0 0 53-15,0 0-26 16,4-36-27-16,-4 36-33 16,-4 10 0-1,-11 12 28-15,-7 7 22 0,-7 9-12 16,-2-2 2-16,0 1-20 16,4-1-6-16,6-7-14 15,4-8 1-15,8-6 4 16,6-7 0-16,3-5-10 15,0-3 1-15,0 0 4 16,0-6 4-16,11-14 6 16,5-5 6-16,-1-5-8 15,1-4 3-15,-3 2-4 0,-3 1-5 16,2 7-1 0,-6 9 0-16,-2 5 4 0,-1 6-9 15,-1 4 4 1,-1 0-8-16,4 0 6 0,4 0-14 15,1 9 16-15,2 6 11 16,2 2-7-16,-2 0 11 16,2 5-13-16,0 1 4 15,-1 3-1-15,-1 1-5 16,-1 3-50-16,-6 1-93 16,-5-1-107-16</inkml:trace>
  <inkml:trace contextRef="#ctx0" brushRef="#br0" timeOffset="-129772.42">25160 12096 160 0,'0'0'60'16,"0"0"-28"-16,0 0 3 0,0 0 22 15,0 0-39-15,0 0-18 16,0-13 0 0,0 31 1-16,-2 7 27 15,2 6-3-15,0 2 12 0,0 1-18 16,0-3 3-16,0-3 12 15,2-6 4-15,8-7-36 16,3-5 4-16,4-8-6 16,7-2 34-16,7-10 35 15,6-16-12-15,2-6-16 16,0-4-20-16,-5 1-3 16,-7 2 6-16,-6 4-16 15,-5 8-8-15,-7 8-9 16,-4 9-61-16,-5 4-152 15</inkml:trace>
  <inkml:trace contextRef="#ctx0" brushRef="#br0" timeOffset="-128782.548">26624 11337 139 0,'0'0'62'0,"0"0"-59"16,0 0 32-16,0 0 33 16,0 0-41-16,0 0-11 15,2 0 13-15,-1 0 1 16,2 1-5-16,0 5 7 0,2 4 9 15,-4 4-7-15,2 8-21 16,-1 10 37-16,-2 9-33 16,0 13 10-16,0 4-3 15,0 6-19-15,-3 2 17 16,-3-3-15-16,3-2 5 16,0-1 4-16,0-2-14 15,3-7-2-15,0-4 18 16,0-7-14-16,0-5 22 15,0-5-6-15,0-5-8 16,0-6 19-16,0-4-26 16,0-6 9-16,0-1-5 15,0-4-4-15,0-1-5 16,0-1 0-16,0-2 6 16,0 0-19-16,0 0 3 15,0 0-103-15,-3 0-68 16,-11-12-88-16</inkml:trace>
  <inkml:trace contextRef="#ctx0" brushRef="#br0" timeOffset="-128408.327">26471 12051 271 0,'0'0'103'0,"0"0"-93"0,0 0 19 15,0 0 70-15,0 0-36 16,0 0-51-16,10-33-12 16,-4 37 5-16,0 13-10 15,2 8 10-15,-1 5 10 16,2 6 28-16,-2 1-5 16,4-3-10-16,1-2-2 15,0-5-23-15,0-8 16 16,2-5-15-16,-1-10 3 15,3-4 27-15,5 0 22 16,6-11 29-16,3-13-3 16,2-5-45-16,-3 0 1 15,-5-2-23-15,-5 5-12 16,-9 1 7-16,-5 5-10 0,-5 3-12 16,0 5-53-1,-8 4-100-15,-18-1-66 0,-9 1-206 16</inkml:trace>
  <inkml:trace contextRef="#ctx0" brushRef="#br0" timeOffset="-127716.537">26676 11372 153 0,'0'0'117'0,"0"0"-102"16,0 0 34-16,0 0 23 15,0 0 27-15,0 0-45 16,7-25-27-16,-7 29-17 16,-11 16 7-16,-10 3 1 15,-7 8 20-15,-2 2-18 16,-1-1-5-16,5-3 10 16,8-8-24-16,7-8 5 0,8-6 0 15,3-7-6 1,0 0 0-16,0 0-10 0,0-6 10 15,10-9 14-15,8-7-11 16,3-2 6-16,-2 0-3 16,-1 0-2-16,-3 4 9 15,-2 0-11-15,-4 7 2 16,-3 2-3-16,-1 5 2 16,-2 3-1-16,-3 0 5 15,1 3-4-15,-1 0 2 16,0 0-3-16,0 0-2 15,0 0 0-15,0 0 1 16,0 0-1-16,0 0 0 16,3 7-9-16,0 11 9 0,3 10 4 15,3 5 33-15,0 5 1 16,0-1-16-16,0-3 15 16,1-5-15-16,-2-4-7 15,1-8 11-15,-2-2-22 16,1-5 2-16,-4-6 1 15,-2-3-2-15,-2-1-5 16,1 0 0-16,-1 3-72 16,0 0-44-16,0 2-106 15,0-2-143-15</inkml:trace>
  <inkml:trace contextRef="#ctx0" brushRef="#br0" timeOffset="-126345.331">28929 12629 359 0,'0'0'128'16,"0"0"-84"-16,-14-79-14 16,14 50 65-16,2-3-41 15,13 3 8-15,6 3-33 16,2 4-11-16,3 3-2 15,1 6-6-15,1 2-10 16,1 8 0-16,-3 3 11 16,-2 0-11-16,-4 2 0 15,-1 18-16-15,-4 9 10 0,-5 9 6 16,-5 8 0-16,-5 7 14 16,0 6-8-16,-21 5 1 15,-5 0 6-15,-11-2-12 16,-5-6 10-16,-1-7-11 15,-1-10 0-15,5-8 10 16,7-9-5-16,5-8-3 16,7-6 16-16,3-4-9 15,1-4 8-15,5 0-8 16,0 0 1-16,2-7 11 16,-1-9-19-16,2-3-2 15,3 0 4-15,4 1-2 16,1 1-2-16,0 0 0 15,3 1 1-15,15 2-14 16,5 0 21-16,9 3-10 0,5 0 2 16,9 6 0-16,4 0 1 15,3 5 1-15,1 0 2 16,-5 4 29-16,-1 12-29 16,-11 1 9-16,-5 0-2 15,-10-3-11-15,-9 3 0 0,-2-5 0 16,-5 2 0-1,-3-1 0-15,0-2 1 16,-2-3-2-16,1-1-64 16,2-2-50-16,5-5-90 15,-2 0-131-15</inkml:trace>
  <inkml:trace contextRef="#ctx0" brushRef="#br0" timeOffset="-125984.077">29882 12288 466 0,'0'0'111'0,"0"0"-100"15,0 0 51-15,0 0-10 16,0 0-45-16,-84 8 13 0,51 22-18 15,-3 10 24-15,0 6 3 16,1 10-19-16,2 9 4 16,4 7-5-16,3 6 11 15,4-1 4-15,5-2-17 16,8-10 11-16,5-11 6 16,4-6-19-16,9-9-5 0,14-4-8 15,6-7 8 1,5-7 0-16,1-8 4 15,1-5-8-15,-1-7-36 16,0-1-129-16,-4-7-61 0,-9-17-131 16</inkml:trace>
  <inkml:trace contextRef="#ctx0" brushRef="#br0" timeOffset="-125464">29840 12651 404 0,'0'0'94'0,"0"0"-71"16,38-75 23-16,-4 53 32 15,9 4-45-15,2 3 8 16,2 6 17-16,-3 6-8 16,-11 3-11-16,-9 0-35 15,-11 6-4-15,-9 12-8 0,-4 9 8 16,0 6 0-16,-20 4 46 15,-12 6-30-15,-4-1 9 16,-3-2-14-16,1-8-1 16,5-8-8-16,9-8 3 15,11-8-3-15,7-4 1 16,6-4 7-16,0 0-19 16,0 0 9-16,6 0-2 15,14-4 1-15,9-4 2 0,4 2 8 16,-1 1-6-1,-2 2-3-15,-1 3 11 0,-8 0-11 16,-4 0-8 0,-4 8 2-16,-6 6-6 0,-6 6 5 15,-1 5 7-15,-1 3 35 16,-22 3-4 0,-6-1 1-16,-9-2-10 15,-3-1 22-15,0-3-43 0,4-4 10 16,6-1-7-16,5-5-1 15,7-5-6-15,8-1-2 16,5-8-53-16,5 0-27 16,1 0-54-16,0-3-44 0,4-17-113 15</inkml:trace>
  <inkml:trace contextRef="#ctx0" brushRef="#br0" timeOffset="-125013.322">30379 12361 410 0,'0'0'119'0,"0"0"-89"15,0 0 12 1,0 0 66-16,0 0-68 0,0 0-13 16,58-22 1-16,-40 22-23 15,4 9 16-15,-1 12 9 16,0 11-17-16,-2 8 10 16,-7 10-17-16,-1 9-1 15,-10 9 44-15,-1 6-36 16,0 0 10-16,-15-2-5 15,-3-5-13-15,-3-8 6 16,-4-7-8-16,-2-5 21 16,-2-2 14-16,-1-6-16 0,0-7-6 15,2-4-1-15,5-9-12 16,4-4 1 0,5-2 1-16,4-7-3 15,5-2-2-15,5-2-41 16,0-2-62-16,0 0-71 15,0-20-132-15</inkml:trace>
  <inkml:trace contextRef="#ctx0" brushRef="#br0" timeOffset="-124554.08">30871 12934 262 0,'0'0'188'15,"0"0"-106"-15,0 0 13 0,0 0 26 16,0 0-14 0,0 0-60-16,6-34-43 15,18 28-1-15,7 1 6 0,9-1-2 16,8-1 5-16,3 2-10 15,1-2 18 1,2 1 6-16,-2 0-24 16,-9 1 2-16,-8-1 1 15,-12 2 1-15,-8 2-12 16,-10 1 2-16,-5 1-64 0,0-1-20 16,-14-4-147-16,-11-1-187 15</inkml:trace>
  <inkml:trace contextRef="#ctx0" brushRef="#br0" timeOffset="-124221.194">31199 12579 170 0,'0'0'206'16,"0"0"-116"-16,0 0 13 15,0 0 38-15,0 0-24 16,0 0-85-16,-10-13-21 15,10 15-11-15,-3 20 3 16,0 10 13-16,0 14 6 16,-3 8-5-16,0 6 18 15,-5 2-7-15,1-1-13 16,-1-3 17-16,0-2-31 16,3-3 21-16,2-7-14 0,3-5-3 15,1-11 1-15,2-6-5 16,0-5-1-16,0-7 0 15,0-2-2-15,0-3-53 16,5-4-67-16,13-3-64 16,6-6-27-16,4-18-139 15</inkml:trace>
  <inkml:trace contextRef="#ctx0" brushRef="#br0" timeOffset="-123566.427">31699 12830 482 0,'0'0'154'0,"0"0"-116"15,0 0 114 1,0 0-18-16,0 0-56 0,0 0-37 16,7-38-39-16,-8 42 2 15,-17 18-3-15,-12 7-1 16,-8 10 12-16,-3 3-4 15,5 1-1-15,6 0 3 16,11-4-2-16,10-2-10 16,8-4 2-16,1-5 0 15,1-5-8-15,17-9 16 16,3-4-8-16,7-9 0 0,8-1 4 16,1-6 8-1,-1-13-11-15,-6-8 2 16,-3-8 10-16,-4-5-5 0,-6-9-8 15,-5-3 3-15,-12-3 8 16,0-2-20-16,-14 1 9 16,-12-1-6-16,-10 5 4 15,-6 5-7-15,-3 8 9 16,3 4 12-16,6 4-11 16,10 3 10-16,7 3-11 15,8 3 0-15,8 1-6 16,3 1 3-16,0 0 3 15,1 2 0-15,16-2-9 16,7 2 7-16,4 1 1 16,8 1 1-16,4 4-5 15,5 0 10-15,-2 4-5 0,-3 3 0 16,-7 3-3-16,-12 2 3 16,-4 0 0-16,-10 1 3 15,-2 17-6-15,-5 14 6 16,0 7-3-16,-12 9 29 15,-15 3-19-15,-8 3 5 16,3 1-14-16,-6 6 3 16,-2 2-8-16,3 6-61 15,-2-1-102-15,-3-12-131 0,1-12-177 16</inkml:trace>
  <inkml:trace contextRef="#ctx0" brushRef="#br0" timeOffset="-122862.114">28287 14103 374 0,'0'0'108'0,"0"0"-61"15,0 0 88-15,0 0-10 16,0 0-42-16,0 0-38 15,-25-7-29-15,41 4 11 16,10-3-12-16,14-2 20 0,5 0 7 16,9-1-15-1,5-2-1-15,2 2-8 0,2 1-1 16,-2 4 7-16,-3 0-23 16,-6 4 3-16,-7 0 0 15,-6 0-4-15,-5 0 0 16,-11 0-60-16,-7 0-61 15,-10 7-19-15,-6 5-84 16,-9 2 50-16,-24 3-26 16</inkml:trace>
  <inkml:trace contextRef="#ctx0" brushRef="#br0" timeOffset="-122582.122">28453 14291 252 0,'0'0'106'15,"0"0"-85"-15,0 0 52 16,0 0 67-16,0 0-42 16,0 0-46-16,-28 23-14 15,29-17-12-15,19 1 3 16,11-1 5-16,13 1 12 16,14-3 14-16,11-3-6 15,9-1-1-15,3 0-26 16,-3 0-10-16,-9 0 2 15,-15 0-19-15,-18 0-7 16,-13 0-10-16,-9 0-87 0,-6 0-59 16,-8 0-163-16,0-10-202 15</inkml:trace>
  <inkml:trace contextRef="#ctx0" brushRef="#br0" timeOffset="-120582.352">29727 13827 502 0,'0'0'101'0,"0"0"-60"16,0 0-7-16,0 0 50 16,0 0 1-16,0 0-72 15,0-22-13-15,0 34-13 16,0 13 13-16,0 13 27 16,0 11 11-16,0 3-7 15,0 1 9-15,0 0 1 16,-2-6-33-16,-2 1 8 15,1-8-16-15,0-4 0 16,3-7 3-16,0-9-3 16,0-9-54-16,10-11-86 15,8-2-169-15,-1-30-60 16</inkml:trace>
  <inkml:trace contextRef="#ctx0" brushRef="#br0" timeOffset="-120140.602">30060 13662 72 0,'0'0'527'0,"0"0"-419"15,0 0-90-15,0 0 81 16,0 0-16-16,0 0-66 0,22 25-8 16,-18 15 55-1,-2 7-27-15,-2 6-18 16,0 5 12-16,0 0-18 15,0-3 19-15,-6-7-5 0,0-7-23 16,1-6 10-16,2-8-4 16,1-8-9-16,2-5 10 15,0-8-11-15,0-1 0 16,0-3 9-16,8 1-7 16,13-1 1-16,13-2 16 15,8 0-9-15,10 0 14 16,8 0-20-16,3 0 13 15,-2-5 13-15,-3 2-18 16,-8-2 5-16,-9 3 8 16,-10 1-8-16,-9 1 4 15,-11 0-21-15,-6 0 0 0,-5 0 0 16,0 0 0 0,0 0-26-16,0-1-62 0,0-7-35 15,0-8 5-15,0-13-86 16,0-10-80-16,-2-7 49 15</inkml:trace>
  <inkml:trace contextRef="#ctx0" brushRef="#br0" timeOffset="-119700.579">30557 13718 211 0,'0'0'100'0,"0"0"-16"16,0 0-17-16,-3-77 23 15,3 62 52-15,0 6-55 16,0 1-8-16,0 2-1 0,0 1-30 15,0 3 10-15,2 1-11 16,-2-2-17-16,0 1 11 16,0 0-17-16,0 1 3 15,0 1 3-15,1 0-11 16,-1 0 9-16,0 0-7 16,0 0-20-16,0 0 9 15,0 0-10-15,0 0-2 16,0 0 1-16,0 8-18 15,0 17 7-15,0 14 10 16,-5 18 4-16,-3 13 6 16,-4 10-8-16,1 4 0 15,0-1 7-15,2-7-4 16,1-5 3-16,3-10 7 0,2-5-11 16,3-9 0-16,0-11 3 15,0-8-5-15,0-6 4 16,0-6 11-1,0-7-15-15,0-1 0 0,0-5 7 16,0-3-14-16,0 0-3 16,0 0-39-16,0 0-32 15,0 0-81-15,8 0-101 16,-5-14-188-16</inkml:trace>
  <inkml:trace contextRef="#ctx0" brushRef="#br0" timeOffset="-118936.581">29318 15345 525 0,'0'0'138'16,"0"0"-138"-16,0 0-3 15,0 0-11-15,0 0 14 0,127-25 110 16,-15 0-53 0,25-8-19-16,20-3-6 15,16 0-21-15,9-4 24 16,4 2-8-16,-2 6 9 0,-11 1 20 16,-20 4-25-16,-26 3 26 15,-24 3-8-15,-28 3-7 16,-25 4 3-16,-22 5-27 15,-17 6-12-15,-11 0 15 16,0 3-21-16,0 0 0 16,-24 0-12-16,-24 11-47 15,-28 15-58-15,-19 15-73 16,-17 8-41-16,-9 2-54 16</inkml:trace>
  <inkml:trace contextRef="#ctx0" brushRef="#br0" timeOffset="-118604.586">29739 15498 403 0,'0'0'111'0,"-121"31"-45"15,76-17-31-15,12-4 49 16,15-4 45-16,10-3-39 16,8 0-21-16,0-3-25 15,13 0-38-15,26 0 11 16,28 0 19-16,32-15-4 15,21-9 10-15,26-7-36 16,17-1 29-16,15-1 16 16,14 3-26-16,-1 7 1 15,-12 4-2-15,-26 2-23 16,-30 3 24-16,-26 3-7 0,-28 0 22 16,-24 5 5-16,-21 1-27 15,-15 2-5-15,-7 3-10 16,-2 0 1-16,0 0-8 15,-9 0-14-15,-13 5-64 16,-4 10-104-16,3-1-70 16,7-7-130-16</inkml:trace>
  <inkml:trace contextRef="#ctx0" brushRef="#br0" timeOffset="-118352.604">31848 15316 10 0,'0'0'726'0,"0"0"-625"0,0 0-75 16,0 0 60-16,0 0-16 15,0 0-58-15,79-14-12 16,-61 15-37-16,-2 4-148 16,-7-5-436-16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5T01:14:51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5284 1356 423 0,'0'0'251'0,"0"0"-171"16,0 0-70 0,-101-43 80-16,74 43 5 0,-1 6-71 15,-5 24 1 1,-2 16-25-16,-3 22 0 0,4 19 5 15,4 12-5-15,3 8 9 16,15 1-5-16,9-4-1 16,3-9 7-16,9-12-10 15,22-14-5-15,8-13-5 16,6-17-3-16,4-15 4 16,2-13 3-16,4-11 0 15,0-19 6-15,6-22 13 16,-3-14-12-16,-10-3 14 15,-15 2-11-15,-15 8 8 16,-15 11-10-16,-3 11 12 16,0 13-1-16,-2 10-5 15,-7 3 3-15,-7 14-11 0,-5 20-15 16,-6 18 15 0,5 8-3-16,10 1 8 0,12-5-9 15,0-6 4-15,19-10-6 16,11-9-6-16,3-9-4 15,-2-12-15-15,-8-8 11 16,-10-2 13-16,-7 0 7 16,-6-15 11-16,0-9 12 15,-3-9-5-15,-16-2-7 16,-4 1-4-16,1 3 12 16,1 1-15-16,5 4-4 15,11-3-2-15,5-2-7 16,8-4 6-16,20-3-8 0,9 1 11 15,2 6-7-15,-2 9 0 16,-5 6 3-16,-7 9 4 16,-6 7-12-16,-4 0 11 15,-3 9-21-15,0 16-1 16,-1 11 16-16,0 10 7 16,-2 7 8-16,-1 3 4 15,1 2-9-15,1-3 10 16,1-9-6-16,-1-8-2 15,2-11-5-15,-3-12 1 16,-3-9-5-16,0-6-7 16,1 0 1-16,7-25 10 15,11-12 24-15,2-13 12 16,4-14-26-16,-1-6-9 16,-3-5 12-16,3 4-13 15,-5 10 11-15,-7 20-18 16,-6 19 17-16,-9 16-10 0,-3 6 13 15,0 0-13-15,3 17-14 16,0 19-13-16,3 17 27 16,-1 9 32-16,2 7-31 15,-6-3 10-15,4-5 0 16,-1-12-7-16,4-11-4 16,5-12 0-16,1-14-49 15,5-12-48-15,5-20-21 16,6-28 42-16,7-24-116 15,-4-15-39-15,-8-13 51 16,-7-13 93-16</inkml:trace>
  <inkml:trace contextRef="#ctx0" brushRef="#br0" timeOffset="178.961">6297 1398 181 0,'0'0'204'16,"0"0"0"-16,0 0-16 16,0 0-132-16,0 0-55 15,0 0-1-15,-3 130 8 16,3-31 67-16,6 15-41 15,1 3-14-15,-2-4 11 16,1-6-7-16,-3-8-20 16,6-16 0-16,-2-15-8 15,2-19-78-15,-3-20-42 0,-6-22-118 16,0-11-69-16</inkml:trace>
  <inkml:trace contextRef="#ctx0" brushRef="#br0" timeOffset="992.834">6151 1968 118 0,'0'0'516'0,"0"0"-516"15,0 0 0-15,0 0 4 16,109-76 39-16,-59 62-20 16,1 8 26-16,-6 6-27 15,-9 2-12-15,-11 19-10 0,-7 9-5 16,-9 11 5-16,-6 7 46 15,-3 10-17-15,0 1-9 16,-3-3-6 0,-5-1 2-16,4-9-11 0,4-8 1 15,0-13-9-15,0-10 3 16,12-9-16-16,0-6 15 16,3-5-5-16,1-19 6 15,-4-12 34-15,-3-10-16 16,-9-2 9-16,0 1 1 15,-15 2 0-15,-7 13-7 16,-2 5-7-16,5 9 13 16,-1 8-17-16,10 1-8 0,4 4 13 15,4 2-15 1,2-9-14-16,0-9 3 0,15-12-17 16,9-12 8-16,3-9 17 15,6-6-11-15,-6 3 14 16,-7 4 3-16,-3 12-1 15,-8 15 11-15,-6 14-12 16,-3 10 23-16,0 2-9 16,0 5-15-16,0 24-40 15,4 21 36-15,4 20 4 16,-1 13 18-16,2 6-12 16,-1 4-4-16,2-2 3 15,3-9 2-15,1-15-2 16,4-14-5-16,-2-18-1 0,-1-16-1 15,0-11-7-15,-3-8 5 16,-3 0 4 0,7-24 1-16,1-11 24 0,2-13-7 15,3-7-15-15,-2-6 11 16,4-6-12-16,-2 1 3 16,2 8-6-16,-6 14 5 15,-2 18-4-15,-5 12 0 16,-4 9-8-16,-1 5 8 15,3 0-21-15,0 23 12 16,7 10 9-16,1 15 0 16,-1 7 41-16,-1 6-19 15,-2 2 2-15,-2-8 12 16,-2-5-15-16,1-9-13 16,-2-12-8-16,1-8 3 15,0-9-9-15,9-11-50 16,7-2-113-16,6-32-108 0,2-20-425 15</inkml:trace>
  <inkml:trace contextRef="#ctx0" brushRef="#br0" timeOffset="2631.847">8461 1492 355 0,'0'0'154'16,"0"0"-75"-16,0 0 41 0,0 0-14 16,0 0-68-1,-116-50-26-15,74 83 10 16,5 7-7-16,10 9-1 0,15 0 2 15,12 4-16-15,2-2-4 16,26 0 1-16,8-3 0 16,8-2-3-16,-2 2 12 15,-4-2-1-15,-10 0-5 16,-13-2 1-16,-15 2-6 16,-2-3 10-16,-31 3-5 15,-14-9 8-15,-8-4 5 16,0-10-1-16,10-9 22 15,10-9 1-15,16-5 4 0,10-8-27 16,9-18-10-16,0-12-4 16,31-12-5-16,17-6 6 15,16-2-10-15,11-1-3 16,5 3-9-16,-2 5 0 16,-2 10 11-16,-15 12 8 15,-13 7 4-15,-18 12 5 16,-14 7-5-16,-13 3-3 15,-3 6-4-15,-3 23 7 16,-18 14 42-16,-7 9-2 16,-5 8-12-16,2-5-19 15,4 1-3-15,13-10-6 16,10-7 0-16,4-7-1 16,3-9-2-16,20-8-11 0,6-11-1 15,11-4 15-15,5-16 1 16,4-20 10-16,-1-12 1 15,-5-6-11-15,-10-4 0 16,-12 0 16-16,-12 5-15 16,-9 8 1-16,-6 11 15 15,-21 13 2-15,-14 11 11 16,-6 10-24-16,-5 0-7 16,4 15 0-16,5 9 0 15,12-4 10-15,14-3-10 0,14 0-7 16,3-3 2-16,15-1-7 15,23-4-14 1,17-7 20-16,12-2-4 16,10-5 0-16,3-16-8 0,2-2-7 15,-2-3 7-15,-8 1 16 16,-14 2 4-16,-19 8-4 16,-20 5 2-16,-11 6 0 15,-8 4 19-15,0 0 16 16,-24 24-1-16,-12 12-15 15,-15 10-18-15,-6 6 5 16,1 3-5-16,7-1 1 0,11-7-2 16,11-5 0-16,15-13-3 15,8-10 3 1,4-7-13-16,4-7 6 0,19-5-17 16,11-9 24-16,11-19 0 15,7-13 11-15,-1-5-5 16,0-1 0-16,-11-2-2 15,-5 9-4-15,-12 14-1 16,-10 11 1-16,-8 13-3 16,-5 2 0-16,0 17-9 15,1 15-5-15,4 9 17 0,1 3 21 16,4-4-21 0,-1-6 9-16,5-10-9 0,2-9-5 15,3-9 4 1,2-6-21-16,8-25-5 15,7-24 11-15,-1-17-36 16,1-11-33-16,-15-11 46 0,-6-14 34 16,-9-15 5-16,-3-7 5 15,0 7 4-15,-2 27-9 16,1 31 19-16,-2 31 81 16,0 18 10-16,0 10-46 15,0 3-64-15,0 32-4 16,0 19 4-16,0 19 5 15,0 18 12-15,0 9-8 16,0 2 8-16,4 0 4 0,4-9 4 16,-4-10 8-16,-1-11-18 15,0-13-3 1,0-14-9-16,2-13 2 16,-1-16-3-16,0-8-2 0,-1-6-3 15,3-2 2-15,4 0-10 16,7 0 11-16,7-2 9 15,12-7-6-15,9-1 11 16,8-1-8-16,10 0-6 16,4 1 16-16,3 1-16 15,-7 3 29-15,-12 4-12 16,-13 0 23-16,-18 2-14 16,-7 0-16-16,-10 0 5 15,-3 0-15-15,0 0 0 16,0 0-5-16,0 0-8 15,0 0-101-15,0 0-43 0,0 0-78 16,0-10-199-16</inkml:trace>
  <inkml:trace contextRef="#ctx0" brushRef="#br0" timeOffset="2958.053">10665 2006 631 0,'0'0'95'0,"0"0"-87"0,0 0 36 16,0 0 13-16,0 0-4 15,107 0 26-15,-43 0-14 16,6 0-1-16,3 0-8 15,-3-1-21-15,-9-2 3 16,-10 1-4-16,-12 0-30 0,-11 1 6 16,-13 1-10-1,-6 0-3-15,-8 0 1 16,1 0-71-16,-2 0-85 16,0 1-83-16,0-1-49 15,1 0-116-15</inkml:trace>
  <inkml:trace contextRef="#ctx0" brushRef="#br0" timeOffset="3362.484">11525 1398 797 0,'0'0'46'0,"51"-85"-43"15,-8 46 87-15,5 6 17 16,4 11-57-16,2 9-29 0,-9 11-4 15,-6 2-17 1,-7 14-1-16,-8 18-1 16,-8 12 4-16,-11 11 3 15,-5 10 40-15,-11 10-22 0,-22 5 22 16,-13 3-28 0,-9-5-17-16,-4-5 20 0,3-12-20 15,8-13 1 1,17-14-3-16,13-14 4 0,12-13-2 15,6-7 0-15,0 0-17 16,0 0 14-16,26 0 1 16,13 0 2-16,20 0 59 15,14-3-1-15,0-8-18 16,-1 0-4-16,-7 0-28 16,-11 2-5-16,-9 4-3 15,-12 2-6-15,-14 3-60 16,-19 0-139-16,-12 11-144 15,-44 4-231-15</inkml:trace>
  <inkml:trace contextRef="#ctx0" brushRef="#br0" timeOffset="4134.124">5286 2859 325 0,'0'0'203'0,"0"0"-172"15,0 0 30-15,0 0 25 16,0 0-86-16,0 0-27 15,-27 11 25-15,67-6 2 16,20 1 67-16,16 1-23 16,21-6 10-16,24 1-5 15,16-2-2-15,18 0-12 0,21 0-12 16,15-6-13 0,22-5 17-16,21-4-18 0,14-5 2 15,13-4 14-15,-1-5-13 16,-4 3 10-16,-5-1-22 15,-20 4 6-15,-19 5 4 16,-26 3 6-16,-28 5 26 16,-31 6-14-16,-33 4-20 15,-34 0 5-15,-32 0-13 16,-16 0-18-16,-12 2 18 16,0 6 2-16,-17 1 13 0,-9 3 14 15,-7 1-29 1,3-6-48-16,11-3-32 15,8-4-26-15,11 0-40 0,0-5-112 16,15-11-120-16</inkml:trace>
  <inkml:trace contextRef="#ctx0" brushRef="#br0" timeOffset="4761.603">9714 2556 549 0,'0'0'89'16,"0"0"-86"-16,0 0 60 0,-119 13-17 15,74 17-24-15,-1 9 31 16,10 14-16-16,11 2 11 16,11-3-40-16,14-4-8 15,0-11-6-15,23-8 1 16,17-10 5-16,8-11-8 15,4-8 14-15,6-5-6 16,-6-21 10-16,-8-7-3 16,-10-4 28-16,-13-2 32 15,-14 2-5-15,-7 1 3 16,0 7-22-16,-15 9 1 16,-7 10-12-16,-5 3-20 15,-3 7 2-15,2 0-14 16,3 7 4-16,5 3-9 15,10 2 5-15,5 1-7 16,5 6 2-16,6-2-8 16,27 0 4-16,19-3-2 15,26-4 11-15,19-7-5 0,25-3 14 16,27 0-9-16,33-1 7 16,28-9-4-16,22 2 0 15,20 0-2-15,-3 5-1 16,3 3 5-16,-12 0-3 15,-19 0 6-15,-24 10 21 16,-41-3-15-16,-30-2 13 0,-32 1 0 16,-27-4-11-1,-23 1 15-15,-17-2-29 0,-13 1 14 16,-10-2-7-16,-2 0-6 16,-1 0 18-16,-1 0-8 15,0 0-12-15,3 0-2 16,3 0-36-16,12-4-83 15,14-11-18-15,14-2-115 16,9 0-125-16</inkml:trace>
  <inkml:trace contextRef="#ctx0" brushRef="#br0" timeOffset="4917.612">13374 2704 136 0,'0'0'508'16,"0"0"-445"-16,0 0 13 15,0 0 53-15,0 0-48 16,0 0-66-16,42-2-15 16,-30 2 0-16,-3-1-138 15,-9-11-297 1</inkml:trace>
  <inkml:trace contextRef="#ctx0" brushRef="#br0" timeOffset="9473.231">3821 4367 520 0,'0'0'119'16,"0"0"-102"-16,-97-15-3 15,60 22 33-15,0 22-20 0,1 10-11 16,3 15 4-1,3 11-13-15,5 5 3 16,10 2-3-16,6-3-1 16,9-10-10-16,0-10 4 15,21-15-9-15,4-16-7 0,3-15-1 16,5-7 17-16,5-37 3 16,6-21 23-16,-5-17-11 15,-2-10-6-15,-8-3-4 16,-10-7 23-16,-7-3-23 15,-7 2 30-15,-5 6-22 16,0 17-4-16,0 21 18 0,-11 27 41 16,3 17 43-1,1 12-89-15,1 3-22 16,-3 30-18-16,-7 21 2 0,-1 22 16 16,3 15 17-16,6 4-14 15,8 3-1-15,0-8 4 16,9-8-6-16,13-14-1 15,7-13-3 1,2-16-9-16,2-14 4 0,0-13-4 16,0-12-8-16,1-18 21 15,3-23 12-15,-3-12-6 16,-7-8 5-16,-7-4-2 16,-9-2-5-16,-9-1 2 15,-2 6-1-15,0 17 3 16,0 16 0-16,0 19 39 15,0 10 10-15,0 0-57 16,0 13-15-16,0 27-31 16,-2 16 46-16,-1 19 21 15,2 5-15-15,1-3-5 16,0-5 5-16,0-8 1 0,0-11-14 16,0-12-19-1,9-17-102-15,6-24-62 0,4-18-74 16,-1-38-35-16</inkml:trace>
  <inkml:trace contextRef="#ctx0" brushRef="#br0" timeOffset="11928.771">4131 4052 204 0,'0'0'431'0,"0"0"-392"16,0 0-23-16,0 0-16 15,0 0-8 1,0 0-87-16,27-29 95 0,9 18 0 15,3-6 0-15,4-2-5 16,-7-2 5-16,-11 3 10 16,-4 4-10-16,-12 4 0 15,-8 9 73-15,-1 1 10 16,0 0 9-16,0 0-88 16,0 19-4-16,0 22-2 15,0 21 2-15,-4 18 35 16,1 16 7-16,1 7-22 15,1 1 19-15,1-4-23 0,0-10-2 16,0-14 12 0,7-17-26-16,7-14-2 15,5-16-1-15,-2-15-12 0,7-14 5 16,1-5 10-16,6-31 11 16,4-15 27-16,-4-11-35 15,-3-7 7-15,-10 1 3 16,-7 7-11-16,-7 12 7 15,-4 18-1-15,0 14 13 16,0 13 48-16,0 4-37 16,0 0-32-16,-9 17-10 0,-3 16-6 15,-3 13 14 1,0 12 3-16,5 0-1 0,10-1 3 16,0-1-3-1,6-9-1-15,18-5-1 0,7-12-7 16,5-8 5-16,4-18-7 15,-3-4 11-15,2-23 6 16,-3-19-4-16,1-5 9 16,-7-5-1-16,-12 1-5 15,-9 3 2-15,-9 5 2 16,0 11-8-16,0 12 14 16,-7 12-9-16,2 8-1 15,-1 0-5-15,-3 17-26 0,-3 18 14 16,-3 14 12-16,-1 7 3 15,10 2 5 1,4-2-8-16,2-3-4 16,5-8 3-16,20-11-15 15,2-10 15-15,7-16-11 16,4-8 9-16,5-22-2 0,5-28 4 16,2-14 0-16,-2-11-16 15,-5-7-13-15,-10-6 21 16,-15-6 7-16,-11-5 4 15,-7 10-1-15,0 16 2 16,-7 22 2-16,-8 25 41 0,3 18 18 16,0 8-35-1,-3 15-29-15,-7 31-6 16,0 19 4-16,-1 15 3 16,8 10-1-16,8 2 0 0,5-1 3 15,2-5 2 1,0-8-5-16,0-10 0 0,6-11-1 15,-1-12-3 1,-2-17-65-16,-3-14-37 0,0-14-77 16,0-10 66-16,-3-28-40 15,-14-14-180-15,-2-7 221 16,-3-2 18-16,2 2 18 16,2 5 80-16,6 11 167 15,2 14 18-15,7 10-22 16,3 10-54-16,0 1-10 15,16 0-73-15,20 3-15 16,19-2 23-16,11 4-7 16,13-2 25-16,3 2-28 15,3 0-9-15,-6 3 19 0,-10-2-34 16,-17 2 14-16,-21 0-14 16,-16 0 2-16,-10 0-2 15,-5 0 28-15,0 0 57 16,0 0 6-16,-20 2-28 15,-17 18-21-15,-12 8-40 16,-11 8 3-16,-3 6-5 16,8 6-4-16,6 3 4 15,10-2-5-15,11 1 7 16,13-8-4-16,9-6 2 16,6-11-14-16,3-8 9 15,21-11-14-15,12-6 19 0,13-8 9 16,6-25-9-16,9-10 7 15,-1-9 5-15,-11 1-12 16,-10-1 0-16,-14-4 7 16,-10-1-6-16,-6 5 5 15,-7 14-1-15,-4 16 2 16,-1 14-6-16,0 8-1 16,0 0-6-16,0 30-45 15,0 13 42-15,0 15 8 16,-1 7 2-16,1 1-1 15,0-6 7-15,4-2-3 0,14-11-4 16,4-13-40 0,2-15-12-16,2-16 11 0,5-9-3 15,3-37 29-15,5-17-19 16,0-16-98-16,-8-9-31 16,-7-8 89-1,-15-12 26-15,-8-11 6 0,-1 2-32 16,-4 16 71-16,-10 28 3 15,1 32 144-15,4 26 41 16,1 12-91-16,-2 15-64 16,-2 31-23-16,-4 19-7 15,2 18 12-15,7 9-4 16,4 7-5-16,3 2 7 16,0-1-8-16,0-5 7 0,0-15 5 15,6-15-7 1,4-20-8-16,1-21 1 0,2-15-13 15,1-9 0 1,5-22 13-16,9-21 27 0,5-17-3 16,-3-8-21-16,0-2-3 15,-8 0 8-15,-4 5 3 16,-3 12-14-16,-6 21 3 16,-6 18 0-16,-3 13-12 15,0 1 3-15,0 26-41 16,0 16 38-16,0 16 12 15,0 3 10-15,5 2-6 16,9 1-1-16,6-3 6 0,5-7-9 16,7-11 0-1,2-16 0-15,1-13-7 0,-2-14 7 16,0-1 1-16,-2-30 7 16,-2-14 16-16,-4-8-22 15,-7-8 5-15,-6 1 2 16,-8 0-1-16,-4 10 0 15,0 12-6-15,0 16 12 16,0 12 53-16,-4 8-24 16,1 2-33-16,-1 4-10 15,-2 21-21-15,-2 12 20 16,2 8 0-16,6 5 2 16,0-2-3-16,0 0 3 15,11-1-1-15,5-7 0 16,2-9-9-16,1-10 7 15,1-13-1-15,7-8 2 0,1-8 1 16,8-25 2-16,1-10 12 16,-1-5-7-16,-2-6-7 15,-4 1 5-15,-8-5-4 16,-10 2-1-16,-6 8 6 16,-6 12-4-16,0 19 4 15,0 12-6-15,0 5-1 16,0 5-23-16,-3 24-7 15,-4 13 31-15,2 8-5 0,4 0 8 16,1-4-3 0,3-2 0-16,13-5 5 0,8-8-5 15,4-8 0-15,1-10-7 16,-1-10 1-16,2-3 11 16,-2-24-5-16,2-11 10 15,0-8-5-15,-3 0-1 16,-8-5-1-16,-7-4 4 15,-6-3 9-15,-3-2-16 16,-3 10 2-16,0 15 2 16,0 15 0-16,0 13 15 15,0 4-19-15,-6 4-12 16,-2 28 4-16,-3 11 0 16,-1 17 8-16,0 4 11 0,9-3-11 15,3-4 0-15,0-8-3 16,7-8 5-16,8-8-5 15,3-8 3-15,0-8-12 16,1-10-19-16,-2-7-29 16,5-12-1-16,-1-20-62 15,-9-12-176-15,-10-7-266 16</inkml:trace>
  <inkml:trace contextRef="#ctx0" brushRef="#br0" timeOffset="12120.177">6831 4188 797 0,'0'0'50'15,"0"0"-41"-15,0 0-9 16,82-5 134-16,-18 4-22 16,3 1-57-16,-2 0-16 15,-7 0-38-15,0 1-2 16,-3 5-22-16,-7-6-145 15,-14 0-268-15</inkml:trace>
  <inkml:trace contextRef="#ctx0" brushRef="#br0" timeOffset="12712.632">8710 4175 461 0,'0'0'18'0,"-98"-25"4"16,50 25 59-1,8 0-17-15,4 23-6 16,6 11-32-16,8 14-14 16,11 13 1-16,7 11-13 0,4 11 34 15,12 9-27-15,16 5 5 16,2 6 16-16,0-5-2 15,-3-3-7 1,-9-9-19-16,-5-7 3 0,-7-7 9 16,-6-8-11-16,0-10 2 15,-3-9-1-15,-13-11-2 16,-4-10-2-16,-5-10-35 16,-8-13-57-16,-4-1-170 15,-8-23-136-15</inkml:trace>
  <inkml:trace contextRef="#ctx0" brushRef="#br0" timeOffset="12904.4">8190 4838 351 0,'0'0'89'16,"89"-64"-38"0,-20 36 99-16,11 6 12 0,6 6-59 15,0 8-38-15,-5 7 6 16,-8 1-52-16,-6 0-11 15,-12 6-8-15,-4 6-7 16,-12 1-12-16,-5-4-125 16,-4-9-65-16,-2 0-128 0</inkml:trace>
  <inkml:trace contextRef="#ctx0" brushRef="#br0" timeOffset="13195.21">9465 4096 502 0,'0'0'119'15,"0"0"-89"-15,-101-15 82 16,68 16-3-16,0 23-50 16,0 13-50-16,2 12 18 15,3 14-3-15,4 7 11 16,7 8 12-16,8 5-13 15,9 1-23-15,0-2-9 0,8-2 4 16,17-3 1-16,8-12-7 16,7-11-11-16,8-20-45 15,3-21-26-15,10-13-39 16,0-30-104-16,2-24-165 16</inkml:trace>
  <inkml:trace contextRef="#ctx0" brushRef="#br0" timeOffset="13406.275">9883 4319 309 0,'0'0'407'15,"0"0"-373"-15,0 0 41 16,-87 37 41-16,60 2-68 16,1 14 10-16,-1 8-11 15,0 10-15-15,0 6-16 16,6 0-12-16,2-1-1 0,8-4-6 15,3-12-7 1,3-16-88-16,5-21-31 0,0-17-48 16,0-8-60-16,0-32-90 15</inkml:trace>
  <inkml:trace contextRef="#ctx0" brushRef="#br0" timeOffset="13629.489">9519 4420 507 0,'0'0'174'16,"0"0"-154"-16,0 0-17 0,0 0 40 16,0 0 67-16,76 83-22 15,-30-38-1-15,-1 3-24 16,1 2-6-16,-6-3-44 16,-2-3-11-16,-5-6-2 15,-2-8 0-15,-1-11-4 16,0-15-77-16,4-5-56 15,6-31-29-15,-3-17-224 16</inkml:trace>
  <inkml:trace contextRef="#ctx0" brushRef="#br0" timeOffset="13884.152">10094 3975 570 0,'0'0'47'0,"0"0"-43"0,38 84 11 16,-5-31 53-16,6 12 7 16,-2 4-10-16,-4 4 4 15,-11 2-25-15,-9 4 6 16,-13 1-1-16,0 5-12 16,-22 1 12-16,-11 1-23 15,-3-12-25-15,1-8 6 16,9-20-7-16,10-18-9 15,8-10-63-15,8-19-76 16,0-5-111-16,14-32-123 16</inkml:trace>
  <inkml:trace contextRef="#ctx0" brushRef="#br0" timeOffset="14176.137">10682 4607 680 0,'0'0'177'15,"0"0"-164"-15,0 0 63 16,0 0 23-16,0 0-78 0,0 0 40 16,115 2-1-16,-62-2-13 15,3 0-37-15,2 0 3 16,0-3-7-16,-1-7 0 15,-6 4-6-15,-8-2 0 16,-10 0-2-16,-9 4-6 16,-12 1-82-16,-9 3-53 15,-3 0-66-15,-23 0-70 16</inkml:trace>
  <inkml:trace contextRef="#ctx0" brushRef="#br0" timeOffset="14411.349">10767 4787 455 0,'0'0'159'0,"0"0"-99"15,0 0 92-15,0 0-42 16,0 0-66-16,0 0 6 0,96 2 75 16,-31-2-10-16,4 0-22 15,-3 0-40 1,-11-4-10-16,-6-1-30 0,-12 3 5 15,-10-1-18-15,-13 2 2 16,-6 1-5-16,-6 0-30 16,-2 0-113-16,0 0-75 15,-18-8-176-15</inkml:trace>
  <inkml:trace contextRef="#ctx0" brushRef="#br0" timeOffset="15204.276">12056 4398 463 0,'0'0'89'0,"0"0"-76"16,0 0 59-16,0 0 71 15,-40-73-88-15,13 73 2 16,-12 0-19-16,-10 22-23 16,-11 19-12-16,1 12-3 15,-1 10 6-15,12 3 7 16,11-3-9-16,9-3-2 16,13-7 5-16,4-11-3 15,11-11-5-15,0-12 1 16,9-12-19-16,13-7 19 15,8-12 11-15,6-22 18 16,3-10-9-16,1-6-16 16,-3 0 14-16,-7-4-3 15,-6-1 9-15,-4-2 4 16,-4 7-25-16,-7 11 11 0,-3 13 7 16,-3 15 26-16,-3 8 0 15,0 3-37-15,0 0-10 16,0 0-9-16,0 11-25 15,0 23 4-15,3 14 30 16,0 14 10-16,-3 7 3 16,0-1-3-16,0-2-3 15,6-4 1-15,6-9-8 16,4-12-50-16,11-19-86 0,12-22-69 16,6-7-66-16,4-37-141 15</inkml:trace>
  <inkml:trace contextRef="#ctx0" brushRef="#br0" timeOffset="15421.74">12439 4318 773 0,'0'0'35'0,"0"0"-24"15,-85 104 31-15,48-48 33 16,0 7-24-16,0 3-5 15,5 2-35-15,4-2-7 0,11-1-8 16,4-11-20-16,4-12-106 16,3-14-43-16,3-24-90 15,-2-5-99 1</inkml:trace>
  <inkml:trace contextRef="#ctx0" brushRef="#br0" timeOffset="15653.33">12047 4364 599 0,'0'0'33'0,"0"0"-33"0,0 0 0 16,0 0 78 0,85 87 25-16,-34-51-26 0,6 3 48 15,-1 0-60-15,-5-3-22 16,-9-2-15-16,-11-3-24 15,-9-2 1-15,-7-3-5 16,-3-4 0-16,-4-2-32 16,-1-8-167-16,3-12-126 15</inkml:trace>
  <inkml:trace contextRef="#ctx0" brushRef="#br0" timeOffset="15955.854">12902 4651 848 0,'0'0'170'0,"0"0"-162"16,0 0 86-16,0 0-12 15,0 0-82-15,0 0 0 16,97-9 34-16,-26-2 26 15,4 1-9-15,-5 2-44 16,-10-1 29-16,-8 4-31 16,-13-1-3-16,-11 6 2 15,-10-1-3-15,-12 1-2 16,-3 0-57-16,-3 0-65 0,0 0-41 16,-17 0-86-16,-11-8-177 15</inkml:trace>
  <inkml:trace contextRef="#ctx0" brushRef="#br0" timeOffset="16215.273">13188 4313 597 0,'0'0'155'15,"0"0"-115"-15,0 0 67 16,0 0-22-16,0 0-85 0,0 0 20 15,-15 96 14-15,11-37 15 16,1 6-6-16,-2 2-9 16,4-2-33-16,-2 2 5 15,3-4-6 1,0-8 5-16,0-10-12 0,7-15-111 16,10-18-24-16,2-12-133 15,5-18-104 1</inkml:trace>
  <inkml:trace contextRef="#ctx0" brushRef="#br0" timeOffset="16705.562">13656 4000 241 0,'0'0'536'16,"0"0"-527"-16,0 0 3 15,0 0 3-15,0 0-9 16,-1 109 38-16,-1-36-2 16,1 5 0-16,1 7 6 15,0 1-21-15,0-5-4 16,0-4-8-16,1-9 4 16,5-13-1-16,1-15-17 15,-1-10 1-15,-1-15 4 16,-2-7-6-16,0-8 0 0,0 0 0 15,2-13 29 1,4-18 20-16,6-9-19 0,4-7-25 16,7-4-5-16,2 0 0 15,3 2-6 1,4 9 7-16,-3 10-6 0,2 13 4 16,-2 10-11-16,-3 7 2 15,0 0 7-15,-3 13-25 16,-6 15 28-16,-8 8-27 15,-9 6 27-15,-3 6 17 16,-25-1-12-16,-20 1 28 16,-13-2-2-16,-8-6-14 15,1-6-2-15,10-9-15 16,14-11-1-16,13-7-17 0,10-7-84 16,7-14-91-1,8-24-246-15</inkml:trace>
  <inkml:trace contextRef="#ctx0" brushRef="#br0" timeOffset="17326.495">14850 4988 323 0,'0'0'228'0,"0"0"-205"15,0 0 39 1,0 0 104-16,0 0-80 0,0 0-24 15,0 0-25-15,1-13-17 16,-14 33-8-16,-16 8 12 16,-5 7-6-16,-2-3 15 15,2 2-29-15,7-3-3 16,8-2-1-16,10-10-103 16,9-15-216-16,0-4-249 15</inkml:trace>
  <inkml:trace contextRef="#ctx0" brushRef="#br0" timeOffset="20847.413">16317 4038 400 0,'0'0'122'0,"-88"-34"-90"16,47 29 8-16,3 5 58 16,4 0-41-16,3 22-33 15,-1 12-12-15,1 14-9 16,4 9 17-16,5 7-17 16,11 5 12-16,8 8-4 15,3 3-5-15,5 4 17 16,17-1-18-16,4 3 1 15,8-1 1-15,-4-3-2 16,-6-7 11-16,-5-11-10 16,-10-9-1-16,-9-1-5 15,0-5 4-15,-20 0 5 0,-12-4-8 16,-11-6 6-16,-2-4-7 16,-3-11-6-16,3-10-100 15,4-14-109-15,0-4-71 16</inkml:trace>
  <inkml:trace contextRef="#ctx0" brushRef="#br0" timeOffset="21122.216">15673 4715 381 0,'0'0'77'16,"0"0"-52"-16,93-56 82 15,-46 40 4-15,11 5-14 16,11 3-15-16,8 5-25 16,1 3-4-16,-5 0 4 0,-9 0-26 15,-11 7 5-15,-13 0-22 16,-15 0-4-16,-10-4 3 16,-7 0-11-16,-7 0-3 15,-1-2 1-15,0 2-43 16,0 1-100-16,0-4-109 15,0 0-99-15</inkml:trace>
  <inkml:trace contextRef="#ctx0" brushRef="#br0" timeOffset="21652.227">17302 4025 131 0,'0'0'558'0,"0"0"-509"16,0 0 33-16,0 0 17 15,0 0-41-15,-97-44-48 0,59 79-7 16,-9 19-3-16,-4 13 14 16,3 12-6-16,-1 8 0 15,9 8 10-15,7 3-17 16,11-2 3-16,14-3 7 16,8-4-9-1,11-10 3-15,17-9-1 0,5-10-1 16,3-14-1-16,4-7 2 15,-3-9 3-15,1-7-7 16,-2-12-8-16,-1-9-30 16,1-2-124-16,-12-18-182 15</inkml:trace>
  <inkml:trace contextRef="#ctx0" brushRef="#br0" timeOffset="22175.261">17424 4515 798 0,'0'0'47'16,"0"0"-40"-16,24-84 0 15,9 58 58-15,9 0-38 16,5 7-17-16,3 6 11 15,-6 7-19-15,-6 6 5 0,-8 0-7 16,-10 16-5 0,-8 15-12-16,-9 12 17 15,-3 7 5-15,-9 10 11 16,-20 0-9-16,-10 1-3 0,-7-3 14 16,-4-7-17-16,-2-5 10 15,4-10-2-15,8-12-6 16,12-12-1-16,13-9 11 15,6-3-3-15,4-8-2 16,5-18-8-16,0-8-5 16,3-7 5-16,20 4-5 15,5 6 5-15,3 4 5 16,5 10 2-16,3 5 18 16,3 7-13-16,-2 5 8 15,1 0 2-15,-5 6-3 0,-4 10-4 16,-8 1-10-16,-3 2-5 15,-4-1 0-15,-4-2 2 16,-4-1-2-16,-1-5-41 16,1-9-83-16,5-1-83 15,2-18-92-15,2-19-203 16</inkml:trace>
  <inkml:trace contextRef="#ctx0" brushRef="#br0" timeOffset="22466.377">18131 3975 364 0,'0'0'408'0,"0"0"-394"16,0 0-9-16,0 0 10 16,0 0-15-16,70 87 95 15,-29-31-27-15,-7 13-17 0,-6 6-10 16,-9 2-12-16,-11 6-2 15,-8 4-7-15,-9 0 23 16,-25 2 10-16,-12 1-42 16,-14-7 2-16,-1-9-7 15,9-17-2-15,11-18-8 16,18-14-4-16,12-12-37 16,8-9-38-16,3-4-67 0,7-14-40 15,19-20-119 1</inkml:trace>
  <inkml:trace contextRef="#ctx0" brushRef="#br0" timeOffset="22738.808">18592 4632 707 0,'0'0'288'15,"0"0"-282"-15,0 0 65 16,0 0 39-16,85-16-78 16,-36 7 5-16,8 2 3 0,1 0-15 15,0 4-11-15,-2 2-5 16,-4-1-7-16,-8 1 4 16,-12 1-12-16,-11 0 1 15,-9 0-77-15,-8 0-47 16,-4 6-97-16,-7 3-79 15,-30 3 54-15</inkml:trace>
  <inkml:trace contextRef="#ctx0" brushRef="#br0" timeOffset="22957.034">18607 4841 347 0,'0'0'92'0,"0"0"-66"16,0 0 123-1,0 0-10-15,0 0-50 16,0 0 50-16,122 39-41 0,-71-38-20 16,0-1-19-16,1 0-37 15,-3 0-4-15,-7-7-18 16,-8-2-4-16,-1-1-95 16,0-7-134-16,-3-7-217 15</inkml:trace>
  <inkml:trace contextRef="#ctx0" brushRef="#br0" timeOffset="23430.978">19554 4316 897 0,'0'0'100'0,"0"0"52"15,0 0 11-15,0 0-102 16,0 0-56-16,0 0-5 16,96-34 1-16,-29 23-1 15,7 0 7-15,4 3 1 16,-5 0-6-16,-7 5-2 16,-10 3 0-16,-14 0-1 0,-9 0 7 15,-8 0-5-15,-4 0-1 16,-6 3-7-16,0 5 6 15,-6 2 1-15,0 7-5 16,-6 6 2-16,-2 11 6 16,-1 13 0-16,0 6 6 15,0 11-6-15,-8 3 4 16,-1 3-7-16,1 6 0 16,3 3-1-16,1 0 1 15,1-8 0-15,3-8 0 16,0-12 3-16,0-8-3 15,0-7 0-15,0-13-7 16,0-4-28-16,0-11-25 0,0-3-36 16,0-5-5-1,0 0-34-15,0-15-15 0,0-12-125 16,-16-9-147 0</inkml:trace>
  <inkml:trace contextRef="#ctx0" brushRef="#br0" timeOffset="23709.777">19839 4810 436 0,'0'0'261'0,"0"0"-209"15,0 0 65-15,0 0 11 16,0 0-77-16,114-64-2 16,-40 45-4-16,5 4 1 15,6 5 21-15,2 1-14 0,-4 4 9 16,-10 3-27-16,-15 1-19 15,-16-1 26 1,-13 2-16-16,-13-1-12 0,-10 1-2 16,-5 0-6-16,-1 0 4 15,0 0-10-15,0 0-22 16,0 0-70-16,-7 0-74 16,-20 0-129-16,-18 0-167 15</inkml:trace>
  <inkml:trace contextRef="#ctx0" brushRef="#br0" timeOffset="24948.407">21792 5053 491 0,'0'0'133'16,"0"0"-129"-16,0 0 31 0,0 0 59 15,0 0-42-15,0 0-52 16,0 0 0-16,9 39 46 15,-9 1 6-15,-16 5 18 16,-10 3-22-16,-7-2-7 16,-3-3-10-16,-1-8-27 15,9-6 11-15,6-7-15 16,9-11-21-16,13-10-142 16,0-1-230-16</inkml:trace>
  <inkml:trace contextRef="#ctx0" brushRef="#br0" timeOffset="26275.793">22970 4200 197 0,'0'0'283'0,"0"0"-162"0,0 0 18 15,-58-88 5 1,32 75-49-16,1 5-19 0,0 5-22 16,-3 3-35-16,-4 8 8 15,-2 22-13-15,-4 11-14 16,3 9 5-16,8 8-3 15,9 6-2-15,15 5 6 16,3 6-4-16,8-1 0 16,18 4-2-16,3 0 1 15,2-3 3-15,-4-5 4 0,-5-5-7 16,-10-9-1-16,-7-6 4 16,-5 0-8-16,-5 0 6 15,-18 3-2-15,-8-5 4 16,-6-1 3-16,-5-6-13 15,-2-7 6-15,0-8-81 16,4-9-66-16,1-13-126 16,7-4-82-16</inkml:trace>
  <inkml:trace contextRef="#ctx0" brushRef="#br0" timeOffset="26542.242">22340 4758 703 0,'0'0'102'0,"0"0"-97"15,0 0 45-15,93-59 38 16,-38 46-35-16,15 5 14 16,12 4-4-16,8 1-24 15,-1 3-3-15,-4 0-13 16,-16 4 14-16,-13 3-34 15,-15-1 3-15,-14-1-3 16,-11 0-3-16,-10-1-11 16,-5-3-89-16,1 1-110 15,-2-2-104-15,0 0-56 0</inkml:trace>
  <inkml:trace contextRef="#ctx0" brushRef="#br0" timeOffset="27085.164">24121 4177 507 0,'0'0'93'0,"0"0"-61"16,0 0 112-16,0 0-20 15,0 0-61-15,0 0-48 16,-85-24-13-16,44 53 2 16,-6 13 6-16,-2 9-10 0,1 12 4 15,-1 7 30-15,7 6-26 16,6 5 12 0,11 2 1-16,11 3-16 15,12 1 3-15,2-6 2 16,18-4-5-16,13-7 14 15,9-8-8-15,6-8 8 0,3-6-1 16,1-11 1-16,-2-4 11 16,1-9-7-16,-8-6-10 15,-6-7 4-15,-12-3-16 16,-12-3-2-16,-2-5-33 16,-1 0-101-16,-3-15-101 15,-4-11-183-15</inkml:trace>
  <inkml:trace contextRef="#ctx0" brushRef="#br0" timeOffset="28392.453">24296 4640 437 0,'0'0'143'16,"0"0"-35"-16,0 0 39 15,0 0-30-15,0 0-32 16,0 0-84-16,42-63 1 16,-3 49 15-16,1 4-14 15,-3 3 12-15,-11 4 3 0,-7 3-5 16,-9 0-8-16,-4 0-4 16,-4 10-1-16,-2 11 9 15,0 9-8-15,-15 4 15 16,-15 4-8-16,-10 1-8 15,-8 0 10-15,3-2-10 16,2-4 0-16,13-10 5 16,12-6-1-16,8-9-4 15,7-5 0-15,3-3 1 16,0 0 1-16,0 0-2 16,13-5-8-16,15-10 5 15,13-2 3-15,6 0-2 16,0 6 2-16,-3 5 0 15,-5 2-8-15,-7 4 13 0,-7 0-6 16,-8 0 1-16,-9 10-8 16,-6 11 8-16,-2 9 5 15,-10 7 0 1,-22 7 40-16,-11 0-14 0,-9-2 7 16,-2-4-22-16,6-5-16 15,5-4 0-15,12-7 0 16,8-6-5-16,10-7-3 15,7-5-87-15,6-4 5 16,0 0-25-16,0-17-44 16,15-13-220-16</inkml:trace>
  <inkml:trace contextRef="#ctx0" brushRef="#br0" timeOffset="28784.454">24836 4185 515 0,'0'0'87'0,"0"0"-51"16,0 0 87-16,0 0-22 15,0 0-63-15,0 0-37 16,37 2 16 15,-14 20 29-31,2 7-3 0,0 7-12 0,-4 9 7 0,-1 4 4 0,-7 10-24 16,-6 3-11-1,-5 6 18-15,-2 5-13 0,0 2-1 16,-15 2 12-16,-6-2-20 16,-6-4 12-16,-7-10-2 15,-6-7-5-15,-2-5 5 16,-3-5-12-16,5-6 12 15,7-7-13-15,8-8-3 16,8-9-8-16,9-6-79 16,5-8-58-16,3-3-32 15,0-23-157-15</inkml:trace>
  <inkml:trace contextRef="#ctx0" brushRef="#br0" timeOffset="29271.534">25407 4766 248 0,'0'0'405'16,"0"0"-366"-16,0 0 109 15,0 0 30-15,0 0-73 16,0 0-59-16,0 0-5 15,0 0 2-15,3 0-39 0,12 0-2 16,5 0 16 0,12 0 38-16,11-5-14 15,4-1-10-15,7 0-22 16,-4-1 17-16,-5 2-27 0,-8 0 1 16,-7 3 2-1,-7 1 0-15,-6-1-3 0,-6 0 0 16,-4 1-5-16,-4 1-42 15,-1 0-62-15,-2 0-60 16,0 0-62-16,-15 0-107 16,-18 8-154-16</inkml:trace>
  <inkml:trace contextRef="#ctx0" brushRef="#br0" timeOffset="29689.753">25337 4969 248 0,'0'0'0'0,"0"0"69"16,0 0 80-16,0 0-34 15,0 0-16-15,0 0-18 16,-2 0 19-16,2 0-31 15,0 0-15-15,0 0 7 16,0 0-28-16,0 0 1 16,0 0-15-16,13 0-14 15,10 1 12-15,10 0 40 16,8-1-8-16,11 0 4 16,4 0-31-16,7 0 9 0,-6 0-7 15,-8-4-8-15,-10 1 1 16,-14 1 5-16,-7-1-6 15,-7 3 4-15,-6 0-19 16,-5 0 8-16,0 0-7 16,0 0 4-16,0 0-12 15,0 0-26-15,0 0-62 16,0 0-27-16,0 0-107 16,0 0-162-16</inkml:trace>
  <inkml:trace contextRef="#ctx0" brushRef="#br0" timeOffset="43410.486">26761 4496 505 0,'0'0'17'16,"0"0"19"-16,-114-40 94 15,75 35-13-15,0 5-60 16,3 0-26-16,-1 16-17 16,0 9-3-16,1 6 0 0,3 6-11 15,5 6 8 1,4 6-14-16,5 4 11 16,6 0-5-16,12-1 0 15,1-7-9-15,3-9 6 16,17-10-11-16,5-11 2 0,6-10 10 15,5-5 2-15,7-17 19 16,-1-19-1-16,1-10 1 16,-9-7-8-16,-5-5-3 15,-10-1 0-15,-2 2 7 16,-8 6-8-16,-3 11 2 16,-5 15 13-16,-1 10 22 0,0 10-3 15,0 5-41 1,0 0-1-16,0 3-16 15,6 20-27-15,3 17 36 16,3 15 8-16,4 15 8 16,-1 10 1-16,-3 2-9 15,-4 1 0-15,-7-8-6 0,-1-12 21 16,-4-10-8-16,-20-5 31 16,-11-4 11-16,-12-6 19 15,-17-9-6-15,-11-6-25 16,-7-11-10-16,2-9-25 15,9-3 10-15,13-5-12 16,12-15-50-16,10-8-40 16,15-5-107-16,11-6-100 15,10 0-73-15</inkml:trace>
  <inkml:trace contextRef="#ctx0" brushRef="#br0" timeOffset="43797.355">27114 5187 145 0,'0'0'705'0,"0"0"-647"15,0 0-41-15,0 0 110 16,92-33-81-16,-59 24-43 16,-2 0-3-16,-1 4-5 15,-9-2-201-15,-17-8-239 16</inkml:trace>
  <inkml:trace contextRef="#ctx0" brushRef="#br0" timeOffset="46943.998">3751 5828 467 0,'0'0'121'15,"0"0"-60"-15,0 0 0 16,0 0 14-16,0 0-59 16,0 0-16-16,-3-12-41 15,40 12 41-15,17 0 4 0,16 0 18 16,16 0 8-16,13 0 13 15,4-7-28-15,1 0 17 16,-11-1-32-16,-20-1 0 16,-10 6-5-16,-19-2 12 15,-14 3-3-15,-12 1-4 16,-8 1 3-16,-7 0 0 16,-3 0-3-16,0 0 0 15,-1 0-32-15,-23 8-18 16,-13 2-30-16,-11 4-30 15,-4 1 60-15,1-4 21 16,5-1 22-16,4 1 7 16,9-2 2-16,6 0 6 0,10-2 56 15,8 1-6-15,4 4-28 16,2 5-7-16,3 9-3 16,0 11 37-16,0 10-26 15,9 10-5-15,9 9 6 16,-3 2-12-16,4 1-4 15,-2 4 7-15,-4-3-15 16,1-2-2-16,-1-8-6 16,-1-12-2-16,-3-14-7 15,-3-12-24-15,-2-12-25 16,-2-6 3-16,-1-4-55 16,-1 0 78-16,2 0-72 15,1-7 41-15,3-10 60 16,4-5 3-16,8-7 6 15,4-2 7-15,7-6-8 0,2-3 58 16,2-2-26 0,-3 2 19-16,-5 1 10 15,-8 10-34-15,-4 2 11 0,-7 6 7 16,-6 5 1-16,0 0 6 16,0 4 1-16,-9 3-30 15,-6 1 26-15,-3 8-53 16,-3 0 9-16,-4 5-10 15,-5 17-2-15,3 11 1 16,-1 8 1-16,7 5-6 16,6 7 3-16,9-1 3 15,6-4-3-15,6-7 3 0,19-7-12 16,11-10 10 0,9-9-17-16,7-11 9 0,6-4 10 15,2-12 0-15,-3-19-5 16,-4-13-2-16,-8-8-17 15,-9-7-5-15,-11 1 14 16,-14 2 2-16,-11 9 13 16,0 8 1-16,-9 12 8 15,-6 15-7-15,-3 7 6 16,4 5-8-16,-3 16 0 16,-1 17-8-16,1 14 0 15,1 7 6-15,7 7 1 16,6 1 2-16,3-1 5 0,0-8-4 15,8-12-2 1,8-9 0-16,2-12-12 0,3-9 3 16,1-11 7-16,2-6-8 15,-3-27 10-15,7-16 9 16,-1-13 0-16,-2-11-4 16,-4-3 2-16,-3 0-7 15,-5 1-10-15,-5 12 4 0,-5 17 12 16,0 17-5-1,-3 17-1-15,0 12-6 16,3 4 3-16,0 28-49 16,3 14 52-16,6 14 2 0,-2 9 1 15,2 2 3 1,0-3-6-16,-1-9 3 0,2-13 0 16,-1-15-1-16,4-12-4 15,-1-19-18-15,3 0-37 16,6-37 49-16,0-18 5 15,1-17-4-15,-2-8-30 16,-10-9 2-16,-7-8 22 16,-6-5 9-16,0 5 4 15,-15 19 0-15,3 26 7 16,2 25 20-16,8 18 64 16,1 9-21-16,-1 0-69 15,2 26-1-15,0 16-1 16,0 20 1-16,0 17 18 0,12 4-2 15,3 4 11-15,1-4-17 16,-2-7 2-16,4-6-12 16,-2-8 1-16,-1-7-5 15,0-11-60 1,-7-15-92-16,-8-12-96 0,-5-17-93 16</inkml:trace>
  <inkml:trace contextRef="#ctx0" brushRef="#br0" timeOffset="48549.847">5186 6317 445 0,'0'0'77'0,"0"0"-73"15,64-79 17-15,-19 49 53 16,7 4-7-16,0 6-17 16,2 12-16-16,-11 8-33 15,-7 0-2-15,-6 20-8 16,-6 11 9-16,-5 10 20 15,-7 6-1-15,0 6 5 16,-2 0-3-16,-4 1-16 16,0-7 22-16,-1-8-23 15,-1-13-1-15,2-10 0 16,-3-10-2-16,-3-6-2 0,3 0-2 16,5-20 3-16,2-15 52 15,3-14 12 1,-2-11-64-16,2 0 15 15,-5-1-1-15,-2 8-1 0,0 14-2 16,-3 15-8-16,1 14 14 16,-4 8-17-16,1 2-11 15,1 12-5-15,1 22-18 16,6 14 34-16,0 14 23 16,0 5-22-16,-3-2 9 15,1-4-8-15,1-14-2 16,4-13 0-16,1-17-21 15,5-17-68-15,2-9-21 16,5-36 45-16,-1-19-75 16,1-20-69-16,-4-11 61 15,-8-16 116-15,-5-10 24 16,-8-4-83-16,0 8 91 16,0 27 55-16,0 29 98 15,0 28-2-15,0 21-27 0,0 12 9 16,0 7-126-16,3 31 19 15,4 20-26-15,2 20 39 16,0 18 4-16,0 9-17 16,0 2 8-16,-3 1 8 15,-3-13-11-15,3-19-10 16,0-17-1-16,1-20-19 16,1-20-2-16,-2-12-10 15,0-7 4-15,4-21 7 16,5-21 18-16,0-18 13 15,-3-6-19-15,-4-4-11 0,-5 7-1 16,-3 10-7-16,0 20 7 16,0 16 8-1,0 12-8-15,0 5-11 0,0 15-20 16,0 20 3-16,0 12 28 16,1 9 2-16,9-1-2 15,4-2 11-15,5-7-11 16,6-8 2-16,5-11-2 0,8-12-5 15,2-12-2 1,6-3 12-16,-1-22-5 0,-2-17 22 16,-1-9-21-16,-2-3 11 15,0-4-11-15,-8 6 5 16,-13 11-6-16,-7 12 2 16,-12 10 11-16,0 11 40 15,0 5-1-15,-15 0-3 16,-10 21-49-16,-6 14-7 15,-7 11 6-15,1 6 2 16,1 7-1-16,5-4 0 16,2 1 5-16,9-8-5 15,9-10 0-15,8-10-7 0,3-8 6 16,6-11-14-16,15-9-3 16,3 0 14-1,4-22 4-15,4-15 1 0,-1-8 4 16,-1-6 2-16,-3-4-13 15,-7 5 12-15,-9 5-6 16,-2 11 0-16,-6 12 3 16,-3 14 0-16,0 7-3 15,0 1 0-15,0 9-19 16,0 25-2-16,-12 13 21 16,6 8-1-16,3 3 11 15,3-7-12-15,0-8 2 16,3-7-2-16,15-14 2 15,4-7-6-15,4-11-30 16,-1-4 4-16,6-19-5 16,-4-17 16-16,1-14-51 15,-4-9-29-15,-7-5 43 0,-6 0 26 16,-6 2 29-16,-5 10-17 16,0 18 12-16,0 17 8 15,0 17 37-15,-5 8 5 16,-2 25-42-16,0 14 3 15,1 14-1-15,4 5 10 16,2 1-7-16,0-5 20 16,0-6 0-16,2-12 1 15,4-10 0-15,1-16-14 16,-1-8-7-16,-3-8-4 16,0-2 2-16,6-14 9 15,0-13 30-15,4-13 6 0,-2-9-31 16,-2-5-17-16,-2-8 1 15,1-1 8-15,-2 2-7 16,1 11-1-16,2 15-1 16,-3 14 0-16,0 11-7 15,-3 8 2 1,2 2-5-16,5 4-10 0,5 18 5 16,4 12 15-16,2 8 14 15,0 8 11-15,0 4 23 16,-6 5-19-16,1-3 12 15,-4-4 6-15,-2-5-31 16,-2-9 1-16,-2-10-16 0,2-6 2 16,0-11-6-16,1-8-61 15,2-3-113-15,-1-29-93 16</inkml:trace>
  <inkml:trace contextRef="#ctx0" brushRef="#br0" timeOffset="49248.359">8801 6179 609 0,'0'0'76'15,"0"0"-60"1,0 0 86-16,0 0-66 16,0 0-7-16,0 0-22 15,0 0-2-15,-52 17 8 0,49-3-6 16,3-3-6-16,0-5-1 15,0-1-1-15,3-5-1 16,7 0-21-16,3-5 23 16,0-14 25-16,3-3 2 15,-2-2 12-15,-4 2 1 16,-5 5-8-16,-4 5-3 16,-1 7 0-16,0 3-14 15,0 2-15-15,-7 0-35 0,-11 21-82 16,-7 13-88-1,-7 12-103-15,-4 3-75 0</inkml:trace>
  <inkml:trace contextRef="#ctx0" brushRef="#br0" timeOffset="49587.626">8724 6587 594 0,'0'0'31'16,"0"0"-17"-16,0 0 14 16,0 0-28-16,0 0-12 15,0 0-7-15,7 22 19 16,-1-5 8-16,0-2 1 16,2 1 4-16,0-5-4 0,0-3-6 15,1-5 0-15,0-3-3 16,1 0 4-16,1-3 0 15,-2-11 36-15,-2-3 17 16,-4 1 19-16,-3 4-10 16,0 2 15-16,0 2-17 15,-13 6-41-15,-4 2-19 16,-6 0-4-16,-6 5-35 16,-2 14-84-16,-5 1-132 15,2-7-232-15</inkml:trace>
  <inkml:trace contextRef="#ctx0" brushRef="#br0" timeOffset="50589.489">5393 7529 349 0,'0'0'127'0,"0"0"-90"16,0 0 95-16,0 0 10 15,-57-82-43-15,46 77-38 16,2 2 1-16,-2 3 1 16,-2 0-48-16,-1 3-15 15,-8 19 1-15,1 9 5 16,-3 10-6-16,5 8 0 16,4 0 2-16,3-1-5 15,6-6 1-15,6-9 2 16,0-8 0-16,6-10-11 0,12-5 9 15,0-10-3 1,7 0 0-16,2-25 5 0,6-11 3 16,0-7 0-16,-8-3 11 15,-3 5-9-15,-10 2 1 16,-7 5-1-16,-4 8-4 16,-1 4 12-16,0 10-12 15,0 7 14-15,0 2 6 16,0 3-15-16,0 0-6 15,0 0-7-15,0 17-16 16,0 18 21-16,2 10 2 16,2 10 16-16,5-3 4 15,0-3-20-15,6-6 0 16,3-7-1-16,6-7-12 16,1-8-88-16,5-10-106 15,-2-11-100-15,-1-4-19 0</inkml:trace>
  <inkml:trace contextRef="#ctx0" brushRef="#br0" timeOffset="50932.332">6127 7772 757 0,'0'0'184'16,"0"0"-182"-16,0 0 17 16,0 0-15-16,0 0-4 0,0 0-31 15,33 0-78-15,-21-3-137 16,-2-8-295-16</inkml:trace>
  <inkml:trace contextRef="#ctx0" brushRef="#br0" timeOffset="52118.566">6933 7085 453 0,'0'0'94'0,"0"0"-56"0,0 0 123 15,0 0-105-15,0 0-49 16,-32 86-7 0,32-5 18-16,3 9 7 0,9 5 3 15,-3-1 1-15,-1-10 9 16,0-11-26-16,0-17 12 15,-4-18-13-15,1-17-2 16,-2-11-8-16,-3-10-1 16,0-9 1-16,3-29 12 15,1-20 14-15,1-19-25 16,-1-9 3-16,4-12 0 16,1-2-5-16,7 5 0 15,5 11 2-15,3 26-10 0,0 20 8 16,1 19-4-1,-3 11 3-15,-2 8-12 0,-1 0 11 16,-3 5-15 0,-5 17 5-16,-2 9 5 0,-9 9 7 15,0 7 2 1,-6 1 10-16,-16-4-7 0,-5-2 1 16,3-12-4-16,3-7 0 15,6-11 13-15,11-8-13 16,2-3 2-16,2 2-4 15,0 3-13-15,9 8 5 16,11 2-1-16,8 7 18 0,3 5-19 16,2 8 11-16,0 4-1 15,1 4 9-15,-4-3-6 16,-5-7 13 0,-2-6-16-16,-3-10 0 0,-3-6-3 15,-2-11 1 1,0-1-1-16,1-14 6 15,-1-19-1-15,1-9 12 0,-5-5-11 16,-5-6 5-16,-6 3-7 16,0 4 2-16,-3 10 2 15,-6 12 5-15,4 11-7 16,1 7 4-16,1 6 22 16,0 0-26-16,-1 6-3 15,-1 14-9-15,-1 11 9 16,0 7 0-16,3 3 5 15,3 2-1-15,0-1-4 0,8-6 0 16,7-6-1-16,1-9 1 16,6-7-2-16,-1-11-4 15,5-3 4-15,-1-10 2 16,3-22 0-16,-1-7 5 16,-3-7-5-16,-6-4-3 15,-5 1 3-15,-4 3-4 16,-4 5 6-16,-4 11-2 15,-1 13 0-15,0 11 2 16,0 6 28-16,0 0-30 16,0 9-11-16,0 18-4 0,0 10 15 15,-4 10 6 1,1 6-2-16,0-3-2 0,3 0-2 16,0-8 0-1,0-11-63-15,9-11-26 0,7-15-74 16,2-5-51-16,1-22 14 15,0-17-32-15</inkml:trace>
  <inkml:trace contextRef="#ctx0" brushRef="#br0" timeOffset="53357.632">7856 7271 200 0,'0'0'120'16,"0"0"-4"-16,0 0-87 15,0 0 8-15,-5 79 16 0,-2-31 22 16,4 7-21-16,-3 3-23 15,6 1 25 1,0-5-26-16,0-9 21 16,0-10-29-16,0-11-13 0,6-10-9 15,7-11-4-15,-2-3 0 16,3-13 4-16,2-21 18 16,3-10-5-16,-1-11 0 15,3-5-12-15,-5-8-2 16,-4 5-2-16,2 9 3 15,-1 15-1-15,-3 18 4 16,-2 13-9-16,-4 8 5 16,-1 5-26-16,2 20 8 15,-1 12 18-15,1 10 2 0,-2 5 26 16,-3 4-27-16,0 1 19 16,0 2 0-16,0-9-16 15,0-9 15 1,0-10-17-16,0-11 1 0,0-9-2 15,4-10-1-15,3-1-15 16,1-20 16-16,4-16 26 16,4-12-23-16,-1-10-1 15,3-5-2-15,-3-4 5 16,3 6-5-16,-4 11-3 16,-3 15 2-16,-5 16 2 15,-1 9-2-15,-5 10 0 16,0 0-9-16,0 11-13 15,0 17 23-15,0 13 2 16,0 7 10-16,0 3-11 0,4 4 15 16,1-4-8-1,5-7 2-15,-2-10 4 16,2-5-10-16,3-12-1 16,-2-8-3-16,4-6-8 0,3-3 8 15,4-17 7-15,5-16 5 16,1-11-1-16,-1-7-10 15,1-3 4-15,-8 4-4 16,-2 4 4-16,-8 12-5 16,-7 12 1-16,-1 12 0 15,-2 8 9-15,0 2-9 16,0 0 16-16,0 14 0 16,-9 14-14-16,-2 8-3 15,1 7 0-15,4 3 4 0,3 0-6 16,3-4 12-16,0-6-6 15,0-8-4-15,12-8-7 16,6-6 4-16,-2-9-2 16,5-5 0-16,3-5 5 15,3-21 9-15,3-13 3 16,-2-11-12-16,-3-4 0 16,-7-2 0-16,-6 1 1 15,-3 7 1-15,-6 12 5 0,-3 16-4 16,0 13 4-1,0 7-6-15,0 0-1 0,0 12-10 16,0 15 0 0,0 13 10-16,-6 7 0 0,3 0 6 15,3-1-3-15,0-3-3 16,0-11 2-16,3-6-8 16,14-11 5-16,3-10-1 15,6-5 0-15,5-11 2 16,3-24 11-16,2-8-6 15,0-6-1-15,-6 2-4 16,-8 5 1-16,-7 8 3 16,-9 10-2-16,-6 12-1 15,0 7 17-15,0 5 11 16,-18 0-27-16,-3 17-2 0,-3 11-13 16,2 3 13-16,6 2 0 15,8 0-9-15,7 1 9 16,1-2-4-16,3-3-4 15,16-4-21-15,6-2 20 16,4 2 9-16,-7-4-11 16,-4-1-55-16,-9-2 66 15,-9-1 27-15,0 2 14 16,-15 2 20-16,-6-3-40 16,-1-4-21-16,4-8 0 15,2-6 0-15,5-2-56 16,2-26-137-16,0-18-345 0</inkml:trace>
  <inkml:trace contextRef="#ctx0" brushRef="#br0" timeOffset="53974.176">10290 7045 98 0,'0'0'410'0,"0"0"-372"16,-83-86 85-16,59 77 20 15,7 8-66-15,1 1-42 16,8 12 20-16,2 19-55 16,3 15 6-16,3 19 10 15,0 13-12-15,17 6 13 16,7 3-10-16,1 2-3 0,-1-1 31 15,-6-1-18-15,-2 1 10 16,-7-4 1-16,-7-5-18 16,-2-7 3-1,0-8-13-15,-11-14 1 16,-5-15-8-16,4-12-29 0,-6-17-35 16,-2-6-60-1,-6-24-104-15,-4-16-42 0,-3-10 109 16,3-8 54-16</inkml:trace>
  <inkml:trace contextRef="#ctx0" brushRef="#br0" timeOffset="55605.91">9999 7727 139 0,'0'0'172'16,"0"0"-54"-16,15-100-39 0,16 65-11 15,11-4 20-15,10 0 12 16,5 6 4 0,3 2-37-16,-4 12-35 0,-5 8 6 15,-2 4-11-15,-11 7-25 16,-5 0 21-16,-10 7-14 15,-3 15 4-15,-7 9-1 16,-4 6 3-16,0 6 27 16,-6 3-16-16,-2-2-17 15,1-5 10-15,1-6-18 16,2-8 0-16,1-10-1 16,1-6 2-16,-1-9-5 15,6 0 0-15,4-20 3 16,8-16 17-16,2-11-14 15,-3-15 10-15,0-5-13 16,-4-1 2-16,-6 11-4 0,-2 14 2 16,-5 19 0-1,-3 16 12-15,-3 4-10 0,0 4 8 16,0 0-3 0,0 8-1-16,0 14-6 0,0 15 0 15,0 9 15-15,0 3 1 16,1 7-14-16,7-3 7 15,4-6-9-15,6-8-6 16,1-11-58-16,2-14-34 16,3-14-22-16,1-5-15 15,3-26-62-15,-1-14-21 16,-4-8 40-16,-7-4 86 16,-8-6 92-16,-5 4 2 15,-3 9 21-15,0 14 34 0,0 16 84 16,0 14 14-16,-5 6-7 15,1 9-95-15,-4 22-34 16,-1 10-2 0,3 7 18-16,0 5 0 0,2 6-2 15,-2 0 1-15,1-7 5 16,1-10-15-16,4-14-13 16,0-12-11-16,0-11-10 15,0-5 8-15,10-7-4 16,4-25 6-16,7-14 15 15,-1-15-10-15,-3-5 0 0,2-3-5 16,-4 5-12-16,0 7 11 16,-3 18-15-16,-3 17 16 15,-2 18 0-15,-1 8-15 16,-1 29-20-16,1 13 35 16,-3 10 4-16,4 2 8 15,-2 0-3-15,2-5 1 16,4-10-1-1,5-8-7-15,5-13-1 0,0-12-1 16,7-10 4-16,2-8-4 16,4-26 0-16,6-12 15 15,-2-6-15-15,-5-3 14 16,-7 7-21-16,-9 12 17 16,-10 12-10-16,-7 11 5 0,0 11 1 15,-13 2 25 1,-15 25 1-16,-8 9-32 0,-5 10 7 15,3 2 5-15,7-3 8 16,8-2-6-16,7-7-14 16,8-11-3-16,7-9 2 15,1-10-11-15,1-4 6 16,14-3-23-16,9-19 29 16,4-8 2-16,1 1 2 15,-6 6-2-15,-6 14-2 16,-7 9-6-16,-4 0 1 15,-3 29-12-15,-3 17 17 16,0 12 26-16,0 13 1 16,0 8-2-16,0 5-8 0,-1-1-16 15,-5-6 1 1,1-16 6-16,1-13-8 16,4-18 0-16,0-17-3 0,0-13-22 15,12-17-76-15,10-27 30 16,2-15-26-16,5-14-46 15,0-11-20-15,0-18 36 16,4-11-78-16,1-4-63 16,6 5 268-16,-3 16 45 15,-5 20 192-15,-12 22-71 16,-9 20 27-16,-8 19-36 16,-3 12-31-16,-6 3 2 0,-21 27-87 15,-7 12-37-15,-4 11 13 16,9-1-15-16,8-6 22 15,13-4 0-15,8-9-21 16,0-4-5 0,17-9 2-16,10-8 0 0,6-1-2 15,5-3 4-15,1-2 6 16,-3 1-8-16,-5 7 3 16,-10 4-3-16,-12 6 0 15,-9 7 1-15,0 8 17 16,-15 3-10-16,-15-3 3 15,2-4 0-15,-1-8-9 16,9-8 0-16,9-9 3 16,4-7-5-16,5-4 0 0,2-23-6 15,0-14-8-15,0-9 14 16,14-3-28-16,5 4 27 16,10 2-1-16,2 7-7 15,3 8 9-15,-1 6 0 16,-2 9 2-16,-4 8 10 15,-3 9 0-15,-5 0 17 16,-5 20-18-16,-4 13 2 16,-5 10 43-16,-5 3-31 15,0 0-7-15,0-3-16 16,-2-5 1-16,-4-8 2 16,0-6-5-16,2-9-35 15,1-11-42-15,-2-4-70 16,-2-11-48-16,-2-21-198 0</inkml:trace>
  <inkml:trace contextRef="#ctx0" brushRef="#br0" timeOffset="55773.614">11834 7216 437 0,'0'0'385'16,"0"0"-339"-16,0 0 46 15,0 0 34-15,113-76-38 16,-70 68-4-16,2 3-26 0,-2 5-52 15,-4 0-6 1,-4 0-75-16,-13 0-192 16,-21-3-283-16</inkml:trace>
  <inkml:trace contextRef="#ctx0" brushRef="#br0" timeOffset="56430.46">13484 7059 426 0,'0'0'263'0,"0"0"-213"16,0 0 36-16,-102-42 5 15,74 42-17-15,-4 0-22 16,1 20-12-16,4 14-11 16,0 12-20-16,8 12 1 15,9 7-7-15,7 3-3 16,3 1 6-16,7-4-6 16,14 0 0-16,1 0 12 15,1 1-8-15,1-4 17 0,-5-4-4 16,-6-5-7-16,-5-1 14 15,-8-8-21-15,0-2 3 16,-6-10 2-16,-6-7-8 16,-7-8-10-16,-4-9-76 15,-14-8-88-15,-8 0-157 16,-10-25-114-16</inkml:trace>
  <inkml:trace contextRef="#ctx0" brushRef="#br0" timeOffset="56620.806">12958 7572 427 0,'0'0'98'16,"118"-58"2"-16,-49 33 54 15,0 3-32-15,-1 7-55 16,-4 5 15-16,-3 5-51 16,-7 5-27-16,-5 0-1 15,-8 0-3-15,-3 0-86 16,-3 0-81-16,-4 0-141 15,-1-6-155-15</inkml:trace>
  <inkml:trace contextRef="#ctx0" brushRef="#br0" timeOffset="56896.087">14111 7062 247 0,'0'0'542'16,"0"0"-510"-16,0 0 19 15,0 0 62-15,0 0-68 16,-104 5-10-16,78 27-29 16,-2 10 21-16,1 9 4 15,2 7-15-15,4 3 10 16,5 2-5-16,4-2-8 16,9 1 9-16,3-3-13 15,0-5-8-15,21-7-1 16,7-11-2-16,6-9-17 15,4-12-50-15,5-15-50 16,0-10-56-16,5-24-95 16,-2-14-91-16</inkml:trace>
  <inkml:trace contextRef="#ctx0" brushRef="#br0" timeOffset="57120.49">14469 7074 701 0,'0'0'197'15,"0"0"-173"-15,0 0 25 16,0 0-3-16,-58 75-18 0,39-24 33 16,-2 16-25-1,-2 6-15-15,-2 7-9 0,-5-1-10 16,7-5-1 0,2-7-1-16,6-11-4 0,7-10-33 15,5-13-70-15,1-16-11 16,2-17-42-16,0-2-58 15,0-27-9-15</inkml:trace>
  <inkml:trace contextRef="#ctx0" brushRef="#br0" timeOffset="57362.384">14138 7356 518 0,'0'0'159'0,"0"0"-115"16,0 0-11-16,0 0 42 15,0 0 11-15,0 0 14 16,69 35-14-16,-29-11-14 0,5 5-17 16,-2 1-1-1,0 3-41-15,-5 0-11 0,-2 2 8 16,-5-6-10-16,-6-2-6 16,-3-7-13-16,-6-10-87 15,-3-10-39-15,2-4-82 16,0-26-58-16,-2-15-189 15</inkml:trace>
  <inkml:trace contextRef="#ctx0" brushRef="#br0" timeOffset="57641.154">14629 6868 456 0,'0'0'192'0,"0"0"-192"16,0 0 0-16,0 0 29 15,0 0 34-15,113 44 36 16,-71-9-27-16,0 2 18 16,0 7-19-16,-10 9-9 15,-6 6 9-15,-14 8-33 16,-12 8 24-16,0 4-20 16,-24 4-18-16,-12-2 5 15,-4-7-19-15,-2-8-9 0,6-16-1 16,7-13-14-1,9-15-79-15,5-17-48 16,5-5-79-16,-2-18-171 16</inkml:trace>
  <inkml:trace contextRef="#ctx0" brushRef="#br0" timeOffset="58703.138">15374 6440 327 0,'0'0'107'0,"0"0"-79"0,0 0 46 16,0 0 71-1,0 0-18-15,0 0-45 16,0 0-37-16,16-54 22 16,-16 54-47-16,1 0-5 0,2 13-12 15,0 18 9-15,2 15 37 16,0 17 1-16,0 12-24 15,3 5 19 1,-4 3-38-16,2-2 7 0,1-6-3 16,-1-6-3-16,-1-6-10 15,-1-8 4-15,-1-12-4 16,0-10-16-16,-1-11-85 16,-1-10-39-16,1-4-97 15,-2-8-128-15</inkml:trace>
  <inkml:trace contextRef="#ctx0" brushRef="#br0" timeOffset="58923.31">15372 7596 491 0,'0'0'241'0,"0"0"-234"15,0 0 68-15,101-47 38 16,-59 30-48-16,-3 5-19 16,-6 4-38-16,-9 6-8 15,-13 2-85-15,-11 0-238 16,0 0-302-16</inkml:trace>
  <inkml:trace contextRef="#ctx0" brushRef="#br0" timeOffset="60220.474">5232 8863 445 0,'0'0'147'16,"0"0"-54"-16,-43-89 19 15,37 73 13-15,1 9-6 16,5 6-61-16,-1 1-6 0,1 0-26 15,0 11-26 1,0 27-21-16,0 18 21 0,0 19 13 16,1 9-1-16,8 1-9 15,0-3 7-15,-1-11-10 16,5-10 5-16,-5-14 2 16,-1-15-4-16,-1-13-3 15,-3-11 0-15,0-8 2 16,-2 0 0-16,1-16-1 15,7-20 2-15,4-15 16 16,7-14-15-16,5-1-2 16,5 2-1-16,6 8 4 15,0 10-10-15,1 16 5 16,-9 11-2-16,-2 13-8 16,-7 6-7-16,0 0 9 15,-7 19-8-15,-1 8 9 16,-4 2 1-16,-7 8 6 0,0 2 3 15,-18 3 22-15,-10 0-9 16,-8-1 16-16,-4-7-16 16,0-5-12-16,5-6 9 15,4-8-13-15,13-3 4 16,2-7-11-16,2-5-4 16,7 0-52-16,4 0-46 15,3-14-83-15,0-8-149 16,6-6-38-16</inkml:trace>
  <inkml:trace contextRef="#ctx0" brushRef="#br0" timeOffset="60420.475">5881 9303 717 0,'0'0'169'0,"0"0"-159"16,0 0 19-16,0 0-18 16,0 0-11-16,0 0-6 0,94-32-90 15,-72 10-258-15</inkml:trace>
  <inkml:trace contextRef="#ctx0" brushRef="#br0" timeOffset="64228.379">7882 8576 161 0,'0'0'357'0,"0"0"-320"16,0 0 65-16,0 0 51 15,-38-77-33-15,18 72-34 16,-5 1-33-16,-3 4-23 0,-4 4-6 16,-2 16-18-16,0 11 9 15,1 12-10-15,3 9-3 16,9 7 0-16,7 5-1 16,9 1-1-16,5 4 0 15,13 0 3-15,14 1-9 16,7 0 12-16,1-2-5 15,-2 2 3-15,-5-4 0 16,-7-4-4-16,-9-3 0 16,-11-1 1-16,-1-5 1 15,-3-2 3-15,-19-3-2 16,0 1-3-16,-6-4 0 16,0-8-19-16,-2-8-87 15,-1-13-67-15,1-16-93 0,-3-2-14 16</inkml:trace>
  <inkml:trace contextRef="#ctx0" brushRef="#br0" timeOffset="64496.471">7295 9215 368 0,'0'0'101'15,"0"0"-45"-15,25-78 77 16,-2 56-24-16,6 1-40 15,10 2-35-15,12 3 23 0,7 5-7 16,8 5-30-16,1 6 35 16,-3 0-33-16,-3 3-7 15,-6 8 5-15,-4 2-14 16,-11-2 9-16,-10 1-15 16,-11-2-8-16,-8 2 3 15,-5 0-7-15,-6-1-45 16,0-1-102-16,0-8-114 15,-6-2-111-15</inkml:trace>
  <inkml:trace contextRef="#ctx0" brushRef="#br0" timeOffset="64941.227">8876 8482 134 0,'0'0'580'0,"0"0"-538"16,0 0-23-1,-98-21 48-15,63 35-13 16,-1 17-42-16,-1 16 5 16,0 13 19-16,4 13-17 0,6 12 16 15,9 5-10-15,9 5-25 16,9-2 18-16,0-4-17 15,23-7 0-15,15-9 12 16,6-10-13-16,9-8 0 16,0-11 12-16,-1-13-9 15,0-8-6-15,-7-12-21 16,-2-11-78-16,-12-2-74 16,-14-22-277-16</inkml:trace>
  <inkml:trace contextRef="#ctx0" brushRef="#br0" timeOffset="65456.365">9025 9048 672 0,'0'0'144'16,"0"0"-106"-16,0 0 86 0,0 0-14 15,0 0-66 1,0 0-38-16,7-5-6 16,28 2 27-16,10 2 10 0,8-6 21 15,4 1-27-15,-2 4 10 16,-5 0-11-16,-13 2-19 15,-2 0 5-15,-10 0-14 16,-5 3 1-16,-5 4-3 16,-1 0 0-16,-7-1-1 15,-2 0-10-15,-1-1-101 16,-4-2-23-16,0-3-73 16,0 0-126-16,0-11-80 15</inkml:trace>
  <inkml:trace contextRef="#ctx0" brushRef="#br0" timeOffset="66003.633">9798 8890 781 0,'0'0'57'16,"0"0"-51"-16,0 0 91 15,7-91-58-15,20 63-36 16,4 6 12-16,4 5-12 16,-2 6 2-16,-5 8 5 0,-3 3-7 15,-1 6-1-15,-4 18 11 16,-3 10-12 0,-3 12 22-16,-5 12-6 15,-9 3 2-15,0 3-1 16,-15 1-15-16,-15-1 2 15,-7-3 1-15,-8-4-5 0,2-8 1 16,2-10-2-16,5-15-2 16,10-8-2-16,5-13 8 15,5-3 0-15,5-16-4 16,5-11-16-16,6-9 14 16,0 1-7-16,8 0 9 15,12 2-1-15,9 2 3 16,2 4 8-16,6 4 14 0,1 7 3 15,2 5 28 1,-3 11-20-16,1 0-6 16,-6 3 14-16,0 16-22 0,-4 4-4 15,-3 1-9-15,-2-1-8 16,-7-1 12-16,0-3-12 16,-8-4-4-16,1-7-15 15,-4 0-83-15,0-8-30 16,0 0-66-16,1-16-158 15,1-16-160-15</inkml:trace>
  <inkml:trace contextRef="#ctx0" brushRef="#br0" timeOffset="66330.299">10320 8528 356 0,'0'0'396'16,"0"0"-379"-16,0 0 5 16,0 0 76-16,0 0-62 15,0 0-23-15,53-11 28 16,-21 39-13-16,4 15 23 16,1 12 18-16,0 9-22 15,-5 4 17-15,-7 5-41 16,-9 2-1-16,-10 4 18 15,-6 1-14-15,0-2 1 16,-16-3-4-16,-11-5-22 16,-7-3 4-16,1-4 2 0,-1-6-7 15,7-14 5-15,9-14-5 16,6-12-7-16,12-17-131 16,0-11-130-16,3-30-212 15</inkml:trace>
  <inkml:trace contextRef="#ctx0" brushRef="#br0" timeOffset="68012.495">11917 8282 345 0,'0'0'174'0,"0"0"-140"0,0 0 87 15,0 0 45-15,0 0-89 16,0 0-11-16,-7-46-32 15,4 46-1-15,3 0-30 16,-3 18 3-16,-2 19-6 16,-5 16 24-16,-2 9 29 0,0 5-4 15,3 7-13-15,2 1-10 16,1 1 4-16,0-4 0 16,3-11-12-16,1-6-18 15,2-8 0-15,0-6 1 16,0-5-1-16,0-7 0 15,2-8-72-15,4-3-67 16,-2-11-65-16,-4-5-189 16</inkml:trace>
  <inkml:trace contextRef="#ctx0" brushRef="#br0" timeOffset="68242.065">11749 9394 592 0,'0'0'224'0,"0"0"-220"16,0 0 22-16,0 0 88 16,92-30-54-16,-47 10-19 15,-3 0-27 1,-8 3-14-16,-13 0-157 15,-21-2-369-15</inkml:trace>
  <inkml:trace contextRef="#ctx0" brushRef="#br0" timeOffset="71143.209">4740 10328 568 0,'0'0'110'15,"0"0"-50"-15,0 0 22 16,0 0-41-16,-25-99-16 16,38 58 8-16,17 0-14 15,7 3 6-15,2 8-21 16,4 8 10-16,-1 15-12 16,-2 7-2-16,2 10-3 15,-3 28 0-15,-2 13 6 16,-7 15 18-16,-11 9-19 15,-10 4 8-15,-9 7 1 16,-3 1-8-16,-22-5 3 16,-5-5-6-16,-3-11 4 15,-1-16 1-15,4-14-5 0,3-16 11 16,2-13 4-16,5-7-12 16,-2-13-3-16,3-22-5 15,2-14-3-15,7-7 4 16,7-4 5-16,3 3-1 15,0 9 0-15,18 11 6 16,-2 14-10-16,7 10 4 16,2 10-7-16,6 3 3 15,7 4 0-15,8 13 4 16,3 0 3-16,2 1 3 0,-1-9 2 16,-3-1-8-1,-4-6 2-15,-7-2-6 16,-8 0 0-16,-6-13 4 15,-7-6 9-15,-9-2-4 0,-6-1 23 16,0 0-4-16,-3 0 2 16,-13 5 14-16,-7 5 7 15,0 4-13-15,-1 8-10 16,-3 0-23-16,0 14-1 16,-3 17-5-16,2 11 2 15,1 11 2-15,3 6-2 16,5-1 3-16,11-6-2 15,7-10-9-15,1-13 8 16,9-9-4-16,15-9-10 16,1-10 10-16,6-1-20 15,2-24 21-15,3-13 3 0,7-12-3 16,-4-7 4-16,1-3-14 16,-8 2 16-16,-10 5-2 15,-4 13 4-15,-12 12 9 16,-3 13-11-16,-3 9 5 15,0 5-5-15,0 0 0 16,-8 19-8-16,-8 11 6 16,-1 13 0-16,1 9 2 15,4-2 0-15,5-2-5 0,7-2 0 16,0-11 4 0,7-9-1-16,11-11 0 15,6-9-11-15,1-6-13 16,2-6 11-16,1-21-1 0,1-9 14 15,-5-6-4 1,0-6-12-16,-7 0 18 0,-6 4-9 16,-5 5 9-16,-3 11 6 15,-3 10-2-15,0 9 1 16,0 8 0-16,0 1-1 16,0 5-4-16,0 17-16 15,0 10 16-15,0 11-2 16,0 3 9-16,0-2-18 15,4-3 11-15,2-7 0 16,2-12-1-16,1-6 1 16,1-11 0-16,-1-5 0 15,2 0 0-15,0-21 1 0,3-9 3 16,5-12-1-16,-4-4 6 16,0-4-8-16,-4 2 0 15,-2 3 6 1,-4 13-5-16,-2 12-2 0,-1 11 4 15,-2 9-3-15,0 2-1 16,0 24-11-16,0 13 6 16,0 13 5-16,0 5 2 15,0-3-2-15,0-5-1 16,6-13 1-16,3-10 0 16,6-10-2-16,-3-13-6 15,2-3 5-15,0-9-4 0,5-21 7 16,-2-9 0-1,4-4 0-15,-6 0 5 0,1 3-4 16,3 7-1-16,-1 5 0 16,5 8 0-16,0 0 0 15,6 6-4-15,2 1 4 16,11-1 0-16,10 0 1 16,5 1-1-16,-2-2 4 15,-3 4 2-15,-14 4 12 16,-16 2-17-16,-10 5 2 15,-12 0 3-15,0 0 9 16,0 0 47-16,-15 8 0 16,-10 13-35-16,-10 8-19 15,-2 5-6-15,1 3 0 16,2 6-1-16,5 3 10 16,6 0-16-16,5 0 5 15,7-8 0-15,7-9-3 0,4-9 3 16,0-8-17-1,13-10 16-15,10-2-9 0,5-9 6 16,5-17 0-16,1-12 8 16,2-7-2-16,-2-4-2 15,-4-1 0-15,-3 5 7 16,-6 8-6-16,-9 12-1 16,-5 10 2-16,-7 10 0 15,0 5 4-15,0 0-6 0,0 22-7 16,0 15 5-1,0 13 3-15,0 6-1 0,0 3 0 16,0-6 1-16,0-8-5 16,3-10 1-16,8-11 2 15,5-8 1-15,2-13-9 16,7-3 9-16,5-27-7 16,6-23 7-16,10-14 11 15,-1-15-11-15,-5-1 0 16,-7 0-2-16,-12-1 6 15,-8 12-4-15,-7 15 5 16,-6 16-4-16,0 23 11 0,0 13 4 16,-13 7 18-1,-8 30-33-15,-12 20-1 0,2 14-5 16,2 9 4-16,9 3 1 16,12-2-2-16,8-8-3 15,0-9 5-15,21-16 0 16,15-14-1-16,4-14-2 15,5-13 0-15,1-5-2 16,-7-28 5-16,-2-11 0 16,-8-9 1-16,-10-2 13 15,-13 2-10-15,-6 8 23 16,-5 10-3-16,-17 13-9 0,-9 13 10 16,-8 4-25-1,-10 27-7-15,-8 16 2 0,-7 13-44 16,7 4-9-1,5-1-54-15,3 0-57 0,1-3-109 16,-3 0-132-16</inkml:trace>
  <inkml:trace contextRef="#ctx0" brushRef="#br0" timeOffset="71543.132">4725 11279 143 0,'0'0'399'16,"-142"14"-326"-16,96-6-49 0,15-2 67 16,20-3 0-1,11-2-53-15,8-1-38 0,33 0 0 16,19 0 0-16,25 0 29 15,18-10 1-15,22-2-20 16,15 2 20-16,25 0 4 16,15-2 17-16,11 3 10 15,6 1-25-15,-15 4-24 16,-10 4 9-16,-15 0-6 16,-15 0 0-16,-9 10 27 0,-24-3-19 15,-21 3 7-15,-28-1-19 16,-29-1-8-16,-10-2 8 15,-14 1-9-15,-2-4 0 16,-2-1-2-16,0-2-57 16,2 0-88-16,0-15-143 15,-5-22-260-15</inkml:trace>
  <inkml:trace contextRef="#ctx0" brushRef="#br0" timeOffset="72077.902">8150 10447 410 0,'0'0'23'0,"0"0"-21"16,0 0 79-16,0 0 11 15,0 0-23-15,-81-50-7 16,65 50-3-16,2 17-30 16,1 6-26-16,5 6 7 15,5 3-7-15,3 1 0 16,0-5 1-16,8-7-3 16,11-7-2-16,2-9-10 15,3-5 11-15,1-9 8 16,-1-18 10-16,-3-2 16 15,-6-3-2-15,-7 0-5 16,-8 6-2-16,0 2 11 16,0 7-27-16,-8 8 8 15,-4 8-17-15,-4 1-1 0,-2 13-53 16,-6 18-31-16,2 12-12 16,2 6-88-1,1 4-85-15</inkml:trace>
  <inkml:trace contextRef="#ctx0" brushRef="#br0" timeOffset="72406.026">8226 10856 491 0,'0'0'74'0,"0"0"-74"0,0 0 62 15,0 0-27 1,0 0-2-16,0 0 13 0,-48 79-24 15,48-53-5-15,0 2-17 16,0-5 0-16,4-6-2 16,8-6 5-16,-1-8-6 15,5-3 1-15,-2-3 2 16,2-16 26-16,-7-5 15 16,0-1-1-16,-9 1 27 15,0 4-1-15,0 6 9 16,-15 6-19-16,-3 7-28 15,-3 1-18-15,-1 6-10 16,0 19-13-16,3 1-23 0,8 1-90 16,11-10-81-1,0-12-163-15</inkml:trace>
  <inkml:trace contextRef="#ctx0" brushRef="#br0" timeOffset="117432.522">5077 11944 113 0,'0'0'434'0,"0"0"-395"16,0 0-22-16,0 0 16 15,0 0 62-15,0 0-64 16,0 0-13-16,-48-4-13 16,18 50 2-16,-3 9-5 15,2 4 12-15,1 1-13 16,2-4 6-16,6-8-7 16,4-9 0-16,9-12 9 15,6-11-9-15,3-11-8 16,0-3 8-16,0-2-14 0,9-3-5 15,15-22 19-15,1-12 33 16,8-10-7-16,-2-4-21 16,-7-1 3-16,0 4 26 15,-8 6-32-15,-5 8 12 16,1 14 9 0,-8 9-20-16,-1 7 29 0,-3 4-29 15,0 0-6-15,0 2-2 16,0 22-21-16,0 8 26 15,0 10 19-15,0 5-3 16,0 2 1-16,0 0-11 16,0-6-6-16,0 0 0 15,0-9-41-15,0-7-109 16,11-15-114-16,-1-12-36 0</inkml:trace>
  <inkml:trace contextRef="#ctx0" brushRef="#br0" timeOffset="117984.284">5131 11609 456 0,'0'0'56'0,"0"0"6"16,-117-47 51-16,80 45-39 15,4 2-24-15,-3 0-4 0,-1 25-31 16,-3 8-7-16,1 9 4 16,-7 10-7-16,1 4 11 15,-7 5 0-15,1 13 1 16,2 9 11-16,1 6-15 16,11 9 14-16,10-2-24 15,12 1 5-15,12-3-8 16,3-6 0-16,15-2-7 15,21-6 5-15,10-8-7 16,11-8 9-16,11-13-6 16,6-13 8-16,3-18-2 15,-2-14 0-15,-2-6 6 16,-3-26 6-16,-3-20-11 16,-3-17 8-16,-7-12 10 0,-8-9-17 15,-12-4 31-15,-8-4 14 16,-12-6-16-16,-11-4 21 15,-6-2-27-15,-3 4-10 16,-19 9 5-16,-9 11 0 16,-8 14 13-16,-7 17-22 15,-2 12-4-15,-4 13 4 16,3 14-9-16,-1 10-2 16,3 0-4-16,2 21-45 15,6 8-37-15,14 5-70 16,13-1-86-16,10-8-105 15</inkml:trace>
  <inkml:trace contextRef="#ctx0" brushRef="#br0" timeOffset="122212.261">6789 11855 339 0,'0'0'88'0,"0"0"-73"16,0 0 32-16,-101-19 73 0,68 19-56 15,0 0-7 1,2 11 0-16,4 6-43 16,2 8 14-16,5 2-13 0,1 10-11 15,4 6 3-15,2 5-1 16,7 4-6-16,6 2 12 16,0 0-10-16,4 0 5 15,14 3-6-15,0-3 6 16,4 2 19-16,-4-6-11 15,-1-4 4-15,-6-3 3 16,-5-2-8-16,-4-1 5 16,-2 2-4-16,-3 3-7 15,-18 3 5-15,-7 0-10 16,-8-2-6-16,0-7-6 16,-5-7-102-16,-3-13-34 0,2-17-129 15,-1-2-12-15</inkml:trace>
  <inkml:trace contextRef="#ctx0" brushRef="#br0" timeOffset="122482.824">6130 12425 262 0,'0'0'110'16,"0"0"-43"-16,0 0 45 15,64-79-12-15,-37 63-12 16,12 2-40-16,8 3 22 15,10 5-28-15,6 4 5 0,1 2-11 16,-3 0-8 0,-1 0-20-16,-11 8 9 0,-4 3-17 15,-14-1 5-15,-7 0-10 16,-9-2-2-16,-9-1 6 16,-2 0-16-16,-2 1-35 15,-1-5-62-15,1-3-102 16,-1 0-76-16</inkml:trace>
  <inkml:trace contextRef="#ctx0" brushRef="#br0" timeOffset="122861.187">7198 11884 188 0,'0'0'110'0,"0"0"-56"0,27-74 63 15,-27 58 59 1,0 5-38-16,0 5-31 0,-5 4-27 16,-11 2-54-16,-7 5-6 15,-8 22-16-15,-3 7-4 16,-2 14 13-16,2 10-5 0,4 7 1 15,3 8 1 1,11 0-10-16,7-1 10 0,9-5-5 16,4-3 1-16,19-4-6 15,4-6-3-15,4-8 1 16,2-5 1 0,1-10 1-16,0-3-4 0,0-9 3 15,1-8-60-15,-1-8-19 16,-1-3-100-16,-8-20-161 15</inkml:trace>
  <inkml:trace contextRef="#ctx0" brushRef="#br0" timeOffset="123331.876">7332 12190 628 0,'0'0'117'0,"0"0"-117"15,0 0 7-15,63-92 50 16,-29 76-41-16,5 5-6 16,-2 8 5-1,-4 3-12-15,-6 4-6 0,-2 17 1 16,-4 8 2-16,-9 7 17 16,-7 3-1-16,-5 5 5 15,0 0-6-15,-17 1-12 16,-7 0 20-16,-9-1-18 15,-4-5-3-15,-1-6 16 16,3-10-16-16,5-9 2 16,9-10 5-16,5-4 4 0,5-7-13 15,4-18-5-15,7-7 0 16,0-3-4-16,9-1 10 16,12 3-1-16,6 4 0 15,3 4-3-15,1 8 3 16,-1 4 20-16,1 9-7 15,-1 4-3-15,3 0-4 16,-2 17-5-16,-1 5-1 16,-2 2 0-16,-2 3 6 15,-4-1 2-15,2-4-8 16,-2-2 0-16,4-7-34 0,-1-10-61 16,2-3-159-1,-8-21-127-15</inkml:trace>
  <inkml:trace contextRef="#ctx0" brushRef="#br0" timeOffset="123632.514">7914 11768 117 0,'0'0'628'15,"0"0"-613"-15,0 0-15 16,0 0 0-16,0 0 11 15,88 58 6-15,-48-15 0 0,-2 9 14 16,-9 7-7-16,-8 9 17 16,-10 4 5-1,-10 2-9-15,-1 5 17 0,-16 1-25 16,-17-3 2-16,-10-7-8 16,2-13-14-16,4-11-2 15,9-12-5-15,8-12-3 16,11-8 1-16,5-8-57 15,4-6-56-15,0-15-83 16,0-22-172-16</inkml:trace>
  <inkml:trace contextRef="#ctx0" brushRef="#br0" timeOffset="123931.33">8303 12257 570 0,'0'0'349'15,"0"0"-343"-15,0 0 52 16,0 0 35-16,0 0-93 16,0 0 0-16,73-3 2 15,-37 1-1-15,5 2 13 16,2 0-13-16,-3 0 4 15,3 0-2-15,-6 0 2 0,-2 3-5 16,-5 2 0 0,-5 0-5-16,-5-3-10 0,-7 2-98 15,-7-3-70-15,-6-1-106 16,-9 0-129-16</inkml:trace>
  <inkml:trace contextRef="#ctx0" brushRef="#br0" timeOffset="124156.978">8203 12447 349 0,'0'0'328'0,"0"0"-299"16,0 0-27-16,0 0 94 16,0 0-69-16,0 0 50 15,100 17 21-15,-49-14-46 0,3-3-3 16,1 0-23-1,-6 0-21-15,-1 0 3 0,-6 0-8 16,-1 0-33-16,-2-3-96 16,-3-10-148-16,0-5-154 15</inkml:trace>
  <inkml:trace contextRef="#ctx0" brushRef="#br0" timeOffset="124666.85">8952 12031 703 0,'0'0'124'0,"0"0"-34"16,0 0 83-16,0 0-125 15,0 0-42-15,0 0-6 16,60-40 12-16,-23 28 14 15,5-1-21-15,4 2-4 16,6 0 10-16,6 3-5 16,0 2-6-16,-4-1 0 15,-8 3 2-15,-11 1-2 0,-10 3 0 16,-8 0 0-16,-6 0-7 16,-6 0 7-16,-4 0-6 15,-1 0 6-15,0 5-1 16,0 10 1-16,0 13 13 15,0 6-2-15,-4 14 12 16,-9 8-20-16,-2 9 11 16,-5 3-14-16,1 5 8 15,-2-1-5 1,5 1-3-16,2-3 3 0,1-5-11 16,4-2 11-16,1-2-3 15,1-8 4-15,4-7 0 0,3-7-7 16,0-10 3-1,0-8 0-15,0-10-6 16,3-2-14-16,1-7-59 16,1-2-35-16,1-2-29 0,-2-22-8 15,-4-14-164-15</inkml:trace>
  <inkml:trace contextRef="#ctx0" brushRef="#br0" timeOffset="124988.093">9028 12431 491 0,'0'0'97'0,"0"0"-71"0,0 0 90 16,0 0-24 0,24-73-42-16,4 57 9 15,5 3-8-15,7 1 10 16,4 3-20-16,6 0-8 15,1 6-3-15,0 0-16 0,-1 3 9 16,-6 0-4-16,-5 0-11 16,-5 7 10-16,-6 3-6 15,-4-4-1-15,-8 0 3 16,-5-2-11-16,-3-1-1 16,-4-2 0-16,-1-1-2 15,-2 0 0-15,1 0-102 16,-2 0-91-16,-3-8-149 15</inkml:trace>
  <inkml:trace contextRef="#ctx0" brushRef="#br0" timeOffset="126058.519">10305 12426 330 0,'0'0'139'0,"0"0"-106"15,0 0 41-15,0 0 77 16,0 0-50-16,0 0-57 16,0 0-18-16,-21 0 3 15,21 0-14-15,0 0 4 16,1 0 23-16,15 0-3 16,10 0 7-16,12 0-8 15,18 0 9-15,16 0-9 16,12-1-27-16,11 1 1 15,6 0-10-15,5 0 4 16,8 0-7-16,5 0 1 16,-3 0 0-16,-10 0 14 15,-12 0-10-15,-18 0-3 0,-19 0 6 16,-17 0 6 0,-16 0 23-16,-10 0-1 0,-7 0-2 15,-4-2 24-15,0 1-20 16,-2 1 10-16,-1-1-22 15,2 1-23 1,-2 0 1-16,0 0-3 0,0 0 0 16,0 0-5-16,0 0-37 15,0 0-70-15,0 0-65 16,-8 0-93-16,-11 0-135 16</inkml:trace>
  <inkml:trace contextRef="#ctx0" brushRef="#br0" timeOffset="126546.52">11449 12230 462 0,'0'0'107'15,"0"0"-28"-15,0 0 83 16,0 0-44-16,0 0-12 16,0 0-54-16,-39-9 10 15,39 9-18-15,0 0-14 0,0 0-7 16,0 0-13-16,0 0-7 16,0 0 19-16,3 0-21 15,12 0 3-15,8 0 20 16,5 2-22-16,5 2 10 15,1 2-12-15,3-2 3 16,0 2 3-16,-2-2 0 16,-1 3-6-16,-1-1 0 15,-6 0 4-15,-3 0-11 16,-9 1 7-16,-5 3 0 16,-7 6-3-16,-3 11 7 15,-12 10-1-15,-19 10 0 16,-14 7 5-16,-7-3-7 0,4-5 3 15,5-6-4-15,10-10 0 16,14-5-21-16,8-8-60 16,11-8-49-16,0-7-81 15,12-2-39-15,6-8-46 16</inkml:trace>
  <inkml:trace contextRef="#ctx0" brushRef="#br0" timeOffset="129068.108">13367 10205 213 0,'0'0'361'16,"0"0"-355"0,-122-26 4-16,74 26 78 15,2 19-42-15,9 10-6 16,2 7-17-16,10 9-19 0,11 8 7 16,9 9-8-1,5 8 10-15,4 2-1 0,14-2-8 16,3-4 13-16,-5-5-4 15,1-4-2-15,-10-4 26 16,-4-2-17-16,-3-6-11 16,-1-4 6-16,-18-3-11 15,-7-2-2-15,-9-5-2 16,-6-6-51-16,-4-11-102 16,-4-13-163-16</inkml:trace>
  <inkml:trace contextRef="#ctx0" brushRef="#br0" timeOffset="129278.491">12830 10707 309 0,'0'0'106'0,"94"-52"11"16,-33 31 81-16,2 4-75 16,3 7-51-16,-7 7-8 15,-1 3-33-15,-6 0-27 0,-7 11 1 16,-6 5-5-1,-6 1-7-15,-5-3-83 16,-5-2-65-16,-3-10-69 16,0-2-72-16</inkml:trace>
  <inkml:trace contextRef="#ctx0" brushRef="#br0" timeOffset="129524.447">13777 10287 637 0,'0'0'117'16,"0"0"-15"-16,0 0 17 16,0 0-60-16,-89 7-38 15,57 27-15-15,0 10 13 16,5 9-4-16,6 8 1 0,9 2 6 16,7 2-20-1,5-2 8-15,0-5-1 16,6-5-5-16,14-5-8 15,7-9 4-15,7-11-36 16,8-12-36-16,8-16-47 16,1-9-82-16,3-26-165 0</inkml:trace>
  <inkml:trace contextRef="#ctx0" brushRef="#br0" timeOffset="129742.774">14119 10364 628 0,'0'0'144'0,"0"0"-107"16,0 0 47-16,0 0-8 0,-85 75-31 16,61-17-14-16,-3 8 6 15,-1 8-2-15,1-3-34 16,6 0 9-16,6-7-7 16,3-10-6-16,6-8-8 15,3-17-99-15,3-16-11 16,0-13-83-16,0-7-112 15</inkml:trace>
  <inkml:trace contextRef="#ctx0" brushRef="#br0" timeOffset="129951.723">13862 10466 525 0,'0'0'147'15,"0"0"-94"-15,0 0 39 16,0 0-53-16,0 0 26 0,0 0 33 15,109 114-47 1,-70-62-6-16,-2-3-13 0,-1-3-30 16,0-6 7-16,-5-10-9 15,1-5-1-15,-3-13-52 16,3-12-58-16,5-4-63 16,-1-27-140-16</inkml:trace>
  <inkml:trace contextRef="#ctx0" brushRef="#br0" timeOffset="130197.449">14361 10143 544 0,'0'0'105'16,"0"0"-97"-16,0 0 4 16,0 0 45-16,105 93 36 15,-57-42-14-15,0 4-7 16,-11 6 16-16,-9 8-47 15,-17 1 12-15,-11 3 12 16,-4 1-15-16,-29-5-11 16,-8-3-18-16,-5-7-16 15,1-9-5-15,7-11-1 16,12-14-69-16,8-14-72 16,12-11-96-16,5-11-125 0</inkml:trace>
  <inkml:trace contextRef="#ctx0" brushRef="#br0" timeOffset="130694.767">15211 10408 573 0,'0'0'64'0,"0"0"-52"15,0 0 107-15,-94-28-26 16,67 32-44-16,-6 23-35 16,-4 11 14-16,-1 10 2 0,0 10-14 15,2-1 7-15,11 3-23 16,7-8 7-16,7-5-6 16,11-11-1-16,0-7-2 15,7-9-3-15,12-11-5 16,1-9 10-16,9 0 7 15,4-22 3-15,4-9 4 16,0-6-10-16,-4-6 1 16,-6-5 7-16,-5-10-10 15,-1-3 5-15,-4 7-6 16,-4 13 3-16,-6 18 17 16,-4 12 28-16,-3 10 0 0,0 1-22 15,0 2-27-15,0 25-2 16,0 12 2-16,-1 9 6 15,-2 10 21-15,0-3-22 16,3-4-1-16,0-4 3 16,1-6-7-16,13-8-5 15,7-11-78-15,2-15-106 16,4-7-115-16,0-18-369 16</inkml:trace>
  <inkml:trace contextRef="#ctx0" brushRef="#br0" timeOffset="131478.817">14708 10579 324 0,'0'0'122'16,"0"0"-10"-1,0 0 61-15,0 0-23 0,0 0-106 16,0 0-22-1,-7-6 14-15,20 3-18 0,4 1 28 16,3-3-11-16,4 1-23 16,1 1 0-16,3-2-7 15,0 2-1-15,-1-2-7 16,-7 4 3-16,-6-2-27 16,-7 3-54-16,-7 0-40 15,0 0 18-15,-16 0-77 16,-15 4-125-16</inkml:trace>
  <inkml:trace contextRef="#ctx0" brushRef="#br0" timeOffset="131655.946">14708 10579 154 0,'-71'52'148'16,"71"-52"-111"-16,0 0 39 0,0 1 60 16,19-1-22-16,8 0-3 15,8 0-14-15,6 0-23 16,0 0-18-16,-2 0-52 15,-4 0-4-15,-4 0-20 16,-7 0-187-16,-9-4-249 16</inkml:trace>
  <inkml:trace contextRef="#ctx0" brushRef="#br0" timeOffset="132018.546">15763 10411 103 0,'0'0'628'16,"0"0"-580"-16,0 0 47 15,0 0 93-15,0 0-112 0,0 0-76 16,-32 39 9-16,-2 19 6 16,-9 10 14-16,-6 3-16 15,-2-4-5-15,8-3-5 16,8-8-6-16,14-10-29 15,9-8-97-15,6-16-43 16,6-16-126-16,0-6-52 16</inkml:trace>
  <inkml:trace contextRef="#ctx0" brushRef="#br0" timeOffset="132334.274">15388 10570 258 0,'0'0'156'15,"0"0"-117"-15,0 0 77 16,0 0 55-16,0 0-111 16,0 0-22-16,0-51 22 15,6 49-4-15,2 2-19 16,5 0-7-16,4 5-11 15,9 18 8-15,7 10-11 16,6 4 4-16,1 8 19 16,1-2-18-16,-1-3 5 15,-5-3-13-15,-5-5-8 0,-7-5 1 16,-5-5-6-16,-4-5-3 16,-3-7-30-16,-5-10-211 15,-6-8-307-15</inkml:trace>
  <inkml:trace contextRef="#ctx0" brushRef="#br0" timeOffset="132902.522">16210 10601 566 0,'0'0'108'0,"0"0"-90"16,0 0 61-16,0 0 14 15,0 0-54-15,80-11 17 0,-28 8 10 16,4 1-23-16,4-1-11 16,-2 3 14-16,-6-2-31 15,-9 2-13-15,-10 0 6 16,-9 0-4-16,-9 0-8 15,-11 0-9-15,-4 0-97 16,0 0-45-16,-14-2-71 16,-12-14-242-16</inkml:trace>
  <inkml:trace contextRef="#ctx0" brushRef="#br0" timeOffset="133130.536">16416 10335 388 0,'0'0'132'0,"0"0"-51"16,0 0 18-16,0 0 9 16,0 0-77-16,-8 85 30 15,8-24 21-15,-2 7-42 16,0 2 5-16,-1-4-16 16,2-4-25-16,1-6 3 15,0-9-5-15,0-9-2 16,6-12-5-16,8-12-91 15,6-14-67-15,2-10-114 16,4-25-128-16</inkml:trace>
  <inkml:trace contextRef="#ctx0" brushRef="#br0" timeOffset="133570.761">16814 10092 446 0,'0'0'75'0,"0"0"-57"16,-1 118 67-16,1-51 21 15,0 11-11-15,3 6-27 16,4 1 3-16,-1-7-18 0,-2-12-8 16,-1-14-12-16,-1-10-21 15,-2-15 15-15,0-11-10 16,0-8-3-16,0-7-2 15,0-1 3-15,3-9 13 16,3-17 21-16,2-10-49 16,8-13-3-16,3 0-1 15,7 0 0-15,4 4 3 16,-1 13-19-16,0 8 18 16,-1 13 1-16,-1 10-9 15,-2 1 6-15,-1 10-2 16,-4 16-3-16,-4 3 9 15,-9 5 2-15,-7 5 10 16,0 2 36-16,-27 0-19 0,-10 2 26 16,-12-3-31-16,-9-2-17 15,-8-2-7 1,-1-4-6-16,0-6-96 16,-5-6-78-16,1-11-199 15</inkml:trace>
  <inkml:trace contextRef="#ctx0" brushRef="#br0" timeOffset="134254.57">14838 11190 267 0,'0'0'141'0,"0"0"-94"16,0 0 56-1,0 0 12-15,0 0-52 16,0 0 5-16,19-31 1 15,-19 31-24-15,0 0-10 0,0 0-20 16,4 17-14-16,-2 13 26 16,1 12-3-16,-3 8 22 15,0 7-8-15,0 3-11 16,0 1 0-16,-5-3-10 16,0-3-16-16,2-9 4 15,3-12 3-15,0-10-8 16,0-7 0-16,0-12-11 15,0-5-91-15,0-11-77 16,8-22-122-16</inkml:trace>
  <inkml:trace contextRef="#ctx0" brushRef="#br0" timeOffset="134684.382">15370 11114 143 0,'0'0'217'15,"0"0"-163"-15,0 0 59 16,0 0 30-16,0 0-41 16,0 0-31-16,-3-27-17 15,3 27-2-15,-1 0-19 16,-2 6-21-16,-2 18 1 16,-2 10 13-16,-2 12-6 15,0 6 9-15,0 9 2 16,3 1-1-16,-1-1-15 15,4-4 11-15,3-1-16 16,0-6 1-16,0-6-11 16,0-8 0-16,3-7-3 15,4-11-7-15,-7-4-113 0,0-8-107 16,-15-6-157 0</inkml:trace>
  <inkml:trace contextRef="#ctx0" brushRef="#br0" timeOffset="136050.974">14086 11386 86 0,'0'0'84'16,"0"0"-38"-16,0 0 30 15,0 0 28-15,0 0-45 16,0 0-19-16,21-25 27 16,-18 23-12-16,0 1 25 0,1-1-19 15,1 2-17-15,5 0-3 16,1 0-28-16,4 0 31 15,4 3 7-15,6 10-34 16,8 4 34-16,5 1-27 16,5 3-2-1,2 4 4-15,-1 2-23 0,3 2 4 16,-1 2 10-16,-1 2-16 16,2 2 13-16,0-4-13 15,-1-2 8-15,-3-4-1 16,-3 3-5-16,2-5 7 15,-2 1-3-15,-1-1 0 16,1-3 12-16,-2-1-12 0,-3 0-7 16,-3-4 10-1,-2 0-7-15,-8-5-3 0,-3 1 3 16,-4-3-1 0,-3 0 1-16,3 1-3 0,-3-1 0 15,3 2-1-15,-2-3 1 16,2 2 0-16,0-2 9 15,0 0-8-15,-3-4-1 16,-3 1 1-16,0-3 3 16,-5 1 1-16,-2-2-1 15,-1 0 0-15,-1 0 8 16,0 0-10-16,0 0 16 16,0 0-18-16,0 0 1 15,0 0 3-15,0 0-4 16,0 0 0-16,3 0 0 15,2 0 6-15,7-2-5 16,1-10-1-16,11-5 4 0,6-5-6 16,9-2 3-16,11-7-1 15,18-6 0-15,12-7 7 16,9-4-12-16,5-2 5 16,-1-2-1-16,-4 6-3 15,-6 3 4-15,-9 9 0 16,-11 5 3-16,-11 4 0 15,-7 5 2-15,-6 1-1 16,-2 5-1-16,-6 3 13 16,-1 0-15-16,-6 4 3 0,-3 2-3 15,-5 3 3 1,-5 0-4-16,-5 1 1 0,0-1-1 16,-3 2 14-1,1-1-3-15,-3 1 26 0,4-1-9 16,-2-1-11-16,1 1 17 15,2 0-17-15,-1-2-7 16,1 0 17-16,-2 1-25 16,-1 1 19-16,0-1 4 15,-1 1-9-15,-1 0 5 16,1 1-5-16,-2 0-6 16,0 0 1-16,0 0-8 15,0 0-3-15,0 0 1 16,0 0 8-16,0 0-9 15,0 0 0-15,0 0 0 16,0 0-2-16,0 0 2 0,0 0-2 16,0 0-62-1,0 0-131-15,0 0-63 0,-9 0-227 16</inkml:trace>
  <inkml:trace contextRef="#ctx0" brushRef="#br0" timeOffset="162812.33">13670 12455 381 0,'0'0'74'16,"0"0"-50"-16,0 0 100 15,0 0 10-15,0 0-44 16,0 0-6-16,-9-75-20 16,-2 68 5-16,-3 6-32 15,-9 1-12-15,-2 0 0 0,-8 6-21 16,-9 16-3-16,2 7 2 16,-3 7-2-16,3 7-2 15,4 6 4 1,7 3-3-16,7 7 0 0,8-3-2 15,10-3 2-15,4-5 0 16,0-9 0-16,4-7-4 16,12-11-4-16,6-10-3 15,6-9 0-15,8-2 11 16,9-22 13-16,-2-14 4 16,-1-9-14-16,-7-11 9 15,-6-6-10-15,-8-5 8 16,-5-2-7-16,-7 5 3 0,-4 8-2 15,-5 12-4-15,0 13 8 16,0 12 6-16,0 11-4 16,0 5 15-16,0 3-25 15,0 0 0-15,0 0-16 16,0 8-6-16,0 19 13 16,-6 12 7-16,1 9 4 15,1 8 0-15,-1 6 9 16,5 4-7-16,0 1-4 15,0-5 3-15,0-6 0 16,12-9-4-16,6-8 7 0,3-8-12 16,1-7-2-1,-1-11-117-15,0-9-33 0,-2-4-115 16,-8-10-199-16</inkml:trace>
  <inkml:trace contextRef="#ctx0" brushRef="#br0" timeOffset="163104.023">14007 12920 64 0,'0'0'779'0,"0"0"-734"15,0 0 15-15,0 0 77 16,34-82-66-16,-25 71-67 16,-1 2 0-16,-4 4-4 0,-1 5-4 15,0 0-99 1,0 0-182-16,-3 0-188 0</inkml:trace>
  <inkml:trace contextRef="#ctx0" brushRef="#br0" timeOffset="163660.144">14557 12117 292 0,'0'0'70'0,"0"0"26"15,0 0 89-15,0 0-41 0,0 0-31 16,0 0-56-1,-2-12-37-15,-15 29-4 16,-7 13-12-16,-12 15 2 16,-4 12 17-16,-5 11-16 0,2 7 3 15,5 5-9 1,10 3 2-16,11 3 15 16,12-1-17-16,5-8 1 0,15-7-2 15,13-14 8-15,7-7-20 16,0-10 12-16,-2-6 0 15,-2-4 1-15,-2-9 1 16,-1-6-2-16,-1-6 0 16,2-8-71-16,-7 0-125 15,-9-13-215-15</inkml:trace>
  <inkml:trace contextRef="#ctx0" brushRef="#br0" timeOffset="164656.398">14721 12568 435 0,'0'0'53'0,"0"0"-20"0,0 0 43 16,32-86 23-16,-7 62-66 15,5 5 9 1,1 2 6-16,-1 6-21 0,0 2 5 16,-5 7-24-16,-5 2-3 15,-1 6-5-15,-5 21-22 16,-6 10 22-16,-6 11 2 15,-2 5 7-15,-13 6 8 16,-16 5-4-16,-8 0-11 0,-2-4 11 16,-7-6-10-1,1-9 1-15,2-8 6 16,6-11-9-16,7-9 3 16,13-8-1-16,6-8 0 0,6-1 17 15,4-10-20-15,-1-15-14 16,2-6 14-16,0-5 0 15,12 3-1-15,7 0 1 16,4 3 5-16,2 3 19 16,1 3-19-16,3 4 17 15,4 8 1-15,-2 5-14 16,0 7 3-16,1 0-12 16,-2 16-1-16,-2 8-2 15,-2 1 6-15,-4-1 0 16,-1 1-3-16,-5-6 7 15,-2-2 4-15,-4-6-11 16,-1-2-27-16,1-7-45 0,1-2-74 16,2-7-83-16,-1-16-82 15</inkml:trace>
  <inkml:trace contextRef="#ctx0" brushRef="#br0" timeOffset="165018.729">15212 12327 434 0,'0'0'45'16,"0"0"-10"-16,0 0 79 16,0 0-61-16,0 0-41 15,0 0 20-15,58-10-5 16,-41 26-10-16,-2 7 8 15,1 14-13-15,1 8 52 16,-3 8-37-16,-2 7 4 16,-3 6 9-16,-3 2-29 15,-4 5 22-15,-2-1-14 16,0-8-10-16,-11-5 18 16,-4-8-22-16,-4-7 13 15,-2-3 6-15,0-4-13 16,-3-8 0-16,4-5-7 15,4-7-2-15,5-9-4 0,5-4-93 16,4-4-102-16,1-9-93 16</inkml:trace>
  <inkml:trace contextRef="#ctx0" brushRef="#br0" timeOffset="165943.296">15919 12760 606 0,'0'0'100'15,"0"0"-79"-15,0 0 97 16,0 0-18-16,0 0-93 0,0 0 4 16,84-14 38-16,-21 3-5 15,9 0-6-15,5-1-3 16,-3 1 2-16,-4 2-12 15,-7 0-14-15,-11 3 0 16,-13 2-11-16,-11 2 2 16,-14 2-5-16,-6 0-14 15,-6 0-83-15,-2 0-76 16,-10 0-87-16,-17 0-51 16</inkml:trace>
  <inkml:trace contextRef="#ctx0" brushRef="#br0" timeOffset="166226.183">16312 12393 430 0,'0'0'150'16,"0"0"-60"-16,0 0 9 16,0 0 42-16,0 0-49 15,0 0-85-15,-19 15-7 16,18 13 1-16,-1 11 6 15,-1 12 20-15,-1 13-13 16,3 8 0-16,-1 1 15 0,1 1-23 16,1-4 5-1,0-5-1-15,0-5-4 16,0-6-8-16,1-11 2 16,8-9-13-16,2-10-33 0,2-12-79 15,5-12-36 1,0 0-114-16</inkml:trace>
  <inkml:trace contextRef="#ctx0" brushRef="#br0" timeOffset="166832.799">16759 12160 600 0,'0'0'140'0,"0"0"-102"15,0 0 65-15,0 0-17 16,0 0-86-16,0 0-8 16,5 44 7-16,8 10 1 15,0 15 22-15,2 12-16 16,-4 6 46-16,-5 9-18 15,-3 0-4-15,-3-6 0 16,0-10-23-16,0-17 18 16,0-15-16-16,3-12-7 15,0-11 1-15,-1-11-3 16,-2-9 6-16,3-3 15 0,0-2 2 16,2-2 10-1,4-17 12-15,6-13-42 0,7-9 3 16,8-4-6-16,9 0 0 15,0 1-5-15,0 8 2 16,0 8 3-16,-1 8 0 16,-5 8 2-16,-2 7-7 15,-7 3-2-15,-4 2 1 16,-7 3 5-16,-4 16-19 16,-8 3 20-16,-1 6-4 15,-10 6 9-15,-23 3 3 16,-10 1 24-16,-8-1-1 0,-4-2 11 15,0-1-33-15,4-1 3 16,6-7-6-16,8-4-1 16,10-8-9-16,8-3 4 15,11-7-48-15,5-2-31 16,3-2-26-16,8-9-71 16,18-19-75-16,9-10-176 15</inkml:trace>
  <inkml:trace contextRef="#ctx0" brushRef="#br0" timeOffset="167199.952">17542 12733 338 0,'0'0'298'16,"0"0"-234"-16,0 0 61 16,0 0 18-16,0 0-72 15,0 0-34-15,8 0-14 16,2 0 0-16,6 0 2 16,8 0 10-16,6 0 10 15,4-1-13-15,5 0-6 0,7-4 5 16,1 1-24-1,5-2 10-15,-2 2-4 0,-2-1-13 16,-2 0 6-16,-7 3-6 16,-6-1 0-16,-12 3-9 15,-9 0-23-15,-10 0-56 16,-2 0-57-16,-7 1-67 16,-18 13-87-16,-12 0-51 15</inkml:trace>
  <inkml:trace contextRef="#ctx0" brushRef="#br0" timeOffset="167576.847">17609 12922 206 0,'0'0'328'0,"0"0"-279"15,0 0 70-15,0 0 30 16,0 0-47-16,0 0-40 15,-15 0-37-15,18 0 1 16,11 0-7-16,8 0 23 16,8 0 25-16,6 0-34 15,4 0 3-15,5 0-8 0,0-4-17 16,1 2 13 0,-3 0-18-16,-1 1 0 15,-5 1 12-15,-4 0-17 16,-5 0 9-16,-7 0 8 0,-9-2-9 15,-6 1 28 1,-6 1-22-16,0 0-8 0,0 0 5 16,0 0-12-16,0 0-3 15,0 0-7-15,0 0-116 16,0 0-60-16,0 0-99 16,-5-5-245-16</inkml:trace>
  <inkml:trace contextRef="#ctx0" brushRef="#br0" timeOffset="168194.724">18361 12554 479 0,'0'0'89'0,"0"0"-27"16,0 0 102-16,0 0-17 16,0 0-16-16,0 0-58 15,-30-9 10-15,30 7-25 0,0 2-37 16,0-3 1-16,9 0-21 15,13-4 7 1,14-2 19-16,13-3-25 16,8 1 6-16,0 2-8 0,0 0 8 15,-4 4-5-15,-4 0-3 16,-10 3 0-16,-9 1 1 16,-9 1 3-16,-9 0-4 15,-8 0 0-15,-4 0 1 16,0 0-6-16,0 0 5 15,0 0 0-15,0 5-2 16,0 14 9-16,-9 13-7 16,-7 11 10-16,-2 13-8 0,-4 10 0 15,1 4-2 1,1-1 0-16,1-7 1 16,7-4 2-16,0-5-3 15,6 0 1-15,2-5 3 0,-1-7-5 16,5-7 1-16,0-5 0 15,0-7-4-15,0-6 12 16,0-5-8-16,0-4 0 16,0-4 1-16,0 1-4 15,0-4-9-15,0 0-78 0,0 0-7 16,0 0-54-16,0-13-71 16,0-12-222-1</inkml:trace>
  <inkml:trace contextRef="#ctx0" brushRef="#br0" timeOffset="168468.604">18535 12910 201 0,'0'0'325'0,"0"0"-208"16,0 0 28-16,0 0 14 16,0 0-11-16,0 0-78 15,-16-58-7-15,38 50-38 16,11-3-20-16,8-1 25 15,5 2-15-15,-1 2 22 16,1 2-3-16,-7 3-15 0,-5 1 4 16,-4 1-17-1,-10 1-3-15,-7 0 5 0,-6 0-7 16,-3 0-1-16,-4 0 0 16,0 0-78-16,-5 16-88 15,-25 1-92-15,-17 0-212 16</inkml:trace>
  <inkml:trace contextRef="#ctx0" brushRef="#br0" timeOffset="170168.291">6619 13501 555 0,'0'0'68'0,"0"0"-54"0,0 0 68 15,-89-25 0-15,65 25-44 16,7 8-4-16,-2 13-11 15,4 11-17-15,3 7-1 16,8 8-4-16,4 2 6 16,4 6-5-16,17 6-2 15,6 5 9-15,1 5-5 0,2-2-3 16,-2-4 6 0,-2-7-5-16,-8-5 7 15,-9-4 2-15,-5-2-4 16,-4-3 3-16,-4-4-5 15,-16-2 5-15,-5-6 1 0,-3 2-8 16,-5-5-6-16,0-5-15 16,-3-8-107-16,3-10-72 15,-1-6-62-15,3-15-61 16</inkml:trace>
  <inkml:trace contextRef="#ctx0" brushRef="#br0" timeOffset="170418.811">6324 14062 311 0,'0'0'123'0,"0"0"-96"15,0 0 91 1,103-94 26-16,-58 67-46 0,5 0-18 16,7 5-11-16,1 5-19 15,-4 8-4-15,-2 4-37 16,-16 5-8-16,-8 0-1 15,-7 0-7-15,-10 3 6 16,-3 8-10-16,-5 5-55 16,-1 1-65-16,-2-1-106 15,0-9-54-15</inkml:trace>
  <inkml:trace contextRef="#ctx0" brushRef="#br0" timeOffset="170829.946">7241 13576 184 0,'0'0'169'0,"0"0"-133"15,0 0 63-15,0 0 59 0,0 0-32 16,0 0-37 0,9-42-45-16,-9 42-29 15,-16 15 22-15,-7 14-32 0,-7 8 19 16,-5 8 5-16,5 9-12 16,4 8 6-16,6 6-17 15,5 9-1-15,12-3 1 16,3-3-6-16,0-8 9 15,21-4-9-15,4-6 3 16,3-3 2-16,4-8-5 16,-1-6-2-16,2-7-2 15,-2-5 3-15,-4-5-2 16,1-8-42-16,-4-6-79 16,-6-5-108-16,-6-6-191 15</inkml:trace>
  <inkml:trace contextRef="#ctx0" brushRef="#br0" timeOffset="171318.174">7456 13978 31 0,'0'0'782'15,"0"0"-776"-15,33-86 1 0,-2 53 20 16,8 8 25-16,1 3-5 16,-4 8-16-16,-9 7-10 15,-9 7-16-15,-9 0-5 16,-6 14-12-16,-3 15 10 16,0 9 2-16,-11 6 20 15,-11 4-19-15,-2-4 20 16,0-9-15-16,8-8-3 15,7-11-3-15,6-6 0 16,3-8-2-16,0 0-3 16,0-2-15-16,18 0 20 15,9 0 10-15,7-7-6 16,1 3-2-16,-2-2 5 16,-8 4-6-16,-8 2-1 15,-8 0-1-15,-3 3-7 0,-6 14 8 16,0 8 3-1,-9 11 45-15,-16 4-12 16,-8 6-20-16,-6-2-2 0,0-3-12 16,2-7 2-16,10-7-4 15,8-10-43-15,11-10-38 16,5-7-77-16,3-5-76 16,0-24-4-16</inkml:trace>
  <inkml:trace contextRef="#ctx0" brushRef="#br0" timeOffset="171633.395">7747 13582 547 0,'0'0'214'0,"0"0"-214"15,0 0-1-15,0 0 1 16,97-20 3-16,-59 41 26 15,0 13-3-15,2 9 9 16,-5 10-8-16,-10 13-1 16,-6 10 4-16,-17 7-12 15,-2 2 11-15,-18-1-3 16,-15-6-9-16,-3-5-3 16,0-11-9-16,8-15-5 15,6-10 3-15,8-13 3 16,8-8-12-16,2-10-47 0,4-6-88 15,0-4-111-15,6-25-29 16</inkml:trace>
  <inkml:trace contextRef="#ctx0" brushRef="#br0" timeOffset="171896.042">8288 14037 777 0,'0'0'150'16,"0"0"-142"-16,0 0 52 0,0 0-5 15,0 0-45-15,102-21 45 16,-50 13-26-16,3 4-6 16,-3 1-10-16,-7 3-13 15,-7 0 0-15,-12 0-5 16,-8 8 0-16,-4 2-14 15,-8 3-82-15,-6 1-25 16,0 2-84-16,-30-2-129 16</inkml:trace>
  <inkml:trace contextRef="#ctx0" brushRef="#br0" timeOffset="172578.519">8290 14201 651 0,'0'0'126'0,"0"0"-115"0,0 0 97 16,0 0-31-16,0 0-7 16,115 0-6-16,-60-1-33 15,-1 1-18-15,-1 0-13 16,1-2-3-16,-5-3-30 16,-1-8-52-16,1-5-6 15,-4-7-19-15,-2-5-10 16,-10-3 52-16,-8-2 56 0,-10 0 12 15,-7 2 33 1,-5 6 36-16,-3 8 56 16,0 8-12-16,0 5-7 15,-6 6-20-15,-6 0-51 0,-9 8-16 16,-4 19-19-16,-5 10 7 16,0 4 2-16,6 5 3 15,3-1-10-15,6-1 5 16,9-5-5-16,6-5-2 15,0-5 0-15,3-10 5 16,12-7-11-16,2-10 3 16,3-2 3-16,6-11 16 15,-1-14-13-15,0-8 0 16,-8-2 4-16,-4-5 0 16,-4 0-7-16,-3 2-1 15,-1 6 1-15,-2 13-13 0,-3 9 16 16,1 6-6-1,-1 4 2-15,2 0-25 0,1 17-5 16,4 12 16-16,-1 10 15 16,2 6 6-16,-4 11-1 15,-1 5-2-15,-3 4-3 16,0 3 8-16,0-2-8 16,-3-7 3-16,-12-5-3 15,-4-8 26-15,-8-7 2 16,-6-5 20-16,-10-5 2 15,-8-6-24-15,-4-7-8 16,4-9-9-16,-1-7-3 16,4 0-12-16,8-17-28 0,1-8-64 15,9-8-61-15,0-9-169 16</inkml:trace>
  <inkml:trace contextRef="#ctx0" brushRef="#br0" timeOffset="173548.091">10627 14149 205 0,'0'0'47'0,"0"0"-33"16,0 0 45-16,-89 0 13 16,81 0 22-16,4 0 17 15,2 0-31-15,2 0-2 16,0 0-32-16,0 0-17 16,0 0 1-16,0 0-25 15,12 2-4-15,12 1 25 16,15-3 12-16,17 0-2 15,19 0 7-15,19 0-18 16,7-9 5-16,7 1-16 16,2 1 7-16,-3 2 20 15,-2 2-23-15,-9-1 22 16,-15-1-5-16,-13 4-23 0,-21-2 19 16,-17 3-5-1,-12 0 7-15,-12-1-9 0,-3 1-21 16,-3 0 9-16,0 0-11 15,0 0 2-15,0 0-6 16,-4 0 2-16,-5 1-78 16,-2 10-61-16,-4-5-87 15,2-5-71-15,-5-1-157 16</inkml:trace>
  <inkml:trace contextRef="#ctx0" brushRef="#br0" timeOffset="173947.502">11394 13905 624 0,'0'0'117'16,"0"0"-39"-16,0 0 34 16,0 0 14-16,0 0-70 15,0 0-55-15,12-19 12 16,20 16 13-16,12 3-11 15,3-3 7-15,-2 3-20 16,-5 0 5-16,-7 0 0 16,-3 3-7-16,-7 5-3 15,-4 1 0-15,0-1 3 16,-5 0 2-16,-4 1 2 16,1 2-4-16,-7 3 1 0,1 7 3 15,-5 5-4-15,0 7 5 16,-11 6 8-16,-13 4 12 15,-4 5-16-15,-3 1 7 16,1-3-9-16,0-2-7 16,9-8-1-16,6-7 0 15,6-5-10-15,9-7-53 16,0-8-130-16,12-9-98 16,6-3-174-16</inkml:trace>
  <inkml:trace contextRef="#ctx0" brushRef="#br0" timeOffset="175997.157">13870 13851 503 0,'0'0'124'0,"0"0"-103"16,0 0 33-16,0 0 89 0,0 0-72 16,-99-58-12-1,71 58-6-15,-2 0-37 16,2 17 14-16,-4 12-25 15,0 10 2-15,0 8 2 16,4 3-9-16,6 3 0 0,4-2 4 16,7-5-4-16,8-5 0 15,3-6-1-15,0-10 1 16,3-6-7-16,15-12-1 16,5-7 8-16,8-3 12 15,12-24-8-15,2-8 10 16,3-9-11-16,-6-3 7 15,-8-4-6-15,-4-7 4 16,-10-3-7-16,-3 1 13 16,-7 6-13-16,-7 13 15 15,-3 11-3-15,0 10 25 16,0 9-3-16,0 5-25 16,-3 3 8-16,0 3-3 15,0-2-12-15,0 2-2 0,0 0-1 16,-4 2-7-16,-4 23 6 15,-1 14-8-15,-1 18 9 16,4 7 0-16,1 5 5 16,4-1-5-16,3-5 0 15,1-10 6-15,0-9-3 16,0-9-2-16,5-8 3 16,6-9-4-16,1-6-1 15,6-8 0-15,4-4 0 16,2 0-70-16,5-16-63 15,-9-6-201-15,-10-5-396 16</inkml:trace>
  <inkml:trace contextRef="#ctx0" brushRef="#br0" timeOffset="176532.25">14144 14198 356 0,'0'0'66'0,"0"0"-41"16,0 0 72 0,0 0 36-16,0 0-57 15,0 0-26-15,-6 0 9 0,6 0 1 16,11-6-9-16,5-3 10 16,-1-1 2-16,0 0-16 15,-2 1 3-15,0 2-13 16,-3 0-20-16,-3 4-9 15,-2 0-4-15,-4 3-8 16,1 0-22-16,-2 0-130 16,0 0-100-16,-14 0-229 15</inkml:trace>
  <inkml:trace contextRef="#ctx0" brushRef="#br0" timeOffset="176956.971">14769 13641 610 0,'0'0'106'16,"0"0"-95"-16,0 0 51 15,0 0 15-15,0 0-26 16,-107-1-1 0,80 34-30-16,-1 10 20 0,-1 10-24 15,4 11 13-15,4 5-3 16,5 0-15-16,8-1 7 15,8-7-12-15,0-7-5 16,5-4 1-16,15-6 4 16,4-8-6-16,2-6 0 15,2-9 8-15,1-6-10 16,-1-8 2-16,-1-7-57 0,-1 0-61 16,-5-10-72-1,-7-15-212-15</inkml:trace>
  <inkml:trace contextRef="#ctx0" brushRef="#br0" timeOffset="177450.646">14731 13955 582 0,'0'0'96'0,"0"0"-73"15,52-79 81-15,-15 55-15 16,6 2-30-16,2 7 21 15,-2 5-31-15,-10 10-8 0,-9 0-35 16,-8 7-5 0,-8 14-1-16,-7 9 9 0,-1 7 4 15,-7 4 4-15,-17-1-1 16,-6 0-3-16,-3-5-11 16,2-7 1-16,7-7 5 15,8-8-2-15,9-8-2 16,6-3-4-16,1-2-5 15,0 0 4-15,11-3-6 16,12-10 7-16,6 2 0 16,2 0 2-16,2 3-2 15,-3 5 0-15,-8 3 1 16,-2 0-5-16,-8 0 4 16,-4 10 0-16,-6 4 12 15,-2 6-1-15,0 3 22 16,-16 5-6-16,-11 5 1 0,-6 1 3 15,-4 0-26-15,-2-5-5 16,4-5 3-16,7-5 0 16,6-5-6-16,8-8 2 15,7-1-65-15,6-5-3 16,1 0-36-16,0-19-79 16,8-13-183-16,4-9-198 15</inkml:trace>
  <inkml:trace contextRef="#ctx0" brushRef="#br0" timeOffset="177770.77">15145 13691 565 0,'0'0'77'0,"0"0"-55"15,0 0 74-15,0 0-25 16,0 0-8-16,103-34-18 15,-75 49 0-15,1 12 3 16,-4 11-20-16,-6 7-1 16,-5 10-1-16,-8 4-2 15,-6 5 6-15,0-1 8 0,-6-2-9 16,-15-3 9 0,-7-2-16-16,-6-2 7 15,-2-5-18-15,1-9-8 16,5-9-6-16,10-12 2 0,9-7-9 15,8-7-72-15,3-5-77 16,0-4-57-16,11-17-89 16,3-12-256-16</inkml:trace>
  <inkml:trace contextRef="#ctx0" brushRef="#br0" timeOffset="178086.752">15724 14056 645 0,'0'0'184'0,"0"0"-144"16,0 0 75-16,0 0 21 15,0 0-85-15,0 0-47 16,67-26 23-16,-24 17 13 15,4 2-23-15,2-1 15 16,-1 3-10-16,-2 1-21 16,-1 2 13-16,-1 2-14 0,-5 0 1 15,-6 0-1 1,-8 0 0-16,-4 0-3 16,-9 0-85-16,-6 2-66 15,-6-1-95-15,0-1-189 16</inkml:trace>
  <inkml:trace contextRef="#ctx0" brushRef="#br0" timeOffset="178418.752">15985 13750 250 0,'0'0'222'0,"0"0"-101"15,0 0 34-15,0 0-24 16,0 0-31-16,0 0-42 15,-14-29-19-15,14 29-30 16,0 12 3-16,0 17-12 0,0 11 15 16,0 10 15-16,0 9-8 15,-1 1-5-15,-4 1 6 16,1-4 8-16,-2-6-21 16,2-3 11-16,1-4-18 15,1-7 9-15,2-7-7 16,0-9-5-16,0-8 9 15,0-5-9-15,0-5 2 16,0-2-7-16,0-1-5 16,12 0-86-16,3-15-35 15,3-15-198-15</inkml:trace>
  <inkml:trace contextRef="#ctx0" brushRef="#br0" timeOffset="179365.888">16836 13501 414 0,'0'0'95'0,"0"0"-23"16,0 0 65-16,0 0-26 15,0 0-25-15,0 0-37 16,-17-54-49-16,12 86 0 15,-1 21 13-15,3 13 26 16,2 12-3-16,1 12-28 0,0 2 33 16,0 0-5-16,7-9-16 15,4-11-2-15,0-11-1 16,0-12-13 0,1-9 12-16,-3-16-12 0,-5-9 9 15,-1-9 0-15,-3-5-10 16,3-1 11-16,3-10 7 15,2-19 1-15,7-14-15 16,5-8-1-16,6-8-6 16,5 0 0-16,5 0 1 15,-5 9-4-15,-1 11 3 0,-3 11-2 16,0 10-8 0,-2 9 4-16,2 6 6 15,0 3-5-15,-3 6 1 16,-1 15 4-16,-6 5-7 0,-6 7-4 15,-7 2 7-15,-4 4 8 16,-13 2-3-16,-19-2 22 16,-14-1-14-16,-11-1 19 15,-6-6-18-15,-1-2 1 16,1-7-1-16,9-5-8 16,12-7 2-16,15-8 1 15,15-2-5-15,12-1-19 16,6-17-81-16,30-12-115 15,12-6-195-15</inkml:trace>
  <inkml:trace contextRef="#ctx0" brushRef="#br0" timeOffset="180000.727">17900 13943 482 0,'0'0'142'15,"0"0"-79"-15,0 0 30 16,0 0 15-16,0 0-17 16,0 0 6-16,-57-24-46 15,57 24-26-15,9-2 9 16,17 1-33-16,13-1 45 15,13-4-11-15,12-2-20 16,9-1 20-16,4-2-17 16,-3 5-17-16,-8 0 12 15,-7 4-13-15,-11 0 0 16,-12 1 3-16,-11 1-3 16,-15 0-1-16,-6 0-34 15,-4 0-50-15,-10 3-9 16,-18 14-51-16,-15 5-32 15,-14 2-125-15,-9 2-89 0</inkml:trace>
  <inkml:trace contextRef="#ctx0" brushRef="#br0" timeOffset="180218.045">17842 14137 388 0,'0'0'200'15,"0"0"-178"-15,0 0 18 16,0 0 127-16,0 0-55 15,104-12-7-15,-49 4 6 16,13 0-35-16,3 3-19 16,-2-1 2-16,-7 4-44 0,-11-1-5 15,-14 3-3-15,-8 0-7 16,-11 0 0-16,-3 0-36 16,-6 3-88-16,-3 6-87 15,-2-2-105-15,2-4-51 16</inkml:trace>
  <inkml:trace contextRef="#ctx0" brushRef="#br0" timeOffset="180830.805">19083 13875 508 0,'0'0'135'0,"0"0"-82"15,0-79 42-15,-16 55 12 16,-5 6-45-16,-2 4 20 16,-1 4-2-16,1 4-29 15,-1 5-33-15,-5 1 10 16,0 4-27-16,-4 17 8 16,-3 10 4-16,0 9-12 15,2 10 7-15,5 5-5 16,7-1 3-16,11-2-3 15,10-6-3-15,1-10 2 16,1-8-7-16,15-8 5 0,3-9 0 16,6-11 6-16,5 0-6 15,6-14 17-15,6-13-12 16,-1-5-3-16,-2-4 5 16,-3-8-3-16,-6-3-1 15,-3-3 7-15,-7 4-5 16,-6 10-5-16,-5 12 0 15,-5 11-1-15,-2 10-2 16,-2 3 0-16,0 0-11 16,0 11-2-16,0 16 2 15,3 11 14-15,1 9 3 16,2 6-2-16,-1 2 1 16,-4 5-2-16,-1 4 0 15,0-3 3-15,-3-1 0 16,-13-5 13-16,-10-3 9 0,-3-9-2 15,-9-5 17 1,-6-6 0-16,-3-8-1 0,-3-6-1 16,-1-7-31-1,9-5 4-15,9-5-11 0,8-1-12 16,10 0-53-16,9-5-84 16,6-11-68-16,0-4-256 15</inkml:trace>
  <inkml:trace contextRef="#ctx0" brushRef="#br0" timeOffset="184872.141">19755 12755 356 0,'0'0'81'16,"0"0"-43"-16,0 0 43 16,0 0 52-16,0 0-33 15,0 0-32-15,0 0-6 16,-25-12 3-16,25 12-33 0,0 0 36 16,-1 0-26-16,-1 0-7 15,1 0 17-15,1 0-23 16,0 0-1-16,0 0-8 15,0-2-18-15,0 2 18 16,0 0-18-16,0-2 2 16,0 2-4-16,3 0-8 15,16 0 8-15,14 0-1 16,15 0 3-16,14 0 12 16,8 0-14-16,2 0 5 15,-3 2 0-15,-4 6 1 16,-2 1-5-16,-9 1 1 15,-11-3 3-15,-14 0-3 16,-13-3 8-16,-6-1 4 0,-6-3 31 16,-1 0-25-16,-3 0 10 15,0 0 4-15,0 0-15 16,0 0 6-16,0 0-25 16,0 0 0-16,0 0 0 15,0 0 0-15,0 0-67 16,2 0-77-16,-1-2-63 15,-1-17-103-15,0-8-258 16</inkml:trace>
  <inkml:trace contextRef="#ctx0" brushRef="#br0" timeOffset="185581.97">20229 12557 263 0,'0'0'145'0,"0"0"-90"15,0 0 36-15,0 0 72 16,0 0-51 0,0 0-33-16,-38-9-6 0,38 9-12 15,0 0 1-15,0 0-22 16,0 0-6-16,0 0 22 16,0 0-38-16,0 0 1 15,0 0-9-15,0 0-5 16,0 0 2-16,0 0-7 15,8 0 0-15,11 2 19 16,5 5-14-16,6 2 15 16,2-2 1-16,3 1-16 15,-1-1 9-15,-4 1-12 16,-2-3 0-16,-4 1 0 0,-3-3 4 16,-6 2-6-1,-4-3 4-15,-4 1-1 0,-4-3-4 16,-3 1 2-1,0-1-1-15,0 0 17 0,0 2-15 16,0 1 12 0,0 5-6-16,-10 9-1 0,-7 5-7 15,-4 7 0-15,-1 4-2 16,-1 1-8-16,-1 1 20 16,-1 2-10-16,-3-2 0 15,0-1 2-15,1-5-1 16,1-2-1-16,7-4 0 0,1-3 2 15,7-3-2-15,2-4 0 16,4-6 4 0,2-2-3-16,0-2-1 15,3 0 0-15,0-3-14 0,0 0-9 16,0 0-83 0,11 0-49-16,12-7-45 0,2-19-238 15</inkml:trace>
  <inkml:trace contextRef="#ctx0" brushRef="#br0" timeOffset="187376.604">21191 12455 244 0,'0'0'219'16,"0"0"-95"-16,0 0-4 15,0 0-19-15,-23-92-39 16,49 68-22-16,9 2-23 0,10 2 16 16,3 3-12-16,2 4 0 15,-2 7-6-15,-8 5 1 16,-4 1-2-16,-7 2-9 15,-7 18 2-15,-7 8-7 16,-5 9 0-16,-10 11 2 16,0 5 17-16,-14 5-17 15,-18 4 10-15,-8 4-3 16,-6 1-8-16,-4-3 6 16,1-8-5-16,6-13 0 15,6-16-2-15,8-8 4 16,11-11-4-16,7-6 12 15,3-2-9-15,5 0 3 0,3-17-3 16,0-7 0-16,0-8-6 16,5-1 6-16,12-2-3 15,1-1 0 1,6 5 2-16,-2 4 0 0,-1 10-2 16,-4 8 3-16,-1 7-3 15,1 2 0-15,2 0-2 16,2 19 1-16,3 5 2 15,3 2 8-15,0 0-8 16,1-6 2-16,2-6 13 16,1-6-16-16,5-6 8 15,7-2 9-15,3-12-15 16,8-14 17-16,4-10-16 16,0-3 1-16,-4-1-5 15,-9 0 4-15,-11 1-3 16,-12 1 12-16,-8 6-6 0,-8 6 8 15,-6 8 16-15,0 9 6 16,-4 2 4-16,-13 7-26 16,-8 0-14-16,-11 21 0 15,-9 13 4-15,-1 6-8 16,0 7 4-16,5 6 0 16,8 3-8-16,5 0 12 15,9-6-6-15,8-7 2 16,8-13-6-16,3-6 4 15,0-11 0-15,8-6 0 16,11-7 1-16,11 0 2 16,9-14 3-16,5-11-1 15,1-7-1-15,-4-9 3 16,-6-6-5-16,-4-4 0 0,-5-2 0 16,-4 6 0-16,-2 8 0 15,-10 12 0-15,-2 13 2 16,-3 7-2-16,-5 5 0 15,0 2-6-15,0 0 6 16,0 0-10-16,0 3 5 16,0 14 4-16,0 10 0 15,0 7 1-15,-7 6 0 16,1 1 1-16,2 2 1 16,2-4-2-16,2-3 0 15,0-4 0-15,8-6-10 16,11-9-105-16,6-7-26 15,4-10-68-15,2 0-137 0</inkml:trace>
  <inkml:trace contextRef="#ctx0" brushRef="#br0" timeOffset="187632.794">22340 12625 696 0,'0'0'129'0,"0"0"-62"16,0 0 80-16,0 0-67 16,0 0-66-16,91-15 46 0,-38 14 0 15,3 1-34 1,-3-1-6-16,-3 1-14 0,-11 0-5 16,-6 0 9-16,-9 0-7 15,-8 0-6-15,-7 0-15 16,-6 0-85-16,-3-1-14 15,0-6-44-15,-9-6-142 16,-13-4-143-16</inkml:trace>
  <inkml:trace contextRef="#ctx0" brushRef="#br0" timeOffset="187868.791">22581 12383 360 0,'0'0'141'15,"0"0"-43"-15,0 0 53 16,0 0-12-16,0 0-66 15,0 0-32-15,-18 3-11 16,16 28-7-16,-2 10 46 16,-1 7-23-16,-1 8-7 15,-2 3 17-15,0 5-29 16,0-3 0-16,4-3-10 16,1-8-14-16,3-10 0 15,0-7-3-15,4-7-13 16,13-13-72-16,7-7-72 15,6-6-45-15,-2-16-158 16</inkml:trace>
  <inkml:trace contextRef="#ctx0" brushRef="#br0" timeOffset="188396.715">22957 12175 381 0,'0'0'298'0,"0"0"-227"16,0 0 4-16,0 0 17 15,0 0-92-15,0 0 0 16,-11 107 31-16,20-36-5 0,-1 4 14 16,-1 5-4-16,-4 2-17 15,0-4 6-15,-2-3 0 16,-1-11-7-16,0-14 3 15,0-18-16-15,0-13-5 16,0-11 13-16,0-6-12 16,0-2 28-16,6-5-6 15,5-19 4-15,5-13-12 16,10-10-5-16,5-3-7 16,8-1-3-16,5 4 0 15,0 10-4-15,0 10-2 16,-3 13 0-16,-5 9 3 15,-5 5-6-15,-7 2 7 0,-8 18-10 16,-6 9 6-16,-8 8 4 16,-2 6 4-1,-12 1 1-15,-19-1 28 16,-13 0 4-16,-12-6 21 16,-16-1-1-16,-4-7-34 15,6-2 1-15,12-8-22 0,17-7 2 16,15-4-12-16,8-5 7 15,10-3-58-15,8 0-37 16,0-16-71-16,16-10-155 16,12-11-168-16</inkml:trace>
  <inkml:trace contextRef="#ctx0" brushRef="#br0" timeOffset="188727.557">23608 12632 706 0,'0'0'130'0,"0"0"-67"16,0 0 124-16,0 0-85 16,0 0-79-16,0 0-14 46,45-25 9-46,0 18 14 0,4 0-22 0,6 0 25 0,0 0 12 0,-1-1-28 0,-4 3 1 16,-3 1-1-16,-5-1-16 16,-8 1 5-1,-7 2-3-15,-8 1-4 16,-6 1-1-16,-5 0-5 16,-5 0-13-16,-3 0-69 0,0 0-49 15,-7 0-46-15,-23 14-100 16,-15 2-87-16</inkml:trace>
  <inkml:trace contextRef="#ctx0" brushRef="#br0" timeOffset="188988.528">23622 12825 439 0,'0'0'137'15,"0"0"20"-15,0 0 38 0,0 0-48 16,0 0-71-16,0 0-39 15,73-14 50-15,-21 4-33 16,6 0-17-16,4 1 15 16,-3-1-25-16,-5 4 6 15,-5 2-2-15,-12 1-30 16,-9 2 9-16,-9 1-10 16,-5 0 0-16,-5 0-6 15,-1 0-35-15,1 0-81 16,1 5-54-16,6-3-94 15,-2-2-119-15</inkml:trace>
  <inkml:trace contextRef="#ctx0" brushRef="#br0" timeOffset="189505.19">24524 12358 657 0,'0'0'145'0,"0"0"-40"15,0 0 71-15,0 0-51 0,0 0-94 16,0 0-12-16,38-31 12 16,-1 23-23-16,9-1 5 15,6-2 3 1,1 1-12-16,0 1 13 0,-4 2-15 15,-7 1 0-15,-11 3 12 16,-8 1-14-16,-11 2 5 16,-5 0-5-16,-1 0 0 15,-4 0-1-15,-2 0-4 16,0 0 5-16,0 14 0 16,0 6 10-16,0 6-7 15,-8 10 9-15,-5 8-9 16,-2 4 17-16,-2 3-17 15,0 7-2-15,2 0 15 16,1 2-16-16,5-4 0 16,2-2 1-16,2-7 4 15,2-9-8-15,3-5 3 16,0-2 0-16,0-9-4 0,0-4 8 16,0-5-4-16,2-5 0 15,-1-2-35-15,1-3-39 16,-2-2-30-16,0-1-12 15,0 0-6-15,-6-12-122 16,-18-10-286-16</inkml:trace>
  <inkml:trace contextRef="#ctx0" brushRef="#br0" timeOffset="189785.047">24474 12702 351 0,'0'0'127'15,"0"0"-30"-15,0 0-9 0,0 0 49 16,0 0-32-16,92-77-26 16,-47 69 19-16,3 3-32 15,5 2-10-15,5 3 8 16,-1 0-14-16,-5 0-8 16,-7 9-1-16,-9-1-21 15,-11-2 13-15,-6-1-23 16,-10-2 2-16,-4-1-5 15,-5-2-5-15,0 1-2 0,0 2-9 16,0 2-96-16,-15 1-94 16,-22-6-107-1</inkml:trace>
  <inkml:trace contextRef="#ctx0" brushRef="#br0" timeOffset="190999.817">19762 14070 321 0,'0'0'76'0,"0"0"-27"16,0 0 64-16,0 0-24 15,0 0-22-15,0 0 3 16,0 0-5-16,-8 0 4 15,8 0-14-15,0 0-2 0,0 0 17 16,0 0-28-16,0 0 2 16,0 0 1-16,0 0-25 15,1 0 9-15,7-1-22 16,4 1-1-16,7-2 10 16,8 1-12-16,8-3-4 15,8 1 7-15,6 0-4 16,5-2 3-16,4 0-6 15,1-1 0-15,-2 0 7 16,-9 2-5-16,-11 4-1 16,-11-2 1-16,-10 2 0 15,-9 0 5-15,-2 0 6 16,-5 0 4-16,0 0 9 0,0 0-22 16,0 0 3-1,0 0-7-15,0 0-1 0,0 0-32 16,0 0-72-16,0 0-56 15,0 0-60-15,-9-7-112 16</inkml:trace>
  <inkml:trace contextRef="#ctx0" brushRef="#br0" timeOffset="191430.769">20176 13803 417 0,'0'0'166'0,"0"0"-111"15,0 0 43-15,0 0 41 16,0 0-90-16,0 0-25 16,-10-10 0-16,17 10-14 15,5 0 21-15,3 0 4 16,3 0 0-16,3 5 7 15,-2 0-35-15,5 2 6 16,-2 3-6-16,1 0-6 16,-7-1 3-16,-1 2-4 15,-3-2 0-15,-4 0 5 0,-1 3-2 16,-3 2-3-16,-2 1 3 16,-1 6 0-1,-1 7 8-15,0 1 10 16,0 7-12-16,-16 3 13 0,-4 3-18 15,-6 1 1 1,-6 2 0-16,3-6 0 0,2-5-4 16,8-9-1-16,11-8-50 15,8-8-71-15,0-9-129 16,18 0-109-16</inkml:trace>
  <inkml:trace contextRef="#ctx0" brushRef="#br0" timeOffset="192664.794">21326 13885 337 0,'0'0'250'0,"0"0"-143"0,0 0-29 16,0 0 44 0,-13-80-52-16,40 60-55 15,10 0 7-15,9 2-3 16,-1 1 4-16,-2 8 18 0,-10 6-31 15,-8 3 8-15,-10 0-17 16,-4 15 3-16,-3 9 2 16,-8 7-4-1,0 6 3-15,-8 4 10 16,-22 2-14-16,-9 3 9 0,-9-4-4 16,-1-7-2-16,2-5-8 15,8-13 8-15,9-5-4 16,11-10 14-16,10-2-13 15,6 0 7-15,3-2-2 16,1-13-6-16,20-7-2 16,12-2-4-16,9-2 6 15,10 0-1-15,3 3 6 0,0 2-5 16,-6 6 0 0,-7 8 3-16,-14 7-9 0,-8 0 4 15,-7 4 1 1,-8 14-4-16,-5 8 5 0,0 8 6 15,-26 4 6-15,-8 3-8 16,-12 1 14-16,-7 0-10 16,-3-1 3-16,2-4 1 15,5-4-6-15,13-11 2 16,11-7-7-16,11-6 3 16,10-7-2-16,4-2-2 15,0 0-6-15,21-9 2 16,19-16 0-16,12-9 4 0,15-5 0 15,5-4-33-15,5-1 13 16,6-2-1-16,0 2 21 16,-7 6 3-16,-17 6-3 15,-21 11 0 1,-20 11 2-16,-13 6 3 0,-5 4 22 16,0 0-5-16,-12 7-12 15,-20 14-1-15,-8 8-6 16,-9 2-3-16,0 4 0 15,7-6 3-15,6 2-5 16,11-2 2-16,8-3 0 16,8-7-3-16,8-3 2 0,1-7 1 15,0-6-7 1,19-3 7-16,12 0 1 16,8-17 7-16,6-5-8 15,0-2 2-15,-5-3-2 0,-6-2 0 16,-7-5 5-16,-6-6-4 15,-5-2-2-15,-4 1 2 16,-3 9 1-16,-3 11-1 16,-4 10 5-16,-2 7-4 15,0 4-2-15,0 0-1 16,0 0-4-16,0 18-2 16,0 8 7-16,0 8 18 15,0 4-11-15,-6 4 19 16,0 1 13-16,1-3-29 0,2 0-1 15,3-6-9 1,0-3 0-16,0-6-7 16,14-9-70-16,8-9-50 15,4-7-106-15,2-9-236 0</inkml:trace>
  <inkml:trace contextRef="#ctx0" brushRef="#br0" timeOffset="192934.595">22421 13958 793 0,'0'0'114'16,"0"0"-108"-16,0 0 128 16,0 0-50-16,0 0-80 15,87 0 54-15,-35 0-27 16,1-3 6-16,1 1-23 15,-6-1-12-15,-3 1 5 16,-10 1-1-16,-6-2-12 16,-9 2-27-16,-9-3-65 15,-8-2-30-15,-3-1-89 16,0-5-156-16</inkml:trace>
  <inkml:trace contextRef="#ctx0" brushRef="#br0" timeOffset="193174.135">22629 13721 407 0,'0'0'147'0,"0"0"-12"15,0 0 22-15,0 0-46 16,0 0-62-16,0 0-42 16,-6 41 26-16,6 2 46 15,0 8-37-15,0 7 24 16,0-2-21-16,1-3-4 15,2-3-7-15,1-3-31 16,2-7 1-16,2-5-4 0,1-8-4 16,6-8-51-1,1-12-89-15,8-7-62 16,1-17-184-16</inkml:trace>
  <inkml:trace contextRef="#ctx0" brushRef="#br0" timeOffset="193674.129">23085 13484 681 0,'0'0'99'16,"0"0"-85"-16,0 0 12 0,0 114 83 15,0-45-60-15,4 7-9 16,2 3 11-16,0 4-27 15,-4-8 10 1,-2-15-19-16,0-11-3 0,0-15 21 16,0-11-13-16,0-10-11 15,0-9 20-15,0-4-24 16,3 0 16-16,6-6 11 16,6-17-13-16,5-8-1 15,6-13-18-15,4-6 2 16,5 1-3-16,-2 3 1 15,1 6 0-15,-1 12-1 16,-1 9-4-16,-3 11 5 16,0 6-7-16,-5 2-3 15,-5 5 4-15,-6 12-5 16,-7 12 11-16,-6 3 8 16,-1 7-7-16,-26 2 10 15,-10 0 27-15,-14-3-13 0,-8 1 17 16,-6-3-34-1,1-5 5-15,8-4-13 0,14-10 5 16,13-5-16-16,13-7-6 16,10-5-63-16,6 0-11 15,0-12-69-15,6-14-111 16,19-8-137-16</inkml:trace>
  <inkml:trace contextRef="#ctx0" brushRef="#br0" timeOffset="193970.378">23920 13837 710 0,'0'0'169'0,"0"0"-129"15,0 0 115-15,0 0-52 16,0 0-87-16,0 0 10 15,82-27 0-15,-37 17 3 0,6 1-4 16,4-3-5 0,0 1 9-16,0 4-29 15,-7 1 0-15,-8 3 5 16,-10 3-5-16,-11 0-22 16,-7 0-53-16,-12 0-60 0,0 10-56 15,-16 7-81-15,-23 0-75 16</inkml:trace>
  <inkml:trace contextRef="#ctx0" brushRef="#br0" timeOffset="194214.24">23787 14096 426 0,'0'0'128'0,"0"0"-117"15,0 0 104 1,0 0 57-16,115-15-72 0,-52 5 10 15,8 1-30-15,1 1 19 16,1 4 17-16,-7 0-46 16,-14 3-17-16,-15 1-1 15,-16 0-48-15,-11 0-4 16,-8 0-4-16,-2 8-66 16,0 5-85-16,-10-6-154 15,-16-7-180-15</inkml:trace>
  <inkml:trace contextRef="#ctx0" brushRef="#br0" timeOffset="195152.346">25166 13609 345 0,'0'0'125'16,"0"0"-33"-16,0 0 21 16,-38-77 34-16,19 62-51 0,-2 3-13 15,-2 4-18 1,-3 4-41-16,-7 4 16 15,-2 0-20-15,-3 15-17 0,2 6 12 16,2 11-2-16,2 3-8 16,9 2 6-1,9 1-9-15,11-2-1 0,3 3-1 16,0-5 6-16,14-2-6 16,3-10 0-16,2-5 0 15,6-10 11 1,5-7-8-16,6-2 9 0,-1-15 0 15,2-10-12-15,-4-5 10 16,-5-2-7-16,-2-8 1 16,-7 0 0-16,-1 4 3 15,-6 4-7-15,-4 10 6 16,-4 9-5-16,-3 8 7 16,-1 4-8-16,0 3 0 15,0 0-6-15,0 0-16 0,0 15-9 16,0 13 31-16,0 9 0 15,0 10 2-15,3 6-2 16,-3 6 0-16,0 7 30 16,0-4-8-16,0-2 2 15,-13-7 13-15,-2-7-17 16,-4-6 26-16,-8-7 4 16,-6-3-14-16,-9-5 19 15,-8-5-31-15,-7-6-2 16,2-9-16-16,4-5 1 15,5 0-14-15,13 0 7 0,9-12-89 16,9-1-40 0,8-3-77-16,1-1-181 15</inkml:trace>
  <inkml:trace contextRef="#ctx0" brushRef="#br0" timeOffset="-180832.686">20871 14746 1 0,'0'0'58'0,"0"0"-6"16,0 0-15-16,0 0-12 15,0 0-1-15,0 0-3 16,0 0 0-16,5-5-8 15,-5 5-1-15,0 0 10 16,1 0 3-16,-1 0 0 16,2-1-11-16,-2 1-9 15,1-1 15-15,-1-1-4 16,2 2 9-16,-2 0-11 16,0 0-3-16,0-3-3 15,0 3 25-15,1 0-30 16,1-1 12-16,-1 1 6 15,2 0-1-15,-1-1 8 16,-2-1-17-16,1 1 12 16,1-1-8-16,-2 2 4 0,0-1 3 15,0 1-3 1,0 0-8-16,0-1 1 16,0 1 6-16,0 0-7 0,0 0 6 15,0 0-15-15,0-2 20 16,1 2 5-16,1 0-23 15,-1 0 29-15,-1-1 34 16,3-1-52-16,-2 1 3 16,1 0-8-16,-2 1 7 15,1 0 13-15,2-1-30 16,-1 1 14-16,0 0-10 16,-1 0 7-16,1-2-7 0,1 2-4 15,3-2 6 1,4 0 3-16,2-1 3 15,4 0 6-15,2-1-13 16,1-1 8-16,1 2 6 0,1 1-13 16,0-2 15-16,2 2-16 15,3-1 11-15,4-3-2 16,4 2-10-16,-1 2 6 16,1-1 2-16,-3 1-5 15,2 2-4-15,-3 0 2 16,1 0-3-16,-1 0 6 15,2 0-8-15,3 0 0 16,1 0 6-16,0 0-6 16,1 0 0-16,-4 0-4 0,0 3 12 15,0 0-8 1,0-2 5-16,1 1-4 0,3-2 2 16,6 0-1-16,1 0 10 15,5 0-4-15,-3 0-4 16,-1 0 10-16,-5 0-9 15,-4 0-5-15,-3 0 0 16,0 0 3-16,1 0-4 16,0 0 2-16,-1 0-1 0,3 0 5 15,1 0-1 1,5 0 3-16,4 0 8 0,3 0-12 16,2 0 10-1,1 0-13-15,0 0 2 0,0 0 8 16,1 0-8-1,-2 0-2-15,-1 0 2 0,-5 0-1 16,0 0 6 0,-5 0-6-16,-1 0 3 0,0 0 3 15,2 0-4-15,3 0 3 16,2 0 7-16,0 0-10 16,3 0-2-16,0 0 1 15,1 0 2-15,5 0-6 16,0 0 4-16,0 0-2 15,-1 0 0-15,-2 0 3 16,-3 0-2-16,-5 0-1 16,-1 0 0-16,-3 1 8 15,-1 0-8-15,3-1 0 16,0 3 0-16,1-3 0 0,6 3 7 16,6-3-4-16,0 0 4 15,5 0 0-15,-4 0-5 16,-1 0-2-16,1 0 7 15,4 0-5-15,0 0-2 16,-4 2 0-16,-4-2-3 16,-7 0-3-16,-3 0 12 15,1 0-5-15,1 0-1 16,3 0 3-16,0 0-3 16,-1 0 12-16,-3 0-11 15,-1-2 10-15,-5-4-2 0,-3 2 4 16,-1 0 10-16,-3 0-13 15,0-1 7-15,0 1-6 16,1 0-5-16,-1-2 7 16,-5 3-9-16,-4-1 0 15,-6 2 14-15,-2 0-16 16,-2-2 21-16,-2 2-10 16,-2-1-3-16,0 1 0 15,-4 0-9-15,1 1-1 16,-3 1 0-16,-1 0 1 15,0 0-3-15,0 0-37 16,0 0-105-16,-3 0-89 0,-15-4-205 16</inkml:trace>
  <inkml:trace contextRef="#ctx0" brushRef="#br0" timeOffset="-180065.181">25776 14676 36 0,'0'0'530'16,"0"0"-472"-16,0 0-43 15,0 0 131-15,0 0-30 16,0 0-55-16,-21-8-14 16,21 7-10-16,0 1 6 15,0-2-6-15,0 1-2 16,0-1 14-16,0 2-15 16,6-3 1-16,1 2-9 15,7-2-6-15,5 0 2 16,8-1-6-16,4 1-7 0,5 0 9 15,3 1-13 1,7 2-3-16,7 0 5 0,6 0-6 16,-1 0 3-16,-1 0-3 15,-7 5 3-15,-5 0 2 16,-3-1-4-16,-5-1 7 16,-7-1 14-16,-5 1-4 15,-5-3 13-15,-5 0-13 16,-2 0 5-16,2 0 8 15,-4 0-20-15,-3 0-1 16,-5 0-4-16,-3 0-3 16,0 0 0-16,0 0-4 15,0 0-6-15,0 3-97 0,-22 3-165 16,-20-6-193 0</inkml:trace>
  <inkml:trace contextRef="#ctx0" brushRef="#br0" timeOffset="-175025.366">21155 15170 725 0,'0'0'54'0,"0"0"-42"16,0 0-9-16,26-97 71 16,13 73-45-16,13 4-13 15,7 6-8-15,2 8-2 16,-2 6-5-16,-6 5-1 0,-9 21 0 16,-9 9-3-1,-11 11 2-15,-11 3 2 0,-11 5 16 16,-2 1 4-16,-12-4 1 15,-21 2 2-15,-12-3 6 16,-7-3-5-16,-6-7-17 16,-1-4 8-16,0-8 5 15,4-7-14-15,4-6 8 16,9-6-9-16,8-6-3 16,9-3 20-16,7-2-21 15,9-12 9-15,4-7-11 16,5-3-3-16,0-2 2 15,15-1 0-15,9 3-12 16,1 5 13-16,2 7 2 16,0 4-1-16,-2 7-1 0,2 1 5 15,3 1 2-15,1 17-5 16,2 4 5-16,1 3 3 16,2 5-6-16,0-6 11 15,3 0-11-15,1-6-2 16,-1-2 9-16,1-8-6 15,2-6 0-15,1-2 5 16,5-9-6-16,4-13 11 16,2-7 16-16,-5-5-24 15,-10-2 8-15,-11 1 3 16,-10 2-4-16,-9 2 19 16,-7 6-11-16,-2 6 11 15,0 4 8-15,-14 3-25 16,-5 6 14-16,-5 6-29 0,-7 0 2 15,-8 11-6-15,-7 16 2 16,1 8 0-16,2 4-6 16,7 4 6-16,11-4 1 15,8-3-3-15,7-8 3 16,8-6-2-16,2-5 0 16,0-2-3-16,10-7 4 15,7-5-9-15,7-3 6 16,6 0 0-16,7-14 4 15,6-11-4-15,0-5 5 16,2-8-1-16,-5-5 8 0,-4-2-8 16,-6 3 3-16,-6 7-7 15,-9 6 10-15,-5 12-9 16,-4 8 3-16,-3 6-2 16,-3 3-4-16,0 0 1 15,0 0 1-15,0 12-6 16,0 16 8-16,0 14 2 15,0 5 2-15,0 3 12 16,-4 1 10-16,1-6-19 16,3-3 6-16,-2-5-11 15,2-5 2-15,0-6-8 16,0-5 6-16,9-6-45 16,5-5-63-16,7-9-68 15,2-1-37-15,1-8-151 0,-4-20-242 16</inkml:trace>
  <inkml:trace contextRef="#ctx0" brushRef="#br0" timeOffset="-174696.887">22339 15562 287 0,'0'0'544'16,"0"0"-458"-16,0 0-51 0,0 0 120 15,0 0-63-15,0 0-81 16,54-9 10 0,-19 4 14-16,7 2-8 0,4 0-9 15,4 1 8-15,4 1 15 16,-1 1 13-16,-8 0-31 16,-7 0 9-16,-9 0-20 15,-13 0-8-15,-4 0 4 16,-4 0-6-16,-7 0-2 15,-1 0 0-15,0 0 0 16,0 0-20-16,0 0-86 0,0 0-60 16,0 0-18-1,3-6-88-15,2-16-144 0</inkml:trace>
  <inkml:trace contextRef="#ctx0" brushRef="#br0" timeOffset="-173683.902">23094 15230 609 0,'0'0'262'16,"0"0"-218"-16,23-73-30 16,10 50 76-16,6 4-20 15,5 4-39-15,-1 10-6 16,-3 5-12-16,-9 0-2 0,-7 20-11 15,-9 8-1-15,-11 6-2 16,-4 5 3-16,-13 8 15 16,-20 2-5-16,-10-3-5 15,-8-2 14 1,-7-5-18-16,6-10 15 0,10-8-14 16,12-8 1-16,18-8 0 15,7-5-1-15,5 0 5 16,0 0 9-16,1-15-5 15,20-4-5-15,7-8-6 16,11 1-2-16,7 2-2 16,1 1-2-16,-3 5 6 15,-5 5 8-15,-8 6-7 16,-7 6 10-16,-7 1-11 16,-9 0-2-16,-6 6-1 15,-2 14-6-15,0 9 9 0,-18 6 24 16,-12 4-8-1,-9 4 10-15,-8-1-6 0,-4 2-14 16,-6-1 11-16,5-7-17 16,10-7 0-16,12-9 6 15,17-10-6-15,10-6 0 16,3-4 0-16,0 0-18 16,18 0 9-16,15-18 5 15,17-5 4-15,13-13 0 16,7-7-17-16,4-3 5 15,1-5-17-15,-3 2 11 16,-6 4 16-16,-6 6-1 16,-14 7 3-16,-15 12 15 0,-14 9-10 15,-10 8 14-15,-7 3 10 16,0 0-15-16,-6 9-7 16,-20 13-6-16,-11 10 5 15,-9 9 5-15,-8 2-10 16,2-1 12-16,6 1-11 15,8-5 0-15,13-8 4 16,10-10-6-16,9-8-1 16,6-5-5-16,0-4-4 15,5-2 10-15,14-1 0 16,9 0 2-16,11-18 10 16,6-4-11-16,3-10 0 0,-2-3 8 15,-4-6-8-15,-5-4 1 16,-5 5 3-16,-10 8-4 15,-8 11-1-15,-7 10 1 16,-6 6 7-16,-1 5 4 16,0 0-11-16,0 0 6 15,0 0-7-15,0 0-2 16,0 14 0-16,-12 9-7 16,-1 11 9-16,-3 7 10 15,2 2-6-15,2 6 3 16,2-6-3-16,5-2 9 15,5-3 6-15,0-9-5 16,0-4-11-16,13-5 5 0,7-6 0 16,11-7-4-16,9-7-4 15,5 0-26-15,3-14-113 16,-14-16-170-16,-13-7-308 16</inkml:trace>
  <inkml:trace contextRef="#ctx0" brushRef="#br0" timeOffset="-169740.398">24302 15437 384 0,'0'0'55'0,"0"0"-44"16,0 0 47-1,0 0 62-15,0 0-25 0,0 0-34 16,0 0-32-16,-58-13 15 16,58 13 6-16,0-2 10 15,0 2 11-15,0 0-20 16,0 0 9-16,0 0-15 15,0-2-9-15,0 2 2 16,0 0-21-16,0 0 11 16,0-1-10-16,0 1-17 15,0-2 5-15,0 2-6 16,0 0-5-16,15 0 1 16,15 0 4-16,16 0 5 0,9 0 13 15,13 0-16 1,0 0 6-16,-4 0-3 0,-6 0 13 15,-9 5-18-15,-9-1 5 16,-8-3-4-16,-8 1 13 16,-12-1-8-16,-6 1 18 15,-5-2 8-15,-1 0-14 16,0 0 4-16,0 0-19 16,0 0 4-16,0 0-7 15,0 1-6-15,0 0-69 16,-3 1-50-16,-9 3-52 15,-10-1-41-15,-8 4-156 16,-4 0 32-16</inkml:trace>
  <inkml:trace contextRef="#ctx0" brushRef="#br0" timeOffset="-169319.388">24317 15586 131 0,'0'0'110'15,"0"0"-64"-15,0 0 27 16,-85 32 54-16,71-25-3 16,7-2-35-16,0 2-13 15,4-4-27-15,1 0 8 16,-1-1-6-16,3-1 1 16,0 1 7-16,0-2-16 0,0 0 7 15,0 0-4 1,0 0-18-16,0 0 7 0,0 0-21 15,0 0 3-15,8 0-1 16,12 2 1-16,12 2 16 16,15-2 6-16,16 1-11 15,10-2-4-15,5-1-4 16,-1 0-11-16,-4 0 7 16,-7 0-13-16,-14 0 9 15,-10 0 10-15,-18 0 15 16,-12 0-18-16,-9 0-1 15,-3 0 1-15,0 0 2 16,0 0-13-16,0 0 0 16,0 0-8-16,0 0-5 15,0 0-115-15,0 3-118 16,-2-3-128-16,-1 0-252 0</inkml:trace>
  <inkml:trace contextRef="#ctx0" brushRef="#br0" timeOffset="-167606.564">25064 15141 595 0,'0'0'132'0,"0"0"-117"16,0 0 76-16,0 0 50 16,0 0-77-16,0 0-60 15,39 16 25-15,11-12 15 16,13 0 30-16,4-4-33 0,-1 0-20 15,-6 0 11 1,-8 0-18-16,-10-6 17 0,-11 2-4 16,-9 2-9-16,-11 0 2 15,-7 2-10-15,-4 0-7 16,0 0 20-16,0 0-22 16,0 0 2-16,0 2-3 15,-3 17-11-15,-12 16 11 16,-8 16 5-16,-4 13 3 15,-2 3 11-15,4 7-15 16,4 2 6-16,0-2-6 16,2 1 0-16,4-5 5 15,2-8-6-15,4-7-3 16,4-10 4-16,2-3 3 16,3-9-7-16,0-3 2 0,0-12-2 15,0-5 0-15,0-8-59 16,0-5-31-16,-2 0 2 15,-4-17-30-15,-5-18-50 16,-6-15-193-16,-7-8-48 16</inkml:trace>
  <inkml:trace contextRef="#ctx0" brushRef="#br0" timeOffset="-167305.673">25039 15582 419 0,'0'0'100'15,"0"0"-77"-15,0 0 76 16,0 0 78-16,0 0-79 16,0 0-42-16,88-63 0 15,-23 51 15-15,12 0 14 16,2 4-37-16,-8 5 11 0,-2 2-34 16,-4 1 2-16,-4 0 29 15,-5 0-31-15,-18 0-13 16,-12 0 0-16,-13 0-10 15,-8 0 11-15,-4 0-13 16,-1 0 0-16,0 0 0 16,0 0-1-16,0 0-42 15,0 1-69-15,0-1-56 0,3 0-77 16,8 0-91 0,-1 0-77-16</inkml:trace>
  <inkml:trace contextRef="#ctx0" brushRef="#br0" timeOffset="-166930.832">26010 15530 449 0,'0'0'351'0,"0"0"-282"15,0 0-5-15,0 0 96 16,0 0-44-16,0 0-90 0,-8-1-20 16,35-2 15-1,15 0-4-15,7-1 15 0,7-2-16 16,3 1 4 0,1 1 12-16,1 1-6 0,-3 2 1 15,-4 1 6-15,-9 0 0 16,-11 0-12-16,-13 0-6 15,-14 0-13-15,-3 0 0 16,-4 0-2-16,0 0-7 16,0 0 4-16,0 4-22 15,-5 3-86-15,-6 1-10 16,1-3-77-16,4-5-77 0,2 0-119 16</inkml:trace>
  <inkml:trace contextRef="#ctx0" brushRef="#br0" timeOffset="-166294.887">27082 15363 181 0,'0'0'482'15,"0"0"-456"-15,0 0 43 16,-9-83 85-16,-1 66-27 15,-4 5-64-15,2 5-9 0,-1 3-23 16,0 4 10-16,-7 0-41 16,-6 7 0-16,-10 20 2 15,-6 12-1 1,-1 10 5-16,4 8-6 0,6 1 0 16,8-1 16-16,10-5-12 15,9-10-1-15,6-10-2 16,0-8 1-16,4-8-2 15,7-8 0-15,2-7 0 16,6-1 12-16,7-7-7 16,2-17 13-16,2-9-6 15,0-8-10-15,-2-11 6 16,0-5-8-16,-2-1-9 16,-2 8 1-16,-5 10 5 15,-7 18 1-15,-6 9 2 16,-2 9 0-16,-4 4-6 15,0 0 4-15,0 0-21 16,0 21-1-16,3 13 10 16,0 14 14-16,2 8 4 0,-1 6 2 15,-2 4 16 1,-2 2-6-16,0 0 4 0,0-2 29 16,-9-2-24-1,-10-5 15-15,-4-3 4 0,-2-3-7 16,-8-7 8-16,-7-6-3 15,-7-7-13-15,-3-6 8 16,-5-6-26-16,4-6-1 16,6-8-4-16,11-5-1 0,7-2-10 15,8-2-58-15,7-17-78 16,7-6-50 0,4-9-130-16,1-4-147 15</inkml:trace>
  <inkml:trace contextRef="#ctx0" brushRef="#br0" timeOffset="-163131.491">22599 16656 390 0,'0'0'113'0,"0"0"-47"0,0 0-46 16,0 0 87-16,0 0 14 16,0 0-42-16,0 0-42 15,-42 0 19-15,42 0-8 16,0 0-11-16,0 0 2 16,0 0-6-16,0 0-1 15,0 0 21-15,0 0-11 16,0 0 2-16,0 0-18 0,0 0-1 15,0 0-7 1,0 0-15-16,0 0-3 16,6 0 0-16,18 0 5 0,10 0 2 15,12 0 5-15,9 0-6 16,2 0 7-16,4 0-7 16,1-3 0-16,1 3 15 15,0 0-15-15,-6 0 1 16,-9 0 5-16,-16 0-10 15,-12 0 11-15,-13 0 6 16,-4 0 7-16,-3 0 8 16,0 0-1-16,0 0 6 15,0 0-7-15,0 0-13 0,0 0-4 16,0 0-15 0,0 0 0-16,0 0 0 0,0 0-51 15,0-9-78 1,6-6-111-16,10-4-115 0,1-1-129 15</inkml:trace>
  <inkml:trace contextRef="#ctx0" brushRef="#br0" timeOffset="-162529.495">23744 16537 755 0,'0'0'87'0,"0"0"-81"0,0 0 35 16,0 0 99-16,0 0-70 15,0 0-8-15,6-43 2 16,-6 43-24-16,-6 0-10 16,-9 0-15-16,-10 0 5 15,-10 9-19-15,-9 12 8 16,-1 9 1-16,-4 6 10 15,4 8-9-15,2 7 2 16,7 0-13-16,9-1 0 16,12-4-1-16,8-12 10 15,7-2-15-15,0-10 6 16,12-5-3-16,4-8-1 0,8-8 5 16,6-1-1-16,6-8 5 15,4-19-3-15,-3-7 5 16,-4-9-7-1,-6-7 4-15,-5-6 5 0,-5-5-6 16,-3 5-2-16,-5 10-1 16,-4 12 1-16,-5 13 13 15,0 8-8-15,0 8 15 16,0 3 7-16,0 2-15 16,0 0 4-16,0 0-17 0,0 6-1 15,0 17-9 1,0 13 10-16,-2 11 2 0,2 6 5 15,0-2-1 1,0 4 11-16,0-9 3 0,4-2-20 16,6-5 13-16,5-8-13 15,0-7 2-15,4-9-5 16,6-6-2 0,8-2-82-16,6-7-61 0,9 0-65 15,-2-19-143-15,-4-9-216 16</inkml:trace>
  <inkml:trace contextRef="#ctx0" brushRef="#br0" timeOffset="-161750.386">24418 16743 261 0,'0'0'428'15,"0"0"-321"-15,0 0-35 0,0 0 106 16,0 0-40-1,0 0-52-15,-58-3-24 0,58 1-26 16,0 2-2-16,0 0-29 16,15 0-3-16,9 0 21 15,9 0-15-15,9 0 19 16,7 0-11-16,3 0 7 16,0-2-2-16,3 2-13 15,-3-3-6-15,-5 3 0 16,-4-2 1-16,-12 2-3 15,-10 0 4-15,-4 0-2 16,-10 0-2-16,-2 0-17 16,-5 0-23-16,0 2-33 0,-3 10-12 15,-19 5-2 1,-14 0-23-16,-8 6-30 16,-6 2 9-16,-1 0-17 15,1-5-6-15,3-1 82 16,2-5 48-16,5-4 24 0,0-1 3 15,2-6-1-15,5-1 46 16,2-1 36-16,6 0 6 16,7-1 9-16,6 2-12 15,4-2-17-15,5 0 7 16,3 0-25-16,0 0 0 16,0 0-20-16,0 1-7 15,12 2-2-15,15 1-5 16,14 1 33-16,9-3 10 15,10 1-32-15,3-3 16 16,2 0-9-16,1 0-4 16,-1 0 13-16,-5 0-33 0,-8 0 11 15,-10 2-8-15,-11-1-4 16,-11 1-2-16,-8 0-5 16,-8-2-4-16,-2 0 1 15,-2 3-1-15,0-3-14 16,0 6-71-16,0-3-88 15,-11 4-73-15,-11-7-231 16</inkml:trace>
  <inkml:trace contextRef="#ctx0" brushRef="#br0" timeOffset="-113447.7">25101 16789 403 0,'0'0'69'0,"0"0"-55"16,0 0-8-16,0 0 91 15,0 0-12-15,0 0-40 16,0 0-24-16,-28-27 17 16,28 27-4-16,-1-4 15 0,-2 1-2 15,1 1-4-15,0 1 9 16,2 0-8-16,-1-1-6 16,1 2-14-1,0 0-7-15,0-1 1 0,0 0-11 16,6-2-7-16,16-1 0 15,10 0 16-15,10-1-12 16,8 1 5-16,7 1 9 16,1 0-12-16,6 3 18 15,-3 0-14-15,-1 0 2 16,-8 0-1-16,-7 0-9 16,-14 0 15-16,-14 0-3 15,-8 0 7-15,-9 0 4 16,0 0 5-16,0 0 1 15,0 0 5-15,0 0-32 16,0 0 4-16,0 0-8 16,0 0-13-16,0 0-94 15,0 0-77-15,0 0-102 16,0 0-188-16</inkml:trace>
  <inkml:trace contextRef="#ctx0" brushRef="#br0" timeOffset="-112610.781">26002 16612 516 0,'0'0'158'0,"0"0"-124"15,0 0 8 1,0 0 70-16,0 0-46 0,-38-95-38 16,63 69-2-16,8 2-15 15,7 2-1-15,-1 6-9 16,-3 6 7-16,-4 3-2 15,-3 6 3-15,-5 1-9 16,-5 0-2-16,-1 11 2 16,-3 12 0-16,-5 11 1 15,-5 7 7-15,-5 9 16 16,0 1-7-16,-21 1 6 16,-7-4 1-16,-4 0-16 15,-4-6 9-15,-4-1-11 0,-3-7 11 16,3-4-3-16,2-9-6 15,5-5 0-15,7-8-2 16,6-5 5-16,8-3 12 16,5 0-10-16,0-1-7 15,4-15 18-15,1-4-24 16,2-5-1-16,0-2 0 16,5 4-2-16,11-5 2 15,3 6-1-15,2-1 2 16,6 4 4-16,1 2 2 15,2 4-2-15,-2 2 6 0,1 5-3 16,-1 5 8-16,-1 1-8 16,3 0-2-16,-1 17 18 15,3 7-14 1,-2 6 29-16,-1 3 12 16,-3 3 6-16,-4-5-8 0,-1-3-11 15,-3-3-25-15,-3-5-8 16,0-6 1-16,-3-1-5 15,0-6-16-15,0-7-127 16,-3 0-121-16,-9-10-243 16</inkml:trace>
  <inkml:trace contextRef="#ctx0" brushRef="#br0" timeOffset="-109823.399">23817 17470 340 0,'0'0'204'0,"0"0"-153"0,0 0-33 15,0 0 102-15,0 0-14 16,-93-34-74-16,70 38-1 16,-7 15-25-16,-6 10 13 15,-7 7 3-15,0 8 6 16,0 2 11-16,4 1-14 16,7 3-12-16,7-2 1 15,8-4-10-15,9-3-1 16,5-7 2-16,3-4-2 15,0-9-6-15,13-5 2 16,4-13-10-16,3-3 9 0,6 0-13 16,3-22 15-16,6-10 8 15,-1-9 4-15,-1-10 2 16,-5-2-4-16,-4-6 9 16,-6 0-2-16,-5 1-17 15,-2 14 8-15,-3 5 7 16,-3 11-2-16,0 10 26 15,-4 7-10-15,-1 3 4 16,0 6 14-16,0 2-16 16,0 0-8-16,0 0 0 15,0 0-21-15,0 15 2 16,-1 19-4-16,-9 17 0 16,1 13 14-16,1 3-12 15,3 2 17-15,5-6-14 16,0-8 3-16,0-5-8 15,13-6 0-15,6-9 0 0,2-5-15 16,4-12-56 0,7-13-39-16,2-5-44 0,6-17-86 15,-1-17-113-15</inkml:trace>
  <inkml:trace contextRef="#ctx0" brushRef="#br0" timeOffset="-109498.725">24144 17737 383 0,'0'0'381'0,"0"0"-298"0,0 0-42 16,0 0 93 0,0 0-59-16,0 0-68 0,-15 0 2 15,36-2 14-15,8-7 35 16,9-2-6-16,5 0 2 15,8-3 10-15,5 3-15 16,3 6-9-16,-4 2-20 0,-1 3-9 16,-7 0-10-1,-6 0 5-15,-7 3-2 16,-9 7-4-16,-7-4-5 16,-9-2-9-16,-6-2-31 0,-3 1-12 15,0 4-11 1,-22 5-1-16,-14 5-49 0,-14 0-85 15,-12 0-114-15,-6-3-46 16</inkml:trace>
  <inkml:trace contextRef="#ctx0" brushRef="#br0" timeOffset="-109238.722">24105 17886 321 0,'0'0'245'16,"0"0"-144"-16,0 0-12 15,0 0 64-15,0 0-12 16,87 0-24-16,-38 0-24 0,6 0-6 16,8 0-34-16,-2 0-2 15,-4 0-15-15,-10 0-18 16,-8 0-8-16,-8 5-10 16,-5-1 0-16,-7 0-4 15,-7 2-7-15,-6-6-60 16,0 3-20-16,-2-3-67 15,-1 0-53-15,-1 0-158 16,-2-9-83-16</inkml:trace>
  <inkml:trace contextRef="#ctx0" brushRef="#br0" timeOffset="-108030.93">25203 17694 142 0,'0'0'97'15,"0"0"-69"-15,0 0 29 16,0 0 53-16,0 0-29 0,0 0 24 16,-12 11 15-16,9-10-17 15,0 1-5-15,1-2-22 16,2 0-3-16,0 0-12 15,0 0-24-15,0-10 6 16,0-11-21-16,0-6-15 16,17-6 4-16,8-2 3 0,8 1-11 15,6 1 7 1,5 6-1-16,1 5 9 0,-5 7-14 16,-7 6-4-1,-7 9-2-15,-10 0-6 0,-1 2 3 16,-8 23 5-1,-2 11 7-15,-5 13 6 0,0 8-4 16,-5 3-2-16,-15 2-2 16,-7-5-3-16,-6-3-2 15,-1-3 12-15,-2-7-10 16,-2-6 0-16,2-5 1 16,1-11-1-16,7-3 0 15,4-13-2-15,6-2 1 16,2-4-1-16,4 0-2 15,1-16-11-15,1-2-6 0,7-3-2 16,3-1 20 0,0-4-12-16,1 3 13 15,14-1 4-15,0 4-3 16,6 4-1-16,0 4 0 0,4 1-2 16,4 3 1-16,-1 3 1 15,2 2 0-15,0 3 3 16,-2 0 2-16,2 8 0 15,0 6 15-15,-1 6-1 16,1 4 7-16,0 0 19 16,-2 2-18-16,-1-2 7 15,0-3-18-15,-2-3-7 0,1-3-9 16,-4-5-17 0,0 1-45-16,2-11-122 15,-7 0-155-15,-8-20-382 16</inkml:trace>
  <inkml:trace contextRef="#ctx0" brushRef="#br0" timeOffset="-1572.767">25585 12709 220 0,'0'0'445'0,"0"0"-395"15,0 0-19-15,0 0 57 16,0 0-23-16,0 0-42 16,0 0-23-16,0 0 5 15,83-60 0-15,-60 53 0 16,-4 2-1-16,-5 0 6 15,-3 2 6-15,-2 0-1 16,0 2-15-16,0 1 1 16,0 0-2-16,2 0-95 0,0 0-58 15,-2 0-87-15,-5 0-86 16</inkml:trace>
  <inkml:trace contextRef="#ctx0" brushRef="#br0" timeOffset="-1198.953">26247 12739 599 0,'0'0'119'16,"0"0"-119"-16,0 0 65 15,0 0 43-15,0 0-80 16,0 0-27-16,24 0-2 15,-12 0 6-15,3 0 3 16,1 0-7-16,1-3 2 16,2 0-6-16,3 1-112 15,-1 0-101-15,-1-6-80 16</inkml:trace>
  <inkml:trace contextRef="#ctx0" brushRef="#br0" timeOffset="-889.348">26763 12746 119 0,'0'0'444'0,"0"0"-400"0,0 0-9 16,0 0 128-16,0 0-41 16,0 0-85-16,73-39-14 15,-58 34-9-15,0 4-11 16,1-2 2-16,1 2-5 16,1 1-2-16,-2 0-10 15,3 0-126-15,1 0-78 16,-10 0-133-16</inkml:trace>
  <inkml:trace contextRef="#ctx0" brushRef="#br0" timeOffset="-650.102">27246 12733 524 0,'0'0'337'0,"0"0"-327"16,0 0-6-16,0 0 82 16,0 0-63-16,0 0-20 15,91-17-4-15,-73 17 1 0,3 0-50 16,0 3-89-16,0-3-91 16,3 0-61-1</inkml:trace>
  <inkml:trace contextRef="#ctx0" brushRef="#br0" timeOffset="-132.604">28225 12170 307 0,'0'0'61'0,"0"0"-19"16,0 0 95-16,0 0-3 16,0 0-48-16,0 0-23 15,-26-47-25-15,10 46-3 16,-3 1-14-16,-8 0-7 16,-3 0 27-16,-3 16-24 15,-4 8-1-15,-6 8-3 0,-2 11-6 16,-3 9 4-1,3 7-11-15,5 7-2 0,9 0-2 16,11 1 8-16,12-5 2 16,8 0 7-16,0-4 7 15,8-5-1-15,12-7 12 16,4-7-13-16,3-6-5 16,-1-6-5-16,1-4-7 15,-2-7-1-15,-2-2-15 16,-4-10-84-16,1-4-144 15,-10 0-104-15</inkml:trace>
  <inkml:trace contextRef="#ctx0" brushRef="#br0" timeOffset="755.609">28349 12341 344 0,'0'0'96'0,"0"0"-68"15,0 0 98-15,0 0 36 16,0 0-97-16,0 0-26 0,0-31 6 15,-14 41-43-15,-4 9 23 16,-10 8 0-16,-2 4-8 16,-3 0 14-16,3-1-28 15,2 1 10-15,7-8-12 16,8-6 1-16,5-6 0 16,6-6-4-16,2-3-8 15,0-2 3-15,0 0 7 16,16-11 3-16,9-7 43 15,5-6-26-15,1-2-5 0,-2 1 1 16,-6 1 6 0,-1 2 2-16,-5 3-13 15,-5 5 0-15,-2 5 5 16,-5 4-7-16,-2 2 6 0,-1 3-2 16,-2 0-10-16,0 0-2 15,0 0-1-15,0 0-6 16,0 0 5-1,0 8-21-15,0 13 22 0,1 8 5 16,-1 7 2-16,0 3 2 16,0 2-5-16,0 2-2 15,-6-2 1-15,-4 1 4 16,-2-1-7-16,3-3 4 16,-3-5 0-16,3-3 2 15,3-8-6-15,0-3 1 0,-1-4-1 16,2-3 3-16,1-2 0 15,-2-2-2 1,0-3 1-16,-5-2-1 16,-2 0 2-16,-5-3 4 0,-3 0 0 15,-3 0-4-15,3 0-3 16,8-2 0-16,3-2-5 16,8 3 4-16,2-2-10 15,0-1 11-15,0-1-5 16,13-3-2-16,7-1-2 15,7 0 8-15,7 1 2 0,5-1 9 16,1 1 3 0,-3 3 3-16,-2 2 10 0,-5 3-16 15,-7 0-5-15,-7 0-5 16,-3 0 3-16,-7 0-7 16,-2 0 4-16,0 0-26 15,-2 0-35-15,-1 0-56 16,4 0-19-16,1-14-31 15,3-17-89-15,1-14-119 16</inkml:trace>
  <inkml:trace contextRef="#ctx0" brushRef="#br0" timeOffset="1081.99">28739 12126 337 0,'0'0'163'0,"0"0"-142"0,0 0 33 16,0 0 66-16,0 0-68 15,0 0-23-15,36-12-2 16,-24 28 20-16,3 6-5 16,-3 6 1-16,1 6 6 15,-2 6-14-15,-4 5 11 0,-2 2-13 16,-5 4-12-1,0 2 21-15,0-2-23 16,-9 5 8-16,-10 2 3 16,-6 1-29-16,-6-1 16 0,-2-3-10 15,-2-7-4-15,2-5-6 16,8-7-25-16,7-8-109 16,7-11-97-16,4-8-202 15</inkml:trace>
  <inkml:trace contextRef="#ctx0" brushRef="#br0" timeOffset="2484.119">25923 14104 780 0,'0'0'63'15,"0"0"-63"-15,0 0 0 16,0 0-12-16,0 0 7 16,0 0-29-16,0 0-6 15,68-14-80-15,-43 17-118 16,-1-3-97-16</inkml:trace>
  <inkml:trace contextRef="#ctx0" brushRef="#br0" timeOffset="2704.734">26452 14117 522 0,'0'0'168'15,"0"0"-156"-15,0 0 19 0,0 0 100 16,0 0-90-16,0 0-41 16,55-38-2-16,-44 38-8 15,1 4-90-15,2 4-49 16,-1 1-53-16,1-6-68 16</inkml:trace>
  <inkml:trace contextRef="#ctx0" brushRef="#br0" timeOffset="2945.215">26943 14113 396 0,'0'0'181'16,"0"0"-148"-16,0 0 22 16,0 0 72-16,0 0-90 15,0 0-37-15,3-6-52 16,8 7-37-16,1 1-117 15,1 0-115-15</inkml:trace>
  <inkml:trace contextRef="#ctx0" brushRef="#br0" timeOffset="3181.69">27473 14109 716 0,'0'0'154'0,"0"0"-136"0,0 0 83 16,0 0 44-16,0 0-90 15,0 0-54-15,15-20-1 16,-14 20 0-16,1 0-15 16,2 4 7-16,-1 3-61 15,2 0-16-15,1-2-57 16,2-5-136-16,0 0-60 15</inkml:trace>
  <inkml:trace contextRef="#ctx0" brushRef="#br0" timeOffset="3533.693">28270 13786 388 0,'0'0'64'0,"0"0"-38"16,0 0 78-16,0 0 31 15,0 0-85-15,0 0-29 16,-90-7 0-16,63 26 7 15,-4 8 12-15,-2 6-9 16,0 9-1-16,-1 5 0 16,4 3-27-16,3-2 10 15,9-2-6-15,5 0-7 16,7-4 10-16,6-2-10 16,0-4 2-16,0-4 15 15,3-3-12-15,10-5-3 16,5-3 8-16,8-3-3 15,2-4 9-15,5-4-9 16,3-3-7-16,1-4-28 0,3-3-78 16,-6 0-133-16,-7-15-182 15</inkml:trace>
  <inkml:trace contextRef="#ctx0" brushRef="#br0" timeOffset="4029.695">28391 13955 665 0,'0'0'118'0,"0"0"-117"16,0 0 23-16,69-80 100 16,-37 69-76-16,5 3-21 15,2 4-7 1,0 4-3-16,-2 0-2 0,-11 9-14 15,-7 10 12-15,-9 1 5 16,-10 6-10-16,0 3 8 16,-10 3-3-16,-16 2-2 15,-3-1 2-15,-7-1-3 16,-3-3-5-16,0-1-2 16,-1-3 2-16,4-3-4 15,6-5 0-15,10-6 6 16,7-5-5-16,9-5-2 15,4-1 2-15,0 0-2 16,0 0-6-16,1 0 6 16,15 0 1-16,6-6 1 15,8 2 5-15,4 3-1 0,7-1 6 16,1 2 15 0,0 0-4-16,-3 0 21 0,-11 0-16 15,-10 0-23-15,-5 0-2 16,-4 0-3-16,-4 0-8 15,-2 3-9-15,0 0-68 16,-1-2-20-16,-1-1-60 16,2 0-86-16,1-10-105 15</inkml:trace>
  <inkml:trace contextRef="#ctx0" brushRef="#br0" timeOffset="4467.101">28917 13684 355 0,'0'0'86'0,"0"0"-67"15,0 0 98-15,0 0 13 16,0 0-79-16,0 0-1 15,22-22 3-15,-11 33 4 0,-4 6-14 16,-1 4 11-16,-1 6-14 16,-1 9-4-16,0 6-8 15,-2 6 20-15,-2 0-27 16,0 0 20-16,0-4-11 16,0-1-29-16,0 0 19 15,-6 1-6-15,-9 4-7 16,-4-1 14-16,-2-6-1 15,-3-1 11-15,2-9-19 16,3-8 3-16,3-3 3 16,2-3-6-16,5-4-11 15,3-5 1-15,1-2 3 16,3-3-10-16,2-1-33 0,0-2-69 16,0 0-51-16,0 0-71 15,0-13-203-15</inkml:trace>
  <inkml:trace contextRef="#ctx0" brushRef="#br0" timeOffset="4683.103">29054 14442 639 0,'0'0'129'0,"0"0"-60"0,0 0 124 15,0 0-68 1,0 0-75-16,99-17-17 0,-77 17-31 16,-1 0-4-1,-2 0-21-15,1 0-136 0,-6 0-228 16</inkml:trace>
  <inkml:trace contextRef="#ctx0" brushRef="#br0" timeOffset="8565.327">7944 15613 397 0,'0'0'99'0,"0"0"-69"15,0 0 3-15,0 0 82 16,0 0-4-16,0 0-40 0,-87-25-14 15,81 24-17-15,-4 0-12 16,2 1-12-16,-4 0 12 16,-5 1-13-1,-4 16-10-15,-7 7 0 0,-4 7-5 16,1 10-4-16,-2 5 4 16,3 7 4-16,6-2 0 15,5-2-4-15,8-8-7 16,7-8 5-16,4-4 1 15,0-6-2-15,7-7-1 16,7-8 4-16,2-8-9 16,7 0 9-16,5-15 5 15,5-14 38-15,2-10-26 16,-2-7-10-16,-3 0 0 0,-7-5 1 16,-4 1-8-1,-7 4 4-15,0 5-3 16,-8 7 8-16,-1 5 0 15,-3 10 3-15,0 5 15 16,0 7 5-16,0 3-6 0,0 2 5 16,0 2-15-16,0 0 7 15,0 0-3-15,0 0-15 16,0 0-5-16,0 13-1 16,-1 12 1-16,-5 14 1 15,1 12-1-15,4 6 3 16,1 2 2-16,0-1-5 15,3-6 5-15,10-7-5 16,3-9 0-16,4-3-2 16,5-8-1-16,5-8 3 0,8-6 0 15,5-11-32-15,3 0-80 16,-3-23-137 0,-13-9-224-16</inkml:trace>
  <inkml:trace contextRef="#ctx0" brushRef="#br0" timeOffset="9188.22">8303 15777 487 0,'0'0'130'16,"0"0"-80"-16,0 0 86 15,0 0 10-15,0 0-67 16,0 0-40-16,-46 0-4 15,46 0 5-15,0 0-25 16,0 0 0-16,0 0-5 16,0 0-7-16,6 0-6 15,13 0 8-15,11 1-4 16,12-1 36-16,13 0 3 16,8 0-18-16,-2-3 5 0,-1-3 2 15,-11 3-18-15,-12 0-10 16,-6 1-1-16,-4-1 6 15,-5 1-6-15,-3 1 0 16,-6 0-1-16,-7 1-47 16,-5 0-19-16,-1 0-48 15,0 0-53-15,-11 0-36 16,-17 0-169-16</inkml:trace>
  <inkml:trace contextRef="#ctx0" brushRef="#br0" timeOffset="9503.399">8385 15920 480 0,'0'0'175'0,"0"0"-131"16,0 0 24-16,0 0 98 15,0 0-89-15,0 0-62 16,-16 0-13-16,29 0 1 15,10 0 12-15,8 0 19 16,8 0 0-16,7 0 16 16,2 0-21-16,2 0-9 15,-3 0 5-15,2 0-16 16,-7 0-5-16,-5 0-1 0,-9 5-2 16,-7 0 5-1,-3-1-6-15,-3-2-7 16,0-1-55-16,-3-1-63 15,0 0-45-15,-6-4-136 0,-6-16-170 16</inkml:trace>
  <inkml:trace contextRef="#ctx0" brushRef="#br0" timeOffset="10032.734">9070 15698 741 0,'0'0'125'0,"0"0"-125"16,0 0 0-16,0 0 69 15,36-86-46-15,-5 68-14 0,3 3-4 16,2 6 2-16,-1 5-4 16,-7 4-1-16,2 4-2 15,-5 19 0-15,-3 7 1 16,-8 12 17-16,-1 2-7 15,-11 8 0-15,-2-2 14 16,0 1-22-16,-20-2 0 16,-6-6 1-16,-4-5-2 15,-3-4 7-15,-3-9 0 16,3-6-9-16,2-8-2 16,4-11-11-16,5 0 12 15,5-16-4-15,4-9-23 16,5-3 28-16,8-5 0 0,0 3 2 15,0 1-3-15,17 3 2 16,2 4 3-16,7 7 12 16,3 2 10-16,1 5 15 15,3 8-12-15,1 0-5 16,3 5-4-16,-2 16-18 16,-4 4 43-16,-4 2-14 15,-6 1-6-15,-2-1 16 16,-5-4-26-16,4-5-13 15,-5-3-2-15,0-8-5 16,3-2-21-16,3-5-100 16,0-8-104-16,-2-18-275 0</inkml:trace>
  <inkml:trace contextRef="#ctx0" brushRef="#br0" timeOffset="11387.582">10481 15758 445 0,'0'0'129'0,"0"0"-108"16,0 0 46-1,0 0 84-15,0 0-52 0,0 0-27 16,-60-46-16-16,35 46-8 16,-8 0-47-16,-1 15 21 15,0 4-11-15,-1 5 0 16,2 6-6-16,2 3-4 15,1 3-2-15,6-1-1 16,9 1 1-16,7-4 0 16,8-4-8-16,0-3-1 15,0-7 7-15,13-8-11 16,5-7 14-16,12-3 2 16,10-19 2-16,3-15 19 15,3-8-17-15,-2-8 1 16,-8-6-1-16,-4-6-2 15,-6-2 1-15,-7-3-2 0,-10 4 0 16,-6 12 5-16,-3 7-2 16,0 20 5-16,0 8 15 15,-3 10 17-15,0 6-5 16,-2 0-32-16,-5 6-5 16,-3 17-2-16,-5 13-1 15,1 12 1-15,3 10 1 16,6 8-7-16,5 5 6 15,3-1 1-15,0-9 0 0,5-7-4 16,12-12 1-16,3-10-1 16,5-12 2-1,-1-9 2-15,7-11-1 0,4 0 1 16,2-24 6-16,3-8-6 16,-7-9 2-16,-6-5-2 15,-6-6 1-15,-5-1 3 16,-7 6 4-16,-4 10-6 15,-4 14-1-15,-1 9 3 16,0 10 5-16,0 4 3 16,0 0 7-16,0 4-19 15,0 24-24-15,-6 12 24 16,-3 15 2-16,0 10 11 16,2 4-13-16,2 3 2 15,4 2 1-15,1-9-3 16,0-9-4-16,6-13-84 15,10-23-86-15,2-20-79 16,-3-17-157-16</inkml:trace>
  <inkml:trace contextRef="#ctx0" brushRef="#br0" timeOffset="11625.558">10763 15412 901 0,'0'0'167'0,"0"0"-151"15,0 0 3-15,0 0-13 16,0 0-6-16,0 0-24 16,-51 90-83-16,56-42-100 15,14-7-105-15</inkml:trace>
  <inkml:trace contextRef="#ctx0" brushRef="#br0" timeOffset="12845.068">11152 15545 741 0,'0'0'87'15,"0"0"-78"-15,-82-8-2 16,48 27 52-16,0 7-35 16,5 3-13-16,11 3-8 15,5 1-4-15,10-1 1 16,3-2-12-16,2 2 11 15,17 0-13-15,9-1 14 0,5-2 3 16,6 0-3-16,-2-4 0 16,-4-1 10-16,-9-3-6 15,-11-1 2-15,-5-1-3 16,-8 4-3-16,-2-1 43 16,-20 1-3-16,-8-6-4 15,0-7-21-15,-1-9-6 16,1-1 2-16,3-9-11 15,6-16 0-15,3-3 0 16,11-4 0-16,7 0-6 0,0 0 2 16,15 2-7-16,15 1 10 15,10 3-8 1,2 6 5-16,2 7 5 16,-2 6-1-16,-8 7 0 0,-7 0-4 15,-5 8-4-15,-5 14 7 16,-1 4 1-16,-5 6 0 15,-2 3 29-15,1 1-11 16,-2-3 0-16,-1-4-14 16,2-5-4-16,-2-7 0 15,-2-10-2-15,3-5 2 16,3-2-1-16,4-9 3 16,8-18 14-16,3-9-9 15,1-7-5-15,-4-7 8 16,-4-6-9-16,-4 4 2 0,-5 7 5 15,-5 13-7-15,-5 14-1 16,0 10 5-16,0 5 25 16,0 3 3-16,0 0-32 15,0 4-1-15,0 19-12 16,0 11 12-16,0 10 6 16,-3 5-1-16,1 5-3 15,2-4 2-15,0-1-3 16,0-8-1-16,5-9 0 15,3-8 0-15,2-9-12 16,-3-10-55-16,2-5-16 16,2-18-11-16,5-18-5 0,-1-10-7 15,1-10-11-15,-3-6 37 16,0-9 9-16,-4-3-29 16,-3 6-12-16,-3 12 78 15,-3 15 34-15,0 13 55 16,0 9 78-16,-2 8-13 15,-1 2-3-15,2 4-11 16,1 2-39-16,-2 0 0 16,2 2-27-16,0-1 0 15,0 1-3-15,0 1-5 16,0 0-2-16,0 0 0 16,-1 0-2-16,1 0-1 15,0 0-18-15,0 0 4 0,-2 0-9 16,2 0-4-16,-1 0-7 15,1 4-12 1,0 16 2-16,0 11 13 0,0 13 7 16,0 14-3-16,0 10 14 15,0 7-13-15,0 0 4 16,0-6-1-16,0-7-1 16,4-12-5-16,2-10 2 15,3-15 0-15,-3-13-1 16,-1-7-3-16,-1-5 3 15,4-7 1-15,3-19 6 0,6-11 23 16,5-9-29 0,1-2 5-16,3 4-2 15,4-1-3-15,0 11-4 16,0 8-2-16,-6 9 2 0,-5 9 0 16,-3 8 1-16,-3 0-3 15,-4 4 3 1,1 17-9-16,-4 5 8 0,-5 5 4 15,-1 1 0-15,0 1 32 16,-14-1 11-16,-11-1-5 16,-11 4 2-16,-6-3-15 15,-3-4 4-15,5-7-21 16,8-11-6-16,13-7-4 16,7-3-33-16,9-10-78 15,3-20-85-15,3-13-297 16</inkml:trace>
  <inkml:trace contextRef="#ctx0" brushRef="#br0" timeOffset="13906.026">12329 15674 391 0,'0'0'176'16,"0"0"-100"-16,0 0 48 15,0 0-12-15,-82-49-43 0,52 49-31 16,-1 9-12-16,5 11-18 16,7 2 2-16,8 0-10 15,10 2-10-15,1 2 4 16,12-1-6-16,16 6 12 15,11-2-5-15,6 0 11 16,-2 0 4-16,-4-3-10 16,-9-2 0-16,-8-3 4 15,-11 3-2-15,-10 2-2 16,-1 0 25-16,-12 6 22 0,-15-4-5 16,-4-3-14-1,1-8-18-15,5-6 5 16,8-8-14-16,4-3 4 15,6-13-5-15,-1-19-7 0,8-12-5 16,0-6-5-16,15-10 0 16,15-4 1-16,11-3-10 15,7 1 3-15,3 6 23 16,0 11-4-16,-8 8-4 16,-6 12 8-16,-11 12 0 15,-10 8 24-15,-10 6 1 16,-5 3-4-16,-1 0 1 15,0 7-16-15,0 19-3 0,0 11 25 16,0 12 7 0,0 6 3-16,0 1-18 0,0 2-2 15,0-2-10 1,0-5-4-16,5-1-4 0,10-7-2 16,1-5-3-16,7-8 0 15,-1-8 4-15,4-12-8 16,2-8 7-1,2-2-28-15,0-11-10 0,-1-14-41 16,-6-4-86-16,-13-6-60 16,-10 0-180-16</inkml:trace>
  <inkml:trace contextRef="#ctx0" brushRef="#br0" timeOffset="14207.252">12457 15877 423 0,'0'0'258'0,"0"0"-250"16,0 0-8 0,84-41 30-16,-31 24 7 0,9 2 8 15,-1 1-15-15,-3 4 2 16,-10 5-6-16,-10 2-24 16,-11 3 8-16,-12 0-5 15,-3 0 10-15,-1 3 16 16,-5 10 9-16,1 6 7 15,3 5 10-15,-2 7 5 16,1 7 4-16,-3 3-36 0,-4 4 0 16,-2-2-3-16,0 3-21 15,-2-3 3-15,-6-9-9 16,5-11-52 0,0-13-92-16,3-10-114 0,-3-31-123 15</inkml:trace>
  <inkml:trace contextRef="#ctx0" brushRef="#br0" timeOffset="14605.16">12915 15542 496 0,'0'0'207'15,"0"0"-91"-15,0 0-63 0,-1-77-42 16,11 75-11 0,11 2-6-16,12 0-3 0,1 1-112 15,3 8-85-15,2-4 48 16,-6-3 43-16,-6-2 78 15,-6 0 37-15,-8-2 6 16,-4-6 70-16,-3 2 60 16,-3 3 36-16,0 0 8 15,-1 0-45-15,-2 2-43 16,1 1-15-16,-1 0-21 16,0 0-6-16,2 7-17 15,-2 13-29-15,3 12 64 0,0 14-20 16,-2 7-18-1,1 11 10-15,-2 4-24 16,0 1-5-16,4-5-4 16,-1-3-6-16,6-9-2 15,3-10 0-15,4-8-7 16,1-9 1-16,4-12-21 16,2-11-15-16,3-2-17 15,2-14-26-15,-8-14-64 0,-12-5-138 16,-8-5-89-1</inkml:trace>
  <inkml:trace contextRef="#ctx0" brushRef="#br0" timeOffset="15618.647">12997 15799 625 0,'0'0'78'16,"0"0"-64"-16,0 0 17 15,0 0 33-15,127-55-32 0,-63 42-10 16,2 3 37-16,-7 4-27 15,-8-1-2-15,-9 7-5 16,-14 0-9-16,-11 0-13 16,-8 13-3-16,-2 4 0 15,-3 8 10-15,1 5 8 16,-5 4 17-16,3 2-7 16,-3 1-4-16,0 0-5 15,0-2-6-15,2-4-11 16,1-5 0-16,0-9-2 15,4-5 0-15,-1-8-1 16,4-4-10-16,7-4 11 0,2-18 17 16,8-11-9-1,1-8 0-15,-2-8-4 16,-3-6 0-16,-1-4-2 16,-3 4 2-16,-6 9-5 0,-5 17 4 15,-5 14 2-15,-3 10 14 16,0 5 27-16,0 0-23 15,0 0-23-15,0 19-1 16,0 8 1-16,0 10 14 16,-3 6-13-16,-2 2 13 15,5 0-7-15,0-2-7 16,0-6 3-16,0-7-2 0,3-10-2 16,6-9-5-1,3-7-6-15,7-4 11 16,7-5 1-16,8-19 8 0,5-10-8 15,4-9-3-15,-1-6-2 16,-3-7-1-16,-2-2 6 16,-10 3 5-16,-9 12-5 15,-14 13 0-15,-4 13 14 16,-1 11 3-16,-18 6 8 16,-7 0-22-16,-4 11 3 15,2 11-8-15,2 5 2 16,7 6-2-16,9-1 2 15,8 2-10-15,2 3 4 16,5-3 1-16,14 1-3 16,4-3-2-16,5-2 0 0,-3-3 10 15,-4-2 7-15,-9-5-7 16,-4 0 1-16,-8 0-1 16,0-5 0-1,-14 2 7-15,-10-5-5 0,3-6 14 16,-3-3-7-1,3-3-4-15,5-4-5 0,3-16-2 16,5-9-8-16,7-2 7 16,1-8-1-16,0-1-3 15,18 0-3-15,7 4-8 16,3 3 15-16,7 5-1 16,-1 7 1-16,3 5 3 15,-4 6-4-15,-5 6 4 0,-1 4 0 16,-6 0-6-16,-2 14 5 15,-3 10 2-15,-3 9 6 16,-4 3 33 0,-3 3-24-16,-3 3 13 15,-2-2-11-15,-1-1-13 0,0-5 10 16,0-2-14-16,0-5-1 16,0-9 0-16,0-4-14 15,-1-6-62-15,-4-8-42 16,-2-3-47-16,-5-21-87 15,-5-10-175-15</inkml:trace>
  <inkml:trace contextRef="#ctx0" brushRef="#br0" timeOffset="15865.491">14089 15548 479 0,'0'0'254'15,"0"0"-179"-15,0 0 60 16,0 0 12-16,0 0-52 15,90-58-22-15,-56 58-11 16,2 0-54-16,5 10-7 16,3 6-2-16,-1 1-133 15,-12-8-298-15</inkml:trace>
  <inkml:trace contextRef="#ctx0" brushRef="#br0" timeOffset="16829.527">14704 15238 430 0,'0'0'143'0,"0"0"-59"16,0 0-9 0,0 0 32-16,0 0-55 0,0 0-36 15,14 38-11-15,-4 36 69 16,-3 17-22-16,-1 7-33 15,-3 5 8-15,-3 3 27 16,0-9-44-16,0-9 14 16,0-15-15-16,1-17-7 15,4-14 2-15,-2-15 0 16,0-15 0-16,1-10-1 16,5-2-1-16,11-26 24 15,6-17 17-15,9-13-27 16,4-10-6-16,4-9-9 15,-3 0 2-15,0 0-3 0,-7 15 4 16,-10 16-4 0,-9 15 4-16,-8 15-2 15,-4 6 11-15,-2 7 8 16,0 1 7-16,0 0-25 16,-3 1 4-16,-9 18-10 0,-4 6 3 15,-1 9 0-15,4 4-1 16,4 1 3-16,3 5-2 15,6-4 0-15,0 4 2 16,0-7-9-16,12-3 7 16,8-4-1-16,3-5-1 15,6-8-2-15,3-8 4 16,8-9 3-16,1 0 4 16,5-9 6-16,-3-15-9 15,-4-3-3-15,-6-8 5 0,-8-4-5 16,-4-3 6-16,-10 0-1 15,-7 3-1-15,-4 6 2 16,-1 7-7-16,-15 6 0 16,-4 6 19-16,-2 7-12 15,-4 5-6-15,-1 2-2 16,-1 2 5-16,-4 16-4 16,1 7 0-16,3 7-1 15,4 6-6-15,5 5 7 16,10 2-1-16,7-1-5 15,2-1 9-15,8-5-3 16,14-4 1-16,6-3 1 16,5-8 13-16,3-7-12 15,3-7 13-15,4-9-2 0,-1 0-11 16,1-6-3-16,-3-11-61 16,-4-6-131-16,-9-7-173 15</inkml:trace>
  <inkml:trace contextRef="#ctx0" brushRef="#br0" timeOffset="18437.953">15995 15615 524 0,'0'0'115'0,"0"0"-59"16,0 0 75-16,0 0-30 15,0 0-82-15,0 0-18 16,0 25 13-16,0 28 46 16,-3 12-30-16,0 13-8 15,3 6 4-15,0 12-6 16,0 1 4-16,0-1 1 0,5-7-1 16,2-12 3-1,-2-16-8-15,-1-10-10 0,2-14 0 16,-5-14 0-16,3-13-3 15,-4-6 21-15,0-4-16 16,0-7 11-16,0-19 16 16,0-11-26-16,0-15-2 15,0-12-10-15,0-18 2 16,7-20-9-16,7-5 4 16,5 1-27-16,2 12 0 15,2 23 14-15,-1 19 12 16,1 13 4-16,4 15-5 15,5 5 1-15,2 8 0 16,3 5-2-16,0 6 5 16,-5 0-8-16,-8 17 6 0,-5 8-1 15,-10 7-6 1,-9 4 9-16,0 3 0 0,-15 2 1 16,-16 1 2-16,-7-3-1 15,-5 0 9-15,3-2-7 16,2-1-3-16,9 0 0 15,8-6 1-15,8-7-2 16,10-3-2-16,3-4-9 16,1-7 8-16,20-3-15 15,10-6 17-15,7 0-7 16,6-18 9-16,6-11-12 16,5-5-7-16,0-2-5 15,-2-3 18-15,-9 2 1 16,-13-3 5-16,-11 5 7 0,-14 2-2 15,-6 7-4 1,0 6 26-16,-13 9 8 0,-6 7 6 16,-1 4-27-16,0 1-12 15,-2 15 3-15,1 6 3 16,3 4-7-16,4 5-1 16,7 1-3-16,7 3 1 15,0 1-8-15,3-2 10 16,16-3-3-16,6-6-2 15,5-8 5-15,3-12-11 16,3-5 3-16,3-11 6 16,2-17-10-16,1-5-37 15,-4-3 23-15,-4-1 13 0,-4-3 3 16,-8 4-3-16,-4 6-7 16,-11 12 8-16,-7 11 12 15,0 7 3 1,0 4 4-16,-6 21-5 0,-5 8-2 15,0 8 15-15,5 0-11 16,3-3 1-16,3-3 1 16,0-9-6-16,0-9 2 15,0-7 7-15,0-10-9 16,0 0 1-16,6-15 4 16,11-13 14-16,7-9-16 0,4-5 0 15,2-3-3-15,4-2-1 16,3 0 1-16,3 7 0 15,1 4-3-15,1 8-2 16,2 6 2 0,1 5 0-16,-2 5 0 0,-4 1 6 15,-9 5-2-15,-12 4 6 16,-12 2 7-16,-6 0 8 16,0 2-2-16,-24 15 17 15,-13 9 37-15,-6 2-42 16,1 3-15-16,10 2-15 15,9-2-2-15,10-1-1 16,9-4-7-16,4-1-1 16,0-4 9-16,4 2-15 15,15-4 8-15,1 2-5 16,3-3 0-16,-5-1 12 0,-5-3 0 16,-7 1 5-1,-6-3-7-15,0 2 6 0,-5 3 33 16,-15 0 18-16,-9 0-18 15,1-2-18-15,-2-3-18 16,6-2 3-16,3-5-8 16,4-1-32-16,4-2-55 15,4-2-53-15,1 0-101 16,5-14-162-16</inkml:trace>
  <inkml:trace contextRef="#ctx0" brushRef="#br0" timeOffset="18705.637">17440 16184 462 0,'0'0'506'0,"0"0"-481"0,0 0 109 15,89-34 13 1,-61 27-116-16,0 2-22 0,-2 4-9 15,-2 1-58 1,-9-4-215-16,-5-8-45 0</inkml:trace>
  <inkml:trace contextRef="#ctx0" brushRef="#br0" timeOffset="20720.878">29702 12143 331 0,'0'0'334'0,"0"0"-315"16,0 0-7-16,0 0-4 15,0 0 93-15,0 0-38 16,0 0-25-16,8-50-34 16,-8 50-4-16,0 0 0 15,0 14 1-15,0 13-1 16,-13 11 51-16,-5 11-23 16,-7 6 25-16,-4-1-17 15,3-4-19-15,5-9 20 16,9-12-33-16,6-11-3 15,6-5 15-15,0-7-10 16,13-6 11-16,30-2 6 16,26-22 66-16,33-14-28 15,25-9-45-15,20-3-13 16,15-7-3-16,3-1-3 0,1 2-24 16,-17 5-116-16,-30 11-118 15,-40 8-168-15</inkml:trace>
  <inkml:trace contextRef="#ctx0" brushRef="#br0" timeOffset="21785.227">29882 13776 381 0,'0'0'163'15,"0"0"-120"-15,0 0-13 16,0 0 82-16,0 0 1 15,0 0-62-15,39-53-38 16,-38 51-1-16,-1 2-2 16,0 0-3-16,0 0 14 15,0 0-21-15,0 0 0 16,0 14 1-16,0 10 13 0,0 3 13 16,-12 9 8-16,0 5-16 15,-2-2-2-15,-1 2-7 16,-2-4 0-16,4-3 3 15,-2-3-8-15,3-3 7 16,1-5-9-16,1 1 4 16,4-7 3-16,3 0-9 15,2-5 1-15,1-2 2 16,0-3-4-16,0-3 0 16,6-3-9-16,20-1 9 15,15-3 34-15,17-17 7 16,21-11 1-16,24-3-24 15,31-9-10-15,26-8-7 16,26-7-1-16,9-10-37 16,-5-10-102-16,-21-14-197 15</inkml:trace>
  <inkml:trace contextRef="#ctx0" brushRef="#br0" timeOffset="31487.654">18155 15419 319 0,'0'0'59'0,"0"0"-42"16,0 0 44-16,0 0 70 15,0 0-46-15,0 0-38 16,0 0-8-16,0-19 23 16,2 17-39-16,-2 1 34 15,1-1-12-15,-1 1 8 16,0 1 0-16,0 0-20 15,0 0 6-15,0 0 7 16,0 0-13-16,0 0 4 16,0 0-7-16,-1 0-9 15,-4 0-1-15,-2 0-17 0,-5 4 1 16,-2 6-1-16,-8 7-3 16,-5 6 0-16,-1 12 1 15,-2 6 7-15,3 12-4 16,5 7-4-16,5 8 0 15,8 5 5-15,8-1-5 16,1 1 0-16,7-8-3 16,17-7-1-16,7-5 4 15,4-9-2-15,2-5 2 16,-2-10 6-16,-4-5-1 16,-6-10-10-16,-6-7 5 15,-3-4-25-15,-3-3-72 16,-1 0-85-16,-5-19-125 15,-4-15-214-15</inkml:trace>
  <inkml:trace contextRef="#ctx0" brushRef="#br0" timeOffset="32435.263">18582 15507 91 0,'0'0'259'15,"0"0"-200"-15,0 0 23 16,0 0 49-16,17-73-15 16,-15 68-33-16,-2 1 1 15,0 3 2-15,0 1-20 16,0 0-11-16,0 0-9 0,-5 8-16 16,-11 10-1-16,-7 9-18 15,-4 4-3-15,1 3 17 16,1-3-21-16,2-1 5 15,7-7-9-15,7-6 5 16,5-6-7-16,1-7 2 16,3-3 0-16,0-1-2 15,0 0-7-15,6-10 9 16,10-13 5-16,4-8 6 16,2-5-5-16,-5-3-3 15,-3 6 3-15,-5 4 0 16,-2 5-3-16,-4 9 2 15,-1 7-2-15,-1 4-2 0,-1 4 12 16,0 0-12-16,0 0-1 16,0 0-1-16,0 6-13 15,0 14 14 1,0 10 8-16,0 8-1 16,0 6 10-16,0 7-9 0,2 2 3 15,2-2 2-15,2 0-6 16,1-5 2-1,-2-2-8-15,0-5 4 0,-1-5 2 16,-2-4-7-16,-2-5 0 16,0-6 6-16,0-4-6 15,0-2 6-15,-11-3-4 16,-5-2 2-16,-8-1 8 16,-4-2-10-16,-3-2 3 0,-2 1-5 15,0-4 5 1,3 0-7-16,3 0 2 0,6 0-1 15,6 0-4 1,8 0 2-16,4 0-2 0,3 0-7 16,0-7-4-16,1 2 8 15,17-5 7-15,11-4 1 16,12 0 3-16,7 0-1 16,10 0 21-16,0 5 6 15,-1 1-4-15,-6 2-4 16,-11 4-13-16,-9 2-4 15,-7 0-8-15,-10 0 8 16,-3 0-4-16,-5 0 0 16,-4 0-49-16,-1 0-31 15,1-6-24-15,0-8-40 0,-2-12-64 16,0-13-157 0</inkml:trace>
  <inkml:trace contextRef="#ctx0" brushRef="#br0" timeOffset="32785.61">18901 15265 445 0,'0'0'58'0,"0"0"0"15,0 0 78 1,0 0-35-16,0 0-45 15,0 0-24-15,-6-18 9 0,10 18 6 16,5 0-4-16,2 0-7 16,2 3 2-16,5 13-15 15,3 9 19-15,4 9-17 16,2 12 23-16,1 7-5 16,-5 4-10-16,-7 7 3 15,-7-1 2-15,-9 2-2 16,0 3 8-16,-10-1-28 15,-14 0-8-15,-4-6-1 16,1-5-7-16,6-5-115 16,0-10-114-16,-1-14-176 0</inkml:trace>
  <inkml:trace contextRef="#ctx0" brushRef="#br0" timeOffset="48366.712">9479 16927 413 0,'0'0'54'0,"0"0"-16"0,0 0 53 16,0 0 49-16,0 0-28 15,0 0-53-15,0 0-4 16,-57-14-12-16,56 1 8 16,1-4-8-16,0-8-30 15,0-1 8-15,11-4-1 0,9 0-15 16,7 1-5-16,6 2 2 16,1 3 5-1,3 5-7-15,-3 8 0 16,-2 8 0-16,-1 3-4 15,-1 4-8-15,-5 20 5 16,-2 5 0-16,-6 13 7 0,-9 5 11 16,-8 6-5-16,0 2-3 15,-17 2 12-15,-14 4-4 16,-6 1-5-16,-5-3-6 16,3-6 0-16,2-10 5 15,3-17-1-15,11-9 6 16,4-9-10-16,4-8-4 15,0 0 2-15,5-12-25 16,1-12-8-16,4-8 21 0,5-4 2 16,0-2 10-16,0 4 2 15,2 6-1 1,8 9 1-16,-2 5 0 16,1 9-2-16,4 5-3 0,8 0-3 15,6 13-2-15,3 12 9 16,4 6 1-1,-1 0 5-15,-1-2 3 0,0-5-5 16,-3-7 7-16,4-5-6 16,3-10-3-16,3-2 2 15,7-22-1-15,4-16 13 16,2-11-13-16,-2-7 8 16,-6-2-4-16,-7 1-5 15,-10 7 9-15,-9 5-10 16,-11 11 2-16,-4 8 19 15,-3 11 3-15,0 6 9 0,-4 9 19 16,-14 0-24-16,-5 7-2 16,-8 20-23-16,-6 9 5 15,0 10-8-15,2 4 1 16,5 3-1-16,8-2 0 16,7 0 2-1,10-9-3-15,4-7 1 0,1-10 0 16,0-8-4-16,6-8-7 15,11-6-8-15,5-3 19 16,3-15-3-16,5-16 3 16,-2-9 8-16,-1-9-7 15,-6-2 10-15,-3 0-9 16,-4-2 3-16,-4 7-5 0,-3 9 2 16,-1 9-2-16,-4 10 1 15,1 8 3-15,-3 4-7 16,0 6 6-16,0 0-1 15,0 0-2-15,0 0-15 16,0 14-8-16,0 14 23 16,0 9 2-16,0 7 19 15,0 4-9-15,3 2 3 16,3-1-9-16,0-3-5 16,4-5 3-16,6-7-4 0,6-9-21 15,3-13-64-15,5-8-73 16,1-4-81-1,-4-19-119-15</inkml:trace>
  <inkml:trace contextRef="#ctx0" brushRef="#br0" timeOffset="48673.447">10466 16924 560 0,'0'0'107'0,"0"0"-57"16,0 0 101-16,0 0-40 16,0 0-75-16,0 0-34 0,-6 3-2 15,33-3 29-15,12 0 9 16,4 0 8-16,3 0-3 16,2 0-26-16,0 0 18 15,-5 0-21-15,-7 0-7 16,-5 0 0-16,-10 0-6 15,-5 2-1-15,-7-1 0 16,-6-1-6-16,-1 1-42 16,-2-1-53-16,0 0-25 15,-12 0-30-15,-14-14-200 16</inkml:trace>
  <inkml:trace contextRef="#ctx0" brushRef="#br0" timeOffset="48961.52">10638 16680 266 0,'0'0'154'0,"0"0"-76"0,0 0 69 15,0 0 12-15,0 0-64 16,0 0-41-16,-9-15-23 16,7 15-25-16,2 8-1 15,0 15-5-15,0 8 43 16,0 16-14-16,0 12 0 15,3 5-5-15,0 6-2 0,-1-3 4 16,-1 2-13 0,2-7-8-16,3-9 3 15,0-13-6-15,0-10-2 16,3-11 0-16,4-10-10 0,2-6-62 16,6-3-64-16,1-20-90 15,-3-18-253-15</inkml:trace>
  <inkml:trace contextRef="#ctx0" brushRef="#br0" timeOffset="49725.159">11300 16400 371 0,'0'0'102'0,"0"0"-84"16,0 0 80-16,0 0 34 15,0 0-114-15,0 0-8 16,0 108 46-16,0-35 21 15,0 5-44-15,-2 6 11 16,1-3 7-16,1-5-16 16,0-9-13-16,0-14-7 15,9-11-7-15,0-9 4 16,-2-13-1-16,-2-10-9 16,-2-7-2-16,1-3 2 15,5-5-2-15,0-22 23 0,10-9 6 16,-1-8-14-16,0-4-8 15,0 4-7-15,3 3 2 16,3 10-2-16,4 1 0 16,-1 10-1-16,1 9-6 15,-2 8 7 1,-1 3-5-16,-1 6 2 0,-2 16 2 16,-5 7-9-16,-7 4 7 15,-7 2 3-15,-3 2 0 16,-12 0 12-16,-13-1 15 15,-11 0 1-15,-7-2 21 16,-5-4-8-16,0-1-11 16,4-12-2-16,8-3-27 15,6-11 4-15,8-3-5 16,5 0-29-16,4-10-40 16,4-6-42-16,6-1-10 0,3-3-47 15,1 0-124-15,17-4-33 16</inkml:trace>
  <inkml:trace contextRef="#ctx0" brushRef="#br0" timeOffset="50173.296">11898 16920 204 0,'0'0'324'0,"0"0"-224"16,0 0 22-16,0 0 40 15,0 0-72-15,0 0-37 16,-57-12-48-16,62 12-5 0,11 0 0 16,2 0 4-16,9 0 19 15,6 0 15-15,4 0-2 16,3 0-1-16,4-6-5 16,0 2-16-1,0 0 8-15,-3-1-17 16,-4 2-3-16,-1 3 3 0,-4-3-1 15,-4-1-8-15,-9 2 1 16,-8 0-54-16,-8 1-8 16,-3 1-56-16,0 0-9 15,-19 0-119-15,-13 0-140 16</inkml:trace>
  <inkml:trace contextRef="#ctx0" brushRef="#br0" timeOffset="50566.791">11829 17060 343 0,'0'0'146'0,"0"0"-68"16,0 0 81-16,0 0-29 16,0 0-48-16,0 0-42 15,-33 10-14-15,42-7 2 16,7 0-2-16,6 0 14 15,-1 0-8-15,4 2-11 16,-1-1 3-16,4-1-10 16,5-1-10-16,7-2 11 0,7 0-13 15,5 0 7 1,3 0-6-16,0-3-1 0,-6-4 1 16,-1 0-1-1,-11 4 9-15,-8 0 38 0,-12 0-34 16,-9 2 4-16,-8-1 16 15,0 2-4-15,0 0 6 16,0 0-14-16,0 0-13 16,-3 0-10-16,-3 0 0 15,-1 0-65-15,1 0-64 16,0-2-54-16,0-9-86 16,1-4-206-16</inkml:trace>
  <inkml:trace contextRef="#ctx0" brushRef="#br0" timeOffset="51281.268">12636 16716 419 0,'0'0'129'0,"0"0"-45"16,0 0 95-16,0 0-48 16,0 0-51-16,0 0-31 0,-31 0-14 15,31 0-12 1,0 0-10-16,0 0-8 16,6 0 15-16,9 0 5 15,1 0 7-15,11 0 0 0,5 0-16 16,6 0 11-16,1 0-20 15,0-4 15-15,-3-1-3 16,1 4-19-16,-6-1 12 16,-3 0-1-16,-11 2-10 15,-4 0-1-15,-7 0 2 16,-4 0-2-16,-2 0 0 16,1 4-9-16,1 9 9 15,-1 4 21-15,1 9-3 16,-2 3 2-16,0 12-7 15,0 1-3-15,-6 4 3 16,-6 4-11-16,1 4-1 16,4 1 4-16,-2-2-4 15,2-4 2-15,4-6-3 16,0-6 0-16,1-5 5 16,2-6-4-16,0-9 0 15,0-4-1-15,0-7-9 0,0-1 7 16,0-2-59-16,0-3-38 15,0 0-5-15,2-3-27 16,-1-13-38-16,-1-9-114 16,-1-4-93-16</inkml:trace>
  <inkml:trace contextRef="#ctx0" brushRef="#br0" timeOffset="51579.368">12669 17054 375 0,'0'0'159'0,"0"0"-112"0,0 0 49 16,0 0 28-16,0 0-60 15,0 0-23-15,36-64 17 16,-5 51 17-16,8-1-3 16,3 2-12-16,1 5-9 15,2 0 2-15,-1 4-11 16,-3 2 4-16,-4 1 3 15,-7 0-17-15,-8 0 1 16,-8 0-11-16,-4 0-22 16,-4 0 0-16,-4 0 0 15,-2 0-2-15,0 0-33 0,0 0-77 16,-7 0-52-16,-15-2-89 16,-14-5-167-16</inkml:trace>
  <inkml:trace contextRef="#ctx0" brushRef="#br0" timeOffset="55962.085">9382 16198 9 0,'0'0'36'0,"0"0"5"16,0 0-8-1,0 0 11-15,0 0 9 0,0 0-5 16,-8-7 2-16,5 6 4 16,0 1 4-16,-4-2 7 15,4 2-18-15,-2-1 10 16,1 1-22-16,1 0 9 16,-2 0 3-16,1 0-27 15,-2 0-4-15,2 0-1 16,-1 0 10-16,2 0-10 15,0 0 10-15,1 0-2 0,-1 0 25 16,2 0-37-16,-2 0 10 16,1 1 18-1,0 1-35-15,0-1 19 16,2 2-11-16,-1-2-10 0,1 0 3 16,0 2-5-1,0 0 0-15,0 1 7 0,0 1-7 16,0 4-1-16,7 0-5 15,5 3 6-15,7 1 1 16,1 2 11-16,4-1-8 16,1-2 4-16,3 3-5 15,1-3 9-15,0 1-6 0,0-2 4 16,-5-1 5 0,1 0-4-16,-4-3-1 15,-2 2-2-15,-2-4-7 16,-1 0 5-16,1 3-3 0,-1-3-1 15,-4 1 13-15,1-1-13 16,-2 1 4-16,-1-2-3 16,-1 1-1-16,0 0 1 15,-1 0-3-15,1-1 1 16,1 1 7-16,-1 1-8 16,0 0 0-16,1 2 4 15,1 2-1-15,-1 1-3 16,-1 1 0-16,3 0 1 15,-3 1 0-15,1-1 9 16,-4 0-10-16,2 1 1 16,-2 1 0-16,0-2 1 0,0 0 5 15,-3 0-4-15,0-3 1 16,-3-2-3 0,1-1-1-16,-1 0 10 0,0-5-8 15,0 0 4 1,0-1-3-16,0 0-1 0,0 0 10 15,0 0-10-15,0 0 5 16,0 0 5-16,0 0-2 16,0 0-10-16,-10 0-1 15,-5 0 1-15,3-2-5 16,-3-3 10-16,3 3-5 16,1-3 0-16,3 1-6 15,0 0 6-15,2-2-3 0,2 1 3 16,-3 0 3-16,2-1-3 15,2 0 0-15,3 2-1 16,0 1 2-16,0 2-1 16,0-2 0-16,0 2 0 15,0-1 6 1,-3 0-1-16,3 1-5 0,0-1 7 16,0-1 2-16,-2 1-9 15,2 1 1-15,-1 1-1 16,-1 0 4-16,2 0 0 15,0 0 0-15,0 0-4 16,0 0-2-16,0 0-1 16,0 0 1-16,0 0-15 15,0 0 15-15,11 8-4 16,8 4 6-16,0 4 0 0,1-1 4 16,2 2-6-16,1-1 2 15,-2-2 0-15,-2-3 2 16,-5-3-2-16,-3-5 2 15,-5 0-3-15,-3-3 7 16,-1 0-5-16,1 0 8 16,6-6 15-16,-5-13 18 15,2-6-18-15,0-6-9 16,-1 2 2-16,-2 0-16 16,0 5 3-16,2 5-4 15,-3 1 3-15,1 4-6 16,0 4 4-16,-3 3-1 0,3 1 1 15,-3 6 4-15,0 0-9 16,0 0 4-16,0 0-11 16,2 2 1-16,7 19-113 15,4 11-5-15,-3 6-173 16,-7 8-285-16</inkml:trace>
  <inkml:trace contextRef="#ctx0" brushRef="#br0" timeOffset="57087.242">9149 17760 126 0,'0'0'357'16,"0"0"-244"-16,0 0-44 16,-31-72 35-16,31 52-28 15,7 0-48-15,13 0 4 16,5 1-4-16,3 4-9 16,2 3 13-16,4 5 11 15,1 5-31-15,-2 2-3 16,-2 5-6-16,-1 11-1 15,-8 4-4-15,-3 2 4 16,-7 7 6-16,-7-3 2 16,-5 6-1-16,0-1 12 15,-14 5 0-15,-14-2-15 0,-11 3 13 16,-4-4-17-16,-2-2 4 16,1-4 1-1,3-7 0-15,8-6 2 16,5-6-9-16,10-8 2 0,6 0 0 15,3 0-2-15,2-4-2 16,7-9-2-16,0-2-1 16,0-2 4-16,12-3 0 15,4 0 1-15,5 2-4 16,7 0 8-16,2 2 1 16,0 3 11-16,1 3-6 15,2 7 2-15,-3 3-9 0,1 0 8 16,-4 2-7-16,-2 13-4 15,-3 6 5 1,-5 0 11-16,-3 1-15 0,-2 1 12 16,-2-2-8-16,0-3-2 15,-1-2-3-15,-1-7-13 16,4-3-69-16,3-6-34 16,0 0-43-16,6-17-71 15,-5-12-130-15</inkml:trace>
  <inkml:trace contextRef="#ctx0" brushRef="#br0" timeOffset="57425.296">9851 17523 459 0,'0'0'115'15,"0"0"-78"-15,0 0 93 16,0 0-16-16,0 0-61 15,0 0-1-15,-65 17-10 16,45 8-19-16,-2 8-10 16,1 3 9-16,2 4 13 15,1 6-13-15,6 0-12 16,3 1 7-16,9 1-14 16,0-4 6-16,7-4-5 15,13-4 0-15,5-3-2 16,4-7-2-16,0-2 0 15,6-7 3-15,1-8 1 0,1-6-8 16,-3-3-34-16,2-3-85 16,-8-16-64-16,-8-7-188 15</inkml:trace>
  <inkml:trace contextRef="#ctx0" brushRef="#br0" timeOffset="57938.825">9971 17741 607 0,'0'0'126'15,"0"0"-125"-15,0 0 19 0,-9-87 48 16,24 64-30-16,6 3-9 16,4 1 2-16,3 5-13 15,1 6-17-15,-4 3 14 16,0 5-13-16,-5 3-2 15,4 14 3-15,-5 7 7 16,-7 7 7-16,-4 3 24 16,-7 7-27-16,-1 1 5 15,-3 0 8-15,-15-1-14 16,-7-3-1-16,-4-4-6 16,-2-5-5-16,1-5 20 0,5-10-18 15,3-7 4-15,5-6 4 16,4-1-11-16,2-8 0 15,5-13 0-15,3-6 0 16,3 1-7-16,0 3 9 16,9 2-2-16,7 4 14 15,4 2-7-15,1 2 7 16,3 7-10-16,1 1 10 16,1 5-4-16,-1 0-10 15,2 5 6-15,-2 5 7 16,-3 6-9-16,-2 3 2 15,1-1-4-15,-4 1 9 16,0-3-5-16,-2-3-6 16,-6-6-16-16,3-6-66 0,1-1-62 15,1-10-15-15,0-15-48 16,-9-11-131 0</inkml:trace>
  <inkml:trace contextRef="#ctx0" brushRef="#br0" timeOffset="58221.398">10347 17455 378 0,'0'0'137'16,"0"0"-91"-16,0 0 46 15,0 0 1-15,0 0-48 16,0 0 8-16,59 26 15 16,-27 2-14-16,0 4-5 15,0 9 0-15,-4 5-12 16,-4 3 22-16,-7 4-25 0,-7 0 20 15,-9 3-6-15,-1-5-11 16,-1-3-9-16,-17-2 3 16,-1-7-15-16,1-8-2 15,0-4-14-15,6-8-2 16,-1-12 1-16,2-4-64 16,-1-3-38-16,-3-6-76 15,6-12-101-15,-1-7-157 16</inkml:trace>
  <inkml:trace contextRef="#ctx0" brushRef="#br0" timeOffset="58580.553">10787 17822 454 0,'0'0'238'0,"0"0"-185"15,0 0 70-15,0 0 17 16,0 0-104-16,0 0-24 16,10-20 18-16,10 17-1 15,2-3 7-15,2 3-1 16,1-4 3-16,8 5 0 15,0 1-17-15,1 1-12 0,0 0-6 16,-2 0-3-16,-1 0 0 16,-4 0 0-16,-5 0-3 15,-5 0-48-15,-9 0-68 16,-5 0-23-16,-3 0-28 16,-7-11-113-16,-15-6-113 15</inkml:trace>
  <inkml:trace contextRef="#ctx0" brushRef="#br0" timeOffset="58845.066">10954 17558 325 0,'0'0'143'16,"0"0"-72"-16,0 0 79 0,0 0 25 16,0 0-80-16,0 0-48 15,-6-4-45-15,6 28 15 16,0 7 3-16,0 11 32 15,0 6-6-15,1 5-11 16,1 5 17-16,-1-3-24 16,-1-1 1-16,0-6-12 15,5-5-16-15,1-9 1 16,3-8-2-16,6-5-56 16,1-9-76-16,2-12-165 0,-6 0-494 15</inkml:trace>
  <inkml:trace contextRef="#ctx0" brushRef="#br0" timeOffset="59709.123">11437 17404 340 0,'0'0'153'16,"0"0"-105"-16,0 0 31 16,0 0 90-16,0 0-86 15,0 0-56-15,-28 2-27 16,25 34 16-16,1 15 37 15,2 9-20-15,-1 3-5 16,1 0 22-16,0-2-28 16,0-10-5-16,0-9-4 15,0-9-13-15,0-12 15 16,0-9-6-16,0-6-4 16,0-6 3-16,0 0-8 0,3-6 6 15,3-15 17-15,0-13-22 16,4-7 14-16,5-2-15 15,-1 1 0-15,3 5-3 16,4 7 3-16,-1 13 0 16,2 3 0-16,2 8-1 15,-2 4-2-15,-1 2 2 16,-2 0-9-16,-2 12 9 0,-1 9-8 16,-5 4 9-1,-8 1 4-15,-3 2 10 16,0 0 35-16,-12 3 5 15,-12-2-11-15,-6-1 1 0,-3-3-21 16,2-5 2 0,3-6-16-16,4-7-2 0,9-2-14 15,0-5-6-15,3 0-68 16,3-2-28-16,0-12-51 16,9-3-53-16,0 0-82 15,9-4-54-15</inkml:trace>
  <inkml:trace contextRef="#ctx0" brushRef="#br0" timeOffset="60026.311">11917 17718 681 0,'0'0'124'0,"0"0"-58"15,0 0 94-15,0 0-84 16,0 0-72-16,0 0 2 16,61-24 27-16,-23 20-11 15,-1-2-1-15,2 3 23 16,-2 1-20-16,-3 0 6 16,-2 2-19-16,-3 0-11 15,-2 0 0-15,-6 0-1 0,-3 0-3 16,-6 0-4-16,-3 2-87 15,-8 3-31-15,-1-1-78 16,-7 2-99-16,-24-2-66 16</inkml:trace>
  <inkml:trace contextRef="#ctx0" brushRef="#br0" timeOffset="60297.003">11890 17840 511 0,'0'0'234'16,"0"0"-190"-16,0 0 60 0,0 0 18 16,0 0-49-1,0 0 26-15,108 0-31 0,-62 0-6 16,-3 0 3 0,-5 0-42-16,-7 0-14 0,-4 1-9 15,-3 7-3-15,-2-4-7 16,0 1-98-16,-1-2-48 15,3-3-65-15,0 0-146 16</inkml:trace>
  <inkml:trace contextRef="#ctx0" brushRef="#br0" timeOffset="60769.27">12484 17654 580 0,'0'0'167'0,"0"0"-79"15,0 0 97-15,0 0-39 16,0 0-84-16,0 0-50 16,-31-14-11-16,47 14-1 15,5 0 25-15,6 0-5 16,4 0 7-16,8 0-3 15,3 0-14-15,7 0 7 0,2 0-16 16,-2 0 1-16,-4 0 6 16,-4 0-7-16,-8 0 0 15,-4 0-1-15,-11 0 7 16,-8 0-7-16,-6 0 0 16,-4 0 0-1,0 0 6-15,0 1 12 0,0 8 5 16,-1 6 3-16,-7 8-21 15,-2 9 0-15,0 8 1 16,0 7-6-16,0 7 4 16,3 4-2-16,-1 2-2 15,2-2 0-15,1-5 4 16,0-6-9-16,2-4 6 16,1-7-1-16,1-4 0 15,1-9-1-15,0-9-22 0,0-8-45 16,0-6-46-1,3 0-16-15,2-12-28 0,-4-15-25 16,-1-9-125 0</inkml:trace>
  <inkml:trace contextRef="#ctx0" brushRef="#br0" timeOffset="61045.577">12638 17926 498 0,'0'0'102'0,"0"0"-12"16,0 0 54-16,0 0-67 16,0 0-10-1,83-70 0-15,-37 58 11 0,4-2-1 16,0 4-2-16,-2 5 0 16,-2 1-12-16,-5 3-17 15,-7 1-17-15,-7 0-27 16,-8 0 0-16,-11 0-2 15,-2 9-35-15,-6 2-92 16,0 3-64-16,-11-2-130 16,-25-3-491-16</inkml:trace>
  <inkml:trace contextRef="#ctx0" brushRef="#br0" timeOffset="62066.746">11506 18100 358 0,'0'0'103'0,"0"0"-52"16,0 0 47 0,0 0 2-16,0 0-52 15,0 0-35-15,-32-24-9 16,40 51-4-16,2 14 26 0,1 14 38 16,-7 15-2-16,-2 6-16 15,-2 3-12-15,0-2 5 16,0-13-23-16,0-11 13 15,1-12-16-15,1-16-1 16,1-11 6-16,-2-8-6 16,1-6-6-16,2 0 4 15,2-10 0-15,3-15 25 16,7-12-2-16,1-9-31 16,2-4-2-16,5-2-2 15,0 1 2-15,6 9-1 0,-2 5-4 16,-1 10 5-1,-2 11-1-15,-4 10-1 16,-1 6 1-16,-1 0-10 16,0 13 8-16,-1 11 3 0,-3 8-3 15,-4 4 3-15,-7 4 7 16,-4-3 7-16,0-4 32 16,-15 0 1-16,-6 0-6 15,-7-6 18-15,-5 3-9 16,-1-4-24-16,1-7-6 15,3-6-9-15,5-6-10 0,3-5-1 16,3-2-14 0,3 0-40-16,1-5-53 15,8-7-8-15,7 0-15 16,0-4-103-16,13-1-94 16,11-2-46-16</inkml:trace>
  <inkml:trace contextRef="#ctx0" brushRef="#br0" timeOffset="62350.018">12078 18502 701 0,'0'0'159'0,"0"0"-110"16,0 0 62-16,0 0-58 15,0 0-38-15,0 0 45 16,121-62-22-1,-76 52-20-15,-2 3-16 0,-7 4-2 16,-2 3 2-16,-5 0-2 16,-7 0-1-16,-7 0-13 15,-3 4-41-15,-5 5-14 16,-7-1-49-16,0 4-16 16,-3 2-117-16,-22-1-85 15</inkml:trace>
  <inkml:trace contextRef="#ctx0" brushRef="#br0" timeOffset="62677.807">12062 18648 402 0,'0'0'242'16,"0"0"-169"-16,0 0 3 16,0 0 11-16,0 0-9 15,0 0 15-15,97-13-1 16,-51 7 6-16,8 0-11 15,-2-1-21-15,-6 4 1 16,-8 3-38-16,-10 0-27 16,-4 0-2-16,-3 10-12 15,-2 9-48-15,-1-6-161 16,-12-3-169-16</inkml:trace>
  <inkml:trace contextRef="#ctx0" brushRef="#br0" timeOffset="64848.367">12792 18176 266 0,'0'0'93'15,"0"0"-39"-15,0 0 68 16,0 0 6-16,0 0-23 16,0 0-23-16,-25-11 3 15,21 9-7-15,3 2 0 0,-1-1-8 16,1-1 7-16,1 2-24 15,0-1-5-15,0 1-7 16,0 0-27-16,1-3-14 16,17 3-8-16,9-2 8 15,12-3 11-15,11 1-7 16,5 0 4-16,1-1 0 16,-1 1-6-16,-3 4 6 15,-8 0-8-15,-9 0-2 16,-14 0 1-16,-8 0 2 15,-8 0 3-15,-4 0-4 16,-1 0 1-16,0 0 20 16,0 5 0-16,0 9-1 15,0 8 0-15,-6 11-8 0,-2 6 7 16,0 2-14-16,-1 6-2 16,4 1 1-16,-2 7-4 15,0-1 2-15,-1-5 3 16,1-1-3-16,-2-6 0 15,1-6 2-15,1-3-3 16,1-7-2-16,3-6 2 16,0-3 3-16,0-8-4 15,2-2-5-15,1-6 3 16,0 1-4-16,0-2-65 16,0 0-27-16,0 0-23 15,0-6-38-15,-3-15-54 16,-8-10-128-16</inkml:trace>
  <inkml:trace contextRef="#ctx0" brushRef="#br0" timeOffset="65156.978">12841 18460 379 0,'0'0'165'0,"0"0"-50"16,0 0-1-16,0 0 13 15,0 0-58-15,0 0-24 0,85-75 15 16,-33 56 1-16,6 5 7 16,7-1-16-16,-3 3 10 15,-10 9 0-15,-10 0-27 16,-13 3-8-16,-13 0-18 16,-9 0-8-16,-1 3 5 15,-6 2-4-15,0 1-2 16,0 3 0-16,0 3-1 15,0-1 1-15,0 1-96 16,0-4-60-16,-6-1-48 16,-3-5-127-16,-3-1-136 15</inkml:trace>
  <inkml:trace contextRef="#ctx0" brushRef="#br0" timeOffset="65533.52">13452 18397 551 0,'0'0'164'0,"0"0"-92"16,0 0 98-16,0 0-32 15,0 0-57-15,0 0-43 16,-28 0-36-16,34 0 1 15,10 0-3-15,3 0 6 16,1 0 19-16,5 0 4 0,4-2-8 16,4-1 16-16,-1 2-16 15,1-5 16-15,-3 4-2 16,-5 0-2-16,-5 2 5 16,-7 0-26-16,-4 0 4 15,-5 0-14-15,-1 0 4 16,-3 0-12-16,0 4-11 15,0 8-27-15,0 1-68 16,-1-3-74-16,-8-3-77 16,-1-7-190-16</inkml:trace>
  <inkml:trace contextRef="#ctx0" brushRef="#br0" timeOffset="65995.601">14174 18142 553 0,'0'0'222'0,"0"0"-175"16,0 0 39-16,0 0 58 15,0 0-95-15,0 0-31 0,-11 2-8 16,-5 17-3-1,-9 8 7-15,-2 5-11 0,-4 6 17 16,-4 3 2-16,0 3-22 16,0-1 5-16,5-7-5 15,7-6 0-15,9-11-3 16,5-5 13-16,6-9-10 16,3 0 0-16,0-5-13 15,0 0 9-15,10 0 4 16,9 0 2-16,4-7 15 15,7 1-6-15,3 0 10 16,3 1 10-16,7 0-2 16,-6 1 9-16,-1 3-9 15,-6 1-5-15,-6 0-13 16,-6 0-7-16,-6 0-5 16,-6 1 1-16,-5 8-36 15,-1-1-54-15,0-2-51 16,-3-3-37-16,-9-3-65 15,-3-3-41-15,2-17 14 0</inkml:trace>
  <inkml:trace contextRef="#ctx0" brushRef="#br0" timeOffset="66277.259">14168 18170 407 0,'0'0'120'15,"0"0"-30"-15,0 0 105 16,0 0-37-16,0 0-77 15,0 0-18-15,0-7-14 16,0 7-28-16,0 13-7 0,0 10 23 16,0 13 5-1,0 10 11-15,0 8-9 0,0 5 2 16,-2-2 10-16,-2 1-13 16,-2-5 2-16,3-7-22 15,2-6-6-15,1-7-7 16,0-7-7-16,0-2-3 15,0-11 0-15,0 1-19 16,4-9-114-16,6-5-69 16,-5 0-101-16,-5-12-288 15</inkml:trace>
  <inkml:trace contextRef="#ctx0" brushRef="#br0" timeOffset="66820.977">14435 18394 560 0,'0'0'225'0,"0"0"-186"15,0 0 12-15,0 0 55 16,0 0-48-16,87-20-16 16,-46 15-6-16,0-3 17 15,-2 1-12-15,-1-2 20 0,-2 2-12 16,-2 4-38-16,-4 1 11 15,-5 2-20-15,-6 0-1 16,-6 0-2-16,-6 0-7 16,-2 2-19-16,-2 5-53 15,-2 3-48-15,-1 0-46 16,-1 3-83-16,-22 3-94 16</inkml:trace>
  <inkml:trace contextRef="#ctx0" brushRef="#br0" timeOffset="67128.976">14477 18560 267 0,'0'0'265'0,"0"0"-168"16,0 0 53-16,0 0 35 16,0 0-90-16,0 0-48 15,-6 2-14-15,27-2 13 16,13 3 20-16,-1-3-18 15,3 0 6-15,1 0 5 16,3 0-25-16,6 0 14 16,2 2 24-16,1 0-38 15,-7 1-2-15,-6-2-20 16,-10 3-7-16,-7-2-2 16,-3 1 0-16,-5-3-6 15,-4 0-44-15,-1 0-113 16,0 0-40-16,-5 0-65 0,-1-10-157 15</inkml:trace>
  <inkml:trace contextRef="#ctx0" brushRef="#br0" timeOffset="69122.68">15537 18162 179 0,'0'0'109'16,"0"0"10"-16,0 0 46 16,0 0 3-16,0 0-16 15,0 0-23-15,0 0-27 16,-41-64 10-16,38 47-41 0,3 1-25 15,0-2 8-15,10-4-41 16,10 1 13-16,8 1-18 16,5 1-5-16,4 9 2 15,2 0-5-15,0 4 0 16,-1 6 2-16,1 0 1 16,-8 0-2-16,-10 11-1 15,-6 8-6-15,-9 6 3 16,-6 1 3-16,0 6 12 15,-15 2 15-15,-15 0-9 16,-10 2 2-16,-6-2-11 16,-6 2-5-16,7-10-3 0,5-4 2 15,13-7-3-15,13-6 4 16,4-8 0-16,4-1-1 16,5 0-3-16,1-1-4 15,0-12-6-15,3-7-2 16,14 0 1-1,10 1 8-15,6-1-11 0,3 1 14 16,3 8-1-16,4-2-4 16,-1 9 5-16,-2 1 0 15,-4 3 1-15,-4 0-1 16,-5 6-2-16,-7 9 2 16,-5 4-1-16,-9 7 1 15,-6-1 0-15,0 2 10 0,0 5 7 16,-14 0 6-16,-10 4-4 15,-7-3 2-15,-5 0 6 16,-7-5 1 0,-3-4 2-16,-5 0-6 0,-1-7-10 15,5-2 8 1,6-3-16-16,13-7 3 0,11 0-9 16,8-5-7-16,5 0-3 15,4 0-62-15,0-8-85 16,0-15-70-16,0-10-214 15</inkml:trace>
  <inkml:trace contextRef="#ctx0" brushRef="#br0" timeOffset="89825.858">16046 17394 321 0,'0'0'43'0,"0"0"-33"15,0 0 37-15,0 0 34 16,6-80-42-16,-2 57-7 16,4-7 15-16,0-4-16 15,3-7 14-15,0-3 9 16,-2-5-6-16,3-2 2 15,-2-4-17-15,3-2-4 16,1-4 9-16,1-3-25 16,1-8 13-16,3-8 11 15,3-9-5-15,1-13-3 16,4-8-5-16,3-5-18 0,1-9 18 16,-2-3-16-16,1-6 0 15,1-4-7-15,5 3 6 16,5 0-4-16,6 5-3 15,6 4 1-15,8 4-1 16,4-2 0-16,0 0-4 16,4-6 4-16,1-15 2 15,3-9 1-15,6-10-3 16,4-6-3-16,4 6-1 16,3 7 4-16,-1 18-1 15,-1 10-1-15,-4 11 2 0,-8 7 0 16,-5 4 0-1,0-2 0-15,4-5-4 0,9-10 13 16,9-11-9 0,8-7 0-16,8-5-17 0,4 1 2 15,2 9-9-15,-10 12 11 16,-17 15 10-16,-17 11 6 16,-17 12 2-16,-7 6-5 15,-2 1 7-15,5-2-12 16,8-6 5-16,15-8-16 15,18-11-2-15,15-7 16 0,3-6-1 16,1 4 3 0,-7 9-8-16,-9 11 8 0,-14 18-3 15,-12 12 3-15,-10 12 5 16,-6 8 4-16,-2-2-9 16,7-1 0-16,7-8 2 15,11-9-4-15,14-10-4 16,17-5 6-16,6-2 15 15,3 2-15-15,-3 6 0 16,-17 8-1-16,-14 10 4 16,-14 8-4-16,-16 9 1 15,-5 1 0-15,-4 2-2 16,2-4 3-16,6-5-2 16,7-6 2-16,7-5-1 0,9-2 4 15,3-2-4-15,1 2 19 16,3 3-7-1,-3 4-10-15,2 4-2 0,-1 3 1 16,-7 1 9-16,-5 5-15 16,-7 4 5-16,-5 2 0 15,-2 2 0-15,-1-3 5 16,-2 0-5-16,1-2 1 16,0-3 3-16,-2-3-2 15,0 2-1-15,0 0-1 16,1 4 24-16,3 2-21 0,1 2 1 15,0 3-4 1,-3-2-1-16,-3 2 1 0,-6 1 1 16,-3 0 0-1,-2-1 3-15,1 4-4 0,5 3 0 16,-2 2-2-16,6 1 6 16,0 0-6-16,3-2 2 15,-2 3 0-15,-1-4-8 16,-7 3 11-16,-3 1-6 15,-5 1 3-15,-7 2 0 16,-3 3 3-16,-5 0-3 16,4-1 0-16,0-1 5 15,3 1-5-15,4-1-3 16,0 0 1-16,-2 1 2 16,2-1-3-16,-7 1 3 15,-3 2 0-15,2 0 4 0,-4 0-2 16,2 0-2-16,-2 1 0 15,-1-1 1-15,0 2-1 16,-1 1 0-16,-2 1 6 16,-2-2-9-16,-2 3 10 15,-1 0-5-15,-1 1 1 16,-1 0-3-16,-1 1 0 16,-1 2-3-16,1-2 6 15,-2 1-1-15,1 1 0 16,-1-1 0-16,2 2-3 15,-3 0 3-15,1-3-1 16,-1 3 1-16,0 0 1 0,0 0 2 16,2-3-5-16,-2 3-2 15,0 0 2-15,0 0 0 16,0 0 0-16,0 0-2 16,0 0 2-16,0 0-6 15,0 0 3-15,-13 0-5 16,-11 0 4-16,-12 0 1 15,-7 11 3-15,-8 0 0 16,-3 7 0-16,0 3 2 16,-4 1-2-16,2-1 0 15,8-1 1-15,8-1 1 16,7-2-4-16,8-4 0 16,4-1 2-16,7-4-7 0,7-4 7 15,4-2-18 1,3 0 10-16,0-2-28 0,0 0 17 15,0 0-3 1,0 0-2-16,12 0 21 0,13-8 1 16,9-6 2-16,10-3-2 15,5 4 9-15,0-3-7 16,-3 4 0-16,-1 1 2 16,-8-1-1-16,-5 4 1 15,-10 2-2-15,-4 3 4 0,-6 0-2 16,-5 0-2-1,-2 3 0-15,-1 0 0 16,1 0-2-16,1 0-6 16,3 0 5-16,-2 0 2 0,4 9-3 15,3 2-2-15,2 5 2 16,0 4 4-16,-1 2 2 16,1 2-2-16,-2 2 0 15,0-1 7-15,0 0-5 16,-4-1 7-16,-1 0-9 15,-1-1 3-15,-1-3-5 16,4 1 6-16,-2-4-4 16,-2-2 0-16,-1-4 5 15,0 0-10-15,-2-5-3 16,1-1-84-16,-2-3-57 0,1-2-109 16,-2 0-3-1</inkml:trace>
  <inkml:trace contextRef="#ctx0" brushRef="#br0" timeOffset="91767.77">24339 6679 634 0,'0'0'0'16,"0"0"3"-1,-88 0 3-15,57 23 44 0,1 5-31 16,0 8-14-16,3 1 9 15,4 2-1-15,4-3-12 16,5-5 7-16,6-7-8 16,7-9-9-16,1-4 3 15,0-8-8-15,1-3 4 0,14 0 10 16,6-17 43-16,4-8 20 16,2-7-22-16,1-6-1 15,-1 0 20 1,-4-4-17-16,1 5-8 0,-5 7-2 15,-4 6-22 1,-3 12 20-16,-6 8-1 0,-5 4-20 16,-1 0-10-1,0 0-2-15,3 5-10 0,0 17 8 16,0 9 4-16,0 10 35 16,-3 2-15-16,0 1-9 15,0-3-4-15,0-3-4 16,0-4-6-16,0-7-69 15,8-7-70-15,4-14-62 16,7-6-72-16,2-15-22 16</inkml:trace>
  <inkml:trace contextRef="#ctx0" brushRef="#br0" timeOffset="92265.959">24555 6225 395 0,'0'0'93'0,"0"0"-49"16,-108-73 102-16,64 62-40 16,-2 5-30-16,3 6-35 15,-5 0-9-15,0 13-16 16,-5 13-3-16,-2 10-3 0,-3 9 2 16,-2 11-12-1,0 11-1-15,6 11 1 16,5 9 0-16,9 6-5 15,8 6 5-15,10 2 0 0,13-1 2 16,9 1-8-16,5-6 6 16,24-11 0-16,10-12 4 15,10-17-1-15,7-15-3 16,5-15 3-16,6-16-3 16,6-9 42-16,7-20-14 15,10-23-14-15,2-19-4 16,-2-15-9-16,-9-15 13 15,-15-11-14-15,-13-8 2 16,-15-8 9-16,-13-6-6 16,-14 6 1-16,-11 9 29 15,-7 15 21-15,-20 20 18 16,-11 16-1-16,-7 15-19 16,-7 14-8-16,-7 15-41 15,-6 15-5-15,-4 2-7 0,3 23-16 16,13 8-29-16,15 2-62 15,22 4-66-15,16 4-25 16,11-2-61-16,32-3-81 16</inkml:trace>
  <inkml:trace contextRef="#ctx0" brushRef="#br0" timeOffset="92725.288">25926 6395 476 0,'0'0'40'15,"0"0"29"-15,-89-69 114 16,50 54-57-16,-6 8-31 0,0 5-34 16,-4 2-16-1,4 2-13-15,2 20-25 0,5 7-7 16,8 8-3-16,4 10-2 16,13 7-9-16,8 7 4 15,5 6 10-15,2 2-2 16,17 1 8-16,2 2-8 15,1-7 4-15,-6 0 1 16,-5-4 8-16,-6-5-9 16,-5-3 1-16,0-4 15 15,-18-6-10-15,-7-9 11 16,-8-4-8-16,-3-7-10 16,0-9-1-16,0-11-51 15,0-3-87-15,4-20-82 0,2-21-184 16</inkml:trace>
  <inkml:trace contextRef="#ctx0" brushRef="#br0" timeOffset="93011.627">25274 6782 525 0,'0'0'83'15,"0"0"-2"-15,91-25 84 16,-40 22-32-16,10 3-25 15,8 0-38-15,-2 0 5 16,-6 12-57-16,-10 2-12 16,-8-1-3-16,-9 1-3 0,-4 0-36 15,0-3-78-15,1-2-53 16,2-9-77-16,3 0-103 16</inkml:trace>
  <inkml:trace contextRef="#ctx0" brushRef="#br0" timeOffset="93311.626">26414 6395 585 0,'0'0'142'16,"0"0"-50"-16,0 0 61 16,0 0-39-16,0 0-69 0,-105-31-32 15,71 44 14-15,-6 10-23 16,1 11 6-16,-1 7 8 15,1 10-13-15,5 7 17 16,7 4-15 0,8 5 8-16,7-3-4 0,9-2-9 15,3-4-1-15,4-2-2 16,19-9 3-16,3-5-2 16,6-6 0-16,5-14-46 15,8-12-10-15,4-10-68 16,5-17-60-16,-2-19-144 15</inkml:trace>
  <inkml:trace contextRef="#ctx0" brushRef="#br0" timeOffset="93611.171">26772 6585 481 0,'0'0'295'16,"0"0"-276"-16,0 0 129 15,0 0 10-15,0 0-104 16,0 0-41-16,-16 44 31 16,-7-3 38-16,-5 7-20 15,-5 4-25-15,-4 5-27 16,0 2-4-16,2 2 0 0,2 1-6 16,10-6-5-16,4-4-33 15,9-12-79 1,7-12 6-16,3-14-54 15,0-14-45-15,2-4-104 0,9-30-52 16</inkml:trace>
  <inkml:trace contextRef="#ctx0" brushRef="#br0" timeOffset="93911.174">26445 6645 401 0,'0'0'165'16,"0"0"-74"-16,0 0 9 15,0 0 17-15,0 0-94 0,0 0-22 16,46 37 39-16,-8 2 24 16,5 4-20-1,2 5 24-15,-3-4 3 16,-2 0-39-16,-7-6-7 0,-2-4-13 16,-7-4-12-16,-2-9-1 15,-2-7-7-15,-5-6-79 16,7-8-96-16,3-12-115 15,4-24-87-15</inkml:trace>
  <inkml:trace contextRef="#ctx0" brushRef="#br0" timeOffset="94199.174">27115 6291 468 0,'0'0'119'0,"0"0"-106"15,0 0 38-15,0 0 43 16,88 0-44-16,-46 28 8 16,3 14 11-16,-3 13-17 15,-7 7 22-15,-11 9-18 16,-12 4 10-16,-12 4-23 16,0 1 11-16,-16-2 4 15,-16-3-27-15,-5 0-5 16,-9-7-2-16,1-6-14 15,3-11 12-15,7-14-22 16,10-10-5-16,11-13-10 16,8-9-112-16,6-5-80 15,0-25-183-15</inkml:trace>
  <inkml:trace contextRef="#ctx0" brushRef="#br0" timeOffset="94825.63">27734 6721 560 0,'0'0'137'15,"0"0"-59"-15,0 0 36 16,0 0-18-16,0 0-71 16,0 0-25-16,0 0 6 15,76-1 56-15,-18-8 22 16,7 0-49-16,2-3 26 15,-1 1-32-15,-3 3-25 16,-6 2 7-16,-9-1-11 0,-9 3-3 16,-12 3 0-1,-11 1-53-15,-9 0-63 0,-7 0-73 16,0 4-80-16,-20 10-15 16,-21 3-1-16</inkml:trace>
  <inkml:trace contextRef="#ctx0" brushRef="#br0" timeOffset="95097.608">27732 6977 731 0,'0'0'58'0,"0"0"-55"16,0 0 102-16,0 0-34 15,83-10-2-15,-22 0 27 16,10 0-32-16,-2 2-22 15,-3 3-17-15,-10 2-24 16,-11 0-1-16,-8 2 0 16,-5 1-95-16,-4-2-50 15,0-3-115-15,-1-6-130 16</inkml:trace>
  <inkml:trace contextRef="#ctx0" brushRef="#br0" timeOffset="95559.851">28982 6553 754 0,'0'0'118'0,"0"0"-73"16,0 0 73-16,0 0 8 16,0 0-79-16,0 0-34 15,-114-11 1-15,68 42 1 16,-7 7-6-16,-4 7-1 15,2 7-2-15,2 7-1 16,6 2-1-16,11-4-3 16,11-9-1-16,12-14-8 15,13-7 1-15,0-12-7 16,12-7-6-16,16-8 20 0,11-3 6 16,11-22 2-16,5-11-1 15,-2-8-1-15,-4-7-3 16,-4-13 15-16,-5-7-17 15,-4-2 1-15,-8 11 2 16,-8 16 0-16,-7 19 0 16,-10 15 51-16,-1 9-32 15,-2 3 19-15,0 0-41 16,0 0 1-16,0 3-2 16,-2 19-21-16,-10 14 21 15,-3 14 15-15,-2 6-14 16,0 5 8-16,1 1 1 15,5-3-10-15,4-8 0 0,7-7-1 16,0-9-22-16,6-10-78 16,20-12-11-16,13-13-27 15,13-3-33-15,8-25-90 16,1-10-145-16</inkml:trace>
  <inkml:trace contextRef="#ctx0" brushRef="#br0" timeOffset="95842.358">29597 6428 70 0,'0'0'656'16,"0"0"-572"-16,0 0 8 0,0 0 68 15,0 0-45-15,0 0-80 16,-11 24-20-16,-12 15 28 16,-10 15 7-16,-7 5-28 15,-4 7 9-15,1 4-24 16,-2 3 10-16,7-4-17 15,3-4 7-15,10-10-7 16,4-7 0-16,9-12-22 16,6-10-45-16,3-11-34 15,3-13-17-15,0-2-61 16,0-25-60-16,0-15-55 16</inkml:trace>
  <inkml:trace contextRef="#ctx0" brushRef="#br0" timeOffset="96117.041">29138 6506 442 0,'0'0'242'0,"0"0"-208"0,0 0 9 16,0 0 80-16,0 0-90 16,0 0-21-16,62 82 84 15,-17-36-62-15,7 2 20 16,5 2 24-16,0-2-26 15,-7-1-33-15,-9-6 4 16,-7-7-4-16,-9-7-5 0,-8-3-6 16,-2-10-4-1,-6-4 3-15,-3-5-6 16,-1-3-1-16,-3-2-42 16,1 0-100-16,1-7-101 0,-2-17-123 15</inkml:trace>
  <inkml:trace contextRef="#ctx0" brushRef="#br0" timeOffset="96410.701">29854 6784 880 0,'0'0'187'16,"0"0"-174"-16,0 0 8 15,0 0 93-15,0 0-114 16,86 0 25-16,-37 0 14 0,5 0-27 16,0 0 10-16,0 2-15 15,-7 2 7-15,-5 2-11 16,-8-3 0-16,-8 0-3 16,-9-3 6-16,-8 0-6 15,-5 0 0-15,-3 0-72 16,-1 0-53-16,0-11-62 15,-20-10-209-15</inkml:trace>
  <inkml:trace contextRef="#ctx0" brushRef="#br0" timeOffset="96703.006">30115 6336 704 0,'0'0'105'15,"0"0"-89"-15,0 0 69 16,0 0-13-16,0 0-69 16,-14 89 14-16,5-25 31 15,-1 8-7-15,-1 5 1 16,-2 6-1-16,-1-1-1 0,0-3-16 16,2-8-11-1,0-6-6-15,7-9-6 16,5-10-2-16,0-17-7 15,2-7-25-15,14-14-79 0,11-8-53 16,6-19-4-16,1-21-82 16</inkml:trace>
  <inkml:trace contextRef="#ctx0" brushRef="#br0" timeOffset="97205.317">30511 5967 606 0,'0'0'142'0,"0"0"-134"16,0 0-6 0,0 0 38-16,0 96-19 0,0-21 69 15,0 12-29-15,0 5-24 16,0 8 13-16,0 0-8 15,0-3-19-15,0-8 26 16,-3-12-37-16,-3-12 10 16,0-13-15-16,5-16-6 15,-1-16 5-15,2-8-5 16,0-10-1-16,0-2 7 16,0 0-5-16,0-6 29 0,12-19 48 15,12-9-58-15,14-13-15 16,5-1-6-16,6 1 0 15,0 7-7 1,-5 13-22-16,-7 8 25 16,-4 10 1-16,-6 7-10 15,-7 2 7-15,-3 2-9 0,-4 15 1 16,-4 4 11-16,-3 5-3 16,-6 4 3-16,0 2 6 15,-12 4 6-15,-21-2 36 16,-19 0-5-16,-15-4-24 15,-13-2-2-15,-1-6-8 16,7-5-4-16,20-7-2 16,18-4-21-16,15-3-14 15,8-3-30-15,8 0-18 0,5-15-28 16,3-6-81-16,19-5-97 16,11-2-93-16</inkml:trace>
  <inkml:trace contextRef="#ctx0" brushRef="#br0" timeOffset="97535.109">31114 6902 627 0,'0'0'114'0,"0"0"-68"16,0 0 126-16,0 0-66 15,0 0-60-15,86-7-4 16,-63 7-25-16,-5 0-3 16,-5 0-14-16,-4 0 0 15,-4 0-1-15,-2 4-77 16,-3-1-133-16,-5-3-243 16</inkml:trace>
  <inkml:trace contextRef="#ctx0" brushRef="#br0" timeOffset="98356.099">25646 7358 682 0,'0'0'73'0,"0"0"-10"16,0 0-31-16,0 0 45 16,-96-39 6-1,76 39-58-15,-3 17-15 0,-2 14 1 16,1 13-10-16,2 12 1 16,4 9-2-16,7 6 0 15,5 3 2-15,3-2 4 16,3-2 7-16,0-2-5 15,0-3 19-15,0-8-12 16,0-5 11-16,0-6-10 16,0-7 5-16,-10-3-10 15,-1-7 2-15,-2-2-2 0,-3-5-6 16,-5-6-4 0,-3-6-2-16,-6-5-76 0,-3-5-32 15,2-2-84-15,-2-22-80 16,0-12-66-16</inkml:trace>
  <inkml:trace contextRef="#ctx0" brushRef="#br0" timeOffset="98640.303">25149 7900 271 0,'0'0'195'15,"0"0"-102"-15,115-60 40 16,-66 44 45-16,8 2-43 15,5 3-19-15,7 7-29 0,3 4-36 16,-7 0-40-16,-9 2 7 16,-12 11-18-16,-11-3-4 15,-6 1 3-15,-6 2-15 16,-6-4-73-16,-2 1-50 16,5-9-58-16,3-1-121 15,4-14-63-15</inkml:trace>
  <inkml:trace contextRef="#ctx0" brushRef="#br0" timeOffset="98948.299">26284 7461 596 0,'0'0'70'0,"0"0"-28"15,-108-11 62-15,70 13 42 16,4 19-75-16,1 10-34 15,0 10-10-15,3 10 28 16,3 7-9-16,7 6-38 16,5 3 22-16,6 1-8 15,7 1-14-15,2-8 15 16,0-4-22-16,11-7 0 16,7-5-1-16,7-4 0 15,9-6-7-15,9-6-9 16,11-16-65-16,9-13-62 15,-1-10-316-15,-2-32 199 0</inkml:trace>
  <inkml:trace contextRef="#ctx0" brushRef="#br0" timeOffset="99248.3">26811 7627 491 0,'0'0'430'0,"0"0"-380"16,0 0-11-16,0 0 90 15,0 0-60-15,0 0-67 0,-34 22 1 16,11 7 22-16,-5 8-4 16,-2 6-6-16,-1 6-5 15,-2 5-5-15,-1 4 2 16,1 0-4-16,1-3-3 15,4 0 0-15,6-6-18 16,5-6-74-16,7-9-14 16,1-15-46-16,4-13-94 15,1-6-83-15</inkml:trace>
  <inkml:trace contextRef="#ctx0" brushRef="#br0" timeOffset="99586.642">26270 7761 467 0,'0'0'108'15,"0"0"-19"-15,0 0-35 0,0 0 52 16,0 0-75-16,0 0 16 16,84 27 53-16,-33-1-37 15,4 6 4-15,2 1-13 16,-3 3 12-16,-5 1-30 15,-9-3-17-15,-5 0-4 16,-7-7-10-16,-3-4-2 16,-4-5-2-16,-4-5-1 0,2-4-59 15,2-9-60 1,7 0-83-16,2-12-104 0,-8-18-219 16</inkml:trace>
  <inkml:trace contextRef="#ctx0" brushRef="#br0" timeOffset="99863.69">27017 7436 271 0,'0'0'276'16,"0"0"-267"-16,0 0-6 15,0 0 62-15,91 28 11 16,-59 3 19-16,1 7-28 15,0 8-1-15,-6 4-22 0,-5 7 1 16,-11 6-3-16,-8 4-19 16,-3 2 39-16,-11 0 1 15,-19 0-22-15,-7-4-10 16,-9-4-7-16,1-9-9 16,1-8-12-16,11-12-3 15,13-10 0-15,7-13-25 16,13-9-94-16,0-2-85 15,13-30-109-15,5-13-87 16</inkml:trace>
  <inkml:trace contextRef="#ctx0" brushRef="#br0" timeOffset="100167.687">27555 7853 721 0,'0'0'144'0,"0"0"-116"16,0 0 64-16,0 0 56 0,0 0-113 15,0 0-25 1,50 0 2-16,-19 0 51 15,4-3-27-15,1 3 9 0,2-1-12 16,-1-1-10-16,4-1-6 16,-2 0-14-16,0 2 2 15,-6 0-5-15,-5-2 7 16,-4 3-14-16,-6-3-31 16,-9 3-45-16,-6 0-30 15,-3 0-43-15,-3 0-24 16,-21 0-88-16,-7 0-89 15</inkml:trace>
  <inkml:trace contextRef="#ctx0" brushRef="#br0" timeOffset="100494.54">27556 8032 326 0,'0'0'148'0,"0"0"-80"16,0 0 76-16,0 0 3 15,0 0-74-15,0 0-26 16,5 0-3-16,16 0 23 16,9 0 6-16,5 0-4 15,6 0-15-15,2-1 12 16,-1-2-38-16,0 0 1 16,-1 1 3-16,-5 2-6 15,-6 0-4-15,-8 0-4 16,-5 0-12-16,-8 0-4 0,-2 0-1 15,-5 0-1 1,-2 0 0-16,0 0-8 16,0 0-77-16,0 0-44 0,0 0-78 15,-12 0-124-15,-8-5-117 16</inkml:trace>
  <inkml:trace contextRef="#ctx0" brushRef="#br0" timeOffset="102185.231">28586 7761 106 0,'0'0'262'0,"0"0"-167"0,0 0 37 16,0 0 17-16,0 0 0 15,0 0-46-15,0 0-41 16,-26-46-13-16,45 22-25 16,6-2-4-16,5 1 6 15,1 6-13-15,-3 2 4 16,-1 8-9-16,-5 3-7 16,-3 4 8-16,-2 2-9 15,-1 2-9-15,0 20 6 16,-2 13 3-16,-6 10 0 0,-8 9 18 15,0 5-14 1,-15 1 22-16,-13-2-21 0,-11-2 4 16,-6-3 0-16,-6-9-7 15,-1-5 2-15,6-13-4 16,6-8-9-16,10-8 9 16,10-10 0-16,7 0 1 15,6-14-2-15,5-11-27 16,2-6 26-16,0-4 2 15,18 1 0-15,6 0-9 16,7 3 14-16,6 6-5 0,-1 2 18 16,3 6-8-1,-3 5 24-15,-3 7 7 16,-2 4-4-16,-4 1-21 16,-3 0-15-16,-2 14 1 0,-4 6 2 15,0 4 0 1,-4 2 1-16,-4 1 0 0,-3-4-4 15,-1 1 8-15,-1-5-9 16,-2-4-5-16,2-4-51 16,3-5-59-16,6-6-23 15,9 0-61-15,6-8-10 16,4-17-99-16</inkml:trace>
  <inkml:trace contextRef="#ctx0" brushRef="#br0" timeOffset="102509.598">29443 7585 358 0,'0'0'338'0,"0"0"-229"0,0 0-6 15,0 0 64-15,0 0-10 16,0 0-112-16,16-29-17 16,-18 43 2-16,-9 9-29 15,-9 13 35-15,-7 12 8 16,-4 7-25-16,-1 3-7 0,1 5-1 15,1 1 1-15,2-3-7 16,2-2-3-16,4-9-2 16,6-11 0-1,6-7-13-15,6-11-40 16,2-7-28-16,2-10-32 16,0-4-17-16,0-1-22 0,0-22-12 15,0-10-32-15,0-7-125 16</inkml:trace>
  <inkml:trace contextRef="#ctx0" brushRef="#br0" timeOffset="102873.645">29070 7695 459 0,'0'0'124'16,"0"0"-38"-16,0 0 76 15,0 0-24-15,0 0-62 16,0 0-18-16,-3-16-17 0,14 18-24 15,13 15 32 1,7 6 3-16,5 8 1 0,1 9-20 16,1 4 0-16,2 6 8 15,2 3-6-15,0-3-8 16,-1-7 0-16,-2-5-26 16,-8-7 15-16,-4-8-16 15,-6-4 6-15,-11-8-14 16,-2-5 8-16,-5-5-2 15,-3 1-46-15,0-2-93 0,0 0-18 16,0-9-61-16,-9-12-243 16</inkml:trace>
  <inkml:trace contextRef="#ctx0" brushRef="#br0" timeOffset="104482.265">29934 7922 350 0,'0'0'95'0,"0"0"9"15,0 0 48-15,0 0 0 0,0 0-22 16,0 0-32 0,-34-37-18-16,34 35-9 15,0 1-16-15,0 0-19 0,0 1 6 16,0 0-36-16,0 0 5 16,14 0-2-16,14 0-7 15,12 0 37-15,9 0-7 16,6 0-16-16,2 0 0 15,0 0-8-15,-5 5 7 16,-9-1 0-16,-8 1-9 16,-12-3-5-16,-9 0-1 15,-9-1 8-15,-3-1-18 16,-2 2 8-16,0-2-68 16,0 0-41-16,-7 0-55 15,-10 0-42-15,-5-7-138 16,-5-9-32-16</inkml:trace>
  <inkml:trace contextRef="#ctx0" brushRef="#br0" timeOffset="104932.315">30152 7664 193 0,'0'0'59'15,"0"0"4"-15,0 0 63 16,0 0-15-16,0 0-4 0,0 0-18 16,-6-40-6-1,6 39 3-15,0-1-23 0,0 1 13 16,0 1 3-16,0 0-18 16,0 0 9-16,0 0-25 15,0 0-9-15,0 0-1 16,0 0-20-16,0 0-9 15,0 3-6-15,0 17-19 16,-1 11 19-16,-1 13 23 16,-1 13-12-16,-3 4 2 15,-1 5-12-15,-1 2 7 16,-1-7 2-16,3-8-6 16,-1-8 6-16,4-11-10 0,1-9-1 15,2-7 0-15,0-10 2 16,0-6 10-16,0 0 3 15,0-2-12-15,0 0 6 16,0 0 2-16,0 0-10 16,0 0-13-16,0-12-117 15,0-12-46-15,0-7-162 16,3 0-211-16</inkml:trace>
  <inkml:trace contextRef="#ctx0" brushRef="#br0" timeOffset="105851.416">30623 7802 122 0,'0'0'220'0,"0"0"-147"16,0 0 52-1,0 0 29-15,0 0-47 0,0 0-48 16,-7-56-29-16,25 42 7 16,9-3-3-16,10 0-21 15,9-2 35 1,1 4-23-16,2 5 3 0,-4 4-10 15,-9 3-13-15,-7 3 10 16,-11 0 1-16,-6 0-12 16,-8 9-4-16,-4 14 0 15,0 6 3-15,-16 7 43 16,-15 4-8-16,-10-1 1 16,-6-2-16-16,3-6-7 0,3-4-13 15,8-7 1 1,12-9-2-16,6-4 1 15,10-4 0-15,5-3-3 0,0 0 0 16,0 0-14 0,2 0 5-16,16-7 2 0,10-7 7 15,8-2 0-15,3 3 0 16,-2 3-3-16,-4 5 2 16,-2 3 1-16,-4 2-1 15,-6 0 1-15,-6 0 0 16,-3 12 0-16,-6 3 4 15,-6 8 13-15,0 6 1 16,-6 5 19-16,-21 2 26 16,-9-1-21-16,-7 1-9 15,-8-5-6-15,0-1-23 16,4-4-2-16,9-5-2 0,9-6-17 16,10-5-45-1,3-4-67-15,4-6-49 0,-4-2-145 16,-9-17-423-16</inkml:trace>
  <inkml:trace contextRef="#ctx0" brushRef="#br0" timeOffset="107454.507">25117 7207 208 0,'0'0'87'0,"0"0"-55"15,0 0 33-15,0 0 26 16,0 0-9-16,0 0-18 16,-8-32 11-16,8 32-8 15,0 0-17-15,0 0-16 16,0 0 19-16,0 0-18 16,0 0-4-16,0 0-12 15,0 0-19-15,-2 3 4 16,1 18-8-16,-4 12 8 0,1 12 2 15,-5 9 33-15,2 6-37 16,-1 13 5-16,-3 6-6 16,1 10-1-16,0 6 5 15,1 2-5-15,-3 1 0 16,1-2 4-16,2 1 5 16,2-1-9-16,3-4 4 15,2-2-4-15,2-8 2 16,0-6-2-16,0-4 0 15,0-2 2-15,0-6 2 16,0-6-3-16,0-7-1 0,0-9 8 16,0-6-9-16,-1-10 2 15,-1-6-1-15,2-7 0 16,0-5-7-16,0-4 6 16,0 0-9-16,0-2-5 15,0 1 14-15,0-1-11 16,3 0 12-16,6 1 8 15,6 0-2-15,4-1-5 16,8 2 3-16,13-4 16 16,11 0 11-16,19 0-11 15,17 0 8-15,19 0-3 16,19-9 7-16,15-3 15 16,12-3-35-16,5 1 0 15,4-2 3-15,5 1-2 0,-4 0 5 16,7 1 4-16,2-3-7 15,5-1 19-15,9 0-13 16,-3 1-14-16,2-1 11 16,1 1-17-1,4 3 13-15,3-3 7 0,6 3-19 16,-2-3-2-16,-8 0-5 16,-4 0 5-16,-4 1 0 15,2 2 13-15,-3 3-13 16,-9 2 0-16,-15 3-4 15,-19 1 3-15,-9 2 1 16,-6 3 0-16,-2 0 2 16,0 0 0-16,4 0 2 0,-1 0-4 15,-3 0 1-15,5 3-1 16,2 0 0-16,-4 2 2 16,-6-2-9-16,-12 1 9 15,-16 1-2-15,-13-3 5 16,-8 1-3-16,-12-3-1 15,-9 2 13-15,-10-1 3 16,0-1 23-16,-6 0-12 16,-5 0-3-16,-8 0-10 15,-10 0-11-15,-7 0 9 16,0 0-13-16,0-15-23 16,-27-10-159-16,-28-13-275 15</inkml:trace>
  <inkml:trace contextRef="#ctx0" brushRef="#br0" timeOffset="109837.397">25100 7123 239 0,'0'0'100'15,"0"0"-60"-15,0 0 40 16,0 0 24-16,0 0-33 0,0 0-35 16,-13 0-16-16,13 0 6 15,0 0-2-15,0 0-1 16,8 1-23-16,12 7 46 15,11 4 20-15,15 0 2 16,9-5-10-16,10 0-12 16,6-4 13-16,13-2-27 15,8-1-1-15,5 0-13 16,3 0-14-16,-1 0-3 16,-7 0 3-16,-1-1 4 0,-2-4-4 15,1 0 4-15,-1 1-4 16,4 1 8-16,1 0-5 15,0-1 4-15,2 4-4 16,1 0-3-16,0 0 0 16,-2 0 4-16,-13 0-7 15,-8 0-1-15,-6 0 5 16,-4 0-5-16,3 0 9 16,6 0-4-16,3 0-4 15,4 0 5-15,5 5 0 16,6 4-6-16,6 2 5 15,8 0-2-15,5 0 3 16,-1 0-4-16,-3-3 5 16,-9-3-7-16,-9-1 1 0,-9 0-3 15,-6-2 2-15,-2 0 0 16,-2-2 7-16,2 1-2 16,0 1 12-16,5 1-10 15,0 0 5-15,2 1-8 16,-2 0 2-16,6 0 0 15,4 1 8-15,2-1-11 16,-1-1-6-16,-11-3 4 16,-13 0-1-16,-8 0 9 15,-6 0-8-15,-1 0 0 16,-1 0 12-16,6 0-12 16,-2 0 6-16,4 0-4 15,1-3 1-15,1-3 1 16,-2 2-5-16,-4 0 0 15,-5 1 1-15,-9-2 4 0,-2 3-1 16,-5-1-4-16,-4 1 0 16,3-2-8-16,-1 2 10 15,2-4-2-15,3 3 4 16,3 1-3-16,3 1-2 16,2-1 1-16,1-1 0 15,-1 0-5-15,-3 0 11 16,-5 1-6-16,-2 0 0 15,-6 0-5-15,1-1 4 16,-7 0 1-16,2-1 0 0,6-2-3 16,1 2 5-16,8 1-2 15,1 2 0 1,1-2 3-16,2 0-3 16,-6 1 0-16,-4 1 3 0,-5-1-7 15,-7 2 4-15,-1-2 0 16,-5 1 1-16,2 1 2 15,5 0 0-15,3-1-3 16,3-1 0-16,2 1-5 16,-3-1 5-16,0 2 0 15,-3 0 0-15,-2 0 3 16,-4 0-9-16,0 0 3 16,-3 0 3-16,0 0-2 15,0 2 2-15,-2-1 0 16,1 1-2-16,-1-2 5 15,-3 1-2-15,0 0-1 16,-1 1 0-16,2-2-1 0,1 2 3 16,-1-1-4-16,3 3 2 15,-1 0-5-15,-3-1 4 16,-1-2-3-16,0 3-2 16,-5 2-1-16,2 4-6 15,-3 7 4-15,0 4 7 16,0 10 0-16,0 6 2 15,-1 8 4-15,-11 6-3 0,-1 7 6 16,-2 5-5 0,1-2-2-16,0 2 3 0,3-2 2 15,2-3-5-15,0-1 0 16,2 1 9 0,-1-1-14-16,4-1 10 0,-1 1-5 15,-1-2 0-15,2 2 2 16,-5 5-2-16,0-5 0 15,-3-4 3-15,0-3-1 16,1-8 1-16,0-3-3 16,3-8 0-16,4-3 2 15,1-3 0-15,1-2-2 16,2-1-5-16,0 0-1 16,0 0 7-16,0-2-1 0,0-1 0 15,0 0 2-15,0-1-2 16,0-1 0-1,2-1 1-15,1-1 5 0,0-1-6 16,-3-1 0-16,1 0-1 16,-1-3 3-16,2-2 2 15,-2-3-3-15,0-4-1 16,0-1 4-16,0 0-4 16,0 0-69-16,0 0-141 15,-3-16-197-15</inkml:trace>
  <inkml:trace contextRef="#ctx0" brushRef="#br0" timeOffset="118481.254">24108 9347 614 0,'0'0'78'16,"0"0"-67"-16,0 0 25 15,0 0 36-15,0 0-70 16,0 0-2-16,0 0 0 0,0 114 20 16,0-36 31-16,0 7-22 15,-3 3-26-15,0-4 21 16,-3-9-12-16,3-12-8 16,1-14 18-16,1-15-14 15,1-14-1-15,0-10-3 16,0-7 3-16,0-3-7 15,0 0 12-15,0-19 23 0,14-15 31 16,11-13-32 0,3-6-14-16,5 3-17 15,6 4-2-15,2 7 0 16,1 10-1-16,-3 11 0 0,-10 10-7 16,-9 7 3-16,-6 1 1 15,-8 5-7-15,1 16 10 16,-7 9 5-16,0 8 43 15,-15 9 9-15,-22 1 18 16,-15 4-35-16,-8-5-11 16,-2-4-20-16,4-8-7 15,14-9-2-15,10-9 2 16,11-6-4-16,11-8-33 16,1-3-31-16,5 0-15 15,3-19-94-15,3-5-83 0,0-5-8 16,0-4-110-1</inkml:trace>
  <inkml:trace contextRef="#ctx0" brushRef="#br0" timeOffset="119224.197">24518 9089 230 0,'0'0'168'16,"0"0"-112"-16,0 0 39 16,-46-79 55-16,28 64-33 15,-1 3-12-15,-5 1-16 16,-1 3-32-16,-8 0 21 15,-3 4-33-15,-8 4-2 16,-5 0 4-16,-4 2-35 16,-4 16 5-16,2 3-8 15,-1 7 12-15,3 7 0 16,1 6-13-16,1 10-8 16,2 11 7-16,3 11-7 15,10 12 0-15,3 8-6 16,8 5 6-16,5 2 2 0,4 1-2 15,8-6-2-15,8 1 1 16,0-4-1-16,11-5 1 16,14-7 1-16,8-5 0 15,4-13-3-15,9-8 2 16,5-8 1-16,5-7 0 16,6-10 7-16,5-10-10 15,3-11 3-15,4-8 0 16,1-8-4-16,3-19 7 15,-2-13-4-15,-3-7 1 16,-3-9-1-16,-6-6-2 16,-3-8 0-16,-5-10 5 15,-5-5-7-15,-8-10-1 16,-9-8 6-16,-6-6 7 0,-10-2-7 16,-4-3-1-1,-11 10 1-15,-3 12 6 0,-3 16-3 16,-18 14 0-16,-6 15 21 15,-4 7 21-15,-10 6-37 16,-5 7 41-16,-2 3-49 16,-2 6 5-16,2 7-4 15,3 3-1-15,3 3-9 16,8 5-29-16,4 0-33 0,6 0-40 16,11 6-72-16,9 5-92 15,4-5-135 1</inkml:trace>
  <inkml:trace contextRef="#ctx0" brushRef="#br0" timeOffset="120299.254">26202 9360 498 0,'0'0'116'0,"0"0"-12"16,0 0 14-16,-75-74-4 15,53 64-16-15,0 7-41 16,5-1 7-16,-2 4-35 16,0 0 6-16,-2 9-32 0,-8 16-3 15,1 11 0-15,0 6 4 16,6 5 6-1,8 3-19-15,5 4 9 0,9 2-6 16,0 2 4-16,3 2 4 16,10 0 3-16,1-1-5 15,1 1 4-15,-3-3 7 16,-2-2-3-16,-4-7 0 16,-3-1 3-16,-3-4-10 15,0-2-1-15,-1-5 16 16,-13 0-14-16,1-6 2 15,-2-4-4-15,-3-2-2 0,-3-4-16 16,0-2-63 0,-7-7-23-16,-5-8-53 0,-4-3-101 15,0-11-71-15</inkml:trace>
  <inkml:trace contextRef="#ctx0" brushRef="#br0" timeOffset="120665.292">25477 9897 365 0,'0'0'105'16,"0"0"-39"-16,0 0 37 16,79-72 7-16,-44 60-25 15,4 2-25-15,2 3-21 16,4 4 19-16,3 1-20 0,3 2-3 15,8 0-1-15,8 0 7 16,2 0-6-16,-1 0-12 16,0 0 4-16,-10 0-18 15,-9 0 2-15,-9 0 1 16,-10 0-2-16,-9 0-4 16,-8 0-3-16,-4 0 1 15,-4 0 4-15,-2-2-16 16,-3-4 4-16,0-5-84 15,0-1-43-15,-15-5-125 16,-3-2-150-16</inkml:trace>
  <inkml:trace contextRef="#ctx0" brushRef="#br0" timeOffset="122697.939">26748 9244 82 0,'0'0'57'15,"0"0"1"-15,0 0 27 16,0 0 22-16,0 0-1 16,0 0 0-16,0 0 8 15,30-53 6-15,-30 53-29 0,0 0 12 16,-5 0-46-1,-15 12-39-15,-9 12 9 16,-8 10-24-16,-6 12 19 16,-3 7 5-16,2 6-24 15,4 3 27-15,6 1-25 16,11-6-5-16,5 3 3 0,11 3-3 16,7-1 0-1,0-1-2-15,15-1 4 0,9-6 1 16,4-8 0-16,2-5-1 15,0-5 5-15,-4-8-7 16,1-5 4-16,-7-4-2 16,-2-8 4-16,-5-2-12 15,-4-5-47-15,0-4-75 16,-3 0-65-16,-6-13-108 16,0-13-245-16</inkml:trace>
  <inkml:trace contextRef="#ctx0" brushRef="#br0" timeOffset="123071.143">26678 9747 630 0,'0'0'111'0,"0"0"-61"15,0 0 37-15,0 0 55 16,0 0-92-16,0 0-47 0,24-16 2 16,13 9 52-16,14-1-8 15,6 1-6-15,4-1-29 16,-4 4 18-16,-8 1-12 16,-9 0-15-16,-7 3-7 15,-9 0 4-15,-8 0-1 16,-7 0-1-16,-6 0-14 15,-2 0-73-15,-1 0-32 16,0 0-70-16,0 0-124 16,0-6-130-16</inkml:trace>
  <inkml:trace contextRef="#ctx0" brushRef="#br0" timeOffset="123579.141">27258 9544 680 0,'0'0'77'0,"0"0"-73"16,0 0 40-16,18-75 51 16,8 53-57-16,9 1-30 15,1 3 17-15,0 9 1 16,-5 2-26-16,-4 7 11 15,-6 0-9-15,-6 14 3 0,-1 15-5 16,-7 10 14-16,-4 5 10 16,-3 6 8-16,-5 1-20 15,-17 1 6-15,-9 1 0 16,-8-5-9-16,-6-1-8 16,-4-8 1-16,0-7 5 15,3-8 3-15,7-8-9 16,9-7 4-16,8-9-2 15,8 0-3-15,3-11-2 16,6-11-15-16,3-6 16 16,2-3-7-16,0 2 12 15,16 4-4-15,4 1 0 0,4 7 2 16,3 1 11 0,2 6 6-16,3 5-2 0,2 5 16 15,5 0-24-15,-3 8 25 16,-1 13-8-16,-2 3-16 15,-6 3 17 1,-5-1-26-16,-5-1 0 16,-2-3 0-16,-6-3 6 0,-2-6-14 15,-2-5-39-15,-1-3-71 16,-1-5-13-16,0 0-75 16,0-17-23-16,0-13-94 15</inkml:trace>
  <inkml:trace contextRef="#ctx0" brushRef="#br0" timeOffset="124026.063">27752 9151 92 0,'0'0'380'0,"0"0"-317"16,0 0 27-16,0 0 69 15,0 0-71-15,0 0-52 16,0-20-23-16,0 20-6 16,5 1 0-16,6 15 6 15,3 10 31-15,4 13-6 16,-2 12 5-16,-1 15 4 0,-6 7-9 15,-3 5-7-15,-6 0-7 16,0-1-7-16,-3-1 1 16,-15-2-3-16,-7-2-6 15,-5-11 21-15,-2-3-2 16,1-12-10-16,1-7 20 16,2-6-34-16,4-8 12 15,7-5-8-15,4-9-6 16,7-6-4-16,3-4-10 15,3-1-54-15,0-1-30 0,0-18-51 16,0-6-64 0,6-5-108-16,7-2-88 0</inkml:trace>
  <inkml:trace contextRef="#ctx0" brushRef="#br0" timeOffset="124407.278">28176 9753 700 0,'0'0'134'16,"0"0"-96"-16,0 0 87 15,0 0-11-15,0 0-95 0,0 0-14 16,4 0-3-16,18 0 1 16,7 0 27-16,8-1 5 15,6-6-12-15,2-2 18 16,4 2-30-16,4 1-1 16,0-1 1-16,-2 3-5 0,-9 3-6 15,-11 0 2 1,-9 0 0-16,-7 1-4 15,-9 0-2-15,-4 0-37 16,-2 0-46-16,-5 1-56 16,-23 12-3-16,-17 0-128 0,-13 1-129 15</inkml:trace>
  <inkml:trace contextRef="#ctx0" brushRef="#br0" timeOffset="124750.911">28011 9910 491 0,'0'0'172'16,"0"0"-170"-16,0 0 55 15,0 0 54-15,0 0-75 16,0 0 32-16,105 2 17 0,-56-2-45 16,1 0 12-16,0 0-6 15,1 0-12-15,-6 0 17 16,1 0-32-16,-4 0 9 15,-1 3 6-15,-4 4-17 16,-1-2 9-16,-4 0-9 16,-9-1-11-16,-7 1 3 15,-5-2-8-15,-5-2-1 16,-3 1 0-16,-3-1-8 16,0 2-54-16,0 2-72 15,-9-5-171-15,-18 0-147 16</inkml:trace>
  <inkml:trace contextRef="#ctx0" brushRef="#br0" timeOffset="125961.405">28971 9526 387 0,'0'0'141'0,"0"0"-47"0,0 0 40 15,0 0-18 1,-3-74-62-16,22 53-2 0,5-2-29 16,4 3 8-16,2 2-1 15,-4 6-9-15,-3 7-2 16,-5 3-7-16,-4 2-9 15,-1 5-6-15,-3 19 3 16,3 12 0-16,-5 9 26 0,-5 9-18 16,-3 4-3-1,-3 3-3-15,-18 1 7 16,-7-3-4-16,-3-3-2 16,-4-6 1-16,0-11 1 15,0-8-2-15,4-9-1 16,3-7 6-16,4-8-6 0,3-7-2 15,4 0-7 1,4-7-8-16,6-14 10 0,1-7-2 16,6-1 7-16,0-2 1 15,1 4 0-15,11 5-2 16,6 3 0-16,2 7 1 16,3 5 3-16,4 2 7 15,6 5 5-15,4 0 8 16,5 9 5-16,0 8 14 15,-3 5-11-15,-2 2-1 16,-9-2-9-16,-5 2-13 16,-4-3-3-16,-5-5-5 15,-3-2 3-15,-2-3-8 0,-1-7-9 16,-1-2-66 0,2-2-30-16,3 0-60 0,6-19-28 15,1-9-133-15</inkml:trace>
  <inkml:trace contextRef="#ctx0" brushRef="#br0" timeOffset="126324.97">29807 9215 525 0,'0'0'116'0,"0"0"-84"15,0 0 60-15,0 0 40 0,0 0-98 16,0 0-27-16,-59 29 21 16,32 13 2-16,-3 11 8 15,0 7-32-15,0 5 6 16,4 0 3-16,4 1-10 16,8-1 9-16,8-2-10 15,6-4-4-15,0-6 4 16,7-5 2-16,12-6-5 0,1-5 5 15,4-5 5 1,0-6 1-16,-1-6-11 16,-1-3 4-16,-3-6-5 0,-1-5-5 15,-5-6-10-15,3 0-59 16,-2-10-43-16,-5-11-113 16,-3-8-144-16</inkml:trace>
  <inkml:trace contextRef="#ctx0" brushRef="#br0" timeOffset="126639.345">29748 9743 423 0,'0'0'329'0,"0"0"-260"16,0 0 20-16,0 0 58 0,0 0-73 15,0 0-19-15,101-34 22 16,-61 31-21-16,-4 3 6 16,-3 0-35-16,-6 0-27 15,-9 0 2-15,-2 3 6 16,-7 0-16-16,-4 3 5 16,-2 0-65-16,-3-2-50 15,0-3-72-15,0-1-54 16,0 0-111-16</inkml:trace>
  <inkml:trace contextRef="#ctx0" brushRef="#br0" timeOffset="127035.364">30125 9495 701 0,'0'0'61'0,"0"0"-37"16,0 0 78-16,0 0-10 15,101-42-40-15,-72 42-13 16,-7 0 9-16,-2 4-36 16,-4 14-9-16,-6 8 2 0,-5 5-1 15,-5 1 14-15,0 1 17 16,-6-1-31-16,-15 2 15 16,-6 2-11-1,-2-4 4-15,-4-3-6 16,3-7-6-16,3-4 8 0,7-5-6 15,7-5 2-15,7-4 1 16,5-2 3-16,1-2-5 16,0 0-3-16,0 0-13 15,0 0 13-15,0 0-2 16,4 0 0-16,11 3 2 16,5-1 11-16,9 2 14 15,4 1 7-15,0-2-32 0,-3 0 9 16,-3-3-8-1,-8 0-1-15,-4 0 0 16,-2 0-71-16,-2-6-74 16,-1-13-75-16,-4-7-95 15,0-15-53-15</inkml:trace>
  <inkml:trace contextRef="#ctx0" brushRef="#br0" timeOffset="127355.352">30565 9191 63 0,'0'0'546'0,"0"0"-486"0,0 0-29 16,0 0 124-1,0 0-59-15,0 0-78 16,51-5 33-16,-30 34 0 16,1 14-10-16,-1 9-16 0,-3 6 20 15,-6 5-3-15,-9 2 4 16,-3 3-21-16,0 0 19 15,-23 1-16-15,-5-1-1 16,-5-7 3-16,-1-10-28 16,1-5 8-16,3-8-5 15,5-9-5-15,4-6 0 16,8-9-41-16,3-8-57 16,5-6-33-16,2 0-77 15,1-17-39-15,1-14-148 16</inkml:trace>
  <inkml:trace contextRef="#ctx0" brushRef="#br0" timeOffset="127691.35">30877 9597 722 0,'0'0'87'0,"0"0"-22"16,0 0 108-16,0 0-34 16,0 0-72-16,0 0-22 15,39-7 17-15,-14 7-23 16,8-2 2-16,7 2 0 0,3 0-19 16,3 0-1-16,-1 0-6 15,-6 2-14-15,-6 1 1 16,-6 2-1-16,-5-2-1 15,-7 0 0-15,-6-2-49 16,-6-1-50-16,-3 0-43 16,0 0-41-16,-8-1-49 15,-11-15-263-15</inkml:trace>
  <inkml:trace contextRef="#ctx0" brushRef="#br0" timeOffset="128056.384">31112 9329 374 0,'0'0'186'15,"0"0"-129"-15,0 0 53 16,0 0 15-16,0 0-29 16,0 0 7-16,-3 113-18 15,3-66-9-15,0 4-26 16,0 4-1-16,-11 1-4 15,-3 2-30-15,1-4 3 16,1-4-14-16,3-8-4 16,6-8-4-16,3-9-78 15,0-11-47-15,0-6-56 0,1-8-39 16,8 0-83 0,6-14-113-16</inkml:trace>
  <inkml:trace contextRef="#ctx0" brushRef="#br0" timeOffset="128567.237">31655 9307 596 0,'0'0'257'16,"0"0"-253"-16,0 0 4 16,0 0 83-16,111-66-53 0,-73 63-3 15,-2 3-6-15,-9 0-1 16,-10 0-28-16,-7 11-2 16,-9 6-3-16,-1 10 4 15,-1 6 1-15,-21 5 54 16,-8 1-25-16,-9 0 1 15,-4-7-9-15,3-3-12 16,4-7-2-16,12-8-7 16,8-4 0-16,8-6 0 15,7-3 5-15,1-1-5 16,0 0 0-16,0 0-12 0,1 0-2 16,14-5 14-1,8-7 2-15,5 0 0 0,3 1 3 16,5 3 0-16,-5 1-2 15,0 4-2-15,-2 2 11 16,-7 1-7-16,-1 0-1 16,-3 0 9-16,-9 11-8 15,-2 3-5-15,-5 10 7 16,-2 2 18-16,0 11 26 16,-17 4-15-16,-10 2 15 15,-2 6 12-15,-6-4-33 16,-6-3 5-16,0-5-5 15,-2-4-21-15,5-8 1 16,5-5-10-16,9-6-3 16,9-5 1-16,7-4-88 0,4-5-16 15,4 0-10-15,0-10-85 16,0-14-152-16,0-9-258 16</inkml:trace>
  <inkml:trace contextRef="#ctx0" brushRef="#br0" timeOffset="129491.245">32325 9549 498 0,'0'0'231'16,"0"0"-192"-16,0 0 1 16,0 0 77-16,0 0-46 15,0 0-46-15,5 0 4 16,12 0 32-16,6 0 21 15,4 0-29-15,1 0-1 16,-1 0 2-16,0 0-35 16,-2 0 7-16,0 0-21 15,-3 0-2-15,-2 0 2 16,-2 0-5-16,-4 1-1 0,-5 0-15 16,-2-1-62-16,-7 2-23 15,0 1-38-15,-3 2-48 16,-21 4-81-1,-13 2 14-15</inkml:trace>
  <inkml:trace contextRef="#ctx0" brushRef="#br0" timeOffset="129791.238">32191 9747 423 0,'0'0'82'0,"0"0"-43"16,0 0 114-16,0 0 1 15,0 0-66-15,0 0-42 0,28 8 24 16,1-3 19-16,8 1-11 16,3 0-33-1,2-2 2-15,-2 0-30 0,-6-2 9 16,-5-1-23-16,-10 1 2 16,-4-1-5-16,-6-1-9 15,-1 0-86-15,-4 3-64 16,0-3-180-16,-4 0-170 15</inkml:trace>
  <inkml:trace contextRef="#ctx0" brushRef="#br0" timeOffset="130779.139">32795 9663 267 0,'0'0'139'16,"0"0"-85"-16,0 0 62 15,0 0 5-15,0 0-40 16,0 0-31-16,0 0 21 15,0 0 4-15,0 0-23 16,0 0 7-16,0 0-9 0,0 0 8 16,0 0-1-16,-1 0-15 15,1 0 5-15,0 0-15 16,0 0-2-16,-2 0-5 16,2 0-11-16,0 0 8 15,0 0 4-15,0 0-9 16,0 0 5-16,0 0 0 15,0 0 2-15,0 0 5 16,0 0-20-16,0 0 4 16,0 0 14-16,0 0-11 15,0 0 10-15,0 0-18 16,0 0 5-16,0 0-6 0,0 0-7 16,0 0-7-1,0 0 6-15,0 0-10 0,9 0-3 16,6 0 12-1,7 5 2-15,6 0-1 0,5 2 12 16,2-2-11-16,-1 3 11 16,-3-2-10-16,1 1 4 15,-5-2-5-15,-5 0 0 16,-7 0 2-16,-6-2 4 16,-5-3-6-16,-4 0 16 15,0 0-10-15,0 0 6 16,0 0-12-16,0 2 4 15,0-2-4-15,0 0-62 16,-1 0-84-16,-8 3-79 16,-2-3-105-16,4 0-197 0</inkml:trace>
  <inkml:trace contextRef="#ctx0" brushRef="#br0" timeOffset="131917.147">33562 9302 141 0,'0'0'139'0,"0"0"-54"15,0 0 24-15,0 0 30 16,0 0-12-16,0 0-30 15,54-65-9-15,-53 63 18 16,-1-1-44-16,0 3 10 0,0 0-18 16,-4 0-21-16,-15 3 9 15,-10 14-30-15,-4 6 2 16,-4 9 20-16,-1 2-24 16,3 0 5-16,-3 2 1 15,5-8-14-15,9-2 8 16,7-5-10-16,9-8 0 15,5-6-3-15,3-7 1 16,0 0-1-16,0 0-4 16,0 0 7-16,15 0 2 15,11-14 10-15,5-9 2 16,2-4 1-16,-3-4-13 16,-5-8 1-16,-6 3 5 15,-2 3-4-15,-3 5-3 0,-6 11 8 16,-2 6-7-16,0 5 29 15,-6 5-20-15,0-1 15 16,1 1-11-16,-1 1-8 16,0 0-5-16,0 0 5 15,0 0-7-15,0 0 0 16,0 4-10-16,0 15 10 16,-5 9 11-16,-1 13-11 15,-2 10 9-15,0 0-7 16,0 4 13-16,0-4 1 15,2-4-11-15,0 1-4 16,3-4-1-16,0-1 1 16,0-2 1-16,2-8-1 15,1-4 2-15,0-7 0 16,0-2 2-16,0-6-4 0,0-3-1 16,0-5 2-1,-2-1 1-15,2-2-3 0,0-1 0 16,-1-1 5-16,-1 0-2 15,-1 0-6-15,-4 2 3 16,-5 1-28-16,-9 3 18 0,-7 2-3 16,-7 1-1-1,-1-1 5-15,4-1-17 16,2-1 20-16,7-2 4 16,9-2 2-16,5-1-4 15,6 0 4-15,3-2 0 16,0 0 0-16,0 0-3 0,0 0 1 15,0 0-2-15,3 0 3 16,14 0 1-16,18 0 7 16,8-8 1-16,9-1 3 15,2 0-9-15,-5 2 8 16,0-1 11-16,-4 3-5 16,-5-1 4-16,-7 3-9 15,-7-2 4-15,-11 2-3 16,-5 1-9-16,-4 1-1 0,-6 1 2 15,0 0-4-15,0 0-24 16,0 0-74-16,-7 0-75 16,-14 8-54-1,-14 4-72-15,-11 4-131 16</inkml:trace>
  <inkml:trace contextRef="#ctx0" brushRef="#br0" timeOffset="132468.52">32525 10480 214 0,'0'0'199'16,"0"0"-140"-16,0 0 22 15,0 0 76-15,0 0-6 16,0 0-48-16,0 0-26 15,-31 4-20-15,40-4-29 0,13 0-12 16,20-8 46-16,13-7-10 16,17-2 10-16,14-5-8 15,11 1-23-15,9-2 15 16,3 5-24-16,0 2 1 16,-6 3 18-16,-9 4-33 15,-15 1 11-15,-15 4 19 16,-19-1-32-16,-15 2 2 15,-16 3-7-15,-12 0 0 16,-2 0-1-16,0 0-2 16,-19 0-17-16,-16 8-4 15,-20 8-47-15,-14 6-41 16,-7 6-42-16,-4-1-30 16,1 5-27-16,4 0-67 15,6-1 27-15,3-4-13 16</inkml:trace>
  <inkml:trace contextRef="#ctx0" brushRef="#br0" timeOffset="132825.182">32583 10671 123 0,'0'0'128'0,"-98"35"-37"15,60-20 60-15,10-4-50 16,7 0-9-16,8-7 3 16,5 0 27-16,4-3-7 15,4-1-19-15,0 0-68 16,12 0 11-16,18-3 18 15,16-9 10-15,17-7 15 16,16-5-20-16,10 1 5 16,10-5 4-16,5 4-45 0,2 2 5 15,-2 3-5-15,-4 2-4 16,-4 2 9-16,-13 3-29 16,-14 2 14-16,-14 3-8 15,-19 1 5-15,-11 2 1 16,-13 1-10-16,-9 3 4 15,-3 0-1-15,0 0-7 16,0 0-7-16,0 0-69 16,-7 10-99-16,-19 11-60 15,-13 7-81-15,-11 2-190 16</inkml:trace>
  <inkml:trace contextRef="#ctx0" brushRef="#br0" timeOffset="133203.935">33250 10786 232 0,'0'0'513'15,"0"0"-381"-15,0 0-1 16,0 0 63-16,82-10-40 16,-48 5-72-16,2 1-36 15,6-1-37-15,-5 1-9 16,-4 2-69-16,-6-3-102 15,-17-2-239-15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5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3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A032-A3BE-45A8-8067-345FFC0EB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320" y="1693889"/>
            <a:ext cx="10516893" cy="27855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Goudy Stout" panose="0202090407030B020401" pitchFamily="18" charset="0"/>
              </a:rPr>
              <a:t>Relasi</a:t>
            </a:r>
            <a:br>
              <a:rPr lang="en-US" sz="8000" b="1" dirty="0"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US" sz="8000" b="1" dirty="0">
                <a:solidFill>
                  <a:srgbClr val="FFC000"/>
                </a:solidFill>
                <a:latin typeface="Goudy Stout" panose="0202090407030B020401" pitchFamily="18" charset="0"/>
              </a:rPr>
              <a:t>&amp;</a:t>
            </a:r>
            <a:br>
              <a:rPr lang="en-US" sz="8000" b="1" dirty="0"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US" sz="8000" b="1" dirty="0" err="1">
                <a:solidFill>
                  <a:srgbClr val="00B050"/>
                </a:solidFill>
                <a:latin typeface="Goudy Stout" panose="0202090407030B020401" pitchFamily="18" charset="0"/>
              </a:rPr>
              <a:t>fungsi</a:t>
            </a:r>
            <a:br>
              <a:rPr lang="en-US" sz="8000" b="1" dirty="0">
                <a:solidFill>
                  <a:srgbClr val="00B050"/>
                </a:solidFill>
                <a:latin typeface="Goudy Stout" panose="0202090407030B020401" pitchFamily="18" charset="0"/>
              </a:rPr>
            </a:b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(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Rumus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Fungsi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Grafik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Fungsi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, Nilai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Fungsi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BAB454-CFD4-4FF3-81C8-E0A3EEC1ED73}"/>
              </a:ext>
            </a:extLst>
          </p:cNvPr>
          <p:cNvSpPr txBox="1">
            <a:spLocks/>
          </p:cNvSpPr>
          <p:nvPr/>
        </p:nvSpPr>
        <p:spPr>
          <a:xfrm>
            <a:off x="1929767" y="36358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latin typeface="Footlight MT Light" panose="0204060206030A020304" pitchFamily="18" charset="0"/>
              </a:rPr>
              <a:t>Sunggul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Panjaitan</a:t>
            </a:r>
            <a:r>
              <a:rPr lang="en-US" dirty="0">
                <a:latin typeface="Footlight MT Light" panose="0204060206030A020304" pitchFamily="18" charset="0"/>
              </a:rPr>
              <a:t>, </a:t>
            </a:r>
            <a:r>
              <a:rPr lang="en-US" dirty="0" err="1">
                <a:latin typeface="Footlight MT Light" panose="0204060206030A020304" pitchFamily="18" charset="0"/>
              </a:rPr>
              <a:t>S.Pd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CE624-BB25-4CAC-ABD3-BAF10149F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2495" r="39965" b="31715"/>
          <a:stretch/>
        </p:blipFill>
        <p:spPr>
          <a:xfrm>
            <a:off x="10230961" y="170705"/>
            <a:ext cx="1685612" cy="1687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1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AE2A1-E837-4741-B762-143E2467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91" b="72222"/>
          <a:stretch/>
        </p:blipFill>
        <p:spPr>
          <a:xfrm>
            <a:off x="400049" y="0"/>
            <a:ext cx="723900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4CBBBB-6597-4FB3-A32E-4351C106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9"/>
          <a:stretch/>
        </p:blipFill>
        <p:spPr>
          <a:xfrm>
            <a:off x="7639050" y="0"/>
            <a:ext cx="430478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325781-999F-48C6-AA54-E88C4CCA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78" r="37291" b="40833"/>
          <a:stretch/>
        </p:blipFill>
        <p:spPr>
          <a:xfrm>
            <a:off x="400049" y="1905000"/>
            <a:ext cx="7239001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E0733-32BA-40F1-A149-673DC5C2D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67" r="37291"/>
          <a:stretch/>
        </p:blipFill>
        <p:spPr>
          <a:xfrm>
            <a:off x="400049" y="4057650"/>
            <a:ext cx="723900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C1508C-89A9-4744-836A-D935EABF01F3}"/>
                  </a:ext>
                </a:extLst>
              </p14:cNvPr>
              <p14:cNvContentPartPr/>
              <p14:nvPr/>
            </p14:nvContentPartPr>
            <p14:xfrm>
              <a:off x="1856160" y="527400"/>
              <a:ext cx="9828720" cy="630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C1508C-89A9-4744-836A-D935EABF0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6800" y="518040"/>
                <a:ext cx="9847440" cy="63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395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05AD31-CDF8-47DB-B092-F4D4EBCF0772}"/>
                  </a:ext>
                </a:extLst>
              </p14:cNvPr>
              <p14:cNvContentPartPr/>
              <p14:nvPr/>
            </p14:nvContentPartPr>
            <p14:xfrm>
              <a:off x="1260720" y="433440"/>
              <a:ext cx="10865880" cy="632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05AD31-CDF8-47DB-B092-F4D4EBCF07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1360" y="424080"/>
                <a:ext cx="10884600" cy="63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40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78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BE654-C100-4C86-8BB8-E27246B7E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15" y="279122"/>
            <a:ext cx="10048207" cy="58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87CF8-5F9E-4DA6-A18E-C6D0F9FC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726"/>
          <a:stretch/>
        </p:blipFill>
        <p:spPr>
          <a:xfrm>
            <a:off x="810177" y="137312"/>
            <a:ext cx="5576109" cy="658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EDC11-E5E2-4786-933D-C8DAE136E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8" b="46307"/>
          <a:stretch/>
        </p:blipFill>
        <p:spPr>
          <a:xfrm>
            <a:off x="6354633" y="137313"/>
            <a:ext cx="5576109" cy="3534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EE540-F4BA-4213-89AA-310F5C1D3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8" t="53693"/>
          <a:stretch/>
        </p:blipFill>
        <p:spPr>
          <a:xfrm>
            <a:off x="6354633" y="3672115"/>
            <a:ext cx="5576109" cy="3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D740A-E2C9-4165-BDFC-5DD66028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0"/>
          <a:stretch/>
        </p:blipFill>
        <p:spPr>
          <a:xfrm>
            <a:off x="268968" y="0"/>
            <a:ext cx="11752118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AC5A9-5F73-4970-A94F-488F7CA5A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00" b="50000"/>
          <a:stretch/>
        </p:blipFill>
        <p:spPr>
          <a:xfrm>
            <a:off x="268968" y="2743200"/>
            <a:ext cx="11752118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66A50-A990-4E07-BC76-C9AEA615A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17500"/>
          <a:stretch/>
        </p:blipFill>
        <p:spPr>
          <a:xfrm>
            <a:off x="268968" y="3429000"/>
            <a:ext cx="11752118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99420-AEB9-41DB-83D7-33B3E51C8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00"/>
          <a:stretch/>
        </p:blipFill>
        <p:spPr>
          <a:xfrm>
            <a:off x="268968" y="5657850"/>
            <a:ext cx="11752118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2B71A-A141-41F2-A796-D7CFCAE1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7" y="28574"/>
            <a:ext cx="11685209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63C91-6602-4B91-BF3A-D37B1111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118427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B4BE7-807A-487D-BD88-4E55A36A7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167"/>
          <a:stretch/>
        </p:blipFill>
        <p:spPr>
          <a:xfrm>
            <a:off x="168275" y="0"/>
            <a:ext cx="11788175" cy="280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71157-D471-4DAB-9405-78805FC1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4" y="0"/>
            <a:ext cx="117881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2EC9F-05B9-4649-94CF-22A8E01B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28576"/>
            <a:ext cx="11775474" cy="6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482D5-75FD-4F31-A753-66A24403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0"/>
            <a:ext cx="117431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433AD-C080-4FBB-B8A2-7D079A05E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78"/>
          <a:stretch/>
        </p:blipFill>
        <p:spPr>
          <a:xfrm>
            <a:off x="314324" y="2762250"/>
            <a:ext cx="11743151" cy="409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DD12B-934D-441E-86BD-C37B06CD8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722"/>
          <a:stretch/>
        </p:blipFill>
        <p:spPr>
          <a:xfrm>
            <a:off x="314324" y="3752850"/>
            <a:ext cx="11696178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1B9AF-69E7-4A21-8CCD-39CC5750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0"/>
            <a:ext cx="117610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52F3A-42D2-4369-8ECC-4A04ACBD6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1" r="54216"/>
          <a:stretch/>
        </p:blipFill>
        <p:spPr>
          <a:xfrm>
            <a:off x="2262953" y="4076700"/>
            <a:ext cx="4404547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BBD08-6AA7-42BF-94FB-64FCDD95B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37" t="11081"/>
          <a:stretch/>
        </p:blipFill>
        <p:spPr>
          <a:xfrm>
            <a:off x="7124700" y="4076700"/>
            <a:ext cx="475844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68BA1-A123-403F-960C-5186F81F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0"/>
            <a:ext cx="999226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EC66F-A7BB-40BD-BA32-BD544F6D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1152525"/>
            <a:ext cx="6005513" cy="55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EA4B5-D08F-4797-8047-A8737290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6" y="0"/>
            <a:ext cx="1065178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FD6FE-5EB2-4803-A257-05910E39F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4"/>
          <a:stretch/>
        </p:blipFill>
        <p:spPr>
          <a:xfrm>
            <a:off x="5038137" y="190500"/>
            <a:ext cx="6307556" cy="6515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C6C55-D4FC-45CA-99C8-3424731D5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771649"/>
            <a:ext cx="3579393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927FB30-FE64-4837-AEB2-C3FE42C761BF}"/>
  <p:tag name="ISPRING_RESOURCE_FOLDER" val="C:\Users\User\Documents\SUNGGUL\MATERI\RELASI &amp; FUNGSI\RELASI DAN FUNGSI\"/>
  <p:tag name="ISPRING_PRESENTATION_PATH" val="C:\Users\User\Documents\SUNGGUL\MATERI\RELASI &amp; FUNGSI\RELASI DAN FUNGSI.pptx"/>
  <p:tag name="ISPRING_PROJECT_VERSION" val="9.3"/>
  <p:tag name="ISPRING_PROJECT_FOLDER_UPDATED" val="1"/>
  <p:tag name="ISPRING_SCREEN_RECS_UPDATED" val="C:\Users\User\Documents\SUNGGUL\MATERI\RELASI &amp; FUNGSI\RELASI DAN FUNGSI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.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2640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Footlight MT Light</vt:lpstr>
      <vt:lpstr>Gill Sans MT Condensed</vt:lpstr>
      <vt:lpstr>Goudy Stout</vt:lpstr>
      <vt:lpstr>Wingdings 3</vt:lpstr>
      <vt:lpstr>Wisp</vt:lpstr>
      <vt:lpstr>Relasi &amp; fungsi (Rumus Fungsi, Grafik Fungsi, Nilai Fungsi)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SEMESTER 1</dc:title>
  <dc:creator>User</dc:creator>
  <cp:lastModifiedBy>User</cp:lastModifiedBy>
  <cp:revision>109</cp:revision>
  <dcterms:created xsi:type="dcterms:W3CDTF">2020-07-15T01:15:16Z</dcterms:created>
  <dcterms:modified xsi:type="dcterms:W3CDTF">2020-10-05T01:47:08Z</dcterms:modified>
</cp:coreProperties>
</file>