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31D28-E148-4366-9E33-F24A9E432E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8EDCC3-21F2-490F-A3C1-BE578B50F9C2}">
      <dgm:prSet/>
      <dgm:spPr/>
      <dgm:t>
        <a:bodyPr/>
        <a:lstStyle/>
        <a:p>
          <a:pPr rtl="0"/>
          <a:r>
            <a:rPr lang="en-US" dirty="0" err="1" smtClean="0"/>
            <a:t>Zat-zat</a:t>
          </a:r>
          <a:r>
            <a:rPr lang="en-US" dirty="0" smtClean="0"/>
            <a:t> yang </a:t>
          </a:r>
          <a:r>
            <a:rPr lang="en-US" dirty="0" err="1" smtClean="0"/>
            <a:t>apabila</a:t>
          </a:r>
          <a:r>
            <a:rPr lang="en-US" dirty="0" smtClean="0"/>
            <a:t> </a:t>
          </a:r>
          <a:r>
            <a:rPr lang="en-US" dirty="0" err="1" smtClean="0"/>
            <a:t>dikonsumsi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ketergantungan</a:t>
          </a:r>
          <a:r>
            <a:rPr lang="en-US" dirty="0" smtClean="0"/>
            <a:t> (</a:t>
          </a:r>
          <a:r>
            <a:rPr lang="en-US" dirty="0" err="1" smtClean="0"/>
            <a:t>adiksi</a:t>
          </a:r>
          <a:r>
            <a:rPr lang="en-US" dirty="0" smtClean="0"/>
            <a:t>)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ingin</a:t>
          </a:r>
          <a:r>
            <a:rPr lang="en-US" dirty="0" smtClean="0"/>
            <a:t> </a:t>
          </a:r>
          <a:r>
            <a:rPr lang="en-US" dirty="0" err="1" smtClean="0"/>
            <a:t>menggunakannya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terus</a:t>
          </a:r>
          <a:r>
            <a:rPr lang="en-US" dirty="0" smtClean="0"/>
            <a:t> </a:t>
          </a:r>
          <a:r>
            <a:rPr lang="en-US" dirty="0" err="1" smtClean="0"/>
            <a:t>menerus</a:t>
          </a:r>
          <a:r>
            <a:rPr lang="en-US" dirty="0" smtClean="0"/>
            <a:t> (</a:t>
          </a:r>
          <a:r>
            <a:rPr lang="en-US" dirty="0" err="1" smtClean="0"/>
            <a:t>ketagihan</a:t>
          </a:r>
          <a:r>
            <a:rPr lang="en-US" dirty="0" smtClean="0"/>
            <a:t>)</a:t>
          </a:r>
          <a:endParaRPr lang="en-US" dirty="0"/>
        </a:p>
      </dgm:t>
    </dgm:pt>
    <dgm:pt modelId="{96CF1C02-1BE7-4C3F-92A7-3A68F74330AF}" type="parTrans" cxnId="{4B6026FA-311B-4E92-B262-AE77E9EE0B18}">
      <dgm:prSet/>
      <dgm:spPr/>
      <dgm:t>
        <a:bodyPr/>
        <a:lstStyle/>
        <a:p>
          <a:endParaRPr lang="en-US"/>
        </a:p>
      </dgm:t>
    </dgm:pt>
    <dgm:pt modelId="{348BF68E-0255-4FB4-BA9E-1520584EE495}" type="sibTrans" cxnId="{4B6026FA-311B-4E92-B262-AE77E9EE0B18}">
      <dgm:prSet/>
      <dgm:spPr/>
      <dgm:t>
        <a:bodyPr/>
        <a:lstStyle/>
        <a:p>
          <a:endParaRPr lang="en-US"/>
        </a:p>
      </dgm:t>
    </dgm:pt>
    <dgm:pt modelId="{6671DF56-9077-4519-9EA0-D46F6ECA8EC9}" type="pres">
      <dgm:prSet presAssocID="{25F31D28-E148-4366-9E33-F24A9E432E2A}" presName="linear" presStyleCnt="0">
        <dgm:presLayoutVars>
          <dgm:animLvl val="lvl"/>
          <dgm:resizeHandles val="exact"/>
        </dgm:presLayoutVars>
      </dgm:prSet>
      <dgm:spPr/>
    </dgm:pt>
    <dgm:pt modelId="{B62333C5-7829-434B-85AD-23E9F8F90732}" type="pres">
      <dgm:prSet presAssocID="{398EDCC3-21F2-490F-A3C1-BE578B50F9C2}" presName="parentText" presStyleLbl="node1" presStyleIdx="0" presStyleCnt="1" custScaleY="1436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F29AB-D068-4532-8730-A017B6C7DFA6}" type="presOf" srcId="{398EDCC3-21F2-490F-A3C1-BE578B50F9C2}" destId="{B62333C5-7829-434B-85AD-23E9F8F90732}" srcOrd="0" destOrd="0" presId="urn:microsoft.com/office/officeart/2005/8/layout/vList2"/>
    <dgm:cxn modelId="{965ADDC4-EE7C-4E45-8117-1A09E45BD5D7}" type="presOf" srcId="{25F31D28-E148-4366-9E33-F24A9E432E2A}" destId="{6671DF56-9077-4519-9EA0-D46F6ECA8EC9}" srcOrd="0" destOrd="0" presId="urn:microsoft.com/office/officeart/2005/8/layout/vList2"/>
    <dgm:cxn modelId="{4B6026FA-311B-4E92-B262-AE77E9EE0B18}" srcId="{25F31D28-E148-4366-9E33-F24A9E432E2A}" destId="{398EDCC3-21F2-490F-A3C1-BE578B50F9C2}" srcOrd="0" destOrd="0" parTransId="{96CF1C02-1BE7-4C3F-92A7-3A68F74330AF}" sibTransId="{348BF68E-0255-4FB4-BA9E-1520584EE495}"/>
    <dgm:cxn modelId="{ACF270ED-33B4-490E-A3D0-C7A2B08A9FAA}" type="presParOf" srcId="{6671DF56-9077-4519-9EA0-D46F6ECA8EC9}" destId="{B62333C5-7829-434B-85AD-23E9F8F907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3DFC98-1082-475E-9964-5C42EA4131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5556AA-9F4F-4574-AD95-3EDA7FA8773C}">
      <dgm:prSet/>
      <dgm:spPr/>
      <dgm:t>
        <a:bodyPr/>
        <a:lstStyle/>
        <a:p>
          <a:pPr rtl="0"/>
          <a:r>
            <a:rPr lang="en-US" dirty="0" err="1" smtClean="0"/>
            <a:t>Psikotropika</a:t>
          </a:r>
          <a:endParaRPr lang="en-US" dirty="0"/>
        </a:p>
      </dgm:t>
    </dgm:pt>
    <dgm:pt modelId="{F094945C-453E-4092-8110-5EC18E113A9F}" type="parTrans" cxnId="{71EF85D0-33DC-4CFF-91C8-0E3E72A4EB4D}">
      <dgm:prSet/>
      <dgm:spPr/>
      <dgm:t>
        <a:bodyPr/>
        <a:lstStyle/>
        <a:p>
          <a:endParaRPr lang="en-US"/>
        </a:p>
      </dgm:t>
    </dgm:pt>
    <dgm:pt modelId="{FFD6F0B4-9266-4A3F-9B35-EF0EF0261B1B}" type="sibTrans" cxnId="{71EF85D0-33DC-4CFF-91C8-0E3E72A4EB4D}">
      <dgm:prSet/>
      <dgm:spPr/>
      <dgm:t>
        <a:bodyPr/>
        <a:lstStyle/>
        <a:p>
          <a:endParaRPr lang="en-US"/>
        </a:p>
      </dgm:t>
    </dgm:pt>
    <dgm:pt modelId="{DC8B092D-C131-4F0E-9C7C-8CD3C983F2FE}" type="pres">
      <dgm:prSet presAssocID="{0F3DFC98-1082-475E-9964-5C42EA41312F}" presName="linear" presStyleCnt="0">
        <dgm:presLayoutVars>
          <dgm:animLvl val="lvl"/>
          <dgm:resizeHandles val="exact"/>
        </dgm:presLayoutVars>
      </dgm:prSet>
      <dgm:spPr/>
    </dgm:pt>
    <dgm:pt modelId="{5EDE51ED-8E74-4F5D-B10D-86F48C086E95}" type="pres">
      <dgm:prSet presAssocID="{035556AA-9F4F-4574-AD95-3EDA7FA87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1EF85D0-33DC-4CFF-91C8-0E3E72A4EB4D}" srcId="{0F3DFC98-1082-475E-9964-5C42EA41312F}" destId="{035556AA-9F4F-4574-AD95-3EDA7FA8773C}" srcOrd="0" destOrd="0" parTransId="{F094945C-453E-4092-8110-5EC18E113A9F}" sibTransId="{FFD6F0B4-9266-4A3F-9B35-EF0EF0261B1B}"/>
    <dgm:cxn modelId="{2B9BF9DD-4039-4F97-AB9E-6C0E15D626F3}" type="presOf" srcId="{035556AA-9F4F-4574-AD95-3EDA7FA8773C}" destId="{5EDE51ED-8E74-4F5D-B10D-86F48C086E95}" srcOrd="0" destOrd="0" presId="urn:microsoft.com/office/officeart/2005/8/layout/vList2"/>
    <dgm:cxn modelId="{5BEDC380-7E28-4DAF-B7C5-524E204EB682}" type="presOf" srcId="{0F3DFC98-1082-475E-9964-5C42EA41312F}" destId="{DC8B092D-C131-4F0E-9C7C-8CD3C983F2FE}" srcOrd="0" destOrd="0" presId="urn:microsoft.com/office/officeart/2005/8/layout/vList2"/>
    <dgm:cxn modelId="{027DE603-2F89-45C0-85A1-190CCF59B3C5}" type="presParOf" srcId="{DC8B092D-C131-4F0E-9C7C-8CD3C983F2FE}" destId="{5EDE51ED-8E74-4F5D-B10D-86F48C086E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6B17B5-C655-444F-8E11-3780A6E2FED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305168-202B-44AB-9735-71DFF987E257}">
      <dgm:prSet custT="1"/>
      <dgm:spPr/>
      <dgm:t>
        <a:bodyPr/>
        <a:lstStyle/>
        <a:p>
          <a:pPr rtl="0"/>
          <a:r>
            <a:rPr lang="en-US" sz="2400" dirty="0" err="1" smtClean="0"/>
            <a:t>Golongan</a:t>
          </a:r>
          <a:r>
            <a:rPr lang="en-US" sz="2400" dirty="0" smtClean="0"/>
            <a:t> I</a:t>
          </a:r>
          <a:endParaRPr lang="en-US" sz="2400" dirty="0"/>
        </a:p>
      </dgm:t>
    </dgm:pt>
    <dgm:pt modelId="{A2E4F075-6638-4370-9866-526F436C364C}" type="parTrans" cxnId="{FC7EA16E-AF26-4035-A51C-24DD0C42D7F5}">
      <dgm:prSet/>
      <dgm:spPr/>
      <dgm:t>
        <a:bodyPr/>
        <a:lstStyle/>
        <a:p>
          <a:endParaRPr lang="en-US"/>
        </a:p>
      </dgm:t>
    </dgm:pt>
    <dgm:pt modelId="{6EFA7189-260B-4EAA-BB19-FA4281BB8B41}" type="sibTrans" cxnId="{FC7EA16E-AF26-4035-A51C-24DD0C42D7F5}">
      <dgm:prSet/>
      <dgm:spPr/>
      <dgm:t>
        <a:bodyPr/>
        <a:lstStyle/>
        <a:p>
          <a:endParaRPr lang="en-US"/>
        </a:p>
      </dgm:t>
    </dgm:pt>
    <dgm:pt modelId="{1DBB7039-A22B-41BB-83D7-041B28D334C8}">
      <dgm:prSet/>
      <dgm:spPr/>
      <dgm:t>
        <a:bodyPr/>
        <a:lstStyle/>
        <a:p>
          <a:pPr rtl="0"/>
          <a:r>
            <a:rPr lang="en-US" smtClean="0"/>
            <a:t>Hanya digunakan untuk tujuan IPTEK, berpotensi sangan kuat menyebabkan ketergantungan</a:t>
          </a:r>
          <a:endParaRPr lang="en-US"/>
        </a:p>
      </dgm:t>
    </dgm:pt>
    <dgm:pt modelId="{2303A02C-1993-4044-B078-46ADBA86D65C}" type="parTrans" cxnId="{74BD7ACC-FA54-4F4F-882F-EC63EA32CA08}">
      <dgm:prSet/>
      <dgm:spPr/>
      <dgm:t>
        <a:bodyPr/>
        <a:lstStyle/>
        <a:p>
          <a:endParaRPr lang="en-US"/>
        </a:p>
      </dgm:t>
    </dgm:pt>
    <dgm:pt modelId="{8C69FFE4-BC79-4C83-B409-1F194088F778}" type="sibTrans" cxnId="{74BD7ACC-FA54-4F4F-882F-EC63EA32CA08}">
      <dgm:prSet/>
      <dgm:spPr/>
      <dgm:t>
        <a:bodyPr/>
        <a:lstStyle/>
        <a:p>
          <a:endParaRPr lang="en-US"/>
        </a:p>
      </dgm:t>
    </dgm:pt>
    <dgm:pt modelId="{F9D51CBF-FD54-4ABD-9E04-71EB8605B065}">
      <dgm:prSet custT="1"/>
      <dgm:spPr/>
      <dgm:t>
        <a:bodyPr/>
        <a:lstStyle/>
        <a:p>
          <a:pPr rtl="0"/>
          <a:r>
            <a:rPr lang="en-US" sz="2000" dirty="0" err="1" smtClean="0"/>
            <a:t>Ekstasi</a:t>
          </a:r>
          <a:r>
            <a:rPr lang="en-US" sz="2000" dirty="0" smtClean="0"/>
            <a:t>/MDMA</a:t>
          </a:r>
          <a:r>
            <a:rPr lang="en-US" sz="1500" dirty="0" smtClean="0"/>
            <a:t> (</a:t>
          </a:r>
          <a:r>
            <a:rPr lang="en-US" sz="1500" dirty="0" err="1" smtClean="0"/>
            <a:t>metil</a:t>
          </a:r>
          <a:r>
            <a:rPr lang="en-US" sz="1500" dirty="0" smtClean="0"/>
            <a:t> </a:t>
          </a:r>
          <a:r>
            <a:rPr lang="en-US" sz="1500" dirty="0" err="1" smtClean="0"/>
            <a:t>dioksi</a:t>
          </a:r>
          <a:r>
            <a:rPr lang="en-US" sz="1500" dirty="0" smtClean="0"/>
            <a:t> </a:t>
          </a:r>
          <a:r>
            <a:rPr lang="en-US" sz="1500" dirty="0" err="1" smtClean="0"/>
            <a:t>metamfetamin</a:t>
          </a:r>
          <a:r>
            <a:rPr lang="en-US" sz="1500" dirty="0" smtClean="0"/>
            <a:t>)</a:t>
          </a:r>
          <a:endParaRPr lang="en-US" sz="1500" dirty="0"/>
        </a:p>
      </dgm:t>
    </dgm:pt>
    <dgm:pt modelId="{E5C523D3-7592-4C70-BF9C-1F3E9FD74FF5}" type="parTrans" cxnId="{C9F8B523-100B-4968-A4E4-C32B72F6D7FB}">
      <dgm:prSet/>
      <dgm:spPr/>
      <dgm:t>
        <a:bodyPr/>
        <a:lstStyle/>
        <a:p>
          <a:endParaRPr lang="en-US"/>
        </a:p>
      </dgm:t>
    </dgm:pt>
    <dgm:pt modelId="{E0AF8C77-1830-4CEF-99D7-8AEE36D80DB3}" type="sibTrans" cxnId="{C9F8B523-100B-4968-A4E4-C32B72F6D7FB}">
      <dgm:prSet/>
      <dgm:spPr/>
      <dgm:t>
        <a:bodyPr/>
        <a:lstStyle/>
        <a:p>
          <a:endParaRPr lang="en-US"/>
        </a:p>
      </dgm:t>
    </dgm:pt>
    <dgm:pt modelId="{D9CAFA99-49D1-499B-B1DC-2EB2924B54E7}">
      <dgm:prSet custT="1"/>
      <dgm:spPr/>
      <dgm:t>
        <a:bodyPr/>
        <a:lstStyle/>
        <a:p>
          <a:pPr rtl="0"/>
          <a:r>
            <a:rPr lang="en-US" sz="2000" dirty="0" smtClean="0"/>
            <a:t>LSD</a:t>
          </a:r>
          <a:r>
            <a:rPr lang="en-US" sz="1500" dirty="0" smtClean="0"/>
            <a:t> (Lysergic acid diethylamide)</a:t>
          </a:r>
          <a:endParaRPr lang="en-US" sz="1500" dirty="0"/>
        </a:p>
      </dgm:t>
    </dgm:pt>
    <dgm:pt modelId="{490A0242-9F4C-4E01-92A3-478AB37C6600}" type="parTrans" cxnId="{3D8B0456-FFE0-4F4D-A358-D177896633C0}">
      <dgm:prSet/>
      <dgm:spPr/>
      <dgm:t>
        <a:bodyPr/>
        <a:lstStyle/>
        <a:p>
          <a:endParaRPr lang="en-US"/>
        </a:p>
      </dgm:t>
    </dgm:pt>
    <dgm:pt modelId="{E3B7BCFC-0AF0-4700-81E9-358CBD7C3278}" type="sibTrans" cxnId="{3D8B0456-FFE0-4F4D-A358-D177896633C0}">
      <dgm:prSet/>
      <dgm:spPr/>
      <dgm:t>
        <a:bodyPr/>
        <a:lstStyle/>
        <a:p>
          <a:endParaRPr lang="en-US"/>
        </a:p>
      </dgm:t>
    </dgm:pt>
    <dgm:pt modelId="{7B56B8D9-5A22-4972-BA1F-B5957D3A298F}">
      <dgm:prSet custT="1"/>
      <dgm:spPr/>
      <dgm:t>
        <a:bodyPr/>
        <a:lstStyle/>
        <a:p>
          <a:pPr rtl="0"/>
          <a:r>
            <a:rPr lang="en-US" sz="2000" dirty="0" smtClean="0"/>
            <a:t>STP/DOM </a:t>
          </a:r>
          <a:r>
            <a:rPr lang="en-US" sz="1500" dirty="0" smtClean="0"/>
            <a:t>(</a:t>
          </a:r>
          <a:r>
            <a:rPr lang="en-US" sz="1500" dirty="0" err="1" smtClean="0"/>
            <a:t>dimetoksi</a:t>
          </a:r>
          <a:r>
            <a:rPr lang="en-US" sz="1500" dirty="0" smtClean="0"/>
            <a:t> alpha </a:t>
          </a:r>
          <a:r>
            <a:rPr lang="en-US" sz="1500" dirty="0" err="1" smtClean="0"/>
            <a:t>dimetilpenetilamina</a:t>
          </a:r>
          <a:r>
            <a:rPr lang="en-US" sz="1500" dirty="0" smtClean="0"/>
            <a:t>)</a:t>
          </a:r>
          <a:endParaRPr lang="en-US" sz="1500" dirty="0"/>
        </a:p>
      </dgm:t>
    </dgm:pt>
    <dgm:pt modelId="{D71D1771-AB64-4280-9FAC-40C044911CAD}" type="parTrans" cxnId="{DB8271DB-4A95-47C7-B091-38FF28FD5523}">
      <dgm:prSet/>
      <dgm:spPr/>
      <dgm:t>
        <a:bodyPr/>
        <a:lstStyle/>
        <a:p>
          <a:endParaRPr lang="en-US"/>
        </a:p>
      </dgm:t>
    </dgm:pt>
    <dgm:pt modelId="{468EC84F-088E-46E6-A1B4-5FB8B1DD272B}" type="sibTrans" cxnId="{DB8271DB-4A95-47C7-B091-38FF28FD5523}">
      <dgm:prSet/>
      <dgm:spPr/>
      <dgm:t>
        <a:bodyPr/>
        <a:lstStyle/>
        <a:p>
          <a:endParaRPr lang="en-US"/>
        </a:p>
      </dgm:t>
    </dgm:pt>
    <dgm:pt modelId="{3B96B336-AEE4-4079-97EB-F8AB337CCE72}" type="pres">
      <dgm:prSet presAssocID="{096B17B5-C655-444F-8E11-3780A6E2FED9}" presName="Name0" presStyleCnt="0">
        <dgm:presLayoutVars>
          <dgm:chMax val="7"/>
          <dgm:chPref val="7"/>
          <dgm:dir/>
        </dgm:presLayoutVars>
      </dgm:prSet>
      <dgm:spPr/>
    </dgm:pt>
    <dgm:pt modelId="{D235F684-CB84-4555-964D-4418E72A4327}" type="pres">
      <dgm:prSet presAssocID="{096B17B5-C655-444F-8E11-3780A6E2FED9}" presName="Name1" presStyleCnt="0"/>
      <dgm:spPr/>
    </dgm:pt>
    <dgm:pt modelId="{62734888-6950-45BB-B35F-B3BD13BA5D37}" type="pres">
      <dgm:prSet presAssocID="{096B17B5-C655-444F-8E11-3780A6E2FED9}" presName="cycle" presStyleCnt="0"/>
      <dgm:spPr/>
    </dgm:pt>
    <dgm:pt modelId="{1CAD60D7-32CC-447F-938C-C358DCAFA3BD}" type="pres">
      <dgm:prSet presAssocID="{096B17B5-C655-444F-8E11-3780A6E2FED9}" presName="srcNode" presStyleLbl="node1" presStyleIdx="0" presStyleCnt="5"/>
      <dgm:spPr/>
    </dgm:pt>
    <dgm:pt modelId="{1F84D64C-01DB-4A72-A89B-CA8412FE5802}" type="pres">
      <dgm:prSet presAssocID="{096B17B5-C655-444F-8E11-3780A6E2FED9}" presName="conn" presStyleLbl="parChTrans1D2" presStyleIdx="0" presStyleCnt="1"/>
      <dgm:spPr/>
    </dgm:pt>
    <dgm:pt modelId="{E2EC92FC-E3BB-4143-9CD2-9DC842B757DE}" type="pres">
      <dgm:prSet presAssocID="{096B17B5-C655-444F-8E11-3780A6E2FED9}" presName="extraNode" presStyleLbl="node1" presStyleIdx="0" presStyleCnt="5"/>
      <dgm:spPr/>
    </dgm:pt>
    <dgm:pt modelId="{C0C5EA25-E80B-48D3-BCC6-3482AB523780}" type="pres">
      <dgm:prSet presAssocID="{096B17B5-C655-444F-8E11-3780A6E2FED9}" presName="dstNode" presStyleLbl="node1" presStyleIdx="0" presStyleCnt="5"/>
      <dgm:spPr/>
    </dgm:pt>
    <dgm:pt modelId="{E7130E7F-0939-41CD-8190-B2000ADAB33A}" type="pres">
      <dgm:prSet presAssocID="{81305168-202B-44AB-9735-71DFF987E257}" presName="text_1" presStyleLbl="node1" presStyleIdx="0" presStyleCnt="5">
        <dgm:presLayoutVars>
          <dgm:bulletEnabled val="1"/>
        </dgm:presLayoutVars>
      </dgm:prSet>
      <dgm:spPr/>
    </dgm:pt>
    <dgm:pt modelId="{21EF1A0D-083A-4C94-9AC3-87F5AC814D7F}" type="pres">
      <dgm:prSet presAssocID="{81305168-202B-44AB-9735-71DFF987E257}" presName="accent_1" presStyleCnt="0"/>
      <dgm:spPr/>
    </dgm:pt>
    <dgm:pt modelId="{FCA0203B-0B24-4CD7-B43C-FCFB84B27B22}" type="pres">
      <dgm:prSet presAssocID="{81305168-202B-44AB-9735-71DFF987E257}" presName="accentRepeatNode" presStyleLbl="solidFgAcc1" presStyleIdx="0" presStyleCnt="5"/>
      <dgm:spPr/>
    </dgm:pt>
    <dgm:pt modelId="{DC8DD8BD-C011-4742-BF2B-180B6157ADDE}" type="pres">
      <dgm:prSet presAssocID="{1DBB7039-A22B-41BB-83D7-041B28D334C8}" presName="text_2" presStyleLbl="node1" presStyleIdx="1" presStyleCnt="5">
        <dgm:presLayoutVars>
          <dgm:bulletEnabled val="1"/>
        </dgm:presLayoutVars>
      </dgm:prSet>
      <dgm:spPr/>
    </dgm:pt>
    <dgm:pt modelId="{2DBBC1DF-4D07-4137-8ADD-840ED8802585}" type="pres">
      <dgm:prSet presAssocID="{1DBB7039-A22B-41BB-83D7-041B28D334C8}" presName="accent_2" presStyleCnt="0"/>
      <dgm:spPr/>
    </dgm:pt>
    <dgm:pt modelId="{82E3A0E2-AAEF-42DA-A7FA-F129186872D2}" type="pres">
      <dgm:prSet presAssocID="{1DBB7039-A22B-41BB-83D7-041B28D334C8}" presName="accentRepeatNode" presStyleLbl="solidFgAcc1" presStyleIdx="1" presStyleCnt="5"/>
      <dgm:spPr/>
    </dgm:pt>
    <dgm:pt modelId="{E4611427-B5F3-4E53-8D95-1B7A5B1D1165}" type="pres">
      <dgm:prSet presAssocID="{F9D51CBF-FD54-4ABD-9E04-71EB8605B065}" presName="text_3" presStyleLbl="node1" presStyleIdx="2" presStyleCnt="5">
        <dgm:presLayoutVars>
          <dgm:bulletEnabled val="1"/>
        </dgm:presLayoutVars>
      </dgm:prSet>
      <dgm:spPr/>
    </dgm:pt>
    <dgm:pt modelId="{437C70F6-81C5-4FBC-8043-DBACEBAE5667}" type="pres">
      <dgm:prSet presAssocID="{F9D51CBF-FD54-4ABD-9E04-71EB8605B065}" presName="accent_3" presStyleCnt="0"/>
      <dgm:spPr/>
    </dgm:pt>
    <dgm:pt modelId="{CED24B7E-FA38-47B7-A9C7-4F0FB60BDC82}" type="pres">
      <dgm:prSet presAssocID="{F9D51CBF-FD54-4ABD-9E04-71EB8605B065}" presName="accentRepeatNode" presStyleLbl="solidFgAcc1" presStyleIdx="2" presStyleCnt="5"/>
      <dgm:spPr/>
    </dgm:pt>
    <dgm:pt modelId="{DE1510B5-FC97-4CC0-9C4C-4863A2B9526A}" type="pres">
      <dgm:prSet presAssocID="{D9CAFA99-49D1-499B-B1DC-2EB2924B54E7}" presName="text_4" presStyleLbl="node1" presStyleIdx="3" presStyleCnt="5">
        <dgm:presLayoutVars>
          <dgm:bulletEnabled val="1"/>
        </dgm:presLayoutVars>
      </dgm:prSet>
      <dgm:spPr/>
    </dgm:pt>
    <dgm:pt modelId="{FDDB91D3-142C-4AE9-8F0E-31C8796A9BE1}" type="pres">
      <dgm:prSet presAssocID="{D9CAFA99-49D1-499B-B1DC-2EB2924B54E7}" presName="accent_4" presStyleCnt="0"/>
      <dgm:spPr/>
    </dgm:pt>
    <dgm:pt modelId="{B510A468-D825-4C3D-972A-8490E8D918FC}" type="pres">
      <dgm:prSet presAssocID="{D9CAFA99-49D1-499B-B1DC-2EB2924B54E7}" presName="accentRepeatNode" presStyleLbl="solidFgAcc1" presStyleIdx="3" presStyleCnt="5"/>
      <dgm:spPr/>
    </dgm:pt>
    <dgm:pt modelId="{C1424EB3-F1BB-4199-992B-1F32A1E65DE9}" type="pres">
      <dgm:prSet presAssocID="{7B56B8D9-5A22-4972-BA1F-B5957D3A298F}" presName="text_5" presStyleLbl="node1" presStyleIdx="4" presStyleCnt="5">
        <dgm:presLayoutVars>
          <dgm:bulletEnabled val="1"/>
        </dgm:presLayoutVars>
      </dgm:prSet>
      <dgm:spPr/>
    </dgm:pt>
    <dgm:pt modelId="{3360A352-86C0-49D8-843C-171B6E434665}" type="pres">
      <dgm:prSet presAssocID="{7B56B8D9-5A22-4972-BA1F-B5957D3A298F}" presName="accent_5" presStyleCnt="0"/>
      <dgm:spPr/>
    </dgm:pt>
    <dgm:pt modelId="{B712615D-9674-43B0-AF95-30D90CCCB19E}" type="pres">
      <dgm:prSet presAssocID="{7B56B8D9-5A22-4972-BA1F-B5957D3A298F}" presName="accentRepeatNode" presStyleLbl="solidFgAcc1" presStyleIdx="4" presStyleCnt="5"/>
      <dgm:spPr/>
    </dgm:pt>
  </dgm:ptLst>
  <dgm:cxnLst>
    <dgm:cxn modelId="{FC7EA16E-AF26-4035-A51C-24DD0C42D7F5}" srcId="{096B17B5-C655-444F-8E11-3780A6E2FED9}" destId="{81305168-202B-44AB-9735-71DFF987E257}" srcOrd="0" destOrd="0" parTransId="{A2E4F075-6638-4370-9866-526F436C364C}" sibTransId="{6EFA7189-260B-4EAA-BB19-FA4281BB8B41}"/>
    <dgm:cxn modelId="{03D18F0F-91B2-4BCA-B70A-5A0970E57B94}" type="presOf" srcId="{D9CAFA99-49D1-499B-B1DC-2EB2924B54E7}" destId="{DE1510B5-FC97-4CC0-9C4C-4863A2B9526A}" srcOrd="0" destOrd="0" presId="urn:microsoft.com/office/officeart/2008/layout/VerticalCurvedList"/>
    <dgm:cxn modelId="{38267153-CB34-4B38-9AD6-9AACFE3D4A2E}" type="presOf" srcId="{7B56B8D9-5A22-4972-BA1F-B5957D3A298F}" destId="{C1424EB3-F1BB-4199-992B-1F32A1E65DE9}" srcOrd="0" destOrd="0" presId="urn:microsoft.com/office/officeart/2008/layout/VerticalCurvedList"/>
    <dgm:cxn modelId="{C9F8B523-100B-4968-A4E4-C32B72F6D7FB}" srcId="{096B17B5-C655-444F-8E11-3780A6E2FED9}" destId="{F9D51CBF-FD54-4ABD-9E04-71EB8605B065}" srcOrd="2" destOrd="0" parTransId="{E5C523D3-7592-4C70-BF9C-1F3E9FD74FF5}" sibTransId="{E0AF8C77-1830-4CEF-99D7-8AEE36D80DB3}"/>
    <dgm:cxn modelId="{A91D55D1-ABD6-49B9-9D6E-B8C8518B5D6E}" type="presOf" srcId="{6EFA7189-260B-4EAA-BB19-FA4281BB8B41}" destId="{1F84D64C-01DB-4A72-A89B-CA8412FE5802}" srcOrd="0" destOrd="0" presId="urn:microsoft.com/office/officeart/2008/layout/VerticalCurvedList"/>
    <dgm:cxn modelId="{3D8B0456-FFE0-4F4D-A358-D177896633C0}" srcId="{096B17B5-C655-444F-8E11-3780A6E2FED9}" destId="{D9CAFA99-49D1-499B-B1DC-2EB2924B54E7}" srcOrd="3" destOrd="0" parTransId="{490A0242-9F4C-4E01-92A3-478AB37C6600}" sibTransId="{E3B7BCFC-0AF0-4700-81E9-358CBD7C3278}"/>
    <dgm:cxn modelId="{DB8271DB-4A95-47C7-B091-38FF28FD5523}" srcId="{096B17B5-C655-444F-8E11-3780A6E2FED9}" destId="{7B56B8D9-5A22-4972-BA1F-B5957D3A298F}" srcOrd="4" destOrd="0" parTransId="{D71D1771-AB64-4280-9FAC-40C044911CAD}" sibTransId="{468EC84F-088E-46E6-A1B4-5FB8B1DD272B}"/>
    <dgm:cxn modelId="{16B691EB-5539-4AE9-ADD6-E046A2B984A1}" type="presOf" srcId="{F9D51CBF-FD54-4ABD-9E04-71EB8605B065}" destId="{E4611427-B5F3-4E53-8D95-1B7A5B1D1165}" srcOrd="0" destOrd="0" presId="urn:microsoft.com/office/officeart/2008/layout/VerticalCurvedList"/>
    <dgm:cxn modelId="{70BAB43F-A51D-4AA5-9379-B507FE756BC3}" type="presOf" srcId="{81305168-202B-44AB-9735-71DFF987E257}" destId="{E7130E7F-0939-41CD-8190-B2000ADAB33A}" srcOrd="0" destOrd="0" presId="urn:microsoft.com/office/officeart/2008/layout/VerticalCurvedList"/>
    <dgm:cxn modelId="{74BD7ACC-FA54-4F4F-882F-EC63EA32CA08}" srcId="{096B17B5-C655-444F-8E11-3780A6E2FED9}" destId="{1DBB7039-A22B-41BB-83D7-041B28D334C8}" srcOrd="1" destOrd="0" parTransId="{2303A02C-1993-4044-B078-46ADBA86D65C}" sibTransId="{8C69FFE4-BC79-4C83-B409-1F194088F778}"/>
    <dgm:cxn modelId="{D0B10178-7113-4099-B36C-0059C05237BD}" type="presOf" srcId="{1DBB7039-A22B-41BB-83D7-041B28D334C8}" destId="{DC8DD8BD-C011-4742-BF2B-180B6157ADDE}" srcOrd="0" destOrd="0" presId="urn:microsoft.com/office/officeart/2008/layout/VerticalCurvedList"/>
    <dgm:cxn modelId="{10DBFFF7-977D-4017-9E25-72D2B7FB4BA9}" type="presOf" srcId="{096B17B5-C655-444F-8E11-3780A6E2FED9}" destId="{3B96B336-AEE4-4079-97EB-F8AB337CCE72}" srcOrd="0" destOrd="0" presId="urn:microsoft.com/office/officeart/2008/layout/VerticalCurvedList"/>
    <dgm:cxn modelId="{1E7C2859-027A-43BC-A95F-3B9F13AE4EA7}" type="presParOf" srcId="{3B96B336-AEE4-4079-97EB-F8AB337CCE72}" destId="{D235F684-CB84-4555-964D-4418E72A4327}" srcOrd="0" destOrd="0" presId="urn:microsoft.com/office/officeart/2008/layout/VerticalCurvedList"/>
    <dgm:cxn modelId="{427DA641-CB9E-4862-9FB0-175DEDE653F2}" type="presParOf" srcId="{D235F684-CB84-4555-964D-4418E72A4327}" destId="{62734888-6950-45BB-B35F-B3BD13BA5D37}" srcOrd="0" destOrd="0" presId="urn:microsoft.com/office/officeart/2008/layout/VerticalCurvedList"/>
    <dgm:cxn modelId="{F1C3AED2-7DEA-42D4-8906-AC9F5EA23175}" type="presParOf" srcId="{62734888-6950-45BB-B35F-B3BD13BA5D37}" destId="{1CAD60D7-32CC-447F-938C-C358DCAFA3BD}" srcOrd="0" destOrd="0" presId="urn:microsoft.com/office/officeart/2008/layout/VerticalCurvedList"/>
    <dgm:cxn modelId="{87B57240-31DA-4AC0-A6BA-B4C988D563F2}" type="presParOf" srcId="{62734888-6950-45BB-B35F-B3BD13BA5D37}" destId="{1F84D64C-01DB-4A72-A89B-CA8412FE5802}" srcOrd="1" destOrd="0" presId="urn:microsoft.com/office/officeart/2008/layout/VerticalCurvedList"/>
    <dgm:cxn modelId="{2C2766FF-FF07-4C03-9D23-D307F202F3C2}" type="presParOf" srcId="{62734888-6950-45BB-B35F-B3BD13BA5D37}" destId="{E2EC92FC-E3BB-4143-9CD2-9DC842B757DE}" srcOrd="2" destOrd="0" presId="urn:microsoft.com/office/officeart/2008/layout/VerticalCurvedList"/>
    <dgm:cxn modelId="{916C26FD-D630-4E78-8B34-7CEBB5BA8521}" type="presParOf" srcId="{62734888-6950-45BB-B35F-B3BD13BA5D37}" destId="{C0C5EA25-E80B-48D3-BCC6-3482AB523780}" srcOrd="3" destOrd="0" presId="urn:microsoft.com/office/officeart/2008/layout/VerticalCurvedList"/>
    <dgm:cxn modelId="{635BF25C-EA60-4D43-99F3-F4BFBBAE4868}" type="presParOf" srcId="{D235F684-CB84-4555-964D-4418E72A4327}" destId="{E7130E7F-0939-41CD-8190-B2000ADAB33A}" srcOrd="1" destOrd="0" presId="urn:microsoft.com/office/officeart/2008/layout/VerticalCurvedList"/>
    <dgm:cxn modelId="{C0623CF2-29B8-4989-AA3A-05A0C8923C9B}" type="presParOf" srcId="{D235F684-CB84-4555-964D-4418E72A4327}" destId="{21EF1A0D-083A-4C94-9AC3-87F5AC814D7F}" srcOrd="2" destOrd="0" presId="urn:microsoft.com/office/officeart/2008/layout/VerticalCurvedList"/>
    <dgm:cxn modelId="{D43BB90E-B949-421B-9A1C-6921BD359D1A}" type="presParOf" srcId="{21EF1A0D-083A-4C94-9AC3-87F5AC814D7F}" destId="{FCA0203B-0B24-4CD7-B43C-FCFB84B27B22}" srcOrd="0" destOrd="0" presId="urn:microsoft.com/office/officeart/2008/layout/VerticalCurvedList"/>
    <dgm:cxn modelId="{69F54E75-A509-4A87-A890-8F6E455DEDBC}" type="presParOf" srcId="{D235F684-CB84-4555-964D-4418E72A4327}" destId="{DC8DD8BD-C011-4742-BF2B-180B6157ADDE}" srcOrd="3" destOrd="0" presId="urn:microsoft.com/office/officeart/2008/layout/VerticalCurvedList"/>
    <dgm:cxn modelId="{A09386BC-C8BA-49CF-9874-C7EDF7886FFC}" type="presParOf" srcId="{D235F684-CB84-4555-964D-4418E72A4327}" destId="{2DBBC1DF-4D07-4137-8ADD-840ED8802585}" srcOrd="4" destOrd="0" presId="urn:microsoft.com/office/officeart/2008/layout/VerticalCurvedList"/>
    <dgm:cxn modelId="{AAAA0FE9-2F08-4CDE-8ADF-9D8337382A5A}" type="presParOf" srcId="{2DBBC1DF-4D07-4137-8ADD-840ED8802585}" destId="{82E3A0E2-AAEF-42DA-A7FA-F129186872D2}" srcOrd="0" destOrd="0" presId="urn:microsoft.com/office/officeart/2008/layout/VerticalCurvedList"/>
    <dgm:cxn modelId="{CB336B14-A75B-4741-B71E-277F1D541EE5}" type="presParOf" srcId="{D235F684-CB84-4555-964D-4418E72A4327}" destId="{E4611427-B5F3-4E53-8D95-1B7A5B1D1165}" srcOrd="5" destOrd="0" presId="urn:microsoft.com/office/officeart/2008/layout/VerticalCurvedList"/>
    <dgm:cxn modelId="{0F963182-667D-40A1-9331-D5C3D9A41869}" type="presParOf" srcId="{D235F684-CB84-4555-964D-4418E72A4327}" destId="{437C70F6-81C5-4FBC-8043-DBACEBAE5667}" srcOrd="6" destOrd="0" presId="urn:microsoft.com/office/officeart/2008/layout/VerticalCurvedList"/>
    <dgm:cxn modelId="{21CBF916-EC45-4CE9-AD78-1DE1CA78DC32}" type="presParOf" srcId="{437C70F6-81C5-4FBC-8043-DBACEBAE5667}" destId="{CED24B7E-FA38-47B7-A9C7-4F0FB60BDC82}" srcOrd="0" destOrd="0" presId="urn:microsoft.com/office/officeart/2008/layout/VerticalCurvedList"/>
    <dgm:cxn modelId="{D5AA9DC9-86F1-4BB5-9CDA-A4F9C45625C6}" type="presParOf" srcId="{D235F684-CB84-4555-964D-4418E72A4327}" destId="{DE1510B5-FC97-4CC0-9C4C-4863A2B9526A}" srcOrd="7" destOrd="0" presId="urn:microsoft.com/office/officeart/2008/layout/VerticalCurvedList"/>
    <dgm:cxn modelId="{F45773A2-6CD9-431C-872A-0F621D3C5B7A}" type="presParOf" srcId="{D235F684-CB84-4555-964D-4418E72A4327}" destId="{FDDB91D3-142C-4AE9-8F0E-31C8796A9BE1}" srcOrd="8" destOrd="0" presId="urn:microsoft.com/office/officeart/2008/layout/VerticalCurvedList"/>
    <dgm:cxn modelId="{D0EA31AB-EEA0-4491-B852-877AAE6CB5E0}" type="presParOf" srcId="{FDDB91D3-142C-4AE9-8F0E-31C8796A9BE1}" destId="{B510A468-D825-4C3D-972A-8490E8D918FC}" srcOrd="0" destOrd="0" presId="urn:microsoft.com/office/officeart/2008/layout/VerticalCurvedList"/>
    <dgm:cxn modelId="{7880062B-801D-49D1-AC4A-FD521D0C4222}" type="presParOf" srcId="{D235F684-CB84-4555-964D-4418E72A4327}" destId="{C1424EB3-F1BB-4199-992B-1F32A1E65DE9}" srcOrd="9" destOrd="0" presId="urn:microsoft.com/office/officeart/2008/layout/VerticalCurvedList"/>
    <dgm:cxn modelId="{39034CF8-9C3E-4165-8CC4-EC6509491412}" type="presParOf" srcId="{D235F684-CB84-4555-964D-4418E72A4327}" destId="{3360A352-86C0-49D8-843C-171B6E434665}" srcOrd="10" destOrd="0" presId="urn:microsoft.com/office/officeart/2008/layout/VerticalCurvedList"/>
    <dgm:cxn modelId="{382C6203-671B-4179-83EF-BF4D8C6ECCED}" type="presParOf" srcId="{3360A352-86C0-49D8-843C-171B6E434665}" destId="{B712615D-9674-43B0-AF95-30D90CCCB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55E10E-541E-4F52-B51B-66316AFFA36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E08E017-75C9-4AA3-A3A0-E8C44AFB0558}">
      <dgm:prSet custT="1"/>
      <dgm:spPr/>
      <dgm:t>
        <a:bodyPr/>
        <a:lstStyle/>
        <a:p>
          <a:pPr rtl="0"/>
          <a:r>
            <a:rPr lang="en-US" sz="2400" dirty="0" err="1" smtClean="0"/>
            <a:t>Golongan</a:t>
          </a:r>
          <a:r>
            <a:rPr lang="en-US" sz="2400" dirty="0" smtClean="0"/>
            <a:t> II</a:t>
          </a:r>
          <a:endParaRPr lang="en-US" sz="2400" dirty="0"/>
        </a:p>
      </dgm:t>
    </dgm:pt>
    <dgm:pt modelId="{FC743E3E-8251-4B82-A758-7FF2740A80F7}" type="parTrans" cxnId="{4D463193-7384-4130-A480-7C628152174A}">
      <dgm:prSet/>
      <dgm:spPr/>
      <dgm:t>
        <a:bodyPr/>
        <a:lstStyle/>
        <a:p>
          <a:endParaRPr lang="en-US"/>
        </a:p>
      </dgm:t>
    </dgm:pt>
    <dgm:pt modelId="{8521DC24-5992-4AE8-BF69-B86D87C30EC9}" type="sibTrans" cxnId="{4D463193-7384-4130-A480-7C628152174A}">
      <dgm:prSet/>
      <dgm:spPr/>
      <dgm:t>
        <a:bodyPr/>
        <a:lstStyle/>
        <a:p>
          <a:endParaRPr lang="en-US"/>
        </a:p>
      </dgm:t>
    </dgm:pt>
    <dgm:pt modelId="{4D1138FE-E9C7-404E-A83D-A43CD4769489}">
      <dgm:prSet/>
      <dgm:spPr/>
      <dgm:t>
        <a:bodyPr/>
        <a:lstStyle/>
        <a:p>
          <a:pPr rtl="0"/>
          <a:r>
            <a:rPr lang="en-US" smtClean="0"/>
            <a:t>Berkhasiat untuk pengobatan dan dapat digunakan dalam terapi atau tujuan IPTEK serta memunyai potensi kuat mengakibatkan ketergantungan</a:t>
          </a:r>
          <a:endParaRPr lang="en-US"/>
        </a:p>
      </dgm:t>
    </dgm:pt>
    <dgm:pt modelId="{2C7BE35A-D387-4D42-A609-9D78D8F82C9D}" type="parTrans" cxnId="{2A97111A-B73C-4383-B2DE-E9AD3A610D64}">
      <dgm:prSet/>
      <dgm:spPr/>
      <dgm:t>
        <a:bodyPr/>
        <a:lstStyle/>
        <a:p>
          <a:endParaRPr lang="en-US"/>
        </a:p>
      </dgm:t>
    </dgm:pt>
    <dgm:pt modelId="{FBDFD1B2-ED79-407A-8947-B7336C22E8C6}" type="sibTrans" cxnId="{2A97111A-B73C-4383-B2DE-E9AD3A610D64}">
      <dgm:prSet/>
      <dgm:spPr/>
      <dgm:t>
        <a:bodyPr/>
        <a:lstStyle/>
        <a:p>
          <a:endParaRPr lang="en-US"/>
        </a:p>
      </dgm:t>
    </dgm:pt>
    <dgm:pt modelId="{C946A94E-6576-4A57-B740-E6B1564C1C76}">
      <dgm:prSet custT="1"/>
      <dgm:spPr/>
      <dgm:t>
        <a:bodyPr/>
        <a:lstStyle/>
        <a:p>
          <a:pPr rtl="0"/>
          <a:r>
            <a:rPr lang="en-US" sz="2000" dirty="0" err="1" smtClean="0"/>
            <a:t>Amfetamin</a:t>
          </a:r>
          <a:endParaRPr lang="en-US" sz="2000" dirty="0"/>
        </a:p>
      </dgm:t>
    </dgm:pt>
    <dgm:pt modelId="{1ABE900D-1B89-442F-AEAE-71F21609D25B}" type="parTrans" cxnId="{498AB7D3-5FF6-49B3-B0EC-C88DE5664BDF}">
      <dgm:prSet/>
      <dgm:spPr/>
      <dgm:t>
        <a:bodyPr/>
        <a:lstStyle/>
        <a:p>
          <a:endParaRPr lang="en-US"/>
        </a:p>
      </dgm:t>
    </dgm:pt>
    <dgm:pt modelId="{B8DA42E4-8C7E-43DF-93C2-00890E0257D4}" type="sibTrans" cxnId="{498AB7D3-5FF6-49B3-B0EC-C88DE5664BDF}">
      <dgm:prSet/>
      <dgm:spPr/>
      <dgm:t>
        <a:bodyPr/>
        <a:lstStyle/>
        <a:p>
          <a:endParaRPr lang="en-US"/>
        </a:p>
      </dgm:t>
    </dgm:pt>
    <dgm:pt modelId="{533E5EDE-4D91-4EBC-9E30-6BDFFDBA3311}">
      <dgm:prSet custT="1"/>
      <dgm:spPr/>
      <dgm:t>
        <a:bodyPr/>
        <a:lstStyle/>
        <a:p>
          <a:pPr rtl="0"/>
          <a:r>
            <a:rPr lang="en-US" sz="2000" dirty="0" smtClean="0"/>
            <a:t>Methamphetamine (</a:t>
          </a:r>
          <a:r>
            <a:rPr lang="en-US" sz="2000" dirty="0" err="1" smtClean="0"/>
            <a:t>sabu-sabu</a:t>
          </a:r>
          <a:r>
            <a:rPr lang="en-US" sz="2000" dirty="0" smtClean="0"/>
            <a:t>)</a:t>
          </a:r>
          <a:endParaRPr lang="en-US" sz="2000" dirty="0"/>
        </a:p>
      </dgm:t>
    </dgm:pt>
    <dgm:pt modelId="{08370883-F67A-4109-A39E-D17D16EBB588}" type="parTrans" cxnId="{F0147C0E-D56F-4F1B-84E2-424635D2BD06}">
      <dgm:prSet/>
      <dgm:spPr/>
      <dgm:t>
        <a:bodyPr/>
        <a:lstStyle/>
        <a:p>
          <a:endParaRPr lang="en-US"/>
        </a:p>
      </dgm:t>
    </dgm:pt>
    <dgm:pt modelId="{FE579361-4C75-4EDF-B4F9-FE950DB0A218}" type="sibTrans" cxnId="{F0147C0E-D56F-4F1B-84E2-424635D2BD06}">
      <dgm:prSet/>
      <dgm:spPr/>
      <dgm:t>
        <a:bodyPr/>
        <a:lstStyle/>
        <a:p>
          <a:endParaRPr lang="en-US"/>
        </a:p>
      </dgm:t>
    </dgm:pt>
    <dgm:pt modelId="{3F4D36A4-76A4-4C88-AF37-033A33A971AA}">
      <dgm:prSet custT="1"/>
      <dgm:spPr/>
      <dgm:t>
        <a:bodyPr/>
        <a:lstStyle/>
        <a:p>
          <a:pPr rtl="0"/>
          <a:r>
            <a:rPr lang="en-US" sz="2000" dirty="0" err="1" smtClean="0"/>
            <a:t>Fenisiklidin</a:t>
          </a:r>
          <a:endParaRPr lang="en-US" sz="2000" dirty="0"/>
        </a:p>
      </dgm:t>
    </dgm:pt>
    <dgm:pt modelId="{BA443DB4-DFF0-496F-BD08-13F4C3271A88}" type="parTrans" cxnId="{3ACD44E3-9B85-46D7-8DAB-BA5C49A6D4EA}">
      <dgm:prSet/>
      <dgm:spPr/>
      <dgm:t>
        <a:bodyPr/>
        <a:lstStyle/>
        <a:p>
          <a:endParaRPr lang="en-US"/>
        </a:p>
      </dgm:t>
    </dgm:pt>
    <dgm:pt modelId="{C7542A8E-6E36-42CD-A68F-62D9CE37477B}" type="sibTrans" cxnId="{3ACD44E3-9B85-46D7-8DAB-BA5C49A6D4EA}">
      <dgm:prSet/>
      <dgm:spPr/>
      <dgm:t>
        <a:bodyPr/>
        <a:lstStyle/>
        <a:p>
          <a:endParaRPr lang="en-US"/>
        </a:p>
      </dgm:t>
    </dgm:pt>
    <dgm:pt modelId="{6F146367-FA73-4866-A24B-EDF9E23B6BEA}">
      <dgm:prSet custT="1"/>
      <dgm:spPr/>
      <dgm:t>
        <a:bodyPr/>
        <a:lstStyle/>
        <a:p>
          <a:pPr rtl="0"/>
          <a:r>
            <a:rPr lang="en-US" sz="2000" dirty="0" smtClean="0"/>
            <a:t>Ritalin</a:t>
          </a:r>
          <a:endParaRPr lang="en-US" sz="2000" dirty="0"/>
        </a:p>
      </dgm:t>
    </dgm:pt>
    <dgm:pt modelId="{D48107DB-E21A-4ED5-AD3F-629E9B947F92}" type="parTrans" cxnId="{ED0BFFB1-4CE5-45D5-BC24-AC70A50A7CA3}">
      <dgm:prSet/>
      <dgm:spPr/>
      <dgm:t>
        <a:bodyPr/>
        <a:lstStyle/>
        <a:p>
          <a:endParaRPr lang="en-US"/>
        </a:p>
      </dgm:t>
    </dgm:pt>
    <dgm:pt modelId="{AA10DB2F-C186-4804-A216-0730D756CBD8}" type="sibTrans" cxnId="{ED0BFFB1-4CE5-45D5-BC24-AC70A50A7CA3}">
      <dgm:prSet/>
      <dgm:spPr/>
      <dgm:t>
        <a:bodyPr/>
        <a:lstStyle/>
        <a:p>
          <a:endParaRPr lang="en-US"/>
        </a:p>
      </dgm:t>
    </dgm:pt>
    <dgm:pt modelId="{CC0296E9-69EB-4608-9D0E-396E53D7133B}" type="pres">
      <dgm:prSet presAssocID="{3C55E10E-541E-4F52-B51B-66316AFFA36D}" presName="Name0" presStyleCnt="0">
        <dgm:presLayoutVars>
          <dgm:chMax val="7"/>
          <dgm:chPref val="7"/>
          <dgm:dir/>
        </dgm:presLayoutVars>
      </dgm:prSet>
      <dgm:spPr/>
    </dgm:pt>
    <dgm:pt modelId="{1F1851E0-7357-4999-A95B-4EBCCA77BE3B}" type="pres">
      <dgm:prSet presAssocID="{3C55E10E-541E-4F52-B51B-66316AFFA36D}" presName="Name1" presStyleCnt="0"/>
      <dgm:spPr/>
    </dgm:pt>
    <dgm:pt modelId="{4E298C92-4D1A-4524-8F70-AF380B6131D8}" type="pres">
      <dgm:prSet presAssocID="{3C55E10E-541E-4F52-B51B-66316AFFA36D}" presName="cycle" presStyleCnt="0"/>
      <dgm:spPr/>
    </dgm:pt>
    <dgm:pt modelId="{02786267-CF85-44EA-96F9-99A82993B1C6}" type="pres">
      <dgm:prSet presAssocID="{3C55E10E-541E-4F52-B51B-66316AFFA36D}" presName="srcNode" presStyleLbl="node1" presStyleIdx="0" presStyleCnt="6"/>
      <dgm:spPr/>
    </dgm:pt>
    <dgm:pt modelId="{4C50269A-825B-4DB7-8DA0-6E1EE5ED778A}" type="pres">
      <dgm:prSet presAssocID="{3C55E10E-541E-4F52-B51B-66316AFFA36D}" presName="conn" presStyleLbl="parChTrans1D2" presStyleIdx="0" presStyleCnt="1"/>
      <dgm:spPr/>
    </dgm:pt>
    <dgm:pt modelId="{7A3B30D1-CA7C-4F9C-A7ED-9591B0E00559}" type="pres">
      <dgm:prSet presAssocID="{3C55E10E-541E-4F52-B51B-66316AFFA36D}" presName="extraNode" presStyleLbl="node1" presStyleIdx="0" presStyleCnt="6"/>
      <dgm:spPr/>
    </dgm:pt>
    <dgm:pt modelId="{51762C62-E319-4F17-A65D-398FAE90AEFE}" type="pres">
      <dgm:prSet presAssocID="{3C55E10E-541E-4F52-B51B-66316AFFA36D}" presName="dstNode" presStyleLbl="node1" presStyleIdx="0" presStyleCnt="6"/>
      <dgm:spPr/>
    </dgm:pt>
    <dgm:pt modelId="{9B8B08BC-A001-4D3C-8FB1-E11AE6619716}" type="pres">
      <dgm:prSet presAssocID="{BE08E017-75C9-4AA3-A3A0-E8C44AFB0558}" presName="text_1" presStyleLbl="node1" presStyleIdx="0" presStyleCnt="6">
        <dgm:presLayoutVars>
          <dgm:bulletEnabled val="1"/>
        </dgm:presLayoutVars>
      </dgm:prSet>
      <dgm:spPr/>
    </dgm:pt>
    <dgm:pt modelId="{BB5DA994-8C03-4A5E-82E8-F4F54851F673}" type="pres">
      <dgm:prSet presAssocID="{BE08E017-75C9-4AA3-A3A0-E8C44AFB0558}" presName="accent_1" presStyleCnt="0"/>
      <dgm:spPr/>
    </dgm:pt>
    <dgm:pt modelId="{EF69EBC2-2FC8-4E46-BA36-47C34F5893F1}" type="pres">
      <dgm:prSet presAssocID="{BE08E017-75C9-4AA3-A3A0-E8C44AFB0558}" presName="accentRepeatNode" presStyleLbl="solidFgAcc1" presStyleIdx="0" presStyleCnt="6"/>
      <dgm:spPr/>
    </dgm:pt>
    <dgm:pt modelId="{5F7F60F2-685D-4F57-AEB6-E36C754583D6}" type="pres">
      <dgm:prSet presAssocID="{4D1138FE-E9C7-404E-A83D-A43CD4769489}" presName="text_2" presStyleLbl="node1" presStyleIdx="1" presStyleCnt="6">
        <dgm:presLayoutVars>
          <dgm:bulletEnabled val="1"/>
        </dgm:presLayoutVars>
      </dgm:prSet>
      <dgm:spPr/>
    </dgm:pt>
    <dgm:pt modelId="{BB25657C-BBB4-4538-9B36-2A51A9DE62B4}" type="pres">
      <dgm:prSet presAssocID="{4D1138FE-E9C7-404E-A83D-A43CD4769489}" presName="accent_2" presStyleCnt="0"/>
      <dgm:spPr/>
    </dgm:pt>
    <dgm:pt modelId="{D4762865-4BBA-4CF1-9C8A-A84B2206742F}" type="pres">
      <dgm:prSet presAssocID="{4D1138FE-E9C7-404E-A83D-A43CD4769489}" presName="accentRepeatNode" presStyleLbl="solidFgAcc1" presStyleIdx="1" presStyleCnt="6"/>
      <dgm:spPr/>
    </dgm:pt>
    <dgm:pt modelId="{4BA4D451-B146-477C-90FA-E7649BD4A172}" type="pres">
      <dgm:prSet presAssocID="{C946A94E-6576-4A57-B740-E6B1564C1C76}" presName="text_3" presStyleLbl="node1" presStyleIdx="2" presStyleCnt="6">
        <dgm:presLayoutVars>
          <dgm:bulletEnabled val="1"/>
        </dgm:presLayoutVars>
      </dgm:prSet>
      <dgm:spPr/>
    </dgm:pt>
    <dgm:pt modelId="{11D1D4AF-4E8A-44FD-BC52-55BE32EB58E8}" type="pres">
      <dgm:prSet presAssocID="{C946A94E-6576-4A57-B740-E6B1564C1C76}" presName="accent_3" presStyleCnt="0"/>
      <dgm:spPr/>
    </dgm:pt>
    <dgm:pt modelId="{D3D04590-81AF-4806-933E-968E6991DE45}" type="pres">
      <dgm:prSet presAssocID="{C946A94E-6576-4A57-B740-E6B1564C1C76}" presName="accentRepeatNode" presStyleLbl="solidFgAcc1" presStyleIdx="2" presStyleCnt="6"/>
      <dgm:spPr/>
    </dgm:pt>
    <dgm:pt modelId="{39061E89-FDC2-467E-AA9C-6BCB4A3BB086}" type="pres">
      <dgm:prSet presAssocID="{533E5EDE-4D91-4EBC-9E30-6BDFFDBA3311}" presName="text_4" presStyleLbl="node1" presStyleIdx="3" presStyleCnt="6">
        <dgm:presLayoutVars>
          <dgm:bulletEnabled val="1"/>
        </dgm:presLayoutVars>
      </dgm:prSet>
      <dgm:spPr/>
    </dgm:pt>
    <dgm:pt modelId="{0AFAE1F5-FADC-41AC-80C0-4DEBAB7A62C3}" type="pres">
      <dgm:prSet presAssocID="{533E5EDE-4D91-4EBC-9E30-6BDFFDBA3311}" presName="accent_4" presStyleCnt="0"/>
      <dgm:spPr/>
    </dgm:pt>
    <dgm:pt modelId="{11158216-A1FC-402D-96D9-A2A2BD7181A5}" type="pres">
      <dgm:prSet presAssocID="{533E5EDE-4D91-4EBC-9E30-6BDFFDBA3311}" presName="accentRepeatNode" presStyleLbl="solidFgAcc1" presStyleIdx="3" presStyleCnt="6"/>
      <dgm:spPr/>
    </dgm:pt>
    <dgm:pt modelId="{BA065173-DF1F-4FD0-83CB-651DC3B656CB}" type="pres">
      <dgm:prSet presAssocID="{3F4D36A4-76A4-4C88-AF37-033A33A971AA}" presName="text_5" presStyleLbl="node1" presStyleIdx="4" presStyleCnt="6">
        <dgm:presLayoutVars>
          <dgm:bulletEnabled val="1"/>
        </dgm:presLayoutVars>
      </dgm:prSet>
      <dgm:spPr/>
    </dgm:pt>
    <dgm:pt modelId="{7C3E29DB-C8B4-4909-A27B-F45294009227}" type="pres">
      <dgm:prSet presAssocID="{3F4D36A4-76A4-4C88-AF37-033A33A971AA}" presName="accent_5" presStyleCnt="0"/>
      <dgm:spPr/>
    </dgm:pt>
    <dgm:pt modelId="{E72CF14F-7F2B-4CC3-B344-6F7E489110A6}" type="pres">
      <dgm:prSet presAssocID="{3F4D36A4-76A4-4C88-AF37-033A33A971AA}" presName="accentRepeatNode" presStyleLbl="solidFgAcc1" presStyleIdx="4" presStyleCnt="6"/>
      <dgm:spPr/>
    </dgm:pt>
    <dgm:pt modelId="{635E8064-FC4D-489C-9DC4-3C7FE5D16F33}" type="pres">
      <dgm:prSet presAssocID="{6F146367-FA73-4866-A24B-EDF9E23B6BEA}" presName="text_6" presStyleLbl="node1" presStyleIdx="5" presStyleCnt="6">
        <dgm:presLayoutVars>
          <dgm:bulletEnabled val="1"/>
        </dgm:presLayoutVars>
      </dgm:prSet>
      <dgm:spPr/>
    </dgm:pt>
    <dgm:pt modelId="{6445A710-9E37-47DB-B02B-A1E9F5502BA9}" type="pres">
      <dgm:prSet presAssocID="{6F146367-FA73-4866-A24B-EDF9E23B6BEA}" presName="accent_6" presStyleCnt="0"/>
      <dgm:spPr/>
    </dgm:pt>
    <dgm:pt modelId="{12263684-0093-4970-A4C0-AFB8ABF83031}" type="pres">
      <dgm:prSet presAssocID="{6F146367-FA73-4866-A24B-EDF9E23B6BEA}" presName="accentRepeatNode" presStyleLbl="solidFgAcc1" presStyleIdx="5" presStyleCnt="6"/>
      <dgm:spPr/>
    </dgm:pt>
  </dgm:ptLst>
  <dgm:cxnLst>
    <dgm:cxn modelId="{AFE1C91C-9519-4E0A-83C0-39047EC95041}" type="presOf" srcId="{4D1138FE-E9C7-404E-A83D-A43CD4769489}" destId="{5F7F60F2-685D-4F57-AEB6-E36C754583D6}" srcOrd="0" destOrd="0" presId="urn:microsoft.com/office/officeart/2008/layout/VerticalCurvedList"/>
    <dgm:cxn modelId="{3ACD44E3-9B85-46D7-8DAB-BA5C49A6D4EA}" srcId="{3C55E10E-541E-4F52-B51B-66316AFFA36D}" destId="{3F4D36A4-76A4-4C88-AF37-033A33A971AA}" srcOrd="4" destOrd="0" parTransId="{BA443DB4-DFF0-496F-BD08-13F4C3271A88}" sibTransId="{C7542A8E-6E36-42CD-A68F-62D9CE37477B}"/>
    <dgm:cxn modelId="{4D463193-7384-4130-A480-7C628152174A}" srcId="{3C55E10E-541E-4F52-B51B-66316AFFA36D}" destId="{BE08E017-75C9-4AA3-A3A0-E8C44AFB0558}" srcOrd="0" destOrd="0" parTransId="{FC743E3E-8251-4B82-A758-7FF2740A80F7}" sibTransId="{8521DC24-5992-4AE8-BF69-B86D87C30EC9}"/>
    <dgm:cxn modelId="{132C08CC-7350-42E0-9BCB-2CEA390DFF23}" type="presOf" srcId="{3C55E10E-541E-4F52-B51B-66316AFFA36D}" destId="{CC0296E9-69EB-4608-9D0E-396E53D7133B}" srcOrd="0" destOrd="0" presId="urn:microsoft.com/office/officeart/2008/layout/VerticalCurvedList"/>
    <dgm:cxn modelId="{EF79AA2D-19E0-4367-A85B-673AE17580C7}" type="presOf" srcId="{3F4D36A4-76A4-4C88-AF37-033A33A971AA}" destId="{BA065173-DF1F-4FD0-83CB-651DC3B656CB}" srcOrd="0" destOrd="0" presId="urn:microsoft.com/office/officeart/2008/layout/VerticalCurvedList"/>
    <dgm:cxn modelId="{F0147C0E-D56F-4F1B-84E2-424635D2BD06}" srcId="{3C55E10E-541E-4F52-B51B-66316AFFA36D}" destId="{533E5EDE-4D91-4EBC-9E30-6BDFFDBA3311}" srcOrd="3" destOrd="0" parTransId="{08370883-F67A-4109-A39E-D17D16EBB588}" sibTransId="{FE579361-4C75-4EDF-B4F9-FE950DB0A218}"/>
    <dgm:cxn modelId="{2A97111A-B73C-4383-B2DE-E9AD3A610D64}" srcId="{3C55E10E-541E-4F52-B51B-66316AFFA36D}" destId="{4D1138FE-E9C7-404E-A83D-A43CD4769489}" srcOrd="1" destOrd="0" parTransId="{2C7BE35A-D387-4D42-A609-9D78D8F82C9D}" sibTransId="{FBDFD1B2-ED79-407A-8947-B7336C22E8C6}"/>
    <dgm:cxn modelId="{498AB7D3-5FF6-49B3-B0EC-C88DE5664BDF}" srcId="{3C55E10E-541E-4F52-B51B-66316AFFA36D}" destId="{C946A94E-6576-4A57-B740-E6B1564C1C76}" srcOrd="2" destOrd="0" parTransId="{1ABE900D-1B89-442F-AEAE-71F21609D25B}" sibTransId="{B8DA42E4-8C7E-43DF-93C2-00890E0257D4}"/>
    <dgm:cxn modelId="{BF68FE38-2E1B-477A-9D91-C53B373EA110}" type="presOf" srcId="{BE08E017-75C9-4AA3-A3A0-E8C44AFB0558}" destId="{9B8B08BC-A001-4D3C-8FB1-E11AE6619716}" srcOrd="0" destOrd="0" presId="urn:microsoft.com/office/officeart/2008/layout/VerticalCurvedList"/>
    <dgm:cxn modelId="{5A6AF7F9-43DE-4BDE-9D52-7629EA91D53E}" type="presOf" srcId="{6F146367-FA73-4866-A24B-EDF9E23B6BEA}" destId="{635E8064-FC4D-489C-9DC4-3C7FE5D16F33}" srcOrd="0" destOrd="0" presId="urn:microsoft.com/office/officeart/2008/layout/VerticalCurvedList"/>
    <dgm:cxn modelId="{0A35C0D3-5C50-467A-ABB0-F91517101F0A}" type="presOf" srcId="{533E5EDE-4D91-4EBC-9E30-6BDFFDBA3311}" destId="{39061E89-FDC2-467E-AA9C-6BCB4A3BB086}" srcOrd="0" destOrd="0" presId="urn:microsoft.com/office/officeart/2008/layout/VerticalCurvedList"/>
    <dgm:cxn modelId="{8DABFEA3-62CE-4A65-8E79-E183EA081C68}" type="presOf" srcId="{C946A94E-6576-4A57-B740-E6B1564C1C76}" destId="{4BA4D451-B146-477C-90FA-E7649BD4A172}" srcOrd="0" destOrd="0" presId="urn:microsoft.com/office/officeart/2008/layout/VerticalCurvedList"/>
    <dgm:cxn modelId="{87032F0C-FC97-49E9-A4BD-85A6E98EC410}" type="presOf" srcId="{8521DC24-5992-4AE8-BF69-B86D87C30EC9}" destId="{4C50269A-825B-4DB7-8DA0-6E1EE5ED778A}" srcOrd="0" destOrd="0" presId="urn:microsoft.com/office/officeart/2008/layout/VerticalCurvedList"/>
    <dgm:cxn modelId="{ED0BFFB1-4CE5-45D5-BC24-AC70A50A7CA3}" srcId="{3C55E10E-541E-4F52-B51B-66316AFFA36D}" destId="{6F146367-FA73-4866-A24B-EDF9E23B6BEA}" srcOrd="5" destOrd="0" parTransId="{D48107DB-E21A-4ED5-AD3F-629E9B947F92}" sibTransId="{AA10DB2F-C186-4804-A216-0730D756CBD8}"/>
    <dgm:cxn modelId="{D27B8B9A-15C3-477D-A0A9-1839AF8FDE47}" type="presParOf" srcId="{CC0296E9-69EB-4608-9D0E-396E53D7133B}" destId="{1F1851E0-7357-4999-A95B-4EBCCA77BE3B}" srcOrd="0" destOrd="0" presId="urn:microsoft.com/office/officeart/2008/layout/VerticalCurvedList"/>
    <dgm:cxn modelId="{6347B196-11CB-4BF8-B086-78AAECA5C7CF}" type="presParOf" srcId="{1F1851E0-7357-4999-A95B-4EBCCA77BE3B}" destId="{4E298C92-4D1A-4524-8F70-AF380B6131D8}" srcOrd="0" destOrd="0" presId="urn:microsoft.com/office/officeart/2008/layout/VerticalCurvedList"/>
    <dgm:cxn modelId="{EF0E782B-0F2C-40E2-9FC8-1C8F6F67DC20}" type="presParOf" srcId="{4E298C92-4D1A-4524-8F70-AF380B6131D8}" destId="{02786267-CF85-44EA-96F9-99A82993B1C6}" srcOrd="0" destOrd="0" presId="urn:microsoft.com/office/officeart/2008/layout/VerticalCurvedList"/>
    <dgm:cxn modelId="{0A49E5AC-AD7D-4A1A-92C2-F16FC1A87422}" type="presParOf" srcId="{4E298C92-4D1A-4524-8F70-AF380B6131D8}" destId="{4C50269A-825B-4DB7-8DA0-6E1EE5ED778A}" srcOrd="1" destOrd="0" presId="urn:microsoft.com/office/officeart/2008/layout/VerticalCurvedList"/>
    <dgm:cxn modelId="{78DD4CF6-0FEB-4021-828C-88D6E64C48B1}" type="presParOf" srcId="{4E298C92-4D1A-4524-8F70-AF380B6131D8}" destId="{7A3B30D1-CA7C-4F9C-A7ED-9591B0E00559}" srcOrd="2" destOrd="0" presId="urn:microsoft.com/office/officeart/2008/layout/VerticalCurvedList"/>
    <dgm:cxn modelId="{CB647406-71C0-4844-8FFE-A220D8DCEBC9}" type="presParOf" srcId="{4E298C92-4D1A-4524-8F70-AF380B6131D8}" destId="{51762C62-E319-4F17-A65D-398FAE90AEFE}" srcOrd="3" destOrd="0" presId="urn:microsoft.com/office/officeart/2008/layout/VerticalCurvedList"/>
    <dgm:cxn modelId="{14195124-0997-454C-879A-22B4BAB8B7A4}" type="presParOf" srcId="{1F1851E0-7357-4999-A95B-4EBCCA77BE3B}" destId="{9B8B08BC-A001-4D3C-8FB1-E11AE6619716}" srcOrd="1" destOrd="0" presId="urn:microsoft.com/office/officeart/2008/layout/VerticalCurvedList"/>
    <dgm:cxn modelId="{8E5E1BD8-0FA9-4BE4-99F4-78C55D34C5EE}" type="presParOf" srcId="{1F1851E0-7357-4999-A95B-4EBCCA77BE3B}" destId="{BB5DA994-8C03-4A5E-82E8-F4F54851F673}" srcOrd="2" destOrd="0" presId="urn:microsoft.com/office/officeart/2008/layout/VerticalCurvedList"/>
    <dgm:cxn modelId="{B5E1AEFE-5E6A-4CEA-97C2-8FA3D8547775}" type="presParOf" srcId="{BB5DA994-8C03-4A5E-82E8-F4F54851F673}" destId="{EF69EBC2-2FC8-4E46-BA36-47C34F5893F1}" srcOrd="0" destOrd="0" presId="urn:microsoft.com/office/officeart/2008/layout/VerticalCurvedList"/>
    <dgm:cxn modelId="{C22E5BB2-DC45-4387-9748-636AA16071DD}" type="presParOf" srcId="{1F1851E0-7357-4999-A95B-4EBCCA77BE3B}" destId="{5F7F60F2-685D-4F57-AEB6-E36C754583D6}" srcOrd="3" destOrd="0" presId="urn:microsoft.com/office/officeart/2008/layout/VerticalCurvedList"/>
    <dgm:cxn modelId="{1C277226-4483-4024-9BCA-31055DC8284A}" type="presParOf" srcId="{1F1851E0-7357-4999-A95B-4EBCCA77BE3B}" destId="{BB25657C-BBB4-4538-9B36-2A51A9DE62B4}" srcOrd="4" destOrd="0" presId="urn:microsoft.com/office/officeart/2008/layout/VerticalCurvedList"/>
    <dgm:cxn modelId="{F40786B2-9EA5-4AFB-A45A-443E5EE8A03D}" type="presParOf" srcId="{BB25657C-BBB4-4538-9B36-2A51A9DE62B4}" destId="{D4762865-4BBA-4CF1-9C8A-A84B2206742F}" srcOrd="0" destOrd="0" presId="urn:microsoft.com/office/officeart/2008/layout/VerticalCurvedList"/>
    <dgm:cxn modelId="{AE168A16-65CD-43BC-AC42-B4DCC70C9E10}" type="presParOf" srcId="{1F1851E0-7357-4999-A95B-4EBCCA77BE3B}" destId="{4BA4D451-B146-477C-90FA-E7649BD4A172}" srcOrd="5" destOrd="0" presId="urn:microsoft.com/office/officeart/2008/layout/VerticalCurvedList"/>
    <dgm:cxn modelId="{9F40C0DF-567F-405F-ABD8-77C85CFB7A38}" type="presParOf" srcId="{1F1851E0-7357-4999-A95B-4EBCCA77BE3B}" destId="{11D1D4AF-4E8A-44FD-BC52-55BE32EB58E8}" srcOrd="6" destOrd="0" presId="urn:microsoft.com/office/officeart/2008/layout/VerticalCurvedList"/>
    <dgm:cxn modelId="{46EA593F-A371-4874-9ECC-5C2C084AFDFE}" type="presParOf" srcId="{11D1D4AF-4E8A-44FD-BC52-55BE32EB58E8}" destId="{D3D04590-81AF-4806-933E-968E6991DE45}" srcOrd="0" destOrd="0" presId="urn:microsoft.com/office/officeart/2008/layout/VerticalCurvedList"/>
    <dgm:cxn modelId="{C6AAB481-2074-4CE3-A9E2-378020EEFBCC}" type="presParOf" srcId="{1F1851E0-7357-4999-A95B-4EBCCA77BE3B}" destId="{39061E89-FDC2-467E-AA9C-6BCB4A3BB086}" srcOrd="7" destOrd="0" presId="urn:microsoft.com/office/officeart/2008/layout/VerticalCurvedList"/>
    <dgm:cxn modelId="{52F44B07-942F-4802-A817-691B42E6DA60}" type="presParOf" srcId="{1F1851E0-7357-4999-A95B-4EBCCA77BE3B}" destId="{0AFAE1F5-FADC-41AC-80C0-4DEBAB7A62C3}" srcOrd="8" destOrd="0" presId="urn:microsoft.com/office/officeart/2008/layout/VerticalCurvedList"/>
    <dgm:cxn modelId="{DD4191C6-1310-437D-A771-982C9D99C4DA}" type="presParOf" srcId="{0AFAE1F5-FADC-41AC-80C0-4DEBAB7A62C3}" destId="{11158216-A1FC-402D-96D9-A2A2BD7181A5}" srcOrd="0" destOrd="0" presId="urn:microsoft.com/office/officeart/2008/layout/VerticalCurvedList"/>
    <dgm:cxn modelId="{B185266F-6C50-4BC5-8530-C37429F870BD}" type="presParOf" srcId="{1F1851E0-7357-4999-A95B-4EBCCA77BE3B}" destId="{BA065173-DF1F-4FD0-83CB-651DC3B656CB}" srcOrd="9" destOrd="0" presId="urn:microsoft.com/office/officeart/2008/layout/VerticalCurvedList"/>
    <dgm:cxn modelId="{1702E576-EB09-4EED-B781-E8924CA7E593}" type="presParOf" srcId="{1F1851E0-7357-4999-A95B-4EBCCA77BE3B}" destId="{7C3E29DB-C8B4-4909-A27B-F45294009227}" srcOrd="10" destOrd="0" presId="urn:microsoft.com/office/officeart/2008/layout/VerticalCurvedList"/>
    <dgm:cxn modelId="{1BDDD278-19D7-493C-AFAD-48FF01041202}" type="presParOf" srcId="{7C3E29DB-C8B4-4909-A27B-F45294009227}" destId="{E72CF14F-7F2B-4CC3-B344-6F7E489110A6}" srcOrd="0" destOrd="0" presId="urn:microsoft.com/office/officeart/2008/layout/VerticalCurvedList"/>
    <dgm:cxn modelId="{2BC32FD6-3632-48DF-B18D-154335E686A4}" type="presParOf" srcId="{1F1851E0-7357-4999-A95B-4EBCCA77BE3B}" destId="{635E8064-FC4D-489C-9DC4-3C7FE5D16F33}" srcOrd="11" destOrd="0" presId="urn:microsoft.com/office/officeart/2008/layout/VerticalCurvedList"/>
    <dgm:cxn modelId="{95E672E5-1F45-4C2A-922E-54C95363D0C9}" type="presParOf" srcId="{1F1851E0-7357-4999-A95B-4EBCCA77BE3B}" destId="{6445A710-9E37-47DB-B02B-A1E9F5502BA9}" srcOrd="12" destOrd="0" presId="urn:microsoft.com/office/officeart/2008/layout/VerticalCurvedList"/>
    <dgm:cxn modelId="{0F46889D-5BCA-4918-A0F1-1E978A60CC12}" type="presParOf" srcId="{6445A710-9E37-47DB-B02B-A1E9F5502BA9}" destId="{12263684-0093-4970-A4C0-AFB8ABF830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504D26-147E-4C22-B783-531B8AC021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CE28E07-3845-45B6-B83C-8CE2F876FF91}">
      <dgm:prSet custT="1"/>
      <dgm:spPr/>
      <dgm:t>
        <a:bodyPr/>
        <a:lstStyle/>
        <a:p>
          <a:pPr rtl="0"/>
          <a:r>
            <a:rPr lang="en-US" sz="2400" dirty="0" err="1" smtClean="0"/>
            <a:t>Golongan</a:t>
          </a:r>
          <a:r>
            <a:rPr lang="en-US" sz="2400" dirty="0" smtClean="0"/>
            <a:t> III</a:t>
          </a:r>
          <a:endParaRPr lang="en-US" sz="2400" dirty="0"/>
        </a:p>
      </dgm:t>
    </dgm:pt>
    <dgm:pt modelId="{421126B9-1A93-4051-A2F8-99BFD4010506}" type="parTrans" cxnId="{B7654F5D-2618-4F1E-B7F3-EEA1CEA0292D}">
      <dgm:prSet/>
      <dgm:spPr/>
      <dgm:t>
        <a:bodyPr/>
        <a:lstStyle/>
        <a:p>
          <a:endParaRPr lang="en-US"/>
        </a:p>
      </dgm:t>
    </dgm:pt>
    <dgm:pt modelId="{DB6FFB52-1F72-4ACD-9FBD-446BC10ACAF2}" type="sibTrans" cxnId="{B7654F5D-2618-4F1E-B7F3-EEA1CEA0292D}">
      <dgm:prSet/>
      <dgm:spPr/>
      <dgm:t>
        <a:bodyPr/>
        <a:lstStyle/>
        <a:p>
          <a:endParaRPr lang="en-US"/>
        </a:p>
      </dgm:t>
    </dgm:pt>
    <dgm:pt modelId="{E2D996C7-F31A-48F7-A491-AF565A339202}">
      <dgm:prSet/>
      <dgm:spPr/>
      <dgm:t>
        <a:bodyPr/>
        <a:lstStyle/>
        <a:p>
          <a:pPr rtl="0"/>
          <a:r>
            <a:rPr lang="en-US" smtClean="0"/>
            <a:t>Berkhasiat untuk pengobatan dan banyak digunakan untuk terapi dan tujua IPTEK, berpotensi sedang menyebabkan ketergantungan</a:t>
          </a:r>
          <a:endParaRPr lang="en-US"/>
        </a:p>
      </dgm:t>
    </dgm:pt>
    <dgm:pt modelId="{E500E57F-8D4F-4F97-A2BB-A372B768F3D6}" type="parTrans" cxnId="{6AF8524C-D5E6-46F7-A41E-AB6033CDB659}">
      <dgm:prSet/>
      <dgm:spPr/>
      <dgm:t>
        <a:bodyPr/>
        <a:lstStyle/>
        <a:p>
          <a:endParaRPr lang="en-US"/>
        </a:p>
      </dgm:t>
    </dgm:pt>
    <dgm:pt modelId="{6F3DB8F9-EE41-4D7F-B7AE-926FDD3DCE6D}" type="sibTrans" cxnId="{6AF8524C-D5E6-46F7-A41E-AB6033CDB659}">
      <dgm:prSet/>
      <dgm:spPr/>
      <dgm:t>
        <a:bodyPr/>
        <a:lstStyle/>
        <a:p>
          <a:endParaRPr lang="en-US"/>
        </a:p>
      </dgm:t>
    </dgm:pt>
    <dgm:pt modelId="{A33E50C6-9542-4CD1-85BA-5A74C6D67056}">
      <dgm:prSet custT="1"/>
      <dgm:spPr/>
      <dgm:t>
        <a:bodyPr/>
        <a:lstStyle/>
        <a:p>
          <a:pPr rtl="0"/>
          <a:r>
            <a:rPr lang="en-US" sz="2400" dirty="0" err="1" smtClean="0"/>
            <a:t>Flunitrazepam</a:t>
          </a:r>
          <a:endParaRPr lang="en-US" sz="2400" dirty="0"/>
        </a:p>
      </dgm:t>
    </dgm:pt>
    <dgm:pt modelId="{80C0D08D-BA11-41D7-B7B2-546512FBD918}" type="parTrans" cxnId="{7FECC88B-4C6F-441E-8531-F7CB0E056101}">
      <dgm:prSet/>
      <dgm:spPr/>
      <dgm:t>
        <a:bodyPr/>
        <a:lstStyle/>
        <a:p>
          <a:endParaRPr lang="en-US"/>
        </a:p>
      </dgm:t>
    </dgm:pt>
    <dgm:pt modelId="{8B2E40A7-4FAD-413C-A428-BB27D196C364}" type="sibTrans" cxnId="{7FECC88B-4C6F-441E-8531-F7CB0E056101}">
      <dgm:prSet/>
      <dgm:spPr/>
      <dgm:t>
        <a:bodyPr/>
        <a:lstStyle/>
        <a:p>
          <a:endParaRPr lang="en-US"/>
        </a:p>
      </dgm:t>
    </dgm:pt>
    <dgm:pt modelId="{5F8E2AA2-E076-4807-A826-B3B560D02ADF}">
      <dgm:prSet custT="1"/>
      <dgm:spPr/>
      <dgm:t>
        <a:bodyPr/>
        <a:lstStyle/>
        <a:p>
          <a:pPr rtl="0"/>
          <a:r>
            <a:rPr lang="en-US" sz="2400" dirty="0" smtClean="0"/>
            <a:t>Pentobarbital</a:t>
          </a:r>
          <a:endParaRPr lang="en-US" sz="2400" dirty="0"/>
        </a:p>
      </dgm:t>
    </dgm:pt>
    <dgm:pt modelId="{041C2598-D0CA-45DB-9E37-BCC2263BB88F}" type="parTrans" cxnId="{49D075BE-2BD9-4A74-B819-97DF48C8F1F1}">
      <dgm:prSet/>
      <dgm:spPr/>
      <dgm:t>
        <a:bodyPr/>
        <a:lstStyle/>
        <a:p>
          <a:endParaRPr lang="en-US"/>
        </a:p>
      </dgm:t>
    </dgm:pt>
    <dgm:pt modelId="{FCE4BE40-EAC6-4ABE-98DF-FD8516235EAA}" type="sibTrans" cxnId="{49D075BE-2BD9-4A74-B819-97DF48C8F1F1}">
      <dgm:prSet/>
      <dgm:spPr/>
      <dgm:t>
        <a:bodyPr/>
        <a:lstStyle/>
        <a:p>
          <a:endParaRPr lang="en-US"/>
        </a:p>
      </dgm:t>
    </dgm:pt>
    <dgm:pt modelId="{D925C179-5E0D-4F1A-A8FD-17B3674D0156}">
      <dgm:prSet custT="1"/>
      <dgm:spPr/>
      <dgm:t>
        <a:bodyPr/>
        <a:lstStyle/>
        <a:p>
          <a:pPr rtl="0"/>
          <a:r>
            <a:rPr lang="en-US" sz="2400" dirty="0" err="1" smtClean="0"/>
            <a:t>Aobarbital</a:t>
          </a:r>
          <a:endParaRPr lang="en-US" sz="2400" dirty="0"/>
        </a:p>
      </dgm:t>
    </dgm:pt>
    <dgm:pt modelId="{470A834D-A86A-4A63-8462-95899BE609A9}" type="parTrans" cxnId="{6105ABD9-1BE6-45E0-868B-A2B83B663B3C}">
      <dgm:prSet/>
      <dgm:spPr/>
      <dgm:t>
        <a:bodyPr/>
        <a:lstStyle/>
        <a:p>
          <a:endParaRPr lang="en-US"/>
        </a:p>
      </dgm:t>
    </dgm:pt>
    <dgm:pt modelId="{1E5D4A35-1B0F-450A-BCD7-8CC82EECE2CF}" type="sibTrans" cxnId="{6105ABD9-1BE6-45E0-868B-A2B83B663B3C}">
      <dgm:prSet/>
      <dgm:spPr/>
      <dgm:t>
        <a:bodyPr/>
        <a:lstStyle/>
        <a:p>
          <a:endParaRPr lang="en-US"/>
        </a:p>
      </dgm:t>
    </dgm:pt>
    <dgm:pt modelId="{AB32A6EE-7008-4A16-B580-D9FBA565B7EC}">
      <dgm:prSet custT="1"/>
      <dgm:spPr/>
      <dgm:t>
        <a:bodyPr/>
        <a:lstStyle/>
        <a:p>
          <a:pPr rtl="0"/>
          <a:r>
            <a:rPr lang="en-US" sz="2400" dirty="0" smtClean="0"/>
            <a:t>Katina</a:t>
          </a:r>
          <a:endParaRPr lang="en-US" sz="2400" dirty="0"/>
        </a:p>
      </dgm:t>
    </dgm:pt>
    <dgm:pt modelId="{EA7C94A6-3216-4192-8A4A-BBF5632F8EFC}" type="parTrans" cxnId="{B62918D4-E505-4E0D-9C15-735B9932C244}">
      <dgm:prSet/>
      <dgm:spPr/>
      <dgm:t>
        <a:bodyPr/>
        <a:lstStyle/>
        <a:p>
          <a:endParaRPr lang="en-US"/>
        </a:p>
      </dgm:t>
    </dgm:pt>
    <dgm:pt modelId="{7D024340-9A7E-490B-B84A-4E8F41E9731D}" type="sibTrans" cxnId="{B62918D4-E505-4E0D-9C15-735B9932C244}">
      <dgm:prSet/>
      <dgm:spPr/>
      <dgm:t>
        <a:bodyPr/>
        <a:lstStyle/>
        <a:p>
          <a:endParaRPr lang="en-US"/>
        </a:p>
      </dgm:t>
    </dgm:pt>
    <dgm:pt modelId="{9C4C262E-5B43-4E3A-B211-37C38DAFB1B7}" type="pres">
      <dgm:prSet presAssocID="{F2504D26-147E-4C22-B783-531B8AC0210D}" presName="Name0" presStyleCnt="0">
        <dgm:presLayoutVars>
          <dgm:chMax val="7"/>
          <dgm:chPref val="7"/>
          <dgm:dir/>
        </dgm:presLayoutVars>
      </dgm:prSet>
      <dgm:spPr/>
    </dgm:pt>
    <dgm:pt modelId="{CA3752C7-7181-469E-9304-175FAB1612B4}" type="pres">
      <dgm:prSet presAssocID="{F2504D26-147E-4C22-B783-531B8AC0210D}" presName="Name1" presStyleCnt="0"/>
      <dgm:spPr/>
    </dgm:pt>
    <dgm:pt modelId="{0A31024A-4FD5-490A-8BFE-2E263F2C62FB}" type="pres">
      <dgm:prSet presAssocID="{F2504D26-147E-4C22-B783-531B8AC0210D}" presName="cycle" presStyleCnt="0"/>
      <dgm:spPr/>
    </dgm:pt>
    <dgm:pt modelId="{B3C4F576-2F3C-4C6C-A4D1-D0E52AE2A359}" type="pres">
      <dgm:prSet presAssocID="{F2504D26-147E-4C22-B783-531B8AC0210D}" presName="srcNode" presStyleLbl="node1" presStyleIdx="0" presStyleCnt="6"/>
      <dgm:spPr/>
    </dgm:pt>
    <dgm:pt modelId="{A89EB170-17E6-4277-A753-C23C7728B98A}" type="pres">
      <dgm:prSet presAssocID="{F2504D26-147E-4C22-B783-531B8AC0210D}" presName="conn" presStyleLbl="parChTrans1D2" presStyleIdx="0" presStyleCnt="1"/>
      <dgm:spPr/>
    </dgm:pt>
    <dgm:pt modelId="{2D8B78C6-ACB6-4605-AC2B-BB2DB692A388}" type="pres">
      <dgm:prSet presAssocID="{F2504D26-147E-4C22-B783-531B8AC0210D}" presName="extraNode" presStyleLbl="node1" presStyleIdx="0" presStyleCnt="6"/>
      <dgm:spPr/>
    </dgm:pt>
    <dgm:pt modelId="{7F423600-7663-43A2-A758-3506C5DF3184}" type="pres">
      <dgm:prSet presAssocID="{F2504D26-147E-4C22-B783-531B8AC0210D}" presName="dstNode" presStyleLbl="node1" presStyleIdx="0" presStyleCnt="6"/>
      <dgm:spPr/>
    </dgm:pt>
    <dgm:pt modelId="{66F17E96-1679-4733-9D62-BD32F7B868D3}" type="pres">
      <dgm:prSet presAssocID="{9CE28E07-3845-45B6-B83C-8CE2F876FF91}" presName="text_1" presStyleLbl="node1" presStyleIdx="0" presStyleCnt="6">
        <dgm:presLayoutVars>
          <dgm:bulletEnabled val="1"/>
        </dgm:presLayoutVars>
      </dgm:prSet>
      <dgm:spPr/>
    </dgm:pt>
    <dgm:pt modelId="{F9EE4CFE-BDD0-488D-A798-3AAEB3130C56}" type="pres">
      <dgm:prSet presAssocID="{9CE28E07-3845-45B6-B83C-8CE2F876FF91}" presName="accent_1" presStyleCnt="0"/>
      <dgm:spPr/>
    </dgm:pt>
    <dgm:pt modelId="{ED83AAD3-F2E0-4C3A-84B7-9154C84EC3E0}" type="pres">
      <dgm:prSet presAssocID="{9CE28E07-3845-45B6-B83C-8CE2F876FF91}" presName="accentRepeatNode" presStyleLbl="solidFgAcc1" presStyleIdx="0" presStyleCnt="6"/>
      <dgm:spPr/>
    </dgm:pt>
    <dgm:pt modelId="{A6B92207-5450-4F5D-A89E-90DA4DE736A0}" type="pres">
      <dgm:prSet presAssocID="{E2D996C7-F31A-48F7-A491-AF565A339202}" presName="text_2" presStyleLbl="node1" presStyleIdx="1" presStyleCnt="6">
        <dgm:presLayoutVars>
          <dgm:bulletEnabled val="1"/>
        </dgm:presLayoutVars>
      </dgm:prSet>
      <dgm:spPr/>
    </dgm:pt>
    <dgm:pt modelId="{5DDF343A-4058-454E-9704-834B62568F22}" type="pres">
      <dgm:prSet presAssocID="{E2D996C7-F31A-48F7-A491-AF565A339202}" presName="accent_2" presStyleCnt="0"/>
      <dgm:spPr/>
    </dgm:pt>
    <dgm:pt modelId="{27A5C51E-D556-419D-8780-D4B50A3D9F34}" type="pres">
      <dgm:prSet presAssocID="{E2D996C7-F31A-48F7-A491-AF565A339202}" presName="accentRepeatNode" presStyleLbl="solidFgAcc1" presStyleIdx="1" presStyleCnt="6"/>
      <dgm:spPr/>
    </dgm:pt>
    <dgm:pt modelId="{E82FD8AE-1A40-4A6C-98B3-D400263B1F73}" type="pres">
      <dgm:prSet presAssocID="{A33E50C6-9542-4CD1-85BA-5A74C6D67056}" presName="text_3" presStyleLbl="node1" presStyleIdx="2" presStyleCnt="6">
        <dgm:presLayoutVars>
          <dgm:bulletEnabled val="1"/>
        </dgm:presLayoutVars>
      </dgm:prSet>
      <dgm:spPr/>
    </dgm:pt>
    <dgm:pt modelId="{FF305E4F-8E49-4D74-8FBA-9B511CE136BA}" type="pres">
      <dgm:prSet presAssocID="{A33E50C6-9542-4CD1-85BA-5A74C6D67056}" presName="accent_3" presStyleCnt="0"/>
      <dgm:spPr/>
    </dgm:pt>
    <dgm:pt modelId="{B72D88FE-8EE4-44E4-8DC3-28F8321596AF}" type="pres">
      <dgm:prSet presAssocID="{A33E50C6-9542-4CD1-85BA-5A74C6D67056}" presName="accentRepeatNode" presStyleLbl="solidFgAcc1" presStyleIdx="2" presStyleCnt="6"/>
      <dgm:spPr/>
    </dgm:pt>
    <dgm:pt modelId="{6662C64C-7EA9-4AE4-8CC0-79EF8D4D6F29}" type="pres">
      <dgm:prSet presAssocID="{5F8E2AA2-E076-4807-A826-B3B560D02ADF}" presName="text_4" presStyleLbl="node1" presStyleIdx="3" presStyleCnt="6">
        <dgm:presLayoutVars>
          <dgm:bulletEnabled val="1"/>
        </dgm:presLayoutVars>
      </dgm:prSet>
      <dgm:spPr/>
    </dgm:pt>
    <dgm:pt modelId="{771DEBA9-24A8-4BAF-A81B-8DBECEE6F431}" type="pres">
      <dgm:prSet presAssocID="{5F8E2AA2-E076-4807-A826-B3B560D02ADF}" presName="accent_4" presStyleCnt="0"/>
      <dgm:spPr/>
    </dgm:pt>
    <dgm:pt modelId="{14D98152-8523-4B99-AD1E-BE6B070EA356}" type="pres">
      <dgm:prSet presAssocID="{5F8E2AA2-E076-4807-A826-B3B560D02ADF}" presName="accentRepeatNode" presStyleLbl="solidFgAcc1" presStyleIdx="3" presStyleCnt="6"/>
      <dgm:spPr/>
    </dgm:pt>
    <dgm:pt modelId="{5E2851F3-1F73-40BD-B3AA-DE7282AFCA9D}" type="pres">
      <dgm:prSet presAssocID="{D925C179-5E0D-4F1A-A8FD-17B3674D0156}" presName="text_5" presStyleLbl="node1" presStyleIdx="4" presStyleCnt="6">
        <dgm:presLayoutVars>
          <dgm:bulletEnabled val="1"/>
        </dgm:presLayoutVars>
      </dgm:prSet>
      <dgm:spPr/>
    </dgm:pt>
    <dgm:pt modelId="{D1696688-25BB-48FE-A603-BD2238A0AB75}" type="pres">
      <dgm:prSet presAssocID="{D925C179-5E0D-4F1A-A8FD-17B3674D0156}" presName="accent_5" presStyleCnt="0"/>
      <dgm:spPr/>
    </dgm:pt>
    <dgm:pt modelId="{5EF8CF0E-4916-4CD5-A7AC-DB02147A2626}" type="pres">
      <dgm:prSet presAssocID="{D925C179-5E0D-4F1A-A8FD-17B3674D0156}" presName="accentRepeatNode" presStyleLbl="solidFgAcc1" presStyleIdx="4" presStyleCnt="6"/>
      <dgm:spPr/>
    </dgm:pt>
    <dgm:pt modelId="{7436749B-96A2-4898-8C4F-FCE5156408C0}" type="pres">
      <dgm:prSet presAssocID="{AB32A6EE-7008-4A16-B580-D9FBA565B7EC}" presName="text_6" presStyleLbl="node1" presStyleIdx="5" presStyleCnt="6">
        <dgm:presLayoutVars>
          <dgm:bulletEnabled val="1"/>
        </dgm:presLayoutVars>
      </dgm:prSet>
      <dgm:spPr/>
    </dgm:pt>
    <dgm:pt modelId="{53651C2F-C3FF-4CFB-80C6-703B9F21DBB1}" type="pres">
      <dgm:prSet presAssocID="{AB32A6EE-7008-4A16-B580-D9FBA565B7EC}" presName="accent_6" presStyleCnt="0"/>
      <dgm:spPr/>
    </dgm:pt>
    <dgm:pt modelId="{40D6F301-C4A8-4B35-8982-B87DC347FE2F}" type="pres">
      <dgm:prSet presAssocID="{AB32A6EE-7008-4A16-B580-D9FBA565B7EC}" presName="accentRepeatNode" presStyleLbl="solidFgAcc1" presStyleIdx="5" presStyleCnt="6"/>
      <dgm:spPr/>
    </dgm:pt>
  </dgm:ptLst>
  <dgm:cxnLst>
    <dgm:cxn modelId="{AC9084A9-1DA9-4B10-8388-E2099E939DA7}" type="presOf" srcId="{A33E50C6-9542-4CD1-85BA-5A74C6D67056}" destId="{E82FD8AE-1A40-4A6C-98B3-D400263B1F73}" srcOrd="0" destOrd="0" presId="urn:microsoft.com/office/officeart/2008/layout/VerticalCurvedList"/>
    <dgm:cxn modelId="{2A44A4F9-9CFB-4CAB-B7AA-883D40E65B6E}" type="presOf" srcId="{AB32A6EE-7008-4A16-B580-D9FBA565B7EC}" destId="{7436749B-96A2-4898-8C4F-FCE5156408C0}" srcOrd="0" destOrd="0" presId="urn:microsoft.com/office/officeart/2008/layout/VerticalCurvedList"/>
    <dgm:cxn modelId="{C5C3062C-3B26-4F92-AD56-559DC742676D}" type="presOf" srcId="{F2504D26-147E-4C22-B783-531B8AC0210D}" destId="{9C4C262E-5B43-4E3A-B211-37C38DAFB1B7}" srcOrd="0" destOrd="0" presId="urn:microsoft.com/office/officeart/2008/layout/VerticalCurvedList"/>
    <dgm:cxn modelId="{B62918D4-E505-4E0D-9C15-735B9932C244}" srcId="{F2504D26-147E-4C22-B783-531B8AC0210D}" destId="{AB32A6EE-7008-4A16-B580-D9FBA565B7EC}" srcOrd="5" destOrd="0" parTransId="{EA7C94A6-3216-4192-8A4A-BBF5632F8EFC}" sibTransId="{7D024340-9A7E-490B-B84A-4E8F41E9731D}"/>
    <dgm:cxn modelId="{6105ABD9-1BE6-45E0-868B-A2B83B663B3C}" srcId="{F2504D26-147E-4C22-B783-531B8AC0210D}" destId="{D925C179-5E0D-4F1A-A8FD-17B3674D0156}" srcOrd="4" destOrd="0" parTransId="{470A834D-A86A-4A63-8462-95899BE609A9}" sibTransId="{1E5D4A35-1B0F-450A-BCD7-8CC82EECE2CF}"/>
    <dgm:cxn modelId="{CBD5B530-97E1-4D66-8573-F169E86F4A79}" type="presOf" srcId="{D925C179-5E0D-4F1A-A8FD-17B3674D0156}" destId="{5E2851F3-1F73-40BD-B3AA-DE7282AFCA9D}" srcOrd="0" destOrd="0" presId="urn:microsoft.com/office/officeart/2008/layout/VerticalCurvedList"/>
    <dgm:cxn modelId="{7FECC88B-4C6F-441E-8531-F7CB0E056101}" srcId="{F2504D26-147E-4C22-B783-531B8AC0210D}" destId="{A33E50C6-9542-4CD1-85BA-5A74C6D67056}" srcOrd="2" destOrd="0" parTransId="{80C0D08D-BA11-41D7-B7B2-546512FBD918}" sibTransId="{8B2E40A7-4FAD-413C-A428-BB27D196C364}"/>
    <dgm:cxn modelId="{49D075BE-2BD9-4A74-B819-97DF48C8F1F1}" srcId="{F2504D26-147E-4C22-B783-531B8AC0210D}" destId="{5F8E2AA2-E076-4807-A826-B3B560D02ADF}" srcOrd="3" destOrd="0" parTransId="{041C2598-D0CA-45DB-9E37-BCC2263BB88F}" sibTransId="{FCE4BE40-EAC6-4ABE-98DF-FD8516235EAA}"/>
    <dgm:cxn modelId="{5BB00F5D-3031-420F-BAC8-35734DA12B4A}" type="presOf" srcId="{E2D996C7-F31A-48F7-A491-AF565A339202}" destId="{A6B92207-5450-4F5D-A89E-90DA4DE736A0}" srcOrd="0" destOrd="0" presId="urn:microsoft.com/office/officeart/2008/layout/VerticalCurvedList"/>
    <dgm:cxn modelId="{6AF8524C-D5E6-46F7-A41E-AB6033CDB659}" srcId="{F2504D26-147E-4C22-B783-531B8AC0210D}" destId="{E2D996C7-F31A-48F7-A491-AF565A339202}" srcOrd="1" destOrd="0" parTransId="{E500E57F-8D4F-4F97-A2BB-A372B768F3D6}" sibTransId="{6F3DB8F9-EE41-4D7F-B7AE-926FDD3DCE6D}"/>
    <dgm:cxn modelId="{B7654F5D-2618-4F1E-B7F3-EEA1CEA0292D}" srcId="{F2504D26-147E-4C22-B783-531B8AC0210D}" destId="{9CE28E07-3845-45B6-B83C-8CE2F876FF91}" srcOrd="0" destOrd="0" parTransId="{421126B9-1A93-4051-A2F8-99BFD4010506}" sibTransId="{DB6FFB52-1F72-4ACD-9FBD-446BC10ACAF2}"/>
    <dgm:cxn modelId="{2D55FC83-1235-4323-8344-A39BE8BD8C51}" type="presOf" srcId="{DB6FFB52-1F72-4ACD-9FBD-446BC10ACAF2}" destId="{A89EB170-17E6-4277-A753-C23C7728B98A}" srcOrd="0" destOrd="0" presId="urn:microsoft.com/office/officeart/2008/layout/VerticalCurvedList"/>
    <dgm:cxn modelId="{417BDB66-E07A-405D-BAFE-F192D77D27A4}" type="presOf" srcId="{5F8E2AA2-E076-4807-A826-B3B560D02ADF}" destId="{6662C64C-7EA9-4AE4-8CC0-79EF8D4D6F29}" srcOrd="0" destOrd="0" presId="urn:microsoft.com/office/officeart/2008/layout/VerticalCurvedList"/>
    <dgm:cxn modelId="{40CCADCC-000A-4FAF-A6BE-B2D8AEAE4A9B}" type="presOf" srcId="{9CE28E07-3845-45B6-B83C-8CE2F876FF91}" destId="{66F17E96-1679-4733-9D62-BD32F7B868D3}" srcOrd="0" destOrd="0" presId="urn:microsoft.com/office/officeart/2008/layout/VerticalCurvedList"/>
    <dgm:cxn modelId="{84354634-41D8-4BA6-BA00-1F689FF52C78}" type="presParOf" srcId="{9C4C262E-5B43-4E3A-B211-37C38DAFB1B7}" destId="{CA3752C7-7181-469E-9304-175FAB1612B4}" srcOrd="0" destOrd="0" presId="urn:microsoft.com/office/officeart/2008/layout/VerticalCurvedList"/>
    <dgm:cxn modelId="{5982070E-0B05-45E5-B80C-F587FAA66F96}" type="presParOf" srcId="{CA3752C7-7181-469E-9304-175FAB1612B4}" destId="{0A31024A-4FD5-490A-8BFE-2E263F2C62FB}" srcOrd="0" destOrd="0" presId="urn:microsoft.com/office/officeart/2008/layout/VerticalCurvedList"/>
    <dgm:cxn modelId="{D0FCCAEB-74FF-46CD-95EB-ECD58C7EC92F}" type="presParOf" srcId="{0A31024A-4FD5-490A-8BFE-2E263F2C62FB}" destId="{B3C4F576-2F3C-4C6C-A4D1-D0E52AE2A359}" srcOrd="0" destOrd="0" presId="urn:microsoft.com/office/officeart/2008/layout/VerticalCurvedList"/>
    <dgm:cxn modelId="{147DD264-7C3F-4293-9E72-4EF70A497E78}" type="presParOf" srcId="{0A31024A-4FD5-490A-8BFE-2E263F2C62FB}" destId="{A89EB170-17E6-4277-A753-C23C7728B98A}" srcOrd="1" destOrd="0" presId="urn:microsoft.com/office/officeart/2008/layout/VerticalCurvedList"/>
    <dgm:cxn modelId="{41FFCFCE-7F94-4450-BBA3-2216DDACC47A}" type="presParOf" srcId="{0A31024A-4FD5-490A-8BFE-2E263F2C62FB}" destId="{2D8B78C6-ACB6-4605-AC2B-BB2DB692A388}" srcOrd="2" destOrd="0" presId="urn:microsoft.com/office/officeart/2008/layout/VerticalCurvedList"/>
    <dgm:cxn modelId="{145C89AC-B698-42FE-A2FE-60A86175888F}" type="presParOf" srcId="{0A31024A-4FD5-490A-8BFE-2E263F2C62FB}" destId="{7F423600-7663-43A2-A758-3506C5DF3184}" srcOrd="3" destOrd="0" presId="urn:microsoft.com/office/officeart/2008/layout/VerticalCurvedList"/>
    <dgm:cxn modelId="{F68358B6-F68C-424C-9B11-08C8706454BD}" type="presParOf" srcId="{CA3752C7-7181-469E-9304-175FAB1612B4}" destId="{66F17E96-1679-4733-9D62-BD32F7B868D3}" srcOrd="1" destOrd="0" presId="urn:microsoft.com/office/officeart/2008/layout/VerticalCurvedList"/>
    <dgm:cxn modelId="{15C54CFD-8660-440C-A73C-5D6ACCCC3BB2}" type="presParOf" srcId="{CA3752C7-7181-469E-9304-175FAB1612B4}" destId="{F9EE4CFE-BDD0-488D-A798-3AAEB3130C56}" srcOrd="2" destOrd="0" presId="urn:microsoft.com/office/officeart/2008/layout/VerticalCurvedList"/>
    <dgm:cxn modelId="{F118C421-C008-40DC-A434-56570F1F10DC}" type="presParOf" srcId="{F9EE4CFE-BDD0-488D-A798-3AAEB3130C56}" destId="{ED83AAD3-F2E0-4C3A-84B7-9154C84EC3E0}" srcOrd="0" destOrd="0" presId="urn:microsoft.com/office/officeart/2008/layout/VerticalCurvedList"/>
    <dgm:cxn modelId="{82174806-2A36-43A5-BA89-A5EEEF2716EA}" type="presParOf" srcId="{CA3752C7-7181-469E-9304-175FAB1612B4}" destId="{A6B92207-5450-4F5D-A89E-90DA4DE736A0}" srcOrd="3" destOrd="0" presId="urn:microsoft.com/office/officeart/2008/layout/VerticalCurvedList"/>
    <dgm:cxn modelId="{C8F725FE-BCB0-46D1-BE08-928F699330B2}" type="presParOf" srcId="{CA3752C7-7181-469E-9304-175FAB1612B4}" destId="{5DDF343A-4058-454E-9704-834B62568F22}" srcOrd="4" destOrd="0" presId="urn:microsoft.com/office/officeart/2008/layout/VerticalCurvedList"/>
    <dgm:cxn modelId="{7186AD63-9F16-4284-9C4E-E2C733420F3B}" type="presParOf" srcId="{5DDF343A-4058-454E-9704-834B62568F22}" destId="{27A5C51E-D556-419D-8780-D4B50A3D9F34}" srcOrd="0" destOrd="0" presId="urn:microsoft.com/office/officeart/2008/layout/VerticalCurvedList"/>
    <dgm:cxn modelId="{3637BB3D-7A2A-4517-A6CB-B4827323592D}" type="presParOf" srcId="{CA3752C7-7181-469E-9304-175FAB1612B4}" destId="{E82FD8AE-1A40-4A6C-98B3-D400263B1F73}" srcOrd="5" destOrd="0" presId="urn:microsoft.com/office/officeart/2008/layout/VerticalCurvedList"/>
    <dgm:cxn modelId="{445472FB-A9A8-4F4B-9E10-99DA33C51F39}" type="presParOf" srcId="{CA3752C7-7181-469E-9304-175FAB1612B4}" destId="{FF305E4F-8E49-4D74-8FBA-9B511CE136BA}" srcOrd="6" destOrd="0" presId="urn:microsoft.com/office/officeart/2008/layout/VerticalCurvedList"/>
    <dgm:cxn modelId="{6F8DA5C1-4077-4F74-A982-7C7782FCBA97}" type="presParOf" srcId="{FF305E4F-8E49-4D74-8FBA-9B511CE136BA}" destId="{B72D88FE-8EE4-44E4-8DC3-28F8321596AF}" srcOrd="0" destOrd="0" presId="urn:microsoft.com/office/officeart/2008/layout/VerticalCurvedList"/>
    <dgm:cxn modelId="{99B09AD5-8118-492F-99B9-A8C499086AF5}" type="presParOf" srcId="{CA3752C7-7181-469E-9304-175FAB1612B4}" destId="{6662C64C-7EA9-4AE4-8CC0-79EF8D4D6F29}" srcOrd="7" destOrd="0" presId="urn:microsoft.com/office/officeart/2008/layout/VerticalCurvedList"/>
    <dgm:cxn modelId="{586C3B68-7825-44F0-A718-AC7898676DE3}" type="presParOf" srcId="{CA3752C7-7181-469E-9304-175FAB1612B4}" destId="{771DEBA9-24A8-4BAF-A81B-8DBECEE6F431}" srcOrd="8" destOrd="0" presId="urn:microsoft.com/office/officeart/2008/layout/VerticalCurvedList"/>
    <dgm:cxn modelId="{9911BBEA-C9D2-493C-9487-1A00FA3CF0E5}" type="presParOf" srcId="{771DEBA9-24A8-4BAF-A81B-8DBECEE6F431}" destId="{14D98152-8523-4B99-AD1E-BE6B070EA356}" srcOrd="0" destOrd="0" presId="urn:microsoft.com/office/officeart/2008/layout/VerticalCurvedList"/>
    <dgm:cxn modelId="{15E8E725-A0F3-4268-BF14-0B7DC9D5FD6A}" type="presParOf" srcId="{CA3752C7-7181-469E-9304-175FAB1612B4}" destId="{5E2851F3-1F73-40BD-B3AA-DE7282AFCA9D}" srcOrd="9" destOrd="0" presId="urn:microsoft.com/office/officeart/2008/layout/VerticalCurvedList"/>
    <dgm:cxn modelId="{CA2F9657-61FE-4A35-9794-CC0ABCB7B8AC}" type="presParOf" srcId="{CA3752C7-7181-469E-9304-175FAB1612B4}" destId="{D1696688-25BB-48FE-A603-BD2238A0AB75}" srcOrd="10" destOrd="0" presId="urn:microsoft.com/office/officeart/2008/layout/VerticalCurvedList"/>
    <dgm:cxn modelId="{842814AE-925B-4CE7-A8A9-11A256919E04}" type="presParOf" srcId="{D1696688-25BB-48FE-A603-BD2238A0AB75}" destId="{5EF8CF0E-4916-4CD5-A7AC-DB02147A2626}" srcOrd="0" destOrd="0" presId="urn:microsoft.com/office/officeart/2008/layout/VerticalCurvedList"/>
    <dgm:cxn modelId="{CC56E5C4-5741-44EF-AD02-F7F0DE3435D4}" type="presParOf" srcId="{CA3752C7-7181-469E-9304-175FAB1612B4}" destId="{7436749B-96A2-4898-8C4F-FCE5156408C0}" srcOrd="11" destOrd="0" presId="urn:microsoft.com/office/officeart/2008/layout/VerticalCurvedList"/>
    <dgm:cxn modelId="{B1A84BFD-DF44-4A40-8736-C2249913C4D5}" type="presParOf" srcId="{CA3752C7-7181-469E-9304-175FAB1612B4}" destId="{53651C2F-C3FF-4CFB-80C6-703B9F21DBB1}" srcOrd="12" destOrd="0" presId="urn:microsoft.com/office/officeart/2008/layout/VerticalCurvedList"/>
    <dgm:cxn modelId="{1F57C5F7-B0AC-48F7-B571-98654B3C3416}" type="presParOf" srcId="{53651C2F-C3FF-4CFB-80C6-703B9F21DBB1}" destId="{40D6F301-C4A8-4B35-8982-B87DC347FE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258049-91CC-4B19-A885-5446B3B4A33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D9A01A-FAA7-44EE-A4CF-58D48D778DAE}">
      <dgm:prSet custT="1"/>
      <dgm:spPr/>
      <dgm:t>
        <a:bodyPr/>
        <a:lstStyle/>
        <a:p>
          <a:pPr rtl="0"/>
          <a:r>
            <a:rPr lang="en-US" sz="2400" dirty="0" err="1" smtClean="0"/>
            <a:t>Golongan</a:t>
          </a:r>
          <a:r>
            <a:rPr lang="en-US" sz="2400" dirty="0" smtClean="0"/>
            <a:t> IV</a:t>
          </a:r>
          <a:endParaRPr lang="en-US" sz="2400" dirty="0"/>
        </a:p>
      </dgm:t>
    </dgm:pt>
    <dgm:pt modelId="{8C4DFEA2-61F4-412D-899E-FC42A040A569}" type="parTrans" cxnId="{740EAF59-DF57-4630-9733-95B450E1398A}">
      <dgm:prSet/>
      <dgm:spPr/>
      <dgm:t>
        <a:bodyPr/>
        <a:lstStyle/>
        <a:p>
          <a:endParaRPr lang="en-US"/>
        </a:p>
      </dgm:t>
    </dgm:pt>
    <dgm:pt modelId="{A7AFFCEA-83D1-4EBA-ACE1-942829B94812}" type="sibTrans" cxnId="{740EAF59-DF57-4630-9733-95B450E1398A}">
      <dgm:prSet/>
      <dgm:spPr/>
      <dgm:t>
        <a:bodyPr/>
        <a:lstStyle/>
        <a:p>
          <a:endParaRPr lang="en-US"/>
        </a:p>
      </dgm:t>
    </dgm:pt>
    <dgm:pt modelId="{B0A0EBC5-06E4-432F-8E14-E24CFAFA0E53}">
      <dgm:prSet/>
      <dgm:spPr/>
      <dgm:t>
        <a:bodyPr/>
        <a:lstStyle/>
        <a:p>
          <a:pPr rtl="0"/>
          <a:r>
            <a:rPr lang="en-US" dirty="0" err="1" smtClean="0"/>
            <a:t>Bermanfaat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pengobatan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luas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terapi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IPTEK, </a:t>
          </a:r>
          <a:r>
            <a:rPr lang="en-US" dirty="0" err="1" smtClean="0"/>
            <a:t>berpotensi</a:t>
          </a:r>
          <a:r>
            <a:rPr lang="en-US" dirty="0" smtClean="0"/>
            <a:t> </a:t>
          </a:r>
          <a:r>
            <a:rPr lang="en-US" dirty="0" err="1" smtClean="0"/>
            <a:t>ringan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ketergantungan</a:t>
          </a:r>
          <a:endParaRPr lang="en-US" dirty="0"/>
        </a:p>
      </dgm:t>
    </dgm:pt>
    <dgm:pt modelId="{EA67C51D-BAD1-48A8-8FC2-E7E97A521EAF}" type="parTrans" cxnId="{E26F1E16-FCD3-40C1-B668-34620E1573D5}">
      <dgm:prSet/>
      <dgm:spPr/>
      <dgm:t>
        <a:bodyPr/>
        <a:lstStyle/>
        <a:p>
          <a:endParaRPr lang="en-US"/>
        </a:p>
      </dgm:t>
    </dgm:pt>
    <dgm:pt modelId="{93CFE94E-D32B-44FC-99D2-7381B6285E49}" type="sibTrans" cxnId="{E26F1E16-FCD3-40C1-B668-34620E1573D5}">
      <dgm:prSet/>
      <dgm:spPr/>
      <dgm:t>
        <a:bodyPr/>
        <a:lstStyle/>
        <a:p>
          <a:endParaRPr lang="en-US"/>
        </a:p>
      </dgm:t>
    </dgm:pt>
    <dgm:pt modelId="{2D0A7363-6989-40F5-800E-E764450D38E7}">
      <dgm:prSet custT="1"/>
      <dgm:spPr/>
      <dgm:t>
        <a:bodyPr/>
        <a:lstStyle/>
        <a:p>
          <a:pPr rtl="0"/>
          <a:r>
            <a:rPr lang="en-US" sz="2400" dirty="0" smtClean="0"/>
            <a:t>Barbiturate</a:t>
          </a:r>
          <a:endParaRPr lang="en-US" sz="2400" dirty="0"/>
        </a:p>
      </dgm:t>
    </dgm:pt>
    <dgm:pt modelId="{C98E4918-8618-413A-AF29-FA9FA8D0F835}" type="parTrans" cxnId="{7E3A7392-9184-4063-AEB9-917873C2D82F}">
      <dgm:prSet/>
      <dgm:spPr/>
      <dgm:t>
        <a:bodyPr/>
        <a:lstStyle/>
        <a:p>
          <a:endParaRPr lang="en-US"/>
        </a:p>
      </dgm:t>
    </dgm:pt>
    <dgm:pt modelId="{70802851-44D8-4658-A451-E484CED95C52}" type="sibTrans" cxnId="{7E3A7392-9184-4063-AEB9-917873C2D82F}">
      <dgm:prSet/>
      <dgm:spPr/>
      <dgm:t>
        <a:bodyPr/>
        <a:lstStyle/>
        <a:p>
          <a:endParaRPr lang="en-US"/>
        </a:p>
      </dgm:t>
    </dgm:pt>
    <dgm:pt modelId="{808CC53B-3E27-4C61-943B-EDF3439031D3}">
      <dgm:prSet custT="1"/>
      <dgm:spPr/>
      <dgm:t>
        <a:bodyPr/>
        <a:lstStyle/>
        <a:p>
          <a:pPr rtl="0"/>
          <a:r>
            <a:rPr lang="en-US" sz="2400" dirty="0" err="1" smtClean="0"/>
            <a:t>Diazebam</a:t>
          </a:r>
          <a:endParaRPr lang="en-US" sz="2400" dirty="0"/>
        </a:p>
      </dgm:t>
    </dgm:pt>
    <dgm:pt modelId="{F3494DFA-99ED-46D8-80D6-2F5DD55C50E4}" type="parTrans" cxnId="{0641F958-E5AE-4E10-9C92-F937EA8BDA20}">
      <dgm:prSet/>
      <dgm:spPr/>
      <dgm:t>
        <a:bodyPr/>
        <a:lstStyle/>
        <a:p>
          <a:endParaRPr lang="en-US"/>
        </a:p>
      </dgm:t>
    </dgm:pt>
    <dgm:pt modelId="{53E8A826-AE15-4564-8376-55ED5F104E16}" type="sibTrans" cxnId="{0641F958-E5AE-4E10-9C92-F937EA8BDA20}">
      <dgm:prSet/>
      <dgm:spPr/>
      <dgm:t>
        <a:bodyPr/>
        <a:lstStyle/>
        <a:p>
          <a:endParaRPr lang="en-US"/>
        </a:p>
      </dgm:t>
    </dgm:pt>
    <dgm:pt modelId="{F7377B5E-E294-47F9-980F-38CE1CF7C526}">
      <dgm:prSet custT="1"/>
      <dgm:spPr/>
      <dgm:t>
        <a:bodyPr/>
        <a:lstStyle/>
        <a:p>
          <a:pPr rtl="0"/>
          <a:r>
            <a:rPr lang="en-US" sz="2400" dirty="0" err="1" smtClean="0"/>
            <a:t>Bromazebam</a:t>
          </a:r>
          <a:endParaRPr lang="en-US" sz="2400" dirty="0"/>
        </a:p>
      </dgm:t>
    </dgm:pt>
    <dgm:pt modelId="{E895DDE6-A753-407C-BED6-3766D2BDDBC1}" type="parTrans" cxnId="{DD7E099E-AAF9-4399-99E0-3324D8BC7002}">
      <dgm:prSet/>
      <dgm:spPr/>
      <dgm:t>
        <a:bodyPr/>
        <a:lstStyle/>
        <a:p>
          <a:endParaRPr lang="en-US"/>
        </a:p>
      </dgm:t>
    </dgm:pt>
    <dgm:pt modelId="{3E050BEE-B002-4BAE-8D34-191146B641B7}" type="sibTrans" cxnId="{DD7E099E-AAF9-4399-99E0-3324D8BC7002}">
      <dgm:prSet/>
      <dgm:spPr/>
      <dgm:t>
        <a:bodyPr/>
        <a:lstStyle/>
        <a:p>
          <a:endParaRPr lang="en-US"/>
        </a:p>
      </dgm:t>
    </dgm:pt>
    <dgm:pt modelId="{078E1B05-6D75-4E96-BCA5-BE114B3E1319}">
      <dgm:prSet custT="1"/>
      <dgm:spPr/>
      <dgm:t>
        <a:bodyPr/>
        <a:lstStyle/>
        <a:p>
          <a:pPr rtl="0"/>
          <a:r>
            <a:rPr lang="en-US" sz="2400" dirty="0" err="1" smtClean="0"/>
            <a:t>Fenobarbital</a:t>
          </a:r>
          <a:endParaRPr lang="en-US" sz="2400" dirty="0"/>
        </a:p>
      </dgm:t>
    </dgm:pt>
    <dgm:pt modelId="{FC5599E8-E1D9-491D-9829-FB065ABDA6BB}" type="parTrans" cxnId="{5C8EE587-2972-41A4-BFB6-72674C298DAC}">
      <dgm:prSet/>
      <dgm:spPr/>
      <dgm:t>
        <a:bodyPr/>
        <a:lstStyle/>
        <a:p>
          <a:endParaRPr lang="en-US"/>
        </a:p>
      </dgm:t>
    </dgm:pt>
    <dgm:pt modelId="{3DD761D6-117E-46F4-9706-A9C65AE7F327}" type="sibTrans" cxnId="{5C8EE587-2972-41A4-BFB6-72674C298DAC}">
      <dgm:prSet/>
      <dgm:spPr/>
      <dgm:t>
        <a:bodyPr/>
        <a:lstStyle/>
        <a:p>
          <a:endParaRPr lang="en-US"/>
        </a:p>
      </dgm:t>
    </dgm:pt>
    <dgm:pt modelId="{2E3C297A-952A-41EA-838A-3635EEE14860}">
      <dgm:prSet custT="1"/>
      <dgm:spPr/>
      <dgm:t>
        <a:bodyPr/>
        <a:lstStyle/>
        <a:p>
          <a:pPr rtl="0"/>
          <a:r>
            <a:rPr lang="en-US" sz="2400" dirty="0" err="1" smtClean="0"/>
            <a:t>Klobazam</a:t>
          </a:r>
          <a:endParaRPr lang="en-US" sz="2400" dirty="0"/>
        </a:p>
      </dgm:t>
    </dgm:pt>
    <dgm:pt modelId="{F51A4FB0-FE89-422A-B998-002574554FC9}" type="parTrans" cxnId="{0BA4C353-ED42-42A3-AD0F-82E3D18E1F1F}">
      <dgm:prSet/>
      <dgm:spPr/>
      <dgm:t>
        <a:bodyPr/>
        <a:lstStyle/>
        <a:p>
          <a:endParaRPr lang="en-US"/>
        </a:p>
      </dgm:t>
    </dgm:pt>
    <dgm:pt modelId="{49468DE1-4467-48A7-A487-E1F92F3107CE}" type="sibTrans" cxnId="{0BA4C353-ED42-42A3-AD0F-82E3D18E1F1F}">
      <dgm:prSet/>
      <dgm:spPr/>
      <dgm:t>
        <a:bodyPr/>
        <a:lstStyle/>
        <a:p>
          <a:endParaRPr lang="en-US"/>
        </a:p>
      </dgm:t>
    </dgm:pt>
    <dgm:pt modelId="{E27647BE-4BE6-4389-9A17-6778C0C49F9A}" type="pres">
      <dgm:prSet presAssocID="{4B258049-91CC-4B19-A885-5446B3B4A335}" presName="Name0" presStyleCnt="0">
        <dgm:presLayoutVars>
          <dgm:chMax val="7"/>
          <dgm:chPref val="7"/>
          <dgm:dir/>
        </dgm:presLayoutVars>
      </dgm:prSet>
      <dgm:spPr/>
    </dgm:pt>
    <dgm:pt modelId="{E02A6E9C-73EF-449C-BB8C-8C6CF7B856D3}" type="pres">
      <dgm:prSet presAssocID="{4B258049-91CC-4B19-A885-5446B3B4A335}" presName="Name1" presStyleCnt="0"/>
      <dgm:spPr/>
    </dgm:pt>
    <dgm:pt modelId="{DDD52B06-D30B-4CEE-A363-929C872479AB}" type="pres">
      <dgm:prSet presAssocID="{4B258049-91CC-4B19-A885-5446B3B4A335}" presName="cycle" presStyleCnt="0"/>
      <dgm:spPr/>
    </dgm:pt>
    <dgm:pt modelId="{BB9DE9B9-414C-4831-901F-1D86D58CC34B}" type="pres">
      <dgm:prSet presAssocID="{4B258049-91CC-4B19-A885-5446B3B4A335}" presName="srcNode" presStyleLbl="node1" presStyleIdx="0" presStyleCnt="7"/>
      <dgm:spPr/>
    </dgm:pt>
    <dgm:pt modelId="{7D74DE1C-66B8-4BD9-98EA-88549564E0C6}" type="pres">
      <dgm:prSet presAssocID="{4B258049-91CC-4B19-A885-5446B3B4A335}" presName="conn" presStyleLbl="parChTrans1D2" presStyleIdx="0" presStyleCnt="1"/>
      <dgm:spPr/>
    </dgm:pt>
    <dgm:pt modelId="{82A5B236-1FFE-47DC-9E7D-B2C8DDBE40C5}" type="pres">
      <dgm:prSet presAssocID="{4B258049-91CC-4B19-A885-5446B3B4A335}" presName="extraNode" presStyleLbl="node1" presStyleIdx="0" presStyleCnt="7"/>
      <dgm:spPr/>
    </dgm:pt>
    <dgm:pt modelId="{CD604F04-FAEB-4F8B-818C-5233D42FDF31}" type="pres">
      <dgm:prSet presAssocID="{4B258049-91CC-4B19-A885-5446B3B4A335}" presName="dstNode" presStyleLbl="node1" presStyleIdx="0" presStyleCnt="7"/>
      <dgm:spPr/>
    </dgm:pt>
    <dgm:pt modelId="{CF08785D-D69A-41A2-9B74-94409BA18F72}" type="pres">
      <dgm:prSet presAssocID="{BBD9A01A-FAA7-44EE-A4CF-58D48D778DAE}" presName="text_1" presStyleLbl="node1" presStyleIdx="0" presStyleCnt="7">
        <dgm:presLayoutVars>
          <dgm:bulletEnabled val="1"/>
        </dgm:presLayoutVars>
      </dgm:prSet>
      <dgm:spPr/>
    </dgm:pt>
    <dgm:pt modelId="{E084E463-F36A-417B-AE6A-35BC5B75029D}" type="pres">
      <dgm:prSet presAssocID="{BBD9A01A-FAA7-44EE-A4CF-58D48D778DAE}" presName="accent_1" presStyleCnt="0"/>
      <dgm:spPr/>
    </dgm:pt>
    <dgm:pt modelId="{ED32532E-DEBF-48D8-86D8-2FA4DB6DC17D}" type="pres">
      <dgm:prSet presAssocID="{BBD9A01A-FAA7-44EE-A4CF-58D48D778DAE}" presName="accentRepeatNode" presStyleLbl="solidFgAcc1" presStyleIdx="0" presStyleCnt="7"/>
      <dgm:spPr/>
    </dgm:pt>
    <dgm:pt modelId="{01ECA7A8-1C04-4F8F-862A-0592827B0D19}" type="pres">
      <dgm:prSet presAssocID="{B0A0EBC5-06E4-432F-8E14-E24CFAFA0E53}" presName="text_2" presStyleLbl="node1" presStyleIdx="1" presStyleCnt="7">
        <dgm:presLayoutVars>
          <dgm:bulletEnabled val="1"/>
        </dgm:presLayoutVars>
      </dgm:prSet>
      <dgm:spPr/>
    </dgm:pt>
    <dgm:pt modelId="{21CA1AE7-96C1-4500-93A6-17802DFD9B8A}" type="pres">
      <dgm:prSet presAssocID="{B0A0EBC5-06E4-432F-8E14-E24CFAFA0E53}" presName="accent_2" presStyleCnt="0"/>
      <dgm:spPr/>
    </dgm:pt>
    <dgm:pt modelId="{C7C289F7-2145-4EC5-9827-386A8CA24915}" type="pres">
      <dgm:prSet presAssocID="{B0A0EBC5-06E4-432F-8E14-E24CFAFA0E53}" presName="accentRepeatNode" presStyleLbl="solidFgAcc1" presStyleIdx="1" presStyleCnt="7"/>
      <dgm:spPr/>
    </dgm:pt>
    <dgm:pt modelId="{19DBD49E-994D-4AB7-A85F-F2F6E5A25403}" type="pres">
      <dgm:prSet presAssocID="{2D0A7363-6989-40F5-800E-E764450D38E7}" presName="text_3" presStyleLbl="node1" presStyleIdx="2" presStyleCnt="7">
        <dgm:presLayoutVars>
          <dgm:bulletEnabled val="1"/>
        </dgm:presLayoutVars>
      </dgm:prSet>
      <dgm:spPr/>
    </dgm:pt>
    <dgm:pt modelId="{25A42BCC-2D73-44FB-9011-94EF2A34E118}" type="pres">
      <dgm:prSet presAssocID="{2D0A7363-6989-40F5-800E-E764450D38E7}" presName="accent_3" presStyleCnt="0"/>
      <dgm:spPr/>
    </dgm:pt>
    <dgm:pt modelId="{19C01FA1-460A-4815-863D-6B5AA5EC5E48}" type="pres">
      <dgm:prSet presAssocID="{2D0A7363-6989-40F5-800E-E764450D38E7}" presName="accentRepeatNode" presStyleLbl="solidFgAcc1" presStyleIdx="2" presStyleCnt="7"/>
      <dgm:spPr/>
    </dgm:pt>
    <dgm:pt modelId="{D7D0EA39-71D4-4AEE-B2B7-E38AD74F7C55}" type="pres">
      <dgm:prSet presAssocID="{808CC53B-3E27-4C61-943B-EDF3439031D3}" presName="text_4" presStyleLbl="node1" presStyleIdx="3" presStyleCnt="7">
        <dgm:presLayoutVars>
          <dgm:bulletEnabled val="1"/>
        </dgm:presLayoutVars>
      </dgm:prSet>
      <dgm:spPr/>
    </dgm:pt>
    <dgm:pt modelId="{1E1CE2B8-8D84-44B0-A4B3-0157D1F907B7}" type="pres">
      <dgm:prSet presAssocID="{808CC53B-3E27-4C61-943B-EDF3439031D3}" presName="accent_4" presStyleCnt="0"/>
      <dgm:spPr/>
    </dgm:pt>
    <dgm:pt modelId="{8D461862-16B9-4B0E-B8B1-03879C2DEEC8}" type="pres">
      <dgm:prSet presAssocID="{808CC53B-3E27-4C61-943B-EDF3439031D3}" presName="accentRepeatNode" presStyleLbl="solidFgAcc1" presStyleIdx="3" presStyleCnt="7"/>
      <dgm:spPr/>
    </dgm:pt>
    <dgm:pt modelId="{5639B168-762E-4175-8FF8-9060D4D6C069}" type="pres">
      <dgm:prSet presAssocID="{F7377B5E-E294-47F9-980F-38CE1CF7C526}" presName="text_5" presStyleLbl="node1" presStyleIdx="4" presStyleCnt="7">
        <dgm:presLayoutVars>
          <dgm:bulletEnabled val="1"/>
        </dgm:presLayoutVars>
      </dgm:prSet>
      <dgm:spPr/>
    </dgm:pt>
    <dgm:pt modelId="{020DD7E8-9A6F-409D-9E86-D1E71F24F306}" type="pres">
      <dgm:prSet presAssocID="{F7377B5E-E294-47F9-980F-38CE1CF7C526}" presName="accent_5" presStyleCnt="0"/>
      <dgm:spPr/>
    </dgm:pt>
    <dgm:pt modelId="{CA35F4F6-D600-4E7C-BF83-69F198BE2C58}" type="pres">
      <dgm:prSet presAssocID="{F7377B5E-E294-47F9-980F-38CE1CF7C526}" presName="accentRepeatNode" presStyleLbl="solidFgAcc1" presStyleIdx="4" presStyleCnt="7"/>
      <dgm:spPr/>
    </dgm:pt>
    <dgm:pt modelId="{071A7114-0799-4D89-9D91-5127B3B29BD4}" type="pres">
      <dgm:prSet presAssocID="{078E1B05-6D75-4E96-BCA5-BE114B3E1319}" presName="text_6" presStyleLbl="node1" presStyleIdx="5" presStyleCnt="7">
        <dgm:presLayoutVars>
          <dgm:bulletEnabled val="1"/>
        </dgm:presLayoutVars>
      </dgm:prSet>
      <dgm:spPr/>
    </dgm:pt>
    <dgm:pt modelId="{7D5054BB-9948-4C32-AD84-C1F0B0E9A662}" type="pres">
      <dgm:prSet presAssocID="{078E1B05-6D75-4E96-BCA5-BE114B3E1319}" presName="accent_6" presStyleCnt="0"/>
      <dgm:spPr/>
    </dgm:pt>
    <dgm:pt modelId="{7EDCFC9C-8BAF-40F8-A0BE-2DB5DF83DF6D}" type="pres">
      <dgm:prSet presAssocID="{078E1B05-6D75-4E96-BCA5-BE114B3E1319}" presName="accentRepeatNode" presStyleLbl="solidFgAcc1" presStyleIdx="5" presStyleCnt="7"/>
      <dgm:spPr/>
    </dgm:pt>
    <dgm:pt modelId="{72996F43-D84F-47D4-A205-702D9855CC25}" type="pres">
      <dgm:prSet presAssocID="{2E3C297A-952A-41EA-838A-3635EEE14860}" presName="text_7" presStyleLbl="node1" presStyleIdx="6" presStyleCnt="7">
        <dgm:presLayoutVars>
          <dgm:bulletEnabled val="1"/>
        </dgm:presLayoutVars>
      </dgm:prSet>
      <dgm:spPr/>
    </dgm:pt>
    <dgm:pt modelId="{226BB956-5513-42AB-A1D8-AB8361ABB3E8}" type="pres">
      <dgm:prSet presAssocID="{2E3C297A-952A-41EA-838A-3635EEE14860}" presName="accent_7" presStyleCnt="0"/>
      <dgm:spPr/>
    </dgm:pt>
    <dgm:pt modelId="{959DA23B-0896-4064-9BB6-343496A2C69F}" type="pres">
      <dgm:prSet presAssocID="{2E3C297A-952A-41EA-838A-3635EEE14860}" presName="accentRepeatNode" presStyleLbl="solidFgAcc1" presStyleIdx="6" presStyleCnt="7"/>
      <dgm:spPr/>
    </dgm:pt>
  </dgm:ptLst>
  <dgm:cxnLst>
    <dgm:cxn modelId="{F9A954D1-2503-425E-A375-FDBBED989A45}" type="presOf" srcId="{078E1B05-6D75-4E96-BCA5-BE114B3E1319}" destId="{071A7114-0799-4D89-9D91-5127B3B29BD4}" srcOrd="0" destOrd="0" presId="urn:microsoft.com/office/officeart/2008/layout/VerticalCurvedList"/>
    <dgm:cxn modelId="{40F936D8-AAA6-459F-B09C-F629F3722053}" type="presOf" srcId="{2E3C297A-952A-41EA-838A-3635EEE14860}" destId="{72996F43-D84F-47D4-A205-702D9855CC25}" srcOrd="0" destOrd="0" presId="urn:microsoft.com/office/officeart/2008/layout/VerticalCurvedList"/>
    <dgm:cxn modelId="{0641F958-E5AE-4E10-9C92-F937EA8BDA20}" srcId="{4B258049-91CC-4B19-A885-5446B3B4A335}" destId="{808CC53B-3E27-4C61-943B-EDF3439031D3}" srcOrd="3" destOrd="0" parTransId="{F3494DFA-99ED-46D8-80D6-2F5DD55C50E4}" sibTransId="{53E8A826-AE15-4564-8376-55ED5F104E16}"/>
    <dgm:cxn modelId="{21277301-920E-44D7-B748-66D61D072296}" type="presOf" srcId="{2D0A7363-6989-40F5-800E-E764450D38E7}" destId="{19DBD49E-994D-4AB7-A85F-F2F6E5A25403}" srcOrd="0" destOrd="0" presId="urn:microsoft.com/office/officeart/2008/layout/VerticalCurvedList"/>
    <dgm:cxn modelId="{4D3A302C-CD10-482E-9508-6574B72FF004}" type="presOf" srcId="{A7AFFCEA-83D1-4EBA-ACE1-942829B94812}" destId="{7D74DE1C-66B8-4BD9-98EA-88549564E0C6}" srcOrd="0" destOrd="0" presId="urn:microsoft.com/office/officeart/2008/layout/VerticalCurvedList"/>
    <dgm:cxn modelId="{DD7E099E-AAF9-4399-99E0-3324D8BC7002}" srcId="{4B258049-91CC-4B19-A885-5446B3B4A335}" destId="{F7377B5E-E294-47F9-980F-38CE1CF7C526}" srcOrd="4" destOrd="0" parTransId="{E895DDE6-A753-407C-BED6-3766D2BDDBC1}" sibTransId="{3E050BEE-B002-4BAE-8D34-191146B641B7}"/>
    <dgm:cxn modelId="{5C8EE587-2972-41A4-BFB6-72674C298DAC}" srcId="{4B258049-91CC-4B19-A885-5446B3B4A335}" destId="{078E1B05-6D75-4E96-BCA5-BE114B3E1319}" srcOrd="5" destOrd="0" parTransId="{FC5599E8-E1D9-491D-9829-FB065ABDA6BB}" sibTransId="{3DD761D6-117E-46F4-9706-A9C65AE7F327}"/>
    <dgm:cxn modelId="{204E5D3B-807B-434D-85B5-561C7470DC45}" type="presOf" srcId="{4B258049-91CC-4B19-A885-5446B3B4A335}" destId="{E27647BE-4BE6-4389-9A17-6778C0C49F9A}" srcOrd="0" destOrd="0" presId="urn:microsoft.com/office/officeart/2008/layout/VerticalCurvedList"/>
    <dgm:cxn modelId="{E26F1E16-FCD3-40C1-B668-34620E1573D5}" srcId="{4B258049-91CC-4B19-A885-5446B3B4A335}" destId="{B0A0EBC5-06E4-432F-8E14-E24CFAFA0E53}" srcOrd="1" destOrd="0" parTransId="{EA67C51D-BAD1-48A8-8FC2-E7E97A521EAF}" sibTransId="{93CFE94E-D32B-44FC-99D2-7381B6285E49}"/>
    <dgm:cxn modelId="{834E1B8D-FD17-4A96-99FF-65F681BEA815}" type="presOf" srcId="{B0A0EBC5-06E4-432F-8E14-E24CFAFA0E53}" destId="{01ECA7A8-1C04-4F8F-862A-0592827B0D19}" srcOrd="0" destOrd="0" presId="urn:microsoft.com/office/officeart/2008/layout/VerticalCurvedList"/>
    <dgm:cxn modelId="{C05A8D63-017D-4A19-84A3-2CC838D8AE8C}" type="presOf" srcId="{BBD9A01A-FAA7-44EE-A4CF-58D48D778DAE}" destId="{CF08785D-D69A-41A2-9B74-94409BA18F72}" srcOrd="0" destOrd="0" presId="urn:microsoft.com/office/officeart/2008/layout/VerticalCurvedList"/>
    <dgm:cxn modelId="{4A1CCC4A-0B36-40B0-A76A-C5FE53BAC9BF}" type="presOf" srcId="{808CC53B-3E27-4C61-943B-EDF3439031D3}" destId="{D7D0EA39-71D4-4AEE-B2B7-E38AD74F7C55}" srcOrd="0" destOrd="0" presId="urn:microsoft.com/office/officeart/2008/layout/VerticalCurvedList"/>
    <dgm:cxn modelId="{B6F5AEE0-DBA9-4C71-A868-DDE17D26300E}" type="presOf" srcId="{F7377B5E-E294-47F9-980F-38CE1CF7C526}" destId="{5639B168-762E-4175-8FF8-9060D4D6C069}" srcOrd="0" destOrd="0" presId="urn:microsoft.com/office/officeart/2008/layout/VerticalCurvedList"/>
    <dgm:cxn modelId="{7E3A7392-9184-4063-AEB9-917873C2D82F}" srcId="{4B258049-91CC-4B19-A885-5446B3B4A335}" destId="{2D0A7363-6989-40F5-800E-E764450D38E7}" srcOrd="2" destOrd="0" parTransId="{C98E4918-8618-413A-AF29-FA9FA8D0F835}" sibTransId="{70802851-44D8-4658-A451-E484CED95C52}"/>
    <dgm:cxn modelId="{0BA4C353-ED42-42A3-AD0F-82E3D18E1F1F}" srcId="{4B258049-91CC-4B19-A885-5446B3B4A335}" destId="{2E3C297A-952A-41EA-838A-3635EEE14860}" srcOrd="6" destOrd="0" parTransId="{F51A4FB0-FE89-422A-B998-002574554FC9}" sibTransId="{49468DE1-4467-48A7-A487-E1F92F3107CE}"/>
    <dgm:cxn modelId="{740EAF59-DF57-4630-9733-95B450E1398A}" srcId="{4B258049-91CC-4B19-A885-5446B3B4A335}" destId="{BBD9A01A-FAA7-44EE-A4CF-58D48D778DAE}" srcOrd="0" destOrd="0" parTransId="{8C4DFEA2-61F4-412D-899E-FC42A040A569}" sibTransId="{A7AFFCEA-83D1-4EBA-ACE1-942829B94812}"/>
    <dgm:cxn modelId="{356016A6-1497-4272-9D12-725EE41E9E3D}" type="presParOf" srcId="{E27647BE-4BE6-4389-9A17-6778C0C49F9A}" destId="{E02A6E9C-73EF-449C-BB8C-8C6CF7B856D3}" srcOrd="0" destOrd="0" presId="urn:microsoft.com/office/officeart/2008/layout/VerticalCurvedList"/>
    <dgm:cxn modelId="{147515FF-FCDE-40FC-BDF1-F095A9FDC90F}" type="presParOf" srcId="{E02A6E9C-73EF-449C-BB8C-8C6CF7B856D3}" destId="{DDD52B06-D30B-4CEE-A363-929C872479AB}" srcOrd="0" destOrd="0" presId="urn:microsoft.com/office/officeart/2008/layout/VerticalCurvedList"/>
    <dgm:cxn modelId="{414618E7-3FCA-4367-8FF0-663216DF89D5}" type="presParOf" srcId="{DDD52B06-D30B-4CEE-A363-929C872479AB}" destId="{BB9DE9B9-414C-4831-901F-1D86D58CC34B}" srcOrd="0" destOrd="0" presId="urn:microsoft.com/office/officeart/2008/layout/VerticalCurvedList"/>
    <dgm:cxn modelId="{F0E0EEE7-FF13-4DA4-AC3C-2FFB763186D1}" type="presParOf" srcId="{DDD52B06-D30B-4CEE-A363-929C872479AB}" destId="{7D74DE1C-66B8-4BD9-98EA-88549564E0C6}" srcOrd="1" destOrd="0" presId="urn:microsoft.com/office/officeart/2008/layout/VerticalCurvedList"/>
    <dgm:cxn modelId="{C7B7ECB3-A5B7-4EB2-8666-A55727E912A7}" type="presParOf" srcId="{DDD52B06-D30B-4CEE-A363-929C872479AB}" destId="{82A5B236-1FFE-47DC-9E7D-B2C8DDBE40C5}" srcOrd="2" destOrd="0" presId="urn:microsoft.com/office/officeart/2008/layout/VerticalCurvedList"/>
    <dgm:cxn modelId="{2E6DA8B8-18E6-4FBF-82C5-7AFCD2AA7283}" type="presParOf" srcId="{DDD52B06-D30B-4CEE-A363-929C872479AB}" destId="{CD604F04-FAEB-4F8B-818C-5233D42FDF31}" srcOrd="3" destOrd="0" presId="urn:microsoft.com/office/officeart/2008/layout/VerticalCurvedList"/>
    <dgm:cxn modelId="{389BF369-CC52-46C6-80D9-319843C6E9BE}" type="presParOf" srcId="{E02A6E9C-73EF-449C-BB8C-8C6CF7B856D3}" destId="{CF08785D-D69A-41A2-9B74-94409BA18F72}" srcOrd="1" destOrd="0" presId="urn:microsoft.com/office/officeart/2008/layout/VerticalCurvedList"/>
    <dgm:cxn modelId="{40345D70-500B-4438-8CB4-8DA535388BFB}" type="presParOf" srcId="{E02A6E9C-73EF-449C-BB8C-8C6CF7B856D3}" destId="{E084E463-F36A-417B-AE6A-35BC5B75029D}" srcOrd="2" destOrd="0" presId="urn:microsoft.com/office/officeart/2008/layout/VerticalCurvedList"/>
    <dgm:cxn modelId="{772FA0D4-4515-4A68-9E8C-8A4F44BF8E3C}" type="presParOf" srcId="{E084E463-F36A-417B-AE6A-35BC5B75029D}" destId="{ED32532E-DEBF-48D8-86D8-2FA4DB6DC17D}" srcOrd="0" destOrd="0" presId="urn:microsoft.com/office/officeart/2008/layout/VerticalCurvedList"/>
    <dgm:cxn modelId="{6338675E-C8D2-4FA1-A95F-58FE7D59BFA6}" type="presParOf" srcId="{E02A6E9C-73EF-449C-BB8C-8C6CF7B856D3}" destId="{01ECA7A8-1C04-4F8F-862A-0592827B0D19}" srcOrd="3" destOrd="0" presId="urn:microsoft.com/office/officeart/2008/layout/VerticalCurvedList"/>
    <dgm:cxn modelId="{E63AF7A1-5EA5-40D0-8106-72642F4E0522}" type="presParOf" srcId="{E02A6E9C-73EF-449C-BB8C-8C6CF7B856D3}" destId="{21CA1AE7-96C1-4500-93A6-17802DFD9B8A}" srcOrd="4" destOrd="0" presId="urn:microsoft.com/office/officeart/2008/layout/VerticalCurvedList"/>
    <dgm:cxn modelId="{9CFFCB3B-3F5E-485F-9194-CF6DC8EFCE4D}" type="presParOf" srcId="{21CA1AE7-96C1-4500-93A6-17802DFD9B8A}" destId="{C7C289F7-2145-4EC5-9827-386A8CA24915}" srcOrd="0" destOrd="0" presId="urn:microsoft.com/office/officeart/2008/layout/VerticalCurvedList"/>
    <dgm:cxn modelId="{8ADEAD65-0C7D-4C10-81DD-B52D2060FFF3}" type="presParOf" srcId="{E02A6E9C-73EF-449C-BB8C-8C6CF7B856D3}" destId="{19DBD49E-994D-4AB7-A85F-F2F6E5A25403}" srcOrd="5" destOrd="0" presId="urn:microsoft.com/office/officeart/2008/layout/VerticalCurvedList"/>
    <dgm:cxn modelId="{5752E106-3F1D-4136-AD42-D13EC895E5F5}" type="presParOf" srcId="{E02A6E9C-73EF-449C-BB8C-8C6CF7B856D3}" destId="{25A42BCC-2D73-44FB-9011-94EF2A34E118}" srcOrd="6" destOrd="0" presId="urn:microsoft.com/office/officeart/2008/layout/VerticalCurvedList"/>
    <dgm:cxn modelId="{8347A341-74C5-4F14-9199-60782D960BBE}" type="presParOf" srcId="{25A42BCC-2D73-44FB-9011-94EF2A34E118}" destId="{19C01FA1-460A-4815-863D-6B5AA5EC5E48}" srcOrd="0" destOrd="0" presId="urn:microsoft.com/office/officeart/2008/layout/VerticalCurvedList"/>
    <dgm:cxn modelId="{BF12CF86-5AC3-43FB-9EE2-6795519A09CE}" type="presParOf" srcId="{E02A6E9C-73EF-449C-BB8C-8C6CF7B856D3}" destId="{D7D0EA39-71D4-4AEE-B2B7-E38AD74F7C55}" srcOrd="7" destOrd="0" presId="urn:microsoft.com/office/officeart/2008/layout/VerticalCurvedList"/>
    <dgm:cxn modelId="{92550029-D8F8-4F4A-B114-0C40FFD1679E}" type="presParOf" srcId="{E02A6E9C-73EF-449C-BB8C-8C6CF7B856D3}" destId="{1E1CE2B8-8D84-44B0-A4B3-0157D1F907B7}" srcOrd="8" destOrd="0" presId="urn:microsoft.com/office/officeart/2008/layout/VerticalCurvedList"/>
    <dgm:cxn modelId="{3AE8304E-8F4B-44ED-AD89-FD3B16B2189B}" type="presParOf" srcId="{1E1CE2B8-8D84-44B0-A4B3-0157D1F907B7}" destId="{8D461862-16B9-4B0E-B8B1-03879C2DEEC8}" srcOrd="0" destOrd="0" presId="urn:microsoft.com/office/officeart/2008/layout/VerticalCurvedList"/>
    <dgm:cxn modelId="{CA6BCBAD-5806-4E5B-8CEC-5EEF926AF674}" type="presParOf" srcId="{E02A6E9C-73EF-449C-BB8C-8C6CF7B856D3}" destId="{5639B168-762E-4175-8FF8-9060D4D6C069}" srcOrd="9" destOrd="0" presId="urn:microsoft.com/office/officeart/2008/layout/VerticalCurvedList"/>
    <dgm:cxn modelId="{BABC8430-C1C6-4BE5-AD39-D01DDCAE80A2}" type="presParOf" srcId="{E02A6E9C-73EF-449C-BB8C-8C6CF7B856D3}" destId="{020DD7E8-9A6F-409D-9E86-D1E71F24F306}" srcOrd="10" destOrd="0" presId="urn:microsoft.com/office/officeart/2008/layout/VerticalCurvedList"/>
    <dgm:cxn modelId="{802EB1F3-E571-4807-8B7F-6012CD864978}" type="presParOf" srcId="{020DD7E8-9A6F-409D-9E86-D1E71F24F306}" destId="{CA35F4F6-D600-4E7C-BF83-69F198BE2C58}" srcOrd="0" destOrd="0" presId="urn:microsoft.com/office/officeart/2008/layout/VerticalCurvedList"/>
    <dgm:cxn modelId="{0BB94DFF-791D-48D9-8157-2632CD82E228}" type="presParOf" srcId="{E02A6E9C-73EF-449C-BB8C-8C6CF7B856D3}" destId="{071A7114-0799-4D89-9D91-5127B3B29BD4}" srcOrd="11" destOrd="0" presId="urn:microsoft.com/office/officeart/2008/layout/VerticalCurvedList"/>
    <dgm:cxn modelId="{FED07FD9-B28C-4B0F-87E6-DCFC44501FE0}" type="presParOf" srcId="{E02A6E9C-73EF-449C-BB8C-8C6CF7B856D3}" destId="{7D5054BB-9948-4C32-AD84-C1F0B0E9A662}" srcOrd="12" destOrd="0" presId="urn:microsoft.com/office/officeart/2008/layout/VerticalCurvedList"/>
    <dgm:cxn modelId="{CC7A9F4F-3275-4007-B466-7B42E79C4046}" type="presParOf" srcId="{7D5054BB-9948-4C32-AD84-C1F0B0E9A662}" destId="{7EDCFC9C-8BAF-40F8-A0BE-2DB5DF83DF6D}" srcOrd="0" destOrd="0" presId="urn:microsoft.com/office/officeart/2008/layout/VerticalCurvedList"/>
    <dgm:cxn modelId="{D242868E-FF58-47A7-8EE0-57D70F801BD2}" type="presParOf" srcId="{E02A6E9C-73EF-449C-BB8C-8C6CF7B856D3}" destId="{72996F43-D84F-47D4-A205-702D9855CC25}" srcOrd="13" destOrd="0" presId="urn:microsoft.com/office/officeart/2008/layout/VerticalCurvedList"/>
    <dgm:cxn modelId="{E717A33C-1AAC-4790-8DAC-21957F760953}" type="presParOf" srcId="{E02A6E9C-73EF-449C-BB8C-8C6CF7B856D3}" destId="{226BB956-5513-42AB-A1D8-AB8361ABB3E8}" srcOrd="14" destOrd="0" presId="urn:microsoft.com/office/officeart/2008/layout/VerticalCurvedList"/>
    <dgm:cxn modelId="{8512DB8F-D664-48A7-A97A-3818E16DFCAC}" type="presParOf" srcId="{226BB956-5513-42AB-A1D8-AB8361ABB3E8}" destId="{959DA23B-0896-4064-9BB6-343496A2C6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17FCB7-68B0-4B76-9CBC-FB41F11817F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13E7B8-4B32-4744-9B2D-F17B0023F0BB}">
      <dgm:prSet/>
      <dgm:spPr/>
      <dgm:t>
        <a:bodyPr/>
        <a:lstStyle/>
        <a:p>
          <a:pPr rtl="0"/>
          <a:r>
            <a:rPr lang="en-US" smtClean="0"/>
            <a:t>Depresan</a:t>
          </a:r>
          <a:endParaRPr lang="en-US"/>
        </a:p>
      </dgm:t>
    </dgm:pt>
    <dgm:pt modelId="{31B1ED00-BB58-4969-AA9A-06397845D701}" type="parTrans" cxnId="{04C39E95-0591-42D4-A997-E13E63C076EC}">
      <dgm:prSet/>
      <dgm:spPr/>
      <dgm:t>
        <a:bodyPr/>
        <a:lstStyle/>
        <a:p>
          <a:endParaRPr lang="en-US"/>
        </a:p>
      </dgm:t>
    </dgm:pt>
    <dgm:pt modelId="{D9EECA3B-D640-48D1-A2D1-232A01D453FF}" type="sibTrans" cxnId="{04C39E95-0591-42D4-A997-E13E63C076EC}">
      <dgm:prSet/>
      <dgm:spPr/>
      <dgm:t>
        <a:bodyPr/>
        <a:lstStyle/>
        <a:p>
          <a:endParaRPr lang="en-US"/>
        </a:p>
      </dgm:t>
    </dgm:pt>
    <dgm:pt modelId="{1E55965A-9C65-4B70-962E-C240F90BBCB4}">
      <dgm:prSet/>
      <dgm:spPr/>
      <dgm:t>
        <a:bodyPr/>
        <a:lstStyle/>
        <a:p>
          <a:pPr rtl="0"/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depresi</a:t>
          </a:r>
          <a:r>
            <a:rPr lang="en-US" dirty="0" smtClean="0"/>
            <a:t> (</a:t>
          </a:r>
          <a:r>
            <a:rPr lang="en-US" dirty="0" err="1" smtClean="0"/>
            <a:t>menekan</a:t>
          </a:r>
          <a:r>
            <a:rPr lang="en-US" dirty="0" smtClean="0"/>
            <a:t>) </a:t>
          </a:r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susunan</a:t>
          </a:r>
          <a:r>
            <a:rPr lang="en-US" dirty="0" smtClean="0"/>
            <a:t> </a:t>
          </a:r>
          <a:r>
            <a:rPr lang="en-US" dirty="0" err="1" smtClean="0"/>
            <a:t>saraf</a:t>
          </a:r>
          <a:r>
            <a:rPr lang="en-US" dirty="0" smtClean="0"/>
            <a:t> </a:t>
          </a:r>
          <a:r>
            <a:rPr lang="en-US" dirty="0" err="1" smtClean="0"/>
            <a:t>pusat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pemakainya</a:t>
          </a:r>
          <a:endParaRPr lang="en-US" dirty="0"/>
        </a:p>
      </dgm:t>
    </dgm:pt>
    <dgm:pt modelId="{C47F2ED4-5BC8-4F30-AFD0-4B5663B351C4}" type="parTrans" cxnId="{72A4BAF9-E549-418B-8FD4-E46B1541C991}">
      <dgm:prSet/>
      <dgm:spPr/>
      <dgm:t>
        <a:bodyPr/>
        <a:lstStyle/>
        <a:p>
          <a:endParaRPr lang="en-US"/>
        </a:p>
      </dgm:t>
    </dgm:pt>
    <dgm:pt modelId="{2CA5D219-C55F-4A48-A78B-1E5F23E086CC}" type="sibTrans" cxnId="{72A4BAF9-E549-418B-8FD4-E46B1541C991}">
      <dgm:prSet/>
      <dgm:spPr/>
      <dgm:t>
        <a:bodyPr/>
        <a:lstStyle/>
        <a:p>
          <a:endParaRPr lang="en-US"/>
        </a:p>
      </dgm:t>
    </dgm:pt>
    <dgm:pt modelId="{13BFAB5A-7B04-4617-88A8-57842509FD04}">
      <dgm:prSet/>
      <dgm:spPr/>
      <dgm:t>
        <a:bodyPr/>
        <a:lstStyle/>
        <a:p>
          <a:pPr rtl="0"/>
          <a:r>
            <a:rPr lang="en-US" dirty="0" err="1" smtClean="0"/>
            <a:t>Pemakai</a:t>
          </a:r>
          <a:r>
            <a:rPr lang="en-US" dirty="0" smtClean="0"/>
            <a:t> </a:t>
          </a:r>
          <a:r>
            <a:rPr lang="en-US" dirty="0" err="1" smtClean="0"/>
            <a:t>awalnya</a:t>
          </a:r>
          <a:r>
            <a:rPr lang="en-US" dirty="0" smtClean="0"/>
            <a:t> </a:t>
          </a:r>
          <a:r>
            <a:rPr lang="en-US" dirty="0" err="1" smtClean="0"/>
            <a:t>merasa</a:t>
          </a:r>
          <a:r>
            <a:rPr lang="en-US" dirty="0" smtClean="0"/>
            <a:t> </a:t>
          </a:r>
          <a:r>
            <a:rPr lang="en-US" dirty="0" err="1" smtClean="0"/>
            <a:t>tenang</a:t>
          </a:r>
          <a:r>
            <a:rPr lang="en-US" dirty="0" smtClean="0"/>
            <a:t>, </a:t>
          </a:r>
          <a:r>
            <a:rPr lang="en-US" dirty="0" err="1" smtClean="0"/>
            <a:t>lalu</a:t>
          </a:r>
          <a:r>
            <a:rPr lang="en-US" dirty="0" smtClean="0"/>
            <a:t> </a:t>
          </a:r>
          <a:r>
            <a:rPr lang="en-US" dirty="0" err="1" smtClean="0"/>
            <a:t>apatis</a:t>
          </a:r>
          <a:r>
            <a:rPr lang="en-US" dirty="0" smtClean="0"/>
            <a:t>, </a:t>
          </a:r>
          <a:r>
            <a:rPr lang="en-US" dirty="0" err="1" smtClean="0"/>
            <a:t>mengantuk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sadarka</a:t>
          </a:r>
          <a:r>
            <a:rPr lang="en-US" dirty="0" smtClean="0"/>
            <a:t> </a:t>
          </a:r>
          <a:r>
            <a:rPr lang="en-US" dirty="0" err="1" smtClean="0"/>
            <a:t>diri</a:t>
          </a:r>
          <a:endParaRPr lang="en-US" dirty="0"/>
        </a:p>
      </dgm:t>
    </dgm:pt>
    <dgm:pt modelId="{9477A4A4-00E6-47C7-9EDE-763F28107C36}" type="parTrans" cxnId="{206AD547-B219-4FAF-B491-B8A1A6BA9774}">
      <dgm:prSet/>
      <dgm:spPr/>
      <dgm:t>
        <a:bodyPr/>
        <a:lstStyle/>
        <a:p>
          <a:endParaRPr lang="en-US"/>
        </a:p>
      </dgm:t>
    </dgm:pt>
    <dgm:pt modelId="{ED6A3D6E-6209-4F41-996D-F5DDE1BBF199}" type="sibTrans" cxnId="{206AD547-B219-4FAF-B491-B8A1A6BA9774}">
      <dgm:prSet/>
      <dgm:spPr/>
      <dgm:t>
        <a:bodyPr/>
        <a:lstStyle/>
        <a:p>
          <a:endParaRPr lang="en-US"/>
        </a:p>
      </dgm:t>
    </dgm:pt>
    <dgm:pt modelId="{AB94D634-52AD-4E20-B093-19F9D1E6670A}">
      <dgm:prSet/>
      <dgm:spPr/>
      <dgm:t>
        <a:bodyPr/>
        <a:lstStyle/>
        <a:p>
          <a:pPr rtl="0"/>
          <a:r>
            <a:rPr lang="en-US" dirty="0" smtClean="0"/>
            <a:t>Heroin, </a:t>
          </a:r>
          <a:r>
            <a:rPr lang="en-US" dirty="0" err="1" smtClean="0"/>
            <a:t>morfin</a:t>
          </a:r>
          <a:r>
            <a:rPr lang="en-US" dirty="0" smtClean="0"/>
            <a:t>, barbiturate, diazepam,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nitrazepam</a:t>
          </a:r>
          <a:endParaRPr lang="en-US" dirty="0"/>
        </a:p>
      </dgm:t>
    </dgm:pt>
    <dgm:pt modelId="{DD6907FE-D2EA-4AA1-98F1-9E9CE9F1B2AB}" type="parTrans" cxnId="{AEB7704C-8A0B-4BE6-B8D8-858661CA3192}">
      <dgm:prSet/>
      <dgm:spPr/>
      <dgm:t>
        <a:bodyPr/>
        <a:lstStyle/>
        <a:p>
          <a:endParaRPr lang="en-US"/>
        </a:p>
      </dgm:t>
    </dgm:pt>
    <dgm:pt modelId="{69D183A3-33BE-4F47-BC4C-934294DE5735}" type="sibTrans" cxnId="{AEB7704C-8A0B-4BE6-B8D8-858661CA3192}">
      <dgm:prSet/>
      <dgm:spPr/>
      <dgm:t>
        <a:bodyPr/>
        <a:lstStyle/>
        <a:p>
          <a:endParaRPr lang="en-US"/>
        </a:p>
      </dgm:t>
    </dgm:pt>
    <dgm:pt modelId="{8218C16B-0A83-4912-94EF-4D3FA6DBAE8A}">
      <dgm:prSet/>
      <dgm:spPr/>
      <dgm:t>
        <a:bodyPr/>
        <a:lstStyle/>
        <a:p>
          <a:pPr rtl="0"/>
          <a:r>
            <a:rPr lang="en-US" smtClean="0"/>
            <a:t>Stimulan</a:t>
          </a:r>
          <a:endParaRPr lang="en-US"/>
        </a:p>
      </dgm:t>
    </dgm:pt>
    <dgm:pt modelId="{B631916E-CBFA-459A-B7AB-3D6A165819DE}" type="parTrans" cxnId="{372329BB-5B13-48B9-8406-38838CB7BA19}">
      <dgm:prSet/>
      <dgm:spPr/>
      <dgm:t>
        <a:bodyPr/>
        <a:lstStyle/>
        <a:p>
          <a:endParaRPr lang="en-US"/>
        </a:p>
      </dgm:t>
    </dgm:pt>
    <dgm:pt modelId="{765BE13B-DFB0-4D0F-9CF0-1EC6090A2458}" type="sibTrans" cxnId="{372329BB-5B13-48B9-8406-38838CB7BA19}">
      <dgm:prSet/>
      <dgm:spPr/>
      <dgm:t>
        <a:bodyPr/>
        <a:lstStyle/>
        <a:p>
          <a:endParaRPr lang="en-US"/>
        </a:p>
      </dgm:t>
    </dgm:pt>
    <dgm:pt modelId="{5D80B032-D113-4867-B806-04DE261D397A}">
      <dgm:prSet/>
      <dgm:spPr/>
      <dgm:t>
        <a:bodyPr/>
        <a:lstStyle/>
        <a:p>
          <a:pPr rtl="0"/>
          <a:r>
            <a:rPr lang="en-US" dirty="0" err="1" smtClean="0"/>
            <a:t>Merangsang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tubuh</a:t>
          </a:r>
          <a:endParaRPr lang="en-US" dirty="0"/>
        </a:p>
      </dgm:t>
    </dgm:pt>
    <dgm:pt modelId="{C7C9A2F5-95D8-4046-9F87-B02FCCA4BBB3}" type="parTrans" cxnId="{71EFE4A0-E043-479E-A66E-C4890275BF35}">
      <dgm:prSet/>
      <dgm:spPr/>
      <dgm:t>
        <a:bodyPr/>
        <a:lstStyle/>
        <a:p>
          <a:endParaRPr lang="en-US"/>
        </a:p>
      </dgm:t>
    </dgm:pt>
    <dgm:pt modelId="{AFBC8E80-1506-46B2-9009-A8F5393A0F79}" type="sibTrans" cxnId="{71EFE4A0-E043-479E-A66E-C4890275BF35}">
      <dgm:prSet/>
      <dgm:spPr/>
      <dgm:t>
        <a:bodyPr/>
        <a:lstStyle/>
        <a:p>
          <a:endParaRPr lang="en-US"/>
        </a:p>
      </dgm:t>
    </dgm:pt>
    <dgm:pt modelId="{831639C9-3EDE-42ED-96A6-7A82E756875B}">
      <dgm:prSet/>
      <dgm:spPr/>
      <dgm:t>
        <a:bodyPr/>
        <a:lstStyle/>
        <a:p>
          <a:pPr rtl="0"/>
          <a:r>
            <a:rPr lang="en-US" dirty="0" err="1" smtClean="0"/>
            <a:t>Awalnya</a:t>
          </a:r>
          <a:r>
            <a:rPr lang="en-US" dirty="0" smtClean="0"/>
            <a:t> </a:t>
          </a:r>
          <a:r>
            <a:rPr lang="en-US" dirty="0" err="1" smtClean="0"/>
            <a:t>pemakai</a:t>
          </a:r>
          <a:r>
            <a:rPr lang="en-US" dirty="0" smtClean="0"/>
            <a:t> </a:t>
          </a:r>
          <a:r>
            <a:rPr lang="en-US" dirty="0" err="1" smtClean="0"/>
            <a:t>merasa</a:t>
          </a:r>
          <a:r>
            <a:rPr lang="en-US" dirty="0" smtClean="0"/>
            <a:t> </a:t>
          </a:r>
          <a:r>
            <a:rPr lang="en-US" dirty="0" err="1" smtClean="0"/>
            <a:t>segar</a:t>
          </a:r>
          <a:r>
            <a:rPr lang="en-US" dirty="0" smtClean="0"/>
            <a:t>, </a:t>
          </a:r>
          <a:r>
            <a:rPr lang="en-US" dirty="0" err="1" smtClean="0"/>
            <a:t>penuh</a:t>
          </a:r>
          <a:r>
            <a:rPr lang="en-US" dirty="0" smtClean="0"/>
            <a:t> </a:t>
          </a:r>
          <a:r>
            <a:rPr lang="en-US" dirty="0" err="1" smtClean="0"/>
            <a:t>percaya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, </a:t>
          </a:r>
          <a:r>
            <a:rPr lang="en-US" dirty="0" err="1" smtClean="0"/>
            <a:t>lalu</a:t>
          </a:r>
          <a:r>
            <a:rPr lang="en-US" dirty="0" smtClean="0"/>
            <a:t> </a:t>
          </a:r>
          <a:r>
            <a:rPr lang="en-US" dirty="0" err="1" smtClean="0"/>
            <a:t>berlanjut</a:t>
          </a:r>
          <a:r>
            <a:rPr lang="en-US" dirty="0" smtClean="0"/>
            <a:t> </a:t>
          </a:r>
          <a:r>
            <a:rPr lang="en-US" dirty="0" err="1" smtClean="0"/>
            <a:t>susah</a:t>
          </a:r>
          <a:r>
            <a:rPr lang="en-US" dirty="0" smtClean="0"/>
            <a:t> </a:t>
          </a:r>
          <a:r>
            <a:rPr lang="en-US" dirty="0" err="1" smtClean="0"/>
            <a:t>tidur</a:t>
          </a:r>
          <a:r>
            <a:rPr lang="en-US" dirty="0" smtClean="0"/>
            <a:t>, </a:t>
          </a:r>
          <a:r>
            <a:rPr lang="en-US" dirty="0" err="1" smtClean="0"/>
            <a:t>perilaku</a:t>
          </a:r>
          <a:r>
            <a:rPr lang="en-US" dirty="0" smtClean="0"/>
            <a:t> </a:t>
          </a:r>
          <a:r>
            <a:rPr lang="en-US" dirty="0" err="1" smtClean="0"/>
            <a:t>hiperaktif</a:t>
          </a:r>
          <a:r>
            <a:rPr lang="en-US" dirty="0" smtClean="0"/>
            <a:t>, </a:t>
          </a:r>
          <a:r>
            <a:rPr lang="en-US" dirty="0" err="1" smtClean="0"/>
            <a:t>agresif</a:t>
          </a:r>
          <a:r>
            <a:rPr lang="en-US" dirty="0" smtClean="0"/>
            <a:t>, </a:t>
          </a:r>
          <a:r>
            <a:rPr lang="en-US" dirty="0" err="1" smtClean="0"/>
            <a:t>denyut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cepat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tersinggung</a:t>
          </a:r>
          <a:endParaRPr lang="en-US" dirty="0"/>
        </a:p>
      </dgm:t>
    </dgm:pt>
    <dgm:pt modelId="{5BBBB21B-A8CE-4253-9717-89E2590216AA}" type="parTrans" cxnId="{358E939A-9960-459D-A8A0-50CF15AE5C95}">
      <dgm:prSet/>
      <dgm:spPr/>
      <dgm:t>
        <a:bodyPr/>
        <a:lstStyle/>
        <a:p>
          <a:endParaRPr lang="en-US"/>
        </a:p>
      </dgm:t>
    </dgm:pt>
    <dgm:pt modelId="{FC05C4EF-E826-4F89-B8D0-69220E8B93D1}" type="sibTrans" cxnId="{358E939A-9960-459D-A8A0-50CF15AE5C95}">
      <dgm:prSet/>
      <dgm:spPr/>
      <dgm:t>
        <a:bodyPr/>
        <a:lstStyle/>
        <a:p>
          <a:endParaRPr lang="en-US"/>
        </a:p>
      </dgm:t>
    </dgm:pt>
    <dgm:pt modelId="{C4379CAD-F4BA-4DE2-AF79-E7D7868854EF}">
      <dgm:prSet/>
      <dgm:spPr/>
      <dgm:t>
        <a:bodyPr/>
        <a:lstStyle/>
        <a:p>
          <a:pPr rtl="0"/>
          <a:r>
            <a:rPr lang="en-US" dirty="0" err="1" smtClean="0"/>
            <a:t>Kokain</a:t>
          </a:r>
          <a:r>
            <a:rPr lang="en-US" dirty="0" smtClean="0"/>
            <a:t>, </a:t>
          </a:r>
          <a:r>
            <a:rPr lang="en-US" dirty="0" err="1" smtClean="0"/>
            <a:t>amfetamin</a:t>
          </a:r>
          <a:r>
            <a:rPr lang="en-US" dirty="0" smtClean="0"/>
            <a:t>, </a:t>
          </a:r>
          <a:r>
            <a:rPr lang="en-US" dirty="0" err="1" smtClean="0"/>
            <a:t>ekstasi</a:t>
          </a:r>
          <a:r>
            <a:rPr lang="en-US" dirty="0" smtClean="0"/>
            <a:t>, </a:t>
          </a:r>
          <a:r>
            <a:rPr lang="en-US" dirty="0" err="1" smtClean="0"/>
            <a:t>sabu-sabu</a:t>
          </a:r>
          <a:r>
            <a:rPr lang="en-US" dirty="0" smtClean="0"/>
            <a:t>, </a:t>
          </a:r>
          <a:r>
            <a:rPr lang="en-US" dirty="0" err="1" smtClean="0"/>
            <a:t>kafein</a:t>
          </a:r>
          <a:endParaRPr lang="en-US" dirty="0"/>
        </a:p>
      </dgm:t>
    </dgm:pt>
    <dgm:pt modelId="{0088B395-EE0C-4E4E-A989-106AF6D87D75}" type="parTrans" cxnId="{D801C4A3-60A1-4F53-AA68-EAD88FD0DD5A}">
      <dgm:prSet/>
      <dgm:spPr/>
      <dgm:t>
        <a:bodyPr/>
        <a:lstStyle/>
        <a:p>
          <a:endParaRPr lang="en-US"/>
        </a:p>
      </dgm:t>
    </dgm:pt>
    <dgm:pt modelId="{D9732A82-FB80-40D5-9989-97FA4CCD1D41}" type="sibTrans" cxnId="{D801C4A3-60A1-4F53-AA68-EAD88FD0DD5A}">
      <dgm:prSet/>
      <dgm:spPr/>
      <dgm:t>
        <a:bodyPr/>
        <a:lstStyle/>
        <a:p>
          <a:endParaRPr lang="en-US"/>
        </a:p>
      </dgm:t>
    </dgm:pt>
    <dgm:pt modelId="{369BA164-1168-4848-9498-247EF9493F30}">
      <dgm:prSet/>
      <dgm:spPr/>
      <dgm:t>
        <a:bodyPr/>
        <a:lstStyle/>
        <a:p>
          <a:pPr rtl="0"/>
          <a:r>
            <a:rPr lang="en-US" smtClean="0"/>
            <a:t>Halusinogen</a:t>
          </a:r>
          <a:endParaRPr lang="en-US"/>
        </a:p>
      </dgm:t>
    </dgm:pt>
    <dgm:pt modelId="{AABE59D0-C0CD-44E5-8715-AD045E492735}" type="parTrans" cxnId="{EB26B310-E348-4A02-890D-C041514D7E2A}">
      <dgm:prSet/>
      <dgm:spPr/>
      <dgm:t>
        <a:bodyPr/>
        <a:lstStyle/>
        <a:p>
          <a:endParaRPr lang="en-US"/>
        </a:p>
      </dgm:t>
    </dgm:pt>
    <dgm:pt modelId="{E043404F-3328-40D9-B2A0-B622D6E8598E}" type="sibTrans" cxnId="{EB26B310-E348-4A02-890D-C041514D7E2A}">
      <dgm:prSet/>
      <dgm:spPr/>
      <dgm:t>
        <a:bodyPr/>
        <a:lstStyle/>
        <a:p>
          <a:endParaRPr lang="en-US"/>
        </a:p>
      </dgm:t>
    </dgm:pt>
    <dgm:pt modelId="{F577AAED-30A4-49AF-8E27-ABBB95888723}">
      <dgm:prSet/>
      <dgm:spPr/>
      <dgm:t>
        <a:bodyPr/>
        <a:lstStyle/>
        <a:p>
          <a:pPr rtl="0"/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halusinasi</a:t>
          </a:r>
          <a:endParaRPr lang="en-US" dirty="0"/>
        </a:p>
      </dgm:t>
    </dgm:pt>
    <dgm:pt modelId="{65F81157-0258-4158-AF08-2DC74E52F200}" type="parTrans" cxnId="{68C29D25-49A7-49C2-9E9E-EB2BAF410F06}">
      <dgm:prSet/>
      <dgm:spPr/>
      <dgm:t>
        <a:bodyPr/>
        <a:lstStyle/>
        <a:p>
          <a:endParaRPr lang="en-US"/>
        </a:p>
      </dgm:t>
    </dgm:pt>
    <dgm:pt modelId="{77817A61-C480-4E1A-B053-3766B8B48795}" type="sibTrans" cxnId="{68C29D25-49A7-49C2-9E9E-EB2BAF410F06}">
      <dgm:prSet/>
      <dgm:spPr/>
      <dgm:t>
        <a:bodyPr/>
        <a:lstStyle/>
        <a:p>
          <a:endParaRPr lang="en-US"/>
        </a:p>
      </dgm:t>
    </dgm:pt>
    <dgm:pt modelId="{C78B67BC-7368-4CCA-B4C9-68DEE5586F5A}">
      <dgm:prSet/>
      <dgm:spPr/>
      <dgm:t>
        <a:bodyPr/>
        <a:lstStyle/>
        <a:p>
          <a:pPr rtl="0"/>
          <a:r>
            <a:rPr lang="en-US" dirty="0" smtClean="0"/>
            <a:t>LSD, ganja</a:t>
          </a:r>
          <a:endParaRPr lang="en-US" dirty="0"/>
        </a:p>
      </dgm:t>
    </dgm:pt>
    <dgm:pt modelId="{C4041FF3-054B-4863-83C2-611C299F5A94}" type="parTrans" cxnId="{E0514AC2-634F-40C0-8DE3-DADBCDE4FF4F}">
      <dgm:prSet/>
      <dgm:spPr/>
      <dgm:t>
        <a:bodyPr/>
        <a:lstStyle/>
        <a:p>
          <a:endParaRPr lang="en-US"/>
        </a:p>
      </dgm:t>
    </dgm:pt>
    <dgm:pt modelId="{5DC1ECDD-9582-41F7-A97F-EFF23671F60C}" type="sibTrans" cxnId="{E0514AC2-634F-40C0-8DE3-DADBCDE4FF4F}">
      <dgm:prSet/>
      <dgm:spPr/>
      <dgm:t>
        <a:bodyPr/>
        <a:lstStyle/>
        <a:p>
          <a:endParaRPr lang="en-US"/>
        </a:p>
      </dgm:t>
    </dgm:pt>
    <dgm:pt modelId="{8EE2D11F-6670-40CA-86A0-00E357C4F36F}" type="pres">
      <dgm:prSet presAssocID="{6B17FCB7-68B0-4B76-9CBC-FB41F11817FC}" presName="linear" presStyleCnt="0">
        <dgm:presLayoutVars>
          <dgm:animLvl val="lvl"/>
          <dgm:resizeHandles val="exact"/>
        </dgm:presLayoutVars>
      </dgm:prSet>
      <dgm:spPr/>
    </dgm:pt>
    <dgm:pt modelId="{83414A73-3273-438F-A473-FAB38B3A08C7}" type="pres">
      <dgm:prSet presAssocID="{FB13E7B8-4B32-4744-9B2D-F17B0023F0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E22267-472E-489E-A132-C22D88059EAC}" type="pres">
      <dgm:prSet presAssocID="{FB13E7B8-4B32-4744-9B2D-F17B0023F0BB}" presName="childText" presStyleLbl="revTx" presStyleIdx="0" presStyleCnt="3">
        <dgm:presLayoutVars>
          <dgm:bulletEnabled val="1"/>
        </dgm:presLayoutVars>
      </dgm:prSet>
      <dgm:spPr/>
    </dgm:pt>
    <dgm:pt modelId="{9769B6CD-8FF1-4637-AAFF-7A61736F0D1D}" type="pres">
      <dgm:prSet presAssocID="{8218C16B-0A83-4912-94EF-4D3FA6DBAE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6379F4-53A9-4AE1-A19B-31B230863C64}" type="pres">
      <dgm:prSet presAssocID="{8218C16B-0A83-4912-94EF-4D3FA6DBAE8A}" presName="childText" presStyleLbl="revTx" presStyleIdx="1" presStyleCnt="3">
        <dgm:presLayoutVars>
          <dgm:bulletEnabled val="1"/>
        </dgm:presLayoutVars>
      </dgm:prSet>
      <dgm:spPr/>
    </dgm:pt>
    <dgm:pt modelId="{DF461E88-1A9E-453F-B16D-BBC384597FDE}" type="pres">
      <dgm:prSet presAssocID="{369BA164-1168-4848-9498-247EF9493F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DB149D-D51D-4FE6-8403-C5A38EBC16B2}" type="pres">
      <dgm:prSet presAssocID="{369BA164-1168-4848-9498-247EF9493F3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58161B5-B300-4E19-ABD6-49E4007F8838}" type="presOf" srcId="{13BFAB5A-7B04-4617-88A8-57842509FD04}" destId="{47E22267-472E-489E-A132-C22D88059EAC}" srcOrd="0" destOrd="1" presId="urn:microsoft.com/office/officeart/2005/8/layout/vList2"/>
    <dgm:cxn modelId="{206AD547-B219-4FAF-B491-B8A1A6BA9774}" srcId="{FB13E7B8-4B32-4744-9B2D-F17B0023F0BB}" destId="{13BFAB5A-7B04-4617-88A8-57842509FD04}" srcOrd="1" destOrd="0" parTransId="{9477A4A4-00E6-47C7-9EDE-763F28107C36}" sibTransId="{ED6A3D6E-6209-4F41-996D-F5DDE1BBF199}"/>
    <dgm:cxn modelId="{372329BB-5B13-48B9-8406-38838CB7BA19}" srcId="{6B17FCB7-68B0-4B76-9CBC-FB41F11817FC}" destId="{8218C16B-0A83-4912-94EF-4D3FA6DBAE8A}" srcOrd="1" destOrd="0" parTransId="{B631916E-CBFA-459A-B7AB-3D6A165819DE}" sibTransId="{765BE13B-DFB0-4D0F-9CF0-1EC6090A2458}"/>
    <dgm:cxn modelId="{358E939A-9960-459D-A8A0-50CF15AE5C95}" srcId="{8218C16B-0A83-4912-94EF-4D3FA6DBAE8A}" destId="{831639C9-3EDE-42ED-96A6-7A82E756875B}" srcOrd="1" destOrd="0" parTransId="{5BBBB21B-A8CE-4253-9717-89E2590216AA}" sibTransId="{FC05C4EF-E826-4F89-B8D0-69220E8B93D1}"/>
    <dgm:cxn modelId="{D801C4A3-60A1-4F53-AA68-EAD88FD0DD5A}" srcId="{8218C16B-0A83-4912-94EF-4D3FA6DBAE8A}" destId="{C4379CAD-F4BA-4DE2-AF79-E7D7868854EF}" srcOrd="2" destOrd="0" parTransId="{0088B395-EE0C-4E4E-A989-106AF6D87D75}" sibTransId="{D9732A82-FB80-40D5-9989-97FA4CCD1D41}"/>
    <dgm:cxn modelId="{66CA8E6D-A5D1-4131-A66A-B5228C729E01}" type="presOf" srcId="{C78B67BC-7368-4CCA-B4C9-68DEE5586F5A}" destId="{09DB149D-D51D-4FE6-8403-C5A38EBC16B2}" srcOrd="0" destOrd="1" presId="urn:microsoft.com/office/officeart/2005/8/layout/vList2"/>
    <dgm:cxn modelId="{67DB3967-09CC-49B5-875D-8898122F9E66}" type="presOf" srcId="{F577AAED-30A4-49AF-8E27-ABBB95888723}" destId="{09DB149D-D51D-4FE6-8403-C5A38EBC16B2}" srcOrd="0" destOrd="0" presId="urn:microsoft.com/office/officeart/2005/8/layout/vList2"/>
    <dgm:cxn modelId="{D8B0624B-3C30-4274-A8B3-DB46DD3FADCD}" type="presOf" srcId="{369BA164-1168-4848-9498-247EF9493F30}" destId="{DF461E88-1A9E-453F-B16D-BBC384597FDE}" srcOrd="0" destOrd="0" presId="urn:microsoft.com/office/officeart/2005/8/layout/vList2"/>
    <dgm:cxn modelId="{72A4BAF9-E549-418B-8FD4-E46B1541C991}" srcId="{FB13E7B8-4B32-4744-9B2D-F17B0023F0BB}" destId="{1E55965A-9C65-4B70-962E-C240F90BBCB4}" srcOrd="0" destOrd="0" parTransId="{C47F2ED4-5BC8-4F30-AFD0-4B5663B351C4}" sibTransId="{2CA5D219-C55F-4A48-A78B-1E5F23E086CC}"/>
    <dgm:cxn modelId="{13B847A0-EF47-480D-8813-4D473339A263}" type="presOf" srcId="{6B17FCB7-68B0-4B76-9CBC-FB41F11817FC}" destId="{8EE2D11F-6670-40CA-86A0-00E357C4F36F}" srcOrd="0" destOrd="0" presId="urn:microsoft.com/office/officeart/2005/8/layout/vList2"/>
    <dgm:cxn modelId="{AF1C0567-5C10-429F-B7C3-F2334B9DB2EB}" type="presOf" srcId="{C4379CAD-F4BA-4DE2-AF79-E7D7868854EF}" destId="{FD6379F4-53A9-4AE1-A19B-31B230863C64}" srcOrd="0" destOrd="2" presId="urn:microsoft.com/office/officeart/2005/8/layout/vList2"/>
    <dgm:cxn modelId="{E0514AC2-634F-40C0-8DE3-DADBCDE4FF4F}" srcId="{369BA164-1168-4848-9498-247EF9493F30}" destId="{C78B67BC-7368-4CCA-B4C9-68DEE5586F5A}" srcOrd="1" destOrd="0" parTransId="{C4041FF3-054B-4863-83C2-611C299F5A94}" sibTransId="{5DC1ECDD-9582-41F7-A97F-EFF23671F60C}"/>
    <dgm:cxn modelId="{AEB7704C-8A0B-4BE6-B8D8-858661CA3192}" srcId="{FB13E7B8-4B32-4744-9B2D-F17B0023F0BB}" destId="{AB94D634-52AD-4E20-B093-19F9D1E6670A}" srcOrd="2" destOrd="0" parTransId="{DD6907FE-D2EA-4AA1-98F1-9E9CE9F1B2AB}" sibTransId="{69D183A3-33BE-4F47-BC4C-934294DE5735}"/>
    <dgm:cxn modelId="{71EFE4A0-E043-479E-A66E-C4890275BF35}" srcId="{8218C16B-0A83-4912-94EF-4D3FA6DBAE8A}" destId="{5D80B032-D113-4867-B806-04DE261D397A}" srcOrd="0" destOrd="0" parTransId="{C7C9A2F5-95D8-4046-9F87-B02FCCA4BBB3}" sibTransId="{AFBC8E80-1506-46B2-9009-A8F5393A0F79}"/>
    <dgm:cxn modelId="{68C29D25-49A7-49C2-9E9E-EB2BAF410F06}" srcId="{369BA164-1168-4848-9498-247EF9493F30}" destId="{F577AAED-30A4-49AF-8E27-ABBB95888723}" srcOrd="0" destOrd="0" parTransId="{65F81157-0258-4158-AF08-2DC74E52F200}" sibTransId="{77817A61-C480-4E1A-B053-3766B8B48795}"/>
    <dgm:cxn modelId="{EB26B310-E348-4A02-890D-C041514D7E2A}" srcId="{6B17FCB7-68B0-4B76-9CBC-FB41F11817FC}" destId="{369BA164-1168-4848-9498-247EF9493F30}" srcOrd="2" destOrd="0" parTransId="{AABE59D0-C0CD-44E5-8715-AD045E492735}" sibTransId="{E043404F-3328-40D9-B2A0-B622D6E8598E}"/>
    <dgm:cxn modelId="{C260DE6C-A632-4373-BB86-3E1762CC5769}" type="presOf" srcId="{5D80B032-D113-4867-B806-04DE261D397A}" destId="{FD6379F4-53A9-4AE1-A19B-31B230863C64}" srcOrd="0" destOrd="0" presId="urn:microsoft.com/office/officeart/2005/8/layout/vList2"/>
    <dgm:cxn modelId="{04C39E95-0591-42D4-A997-E13E63C076EC}" srcId="{6B17FCB7-68B0-4B76-9CBC-FB41F11817FC}" destId="{FB13E7B8-4B32-4744-9B2D-F17B0023F0BB}" srcOrd="0" destOrd="0" parTransId="{31B1ED00-BB58-4969-AA9A-06397845D701}" sibTransId="{D9EECA3B-D640-48D1-A2D1-232A01D453FF}"/>
    <dgm:cxn modelId="{3590E189-4902-43B9-9B33-5BFBEE9A035A}" type="presOf" srcId="{FB13E7B8-4B32-4744-9B2D-F17B0023F0BB}" destId="{83414A73-3273-438F-A473-FAB38B3A08C7}" srcOrd="0" destOrd="0" presId="urn:microsoft.com/office/officeart/2005/8/layout/vList2"/>
    <dgm:cxn modelId="{E0F86B3E-0522-4CEE-941C-01FDBF5C4C37}" type="presOf" srcId="{AB94D634-52AD-4E20-B093-19F9D1E6670A}" destId="{47E22267-472E-489E-A132-C22D88059EAC}" srcOrd="0" destOrd="2" presId="urn:microsoft.com/office/officeart/2005/8/layout/vList2"/>
    <dgm:cxn modelId="{25922E29-1CA6-4527-9194-4D7215AFDB4C}" type="presOf" srcId="{8218C16B-0A83-4912-94EF-4D3FA6DBAE8A}" destId="{9769B6CD-8FF1-4637-AAFF-7A61736F0D1D}" srcOrd="0" destOrd="0" presId="urn:microsoft.com/office/officeart/2005/8/layout/vList2"/>
    <dgm:cxn modelId="{996EBC97-7AB6-4C9B-93C3-8A516FDF3CAA}" type="presOf" srcId="{831639C9-3EDE-42ED-96A6-7A82E756875B}" destId="{FD6379F4-53A9-4AE1-A19B-31B230863C64}" srcOrd="0" destOrd="1" presId="urn:microsoft.com/office/officeart/2005/8/layout/vList2"/>
    <dgm:cxn modelId="{7DBD8C5F-9356-4F71-A0E7-466F5E3C5C49}" type="presOf" srcId="{1E55965A-9C65-4B70-962E-C240F90BBCB4}" destId="{47E22267-472E-489E-A132-C22D88059EAC}" srcOrd="0" destOrd="0" presId="urn:microsoft.com/office/officeart/2005/8/layout/vList2"/>
    <dgm:cxn modelId="{3589B126-CC08-416A-8A9E-777E8784CC45}" type="presParOf" srcId="{8EE2D11F-6670-40CA-86A0-00E357C4F36F}" destId="{83414A73-3273-438F-A473-FAB38B3A08C7}" srcOrd="0" destOrd="0" presId="urn:microsoft.com/office/officeart/2005/8/layout/vList2"/>
    <dgm:cxn modelId="{1CB74DD9-E32D-4882-845A-0F1FD91CB0AA}" type="presParOf" srcId="{8EE2D11F-6670-40CA-86A0-00E357C4F36F}" destId="{47E22267-472E-489E-A132-C22D88059EAC}" srcOrd="1" destOrd="0" presId="urn:microsoft.com/office/officeart/2005/8/layout/vList2"/>
    <dgm:cxn modelId="{D4377295-4054-44FA-AA6C-0C63BCDE3001}" type="presParOf" srcId="{8EE2D11F-6670-40CA-86A0-00E357C4F36F}" destId="{9769B6CD-8FF1-4637-AAFF-7A61736F0D1D}" srcOrd="2" destOrd="0" presId="urn:microsoft.com/office/officeart/2005/8/layout/vList2"/>
    <dgm:cxn modelId="{2EAD20B6-45AB-4A99-9E3B-A2A7A4D5B6E1}" type="presParOf" srcId="{8EE2D11F-6670-40CA-86A0-00E357C4F36F}" destId="{FD6379F4-53A9-4AE1-A19B-31B230863C64}" srcOrd="3" destOrd="0" presId="urn:microsoft.com/office/officeart/2005/8/layout/vList2"/>
    <dgm:cxn modelId="{85E38061-72AC-4334-9BF9-55E03268724B}" type="presParOf" srcId="{8EE2D11F-6670-40CA-86A0-00E357C4F36F}" destId="{DF461E88-1A9E-453F-B16D-BBC384597FDE}" srcOrd="4" destOrd="0" presId="urn:microsoft.com/office/officeart/2005/8/layout/vList2"/>
    <dgm:cxn modelId="{9C76E900-E677-4E9B-89CB-DF7061DAD246}" type="presParOf" srcId="{8EE2D11F-6670-40CA-86A0-00E357C4F36F}" destId="{09DB149D-D51D-4FE6-8403-C5A38EBC16B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738BFF-5384-4447-9A6A-42417A3E30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1D10EB-3E2C-4658-A5C4-7D618C3A0F57}">
      <dgm:prSet/>
      <dgm:spPr/>
      <dgm:t>
        <a:bodyPr/>
        <a:lstStyle/>
        <a:p>
          <a:pPr rtl="0"/>
          <a:r>
            <a:rPr lang="en-US" dirty="0" err="1" smtClean="0"/>
            <a:t>Narkotika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Psikotropika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dikelompokan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golongan</a:t>
          </a:r>
          <a:endParaRPr lang="en-US" dirty="0"/>
        </a:p>
      </dgm:t>
    </dgm:pt>
    <dgm:pt modelId="{F6A5B099-79D8-40B7-AE84-2CC19D027799}" type="parTrans" cxnId="{86FD6DC5-F1E4-49D8-80B7-92DE4545085C}">
      <dgm:prSet/>
      <dgm:spPr/>
      <dgm:t>
        <a:bodyPr/>
        <a:lstStyle/>
        <a:p>
          <a:endParaRPr lang="en-US"/>
        </a:p>
      </dgm:t>
    </dgm:pt>
    <dgm:pt modelId="{9B68638D-F2E4-4F11-8E0B-12C94BB27593}" type="sibTrans" cxnId="{86FD6DC5-F1E4-49D8-80B7-92DE4545085C}">
      <dgm:prSet/>
      <dgm:spPr/>
      <dgm:t>
        <a:bodyPr/>
        <a:lstStyle/>
        <a:p>
          <a:endParaRPr lang="en-US"/>
        </a:p>
      </dgm:t>
    </dgm:pt>
    <dgm:pt modelId="{482C58FB-31B7-4D56-94DF-CE18F3C2AEEC}" type="pres">
      <dgm:prSet presAssocID="{C3738BFF-5384-4447-9A6A-42417A3E3071}" presName="linear" presStyleCnt="0">
        <dgm:presLayoutVars>
          <dgm:animLvl val="lvl"/>
          <dgm:resizeHandles val="exact"/>
        </dgm:presLayoutVars>
      </dgm:prSet>
      <dgm:spPr/>
    </dgm:pt>
    <dgm:pt modelId="{09DF29CB-8810-48C4-8387-DC12D94348C5}" type="pres">
      <dgm:prSet presAssocID="{2A1D10EB-3E2C-4658-A5C4-7D618C3A0F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9512050-0011-477B-9A05-2B0CA6E383AF}" type="presOf" srcId="{C3738BFF-5384-4447-9A6A-42417A3E3071}" destId="{482C58FB-31B7-4D56-94DF-CE18F3C2AEEC}" srcOrd="0" destOrd="0" presId="urn:microsoft.com/office/officeart/2005/8/layout/vList2"/>
    <dgm:cxn modelId="{86FD6DC5-F1E4-49D8-80B7-92DE4545085C}" srcId="{C3738BFF-5384-4447-9A6A-42417A3E3071}" destId="{2A1D10EB-3E2C-4658-A5C4-7D618C3A0F57}" srcOrd="0" destOrd="0" parTransId="{F6A5B099-79D8-40B7-AE84-2CC19D027799}" sibTransId="{9B68638D-F2E4-4F11-8E0B-12C94BB27593}"/>
    <dgm:cxn modelId="{829291DE-4CD2-461D-8F00-A31AFEF96886}" type="presOf" srcId="{2A1D10EB-3E2C-4658-A5C4-7D618C3A0F57}" destId="{09DF29CB-8810-48C4-8387-DC12D94348C5}" srcOrd="0" destOrd="0" presId="urn:microsoft.com/office/officeart/2005/8/layout/vList2"/>
    <dgm:cxn modelId="{F551D603-B4D3-4FD0-8A13-044355DBBA23}" type="presParOf" srcId="{482C58FB-31B7-4D56-94DF-CE18F3C2AEEC}" destId="{09DF29CB-8810-48C4-8387-DC12D94348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DD5538-96ED-4320-87B9-BAD395AEAC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86B40-EFB5-421C-A1D5-50865CFA1DA4}">
      <dgm:prSet/>
      <dgm:spPr/>
      <dgm:t>
        <a:bodyPr/>
        <a:lstStyle/>
        <a:p>
          <a:pPr rtl="0"/>
          <a:r>
            <a:rPr lang="en-US" smtClean="0"/>
            <a:t>Kafein</a:t>
          </a:r>
          <a:endParaRPr lang="en-US"/>
        </a:p>
      </dgm:t>
    </dgm:pt>
    <dgm:pt modelId="{B884E526-A929-44FE-8F00-9943661854F4}" type="parTrans" cxnId="{67D1D2A9-4E8B-4AFE-9AA1-9E04E9E0D199}">
      <dgm:prSet/>
      <dgm:spPr/>
      <dgm:t>
        <a:bodyPr/>
        <a:lstStyle/>
        <a:p>
          <a:endParaRPr lang="en-US"/>
        </a:p>
      </dgm:t>
    </dgm:pt>
    <dgm:pt modelId="{6EEAD3F8-F56F-4A29-A54B-79C70D2BEA48}" type="sibTrans" cxnId="{67D1D2A9-4E8B-4AFE-9AA1-9E04E9E0D199}">
      <dgm:prSet/>
      <dgm:spPr/>
      <dgm:t>
        <a:bodyPr/>
        <a:lstStyle/>
        <a:p>
          <a:endParaRPr lang="en-US"/>
        </a:p>
      </dgm:t>
    </dgm:pt>
    <dgm:pt modelId="{5B82C224-496C-4CB9-B7E9-9C4C7D361F95}">
      <dgm:prSet/>
      <dgm:spPr/>
      <dgm:t>
        <a:bodyPr/>
        <a:lstStyle/>
        <a:p>
          <a:pPr rtl="0"/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aditif</a:t>
          </a:r>
          <a:r>
            <a:rPr lang="en-US" dirty="0" smtClean="0"/>
            <a:t> yang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kopi, </a:t>
          </a:r>
          <a:r>
            <a:rPr lang="en-US" dirty="0" err="1" smtClean="0"/>
            <a:t>teh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coklat</a:t>
          </a:r>
          <a:endParaRPr lang="en-US" dirty="0"/>
        </a:p>
      </dgm:t>
    </dgm:pt>
    <dgm:pt modelId="{A6852178-C3CC-4984-8F65-9E4A0B9927FA}" type="parTrans" cxnId="{3A5A8091-F8BF-4176-BA36-0FDBF452BB22}">
      <dgm:prSet/>
      <dgm:spPr/>
      <dgm:t>
        <a:bodyPr/>
        <a:lstStyle/>
        <a:p>
          <a:endParaRPr lang="en-US"/>
        </a:p>
      </dgm:t>
    </dgm:pt>
    <dgm:pt modelId="{5418EB91-4A1A-4F34-89DD-47BA12248398}" type="sibTrans" cxnId="{3A5A8091-F8BF-4176-BA36-0FDBF452BB22}">
      <dgm:prSet/>
      <dgm:spPr/>
      <dgm:t>
        <a:bodyPr/>
        <a:lstStyle/>
        <a:p>
          <a:endParaRPr lang="en-US"/>
        </a:p>
      </dgm:t>
    </dgm:pt>
    <dgm:pt modelId="{AC2414AA-F7A8-4697-A86C-AD1D738C9213}">
      <dgm:prSet/>
      <dgm:spPr/>
      <dgm:t>
        <a:bodyPr/>
        <a:lstStyle/>
        <a:p>
          <a:pPr rtl="0"/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timbulnya</a:t>
          </a:r>
          <a:r>
            <a:rPr lang="en-US" dirty="0" smtClean="0"/>
            <a:t> </a:t>
          </a:r>
          <a:r>
            <a:rPr lang="en-US" dirty="0" err="1" smtClean="0"/>
            <a:t>semangat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kesiagaan</a:t>
          </a:r>
          <a:endParaRPr lang="en-US" dirty="0"/>
        </a:p>
      </dgm:t>
    </dgm:pt>
    <dgm:pt modelId="{48FD5D1B-76E2-40AA-B77C-843FCEDFC4C7}" type="parTrans" cxnId="{7D49CEF8-DDB2-402C-8E32-F1BF1549CB59}">
      <dgm:prSet/>
      <dgm:spPr/>
      <dgm:t>
        <a:bodyPr/>
        <a:lstStyle/>
        <a:p>
          <a:endParaRPr lang="en-US"/>
        </a:p>
      </dgm:t>
    </dgm:pt>
    <dgm:pt modelId="{1E0362F9-1D02-43B5-A5F1-38D5D2D0BEDC}" type="sibTrans" cxnId="{7D49CEF8-DDB2-402C-8E32-F1BF1549CB59}">
      <dgm:prSet/>
      <dgm:spPr/>
      <dgm:t>
        <a:bodyPr/>
        <a:lstStyle/>
        <a:p>
          <a:endParaRPr lang="en-US"/>
        </a:p>
      </dgm:t>
    </dgm:pt>
    <dgm:pt modelId="{3A3A88B4-957A-4BA5-8428-9A2AC3F5B457}">
      <dgm:prSet/>
      <dgm:spPr/>
      <dgm:t>
        <a:bodyPr/>
        <a:lstStyle/>
        <a:p>
          <a:pPr rtl="0"/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kecemasan</a:t>
          </a:r>
          <a:endParaRPr lang="en-US" dirty="0"/>
        </a:p>
      </dgm:t>
    </dgm:pt>
    <dgm:pt modelId="{4A27F83F-94DD-4169-98EC-EAAE3BEB7222}" type="parTrans" cxnId="{71C7FECF-F737-4C77-A88F-3D46FC5A882A}">
      <dgm:prSet/>
      <dgm:spPr/>
      <dgm:t>
        <a:bodyPr/>
        <a:lstStyle/>
        <a:p>
          <a:endParaRPr lang="en-US"/>
        </a:p>
      </dgm:t>
    </dgm:pt>
    <dgm:pt modelId="{E008A180-0AB7-47E6-8ABF-E00DEDCDD545}" type="sibTrans" cxnId="{71C7FECF-F737-4C77-A88F-3D46FC5A882A}">
      <dgm:prSet/>
      <dgm:spPr/>
      <dgm:t>
        <a:bodyPr/>
        <a:lstStyle/>
        <a:p>
          <a:endParaRPr lang="en-US"/>
        </a:p>
      </dgm:t>
    </dgm:pt>
    <dgm:pt modelId="{2CD2831C-58F3-4423-909C-425C339CBE37}">
      <dgm:prSet/>
      <dgm:spPr/>
      <dgm:t>
        <a:bodyPr/>
        <a:lstStyle/>
        <a:p>
          <a:pPr rtl="0"/>
          <a:r>
            <a:rPr lang="en-US" dirty="0" err="1" smtClean="0"/>
            <a:t>Mempercepat</a:t>
          </a:r>
          <a:r>
            <a:rPr lang="en-US" dirty="0" smtClean="0"/>
            <a:t> </a:t>
          </a:r>
          <a:r>
            <a:rPr lang="en-US" dirty="0" err="1" smtClean="0"/>
            <a:t>detak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endParaRPr lang="en-US" dirty="0"/>
        </a:p>
      </dgm:t>
    </dgm:pt>
    <dgm:pt modelId="{F1FA3592-00CC-4212-8253-646DFA9639FE}" type="parTrans" cxnId="{8BAB914D-D391-40ED-81E1-1E55DEF0187D}">
      <dgm:prSet/>
      <dgm:spPr/>
      <dgm:t>
        <a:bodyPr/>
        <a:lstStyle/>
        <a:p>
          <a:endParaRPr lang="en-US"/>
        </a:p>
      </dgm:t>
    </dgm:pt>
    <dgm:pt modelId="{81CFD692-BFEB-4213-B177-E56E7DACE163}" type="sibTrans" cxnId="{8BAB914D-D391-40ED-81E1-1E55DEF0187D}">
      <dgm:prSet/>
      <dgm:spPr/>
      <dgm:t>
        <a:bodyPr/>
        <a:lstStyle/>
        <a:p>
          <a:endParaRPr lang="en-US"/>
        </a:p>
      </dgm:t>
    </dgm:pt>
    <dgm:pt modelId="{A6C9D87A-AE36-4466-8834-731BA39F6CCC}" type="pres">
      <dgm:prSet presAssocID="{83DD5538-96ED-4320-87B9-BAD395AEAC40}" presName="linear" presStyleCnt="0">
        <dgm:presLayoutVars>
          <dgm:animLvl val="lvl"/>
          <dgm:resizeHandles val="exact"/>
        </dgm:presLayoutVars>
      </dgm:prSet>
      <dgm:spPr/>
    </dgm:pt>
    <dgm:pt modelId="{78104FCB-C900-4FD7-BB56-35A2FF494A90}" type="pres">
      <dgm:prSet presAssocID="{82B86B40-EFB5-421C-A1D5-50865CFA1D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52A4542-BC24-4FCF-BF84-E6BA77D2BE2E}" type="pres">
      <dgm:prSet presAssocID="{82B86B40-EFB5-421C-A1D5-50865CFA1D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8416A8-DAB6-4782-ACAD-4CD7409BDF70}" type="presOf" srcId="{5B82C224-496C-4CB9-B7E9-9C4C7D361F95}" destId="{652A4542-BC24-4FCF-BF84-E6BA77D2BE2E}" srcOrd="0" destOrd="0" presId="urn:microsoft.com/office/officeart/2005/8/layout/vList2"/>
    <dgm:cxn modelId="{3A5A8091-F8BF-4176-BA36-0FDBF452BB22}" srcId="{82B86B40-EFB5-421C-A1D5-50865CFA1DA4}" destId="{5B82C224-496C-4CB9-B7E9-9C4C7D361F95}" srcOrd="0" destOrd="0" parTransId="{A6852178-C3CC-4984-8F65-9E4A0B9927FA}" sibTransId="{5418EB91-4A1A-4F34-89DD-47BA12248398}"/>
    <dgm:cxn modelId="{8BAB914D-D391-40ED-81E1-1E55DEF0187D}" srcId="{82B86B40-EFB5-421C-A1D5-50865CFA1DA4}" destId="{2CD2831C-58F3-4423-909C-425C339CBE37}" srcOrd="3" destOrd="0" parTransId="{F1FA3592-00CC-4212-8253-646DFA9639FE}" sibTransId="{81CFD692-BFEB-4213-B177-E56E7DACE163}"/>
    <dgm:cxn modelId="{34D34093-7E86-425D-A767-D061190663EF}" type="presOf" srcId="{83DD5538-96ED-4320-87B9-BAD395AEAC40}" destId="{A6C9D87A-AE36-4466-8834-731BA39F6CCC}" srcOrd="0" destOrd="0" presId="urn:microsoft.com/office/officeart/2005/8/layout/vList2"/>
    <dgm:cxn modelId="{1040B880-2AD5-4935-AF46-29E851083D40}" type="presOf" srcId="{3A3A88B4-957A-4BA5-8428-9A2AC3F5B457}" destId="{652A4542-BC24-4FCF-BF84-E6BA77D2BE2E}" srcOrd="0" destOrd="2" presId="urn:microsoft.com/office/officeart/2005/8/layout/vList2"/>
    <dgm:cxn modelId="{67D1D2A9-4E8B-4AFE-9AA1-9E04E9E0D199}" srcId="{83DD5538-96ED-4320-87B9-BAD395AEAC40}" destId="{82B86B40-EFB5-421C-A1D5-50865CFA1DA4}" srcOrd="0" destOrd="0" parTransId="{B884E526-A929-44FE-8F00-9943661854F4}" sibTransId="{6EEAD3F8-F56F-4A29-A54B-79C70D2BEA48}"/>
    <dgm:cxn modelId="{3C6D207B-C3D2-4169-A31C-D7E9C5C2E062}" type="presOf" srcId="{AC2414AA-F7A8-4697-A86C-AD1D738C9213}" destId="{652A4542-BC24-4FCF-BF84-E6BA77D2BE2E}" srcOrd="0" destOrd="1" presId="urn:microsoft.com/office/officeart/2005/8/layout/vList2"/>
    <dgm:cxn modelId="{98D78795-073B-4EBB-A6DA-1A2EFE7DBD60}" type="presOf" srcId="{82B86B40-EFB5-421C-A1D5-50865CFA1DA4}" destId="{78104FCB-C900-4FD7-BB56-35A2FF494A90}" srcOrd="0" destOrd="0" presId="urn:microsoft.com/office/officeart/2005/8/layout/vList2"/>
    <dgm:cxn modelId="{71C7FECF-F737-4C77-A88F-3D46FC5A882A}" srcId="{82B86B40-EFB5-421C-A1D5-50865CFA1DA4}" destId="{3A3A88B4-957A-4BA5-8428-9A2AC3F5B457}" srcOrd="2" destOrd="0" parTransId="{4A27F83F-94DD-4169-98EC-EAAE3BEB7222}" sibTransId="{E008A180-0AB7-47E6-8ABF-E00DEDCDD545}"/>
    <dgm:cxn modelId="{F975923E-AAF8-4885-BB7A-499F188293CB}" type="presOf" srcId="{2CD2831C-58F3-4423-909C-425C339CBE37}" destId="{652A4542-BC24-4FCF-BF84-E6BA77D2BE2E}" srcOrd="0" destOrd="3" presId="urn:microsoft.com/office/officeart/2005/8/layout/vList2"/>
    <dgm:cxn modelId="{7D49CEF8-DDB2-402C-8E32-F1BF1549CB59}" srcId="{82B86B40-EFB5-421C-A1D5-50865CFA1DA4}" destId="{AC2414AA-F7A8-4697-A86C-AD1D738C9213}" srcOrd="1" destOrd="0" parTransId="{48FD5D1B-76E2-40AA-B77C-843FCEDFC4C7}" sibTransId="{1E0362F9-1D02-43B5-A5F1-38D5D2D0BEDC}"/>
    <dgm:cxn modelId="{E3F6BFF1-3DD1-4F2F-AFC9-381108A79D4C}" type="presParOf" srcId="{A6C9D87A-AE36-4466-8834-731BA39F6CCC}" destId="{78104FCB-C900-4FD7-BB56-35A2FF494A90}" srcOrd="0" destOrd="0" presId="urn:microsoft.com/office/officeart/2005/8/layout/vList2"/>
    <dgm:cxn modelId="{FB170F37-B555-48FC-B421-D71CD0F58565}" type="presParOf" srcId="{A6C9D87A-AE36-4466-8834-731BA39F6CCC}" destId="{652A4542-BC24-4FCF-BF84-E6BA77D2BE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6E2ADF-CD63-4B13-8B15-BD432349DE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71176E-9227-4818-A7E0-DC4545EFD836}">
      <dgm:prSet/>
      <dgm:spPr/>
      <dgm:t>
        <a:bodyPr/>
        <a:lstStyle/>
        <a:p>
          <a:pPr rtl="0"/>
          <a:r>
            <a:rPr lang="en-US" dirty="0" err="1" smtClean="0"/>
            <a:t>Zat</a:t>
          </a:r>
          <a:r>
            <a:rPr lang="en-US" dirty="0" smtClean="0"/>
            <a:t>  </a:t>
          </a:r>
          <a:r>
            <a:rPr lang="en-US" dirty="0" err="1" smtClean="0"/>
            <a:t>psiko</a:t>
          </a:r>
          <a:r>
            <a:rPr lang="en-US" dirty="0" smtClean="0"/>
            <a:t> </a:t>
          </a:r>
          <a:r>
            <a:rPr lang="en-US" dirty="0" err="1" smtClean="0"/>
            <a:t>aktif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en-US" dirty="0"/>
        </a:p>
      </dgm:t>
    </dgm:pt>
    <dgm:pt modelId="{8231CC4F-0EE4-47B1-9BE4-5713D47EC352}" type="parTrans" cxnId="{AFD674EB-B3FF-419F-9D58-1A740C89CD5B}">
      <dgm:prSet/>
      <dgm:spPr/>
      <dgm:t>
        <a:bodyPr/>
        <a:lstStyle/>
        <a:p>
          <a:endParaRPr lang="en-US"/>
        </a:p>
      </dgm:t>
    </dgm:pt>
    <dgm:pt modelId="{8AECEF0F-B9C2-4547-839C-28089CBA9ADE}" type="sibTrans" cxnId="{AFD674EB-B3FF-419F-9D58-1A740C89CD5B}">
      <dgm:prSet/>
      <dgm:spPr/>
      <dgm:t>
        <a:bodyPr/>
        <a:lstStyle/>
        <a:p>
          <a:endParaRPr lang="en-US"/>
        </a:p>
      </dgm:t>
    </dgm:pt>
    <dgm:pt modelId="{C37C8E23-A6E0-4FCE-97A5-61987D1BF9BA}">
      <dgm:prSet/>
      <dgm:spPr/>
      <dgm:t>
        <a:bodyPr/>
        <a:lstStyle/>
        <a:p>
          <a:pPr rtl="0"/>
          <a:r>
            <a:rPr lang="en-US" dirty="0" err="1" smtClean="0"/>
            <a:t>Kafein</a:t>
          </a:r>
          <a:endParaRPr lang="en-US" dirty="0"/>
        </a:p>
      </dgm:t>
    </dgm:pt>
    <dgm:pt modelId="{9336F920-9DA0-4AA5-8758-A5C6D8B2A341}" type="parTrans" cxnId="{7AAAA96D-E8B0-45B0-A190-31433B6887EB}">
      <dgm:prSet/>
      <dgm:spPr/>
      <dgm:t>
        <a:bodyPr/>
        <a:lstStyle/>
        <a:p>
          <a:endParaRPr lang="en-US"/>
        </a:p>
      </dgm:t>
    </dgm:pt>
    <dgm:pt modelId="{F4FC3BF7-AE34-47C1-AC85-D8F6F2F00273}" type="sibTrans" cxnId="{7AAAA96D-E8B0-45B0-A190-31433B6887EB}">
      <dgm:prSet/>
      <dgm:spPr/>
      <dgm:t>
        <a:bodyPr/>
        <a:lstStyle/>
        <a:p>
          <a:endParaRPr lang="en-US"/>
        </a:p>
      </dgm:t>
    </dgm:pt>
    <dgm:pt modelId="{6C1DA5E9-BDCA-4311-B506-9B5B3B40BCC9}">
      <dgm:prSet/>
      <dgm:spPr/>
      <dgm:t>
        <a:bodyPr/>
        <a:lstStyle/>
        <a:p>
          <a:pPr rtl="0"/>
          <a:r>
            <a:rPr lang="en-US" dirty="0" err="1" smtClean="0"/>
            <a:t>Alkohol</a:t>
          </a:r>
          <a:endParaRPr lang="en-US" dirty="0"/>
        </a:p>
      </dgm:t>
    </dgm:pt>
    <dgm:pt modelId="{FFCA7954-1EEC-4C61-9FFE-E2492EB9DF7B}" type="parTrans" cxnId="{43740C38-61AF-4EE0-9E30-4224402A4A1C}">
      <dgm:prSet/>
      <dgm:spPr/>
      <dgm:t>
        <a:bodyPr/>
        <a:lstStyle/>
        <a:p>
          <a:endParaRPr lang="en-US"/>
        </a:p>
      </dgm:t>
    </dgm:pt>
    <dgm:pt modelId="{3EBF67A6-1D4A-465F-9C54-F6F2EF492C00}" type="sibTrans" cxnId="{43740C38-61AF-4EE0-9E30-4224402A4A1C}">
      <dgm:prSet/>
      <dgm:spPr/>
      <dgm:t>
        <a:bodyPr/>
        <a:lstStyle/>
        <a:p>
          <a:endParaRPr lang="en-US"/>
        </a:p>
      </dgm:t>
    </dgm:pt>
    <dgm:pt modelId="{4A008D4D-0984-46C3-BA92-F169477A5D51}">
      <dgm:prSet/>
      <dgm:spPr/>
      <dgm:t>
        <a:bodyPr/>
        <a:lstStyle/>
        <a:p>
          <a:pPr rtl="0"/>
          <a:r>
            <a:rPr lang="en-US" dirty="0" err="1" smtClean="0"/>
            <a:t>Rokok</a:t>
          </a:r>
          <a:endParaRPr lang="en-US" dirty="0"/>
        </a:p>
      </dgm:t>
    </dgm:pt>
    <dgm:pt modelId="{AF83AB34-A8CF-4763-81C0-63978938FD01}" type="parTrans" cxnId="{271C6AC3-37A6-4CD2-900C-077C610D2E22}">
      <dgm:prSet/>
      <dgm:spPr/>
      <dgm:t>
        <a:bodyPr/>
        <a:lstStyle/>
        <a:p>
          <a:endParaRPr lang="en-US"/>
        </a:p>
      </dgm:t>
    </dgm:pt>
    <dgm:pt modelId="{1BDD1875-C1BB-447D-B501-A6608D8155E5}" type="sibTrans" cxnId="{271C6AC3-37A6-4CD2-900C-077C610D2E22}">
      <dgm:prSet/>
      <dgm:spPr/>
      <dgm:t>
        <a:bodyPr/>
        <a:lstStyle/>
        <a:p>
          <a:endParaRPr lang="en-US"/>
        </a:p>
      </dgm:t>
    </dgm:pt>
    <dgm:pt modelId="{3044395D-36F4-4EDC-88EC-14BD7801B45D}" type="pres">
      <dgm:prSet presAssocID="{816E2ADF-CD63-4B13-8B15-BD432349DE97}" presName="linear" presStyleCnt="0">
        <dgm:presLayoutVars>
          <dgm:animLvl val="lvl"/>
          <dgm:resizeHandles val="exact"/>
        </dgm:presLayoutVars>
      </dgm:prSet>
      <dgm:spPr/>
    </dgm:pt>
    <dgm:pt modelId="{F0146325-5606-4243-B237-0FCC21581433}" type="pres">
      <dgm:prSet presAssocID="{E871176E-9227-4818-A7E0-DC4545EFD8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40ADA11-0D66-4C90-AE09-54DBD61518C8}" type="pres">
      <dgm:prSet presAssocID="{E871176E-9227-4818-A7E0-DC4545EFD8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41C63E-C7E5-4E88-AF43-DDC987C6E761}" type="presOf" srcId="{4A008D4D-0984-46C3-BA92-F169477A5D51}" destId="{940ADA11-0D66-4C90-AE09-54DBD61518C8}" srcOrd="0" destOrd="2" presId="urn:microsoft.com/office/officeart/2005/8/layout/vList2"/>
    <dgm:cxn modelId="{AFD674EB-B3FF-419F-9D58-1A740C89CD5B}" srcId="{816E2ADF-CD63-4B13-8B15-BD432349DE97}" destId="{E871176E-9227-4818-A7E0-DC4545EFD836}" srcOrd="0" destOrd="0" parTransId="{8231CC4F-0EE4-47B1-9BE4-5713D47EC352}" sibTransId="{8AECEF0F-B9C2-4547-839C-28089CBA9ADE}"/>
    <dgm:cxn modelId="{25EA7179-13C0-40E5-A202-B4A105FEE6DE}" type="presOf" srcId="{C37C8E23-A6E0-4FCE-97A5-61987D1BF9BA}" destId="{940ADA11-0D66-4C90-AE09-54DBD61518C8}" srcOrd="0" destOrd="0" presId="urn:microsoft.com/office/officeart/2005/8/layout/vList2"/>
    <dgm:cxn modelId="{271C6AC3-37A6-4CD2-900C-077C610D2E22}" srcId="{E871176E-9227-4818-A7E0-DC4545EFD836}" destId="{4A008D4D-0984-46C3-BA92-F169477A5D51}" srcOrd="2" destOrd="0" parTransId="{AF83AB34-A8CF-4763-81C0-63978938FD01}" sibTransId="{1BDD1875-C1BB-447D-B501-A6608D8155E5}"/>
    <dgm:cxn modelId="{1462A08B-F82F-4FDF-B456-B666EAC4A88A}" type="presOf" srcId="{E871176E-9227-4818-A7E0-DC4545EFD836}" destId="{F0146325-5606-4243-B237-0FCC21581433}" srcOrd="0" destOrd="0" presId="urn:microsoft.com/office/officeart/2005/8/layout/vList2"/>
    <dgm:cxn modelId="{C8E0E2B7-8C7D-4063-A16B-D7386FD84067}" type="presOf" srcId="{816E2ADF-CD63-4B13-8B15-BD432349DE97}" destId="{3044395D-36F4-4EDC-88EC-14BD7801B45D}" srcOrd="0" destOrd="0" presId="urn:microsoft.com/office/officeart/2005/8/layout/vList2"/>
    <dgm:cxn modelId="{7AAAA96D-E8B0-45B0-A190-31433B6887EB}" srcId="{E871176E-9227-4818-A7E0-DC4545EFD836}" destId="{C37C8E23-A6E0-4FCE-97A5-61987D1BF9BA}" srcOrd="0" destOrd="0" parTransId="{9336F920-9DA0-4AA5-8758-A5C6D8B2A341}" sibTransId="{F4FC3BF7-AE34-47C1-AC85-D8F6F2F00273}"/>
    <dgm:cxn modelId="{43740C38-61AF-4EE0-9E30-4224402A4A1C}" srcId="{E871176E-9227-4818-A7E0-DC4545EFD836}" destId="{6C1DA5E9-BDCA-4311-B506-9B5B3B40BCC9}" srcOrd="1" destOrd="0" parTransId="{FFCA7954-1EEC-4C61-9FFE-E2492EB9DF7B}" sibTransId="{3EBF67A6-1D4A-465F-9C54-F6F2EF492C00}"/>
    <dgm:cxn modelId="{D4FF78CF-084E-4D25-B1C3-A22071EBC62A}" type="presOf" srcId="{6C1DA5E9-BDCA-4311-B506-9B5B3B40BCC9}" destId="{940ADA11-0D66-4C90-AE09-54DBD61518C8}" srcOrd="0" destOrd="1" presId="urn:microsoft.com/office/officeart/2005/8/layout/vList2"/>
    <dgm:cxn modelId="{48B18CEC-A930-45A4-890C-FCFFD1509283}" type="presParOf" srcId="{3044395D-36F4-4EDC-88EC-14BD7801B45D}" destId="{F0146325-5606-4243-B237-0FCC21581433}" srcOrd="0" destOrd="0" presId="urn:microsoft.com/office/officeart/2005/8/layout/vList2"/>
    <dgm:cxn modelId="{B32CD781-4324-4D94-85CE-D9AA6C84E7A5}" type="presParOf" srcId="{3044395D-36F4-4EDC-88EC-14BD7801B45D}" destId="{940ADA11-0D66-4C90-AE09-54DBD61518C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AF7BC6-1E32-4D34-9BDF-CE722100372A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AB5A58-09B9-466A-B590-CF8BB53D80E5}">
      <dgm:prSet/>
      <dgm:spPr/>
      <dgm:t>
        <a:bodyPr/>
        <a:lstStyle/>
        <a:p>
          <a:pPr rtl="0"/>
          <a:r>
            <a:rPr lang="en-US" smtClean="0"/>
            <a:t>Alcohol</a:t>
          </a:r>
          <a:endParaRPr lang="en-US"/>
        </a:p>
      </dgm:t>
    </dgm:pt>
    <dgm:pt modelId="{3B55D330-027C-4438-8494-2A43B02CBC72}" type="parTrans" cxnId="{2C6725E2-FBC5-41CB-B78F-8911029B852C}">
      <dgm:prSet/>
      <dgm:spPr/>
      <dgm:t>
        <a:bodyPr/>
        <a:lstStyle/>
        <a:p>
          <a:endParaRPr lang="en-US"/>
        </a:p>
      </dgm:t>
    </dgm:pt>
    <dgm:pt modelId="{D1F68F1D-8428-4BCE-B4C8-4D308E908E8D}" type="sibTrans" cxnId="{2C6725E2-FBC5-41CB-B78F-8911029B852C}">
      <dgm:prSet/>
      <dgm:spPr/>
      <dgm:t>
        <a:bodyPr/>
        <a:lstStyle/>
        <a:p>
          <a:endParaRPr lang="en-US"/>
        </a:p>
      </dgm:t>
    </dgm:pt>
    <dgm:pt modelId="{197F22D1-93E9-4691-B7CD-6FB913BB53AD}">
      <dgm:prSet/>
      <dgm:spPr/>
      <dgm:t>
        <a:bodyPr/>
        <a:lstStyle/>
        <a:p>
          <a:pPr rtl="0"/>
          <a:r>
            <a:rPr lang="en-US" dirty="0" err="1" smtClean="0"/>
            <a:t>Minuman</a:t>
          </a:r>
          <a:r>
            <a:rPr lang="en-US" dirty="0" smtClean="0"/>
            <a:t> </a:t>
          </a:r>
          <a:r>
            <a:rPr lang="en-US" dirty="0" err="1" smtClean="0"/>
            <a:t>berakohol</a:t>
          </a:r>
          <a:r>
            <a:rPr lang="en-US" dirty="0" smtClean="0"/>
            <a:t>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etanol</a:t>
          </a:r>
          <a:r>
            <a:rPr lang="en-US" dirty="0" smtClean="0"/>
            <a:t> yang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menekan</a:t>
          </a:r>
          <a:r>
            <a:rPr lang="en-US" dirty="0" smtClean="0"/>
            <a:t> system </a:t>
          </a:r>
          <a:r>
            <a:rPr lang="en-US" dirty="0" err="1" smtClean="0"/>
            <a:t>sususnan</a:t>
          </a:r>
          <a:r>
            <a:rPr lang="en-US" dirty="0" smtClean="0"/>
            <a:t> </a:t>
          </a:r>
          <a:r>
            <a:rPr lang="en-US" dirty="0" err="1" smtClean="0"/>
            <a:t>saraf</a:t>
          </a:r>
          <a:r>
            <a:rPr lang="en-US" dirty="0" smtClean="0"/>
            <a:t> </a:t>
          </a:r>
          <a:r>
            <a:rPr lang="en-US" dirty="0" err="1" smtClean="0"/>
            <a:t>pusat</a:t>
          </a:r>
          <a:endParaRPr lang="en-US" dirty="0"/>
        </a:p>
      </dgm:t>
    </dgm:pt>
    <dgm:pt modelId="{E95B6F71-4D33-4C2C-ADFA-BF43475C2ED1}" type="parTrans" cxnId="{65E922E9-6C31-4498-B03D-26CC3583440F}">
      <dgm:prSet/>
      <dgm:spPr/>
      <dgm:t>
        <a:bodyPr/>
        <a:lstStyle/>
        <a:p>
          <a:endParaRPr lang="en-US"/>
        </a:p>
      </dgm:t>
    </dgm:pt>
    <dgm:pt modelId="{1C8784A6-2637-42F3-BE8E-08BFE537C17A}" type="sibTrans" cxnId="{65E922E9-6C31-4498-B03D-26CC3583440F}">
      <dgm:prSet/>
      <dgm:spPr/>
      <dgm:t>
        <a:bodyPr/>
        <a:lstStyle/>
        <a:p>
          <a:endParaRPr lang="en-US"/>
        </a:p>
      </dgm:t>
    </dgm:pt>
    <dgm:pt modelId="{1CFDAF3C-41B7-4D3D-8D11-4F85E326308E}">
      <dgm:prSet/>
      <dgm:spPr/>
      <dgm:t>
        <a:bodyPr/>
        <a:lstStyle/>
        <a:p>
          <a:pPr rtl="0"/>
          <a:r>
            <a:rPr lang="en-US" smtClean="0"/>
            <a:t>Dibagi 3 golongan</a:t>
          </a:r>
          <a:endParaRPr lang="en-US"/>
        </a:p>
      </dgm:t>
    </dgm:pt>
    <dgm:pt modelId="{D38A7931-C8B2-453B-A694-AAB7991D23E3}" type="parTrans" cxnId="{8F25D94D-72ED-4508-B9BA-4F98F2B34885}">
      <dgm:prSet/>
      <dgm:spPr/>
      <dgm:t>
        <a:bodyPr/>
        <a:lstStyle/>
        <a:p>
          <a:endParaRPr lang="en-US"/>
        </a:p>
      </dgm:t>
    </dgm:pt>
    <dgm:pt modelId="{CD5E190C-0389-4377-9B53-3C21D86C1D1D}" type="sibTrans" cxnId="{8F25D94D-72ED-4508-B9BA-4F98F2B34885}">
      <dgm:prSet/>
      <dgm:spPr/>
      <dgm:t>
        <a:bodyPr/>
        <a:lstStyle/>
        <a:p>
          <a:endParaRPr lang="en-US"/>
        </a:p>
      </dgm:t>
    </dgm:pt>
    <dgm:pt modelId="{475B3F75-A913-4BE3-8BCC-8974FC0DED8A}">
      <dgm:prSet/>
      <dgm:spPr/>
      <dgm:t>
        <a:bodyPr/>
        <a:lstStyle/>
        <a:p>
          <a:pPr rtl="0"/>
          <a:r>
            <a:rPr lang="en-US" dirty="0" err="1" smtClean="0"/>
            <a:t>Golongan</a:t>
          </a:r>
          <a:r>
            <a:rPr lang="en-US" dirty="0" smtClean="0"/>
            <a:t> A :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etanol</a:t>
          </a:r>
          <a:r>
            <a:rPr lang="en-US" dirty="0" smtClean="0"/>
            <a:t> 1 – 5 % (</a:t>
          </a:r>
          <a:r>
            <a:rPr lang="en-US" dirty="0" err="1" smtClean="0"/>
            <a:t>Bir</a:t>
          </a:r>
          <a:r>
            <a:rPr lang="en-US" dirty="0" smtClean="0"/>
            <a:t>)</a:t>
          </a:r>
          <a:endParaRPr lang="en-US" dirty="0"/>
        </a:p>
      </dgm:t>
    </dgm:pt>
    <dgm:pt modelId="{0B666869-6F3C-4D23-9225-E7BB820D227E}" type="parTrans" cxnId="{056364FD-C343-41DC-9DA6-6FA0AF7E0A33}">
      <dgm:prSet/>
      <dgm:spPr/>
      <dgm:t>
        <a:bodyPr/>
        <a:lstStyle/>
        <a:p>
          <a:endParaRPr lang="en-US"/>
        </a:p>
      </dgm:t>
    </dgm:pt>
    <dgm:pt modelId="{E6F13349-67F1-4DDC-B195-92B40E91A84A}" type="sibTrans" cxnId="{056364FD-C343-41DC-9DA6-6FA0AF7E0A33}">
      <dgm:prSet/>
      <dgm:spPr/>
      <dgm:t>
        <a:bodyPr/>
        <a:lstStyle/>
        <a:p>
          <a:endParaRPr lang="en-US"/>
        </a:p>
      </dgm:t>
    </dgm:pt>
    <dgm:pt modelId="{1E119D07-1163-4F6C-A6C6-BE751E6B6153}">
      <dgm:prSet/>
      <dgm:spPr/>
      <dgm:t>
        <a:bodyPr/>
        <a:lstStyle/>
        <a:p>
          <a:pPr rtl="0"/>
          <a:r>
            <a:rPr lang="en-US" dirty="0" err="1" smtClean="0"/>
            <a:t>Golongan</a:t>
          </a:r>
          <a:r>
            <a:rPr lang="en-US" dirty="0" smtClean="0"/>
            <a:t> B :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etanol</a:t>
          </a:r>
          <a:r>
            <a:rPr lang="en-US" dirty="0" smtClean="0"/>
            <a:t> 5 – 20 % (</a:t>
          </a:r>
          <a:r>
            <a:rPr lang="en-US" dirty="0" err="1" smtClean="0"/>
            <a:t>Anggur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wine)</a:t>
          </a:r>
          <a:endParaRPr lang="en-US" dirty="0"/>
        </a:p>
      </dgm:t>
    </dgm:pt>
    <dgm:pt modelId="{FAFCF508-E1FB-41C5-81A1-CB1DD0800C96}" type="parTrans" cxnId="{493785B5-5782-4AAE-A1B1-2029F619102E}">
      <dgm:prSet/>
      <dgm:spPr/>
      <dgm:t>
        <a:bodyPr/>
        <a:lstStyle/>
        <a:p>
          <a:endParaRPr lang="en-US"/>
        </a:p>
      </dgm:t>
    </dgm:pt>
    <dgm:pt modelId="{05CBAC9C-F707-4423-BFB5-A6F9A20922E5}" type="sibTrans" cxnId="{493785B5-5782-4AAE-A1B1-2029F619102E}">
      <dgm:prSet/>
      <dgm:spPr/>
      <dgm:t>
        <a:bodyPr/>
        <a:lstStyle/>
        <a:p>
          <a:endParaRPr lang="en-US"/>
        </a:p>
      </dgm:t>
    </dgm:pt>
    <dgm:pt modelId="{B2E2282E-A55C-4656-9DF7-9666BD2940D8}">
      <dgm:prSet/>
      <dgm:spPr/>
      <dgm:t>
        <a:bodyPr/>
        <a:lstStyle/>
        <a:p>
          <a:pPr rtl="0"/>
          <a:r>
            <a:rPr lang="en-US" dirty="0" err="1" smtClean="0"/>
            <a:t>Golongan</a:t>
          </a:r>
          <a:r>
            <a:rPr lang="en-US" dirty="0" smtClean="0"/>
            <a:t> C :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etanol</a:t>
          </a:r>
          <a:r>
            <a:rPr lang="en-US" dirty="0" smtClean="0"/>
            <a:t> 20 – 45 % (Whiskey, Vodka, TKW, Manson House, </a:t>
          </a:r>
          <a:r>
            <a:rPr lang="en-US" dirty="0" err="1" smtClean="0"/>
            <a:t>Johny</a:t>
          </a:r>
          <a:r>
            <a:rPr lang="en-US" dirty="0" smtClean="0"/>
            <a:t> Walker, </a:t>
          </a:r>
          <a:r>
            <a:rPr lang="en-US" dirty="0" err="1" smtClean="0"/>
            <a:t>Kamput</a:t>
          </a:r>
          <a:r>
            <a:rPr lang="en-US" dirty="0" smtClean="0"/>
            <a:t>)</a:t>
          </a:r>
          <a:endParaRPr lang="en-US" dirty="0"/>
        </a:p>
      </dgm:t>
    </dgm:pt>
    <dgm:pt modelId="{A21D50C6-4824-4EFA-93B3-994CF7A7C31C}" type="parTrans" cxnId="{24E2764C-799C-49A5-B61A-25F3853ADC5D}">
      <dgm:prSet/>
      <dgm:spPr/>
      <dgm:t>
        <a:bodyPr/>
        <a:lstStyle/>
        <a:p>
          <a:endParaRPr lang="en-US"/>
        </a:p>
      </dgm:t>
    </dgm:pt>
    <dgm:pt modelId="{443653F0-DD8D-4520-A411-121B2C6A64DD}" type="sibTrans" cxnId="{24E2764C-799C-49A5-B61A-25F3853ADC5D}">
      <dgm:prSet/>
      <dgm:spPr/>
      <dgm:t>
        <a:bodyPr/>
        <a:lstStyle/>
        <a:p>
          <a:endParaRPr lang="en-US"/>
        </a:p>
      </dgm:t>
    </dgm:pt>
    <dgm:pt modelId="{6FD0B3D6-E882-4A4F-91A8-823654636D27}">
      <dgm:prSet/>
      <dgm:spPr/>
      <dgm:t>
        <a:bodyPr/>
        <a:lstStyle/>
        <a:p>
          <a:pPr rtl="0"/>
          <a:r>
            <a:rPr lang="en-US" smtClean="0"/>
            <a:t>Efek yang ditimbulkan</a:t>
          </a:r>
          <a:endParaRPr lang="en-US"/>
        </a:p>
      </dgm:t>
    </dgm:pt>
    <dgm:pt modelId="{6AB59A3F-354D-48D4-8D55-FE189A0EBBF0}" type="parTrans" cxnId="{0BD147EF-832F-434E-A685-BD6E7909A1B7}">
      <dgm:prSet/>
      <dgm:spPr/>
      <dgm:t>
        <a:bodyPr/>
        <a:lstStyle/>
        <a:p>
          <a:endParaRPr lang="en-US"/>
        </a:p>
      </dgm:t>
    </dgm:pt>
    <dgm:pt modelId="{0BE9A32D-1A8D-4710-B54E-DED9E472B99D}" type="sibTrans" cxnId="{0BD147EF-832F-434E-A685-BD6E7909A1B7}">
      <dgm:prSet/>
      <dgm:spPr/>
      <dgm:t>
        <a:bodyPr/>
        <a:lstStyle/>
        <a:p>
          <a:endParaRPr lang="en-US"/>
        </a:p>
      </dgm:t>
    </dgm:pt>
    <dgm:pt modelId="{B9EB5F18-CBB4-42C9-A6D5-80481FD554FD}">
      <dgm:prSet/>
      <dgm:spPr/>
      <dgm:t>
        <a:bodyPr/>
        <a:lstStyle/>
        <a:p>
          <a:pPr rtl="0"/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rileks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pengguna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mengekspresikan</a:t>
          </a:r>
          <a:r>
            <a:rPr lang="en-US" dirty="0" smtClean="0"/>
            <a:t> </a:t>
          </a:r>
          <a:r>
            <a:rPr lang="en-US" dirty="0" err="1" smtClean="0"/>
            <a:t>emosi</a:t>
          </a:r>
          <a:r>
            <a:rPr lang="en-US" dirty="0" smtClean="0"/>
            <a:t> (rasa </a:t>
          </a:r>
          <a:r>
            <a:rPr lang="en-US" dirty="0" err="1" smtClean="0"/>
            <a:t>senang</a:t>
          </a:r>
          <a:r>
            <a:rPr lang="en-US" dirty="0" smtClean="0"/>
            <a:t>, rasa </a:t>
          </a:r>
          <a:r>
            <a:rPr lang="en-US" dirty="0" err="1" smtClean="0"/>
            <a:t>sedih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kemarahan</a:t>
          </a:r>
          <a:r>
            <a:rPr lang="en-US" dirty="0" smtClean="0"/>
            <a:t>)</a:t>
          </a:r>
          <a:endParaRPr lang="en-US" dirty="0"/>
        </a:p>
      </dgm:t>
    </dgm:pt>
    <dgm:pt modelId="{A1BAF024-3123-4DCA-BD30-AD4792B8DA09}" type="parTrans" cxnId="{6EB7537B-D46C-440A-89B6-44394161D96E}">
      <dgm:prSet/>
      <dgm:spPr/>
      <dgm:t>
        <a:bodyPr/>
        <a:lstStyle/>
        <a:p>
          <a:endParaRPr lang="en-US"/>
        </a:p>
      </dgm:t>
    </dgm:pt>
    <dgm:pt modelId="{1F11462A-14B7-4BD7-A40E-024E3839AA63}" type="sibTrans" cxnId="{6EB7537B-D46C-440A-89B6-44394161D96E}">
      <dgm:prSet/>
      <dgm:spPr/>
      <dgm:t>
        <a:bodyPr/>
        <a:lstStyle/>
        <a:p>
          <a:endParaRPr lang="en-US"/>
        </a:p>
      </dgm:t>
    </dgm:pt>
    <dgm:pt modelId="{88FDF860-0E6C-4CA4-A38A-757CA4F217E7}">
      <dgm:prSet/>
      <dgm:spPr/>
      <dgm:t>
        <a:bodyPr/>
        <a:lstStyle/>
        <a:p>
          <a:pPr rtl="0"/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efek</a:t>
          </a:r>
          <a:r>
            <a:rPr lang="en-US" dirty="0" smtClean="0"/>
            <a:t>  yang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bebas</a:t>
          </a:r>
          <a:r>
            <a:rPr lang="en-US" dirty="0" smtClean="0"/>
            <a:t> </a:t>
          </a:r>
          <a:r>
            <a:rPr lang="en-US" dirty="0" err="1" smtClean="0"/>
            <a:t>lagi</a:t>
          </a:r>
          <a:r>
            <a:rPr lang="en-US" dirty="0" smtClean="0"/>
            <a:t> </a:t>
          </a:r>
          <a:r>
            <a:rPr lang="en-US" dirty="0" err="1" smtClean="0"/>
            <a:t>mengekspresikan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terhambat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emosional</a:t>
          </a:r>
          <a:endParaRPr lang="en-US" dirty="0"/>
        </a:p>
      </dgm:t>
    </dgm:pt>
    <dgm:pt modelId="{69E332A1-0351-426F-842D-767EBB3110BF}" type="parTrans" cxnId="{2A91D57C-2B7C-4AF3-ABE4-3D2898E33E24}">
      <dgm:prSet/>
      <dgm:spPr/>
      <dgm:t>
        <a:bodyPr/>
        <a:lstStyle/>
        <a:p>
          <a:endParaRPr lang="en-US"/>
        </a:p>
      </dgm:t>
    </dgm:pt>
    <dgm:pt modelId="{91E5D217-96CE-4A30-92AF-A6D8EF747904}" type="sibTrans" cxnId="{2A91D57C-2B7C-4AF3-ABE4-3D2898E33E24}">
      <dgm:prSet/>
      <dgm:spPr/>
      <dgm:t>
        <a:bodyPr/>
        <a:lstStyle/>
        <a:p>
          <a:endParaRPr lang="en-US"/>
        </a:p>
      </dgm:t>
    </dgm:pt>
    <dgm:pt modelId="{79C9341C-67B3-490F-9B36-63818750175D}">
      <dgm:prSet/>
      <dgm:spPr/>
      <dgm:t>
        <a:bodyPr/>
        <a:lstStyle/>
        <a:p>
          <a:pPr rtl="0"/>
          <a:r>
            <a:rPr lang="en-US" smtClean="0"/>
            <a:t>Akibatnya muncul gangguan pada fungsi fisik hingga motoric</a:t>
          </a:r>
          <a:endParaRPr lang="en-US"/>
        </a:p>
      </dgm:t>
    </dgm:pt>
    <dgm:pt modelId="{BD44636E-6F43-4ECE-82E8-2E6B1ADFBA89}" type="parTrans" cxnId="{BB7EAADF-6422-498A-9DDB-6EF5A493E9D6}">
      <dgm:prSet/>
      <dgm:spPr/>
      <dgm:t>
        <a:bodyPr/>
        <a:lstStyle/>
        <a:p>
          <a:endParaRPr lang="en-US"/>
        </a:p>
      </dgm:t>
    </dgm:pt>
    <dgm:pt modelId="{6766D3B2-694F-422F-91D4-5A2A1DB5E5D6}" type="sibTrans" cxnId="{BB7EAADF-6422-498A-9DDB-6EF5A493E9D6}">
      <dgm:prSet/>
      <dgm:spPr/>
      <dgm:t>
        <a:bodyPr/>
        <a:lstStyle/>
        <a:p>
          <a:endParaRPr lang="en-US"/>
        </a:p>
      </dgm:t>
    </dgm:pt>
    <dgm:pt modelId="{E093FC82-BFFC-416F-A863-9C7B926E10D4}" type="pres">
      <dgm:prSet presAssocID="{CDAF7BC6-1E32-4D34-9BDF-CE722100372A}" presName="linear" presStyleCnt="0">
        <dgm:presLayoutVars>
          <dgm:animLvl val="lvl"/>
          <dgm:resizeHandles val="exact"/>
        </dgm:presLayoutVars>
      </dgm:prSet>
      <dgm:spPr/>
    </dgm:pt>
    <dgm:pt modelId="{7E244A34-3903-420E-9D27-71DFCB7C36C0}" type="pres">
      <dgm:prSet presAssocID="{F5AB5A58-09B9-466A-B590-CF8BB53D80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1B13D2-56B9-4F2D-B491-8A450E25619E}" type="pres">
      <dgm:prSet presAssocID="{F5AB5A58-09B9-466A-B590-CF8BB53D80E5}" presName="childText" presStyleLbl="revTx" presStyleIdx="0" presStyleCnt="3">
        <dgm:presLayoutVars>
          <dgm:bulletEnabled val="1"/>
        </dgm:presLayoutVars>
      </dgm:prSet>
      <dgm:spPr/>
    </dgm:pt>
    <dgm:pt modelId="{F6F0D42D-008B-4E04-A8B8-841EC0CA7A6D}" type="pres">
      <dgm:prSet presAssocID="{1CFDAF3C-41B7-4D3D-8D11-4F85E32630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14E73B-5FCB-4855-B4B9-04BF382449B6}" type="pres">
      <dgm:prSet presAssocID="{1CFDAF3C-41B7-4D3D-8D11-4F85E326308E}" presName="childText" presStyleLbl="revTx" presStyleIdx="1" presStyleCnt="3">
        <dgm:presLayoutVars>
          <dgm:bulletEnabled val="1"/>
        </dgm:presLayoutVars>
      </dgm:prSet>
      <dgm:spPr/>
    </dgm:pt>
    <dgm:pt modelId="{8BA5F561-29F9-47A5-9F16-3492CBCD39DA}" type="pres">
      <dgm:prSet presAssocID="{6FD0B3D6-E882-4A4F-91A8-823654636D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7474E7-31B8-4836-84C3-0493F6420AA8}" type="pres">
      <dgm:prSet presAssocID="{6FD0B3D6-E882-4A4F-91A8-823654636D27}" presName="childText" presStyleLbl="revTx" presStyleIdx="2" presStyleCnt="3">
        <dgm:presLayoutVars>
          <dgm:bulletEnabled val="1"/>
        </dgm:presLayoutVars>
      </dgm:prSet>
      <dgm:spPr/>
    </dgm:pt>
    <dgm:pt modelId="{B5CFCFE0-A400-435C-9AD6-AFB3D3733A8B}" type="pres">
      <dgm:prSet presAssocID="{79C9341C-67B3-490F-9B36-6381875017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6725E2-FBC5-41CB-B78F-8911029B852C}" srcId="{CDAF7BC6-1E32-4D34-9BDF-CE722100372A}" destId="{F5AB5A58-09B9-466A-B590-CF8BB53D80E5}" srcOrd="0" destOrd="0" parTransId="{3B55D330-027C-4438-8494-2A43B02CBC72}" sibTransId="{D1F68F1D-8428-4BCE-B4C8-4D308E908E8D}"/>
    <dgm:cxn modelId="{8F25D94D-72ED-4508-B9BA-4F98F2B34885}" srcId="{CDAF7BC6-1E32-4D34-9BDF-CE722100372A}" destId="{1CFDAF3C-41B7-4D3D-8D11-4F85E326308E}" srcOrd="1" destOrd="0" parTransId="{D38A7931-C8B2-453B-A694-AAB7991D23E3}" sibTransId="{CD5E190C-0389-4377-9B53-3C21D86C1D1D}"/>
    <dgm:cxn modelId="{056364FD-C343-41DC-9DA6-6FA0AF7E0A33}" srcId="{1CFDAF3C-41B7-4D3D-8D11-4F85E326308E}" destId="{475B3F75-A913-4BE3-8BCC-8974FC0DED8A}" srcOrd="0" destOrd="0" parTransId="{0B666869-6F3C-4D23-9225-E7BB820D227E}" sibTransId="{E6F13349-67F1-4DDC-B195-92B40E91A84A}"/>
    <dgm:cxn modelId="{24E2764C-799C-49A5-B61A-25F3853ADC5D}" srcId="{1CFDAF3C-41B7-4D3D-8D11-4F85E326308E}" destId="{B2E2282E-A55C-4656-9DF7-9666BD2940D8}" srcOrd="2" destOrd="0" parTransId="{A21D50C6-4824-4EFA-93B3-994CF7A7C31C}" sibTransId="{443653F0-DD8D-4520-A411-121B2C6A64DD}"/>
    <dgm:cxn modelId="{493785B5-5782-4AAE-A1B1-2029F619102E}" srcId="{1CFDAF3C-41B7-4D3D-8D11-4F85E326308E}" destId="{1E119D07-1163-4F6C-A6C6-BE751E6B6153}" srcOrd="1" destOrd="0" parTransId="{FAFCF508-E1FB-41C5-81A1-CB1DD0800C96}" sibTransId="{05CBAC9C-F707-4423-BFB5-A6F9A20922E5}"/>
    <dgm:cxn modelId="{681FD4D6-A2AC-4208-BA5D-AAE97E56569A}" type="presOf" srcId="{88FDF860-0E6C-4CA4-A38A-757CA4F217E7}" destId="{0C7474E7-31B8-4836-84C3-0493F6420AA8}" srcOrd="0" destOrd="1" presId="urn:microsoft.com/office/officeart/2005/8/layout/vList2"/>
    <dgm:cxn modelId="{C3EC5169-7440-40D3-8A43-167AFBC52150}" type="presOf" srcId="{475B3F75-A913-4BE3-8BCC-8974FC0DED8A}" destId="{5914E73B-5FCB-4855-B4B9-04BF382449B6}" srcOrd="0" destOrd="0" presId="urn:microsoft.com/office/officeart/2005/8/layout/vList2"/>
    <dgm:cxn modelId="{1704F6E5-ED5D-4483-830B-13285C4A4153}" type="presOf" srcId="{F5AB5A58-09B9-466A-B590-CF8BB53D80E5}" destId="{7E244A34-3903-420E-9D27-71DFCB7C36C0}" srcOrd="0" destOrd="0" presId="urn:microsoft.com/office/officeart/2005/8/layout/vList2"/>
    <dgm:cxn modelId="{BB7EAADF-6422-498A-9DDB-6EF5A493E9D6}" srcId="{CDAF7BC6-1E32-4D34-9BDF-CE722100372A}" destId="{79C9341C-67B3-490F-9B36-63818750175D}" srcOrd="3" destOrd="0" parTransId="{BD44636E-6F43-4ECE-82E8-2E6B1ADFBA89}" sibTransId="{6766D3B2-694F-422F-91D4-5A2A1DB5E5D6}"/>
    <dgm:cxn modelId="{0BD147EF-832F-434E-A685-BD6E7909A1B7}" srcId="{CDAF7BC6-1E32-4D34-9BDF-CE722100372A}" destId="{6FD0B3D6-E882-4A4F-91A8-823654636D27}" srcOrd="2" destOrd="0" parTransId="{6AB59A3F-354D-48D4-8D55-FE189A0EBBF0}" sibTransId="{0BE9A32D-1A8D-4710-B54E-DED9E472B99D}"/>
    <dgm:cxn modelId="{65E922E9-6C31-4498-B03D-26CC3583440F}" srcId="{F5AB5A58-09B9-466A-B590-CF8BB53D80E5}" destId="{197F22D1-93E9-4691-B7CD-6FB913BB53AD}" srcOrd="0" destOrd="0" parTransId="{E95B6F71-4D33-4C2C-ADFA-BF43475C2ED1}" sibTransId="{1C8784A6-2637-42F3-BE8E-08BFE537C17A}"/>
    <dgm:cxn modelId="{415953E3-D780-42E8-A5E2-A6AF233B6D5B}" type="presOf" srcId="{1CFDAF3C-41B7-4D3D-8D11-4F85E326308E}" destId="{F6F0D42D-008B-4E04-A8B8-841EC0CA7A6D}" srcOrd="0" destOrd="0" presId="urn:microsoft.com/office/officeart/2005/8/layout/vList2"/>
    <dgm:cxn modelId="{F2C245F6-819C-495B-B78E-1692EBBCC5D1}" type="presOf" srcId="{6FD0B3D6-E882-4A4F-91A8-823654636D27}" destId="{8BA5F561-29F9-47A5-9F16-3492CBCD39DA}" srcOrd="0" destOrd="0" presId="urn:microsoft.com/office/officeart/2005/8/layout/vList2"/>
    <dgm:cxn modelId="{E2AE2579-C1EF-4901-BF8E-6276372980C7}" type="presOf" srcId="{1E119D07-1163-4F6C-A6C6-BE751E6B6153}" destId="{5914E73B-5FCB-4855-B4B9-04BF382449B6}" srcOrd="0" destOrd="1" presId="urn:microsoft.com/office/officeart/2005/8/layout/vList2"/>
    <dgm:cxn modelId="{692758DC-9043-4B38-B849-8AC62D103E42}" type="presOf" srcId="{79C9341C-67B3-490F-9B36-63818750175D}" destId="{B5CFCFE0-A400-435C-9AD6-AFB3D3733A8B}" srcOrd="0" destOrd="0" presId="urn:microsoft.com/office/officeart/2005/8/layout/vList2"/>
    <dgm:cxn modelId="{2A91D57C-2B7C-4AF3-ABE4-3D2898E33E24}" srcId="{6FD0B3D6-E882-4A4F-91A8-823654636D27}" destId="{88FDF860-0E6C-4CA4-A38A-757CA4F217E7}" srcOrd="1" destOrd="0" parTransId="{69E332A1-0351-426F-842D-767EBB3110BF}" sibTransId="{91E5D217-96CE-4A30-92AF-A6D8EF747904}"/>
    <dgm:cxn modelId="{4330C2F6-DF5E-4704-BD55-77AEA0590021}" type="presOf" srcId="{B2E2282E-A55C-4656-9DF7-9666BD2940D8}" destId="{5914E73B-5FCB-4855-B4B9-04BF382449B6}" srcOrd="0" destOrd="2" presId="urn:microsoft.com/office/officeart/2005/8/layout/vList2"/>
    <dgm:cxn modelId="{5B659030-27FE-4FAD-A0DF-07D1F73DCB4D}" type="presOf" srcId="{B9EB5F18-CBB4-42C9-A6D5-80481FD554FD}" destId="{0C7474E7-31B8-4836-84C3-0493F6420AA8}" srcOrd="0" destOrd="0" presId="urn:microsoft.com/office/officeart/2005/8/layout/vList2"/>
    <dgm:cxn modelId="{6EB7537B-D46C-440A-89B6-44394161D96E}" srcId="{6FD0B3D6-E882-4A4F-91A8-823654636D27}" destId="{B9EB5F18-CBB4-42C9-A6D5-80481FD554FD}" srcOrd="0" destOrd="0" parTransId="{A1BAF024-3123-4DCA-BD30-AD4792B8DA09}" sibTransId="{1F11462A-14B7-4BD7-A40E-024E3839AA63}"/>
    <dgm:cxn modelId="{66B80C5F-F7B0-4290-B6DE-C192F2EE2CD8}" type="presOf" srcId="{CDAF7BC6-1E32-4D34-9BDF-CE722100372A}" destId="{E093FC82-BFFC-416F-A863-9C7B926E10D4}" srcOrd="0" destOrd="0" presId="urn:microsoft.com/office/officeart/2005/8/layout/vList2"/>
    <dgm:cxn modelId="{DB60F406-E057-4402-88A8-9FA8ACE95165}" type="presOf" srcId="{197F22D1-93E9-4691-B7CD-6FB913BB53AD}" destId="{B51B13D2-56B9-4F2D-B491-8A450E25619E}" srcOrd="0" destOrd="0" presId="urn:microsoft.com/office/officeart/2005/8/layout/vList2"/>
    <dgm:cxn modelId="{EECD002C-9036-4A66-AD31-3DEDE8BBC2DE}" type="presParOf" srcId="{E093FC82-BFFC-416F-A863-9C7B926E10D4}" destId="{7E244A34-3903-420E-9D27-71DFCB7C36C0}" srcOrd="0" destOrd="0" presId="urn:microsoft.com/office/officeart/2005/8/layout/vList2"/>
    <dgm:cxn modelId="{91B249C1-F3B5-4394-9D3E-535296FBBFBC}" type="presParOf" srcId="{E093FC82-BFFC-416F-A863-9C7B926E10D4}" destId="{B51B13D2-56B9-4F2D-B491-8A450E25619E}" srcOrd="1" destOrd="0" presId="urn:microsoft.com/office/officeart/2005/8/layout/vList2"/>
    <dgm:cxn modelId="{03BC57E0-066F-48A1-8169-12FEBA78AD9C}" type="presParOf" srcId="{E093FC82-BFFC-416F-A863-9C7B926E10D4}" destId="{F6F0D42D-008B-4E04-A8B8-841EC0CA7A6D}" srcOrd="2" destOrd="0" presId="urn:microsoft.com/office/officeart/2005/8/layout/vList2"/>
    <dgm:cxn modelId="{72C8DD3B-0ECE-4E62-8D65-BFBD62F6A149}" type="presParOf" srcId="{E093FC82-BFFC-416F-A863-9C7B926E10D4}" destId="{5914E73B-5FCB-4855-B4B9-04BF382449B6}" srcOrd="3" destOrd="0" presId="urn:microsoft.com/office/officeart/2005/8/layout/vList2"/>
    <dgm:cxn modelId="{35EF600D-9567-4715-8916-3B078D047BC5}" type="presParOf" srcId="{E093FC82-BFFC-416F-A863-9C7B926E10D4}" destId="{8BA5F561-29F9-47A5-9F16-3492CBCD39DA}" srcOrd="4" destOrd="0" presId="urn:microsoft.com/office/officeart/2005/8/layout/vList2"/>
    <dgm:cxn modelId="{3C41AFEF-A0DB-4E05-91D3-939660831C9E}" type="presParOf" srcId="{E093FC82-BFFC-416F-A863-9C7B926E10D4}" destId="{0C7474E7-31B8-4836-84C3-0493F6420AA8}" srcOrd="5" destOrd="0" presId="urn:microsoft.com/office/officeart/2005/8/layout/vList2"/>
    <dgm:cxn modelId="{A79C49DC-44C6-4868-B2B0-E78F13F34EE3}" type="presParOf" srcId="{E093FC82-BFFC-416F-A863-9C7B926E10D4}" destId="{B5CFCFE0-A400-435C-9AD6-AFB3D3733A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0D7F6-3F62-444D-BA08-75BB2110B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CBF327-93F0-4898-9FFE-55EF008661B5}">
      <dgm:prSet/>
      <dgm:spPr/>
      <dgm:t>
        <a:bodyPr/>
        <a:lstStyle/>
        <a:p>
          <a:pPr rtl="0"/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adiktif</a:t>
          </a:r>
          <a:r>
            <a:rPr lang="en-US" dirty="0" smtClean="0"/>
            <a:t> </a:t>
          </a:r>
          <a:endParaRPr lang="en-US" dirty="0"/>
        </a:p>
      </dgm:t>
    </dgm:pt>
    <dgm:pt modelId="{84DCDC33-4390-408C-AB47-1CB5106EDA60}" type="parTrans" cxnId="{3BC2E3C6-7291-48FA-991C-E6C3564CCF1F}">
      <dgm:prSet/>
      <dgm:spPr/>
      <dgm:t>
        <a:bodyPr/>
        <a:lstStyle/>
        <a:p>
          <a:endParaRPr lang="en-US"/>
        </a:p>
      </dgm:t>
    </dgm:pt>
    <dgm:pt modelId="{3BC0B634-75CA-4762-8841-938DFFD374AC}" type="sibTrans" cxnId="{3BC2E3C6-7291-48FA-991C-E6C3564CCF1F}">
      <dgm:prSet/>
      <dgm:spPr/>
      <dgm:t>
        <a:bodyPr/>
        <a:lstStyle/>
        <a:p>
          <a:endParaRPr lang="en-US"/>
        </a:p>
      </dgm:t>
    </dgm:pt>
    <dgm:pt modelId="{7F8C1771-2460-4E63-B73B-6EB1228C4216}" type="pres">
      <dgm:prSet presAssocID="{64E0D7F6-3F62-444D-BA08-75BB2110BB9B}" presName="linear" presStyleCnt="0">
        <dgm:presLayoutVars>
          <dgm:animLvl val="lvl"/>
          <dgm:resizeHandles val="exact"/>
        </dgm:presLayoutVars>
      </dgm:prSet>
      <dgm:spPr/>
    </dgm:pt>
    <dgm:pt modelId="{ABB180D0-95DC-49DE-A912-BBD7B1FF1CCA}" type="pres">
      <dgm:prSet presAssocID="{D6CBF327-93F0-4898-9FFE-55EF008661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CF93748-C1C0-4E07-9E18-6084C83FA495}" type="presOf" srcId="{D6CBF327-93F0-4898-9FFE-55EF008661B5}" destId="{ABB180D0-95DC-49DE-A912-BBD7B1FF1CCA}" srcOrd="0" destOrd="0" presId="urn:microsoft.com/office/officeart/2005/8/layout/vList2"/>
    <dgm:cxn modelId="{3BC2E3C6-7291-48FA-991C-E6C3564CCF1F}" srcId="{64E0D7F6-3F62-444D-BA08-75BB2110BB9B}" destId="{D6CBF327-93F0-4898-9FFE-55EF008661B5}" srcOrd="0" destOrd="0" parTransId="{84DCDC33-4390-408C-AB47-1CB5106EDA60}" sibTransId="{3BC0B634-75CA-4762-8841-938DFFD374AC}"/>
    <dgm:cxn modelId="{59E29C8F-C077-442D-A066-9340CD5C2B51}" type="presOf" srcId="{64E0D7F6-3F62-444D-BA08-75BB2110BB9B}" destId="{7F8C1771-2460-4E63-B73B-6EB1228C4216}" srcOrd="0" destOrd="0" presId="urn:microsoft.com/office/officeart/2005/8/layout/vList2"/>
    <dgm:cxn modelId="{F4B239FA-2841-4F5C-8E3C-71A6ACF84130}" type="presParOf" srcId="{7F8C1771-2460-4E63-B73B-6EB1228C4216}" destId="{ABB180D0-95DC-49DE-A912-BBD7B1FF1C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BEBC139-BB9E-49CD-A99F-A37EB93D093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D28FB-D773-436C-ACA1-EC1EB63674E0}">
      <dgm:prSet/>
      <dgm:spPr/>
      <dgm:t>
        <a:bodyPr/>
        <a:lstStyle/>
        <a:p>
          <a:pPr rtl="0"/>
          <a:r>
            <a:rPr lang="en-US" smtClean="0"/>
            <a:t>Rokok</a:t>
          </a:r>
          <a:endParaRPr lang="en-US"/>
        </a:p>
      </dgm:t>
    </dgm:pt>
    <dgm:pt modelId="{EBD14E84-F54F-4712-A67A-E411BF0E95BD}" type="parTrans" cxnId="{BD13E7FB-0232-4DAA-BD8F-E8A1E563733A}">
      <dgm:prSet/>
      <dgm:spPr/>
      <dgm:t>
        <a:bodyPr/>
        <a:lstStyle/>
        <a:p>
          <a:endParaRPr lang="en-US"/>
        </a:p>
      </dgm:t>
    </dgm:pt>
    <dgm:pt modelId="{BEC0E946-9F92-4A50-99AD-A39918E94DFE}" type="sibTrans" cxnId="{BD13E7FB-0232-4DAA-BD8F-E8A1E563733A}">
      <dgm:prSet/>
      <dgm:spPr/>
      <dgm:t>
        <a:bodyPr/>
        <a:lstStyle/>
        <a:p>
          <a:endParaRPr lang="en-US"/>
        </a:p>
      </dgm:t>
    </dgm:pt>
    <dgm:pt modelId="{4C3D3013-0CB6-4ADC-BF6E-F8A42477D27E}">
      <dgm:prSet/>
      <dgm:spPr/>
      <dgm:t>
        <a:bodyPr/>
        <a:lstStyle/>
        <a:p>
          <a:pPr rtl="0"/>
          <a:r>
            <a:rPr lang="en-US" dirty="0" err="1" smtClean="0"/>
            <a:t>Asap</a:t>
          </a:r>
          <a:r>
            <a:rPr lang="en-US" dirty="0" smtClean="0"/>
            <a:t> </a:t>
          </a:r>
          <a:r>
            <a:rPr lang="en-US" dirty="0" err="1" smtClean="0"/>
            <a:t>rokok</a:t>
          </a:r>
          <a:r>
            <a:rPr lang="en-US" dirty="0" smtClean="0"/>
            <a:t>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sekitar</a:t>
          </a:r>
          <a:r>
            <a:rPr lang="en-US" dirty="0" smtClean="0"/>
            <a:t> 4000 </a:t>
          </a:r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berbahaya</a:t>
          </a:r>
          <a:endParaRPr lang="en-US" dirty="0"/>
        </a:p>
      </dgm:t>
    </dgm:pt>
    <dgm:pt modelId="{BE9933E8-52DA-40A7-9825-B175A69D725B}" type="parTrans" cxnId="{69EDA058-ED37-4793-9077-3545EE9EC54A}">
      <dgm:prSet/>
      <dgm:spPr/>
      <dgm:t>
        <a:bodyPr/>
        <a:lstStyle/>
        <a:p>
          <a:endParaRPr lang="en-US"/>
        </a:p>
      </dgm:t>
    </dgm:pt>
    <dgm:pt modelId="{E3E4C372-F2F0-4FBE-8AD0-A4C04F2B712A}" type="sibTrans" cxnId="{69EDA058-ED37-4793-9077-3545EE9EC54A}">
      <dgm:prSet/>
      <dgm:spPr/>
      <dgm:t>
        <a:bodyPr/>
        <a:lstStyle/>
        <a:p>
          <a:endParaRPr lang="en-US"/>
        </a:p>
      </dgm:t>
    </dgm:pt>
    <dgm:pt modelId="{1AA9C888-9EFE-4296-B2B6-4E9E8EA095F3}">
      <dgm:prSet/>
      <dgm:spPr/>
      <dgm:t>
        <a:bodyPr/>
        <a:lstStyle/>
        <a:p>
          <a:pPr rtl="0"/>
          <a:r>
            <a:rPr lang="en-US" smtClean="0"/>
            <a:t>Tiga diantaranya</a:t>
          </a:r>
          <a:endParaRPr lang="en-US"/>
        </a:p>
      </dgm:t>
    </dgm:pt>
    <dgm:pt modelId="{60E46A33-2344-418A-9118-8C87697E1BF9}" type="parTrans" cxnId="{D978393E-4D42-44F9-9C13-60586B7A9E27}">
      <dgm:prSet/>
      <dgm:spPr/>
      <dgm:t>
        <a:bodyPr/>
        <a:lstStyle/>
        <a:p>
          <a:endParaRPr lang="en-US"/>
        </a:p>
      </dgm:t>
    </dgm:pt>
    <dgm:pt modelId="{6523A1C2-2F80-44C4-8753-9382DEBCAC31}" type="sibTrans" cxnId="{D978393E-4D42-44F9-9C13-60586B7A9E27}">
      <dgm:prSet/>
      <dgm:spPr/>
      <dgm:t>
        <a:bodyPr/>
        <a:lstStyle/>
        <a:p>
          <a:endParaRPr lang="en-US"/>
        </a:p>
      </dgm:t>
    </dgm:pt>
    <dgm:pt modelId="{5BC4C935-D64F-4127-9782-882543176AE5}">
      <dgm:prSet/>
      <dgm:spPr/>
      <dgm:t>
        <a:bodyPr/>
        <a:lstStyle/>
        <a:p>
          <a:pPr rtl="0"/>
          <a:r>
            <a:rPr lang="en-US" dirty="0" err="1" smtClean="0"/>
            <a:t>Karbon</a:t>
          </a:r>
          <a:r>
            <a:rPr lang="en-US" dirty="0" smtClean="0"/>
            <a:t> </a:t>
          </a:r>
          <a:r>
            <a:rPr lang="en-US" dirty="0" err="1" smtClean="0"/>
            <a:t>monoksida</a:t>
          </a:r>
          <a:endParaRPr lang="en-US" dirty="0"/>
        </a:p>
      </dgm:t>
    </dgm:pt>
    <dgm:pt modelId="{C92C957A-BF13-427F-9AAB-0898AEB04589}" type="parTrans" cxnId="{47BDFC91-E56B-4CE5-89A8-9F528660CDA5}">
      <dgm:prSet/>
      <dgm:spPr/>
      <dgm:t>
        <a:bodyPr/>
        <a:lstStyle/>
        <a:p>
          <a:endParaRPr lang="en-US"/>
        </a:p>
      </dgm:t>
    </dgm:pt>
    <dgm:pt modelId="{79287493-4759-4EF5-A838-1AA7B6EC9181}" type="sibTrans" cxnId="{47BDFC91-E56B-4CE5-89A8-9F528660CDA5}">
      <dgm:prSet/>
      <dgm:spPr/>
      <dgm:t>
        <a:bodyPr/>
        <a:lstStyle/>
        <a:p>
          <a:endParaRPr lang="en-US"/>
        </a:p>
      </dgm:t>
    </dgm:pt>
    <dgm:pt modelId="{23252D1B-76DF-45DC-AD45-E15833AE970D}">
      <dgm:prSet/>
      <dgm:spPr/>
      <dgm:t>
        <a:bodyPr/>
        <a:lstStyle/>
        <a:p>
          <a:pPr rtl="0"/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racun</a:t>
          </a:r>
          <a:endParaRPr lang="en-US" dirty="0"/>
        </a:p>
      </dgm:t>
    </dgm:pt>
    <dgm:pt modelId="{975557D9-98F0-4DA4-BB91-AA2A71D9E2ED}" type="parTrans" cxnId="{DC861A3C-7769-4BE2-A10C-9564E7844EA9}">
      <dgm:prSet/>
      <dgm:spPr/>
      <dgm:t>
        <a:bodyPr/>
        <a:lstStyle/>
        <a:p>
          <a:endParaRPr lang="en-US"/>
        </a:p>
      </dgm:t>
    </dgm:pt>
    <dgm:pt modelId="{645D06EC-1424-4DDC-8B72-AA1473FBC3C3}" type="sibTrans" cxnId="{DC861A3C-7769-4BE2-A10C-9564E7844EA9}">
      <dgm:prSet/>
      <dgm:spPr/>
      <dgm:t>
        <a:bodyPr/>
        <a:lstStyle/>
        <a:p>
          <a:endParaRPr lang="en-US"/>
        </a:p>
      </dgm:t>
    </dgm:pt>
    <dgm:pt modelId="{822B9F87-03F4-4094-9E0B-13B4190FD891}">
      <dgm:prSet/>
      <dgm:spPr/>
      <dgm:t>
        <a:bodyPr/>
        <a:lstStyle/>
        <a:p>
          <a:pPr rtl="0"/>
          <a:r>
            <a:rPr lang="en-US" dirty="0" err="1" smtClean="0"/>
            <a:t>Nikotin</a:t>
          </a:r>
          <a:endParaRPr lang="en-US" dirty="0"/>
        </a:p>
      </dgm:t>
    </dgm:pt>
    <dgm:pt modelId="{87D76D78-C88D-4D65-8950-15727867C78A}" type="parTrans" cxnId="{88118B6C-78A7-439C-AEB8-393D2568FA1C}">
      <dgm:prSet/>
      <dgm:spPr/>
      <dgm:t>
        <a:bodyPr/>
        <a:lstStyle/>
        <a:p>
          <a:endParaRPr lang="en-US"/>
        </a:p>
      </dgm:t>
    </dgm:pt>
    <dgm:pt modelId="{571CF8DB-BE51-4D35-A151-C42506B56249}" type="sibTrans" cxnId="{88118B6C-78A7-439C-AEB8-393D2568FA1C}">
      <dgm:prSet/>
      <dgm:spPr/>
      <dgm:t>
        <a:bodyPr/>
        <a:lstStyle/>
        <a:p>
          <a:endParaRPr lang="en-US"/>
        </a:p>
      </dgm:t>
    </dgm:pt>
    <dgm:pt modelId="{190852AB-336F-4816-92C5-8CBD5DF873E8}">
      <dgm:prSet/>
      <dgm:spPr/>
      <dgm:t>
        <a:bodyPr/>
        <a:lstStyle/>
        <a:p>
          <a:pPr rtl="0"/>
          <a:r>
            <a:rPr lang="en-US" dirty="0" err="1" smtClean="0"/>
            <a:t>Mempengaruhi</a:t>
          </a:r>
          <a:r>
            <a:rPr lang="en-US" dirty="0" smtClean="0"/>
            <a:t> system </a:t>
          </a:r>
          <a:r>
            <a:rPr lang="en-US" dirty="0" err="1" smtClean="0"/>
            <a:t>saraf</a:t>
          </a:r>
          <a:r>
            <a:rPr lang="en-US" dirty="0" smtClean="0"/>
            <a:t> </a:t>
          </a:r>
          <a:r>
            <a:rPr lang="en-US" dirty="0" err="1" smtClean="0"/>
            <a:t>pusat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racun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saraf</a:t>
          </a:r>
          <a:endParaRPr lang="en-US" dirty="0"/>
        </a:p>
      </dgm:t>
    </dgm:pt>
    <dgm:pt modelId="{B104E45F-F6D4-493D-8423-3616698BBB5F}" type="parTrans" cxnId="{0A9606EE-6341-463C-A1F6-2959654D585B}">
      <dgm:prSet/>
      <dgm:spPr/>
      <dgm:t>
        <a:bodyPr/>
        <a:lstStyle/>
        <a:p>
          <a:endParaRPr lang="en-US"/>
        </a:p>
      </dgm:t>
    </dgm:pt>
    <dgm:pt modelId="{55DBFFA9-D23E-48F9-901E-A8F4485522B2}" type="sibTrans" cxnId="{0A9606EE-6341-463C-A1F6-2959654D585B}">
      <dgm:prSet/>
      <dgm:spPr/>
      <dgm:t>
        <a:bodyPr/>
        <a:lstStyle/>
        <a:p>
          <a:endParaRPr lang="en-US"/>
        </a:p>
      </dgm:t>
    </dgm:pt>
    <dgm:pt modelId="{0228BF9F-CC47-4740-88FB-77F8F1CF4E89}">
      <dgm:prSet/>
      <dgm:spPr/>
      <dgm:t>
        <a:bodyPr/>
        <a:lstStyle/>
        <a:p>
          <a:pPr rtl="0"/>
          <a:r>
            <a:rPr lang="en-US" dirty="0" smtClean="0"/>
            <a:t>Tar</a:t>
          </a:r>
          <a:endParaRPr lang="en-US" dirty="0"/>
        </a:p>
      </dgm:t>
    </dgm:pt>
    <dgm:pt modelId="{5F2DD968-AB9B-480B-B365-36DF9CF12337}" type="parTrans" cxnId="{85C5EA42-9233-40F9-AE57-42E66515BC9D}">
      <dgm:prSet/>
      <dgm:spPr/>
      <dgm:t>
        <a:bodyPr/>
        <a:lstStyle/>
        <a:p>
          <a:endParaRPr lang="en-US"/>
        </a:p>
      </dgm:t>
    </dgm:pt>
    <dgm:pt modelId="{AB14E2A0-C8CE-46F9-9EC8-4E19A1E43F56}" type="sibTrans" cxnId="{85C5EA42-9233-40F9-AE57-42E66515BC9D}">
      <dgm:prSet/>
      <dgm:spPr/>
      <dgm:t>
        <a:bodyPr/>
        <a:lstStyle/>
        <a:p>
          <a:endParaRPr lang="en-US"/>
        </a:p>
      </dgm:t>
    </dgm:pt>
    <dgm:pt modelId="{1EB5229A-0C85-447D-8C29-F1D53A54FBD6}">
      <dgm:prSet/>
      <dgm:spPr/>
      <dgm:t>
        <a:bodyPr/>
        <a:lstStyle/>
        <a:p>
          <a:pPr rtl="0"/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karsinogen</a:t>
          </a:r>
          <a:r>
            <a:rPr lang="en-US" dirty="0" smtClean="0"/>
            <a:t> (</a:t>
          </a:r>
          <a:r>
            <a:rPr lang="en-US" dirty="0" err="1" smtClean="0"/>
            <a:t>penyebab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r>
            <a:rPr lang="en-US" dirty="0" smtClean="0"/>
            <a:t>)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iritasi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paru-paru</a:t>
          </a:r>
          <a:endParaRPr lang="en-US" dirty="0"/>
        </a:p>
      </dgm:t>
    </dgm:pt>
    <dgm:pt modelId="{1C74B787-E0D7-4546-B0E5-0A716FFB5FDC}" type="parTrans" cxnId="{E44E3AFD-EB64-480F-BFB5-E330CCC1CCE9}">
      <dgm:prSet/>
      <dgm:spPr/>
      <dgm:t>
        <a:bodyPr/>
        <a:lstStyle/>
        <a:p>
          <a:endParaRPr lang="en-US"/>
        </a:p>
      </dgm:t>
    </dgm:pt>
    <dgm:pt modelId="{39DD2374-2C48-412E-8A64-F0D9A56D10CC}" type="sibTrans" cxnId="{E44E3AFD-EB64-480F-BFB5-E330CCC1CCE9}">
      <dgm:prSet/>
      <dgm:spPr/>
      <dgm:t>
        <a:bodyPr/>
        <a:lstStyle/>
        <a:p>
          <a:endParaRPr lang="en-US"/>
        </a:p>
      </dgm:t>
    </dgm:pt>
    <dgm:pt modelId="{F28C841E-201D-4B7F-A4EE-F804B5DC0E9B}" type="pres">
      <dgm:prSet presAssocID="{1BEBC139-BB9E-49CD-A99F-A37EB93D093D}" presName="linear" presStyleCnt="0">
        <dgm:presLayoutVars>
          <dgm:animLvl val="lvl"/>
          <dgm:resizeHandles val="exact"/>
        </dgm:presLayoutVars>
      </dgm:prSet>
      <dgm:spPr/>
    </dgm:pt>
    <dgm:pt modelId="{611D2A0B-C137-4628-B8C2-0912C2D1A595}" type="pres">
      <dgm:prSet presAssocID="{BD2D28FB-D773-436C-ACA1-EC1EB63674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D13A50-83C5-4CE3-98FC-2B78B51401C0}" type="pres">
      <dgm:prSet presAssocID="{BD2D28FB-D773-436C-ACA1-EC1EB63674E0}" presName="childText" presStyleLbl="revTx" presStyleIdx="0" presStyleCnt="2">
        <dgm:presLayoutVars>
          <dgm:bulletEnabled val="1"/>
        </dgm:presLayoutVars>
      </dgm:prSet>
      <dgm:spPr/>
    </dgm:pt>
    <dgm:pt modelId="{1C8D0227-D395-40EF-958D-9C58AB5AD48F}" type="pres">
      <dgm:prSet presAssocID="{1AA9C888-9EFE-4296-B2B6-4E9E8EA095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77FE91-038F-413D-8F03-9CFA682A134A}" type="pres">
      <dgm:prSet presAssocID="{1AA9C888-9EFE-4296-B2B6-4E9E8EA095F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2B90E-E01E-48DD-B1C1-4CB3259EADCE}" type="presOf" srcId="{190852AB-336F-4816-92C5-8CBD5DF873E8}" destId="{1177FE91-038F-413D-8F03-9CFA682A134A}" srcOrd="0" destOrd="3" presId="urn:microsoft.com/office/officeart/2005/8/layout/vList2"/>
    <dgm:cxn modelId="{E44E3AFD-EB64-480F-BFB5-E330CCC1CCE9}" srcId="{0228BF9F-CC47-4740-88FB-77F8F1CF4E89}" destId="{1EB5229A-0C85-447D-8C29-F1D53A54FBD6}" srcOrd="0" destOrd="0" parTransId="{1C74B787-E0D7-4546-B0E5-0A716FFB5FDC}" sibTransId="{39DD2374-2C48-412E-8A64-F0D9A56D10CC}"/>
    <dgm:cxn modelId="{47BDFC91-E56B-4CE5-89A8-9F528660CDA5}" srcId="{1AA9C888-9EFE-4296-B2B6-4E9E8EA095F3}" destId="{5BC4C935-D64F-4127-9782-882543176AE5}" srcOrd="0" destOrd="0" parTransId="{C92C957A-BF13-427F-9AAB-0898AEB04589}" sibTransId="{79287493-4759-4EF5-A838-1AA7B6EC9181}"/>
    <dgm:cxn modelId="{69EDA058-ED37-4793-9077-3545EE9EC54A}" srcId="{BD2D28FB-D773-436C-ACA1-EC1EB63674E0}" destId="{4C3D3013-0CB6-4ADC-BF6E-F8A42477D27E}" srcOrd="0" destOrd="0" parTransId="{BE9933E8-52DA-40A7-9825-B175A69D725B}" sibTransId="{E3E4C372-F2F0-4FBE-8AD0-A4C04F2B712A}"/>
    <dgm:cxn modelId="{5D12B588-517F-4BB8-9AE2-DDBB4EA878B7}" type="presOf" srcId="{0228BF9F-CC47-4740-88FB-77F8F1CF4E89}" destId="{1177FE91-038F-413D-8F03-9CFA682A134A}" srcOrd="0" destOrd="4" presId="urn:microsoft.com/office/officeart/2005/8/layout/vList2"/>
    <dgm:cxn modelId="{85C5EA42-9233-40F9-AE57-42E66515BC9D}" srcId="{1AA9C888-9EFE-4296-B2B6-4E9E8EA095F3}" destId="{0228BF9F-CC47-4740-88FB-77F8F1CF4E89}" srcOrd="2" destOrd="0" parTransId="{5F2DD968-AB9B-480B-B365-36DF9CF12337}" sibTransId="{AB14E2A0-C8CE-46F9-9EC8-4E19A1E43F56}"/>
    <dgm:cxn modelId="{88118B6C-78A7-439C-AEB8-393D2568FA1C}" srcId="{1AA9C888-9EFE-4296-B2B6-4E9E8EA095F3}" destId="{822B9F87-03F4-4094-9E0B-13B4190FD891}" srcOrd="1" destOrd="0" parTransId="{87D76D78-C88D-4D65-8950-15727867C78A}" sibTransId="{571CF8DB-BE51-4D35-A151-C42506B56249}"/>
    <dgm:cxn modelId="{0A9606EE-6341-463C-A1F6-2959654D585B}" srcId="{822B9F87-03F4-4094-9E0B-13B4190FD891}" destId="{190852AB-336F-4816-92C5-8CBD5DF873E8}" srcOrd="0" destOrd="0" parTransId="{B104E45F-F6D4-493D-8423-3616698BBB5F}" sibTransId="{55DBFFA9-D23E-48F9-901E-A8F4485522B2}"/>
    <dgm:cxn modelId="{A1702E05-24D7-4A49-98A5-1B4444327426}" type="presOf" srcId="{822B9F87-03F4-4094-9E0B-13B4190FD891}" destId="{1177FE91-038F-413D-8F03-9CFA682A134A}" srcOrd="0" destOrd="2" presId="urn:microsoft.com/office/officeart/2005/8/layout/vList2"/>
    <dgm:cxn modelId="{BAF09F5E-3B20-495D-9F9B-E48AFA96A50C}" type="presOf" srcId="{BD2D28FB-D773-436C-ACA1-EC1EB63674E0}" destId="{611D2A0B-C137-4628-B8C2-0912C2D1A595}" srcOrd="0" destOrd="0" presId="urn:microsoft.com/office/officeart/2005/8/layout/vList2"/>
    <dgm:cxn modelId="{9371217E-C895-4F89-8B4C-B1DF8D76D48A}" type="presOf" srcId="{23252D1B-76DF-45DC-AD45-E15833AE970D}" destId="{1177FE91-038F-413D-8F03-9CFA682A134A}" srcOrd="0" destOrd="1" presId="urn:microsoft.com/office/officeart/2005/8/layout/vList2"/>
    <dgm:cxn modelId="{D978393E-4D42-44F9-9C13-60586B7A9E27}" srcId="{1BEBC139-BB9E-49CD-A99F-A37EB93D093D}" destId="{1AA9C888-9EFE-4296-B2B6-4E9E8EA095F3}" srcOrd="1" destOrd="0" parTransId="{60E46A33-2344-418A-9118-8C87697E1BF9}" sibTransId="{6523A1C2-2F80-44C4-8753-9382DEBCAC31}"/>
    <dgm:cxn modelId="{4569FCC0-4B23-499E-987B-17DD2AD10238}" type="presOf" srcId="{5BC4C935-D64F-4127-9782-882543176AE5}" destId="{1177FE91-038F-413D-8F03-9CFA682A134A}" srcOrd="0" destOrd="0" presId="urn:microsoft.com/office/officeart/2005/8/layout/vList2"/>
    <dgm:cxn modelId="{BD13E7FB-0232-4DAA-BD8F-E8A1E563733A}" srcId="{1BEBC139-BB9E-49CD-A99F-A37EB93D093D}" destId="{BD2D28FB-D773-436C-ACA1-EC1EB63674E0}" srcOrd="0" destOrd="0" parTransId="{EBD14E84-F54F-4712-A67A-E411BF0E95BD}" sibTransId="{BEC0E946-9F92-4A50-99AD-A39918E94DFE}"/>
    <dgm:cxn modelId="{DC861A3C-7769-4BE2-A10C-9564E7844EA9}" srcId="{5BC4C935-D64F-4127-9782-882543176AE5}" destId="{23252D1B-76DF-45DC-AD45-E15833AE970D}" srcOrd="0" destOrd="0" parTransId="{975557D9-98F0-4DA4-BB91-AA2A71D9E2ED}" sibTransId="{645D06EC-1424-4DDC-8B72-AA1473FBC3C3}"/>
    <dgm:cxn modelId="{C02FD6DA-5BF4-4593-8CE4-93A0F6293855}" type="presOf" srcId="{1BEBC139-BB9E-49CD-A99F-A37EB93D093D}" destId="{F28C841E-201D-4B7F-A4EE-F804B5DC0E9B}" srcOrd="0" destOrd="0" presId="urn:microsoft.com/office/officeart/2005/8/layout/vList2"/>
    <dgm:cxn modelId="{3388946E-97E3-4803-BE2A-C04E07AD6152}" type="presOf" srcId="{1AA9C888-9EFE-4296-B2B6-4E9E8EA095F3}" destId="{1C8D0227-D395-40EF-958D-9C58AB5AD48F}" srcOrd="0" destOrd="0" presId="urn:microsoft.com/office/officeart/2005/8/layout/vList2"/>
    <dgm:cxn modelId="{C4A07176-489B-48A5-9B2D-2A9C6078B0F0}" type="presOf" srcId="{4C3D3013-0CB6-4ADC-BF6E-F8A42477D27E}" destId="{82D13A50-83C5-4CE3-98FC-2B78B51401C0}" srcOrd="0" destOrd="0" presId="urn:microsoft.com/office/officeart/2005/8/layout/vList2"/>
    <dgm:cxn modelId="{2F85FE32-F7E3-420D-8F1A-0510301DD9D5}" type="presOf" srcId="{1EB5229A-0C85-447D-8C29-F1D53A54FBD6}" destId="{1177FE91-038F-413D-8F03-9CFA682A134A}" srcOrd="0" destOrd="5" presId="urn:microsoft.com/office/officeart/2005/8/layout/vList2"/>
    <dgm:cxn modelId="{0FDEBB0A-BB15-4800-A2A3-104A2D1423F1}" type="presParOf" srcId="{F28C841E-201D-4B7F-A4EE-F804B5DC0E9B}" destId="{611D2A0B-C137-4628-B8C2-0912C2D1A595}" srcOrd="0" destOrd="0" presId="urn:microsoft.com/office/officeart/2005/8/layout/vList2"/>
    <dgm:cxn modelId="{1565B8E6-C3A3-4220-A2A3-8FABECBB29DB}" type="presParOf" srcId="{F28C841E-201D-4B7F-A4EE-F804B5DC0E9B}" destId="{82D13A50-83C5-4CE3-98FC-2B78B51401C0}" srcOrd="1" destOrd="0" presId="urn:microsoft.com/office/officeart/2005/8/layout/vList2"/>
    <dgm:cxn modelId="{E02DC677-758B-4282-B0C3-9C4BF052D49A}" type="presParOf" srcId="{F28C841E-201D-4B7F-A4EE-F804B5DC0E9B}" destId="{1C8D0227-D395-40EF-958D-9C58AB5AD48F}" srcOrd="2" destOrd="0" presId="urn:microsoft.com/office/officeart/2005/8/layout/vList2"/>
    <dgm:cxn modelId="{24FB8871-027F-4E25-82D7-DE4A8C9FCF20}" type="presParOf" srcId="{F28C841E-201D-4B7F-A4EE-F804B5DC0E9B}" destId="{1177FE91-038F-413D-8F03-9CFA682A13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BF2413-FE8C-4223-8F8B-3509B14662D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E8C42A-4753-4615-AC5A-56285D1DE423}">
      <dgm:prSet/>
      <dgm:spPr/>
      <dgm:t>
        <a:bodyPr/>
        <a:lstStyle/>
        <a:p>
          <a:pPr rtl="0"/>
          <a:r>
            <a:rPr lang="en-US" smtClean="0"/>
            <a:t>Zat inhalansia</a:t>
          </a:r>
          <a:endParaRPr lang="en-US"/>
        </a:p>
      </dgm:t>
    </dgm:pt>
    <dgm:pt modelId="{DBC6BDE0-A48B-49BE-AFA1-04BE2E4EF720}" type="parTrans" cxnId="{5CE94EEC-2102-4D96-B46A-56BC47CFDA27}">
      <dgm:prSet/>
      <dgm:spPr/>
      <dgm:t>
        <a:bodyPr/>
        <a:lstStyle/>
        <a:p>
          <a:endParaRPr lang="en-US"/>
        </a:p>
      </dgm:t>
    </dgm:pt>
    <dgm:pt modelId="{5167B865-E1ED-402F-AD5B-18154E4A32ED}" type="sibTrans" cxnId="{5CE94EEC-2102-4D96-B46A-56BC47CFDA27}">
      <dgm:prSet/>
      <dgm:spPr/>
      <dgm:t>
        <a:bodyPr/>
        <a:lstStyle/>
        <a:p>
          <a:endParaRPr lang="en-US"/>
        </a:p>
      </dgm:t>
    </dgm:pt>
    <dgm:pt modelId="{96009129-90C2-4583-8D44-E120C636B6FD}">
      <dgm:prSet/>
      <dgm:spPr/>
      <dgm:t>
        <a:bodyPr/>
        <a:lstStyle/>
        <a:p>
          <a:pPr rtl="0"/>
          <a:r>
            <a:rPr lang="en-US" smtClean="0"/>
            <a:t>Zat yang berwujud cair atau padat yang mudah menguap</a:t>
          </a:r>
          <a:endParaRPr lang="en-US"/>
        </a:p>
      </dgm:t>
    </dgm:pt>
    <dgm:pt modelId="{2F5F4767-F244-4023-8545-325AA23044A6}" type="parTrans" cxnId="{5694666F-49DB-480B-B6F8-373492D32D0E}">
      <dgm:prSet/>
      <dgm:spPr/>
      <dgm:t>
        <a:bodyPr/>
        <a:lstStyle/>
        <a:p>
          <a:endParaRPr lang="en-US"/>
        </a:p>
      </dgm:t>
    </dgm:pt>
    <dgm:pt modelId="{DB303AAE-BEFA-48E6-BFD0-370761EB9CB0}" type="sibTrans" cxnId="{5694666F-49DB-480B-B6F8-373492D32D0E}">
      <dgm:prSet/>
      <dgm:spPr/>
      <dgm:t>
        <a:bodyPr/>
        <a:lstStyle/>
        <a:p>
          <a:endParaRPr lang="en-US"/>
        </a:p>
      </dgm:t>
    </dgm:pt>
    <dgm:pt modelId="{2D81CB3E-2303-47D2-BB48-503CD13F2451}">
      <dgm:prSet/>
      <dgm:spPr/>
      <dgm:t>
        <a:bodyPr/>
        <a:lstStyle/>
        <a:p>
          <a:pPr rtl="0"/>
          <a:r>
            <a:rPr lang="en-US" smtClean="0"/>
            <a:t>Jika dihirup dapat menimbulkan perasaan enak, naman dan ketagihan</a:t>
          </a:r>
          <a:endParaRPr lang="en-US"/>
        </a:p>
      </dgm:t>
    </dgm:pt>
    <dgm:pt modelId="{1ECB98A3-5E7E-4DFF-B43B-7B1DEA6E83C3}" type="parTrans" cxnId="{4B5A0848-AC7A-4673-9B6D-841236AD7E49}">
      <dgm:prSet/>
      <dgm:spPr/>
      <dgm:t>
        <a:bodyPr/>
        <a:lstStyle/>
        <a:p>
          <a:endParaRPr lang="en-US"/>
        </a:p>
      </dgm:t>
    </dgm:pt>
    <dgm:pt modelId="{CA57605B-6DAB-426B-BEB6-6B4AED47F5A3}" type="sibTrans" cxnId="{4B5A0848-AC7A-4673-9B6D-841236AD7E49}">
      <dgm:prSet/>
      <dgm:spPr/>
      <dgm:t>
        <a:bodyPr/>
        <a:lstStyle/>
        <a:p>
          <a:endParaRPr lang="en-US"/>
        </a:p>
      </dgm:t>
    </dgm:pt>
    <dgm:pt modelId="{18D9386E-5CEE-42BB-8D74-CA7403A956C1}">
      <dgm:prSet/>
      <dgm:spPr/>
      <dgm:t>
        <a:bodyPr/>
        <a:lstStyle/>
        <a:p>
          <a:pPr rtl="0"/>
          <a:r>
            <a:rPr lang="en-US" smtClean="0"/>
            <a:t>Dalam dosis kecil menimbulkan efek euphoria atau menyenangkan</a:t>
          </a:r>
          <a:endParaRPr lang="en-US"/>
        </a:p>
      </dgm:t>
    </dgm:pt>
    <dgm:pt modelId="{8EDBB125-676E-4E1C-9E2B-AB06E8FC6A7D}" type="parTrans" cxnId="{4EA08EB1-8505-4832-8784-9FA4DA8A09A9}">
      <dgm:prSet/>
      <dgm:spPr/>
      <dgm:t>
        <a:bodyPr/>
        <a:lstStyle/>
        <a:p>
          <a:endParaRPr lang="en-US"/>
        </a:p>
      </dgm:t>
    </dgm:pt>
    <dgm:pt modelId="{C1A889FB-9419-4EEF-B4BF-C07FC8D746B5}" type="sibTrans" cxnId="{4EA08EB1-8505-4832-8784-9FA4DA8A09A9}">
      <dgm:prSet/>
      <dgm:spPr/>
      <dgm:t>
        <a:bodyPr/>
        <a:lstStyle/>
        <a:p>
          <a:endParaRPr lang="en-US"/>
        </a:p>
      </dgm:t>
    </dgm:pt>
    <dgm:pt modelId="{4396E044-62A3-4B74-AF65-7B6F01296075}">
      <dgm:prSet/>
      <dgm:spPr/>
      <dgm:t>
        <a:bodyPr/>
        <a:lstStyle/>
        <a:p>
          <a:pPr rtl="0"/>
          <a:r>
            <a:rPr lang="en-US" smtClean="0"/>
            <a:t>Jika dikonsumsi terus menerus menimbulkan efek halusinasi</a:t>
          </a:r>
          <a:endParaRPr lang="en-US"/>
        </a:p>
      </dgm:t>
    </dgm:pt>
    <dgm:pt modelId="{866D85BA-ECD5-46CB-A887-47DC3FD6F8E9}" type="parTrans" cxnId="{88C22AF9-AC8E-401C-82F2-059A42EB1CD9}">
      <dgm:prSet/>
      <dgm:spPr/>
      <dgm:t>
        <a:bodyPr/>
        <a:lstStyle/>
        <a:p>
          <a:endParaRPr lang="en-US"/>
        </a:p>
      </dgm:t>
    </dgm:pt>
    <dgm:pt modelId="{A2EAC9C2-C8BE-4833-978F-471624F2538B}" type="sibTrans" cxnId="{88C22AF9-AC8E-401C-82F2-059A42EB1CD9}">
      <dgm:prSet/>
      <dgm:spPr/>
      <dgm:t>
        <a:bodyPr/>
        <a:lstStyle/>
        <a:p>
          <a:endParaRPr lang="en-US"/>
        </a:p>
      </dgm:t>
    </dgm:pt>
    <dgm:pt modelId="{1BC32839-ECDF-441F-9F2E-752FA1DC3432}" type="pres">
      <dgm:prSet presAssocID="{A5BF2413-FE8C-4223-8F8B-3509B14662D5}" presName="linear" presStyleCnt="0">
        <dgm:presLayoutVars>
          <dgm:animLvl val="lvl"/>
          <dgm:resizeHandles val="exact"/>
        </dgm:presLayoutVars>
      </dgm:prSet>
      <dgm:spPr/>
    </dgm:pt>
    <dgm:pt modelId="{90407D52-0C99-4A1C-A665-C5F66B4A2950}" type="pres">
      <dgm:prSet presAssocID="{97E8C42A-4753-4615-AC5A-56285D1DE4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A0E32B-EF94-4B7C-81F5-34BF1F7D0635}" type="pres">
      <dgm:prSet presAssocID="{97E8C42A-4753-4615-AC5A-56285D1DE423}" presName="childText" presStyleLbl="revTx" presStyleIdx="0" presStyleCnt="1">
        <dgm:presLayoutVars>
          <dgm:bulletEnabled val="1"/>
        </dgm:presLayoutVars>
      </dgm:prSet>
      <dgm:spPr/>
    </dgm:pt>
    <dgm:pt modelId="{1B51188B-A760-4EAE-BBD0-77E5884237F4}" type="pres">
      <dgm:prSet presAssocID="{18D9386E-5CEE-42BB-8D74-CA7403A956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6D5BF9-CFF5-4DC0-90FA-88DD9712A55B}" type="pres">
      <dgm:prSet presAssocID="{C1A889FB-9419-4EEF-B4BF-C07FC8D746B5}" presName="spacer" presStyleCnt="0"/>
      <dgm:spPr/>
    </dgm:pt>
    <dgm:pt modelId="{FFDC34C1-49A6-4889-B77D-347CE7657B38}" type="pres">
      <dgm:prSet presAssocID="{4396E044-62A3-4B74-AF65-7B6F012960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94666F-49DB-480B-B6F8-373492D32D0E}" srcId="{97E8C42A-4753-4615-AC5A-56285D1DE423}" destId="{96009129-90C2-4583-8D44-E120C636B6FD}" srcOrd="0" destOrd="0" parTransId="{2F5F4767-F244-4023-8545-325AA23044A6}" sibTransId="{DB303AAE-BEFA-48E6-BFD0-370761EB9CB0}"/>
    <dgm:cxn modelId="{89E07116-5AE5-41B6-9C9B-7AB42CE426F2}" type="presOf" srcId="{97E8C42A-4753-4615-AC5A-56285D1DE423}" destId="{90407D52-0C99-4A1C-A665-C5F66B4A2950}" srcOrd="0" destOrd="0" presId="urn:microsoft.com/office/officeart/2005/8/layout/vList2"/>
    <dgm:cxn modelId="{44A45A0A-357B-4541-98D2-17CE507EA980}" type="presOf" srcId="{18D9386E-5CEE-42BB-8D74-CA7403A956C1}" destId="{1B51188B-A760-4EAE-BBD0-77E5884237F4}" srcOrd="0" destOrd="0" presId="urn:microsoft.com/office/officeart/2005/8/layout/vList2"/>
    <dgm:cxn modelId="{4EA08EB1-8505-4832-8784-9FA4DA8A09A9}" srcId="{A5BF2413-FE8C-4223-8F8B-3509B14662D5}" destId="{18D9386E-5CEE-42BB-8D74-CA7403A956C1}" srcOrd="1" destOrd="0" parTransId="{8EDBB125-676E-4E1C-9E2B-AB06E8FC6A7D}" sibTransId="{C1A889FB-9419-4EEF-B4BF-C07FC8D746B5}"/>
    <dgm:cxn modelId="{4B5A0848-AC7A-4673-9B6D-841236AD7E49}" srcId="{97E8C42A-4753-4615-AC5A-56285D1DE423}" destId="{2D81CB3E-2303-47D2-BB48-503CD13F2451}" srcOrd="1" destOrd="0" parTransId="{1ECB98A3-5E7E-4DFF-B43B-7B1DEA6E83C3}" sibTransId="{CA57605B-6DAB-426B-BEB6-6B4AED47F5A3}"/>
    <dgm:cxn modelId="{DBAFC9C9-3C95-4A05-A191-14262401910D}" type="presOf" srcId="{4396E044-62A3-4B74-AF65-7B6F01296075}" destId="{FFDC34C1-49A6-4889-B77D-347CE7657B38}" srcOrd="0" destOrd="0" presId="urn:microsoft.com/office/officeart/2005/8/layout/vList2"/>
    <dgm:cxn modelId="{5CE94EEC-2102-4D96-B46A-56BC47CFDA27}" srcId="{A5BF2413-FE8C-4223-8F8B-3509B14662D5}" destId="{97E8C42A-4753-4615-AC5A-56285D1DE423}" srcOrd="0" destOrd="0" parTransId="{DBC6BDE0-A48B-49BE-AFA1-04BE2E4EF720}" sibTransId="{5167B865-E1ED-402F-AD5B-18154E4A32ED}"/>
    <dgm:cxn modelId="{15B8BA84-63E2-417C-B2CD-AF4DA574B928}" type="presOf" srcId="{96009129-90C2-4583-8D44-E120C636B6FD}" destId="{59A0E32B-EF94-4B7C-81F5-34BF1F7D0635}" srcOrd="0" destOrd="0" presId="urn:microsoft.com/office/officeart/2005/8/layout/vList2"/>
    <dgm:cxn modelId="{F1814284-EBBF-4DF0-8348-6175E6CDEEE9}" type="presOf" srcId="{A5BF2413-FE8C-4223-8F8B-3509B14662D5}" destId="{1BC32839-ECDF-441F-9F2E-752FA1DC3432}" srcOrd="0" destOrd="0" presId="urn:microsoft.com/office/officeart/2005/8/layout/vList2"/>
    <dgm:cxn modelId="{88C22AF9-AC8E-401C-82F2-059A42EB1CD9}" srcId="{A5BF2413-FE8C-4223-8F8B-3509B14662D5}" destId="{4396E044-62A3-4B74-AF65-7B6F01296075}" srcOrd="2" destOrd="0" parTransId="{866D85BA-ECD5-46CB-A887-47DC3FD6F8E9}" sibTransId="{A2EAC9C2-C8BE-4833-978F-471624F2538B}"/>
    <dgm:cxn modelId="{19676B35-D114-4DC2-B0E4-8A7E6706A3F9}" type="presOf" srcId="{2D81CB3E-2303-47D2-BB48-503CD13F2451}" destId="{59A0E32B-EF94-4B7C-81F5-34BF1F7D0635}" srcOrd="0" destOrd="1" presId="urn:microsoft.com/office/officeart/2005/8/layout/vList2"/>
    <dgm:cxn modelId="{0D926F44-9FB4-4A10-BC36-B9D8D083F5B6}" type="presParOf" srcId="{1BC32839-ECDF-441F-9F2E-752FA1DC3432}" destId="{90407D52-0C99-4A1C-A665-C5F66B4A2950}" srcOrd="0" destOrd="0" presId="urn:microsoft.com/office/officeart/2005/8/layout/vList2"/>
    <dgm:cxn modelId="{B6092BE4-659C-497D-9EB3-88F4D9E599D1}" type="presParOf" srcId="{1BC32839-ECDF-441F-9F2E-752FA1DC3432}" destId="{59A0E32B-EF94-4B7C-81F5-34BF1F7D0635}" srcOrd="1" destOrd="0" presId="urn:microsoft.com/office/officeart/2005/8/layout/vList2"/>
    <dgm:cxn modelId="{82CAF1CB-392D-46A9-8D83-57EC9C38D1F4}" type="presParOf" srcId="{1BC32839-ECDF-441F-9F2E-752FA1DC3432}" destId="{1B51188B-A760-4EAE-BBD0-77E5884237F4}" srcOrd="2" destOrd="0" presId="urn:microsoft.com/office/officeart/2005/8/layout/vList2"/>
    <dgm:cxn modelId="{C5570324-3148-49AC-9B4F-58CACDF96E51}" type="presParOf" srcId="{1BC32839-ECDF-441F-9F2E-752FA1DC3432}" destId="{0B6D5BF9-CFF5-4DC0-90FA-88DD9712A55B}" srcOrd="3" destOrd="0" presId="urn:microsoft.com/office/officeart/2005/8/layout/vList2"/>
    <dgm:cxn modelId="{ABDEE849-40BA-46B4-981B-8487166C99F8}" type="presParOf" srcId="{1BC32839-ECDF-441F-9F2E-752FA1DC3432}" destId="{FFDC34C1-49A6-4889-B77D-347CE7657B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6B521E3-CCA5-4E69-BF69-F37E98149CE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2210EA-6FD8-4B28-8F4F-7E5F1120530A}">
      <dgm:prSet custT="1"/>
      <dgm:spPr/>
      <dgm:t>
        <a:bodyPr/>
        <a:lstStyle/>
        <a:p>
          <a:pPr rtl="0"/>
          <a:r>
            <a:rPr lang="en-US" sz="2000" dirty="0" err="1" smtClean="0"/>
            <a:t>Penggunaan</a:t>
          </a:r>
          <a:r>
            <a:rPr lang="en-US" sz="2000" dirty="0" smtClean="0"/>
            <a:t> heroin, </a:t>
          </a:r>
          <a:r>
            <a:rPr lang="en-US" sz="2000" dirty="0" err="1" smtClean="0"/>
            <a:t>morfin</a:t>
          </a:r>
          <a:r>
            <a:rPr lang="en-US" sz="2000" dirty="0" smtClean="0"/>
            <a:t>, opium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kodein</a:t>
          </a:r>
          <a:endParaRPr lang="en-US" sz="2000" dirty="0"/>
        </a:p>
      </dgm:t>
    </dgm:pt>
    <dgm:pt modelId="{1C5194A0-A039-4291-A07E-B4B4345E1C45}" type="parTrans" cxnId="{F4E55D62-AC55-4C31-8FEA-857804B16E17}">
      <dgm:prSet/>
      <dgm:spPr/>
      <dgm:t>
        <a:bodyPr/>
        <a:lstStyle/>
        <a:p>
          <a:endParaRPr lang="en-US"/>
        </a:p>
      </dgm:t>
    </dgm:pt>
    <dgm:pt modelId="{7BAB8B86-1706-42BC-92FC-80BC7F44E61B}" type="sibTrans" cxnId="{F4E55D62-AC55-4C31-8FEA-857804B16E17}">
      <dgm:prSet/>
      <dgm:spPr/>
      <dgm:t>
        <a:bodyPr/>
        <a:lstStyle/>
        <a:p>
          <a:endParaRPr lang="en-US"/>
        </a:p>
      </dgm:t>
    </dgm:pt>
    <dgm:pt modelId="{62C89FB3-82C3-4704-A700-C9F9E51B47C0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endParaRPr lang="en-US" dirty="0"/>
        </a:p>
      </dgm:t>
    </dgm:pt>
    <dgm:pt modelId="{93109E6B-8BEA-4923-887D-BA07C32A9F91}" type="parTrans" cxnId="{1A5A3FBE-D3EE-4CD6-9621-7A8788341015}">
      <dgm:prSet/>
      <dgm:spPr/>
      <dgm:t>
        <a:bodyPr/>
        <a:lstStyle/>
        <a:p>
          <a:endParaRPr lang="en-US"/>
        </a:p>
      </dgm:t>
    </dgm:pt>
    <dgm:pt modelId="{2E265514-442E-481C-98C3-3ABD5268A1D2}" type="sibTrans" cxnId="{1A5A3FBE-D3EE-4CD6-9621-7A8788341015}">
      <dgm:prSet/>
      <dgm:spPr/>
      <dgm:t>
        <a:bodyPr/>
        <a:lstStyle/>
        <a:p>
          <a:endParaRPr lang="en-US"/>
        </a:p>
      </dgm:t>
    </dgm:pt>
    <dgm:pt modelId="{496AC651-8284-4665-A7CA-AC30510E1F8F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panjang</a:t>
          </a:r>
          <a:endParaRPr lang="en-US" dirty="0"/>
        </a:p>
      </dgm:t>
    </dgm:pt>
    <dgm:pt modelId="{0818870E-49D6-4E9D-BF77-5FDECA31489D}" type="parTrans" cxnId="{BFF85321-1069-45E3-9179-999A17573D9F}">
      <dgm:prSet/>
      <dgm:spPr/>
      <dgm:t>
        <a:bodyPr/>
        <a:lstStyle/>
        <a:p>
          <a:endParaRPr lang="en-US"/>
        </a:p>
      </dgm:t>
    </dgm:pt>
    <dgm:pt modelId="{CEEA0724-8B63-4250-A785-A7F06B2F7B90}" type="sibTrans" cxnId="{BFF85321-1069-45E3-9179-999A17573D9F}">
      <dgm:prSet/>
      <dgm:spPr/>
      <dgm:t>
        <a:bodyPr/>
        <a:lstStyle/>
        <a:p>
          <a:endParaRPr lang="en-US"/>
        </a:p>
      </dgm:t>
    </dgm:pt>
    <dgm:pt modelId="{9953EAB0-9F40-4A2F-B8DF-8260E39E4368}">
      <dgm:prSet/>
      <dgm:spPr/>
      <dgm:t>
        <a:bodyPr/>
        <a:lstStyle/>
        <a:p>
          <a:pPr rtl="0"/>
          <a:r>
            <a:rPr lang="en-US" dirty="0" smtClean="0"/>
            <a:t> </a:t>
          </a:r>
          <a:r>
            <a:rPr lang="en-US" dirty="0" err="1" smtClean="0"/>
            <a:t>Menghilangkan</a:t>
          </a:r>
          <a:r>
            <a:rPr lang="en-US" dirty="0" smtClean="0"/>
            <a:t> rasa </a:t>
          </a:r>
          <a:r>
            <a:rPr lang="en-US" dirty="0" err="1" smtClean="0"/>
            <a:t>nyeri</a:t>
          </a:r>
          <a:r>
            <a:rPr lang="en-US" dirty="0" smtClean="0"/>
            <a:t>, </a:t>
          </a:r>
          <a:r>
            <a:rPr lang="en-US" dirty="0" err="1" smtClean="0"/>
            <a:t>Ketegangan</a:t>
          </a:r>
          <a:r>
            <a:rPr lang="en-US" dirty="0" smtClean="0"/>
            <a:t> </a:t>
          </a:r>
          <a:r>
            <a:rPr lang="en-US" dirty="0" err="1" smtClean="0"/>
            <a:t>berkurang</a:t>
          </a:r>
          <a:r>
            <a:rPr lang="en-US" dirty="0" smtClean="0"/>
            <a:t>  Rasa </a:t>
          </a:r>
          <a:r>
            <a:rPr lang="en-US" dirty="0" err="1" smtClean="0"/>
            <a:t>nyaman</a:t>
          </a:r>
          <a:r>
            <a:rPr lang="en-US" dirty="0" smtClean="0"/>
            <a:t>, </a:t>
          </a:r>
          <a:r>
            <a:rPr lang="en-US" dirty="0" err="1" smtClean="0"/>
            <a:t>Diikuti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mimpi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mengantuk</a:t>
          </a:r>
          <a:endParaRPr lang="en-US" dirty="0"/>
        </a:p>
      </dgm:t>
    </dgm:pt>
    <dgm:pt modelId="{BF90F69B-D23F-4140-AA0C-17600ECD5EA2}" type="parTrans" cxnId="{47D92F5E-5A6F-41BF-B594-796B5E2280E3}">
      <dgm:prSet/>
      <dgm:spPr/>
      <dgm:t>
        <a:bodyPr/>
        <a:lstStyle/>
        <a:p>
          <a:endParaRPr lang="en-US"/>
        </a:p>
      </dgm:t>
    </dgm:pt>
    <dgm:pt modelId="{40AE3346-543A-482B-B825-A710E86B9772}" type="sibTrans" cxnId="{47D92F5E-5A6F-41BF-B594-796B5E2280E3}">
      <dgm:prSet/>
      <dgm:spPr/>
      <dgm:t>
        <a:bodyPr/>
        <a:lstStyle/>
        <a:p>
          <a:endParaRPr lang="en-US"/>
        </a:p>
      </dgm:t>
    </dgm:pt>
    <dgm:pt modelId="{985D7476-7254-4A19-9892-177A11E115AC}">
      <dgm:prSet/>
      <dgm:spPr/>
      <dgm:t>
        <a:bodyPr/>
        <a:lstStyle/>
        <a:p>
          <a:pPr rtl="0"/>
          <a:r>
            <a:rPr lang="en-US" dirty="0" err="1" smtClean="0"/>
            <a:t>Ketergantungan</a:t>
          </a:r>
          <a:r>
            <a:rPr lang="en-US" dirty="0" smtClean="0"/>
            <a:t>, </a:t>
          </a:r>
          <a:r>
            <a:rPr lang="en-US" dirty="0" err="1" smtClean="0"/>
            <a:t>Meninggal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over </a:t>
          </a:r>
          <a:r>
            <a:rPr lang="en-US" dirty="0" err="1" smtClean="0"/>
            <a:t>dosis</a:t>
          </a:r>
          <a:r>
            <a:rPr lang="en-US" dirty="0" smtClean="0"/>
            <a:t>, </a:t>
          </a:r>
          <a:r>
            <a:rPr lang="en-US" dirty="0" err="1" smtClean="0"/>
            <a:t>Sembelit</a:t>
          </a:r>
          <a:r>
            <a:rPr lang="en-US" dirty="0" smtClean="0"/>
            <a:t>,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siklus</a:t>
          </a:r>
          <a:r>
            <a:rPr lang="en-US" dirty="0" smtClean="0"/>
            <a:t> </a:t>
          </a:r>
          <a:r>
            <a:rPr lang="en-US" dirty="0" err="1" smtClean="0"/>
            <a:t>menstruasi</a:t>
          </a:r>
          <a:r>
            <a:rPr lang="en-US" dirty="0" smtClean="0"/>
            <a:t>, </a:t>
          </a:r>
          <a:r>
            <a:rPr lang="en-US" dirty="0" err="1" smtClean="0"/>
            <a:t>impotensi</a:t>
          </a:r>
          <a:endParaRPr lang="en-US" dirty="0"/>
        </a:p>
      </dgm:t>
    </dgm:pt>
    <dgm:pt modelId="{20E15300-FBD4-45D7-A340-364503CCEC33}" type="parTrans" cxnId="{B2640810-3DB0-4986-BCAB-448639C515D3}">
      <dgm:prSet/>
      <dgm:spPr/>
      <dgm:t>
        <a:bodyPr/>
        <a:lstStyle/>
        <a:p>
          <a:endParaRPr lang="en-US"/>
        </a:p>
      </dgm:t>
    </dgm:pt>
    <dgm:pt modelId="{B57368DB-7991-4FF7-94EE-132767C49CCC}" type="sibTrans" cxnId="{B2640810-3DB0-4986-BCAB-448639C515D3}">
      <dgm:prSet/>
      <dgm:spPr/>
      <dgm:t>
        <a:bodyPr/>
        <a:lstStyle/>
        <a:p>
          <a:endParaRPr lang="en-US"/>
        </a:p>
      </dgm:t>
    </dgm:pt>
    <dgm:pt modelId="{D9E29C44-54F8-4E81-A742-6C37C2B7094A}" type="pres">
      <dgm:prSet presAssocID="{D6B521E3-CCA5-4E69-BF69-F37E98149CE0}" presName="linear" presStyleCnt="0">
        <dgm:presLayoutVars>
          <dgm:animLvl val="lvl"/>
          <dgm:resizeHandles val="exact"/>
        </dgm:presLayoutVars>
      </dgm:prSet>
      <dgm:spPr/>
    </dgm:pt>
    <dgm:pt modelId="{42954880-3C96-4D77-B4CF-D931528D201C}" type="pres">
      <dgm:prSet presAssocID="{0E2210EA-6FD8-4B28-8F4F-7E5F1120530A}" presName="parentText" presStyleLbl="node1" presStyleIdx="0" presStyleCnt="1" custLinFactNeighborY="-501">
        <dgm:presLayoutVars>
          <dgm:chMax val="0"/>
          <dgm:bulletEnabled val="1"/>
        </dgm:presLayoutVars>
      </dgm:prSet>
      <dgm:spPr/>
    </dgm:pt>
    <dgm:pt modelId="{B49287D1-777A-4DFB-8126-7B778952E100}" type="pres">
      <dgm:prSet presAssocID="{0E2210EA-6FD8-4B28-8F4F-7E5F112053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73A89-9FC8-4321-A451-3905982924D5}" type="presOf" srcId="{0E2210EA-6FD8-4B28-8F4F-7E5F1120530A}" destId="{42954880-3C96-4D77-B4CF-D931528D201C}" srcOrd="0" destOrd="0" presId="urn:microsoft.com/office/officeart/2005/8/layout/vList2"/>
    <dgm:cxn modelId="{F4E55D62-AC55-4C31-8FEA-857804B16E17}" srcId="{D6B521E3-CCA5-4E69-BF69-F37E98149CE0}" destId="{0E2210EA-6FD8-4B28-8F4F-7E5F1120530A}" srcOrd="0" destOrd="0" parTransId="{1C5194A0-A039-4291-A07E-B4B4345E1C45}" sibTransId="{7BAB8B86-1706-42BC-92FC-80BC7F44E61B}"/>
    <dgm:cxn modelId="{D29BE316-9915-4223-9174-426FF64BD8A7}" type="presOf" srcId="{9953EAB0-9F40-4A2F-B8DF-8260E39E4368}" destId="{B49287D1-777A-4DFB-8126-7B778952E100}" srcOrd="0" destOrd="1" presId="urn:microsoft.com/office/officeart/2005/8/layout/vList2"/>
    <dgm:cxn modelId="{B2640810-3DB0-4986-BCAB-448639C515D3}" srcId="{496AC651-8284-4665-A7CA-AC30510E1F8F}" destId="{985D7476-7254-4A19-9892-177A11E115AC}" srcOrd="0" destOrd="0" parTransId="{20E15300-FBD4-45D7-A340-364503CCEC33}" sibTransId="{B57368DB-7991-4FF7-94EE-132767C49CCC}"/>
    <dgm:cxn modelId="{47D92F5E-5A6F-41BF-B594-796B5E2280E3}" srcId="{62C89FB3-82C3-4704-A700-C9F9E51B47C0}" destId="{9953EAB0-9F40-4A2F-B8DF-8260E39E4368}" srcOrd="0" destOrd="0" parTransId="{BF90F69B-D23F-4140-AA0C-17600ECD5EA2}" sibTransId="{40AE3346-543A-482B-B825-A710E86B9772}"/>
    <dgm:cxn modelId="{1A5A3FBE-D3EE-4CD6-9621-7A8788341015}" srcId="{0E2210EA-6FD8-4B28-8F4F-7E5F1120530A}" destId="{62C89FB3-82C3-4704-A700-C9F9E51B47C0}" srcOrd="0" destOrd="0" parTransId="{93109E6B-8BEA-4923-887D-BA07C32A9F91}" sibTransId="{2E265514-442E-481C-98C3-3ABD5268A1D2}"/>
    <dgm:cxn modelId="{3A937842-5467-4F45-8EE7-83ED8B5C40A4}" type="presOf" srcId="{D6B521E3-CCA5-4E69-BF69-F37E98149CE0}" destId="{D9E29C44-54F8-4E81-A742-6C37C2B7094A}" srcOrd="0" destOrd="0" presId="urn:microsoft.com/office/officeart/2005/8/layout/vList2"/>
    <dgm:cxn modelId="{C8E8E1ED-1A95-47FF-B3D2-2194A04E031B}" type="presOf" srcId="{985D7476-7254-4A19-9892-177A11E115AC}" destId="{B49287D1-777A-4DFB-8126-7B778952E100}" srcOrd="0" destOrd="3" presId="urn:microsoft.com/office/officeart/2005/8/layout/vList2"/>
    <dgm:cxn modelId="{BFF85321-1069-45E3-9179-999A17573D9F}" srcId="{0E2210EA-6FD8-4B28-8F4F-7E5F1120530A}" destId="{496AC651-8284-4665-A7CA-AC30510E1F8F}" srcOrd="1" destOrd="0" parTransId="{0818870E-49D6-4E9D-BF77-5FDECA31489D}" sibTransId="{CEEA0724-8B63-4250-A785-A7F06B2F7B90}"/>
    <dgm:cxn modelId="{7E00DA04-5511-48DD-9067-E963CF88F9FA}" type="presOf" srcId="{62C89FB3-82C3-4704-A700-C9F9E51B47C0}" destId="{B49287D1-777A-4DFB-8126-7B778952E100}" srcOrd="0" destOrd="0" presId="urn:microsoft.com/office/officeart/2005/8/layout/vList2"/>
    <dgm:cxn modelId="{9B9E3093-15DA-4F67-A61E-CAF0603497E0}" type="presOf" srcId="{496AC651-8284-4665-A7CA-AC30510E1F8F}" destId="{B49287D1-777A-4DFB-8126-7B778952E100}" srcOrd="0" destOrd="2" presId="urn:microsoft.com/office/officeart/2005/8/layout/vList2"/>
    <dgm:cxn modelId="{C825BE46-7A9E-4E0F-9A38-66AB82ECFAAE}" type="presParOf" srcId="{D9E29C44-54F8-4E81-A742-6C37C2B7094A}" destId="{42954880-3C96-4D77-B4CF-D931528D201C}" srcOrd="0" destOrd="0" presId="urn:microsoft.com/office/officeart/2005/8/layout/vList2"/>
    <dgm:cxn modelId="{02E56608-4024-48A3-9358-156EA8AAD8CF}" type="presParOf" srcId="{D9E29C44-54F8-4E81-A742-6C37C2B7094A}" destId="{B49287D1-777A-4DFB-8126-7B778952E1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4E13513-7401-4E46-A103-AE560C6A764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370916-BE6A-410E-B40B-47AAB782271A}">
      <dgm:prSet/>
      <dgm:spPr/>
      <dgm:t>
        <a:bodyPr/>
        <a:lstStyle/>
        <a:p>
          <a:pPr rtl="0"/>
          <a:r>
            <a:rPr lang="en-US" dirty="0" err="1" smtClean="0"/>
            <a:t>Penggunaan</a:t>
          </a:r>
          <a:r>
            <a:rPr lang="en-US" dirty="0" smtClean="0"/>
            <a:t> ganja</a:t>
          </a:r>
          <a:endParaRPr lang="en-US" dirty="0"/>
        </a:p>
      </dgm:t>
    </dgm:pt>
    <dgm:pt modelId="{E2892E6C-57A7-4CF7-9EE4-8C7E34F6BEE5}" type="parTrans" cxnId="{67003C72-4F41-4108-9370-2DE27ECFD453}">
      <dgm:prSet/>
      <dgm:spPr/>
      <dgm:t>
        <a:bodyPr/>
        <a:lstStyle/>
        <a:p>
          <a:endParaRPr lang="en-US"/>
        </a:p>
      </dgm:t>
    </dgm:pt>
    <dgm:pt modelId="{81BD2F2F-81A9-46BF-A7DD-FFC0E0B46415}" type="sibTrans" cxnId="{67003C72-4F41-4108-9370-2DE27ECFD453}">
      <dgm:prSet/>
      <dgm:spPr/>
      <dgm:t>
        <a:bodyPr/>
        <a:lstStyle/>
        <a:p>
          <a:endParaRPr lang="en-US"/>
        </a:p>
      </dgm:t>
    </dgm:pt>
    <dgm:pt modelId="{6753493D-79E3-40EE-9B50-E72942EE4520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endParaRPr lang="en-US" dirty="0"/>
        </a:p>
      </dgm:t>
    </dgm:pt>
    <dgm:pt modelId="{FEE086B0-98C7-4CF0-B149-BF6434B65196}" type="parTrans" cxnId="{BC77D82E-F4DC-4ED5-AC4B-D26999C56DFA}">
      <dgm:prSet/>
      <dgm:spPr/>
      <dgm:t>
        <a:bodyPr/>
        <a:lstStyle/>
        <a:p>
          <a:endParaRPr lang="en-US"/>
        </a:p>
      </dgm:t>
    </dgm:pt>
    <dgm:pt modelId="{5675F451-2E6F-438B-A556-0798B5E91AB2}" type="sibTrans" cxnId="{BC77D82E-F4DC-4ED5-AC4B-D26999C56DFA}">
      <dgm:prSet/>
      <dgm:spPr/>
      <dgm:t>
        <a:bodyPr/>
        <a:lstStyle/>
        <a:p>
          <a:endParaRPr lang="en-US"/>
        </a:p>
      </dgm:t>
    </dgm:pt>
    <dgm:pt modelId="{E868921E-1C7D-41C2-9FA4-85FF4A053F18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panjang</a:t>
          </a:r>
          <a:endParaRPr lang="en-US" dirty="0"/>
        </a:p>
      </dgm:t>
    </dgm:pt>
    <dgm:pt modelId="{33D2E52C-A964-450B-9C56-C56DDBE87F5B}" type="parTrans" cxnId="{16880563-5A2F-4816-BCE9-54D46AC6F02F}">
      <dgm:prSet/>
      <dgm:spPr/>
      <dgm:t>
        <a:bodyPr/>
        <a:lstStyle/>
        <a:p>
          <a:endParaRPr lang="en-US"/>
        </a:p>
      </dgm:t>
    </dgm:pt>
    <dgm:pt modelId="{C9B82EE1-A2A6-44AE-BB86-F395F885EB93}" type="sibTrans" cxnId="{16880563-5A2F-4816-BCE9-54D46AC6F02F}">
      <dgm:prSet/>
      <dgm:spPr/>
      <dgm:t>
        <a:bodyPr/>
        <a:lstStyle/>
        <a:p>
          <a:endParaRPr lang="en-US"/>
        </a:p>
      </dgm:t>
    </dgm:pt>
    <dgm:pt modelId="{6B6CD0EC-EAB1-4A1B-A158-80B085CCBCD1}">
      <dgm:prSet/>
      <dgm:spPr/>
      <dgm:t>
        <a:bodyPr/>
        <a:lstStyle/>
        <a:p>
          <a:pPr rtl="0"/>
          <a:r>
            <a:rPr lang="en-US" dirty="0" err="1" smtClean="0"/>
            <a:t>timbul</a:t>
          </a:r>
          <a:r>
            <a:rPr lang="en-US" dirty="0" smtClean="0"/>
            <a:t> rasa </a:t>
          </a:r>
          <a:r>
            <a:rPr lang="en-US" dirty="0" err="1" smtClean="0"/>
            <a:t>cemas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gembira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, </a:t>
          </a:r>
          <a:r>
            <a:rPr lang="en-US" dirty="0" err="1" smtClean="0"/>
            <a:t>banyak</a:t>
          </a:r>
          <a:r>
            <a:rPr lang="en-US" dirty="0" smtClean="0"/>
            <a:t> </a:t>
          </a:r>
          <a:r>
            <a:rPr lang="en-US" dirty="0" err="1" smtClean="0"/>
            <a:t>bicara</a:t>
          </a:r>
          <a:r>
            <a:rPr lang="en-US" dirty="0" smtClean="0"/>
            <a:t>, </a:t>
          </a:r>
          <a:r>
            <a:rPr lang="en-US" dirty="0" err="1" smtClean="0"/>
            <a:t>halusinasi</a:t>
          </a:r>
          <a:r>
            <a:rPr lang="en-US" dirty="0" smtClean="0"/>
            <a:t>, </a:t>
          </a:r>
          <a:r>
            <a:rPr lang="en-US" dirty="0" err="1" smtClean="0"/>
            <a:t>berubahnya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, </a:t>
          </a:r>
          <a:r>
            <a:rPr lang="en-US" dirty="0" err="1" smtClean="0"/>
            <a:t>peningkatan</a:t>
          </a:r>
          <a:r>
            <a:rPr lang="en-US" dirty="0" smtClean="0"/>
            <a:t> </a:t>
          </a:r>
          <a:r>
            <a:rPr lang="en-US" dirty="0" err="1" smtClean="0"/>
            <a:t>denyut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r>
            <a:rPr lang="en-US" dirty="0" smtClean="0"/>
            <a:t>, </a:t>
          </a:r>
          <a:r>
            <a:rPr lang="en-US" dirty="0" err="1" smtClean="0"/>
            <a:t>mata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, </a:t>
          </a:r>
          <a:r>
            <a:rPr lang="en-US" dirty="0" err="1" smtClean="0"/>
            <a:t>mulut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tenggrokkan</a:t>
          </a:r>
          <a:r>
            <a:rPr lang="en-US" dirty="0" smtClean="0"/>
            <a:t> </a:t>
          </a:r>
          <a:r>
            <a:rPr lang="en-US" dirty="0" err="1" smtClean="0"/>
            <a:t>kering</a:t>
          </a:r>
          <a:endParaRPr lang="en-US" dirty="0"/>
        </a:p>
      </dgm:t>
    </dgm:pt>
    <dgm:pt modelId="{37EFC6BC-6FDF-4E77-975C-60803EB6799C}" type="parTrans" cxnId="{90459BDE-71D8-45B7-8FD3-A796249BAAE3}">
      <dgm:prSet/>
      <dgm:spPr/>
      <dgm:t>
        <a:bodyPr/>
        <a:lstStyle/>
        <a:p>
          <a:endParaRPr lang="en-US"/>
        </a:p>
      </dgm:t>
    </dgm:pt>
    <dgm:pt modelId="{9DC18968-7EEE-468C-9C1E-D5B7E1B21CD1}" type="sibTrans" cxnId="{90459BDE-71D8-45B7-8FD3-A796249BAAE3}">
      <dgm:prSet/>
      <dgm:spPr/>
      <dgm:t>
        <a:bodyPr/>
        <a:lstStyle/>
        <a:p>
          <a:endParaRPr lang="en-US"/>
        </a:p>
      </dgm:t>
    </dgm:pt>
    <dgm:pt modelId="{5E27C567-885F-4555-AF9F-FAE7717F5B79}">
      <dgm:prSet/>
      <dgm:spPr/>
      <dgm:t>
        <a:bodyPr/>
        <a:lstStyle/>
        <a:p>
          <a:pPr rtl="0"/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pikir</a:t>
          </a:r>
          <a:r>
            <a:rPr lang="en-US" dirty="0" smtClean="0"/>
            <a:t> </a:t>
          </a:r>
          <a:r>
            <a:rPr lang="en-US" dirty="0" err="1" smtClean="0"/>
            <a:t>menurun</a:t>
          </a:r>
          <a:r>
            <a:rPr lang="en-US" dirty="0" smtClean="0"/>
            <a:t>, </a:t>
          </a:r>
          <a:r>
            <a:rPr lang="en-US" dirty="0" err="1" smtClean="0"/>
            <a:t>motivasi</a:t>
          </a:r>
          <a:r>
            <a:rPr lang="en-US" dirty="0" smtClean="0"/>
            <a:t> </a:t>
          </a:r>
          <a:r>
            <a:rPr lang="en-US" dirty="0" err="1" smtClean="0"/>
            <a:t>belajar</a:t>
          </a:r>
          <a:r>
            <a:rPr lang="en-US" dirty="0" smtClean="0"/>
            <a:t> </a:t>
          </a:r>
          <a:r>
            <a:rPr lang="en-US" dirty="0" err="1" smtClean="0"/>
            <a:t>turun</a:t>
          </a:r>
          <a:r>
            <a:rPr lang="en-US" dirty="0" smtClean="0"/>
            <a:t>, </a:t>
          </a:r>
          <a:r>
            <a:rPr lang="en-US" dirty="0" err="1" smtClean="0"/>
            <a:t>radang</a:t>
          </a:r>
          <a:r>
            <a:rPr lang="en-US" dirty="0" smtClean="0"/>
            <a:t> </a:t>
          </a:r>
          <a:r>
            <a:rPr lang="en-US" dirty="0" err="1" smtClean="0"/>
            <a:t>paru-paru</a:t>
          </a:r>
          <a:r>
            <a:rPr lang="en-US" dirty="0" smtClean="0"/>
            <a:t>, </a:t>
          </a:r>
          <a:r>
            <a:rPr lang="en-US" dirty="0" err="1" smtClean="0"/>
            <a:t>perhatian</a:t>
          </a:r>
          <a:r>
            <a:rPr lang="en-US" dirty="0" smtClean="0"/>
            <a:t> </a:t>
          </a:r>
          <a:r>
            <a:rPr lang="en-US" dirty="0" err="1" smtClean="0"/>
            <a:t>kelingkungan</a:t>
          </a:r>
          <a:r>
            <a:rPr lang="en-US" dirty="0" smtClean="0"/>
            <a:t> </a:t>
          </a:r>
          <a:r>
            <a:rPr lang="en-US" dirty="0" err="1" smtClean="0"/>
            <a:t>sekitar</a:t>
          </a:r>
          <a:r>
            <a:rPr lang="en-US" dirty="0" smtClean="0"/>
            <a:t> </a:t>
          </a:r>
          <a:r>
            <a:rPr lang="en-US" dirty="0" err="1" smtClean="0"/>
            <a:t>menurun</a:t>
          </a:r>
          <a:r>
            <a:rPr lang="en-US" dirty="0" smtClean="0"/>
            <a:t>, </a:t>
          </a:r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tahan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menurun</a:t>
          </a:r>
          <a:endParaRPr lang="en-US" dirty="0"/>
        </a:p>
      </dgm:t>
    </dgm:pt>
    <dgm:pt modelId="{C05A5927-704D-463D-A9FA-F7C0BA049A5A}" type="parTrans" cxnId="{0B97EB88-0760-49E6-90DE-4599172F3AF3}">
      <dgm:prSet/>
      <dgm:spPr/>
      <dgm:t>
        <a:bodyPr/>
        <a:lstStyle/>
        <a:p>
          <a:endParaRPr lang="en-US"/>
        </a:p>
      </dgm:t>
    </dgm:pt>
    <dgm:pt modelId="{3E67FD4E-AE1B-4A2E-A628-EE38E8E5C45E}" type="sibTrans" cxnId="{0B97EB88-0760-49E6-90DE-4599172F3AF3}">
      <dgm:prSet/>
      <dgm:spPr/>
      <dgm:t>
        <a:bodyPr/>
        <a:lstStyle/>
        <a:p>
          <a:endParaRPr lang="en-US"/>
        </a:p>
      </dgm:t>
    </dgm:pt>
    <dgm:pt modelId="{3D956879-7DB0-439F-B0D9-691370A406AC}" type="pres">
      <dgm:prSet presAssocID="{F4E13513-7401-4E46-A103-AE560C6A7645}" presName="linear" presStyleCnt="0">
        <dgm:presLayoutVars>
          <dgm:animLvl val="lvl"/>
          <dgm:resizeHandles val="exact"/>
        </dgm:presLayoutVars>
      </dgm:prSet>
      <dgm:spPr/>
    </dgm:pt>
    <dgm:pt modelId="{6F790FFC-A334-49DE-A7F7-994D221BFC26}" type="pres">
      <dgm:prSet presAssocID="{FC370916-BE6A-410E-B40B-47AAB782271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CA37CE-A4A7-4000-988B-9F8601F8CBD1}" type="pres">
      <dgm:prSet presAssocID="{FC370916-BE6A-410E-B40B-47AAB782271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7D82E-F4DC-4ED5-AC4B-D26999C56DFA}" srcId="{FC370916-BE6A-410E-B40B-47AAB782271A}" destId="{6753493D-79E3-40EE-9B50-E72942EE4520}" srcOrd="0" destOrd="0" parTransId="{FEE086B0-98C7-4CF0-B149-BF6434B65196}" sibTransId="{5675F451-2E6F-438B-A556-0798B5E91AB2}"/>
    <dgm:cxn modelId="{69CE6FD8-4E02-424C-A247-27425045EC97}" type="presOf" srcId="{F4E13513-7401-4E46-A103-AE560C6A7645}" destId="{3D956879-7DB0-439F-B0D9-691370A406AC}" srcOrd="0" destOrd="0" presId="urn:microsoft.com/office/officeart/2005/8/layout/vList2"/>
    <dgm:cxn modelId="{B6E07143-7D34-41C6-9CC9-B268C833D2D5}" type="presOf" srcId="{E868921E-1C7D-41C2-9FA4-85FF4A053F18}" destId="{6ECA37CE-A4A7-4000-988B-9F8601F8CBD1}" srcOrd="0" destOrd="2" presId="urn:microsoft.com/office/officeart/2005/8/layout/vList2"/>
    <dgm:cxn modelId="{16880563-5A2F-4816-BCE9-54D46AC6F02F}" srcId="{FC370916-BE6A-410E-B40B-47AAB782271A}" destId="{E868921E-1C7D-41C2-9FA4-85FF4A053F18}" srcOrd="1" destOrd="0" parTransId="{33D2E52C-A964-450B-9C56-C56DDBE87F5B}" sibTransId="{C9B82EE1-A2A6-44AE-BB86-F395F885EB93}"/>
    <dgm:cxn modelId="{5962566A-8023-45CD-BE98-A211C5393325}" type="presOf" srcId="{5E27C567-885F-4555-AF9F-FAE7717F5B79}" destId="{6ECA37CE-A4A7-4000-988B-9F8601F8CBD1}" srcOrd="0" destOrd="3" presId="urn:microsoft.com/office/officeart/2005/8/layout/vList2"/>
    <dgm:cxn modelId="{67003C72-4F41-4108-9370-2DE27ECFD453}" srcId="{F4E13513-7401-4E46-A103-AE560C6A7645}" destId="{FC370916-BE6A-410E-B40B-47AAB782271A}" srcOrd="0" destOrd="0" parTransId="{E2892E6C-57A7-4CF7-9EE4-8C7E34F6BEE5}" sibTransId="{81BD2F2F-81A9-46BF-A7DD-FFC0E0B46415}"/>
    <dgm:cxn modelId="{90459BDE-71D8-45B7-8FD3-A796249BAAE3}" srcId="{6753493D-79E3-40EE-9B50-E72942EE4520}" destId="{6B6CD0EC-EAB1-4A1B-A158-80B085CCBCD1}" srcOrd="0" destOrd="0" parTransId="{37EFC6BC-6FDF-4E77-975C-60803EB6799C}" sibTransId="{9DC18968-7EEE-468C-9C1E-D5B7E1B21CD1}"/>
    <dgm:cxn modelId="{6FD16568-335E-4F20-A97E-CB097B306F6A}" type="presOf" srcId="{FC370916-BE6A-410E-B40B-47AAB782271A}" destId="{6F790FFC-A334-49DE-A7F7-994D221BFC26}" srcOrd="0" destOrd="0" presId="urn:microsoft.com/office/officeart/2005/8/layout/vList2"/>
    <dgm:cxn modelId="{E33C3DB9-3D47-413B-9BD4-9B5AAC785F13}" type="presOf" srcId="{6B6CD0EC-EAB1-4A1B-A158-80B085CCBCD1}" destId="{6ECA37CE-A4A7-4000-988B-9F8601F8CBD1}" srcOrd="0" destOrd="1" presId="urn:microsoft.com/office/officeart/2005/8/layout/vList2"/>
    <dgm:cxn modelId="{0B97EB88-0760-49E6-90DE-4599172F3AF3}" srcId="{E868921E-1C7D-41C2-9FA4-85FF4A053F18}" destId="{5E27C567-885F-4555-AF9F-FAE7717F5B79}" srcOrd="0" destOrd="0" parTransId="{C05A5927-704D-463D-A9FA-F7C0BA049A5A}" sibTransId="{3E67FD4E-AE1B-4A2E-A628-EE38E8E5C45E}"/>
    <dgm:cxn modelId="{3881625B-99EC-4BBE-B6A9-7EA4F9A52755}" type="presOf" srcId="{6753493D-79E3-40EE-9B50-E72942EE4520}" destId="{6ECA37CE-A4A7-4000-988B-9F8601F8CBD1}" srcOrd="0" destOrd="0" presId="urn:microsoft.com/office/officeart/2005/8/layout/vList2"/>
    <dgm:cxn modelId="{0D46BF52-C64A-4B8A-B0A0-85677BDD452D}" type="presParOf" srcId="{3D956879-7DB0-439F-B0D9-691370A406AC}" destId="{6F790FFC-A334-49DE-A7F7-994D221BFC26}" srcOrd="0" destOrd="0" presId="urn:microsoft.com/office/officeart/2005/8/layout/vList2"/>
    <dgm:cxn modelId="{882E7AE3-83F3-484A-BC03-B0B2D734380E}" type="presParOf" srcId="{3D956879-7DB0-439F-B0D9-691370A406AC}" destId="{6ECA37CE-A4A7-4000-988B-9F8601F8CB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B15100D-A58F-4CD7-84B5-408349C3A31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A5669-EAD8-4FC7-BFD2-A4246D6BE6A2}">
      <dgm:prSet/>
      <dgm:spPr/>
      <dgm:t>
        <a:bodyPr/>
        <a:lstStyle/>
        <a:p>
          <a:pPr rtl="0"/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kokain</a:t>
          </a:r>
          <a:endParaRPr lang="en-US" dirty="0"/>
        </a:p>
      </dgm:t>
    </dgm:pt>
    <dgm:pt modelId="{C400F780-64F8-4BB8-BF41-C1DCEEC7C97E}" type="parTrans" cxnId="{28463996-5495-4D5E-8E0F-8D4DCA83B785}">
      <dgm:prSet/>
      <dgm:spPr/>
      <dgm:t>
        <a:bodyPr/>
        <a:lstStyle/>
        <a:p>
          <a:endParaRPr lang="en-US"/>
        </a:p>
      </dgm:t>
    </dgm:pt>
    <dgm:pt modelId="{F5F9F864-B778-4A58-93FA-72FA9264DB2A}" type="sibTrans" cxnId="{28463996-5495-4D5E-8E0F-8D4DCA83B785}">
      <dgm:prSet/>
      <dgm:spPr/>
      <dgm:t>
        <a:bodyPr/>
        <a:lstStyle/>
        <a:p>
          <a:endParaRPr lang="en-US"/>
        </a:p>
      </dgm:t>
    </dgm:pt>
    <dgm:pt modelId="{68E32C81-D5CB-4A31-8C5C-952C5D90234B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endParaRPr lang="en-US" dirty="0"/>
        </a:p>
      </dgm:t>
    </dgm:pt>
    <dgm:pt modelId="{A08237D6-7387-4F44-B8A2-6F2EB583F1A9}" type="parTrans" cxnId="{74F712C1-FE9B-43B0-AA64-3B407A330E23}">
      <dgm:prSet/>
      <dgm:spPr/>
      <dgm:t>
        <a:bodyPr/>
        <a:lstStyle/>
        <a:p>
          <a:endParaRPr lang="en-US"/>
        </a:p>
      </dgm:t>
    </dgm:pt>
    <dgm:pt modelId="{99A6022F-E296-4994-A118-E6D86F19C2AC}" type="sibTrans" cxnId="{74F712C1-FE9B-43B0-AA64-3B407A330E23}">
      <dgm:prSet/>
      <dgm:spPr/>
      <dgm:t>
        <a:bodyPr/>
        <a:lstStyle/>
        <a:p>
          <a:endParaRPr lang="en-US"/>
        </a:p>
      </dgm:t>
    </dgm:pt>
    <dgm:pt modelId="{4855C133-D87C-4E7E-B540-A60A4BD2DC45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panjang</a:t>
          </a:r>
          <a:endParaRPr lang="en-US" dirty="0"/>
        </a:p>
      </dgm:t>
    </dgm:pt>
    <dgm:pt modelId="{0EA962CA-7853-4AA5-B1C6-935323CE238A}" type="parTrans" cxnId="{E80F1F7A-F8B9-40C5-A209-D7A010D12381}">
      <dgm:prSet/>
      <dgm:spPr/>
      <dgm:t>
        <a:bodyPr/>
        <a:lstStyle/>
        <a:p>
          <a:endParaRPr lang="en-US"/>
        </a:p>
      </dgm:t>
    </dgm:pt>
    <dgm:pt modelId="{A72FD775-8335-4817-9E0D-E9F9BF910816}" type="sibTrans" cxnId="{E80F1F7A-F8B9-40C5-A209-D7A010D12381}">
      <dgm:prSet/>
      <dgm:spPr/>
      <dgm:t>
        <a:bodyPr/>
        <a:lstStyle/>
        <a:p>
          <a:endParaRPr lang="en-US"/>
        </a:p>
      </dgm:t>
    </dgm:pt>
    <dgm:pt modelId="{18A2FBAB-2C8F-48CA-8FB0-E4030C082DE7}">
      <dgm:prSet/>
      <dgm:spPr/>
      <dgm:t>
        <a:bodyPr/>
        <a:lstStyle/>
        <a:p>
          <a:pPr rtl="0"/>
          <a:r>
            <a:rPr lang="en-US" dirty="0" err="1" smtClean="0"/>
            <a:t>percaya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meningkat</a:t>
          </a:r>
          <a:r>
            <a:rPr lang="en-US" dirty="0" smtClean="0"/>
            <a:t>, </a:t>
          </a:r>
          <a:r>
            <a:rPr lang="en-US" dirty="0" err="1" smtClean="0"/>
            <a:t>banyak</a:t>
          </a:r>
          <a:r>
            <a:rPr lang="en-US" dirty="0" smtClean="0"/>
            <a:t> </a:t>
          </a:r>
          <a:r>
            <a:rPr lang="en-US" dirty="0" err="1" smtClean="0"/>
            <a:t>bicara</a:t>
          </a:r>
          <a:r>
            <a:rPr lang="en-US" dirty="0" smtClean="0"/>
            <a:t>, rasa </a:t>
          </a:r>
          <a:r>
            <a:rPr lang="en-US" dirty="0" err="1" smtClean="0"/>
            <a:t>lelah</a:t>
          </a:r>
          <a:r>
            <a:rPr lang="en-US" dirty="0" smtClean="0"/>
            <a:t> </a:t>
          </a:r>
          <a:r>
            <a:rPr lang="en-US" dirty="0" err="1" smtClean="0"/>
            <a:t>hilang</a:t>
          </a:r>
          <a:r>
            <a:rPr lang="en-US" dirty="0" smtClean="0"/>
            <a:t>,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tidur</a:t>
          </a:r>
          <a:r>
            <a:rPr lang="en-US" dirty="0" smtClean="0"/>
            <a:t> </a:t>
          </a:r>
          <a:r>
            <a:rPr lang="en-US" dirty="0" err="1" smtClean="0"/>
            <a:t>berkurang</a:t>
          </a:r>
          <a:r>
            <a:rPr lang="en-US" dirty="0" smtClean="0"/>
            <a:t>, </a:t>
          </a:r>
          <a:r>
            <a:rPr lang="en-US" dirty="0" err="1" smtClean="0"/>
            <a:t>halusinasi</a:t>
          </a:r>
          <a:r>
            <a:rPr lang="en-US" dirty="0" smtClean="0"/>
            <a:t> </a:t>
          </a:r>
          <a:r>
            <a:rPr lang="en-US" dirty="0" err="1" smtClean="0"/>
            <a:t>penglihatan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perabaan</a:t>
          </a:r>
          <a:endParaRPr lang="en-US" dirty="0"/>
        </a:p>
      </dgm:t>
    </dgm:pt>
    <dgm:pt modelId="{F87F00E8-74AC-41A3-AE21-516536F03A20}" type="parTrans" cxnId="{D1E4E873-506B-43AB-8300-6483A937B250}">
      <dgm:prSet/>
      <dgm:spPr/>
      <dgm:t>
        <a:bodyPr/>
        <a:lstStyle/>
        <a:p>
          <a:endParaRPr lang="en-US"/>
        </a:p>
      </dgm:t>
    </dgm:pt>
    <dgm:pt modelId="{93C9C780-369B-4AE7-B73C-9F9C3B500382}" type="sibTrans" cxnId="{D1E4E873-506B-43AB-8300-6483A937B250}">
      <dgm:prSet/>
      <dgm:spPr/>
      <dgm:t>
        <a:bodyPr/>
        <a:lstStyle/>
        <a:p>
          <a:endParaRPr lang="en-US"/>
        </a:p>
      </dgm:t>
    </dgm:pt>
    <dgm:pt modelId="{8CB1BC7F-AF3D-4D23-9F08-277EB8358B9F}">
      <dgm:prSet/>
      <dgm:spPr/>
      <dgm:t>
        <a:bodyPr/>
        <a:lstStyle/>
        <a:p>
          <a:pPr rtl="0"/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gizi</a:t>
          </a:r>
          <a:r>
            <a:rPr lang="en-US" dirty="0" smtClean="0"/>
            <a:t>, anemia, </a:t>
          </a:r>
          <a:r>
            <a:rPr lang="en-US" dirty="0" err="1" smtClean="0"/>
            <a:t>kerusakan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hidung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jiwa</a:t>
          </a:r>
          <a:endParaRPr lang="en-US" dirty="0"/>
        </a:p>
      </dgm:t>
    </dgm:pt>
    <dgm:pt modelId="{87A88C39-FD49-4624-8399-72A354EE5DD3}" type="parTrans" cxnId="{174C03A3-74E6-443F-866B-EF19F22FA73E}">
      <dgm:prSet/>
      <dgm:spPr/>
      <dgm:t>
        <a:bodyPr/>
        <a:lstStyle/>
        <a:p>
          <a:endParaRPr lang="en-US"/>
        </a:p>
      </dgm:t>
    </dgm:pt>
    <dgm:pt modelId="{B68D2C98-5DC6-4981-9611-78A3A07764F4}" type="sibTrans" cxnId="{174C03A3-74E6-443F-866B-EF19F22FA73E}">
      <dgm:prSet/>
      <dgm:spPr/>
      <dgm:t>
        <a:bodyPr/>
        <a:lstStyle/>
        <a:p>
          <a:endParaRPr lang="en-US"/>
        </a:p>
      </dgm:t>
    </dgm:pt>
    <dgm:pt modelId="{EBE02F22-D060-46BB-A47D-7D21AD1EC0F5}" type="pres">
      <dgm:prSet presAssocID="{7B15100D-A58F-4CD7-84B5-408349C3A31F}" presName="linear" presStyleCnt="0">
        <dgm:presLayoutVars>
          <dgm:animLvl val="lvl"/>
          <dgm:resizeHandles val="exact"/>
        </dgm:presLayoutVars>
      </dgm:prSet>
      <dgm:spPr/>
    </dgm:pt>
    <dgm:pt modelId="{477E16C8-3988-4183-B026-10AC0E5470A9}" type="pres">
      <dgm:prSet presAssocID="{0ADA5669-EAD8-4FC7-BFD2-A4246D6BE6A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BC13CC5-203E-405A-ABB1-A2E4BA40C19F}" type="pres">
      <dgm:prSet presAssocID="{0ADA5669-EAD8-4FC7-BFD2-A4246D6BE6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79B56-A188-4394-96AE-1031B6B948C0}" type="presOf" srcId="{8CB1BC7F-AF3D-4D23-9F08-277EB8358B9F}" destId="{ABC13CC5-203E-405A-ABB1-A2E4BA40C19F}" srcOrd="0" destOrd="3" presId="urn:microsoft.com/office/officeart/2005/8/layout/vList2"/>
    <dgm:cxn modelId="{174C03A3-74E6-443F-866B-EF19F22FA73E}" srcId="{4855C133-D87C-4E7E-B540-A60A4BD2DC45}" destId="{8CB1BC7F-AF3D-4D23-9F08-277EB8358B9F}" srcOrd="0" destOrd="0" parTransId="{87A88C39-FD49-4624-8399-72A354EE5DD3}" sibTransId="{B68D2C98-5DC6-4981-9611-78A3A07764F4}"/>
    <dgm:cxn modelId="{C3AA89E5-0609-4930-BED3-6783505F74DE}" type="presOf" srcId="{4855C133-D87C-4E7E-B540-A60A4BD2DC45}" destId="{ABC13CC5-203E-405A-ABB1-A2E4BA40C19F}" srcOrd="0" destOrd="2" presId="urn:microsoft.com/office/officeart/2005/8/layout/vList2"/>
    <dgm:cxn modelId="{28463996-5495-4D5E-8E0F-8D4DCA83B785}" srcId="{7B15100D-A58F-4CD7-84B5-408349C3A31F}" destId="{0ADA5669-EAD8-4FC7-BFD2-A4246D6BE6A2}" srcOrd="0" destOrd="0" parTransId="{C400F780-64F8-4BB8-BF41-C1DCEEC7C97E}" sibTransId="{F5F9F864-B778-4A58-93FA-72FA9264DB2A}"/>
    <dgm:cxn modelId="{CA670842-8C17-44BC-8590-88C1E2A42BCF}" type="presOf" srcId="{18A2FBAB-2C8F-48CA-8FB0-E4030C082DE7}" destId="{ABC13CC5-203E-405A-ABB1-A2E4BA40C19F}" srcOrd="0" destOrd="1" presId="urn:microsoft.com/office/officeart/2005/8/layout/vList2"/>
    <dgm:cxn modelId="{B74E413D-74B5-498C-BA5F-B6EE129E4B40}" type="presOf" srcId="{7B15100D-A58F-4CD7-84B5-408349C3A31F}" destId="{EBE02F22-D060-46BB-A47D-7D21AD1EC0F5}" srcOrd="0" destOrd="0" presId="urn:microsoft.com/office/officeart/2005/8/layout/vList2"/>
    <dgm:cxn modelId="{526B61B2-2357-462E-9168-E9F9E5D69771}" type="presOf" srcId="{68E32C81-D5CB-4A31-8C5C-952C5D90234B}" destId="{ABC13CC5-203E-405A-ABB1-A2E4BA40C19F}" srcOrd="0" destOrd="0" presId="urn:microsoft.com/office/officeart/2005/8/layout/vList2"/>
    <dgm:cxn modelId="{74F712C1-FE9B-43B0-AA64-3B407A330E23}" srcId="{0ADA5669-EAD8-4FC7-BFD2-A4246D6BE6A2}" destId="{68E32C81-D5CB-4A31-8C5C-952C5D90234B}" srcOrd="0" destOrd="0" parTransId="{A08237D6-7387-4F44-B8A2-6F2EB583F1A9}" sibTransId="{99A6022F-E296-4994-A118-E6D86F19C2AC}"/>
    <dgm:cxn modelId="{E80F1F7A-F8B9-40C5-A209-D7A010D12381}" srcId="{0ADA5669-EAD8-4FC7-BFD2-A4246D6BE6A2}" destId="{4855C133-D87C-4E7E-B540-A60A4BD2DC45}" srcOrd="1" destOrd="0" parTransId="{0EA962CA-7853-4AA5-B1C6-935323CE238A}" sibTransId="{A72FD775-8335-4817-9E0D-E9F9BF910816}"/>
    <dgm:cxn modelId="{D9F63AD1-5013-498A-8E88-0B02A3D58CA0}" type="presOf" srcId="{0ADA5669-EAD8-4FC7-BFD2-A4246D6BE6A2}" destId="{477E16C8-3988-4183-B026-10AC0E5470A9}" srcOrd="0" destOrd="0" presId="urn:microsoft.com/office/officeart/2005/8/layout/vList2"/>
    <dgm:cxn modelId="{D1E4E873-506B-43AB-8300-6483A937B250}" srcId="{68E32C81-D5CB-4A31-8C5C-952C5D90234B}" destId="{18A2FBAB-2C8F-48CA-8FB0-E4030C082DE7}" srcOrd="0" destOrd="0" parTransId="{F87F00E8-74AC-41A3-AE21-516536F03A20}" sibTransId="{93C9C780-369B-4AE7-B73C-9F9C3B500382}"/>
    <dgm:cxn modelId="{CBF763D4-8C5D-4910-B03B-B8B6045BD53E}" type="presParOf" srcId="{EBE02F22-D060-46BB-A47D-7D21AD1EC0F5}" destId="{477E16C8-3988-4183-B026-10AC0E5470A9}" srcOrd="0" destOrd="0" presId="urn:microsoft.com/office/officeart/2005/8/layout/vList2"/>
    <dgm:cxn modelId="{8FBF4BE6-F7D6-477C-BFA3-69041C6FCD78}" type="presParOf" srcId="{EBE02F22-D060-46BB-A47D-7D21AD1EC0F5}" destId="{ABC13CC5-203E-405A-ABB1-A2E4BA40C1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AFB21AE-E80A-4319-94D2-04A1CBB2BF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287B86-D856-4A92-905D-867F76D56B46}">
      <dgm:prSet/>
      <dgm:spPr/>
      <dgm:t>
        <a:bodyPr/>
        <a:lstStyle/>
        <a:p>
          <a:pPr rtl="0"/>
          <a:r>
            <a:rPr lang="en-US" smtClean="0"/>
            <a:t>Dampak penggunaan narkotika</a:t>
          </a:r>
          <a:endParaRPr lang="en-US"/>
        </a:p>
      </dgm:t>
    </dgm:pt>
    <dgm:pt modelId="{2AC015C0-298D-47D8-9A04-DC2898940215}" type="parTrans" cxnId="{5F9B2F24-4764-4A37-9829-88B0158E5506}">
      <dgm:prSet/>
      <dgm:spPr/>
      <dgm:t>
        <a:bodyPr/>
        <a:lstStyle/>
        <a:p>
          <a:endParaRPr lang="en-US"/>
        </a:p>
      </dgm:t>
    </dgm:pt>
    <dgm:pt modelId="{83793A91-0CD5-4AFF-9076-1B894DB20F55}" type="sibTrans" cxnId="{5F9B2F24-4764-4A37-9829-88B0158E5506}">
      <dgm:prSet/>
      <dgm:spPr/>
      <dgm:t>
        <a:bodyPr/>
        <a:lstStyle/>
        <a:p>
          <a:endParaRPr lang="en-US"/>
        </a:p>
      </dgm:t>
    </dgm:pt>
    <dgm:pt modelId="{4CACAC76-72D6-45FC-A250-7D50C07BF46F}" type="pres">
      <dgm:prSet presAssocID="{AAFB21AE-E80A-4319-94D2-04A1CBB2BF10}" presName="linear" presStyleCnt="0">
        <dgm:presLayoutVars>
          <dgm:animLvl val="lvl"/>
          <dgm:resizeHandles val="exact"/>
        </dgm:presLayoutVars>
      </dgm:prSet>
      <dgm:spPr/>
    </dgm:pt>
    <dgm:pt modelId="{393F4B7C-D771-4D7D-BF77-3D4C13ADFE1C}" type="pres">
      <dgm:prSet presAssocID="{17287B86-D856-4A92-905D-867F76D56B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B0FE45-6EBD-42F5-B5EE-6055D9EB665A}" type="presOf" srcId="{17287B86-D856-4A92-905D-867F76D56B46}" destId="{393F4B7C-D771-4D7D-BF77-3D4C13ADFE1C}" srcOrd="0" destOrd="0" presId="urn:microsoft.com/office/officeart/2005/8/layout/vList2"/>
    <dgm:cxn modelId="{4D955164-A309-41D5-AA5F-B77A4CD95DE4}" type="presOf" srcId="{AAFB21AE-E80A-4319-94D2-04A1CBB2BF10}" destId="{4CACAC76-72D6-45FC-A250-7D50C07BF46F}" srcOrd="0" destOrd="0" presId="urn:microsoft.com/office/officeart/2005/8/layout/vList2"/>
    <dgm:cxn modelId="{5F9B2F24-4764-4A37-9829-88B0158E5506}" srcId="{AAFB21AE-E80A-4319-94D2-04A1CBB2BF10}" destId="{17287B86-D856-4A92-905D-867F76D56B46}" srcOrd="0" destOrd="0" parTransId="{2AC015C0-298D-47D8-9A04-DC2898940215}" sibTransId="{83793A91-0CD5-4AFF-9076-1B894DB20F55}"/>
    <dgm:cxn modelId="{8F53E805-1033-4A7B-84AC-8E76E9ECCDBF}" type="presParOf" srcId="{4CACAC76-72D6-45FC-A250-7D50C07BF46F}" destId="{393F4B7C-D771-4D7D-BF77-3D4C13ADFE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E25E58-D9CE-4ED8-A390-82BCA6490A2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171338-F7B0-4088-9A86-9AA10EE31F7A}">
      <dgm:prSet/>
      <dgm:spPr/>
      <dgm:t>
        <a:bodyPr/>
        <a:lstStyle/>
        <a:p>
          <a:pPr rtl="0"/>
          <a:r>
            <a:rPr lang="en-US" smtClean="0"/>
            <a:t>Penggunaan ekstasi</a:t>
          </a:r>
          <a:endParaRPr lang="en-US"/>
        </a:p>
      </dgm:t>
    </dgm:pt>
    <dgm:pt modelId="{F905D4F2-21EB-4CF9-B68C-713CD2E249FE}" type="parTrans" cxnId="{4E9DA1A9-DCEF-4E35-8626-93ADDC262CA9}">
      <dgm:prSet/>
      <dgm:spPr/>
      <dgm:t>
        <a:bodyPr/>
        <a:lstStyle/>
        <a:p>
          <a:endParaRPr lang="en-US"/>
        </a:p>
      </dgm:t>
    </dgm:pt>
    <dgm:pt modelId="{DFB99ABF-38C6-42F7-86F5-BAFE3A64E525}" type="sibTrans" cxnId="{4E9DA1A9-DCEF-4E35-8626-93ADDC262CA9}">
      <dgm:prSet/>
      <dgm:spPr/>
      <dgm:t>
        <a:bodyPr/>
        <a:lstStyle/>
        <a:p>
          <a:endParaRPr lang="en-US"/>
        </a:p>
      </dgm:t>
    </dgm:pt>
    <dgm:pt modelId="{727ADE8C-CC8C-4107-94EB-10E2FA64E924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endParaRPr lang="en-US" dirty="0"/>
        </a:p>
      </dgm:t>
    </dgm:pt>
    <dgm:pt modelId="{25651AF8-DE89-4C7C-A96F-0E7A1ABF393D}" type="parTrans" cxnId="{B1CD32C5-4ED9-4CB1-A81A-5121DC4AF418}">
      <dgm:prSet/>
      <dgm:spPr/>
      <dgm:t>
        <a:bodyPr/>
        <a:lstStyle/>
        <a:p>
          <a:endParaRPr lang="en-US"/>
        </a:p>
      </dgm:t>
    </dgm:pt>
    <dgm:pt modelId="{50CC3336-563A-4CC6-9725-4BD369DEA922}" type="sibTrans" cxnId="{B1CD32C5-4ED9-4CB1-A81A-5121DC4AF418}">
      <dgm:prSet/>
      <dgm:spPr/>
      <dgm:t>
        <a:bodyPr/>
        <a:lstStyle/>
        <a:p>
          <a:endParaRPr lang="en-US"/>
        </a:p>
      </dgm:t>
    </dgm:pt>
    <dgm:pt modelId="{DE9A5C25-ED9F-4E7D-968E-2FC0418087A9}">
      <dgm:prSet/>
      <dgm:spPr/>
      <dgm:t>
        <a:bodyPr/>
        <a:lstStyle/>
        <a:p>
          <a:pPr rtl="0"/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panjang</a:t>
          </a:r>
          <a:endParaRPr lang="en-US" dirty="0"/>
        </a:p>
      </dgm:t>
    </dgm:pt>
    <dgm:pt modelId="{2673A40B-A7C5-46AE-A196-784FB696CCD6}" type="parTrans" cxnId="{BE464EEB-44B9-45B3-BAA5-E9267B6A45CC}">
      <dgm:prSet/>
      <dgm:spPr/>
      <dgm:t>
        <a:bodyPr/>
        <a:lstStyle/>
        <a:p>
          <a:endParaRPr lang="en-US"/>
        </a:p>
      </dgm:t>
    </dgm:pt>
    <dgm:pt modelId="{D4B45081-0E83-4CAD-B071-D5ED491DB8DE}" type="sibTrans" cxnId="{BE464EEB-44B9-45B3-BAA5-E9267B6A45CC}">
      <dgm:prSet/>
      <dgm:spPr/>
      <dgm:t>
        <a:bodyPr/>
        <a:lstStyle/>
        <a:p>
          <a:endParaRPr lang="en-US"/>
        </a:p>
      </dgm:t>
    </dgm:pt>
    <dgm:pt modelId="{4AD0C9AA-8FC7-4AA9-972E-8BA01867C388}">
      <dgm:prSet/>
      <dgm:spPr/>
      <dgm:t>
        <a:bodyPr/>
        <a:lstStyle/>
        <a:p>
          <a:pPr rtl="0"/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tidur</a:t>
          </a:r>
          <a:r>
            <a:rPr lang="en-US" dirty="0" smtClean="0"/>
            <a:t>, rasa </a:t>
          </a:r>
          <a:r>
            <a:rPr lang="en-US" dirty="0" err="1" smtClean="0"/>
            <a:t>riang</a:t>
          </a:r>
          <a:r>
            <a:rPr lang="en-US" dirty="0" smtClean="0"/>
            <a:t>,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melambung</a:t>
          </a:r>
          <a:r>
            <a:rPr lang="en-US" dirty="0" smtClean="0"/>
            <a:t>, rasa </a:t>
          </a:r>
          <a:r>
            <a:rPr lang="en-US" dirty="0" err="1" smtClean="0"/>
            <a:t>nyaman</a:t>
          </a:r>
          <a:r>
            <a:rPr lang="en-US" dirty="0" smtClean="0"/>
            <a:t>, </a:t>
          </a:r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keakraban</a:t>
          </a:r>
          <a:r>
            <a:rPr lang="en-US" dirty="0" smtClean="0"/>
            <a:t> </a:t>
          </a:r>
          <a:r>
            <a:rPr lang="en-US" dirty="0" err="1" smtClean="0"/>
            <a:t>namun</a:t>
          </a:r>
          <a:r>
            <a:rPr lang="en-US" dirty="0" smtClean="0"/>
            <a:t>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timbul</a:t>
          </a:r>
          <a:r>
            <a:rPr lang="en-US" dirty="0" smtClean="0"/>
            <a:t> rasa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enak</a:t>
          </a:r>
          <a:r>
            <a:rPr lang="en-US" dirty="0" smtClean="0"/>
            <a:t>, </a:t>
          </a:r>
          <a:r>
            <a:rPr lang="en-US" dirty="0" err="1" smtClean="0"/>
            <a:t>murung</a:t>
          </a:r>
          <a:r>
            <a:rPr lang="en-US" dirty="0" smtClean="0"/>
            <a:t>, </a:t>
          </a:r>
          <a:r>
            <a:rPr lang="en-US" dirty="0" err="1" smtClean="0"/>
            <a:t>nafsu</a:t>
          </a:r>
          <a:r>
            <a:rPr lang="en-US" dirty="0" smtClean="0"/>
            <a:t> </a:t>
          </a:r>
          <a:r>
            <a:rPr lang="en-US" dirty="0" err="1" smtClean="0"/>
            <a:t>makan</a:t>
          </a:r>
          <a:r>
            <a:rPr lang="en-US" dirty="0" smtClean="0"/>
            <a:t> </a:t>
          </a:r>
          <a:r>
            <a:rPr lang="en-US" dirty="0" err="1" smtClean="0"/>
            <a:t>hilang</a:t>
          </a:r>
          <a:r>
            <a:rPr lang="en-US" dirty="0" smtClean="0"/>
            <a:t>, </a:t>
          </a:r>
          <a:r>
            <a:rPr lang="en-US" dirty="0" err="1" smtClean="0"/>
            <a:t>berkeringat</a:t>
          </a:r>
          <a:r>
            <a:rPr lang="en-US" dirty="0" smtClean="0"/>
            <a:t>, rasa </a:t>
          </a:r>
          <a:r>
            <a:rPr lang="en-US" dirty="0" err="1" smtClean="0"/>
            <a:t>haus</a:t>
          </a:r>
          <a:r>
            <a:rPr lang="en-US" dirty="0" smtClean="0"/>
            <a:t>, </a:t>
          </a:r>
          <a:r>
            <a:rPr lang="en-US" dirty="0" err="1" smtClean="0"/>
            <a:t>badan</a:t>
          </a:r>
          <a:r>
            <a:rPr lang="en-US" dirty="0" smtClean="0"/>
            <a:t> </a:t>
          </a:r>
          <a:r>
            <a:rPr lang="en-US" dirty="0" err="1" smtClean="0"/>
            <a:t>gemetar</a:t>
          </a:r>
          <a:r>
            <a:rPr lang="en-US" dirty="0" smtClean="0"/>
            <a:t>, </a:t>
          </a:r>
          <a:r>
            <a:rPr lang="en-US" dirty="0" err="1" smtClean="0"/>
            <a:t>jantung</a:t>
          </a:r>
          <a:r>
            <a:rPr lang="en-US" dirty="0" smtClean="0"/>
            <a:t> </a:t>
          </a:r>
          <a:r>
            <a:rPr lang="en-US" dirty="0" err="1" smtClean="0"/>
            <a:t>berdebar</a:t>
          </a:r>
          <a:r>
            <a:rPr lang="en-US" dirty="0" smtClean="0"/>
            <a:t>, </a:t>
          </a:r>
          <a:r>
            <a:rPr lang="en-US" dirty="0" err="1" smtClean="0"/>
            <a:t>tekanan</a:t>
          </a:r>
          <a:r>
            <a:rPr lang="en-US" dirty="0" smtClean="0"/>
            <a:t> </a:t>
          </a:r>
          <a:r>
            <a:rPr lang="en-US" dirty="0" err="1" smtClean="0"/>
            <a:t>darah</a:t>
          </a:r>
          <a:r>
            <a:rPr lang="en-US" dirty="0" smtClean="0"/>
            <a:t> </a:t>
          </a:r>
          <a:r>
            <a:rPr lang="en-US" dirty="0" err="1" smtClean="0"/>
            <a:t>meningkat</a:t>
          </a:r>
          <a:endParaRPr lang="en-US" dirty="0"/>
        </a:p>
      </dgm:t>
    </dgm:pt>
    <dgm:pt modelId="{5FEFF0B1-A4FE-4A4D-99BB-FADE2868303A}" type="parTrans" cxnId="{2D89E54A-42C9-4990-A0C5-F28630CAE723}">
      <dgm:prSet/>
      <dgm:spPr/>
      <dgm:t>
        <a:bodyPr/>
        <a:lstStyle/>
        <a:p>
          <a:endParaRPr lang="en-US"/>
        </a:p>
      </dgm:t>
    </dgm:pt>
    <dgm:pt modelId="{1B5DADA1-16E6-4A14-B7D5-9C424D8397C6}" type="sibTrans" cxnId="{2D89E54A-42C9-4990-A0C5-F28630CAE723}">
      <dgm:prSet/>
      <dgm:spPr/>
      <dgm:t>
        <a:bodyPr/>
        <a:lstStyle/>
        <a:p>
          <a:endParaRPr lang="en-US"/>
        </a:p>
      </dgm:t>
    </dgm:pt>
    <dgm:pt modelId="{38A57F2A-D26F-44A1-A02E-A89F181422C4}">
      <dgm:prSet/>
      <dgm:spPr/>
      <dgm:t>
        <a:bodyPr/>
        <a:lstStyle/>
        <a:p>
          <a:pPr rtl="0"/>
          <a:r>
            <a:rPr lang="en-US" smtClean="0"/>
            <a:t>kekurangan </a:t>
          </a:r>
          <a:r>
            <a:rPr lang="en-US" dirty="0" err="1" smtClean="0"/>
            <a:t>gizi</a:t>
          </a:r>
          <a:r>
            <a:rPr lang="en-US" dirty="0" smtClean="0"/>
            <a:t>, anemia, </a:t>
          </a:r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r>
            <a:rPr lang="en-US" dirty="0" smtClean="0"/>
            <a:t>,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jiwa</a:t>
          </a:r>
          <a:r>
            <a:rPr lang="en-US" dirty="0" smtClean="0"/>
            <a:t>, stroke, </a:t>
          </a:r>
          <a:r>
            <a:rPr lang="en-US" dirty="0" err="1" smtClean="0"/>
            <a:t>gagal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r>
            <a:rPr lang="en-US" dirty="0" smtClean="0"/>
            <a:t>, </a:t>
          </a:r>
          <a:r>
            <a:rPr lang="en-US" dirty="0" err="1" smtClean="0"/>
            <a:t>kematian</a:t>
          </a:r>
          <a:endParaRPr lang="en-US" dirty="0"/>
        </a:p>
      </dgm:t>
    </dgm:pt>
    <dgm:pt modelId="{598A09A1-3644-40AD-B18F-0A8C5A0F9303}" type="parTrans" cxnId="{DE2C8770-E913-422A-8EB9-E92D7F5231BF}">
      <dgm:prSet/>
      <dgm:spPr/>
      <dgm:t>
        <a:bodyPr/>
        <a:lstStyle/>
        <a:p>
          <a:endParaRPr lang="en-US"/>
        </a:p>
      </dgm:t>
    </dgm:pt>
    <dgm:pt modelId="{3794A6F5-5A12-4B21-9D47-2921BDA5F278}" type="sibTrans" cxnId="{DE2C8770-E913-422A-8EB9-E92D7F5231BF}">
      <dgm:prSet/>
      <dgm:spPr/>
      <dgm:t>
        <a:bodyPr/>
        <a:lstStyle/>
        <a:p>
          <a:endParaRPr lang="en-US"/>
        </a:p>
      </dgm:t>
    </dgm:pt>
    <dgm:pt modelId="{93C791B6-A3E5-497A-B67C-6F7E470F0092}" type="pres">
      <dgm:prSet presAssocID="{5EE25E58-D9CE-4ED8-A390-82BCA6490A28}" presName="linear" presStyleCnt="0">
        <dgm:presLayoutVars>
          <dgm:animLvl val="lvl"/>
          <dgm:resizeHandles val="exact"/>
        </dgm:presLayoutVars>
      </dgm:prSet>
      <dgm:spPr/>
    </dgm:pt>
    <dgm:pt modelId="{4163EE38-2621-49C5-8813-6735D66912DB}" type="pres">
      <dgm:prSet presAssocID="{B1171338-F7B0-4088-9A86-9AA10EE31F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10D133-49F9-495C-BFD6-CFA7D32E6F7E}" type="pres">
      <dgm:prSet presAssocID="{DFB99ABF-38C6-42F7-86F5-BAFE3A64E525}" presName="spacer" presStyleCnt="0"/>
      <dgm:spPr/>
    </dgm:pt>
    <dgm:pt modelId="{43185CC1-21DB-4A60-A88F-68D18FB52271}" type="pres">
      <dgm:prSet presAssocID="{727ADE8C-CC8C-4107-94EB-10E2FA64E9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2EB7AB-2C1D-46ED-8178-E39A5AC9C0F8}" type="pres">
      <dgm:prSet presAssocID="{727ADE8C-CC8C-4107-94EB-10E2FA64E924}" presName="childText" presStyleLbl="revTx" presStyleIdx="0" presStyleCnt="2">
        <dgm:presLayoutVars>
          <dgm:bulletEnabled val="1"/>
        </dgm:presLayoutVars>
      </dgm:prSet>
      <dgm:spPr/>
    </dgm:pt>
    <dgm:pt modelId="{D7694ADB-797B-435E-8F30-199025C28CBD}" type="pres">
      <dgm:prSet presAssocID="{DE9A5C25-ED9F-4E7D-968E-2FC0418087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7999B7E-CC4C-42A2-BB7D-F67E1E5C69BC}" type="pres">
      <dgm:prSet presAssocID="{DE9A5C25-ED9F-4E7D-968E-2FC0418087A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BC9CCB-0685-4100-B086-1E617859D662}" type="presOf" srcId="{DE9A5C25-ED9F-4E7D-968E-2FC0418087A9}" destId="{D7694ADB-797B-435E-8F30-199025C28CBD}" srcOrd="0" destOrd="0" presId="urn:microsoft.com/office/officeart/2005/8/layout/vList2"/>
    <dgm:cxn modelId="{BE464EEB-44B9-45B3-BAA5-E9267B6A45CC}" srcId="{5EE25E58-D9CE-4ED8-A390-82BCA6490A28}" destId="{DE9A5C25-ED9F-4E7D-968E-2FC0418087A9}" srcOrd="2" destOrd="0" parTransId="{2673A40B-A7C5-46AE-A196-784FB696CCD6}" sibTransId="{D4B45081-0E83-4CAD-B071-D5ED491DB8DE}"/>
    <dgm:cxn modelId="{3D126E15-6EC9-433C-900E-527B920E44E4}" type="presOf" srcId="{38A57F2A-D26F-44A1-A02E-A89F181422C4}" destId="{B7999B7E-CC4C-42A2-BB7D-F67E1E5C69BC}" srcOrd="0" destOrd="0" presId="urn:microsoft.com/office/officeart/2005/8/layout/vList2"/>
    <dgm:cxn modelId="{4324EE02-C08B-44FC-A569-15DB7796EECE}" type="presOf" srcId="{4AD0C9AA-8FC7-4AA9-972E-8BA01867C388}" destId="{D92EB7AB-2C1D-46ED-8178-E39A5AC9C0F8}" srcOrd="0" destOrd="0" presId="urn:microsoft.com/office/officeart/2005/8/layout/vList2"/>
    <dgm:cxn modelId="{DE2C8770-E913-422A-8EB9-E92D7F5231BF}" srcId="{DE9A5C25-ED9F-4E7D-968E-2FC0418087A9}" destId="{38A57F2A-D26F-44A1-A02E-A89F181422C4}" srcOrd="0" destOrd="0" parTransId="{598A09A1-3644-40AD-B18F-0A8C5A0F9303}" sibTransId="{3794A6F5-5A12-4B21-9D47-2921BDA5F278}"/>
    <dgm:cxn modelId="{4E9DA1A9-DCEF-4E35-8626-93ADDC262CA9}" srcId="{5EE25E58-D9CE-4ED8-A390-82BCA6490A28}" destId="{B1171338-F7B0-4088-9A86-9AA10EE31F7A}" srcOrd="0" destOrd="0" parTransId="{F905D4F2-21EB-4CF9-B68C-713CD2E249FE}" sibTransId="{DFB99ABF-38C6-42F7-86F5-BAFE3A64E525}"/>
    <dgm:cxn modelId="{73491EA3-E074-451F-B89B-9D50AF8D438C}" type="presOf" srcId="{5EE25E58-D9CE-4ED8-A390-82BCA6490A28}" destId="{93C791B6-A3E5-497A-B67C-6F7E470F0092}" srcOrd="0" destOrd="0" presId="urn:microsoft.com/office/officeart/2005/8/layout/vList2"/>
    <dgm:cxn modelId="{6CAAD3ED-B3B5-4AE9-90A0-25A8C8F8BD8C}" type="presOf" srcId="{B1171338-F7B0-4088-9A86-9AA10EE31F7A}" destId="{4163EE38-2621-49C5-8813-6735D66912DB}" srcOrd="0" destOrd="0" presId="urn:microsoft.com/office/officeart/2005/8/layout/vList2"/>
    <dgm:cxn modelId="{2D89E54A-42C9-4990-A0C5-F28630CAE723}" srcId="{727ADE8C-CC8C-4107-94EB-10E2FA64E924}" destId="{4AD0C9AA-8FC7-4AA9-972E-8BA01867C388}" srcOrd="0" destOrd="0" parTransId="{5FEFF0B1-A4FE-4A4D-99BB-FADE2868303A}" sibTransId="{1B5DADA1-16E6-4A14-B7D5-9C424D8397C6}"/>
    <dgm:cxn modelId="{B1E9D2A4-112A-4738-A43A-1C02FEEDB1BD}" type="presOf" srcId="{727ADE8C-CC8C-4107-94EB-10E2FA64E924}" destId="{43185CC1-21DB-4A60-A88F-68D18FB52271}" srcOrd="0" destOrd="0" presId="urn:microsoft.com/office/officeart/2005/8/layout/vList2"/>
    <dgm:cxn modelId="{B1CD32C5-4ED9-4CB1-A81A-5121DC4AF418}" srcId="{5EE25E58-D9CE-4ED8-A390-82BCA6490A28}" destId="{727ADE8C-CC8C-4107-94EB-10E2FA64E924}" srcOrd="1" destOrd="0" parTransId="{25651AF8-DE89-4C7C-A96F-0E7A1ABF393D}" sibTransId="{50CC3336-563A-4CC6-9725-4BD369DEA922}"/>
    <dgm:cxn modelId="{3E41F4D4-E5B8-4814-9449-2ED30DD4D66E}" type="presParOf" srcId="{93C791B6-A3E5-497A-B67C-6F7E470F0092}" destId="{4163EE38-2621-49C5-8813-6735D66912DB}" srcOrd="0" destOrd="0" presId="urn:microsoft.com/office/officeart/2005/8/layout/vList2"/>
    <dgm:cxn modelId="{2AF41A02-CF1F-41E8-B595-65C36938437B}" type="presParOf" srcId="{93C791B6-A3E5-497A-B67C-6F7E470F0092}" destId="{1610D133-49F9-495C-BFD6-CFA7D32E6F7E}" srcOrd="1" destOrd="0" presId="urn:microsoft.com/office/officeart/2005/8/layout/vList2"/>
    <dgm:cxn modelId="{CAF26301-A127-4E7D-BD5E-D4CBE16BCA15}" type="presParOf" srcId="{93C791B6-A3E5-497A-B67C-6F7E470F0092}" destId="{43185CC1-21DB-4A60-A88F-68D18FB52271}" srcOrd="2" destOrd="0" presId="urn:microsoft.com/office/officeart/2005/8/layout/vList2"/>
    <dgm:cxn modelId="{1B4C24F4-036E-4B2E-ABAF-DE5D745322F3}" type="presParOf" srcId="{93C791B6-A3E5-497A-B67C-6F7E470F0092}" destId="{D92EB7AB-2C1D-46ED-8178-E39A5AC9C0F8}" srcOrd="3" destOrd="0" presId="urn:microsoft.com/office/officeart/2005/8/layout/vList2"/>
    <dgm:cxn modelId="{F53B8F6B-5572-4385-B602-9DA942E299B3}" type="presParOf" srcId="{93C791B6-A3E5-497A-B67C-6F7E470F0092}" destId="{D7694ADB-797B-435E-8F30-199025C28CBD}" srcOrd="4" destOrd="0" presId="urn:microsoft.com/office/officeart/2005/8/layout/vList2"/>
    <dgm:cxn modelId="{E13B0013-B8A3-4DF0-94ED-FFDF6778FC80}" type="presParOf" srcId="{93C791B6-A3E5-497A-B67C-6F7E470F0092}" destId="{B7999B7E-CC4C-42A2-BB7D-F67E1E5C69B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A78A73B-8EDF-4553-93E1-EA623D397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87E49C-5A87-4393-AF1B-96EC3674E727}">
      <dgm:prSet/>
      <dgm:spPr/>
      <dgm:t>
        <a:bodyPr/>
        <a:lstStyle/>
        <a:p>
          <a:pPr rtl="0"/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psikotropika</a:t>
          </a:r>
          <a:endParaRPr lang="en-US" dirty="0"/>
        </a:p>
      </dgm:t>
    </dgm:pt>
    <dgm:pt modelId="{AA42A9CC-F423-4E8B-B7B2-29BA75DC4179}" type="parTrans" cxnId="{3648DFC4-BACA-427D-B039-8B063F38791C}">
      <dgm:prSet/>
      <dgm:spPr/>
      <dgm:t>
        <a:bodyPr/>
        <a:lstStyle/>
        <a:p>
          <a:endParaRPr lang="en-US"/>
        </a:p>
      </dgm:t>
    </dgm:pt>
    <dgm:pt modelId="{A0CD2A41-B7E1-4DAF-8648-E4C88790C4A3}" type="sibTrans" cxnId="{3648DFC4-BACA-427D-B039-8B063F38791C}">
      <dgm:prSet/>
      <dgm:spPr/>
      <dgm:t>
        <a:bodyPr/>
        <a:lstStyle/>
        <a:p>
          <a:endParaRPr lang="en-US"/>
        </a:p>
      </dgm:t>
    </dgm:pt>
    <dgm:pt modelId="{CCFA4E35-44C9-4203-90A3-06FE76A943CD}" type="pres">
      <dgm:prSet presAssocID="{4A78A73B-8EDF-4553-93E1-EA623D397FF6}" presName="linear" presStyleCnt="0">
        <dgm:presLayoutVars>
          <dgm:animLvl val="lvl"/>
          <dgm:resizeHandles val="exact"/>
        </dgm:presLayoutVars>
      </dgm:prSet>
      <dgm:spPr/>
    </dgm:pt>
    <dgm:pt modelId="{34C6765B-99F1-4BA0-819A-F42A30DFDFDA}" type="pres">
      <dgm:prSet presAssocID="{9C87E49C-5A87-4393-AF1B-96EC3674E7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E01C24-D1B1-45CA-BE9A-EC37D3494C49}" type="presOf" srcId="{4A78A73B-8EDF-4553-93E1-EA623D397FF6}" destId="{CCFA4E35-44C9-4203-90A3-06FE76A943CD}" srcOrd="0" destOrd="0" presId="urn:microsoft.com/office/officeart/2005/8/layout/vList2"/>
    <dgm:cxn modelId="{28781995-6C4A-47A5-99CA-14CAB1C9C3C3}" type="presOf" srcId="{9C87E49C-5A87-4393-AF1B-96EC3674E727}" destId="{34C6765B-99F1-4BA0-819A-F42A30DFDFDA}" srcOrd="0" destOrd="0" presId="urn:microsoft.com/office/officeart/2005/8/layout/vList2"/>
    <dgm:cxn modelId="{3648DFC4-BACA-427D-B039-8B063F38791C}" srcId="{4A78A73B-8EDF-4553-93E1-EA623D397FF6}" destId="{9C87E49C-5A87-4393-AF1B-96EC3674E727}" srcOrd="0" destOrd="0" parTransId="{AA42A9CC-F423-4E8B-B7B2-29BA75DC4179}" sibTransId="{A0CD2A41-B7E1-4DAF-8648-E4C88790C4A3}"/>
    <dgm:cxn modelId="{8B7D30B4-B16E-4787-97D5-55424432E49B}" type="presParOf" srcId="{CCFA4E35-44C9-4203-90A3-06FE76A943CD}" destId="{34C6765B-99F1-4BA0-819A-F42A30DFDF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A8BFDC8-614D-4B7B-A829-63D4E6AF82A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0FD4BE-B68E-4F2D-B09C-58D36EFFF64B}">
      <dgm:prSet/>
      <dgm:spPr/>
      <dgm:t>
        <a:bodyPr/>
        <a:lstStyle/>
        <a:p>
          <a:pPr rtl="0"/>
          <a:r>
            <a:rPr lang="en-US" smtClean="0"/>
            <a:t>Inhalansia</a:t>
          </a:r>
          <a:endParaRPr lang="en-US"/>
        </a:p>
      </dgm:t>
    </dgm:pt>
    <dgm:pt modelId="{50AD1249-6EF5-496A-834D-00E58283DEFB}" type="parTrans" cxnId="{2AE70E11-4851-4F8A-90C8-751ECF1FAEDF}">
      <dgm:prSet/>
      <dgm:spPr/>
      <dgm:t>
        <a:bodyPr/>
        <a:lstStyle/>
        <a:p>
          <a:endParaRPr lang="en-US"/>
        </a:p>
      </dgm:t>
    </dgm:pt>
    <dgm:pt modelId="{3FE7203E-8C90-4D0A-A000-64297D6ADC70}" type="sibTrans" cxnId="{2AE70E11-4851-4F8A-90C8-751ECF1FAEDF}">
      <dgm:prSet/>
      <dgm:spPr/>
      <dgm:t>
        <a:bodyPr/>
        <a:lstStyle/>
        <a:p>
          <a:endParaRPr lang="en-US"/>
        </a:p>
      </dgm:t>
    </dgm:pt>
    <dgm:pt modelId="{5EA961F6-1EF9-4532-ABA7-F14D782D4452}">
      <dgm:prSet/>
      <dgm:spPr/>
      <dgm:t>
        <a:bodyPr/>
        <a:lstStyle/>
        <a:p>
          <a:pPr rtl="0"/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kematian</a:t>
          </a:r>
          <a:r>
            <a:rPr lang="en-US" dirty="0" smtClean="0"/>
            <a:t> </a:t>
          </a:r>
          <a:r>
            <a:rPr lang="en-US" dirty="0" err="1" smtClean="0"/>
            <a:t>mendadak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kekurangan</a:t>
          </a:r>
          <a:r>
            <a:rPr lang="en-US" dirty="0" smtClean="0"/>
            <a:t> </a:t>
          </a:r>
          <a:r>
            <a:rPr lang="en-US" dirty="0" err="1" smtClean="0"/>
            <a:t>oksigen</a:t>
          </a:r>
          <a:endParaRPr lang="en-US" dirty="0"/>
        </a:p>
      </dgm:t>
    </dgm:pt>
    <dgm:pt modelId="{D13ABF9A-5908-4A78-AE9A-355E93956477}" type="parTrans" cxnId="{9D88F582-8295-40D7-ABB8-432FA715AE72}">
      <dgm:prSet/>
      <dgm:spPr/>
      <dgm:t>
        <a:bodyPr/>
        <a:lstStyle/>
        <a:p>
          <a:endParaRPr lang="en-US"/>
        </a:p>
      </dgm:t>
    </dgm:pt>
    <dgm:pt modelId="{FB0A7C28-EF6E-4CE5-971A-BD1BFFE49329}" type="sibTrans" cxnId="{9D88F582-8295-40D7-ABB8-432FA715AE72}">
      <dgm:prSet/>
      <dgm:spPr/>
      <dgm:t>
        <a:bodyPr/>
        <a:lstStyle/>
        <a:p>
          <a:endParaRPr lang="en-US"/>
        </a:p>
      </dgm:t>
    </dgm:pt>
    <dgm:pt modelId="{9613746C-A490-449A-8B4E-7580C535416F}">
      <dgm:prSet/>
      <dgm:spPr/>
      <dgm:t>
        <a:bodyPr/>
        <a:lstStyle/>
        <a:p>
          <a:pPr rtl="0"/>
          <a:r>
            <a:rPr lang="en-US" smtClean="0"/>
            <a:t>Alcohol</a:t>
          </a:r>
          <a:endParaRPr lang="en-US"/>
        </a:p>
      </dgm:t>
    </dgm:pt>
    <dgm:pt modelId="{898392A6-A582-4D0F-BA4F-BBA0C7293074}" type="parTrans" cxnId="{FA18EBF0-A332-4FFB-BFDE-2C3D27502B1F}">
      <dgm:prSet/>
      <dgm:spPr/>
      <dgm:t>
        <a:bodyPr/>
        <a:lstStyle/>
        <a:p>
          <a:endParaRPr lang="en-US"/>
        </a:p>
      </dgm:t>
    </dgm:pt>
    <dgm:pt modelId="{FECF928A-B291-422A-A906-1E80662EF03B}" type="sibTrans" cxnId="{FA18EBF0-A332-4FFB-BFDE-2C3D27502B1F}">
      <dgm:prSet/>
      <dgm:spPr/>
      <dgm:t>
        <a:bodyPr/>
        <a:lstStyle/>
        <a:p>
          <a:endParaRPr lang="en-US"/>
        </a:p>
      </dgm:t>
    </dgm:pt>
    <dgm:pt modelId="{E1E5D77F-F566-4826-9617-0475D2ED74B8}">
      <dgm:prSet/>
      <dgm:spPr/>
      <dgm:t>
        <a:bodyPr/>
        <a:lstStyle/>
        <a:p>
          <a:pPr rtl="0"/>
          <a:r>
            <a:rPr lang="en-US" dirty="0" err="1" smtClean="0"/>
            <a:t>Mabuk</a:t>
          </a:r>
          <a:r>
            <a:rPr lang="en-US" dirty="0" smtClean="0"/>
            <a:t>, </a:t>
          </a:r>
          <a:r>
            <a:rPr lang="en-US" dirty="0" err="1" smtClean="0"/>
            <a:t>merusak</a:t>
          </a:r>
          <a:r>
            <a:rPr lang="en-US" dirty="0" smtClean="0"/>
            <a:t> </a:t>
          </a:r>
          <a:r>
            <a:rPr lang="en-US" dirty="0" err="1" smtClean="0"/>
            <a:t>hati</a:t>
          </a:r>
          <a:r>
            <a:rPr lang="en-US" dirty="0" smtClean="0"/>
            <a:t>, </a:t>
          </a:r>
          <a:r>
            <a:rPr lang="en-US" dirty="0" err="1" smtClean="0"/>
            <a:t>merusak</a:t>
          </a:r>
          <a:r>
            <a:rPr lang="en-US" dirty="0" smtClean="0"/>
            <a:t> </a:t>
          </a:r>
          <a:r>
            <a:rPr lang="en-US" dirty="0" err="1" smtClean="0"/>
            <a:t>kelenjar</a:t>
          </a:r>
          <a:r>
            <a:rPr lang="en-US" dirty="0" smtClean="0"/>
            <a:t> </a:t>
          </a:r>
          <a:r>
            <a:rPr lang="en-US" dirty="0" err="1" smtClean="0"/>
            <a:t>getah</a:t>
          </a:r>
          <a:r>
            <a:rPr lang="en-US" dirty="0" smtClean="0"/>
            <a:t> </a:t>
          </a:r>
          <a:r>
            <a:rPr lang="en-US" dirty="0" err="1" smtClean="0"/>
            <a:t>lambung</a:t>
          </a:r>
          <a:r>
            <a:rPr lang="en-US" dirty="0" smtClean="0"/>
            <a:t>, </a:t>
          </a:r>
          <a:r>
            <a:rPr lang="en-US" dirty="0" err="1" smtClean="0"/>
            <a:t>kerusakan</a:t>
          </a:r>
          <a:r>
            <a:rPr lang="en-US" dirty="0" smtClean="0"/>
            <a:t> system </a:t>
          </a:r>
          <a:r>
            <a:rPr lang="en-US" dirty="0" err="1" smtClean="0"/>
            <a:t>saraf</a:t>
          </a:r>
          <a:r>
            <a:rPr lang="en-US" dirty="0" smtClean="0"/>
            <a:t>,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endParaRPr lang="en-US" dirty="0"/>
        </a:p>
      </dgm:t>
    </dgm:pt>
    <dgm:pt modelId="{10864089-2759-4F75-AD9D-AD8599B6B529}" type="parTrans" cxnId="{4B247588-CC9B-4873-9765-DE069CEF0D9E}">
      <dgm:prSet/>
      <dgm:spPr/>
      <dgm:t>
        <a:bodyPr/>
        <a:lstStyle/>
        <a:p>
          <a:endParaRPr lang="en-US"/>
        </a:p>
      </dgm:t>
    </dgm:pt>
    <dgm:pt modelId="{BDD631F8-933C-4508-B56C-B3BF68DA3A87}" type="sibTrans" cxnId="{4B247588-CC9B-4873-9765-DE069CEF0D9E}">
      <dgm:prSet/>
      <dgm:spPr/>
      <dgm:t>
        <a:bodyPr/>
        <a:lstStyle/>
        <a:p>
          <a:endParaRPr lang="en-US"/>
        </a:p>
      </dgm:t>
    </dgm:pt>
    <dgm:pt modelId="{5FC97F7E-4252-4B17-B9E3-5728628BB82B}">
      <dgm:prSet/>
      <dgm:spPr/>
      <dgm:t>
        <a:bodyPr/>
        <a:lstStyle/>
        <a:p>
          <a:pPr rtl="0"/>
          <a:r>
            <a:rPr lang="en-US" smtClean="0"/>
            <a:t>Rokok (tar, nikotin, CO)</a:t>
          </a:r>
          <a:endParaRPr lang="en-US"/>
        </a:p>
      </dgm:t>
    </dgm:pt>
    <dgm:pt modelId="{C50C37EF-3FE1-4688-8461-811D1FBDCA34}" type="parTrans" cxnId="{54F43A90-E761-4D2D-8E5E-58C862F71290}">
      <dgm:prSet/>
      <dgm:spPr/>
      <dgm:t>
        <a:bodyPr/>
        <a:lstStyle/>
        <a:p>
          <a:endParaRPr lang="en-US"/>
        </a:p>
      </dgm:t>
    </dgm:pt>
    <dgm:pt modelId="{004094AD-7071-45E8-B8B7-2DE3386E5E81}" type="sibTrans" cxnId="{54F43A90-E761-4D2D-8E5E-58C862F71290}">
      <dgm:prSet/>
      <dgm:spPr/>
      <dgm:t>
        <a:bodyPr/>
        <a:lstStyle/>
        <a:p>
          <a:endParaRPr lang="en-US"/>
        </a:p>
      </dgm:t>
    </dgm:pt>
    <dgm:pt modelId="{793D4BC5-48B8-44B3-97DB-FE1D13E4C7B0}">
      <dgm:prSet/>
      <dgm:spPr/>
      <dgm:t>
        <a:bodyPr/>
        <a:lstStyle/>
        <a:p>
          <a:pPr rtl="0"/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paru-paru</a:t>
          </a:r>
          <a:r>
            <a:rPr lang="en-US" dirty="0" smtClean="0"/>
            <a:t>, </a:t>
          </a:r>
          <a:r>
            <a:rPr lang="en-US" dirty="0" err="1" smtClean="0"/>
            <a:t>penyempitan</a:t>
          </a:r>
          <a:r>
            <a:rPr lang="en-US" dirty="0" smtClean="0"/>
            <a:t> </a:t>
          </a:r>
          <a:r>
            <a:rPr lang="en-US" dirty="0" err="1" smtClean="0"/>
            <a:t>pembuuh</a:t>
          </a:r>
          <a:r>
            <a:rPr lang="en-US" dirty="0" smtClean="0"/>
            <a:t> </a:t>
          </a:r>
          <a:r>
            <a:rPr lang="en-US" dirty="0" err="1" smtClean="0"/>
            <a:t>darah</a:t>
          </a:r>
          <a:r>
            <a:rPr lang="en-US" dirty="0" smtClean="0"/>
            <a:t>, </a:t>
          </a:r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jantung</a:t>
          </a:r>
          <a:r>
            <a:rPr lang="en-US" dirty="0" smtClean="0"/>
            <a:t>, </a:t>
          </a:r>
          <a:r>
            <a:rPr lang="en-US" dirty="0" err="1" smtClean="0"/>
            <a:t>impotensi</a:t>
          </a:r>
          <a:endParaRPr lang="en-US" dirty="0"/>
        </a:p>
      </dgm:t>
    </dgm:pt>
    <dgm:pt modelId="{7796164A-BDD8-4FFE-A9E6-CEDC64380D8C}" type="parTrans" cxnId="{96F9A8BE-3898-4930-97DC-BFB7090CC2D0}">
      <dgm:prSet/>
      <dgm:spPr/>
      <dgm:t>
        <a:bodyPr/>
        <a:lstStyle/>
        <a:p>
          <a:endParaRPr lang="en-US"/>
        </a:p>
      </dgm:t>
    </dgm:pt>
    <dgm:pt modelId="{DDFE2E3F-A14A-4222-B18A-9DFD50B6CA66}" type="sibTrans" cxnId="{96F9A8BE-3898-4930-97DC-BFB7090CC2D0}">
      <dgm:prSet/>
      <dgm:spPr/>
      <dgm:t>
        <a:bodyPr/>
        <a:lstStyle/>
        <a:p>
          <a:endParaRPr lang="en-US"/>
        </a:p>
      </dgm:t>
    </dgm:pt>
    <dgm:pt modelId="{BAA4949B-493E-4C73-A856-71096554DD42}" type="pres">
      <dgm:prSet presAssocID="{6A8BFDC8-614D-4B7B-A829-63D4E6AF82AB}" presName="linear" presStyleCnt="0">
        <dgm:presLayoutVars>
          <dgm:animLvl val="lvl"/>
          <dgm:resizeHandles val="exact"/>
        </dgm:presLayoutVars>
      </dgm:prSet>
      <dgm:spPr/>
    </dgm:pt>
    <dgm:pt modelId="{1888A1AA-7330-4B9B-BE07-822A06F27D9B}" type="pres">
      <dgm:prSet presAssocID="{9E0FD4BE-B68E-4F2D-B09C-58D36EFFF6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EBECEF-5DE6-4E36-9FD8-2634AA6B42D3}" type="pres">
      <dgm:prSet presAssocID="{9E0FD4BE-B68E-4F2D-B09C-58D36EFFF64B}" presName="childText" presStyleLbl="revTx" presStyleIdx="0" presStyleCnt="3">
        <dgm:presLayoutVars>
          <dgm:bulletEnabled val="1"/>
        </dgm:presLayoutVars>
      </dgm:prSet>
      <dgm:spPr/>
    </dgm:pt>
    <dgm:pt modelId="{9CD59874-8E2F-4C00-9114-5790F270D6D6}" type="pres">
      <dgm:prSet presAssocID="{9613746C-A490-449A-8B4E-7580C53541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917EB5-3033-434B-8B8D-E181818920EA}" type="pres">
      <dgm:prSet presAssocID="{9613746C-A490-449A-8B4E-7580C535416F}" presName="childText" presStyleLbl="revTx" presStyleIdx="1" presStyleCnt="3">
        <dgm:presLayoutVars>
          <dgm:bulletEnabled val="1"/>
        </dgm:presLayoutVars>
      </dgm:prSet>
      <dgm:spPr/>
    </dgm:pt>
    <dgm:pt modelId="{DEE02409-C49B-4C59-9B64-F8DA7C5F2463}" type="pres">
      <dgm:prSet presAssocID="{5FC97F7E-4252-4B17-B9E3-5728628BB82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2FD4EC-0FEA-4EF6-B0B0-BDD1ABF857CF}" type="pres">
      <dgm:prSet presAssocID="{5FC97F7E-4252-4B17-B9E3-5728628BB82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D88F582-8295-40D7-ABB8-432FA715AE72}" srcId="{9E0FD4BE-B68E-4F2D-B09C-58D36EFFF64B}" destId="{5EA961F6-1EF9-4532-ABA7-F14D782D4452}" srcOrd="0" destOrd="0" parTransId="{D13ABF9A-5908-4A78-AE9A-355E93956477}" sibTransId="{FB0A7C28-EF6E-4CE5-971A-BD1BFFE49329}"/>
    <dgm:cxn modelId="{2AE70E11-4851-4F8A-90C8-751ECF1FAEDF}" srcId="{6A8BFDC8-614D-4B7B-A829-63D4E6AF82AB}" destId="{9E0FD4BE-B68E-4F2D-B09C-58D36EFFF64B}" srcOrd="0" destOrd="0" parTransId="{50AD1249-6EF5-496A-834D-00E58283DEFB}" sibTransId="{3FE7203E-8C90-4D0A-A000-64297D6ADC70}"/>
    <dgm:cxn modelId="{4B247588-CC9B-4873-9765-DE069CEF0D9E}" srcId="{9613746C-A490-449A-8B4E-7580C535416F}" destId="{E1E5D77F-F566-4826-9617-0475D2ED74B8}" srcOrd="0" destOrd="0" parTransId="{10864089-2759-4F75-AD9D-AD8599B6B529}" sibTransId="{BDD631F8-933C-4508-B56C-B3BF68DA3A87}"/>
    <dgm:cxn modelId="{AFD8D526-25DA-49EB-94CB-B84E73B61132}" type="presOf" srcId="{9613746C-A490-449A-8B4E-7580C535416F}" destId="{9CD59874-8E2F-4C00-9114-5790F270D6D6}" srcOrd="0" destOrd="0" presId="urn:microsoft.com/office/officeart/2005/8/layout/vList2"/>
    <dgm:cxn modelId="{A203AED7-7734-4E45-B960-0FAF234C0547}" type="presOf" srcId="{5EA961F6-1EF9-4532-ABA7-F14D782D4452}" destId="{EBEBECEF-5DE6-4E36-9FD8-2634AA6B42D3}" srcOrd="0" destOrd="0" presId="urn:microsoft.com/office/officeart/2005/8/layout/vList2"/>
    <dgm:cxn modelId="{2F828C48-B5EB-4B61-B174-2C57502354EE}" type="presOf" srcId="{E1E5D77F-F566-4826-9617-0475D2ED74B8}" destId="{BB917EB5-3033-434B-8B8D-E181818920EA}" srcOrd="0" destOrd="0" presId="urn:microsoft.com/office/officeart/2005/8/layout/vList2"/>
    <dgm:cxn modelId="{90E458B3-7A6A-4EF9-AEBD-39A13D599C64}" type="presOf" srcId="{9E0FD4BE-B68E-4F2D-B09C-58D36EFFF64B}" destId="{1888A1AA-7330-4B9B-BE07-822A06F27D9B}" srcOrd="0" destOrd="0" presId="urn:microsoft.com/office/officeart/2005/8/layout/vList2"/>
    <dgm:cxn modelId="{A7F9F350-8431-4D24-9146-5403865CB5B4}" type="presOf" srcId="{6A8BFDC8-614D-4B7B-A829-63D4E6AF82AB}" destId="{BAA4949B-493E-4C73-A856-71096554DD42}" srcOrd="0" destOrd="0" presId="urn:microsoft.com/office/officeart/2005/8/layout/vList2"/>
    <dgm:cxn modelId="{96F9A8BE-3898-4930-97DC-BFB7090CC2D0}" srcId="{5FC97F7E-4252-4B17-B9E3-5728628BB82B}" destId="{793D4BC5-48B8-44B3-97DB-FE1D13E4C7B0}" srcOrd="0" destOrd="0" parTransId="{7796164A-BDD8-4FFE-A9E6-CEDC64380D8C}" sibTransId="{DDFE2E3F-A14A-4222-B18A-9DFD50B6CA66}"/>
    <dgm:cxn modelId="{23FE0C6D-B118-45B8-9E7E-F3F94617FB28}" type="presOf" srcId="{5FC97F7E-4252-4B17-B9E3-5728628BB82B}" destId="{DEE02409-C49B-4C59-9B64-F8DA7C5F2463}" srcOrd="0" destOrd="0" presId="urn:microsoft.com/office/officeart/2005/8/layout/vList2"/>
    <dgm:cxn modelId="{5FE5F905-43D3-4CA9-BD54-9DD5305A2E31}" type="presOf" srcId="{793D4BC5-48B8-44B3-97DB-FE1D13E4C7B0}" destId="{A72FD4EC-0FEA-4EF6-B0B0-BDD1ABF857CF}" srcOrd="0" destOrd="0" presId="urn:microsoft.com/office/officeart/2005/8/layout/vList2"/>
    <dgm:cxn modelId="{54F43A90-E761-4D2D-8E5E-58C862F71290}" srcId="{6A8BFDC8-614D-4B7B-A829-63D4E6AF82AB}" destId="{5FC97F7E-4252-4B17-B9E3-5728628BB82B}" srcOrd="2" destOrd="0" parTransId="{C50C37EF-3FE1-4688-8461-811D1FBDCA34}" sibTransId="{004094AD-7071-45E8-B8B7-2DE3386E5E81}"/>
    <dgm:cxn modelId="{FA18EBF0-A332-4FFB-BFDE-2C3D27502B1F}" srcId="{6A8BFDC8-614D-4B7B-A829-63D4E6AF82AB}" destId="{9613746C-A490-449A-8B4E-7580C535416F}" srcOrd="1" destOrd="0" parTransId="{898392A6-A582-4D0F-BA4F-BBA0C7293074}" sibTransId="{FECF928A-B291-422A-A906-1E80662EF03B}"/>
    <dgm:cxn modelId="{F390C6B0-7160-404A-B9F3-11C2EF91BE0F}" type="presParOf" srcId="{BAA4949B-493E-4C73-A856-71096554DD42}" destId="{1888A1AA-7330-4B9B-BE07-822A06F27D9B}" srcOrd="0" destOrd="0" presId="urn:microsoft.com/office/officeart/2005/8/layout/vList2"/>
    <dgm:cxn modelId="{EDCBCABC-01E0-48C3-B9D0-E3428F3BEB90}" type="presParOf" srcId="{BAA4949B-493E-4C73-A856-71096554DD42}" destId="{EBEBECEF-5DE6-4E36-9FD8-2634AA6B42D3}" srcOrd="1" destOrd="0" presId="urn:microsoft.com/office/officeart/2005/8/layout/vList2"/>
    <dgm:cxn modelId="{2497183E-D84F-4B8B-AF1C-8AD8119B2B3B}" type="presParOf" srcId="{BAA4949B-493E-4C73-A856-71096554DD42}" destId="{9CD59874-8E2F-4C00-9114-5790F270D6D6}" srcOrd="2" destOrd="0" presId="urn:microsoft.com/office/officeart/2005/8/layout/vList2"/>
    <dgm:cxn modelId="{DE0100BE-409E-4344-AB25-FAE1F56F57D1}" type="presParOf" srcId="{BAA4949B-493E-4C73-A856-71096554DD42}" destId="{BB917EB5-3033-434B-8B8D-E181818920EA}" srcOrd="3" destOrd="0" presId="urn:microsoft.com/office/officeart/2005/8/layout/vList2"/>
    <dgm:cxn modelId="{7CD4AF95-E9EC-4ABF-AF7F-D502D83F1890}" type="presParOf" srcId="{BAA4949B-493E-4C73-A856-71096554DD42}" destId="{DEE02409-C49B-4C59-9B64-F8DA7C5F2463}" srcOrd="4" destOrd="0" presId="urn:microsoft.com/office/officeart/2005/8/layout/vList2"/>
    <dgm:cxn modelId="{A745FFD3-81D1-443F-AE51-C89317FD33A8}" type="presParOf" srcId="{BAA4949B-493E-4C73-A856-71096554DD42}" destId="{A72FD4EC-0FEA-4EF6-B0B0-BDD1ABF857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C043435-E8B1-4ABE-B157-04C4C1897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C1C80A-500A-4B19-AB1D-06F7A09AE63A}">
      <dgm:prSet/>
      <dgm:spPr/>
      <dgm:t>
        <a:bodyPr/>
        <a:lstStyle/>
        <a:p>
          <a:pPr rtl="0"/>
          <a:r>
            <a:rPr lang="en-US" smtClean="0"/>
            <a:t>Dampak penggunaan zat psiko-aktif lainnya</a:t>
          </a:r>
          <a:endParaRPr lang="en-US"/>
        </a:p>
      </dgm:t>
    </dgm:pt>
    <dgm:pt modelId="{797CD34E-A5DC-4A5C-9DFB-2AB4E167470D}" type="parTrans" cxnId="{85798C3A-2401-410F-8AD5-66914AF99B03}">
      <dgm:prSet/>
      <dgm:spPr/>
      <dgm:t>
        <a:bodyPr/>
        <a:lstStyle/>
        <a:p>
          <a:endParaRPr lang="en-US"/>
        </a:p>
      </dgm:t>
    </dgm:pt>
    <dgm:pt modelId="{9F4EA6E8-1C7A-4801-9E04-79773E3B17B2}" type="sibTrans" cxnId="{85798C3A-2401-410F-8AD5-66914AF99B03}">
      <dgm:prSet/>
      <dgm:spPr/>
      <dgm:t>
        <a:bodyPr/>
        <a:lstStyle/>
        <a:p>
          <a:endParaRPr lang="en-US"/>
        </a:p>
      </dgm:t>
    </dgm:pt>
    <dgm:pt modelId="{444BA0FF-20B1-4159-91CB-3E387359E917}" type="pres">
      <dgm:prSet presAssocID="{9C043435-E8B1-4ABE-B157-04C4C1897BC9}" presName="linear" presStyleCnt="0">
        <dgm:presLayoutVars>
          <dgm:animLvl val="lvl"/>
          <dgm:resizeHandles val="exact"/>
        </dgm:presLayoutVars>
      </dgm:prSet>
      <dgm:spPr/>
    </dgm:pt>
    <dgm:pt modelId="{DDCC166B-55CE-4336-AE93-62CA87BD3092}" type="pres">
      <dgm:prSet presAssocID="{7CC1C80A-500A-4B19-AB1D-06F7A09AE6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30FD2F6-1E7D-4394-A989-74DD1E317394}" type="presOf" srcId="{7CC1C80A-500A-4B19-AB1D-06F7A09AE63A}" destId="{DDCC166B-55CE-4336-AE93-62CA87BD3092}" srcOrd="0" destOrd="0" presId="urn:microsoft.com/office/officeart/2005/8/layout/vList2"/>
    <dgm:cxn modelId="{EF27B1CB-9D40-4163-8DF2-F6C36731FEA8}" type="presOf" srcId="{9C043435-E8B1-4ABE-B157-04C4C1897BC9}" destId="{444BA0FF-20B1-4159-91CB-3E387359E917}" srcOrd="0" destOrd="0" presId="urn:microsoft.com/office/officeart/2005/8/layout/vList2"/>
    <dgm:cxn modelId="{85798C3A-2401-410F-8AD5-66914AF99B03}" srcId="{9C043435-E8B1-4ABE-B157-04C4C1897BC9}" destId="{7CC1C80A-500A-4B19-AB1D-06F7A09AE63A}" srcOrd="0" destOrd="0" parTransId="{797CD34E-A5DC-4A5C-9DFB-2AB4E167470D}" sibTransId="{9F4EA6E8-1C7A-4801-9E04-79773E3B17B2}"/>
    <dgm:cxn modelId="{CD6B8FA1-C56B-4129-9D10-EFD655840814}" type="presParOf" srcId="{444BA0FF-20B1-4159-91CB-3E387359E917}" destId="{DDCC166B-55CE-4336-AE93-62CA87BD30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B9480-A6DB-4643-B6D8-DEED4A91CC8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35BCBC-09B4-48EC-A36D-87402FD34A48}">
      <dgm:prSet/>
      <dgm:spPr/>
      <dgm:t>
        <a:bodyPr/>
        <a:lstStyle/>
        <a:p>
          <a:pPr rtl="0"/>
          <a:r>
            <a:rPr lang="en-US" smtClean="0"/>
            <a:t>Zat adiktif dikelompokkan menjadi</a:t>
          </a:r>
          <a:endParaRPr lang="en-US"/>
        </a:p>
      </dgm:t>
    </dgm:pt>
    <dgm:pt modelId="{A57F27F6-54C8-4974-B5A9-9589B4E34A92}" type="parTrans" cxnId="{A7D503CB-81E9-4878-A845-11354EA50A4E}">
      <dgm:prSet/>
      <dgm:spPr/>
      <dgm:t>
        <a:bodyPr/>
        <a:lstStyle/>
        <a:p>
          <a:endParaRPr lang="en-US"/>
        </a:p>
      </dgm:t>
    </dgm:pt>
    <dgm:pt modelId="{F9EAC422-BCFD-4DBA-B61C-E24FB6AB743B}" type="sibTrans" cxnId="{A7D503CB-81E9-4878-A845-11354EA50A4E}">
      <dgm:prSet/>
      <dgm:spPr/>
      <dgm:t>
        <a:bodyPr/>
        <a:lstStyle/>
        <a:p>
          <a:endParaRPr lang="en-US"/>
        </a:p>
      </dgm:t>
    </dgm:pt>
    <dgm:pt modelId="{E38339C7-4014-4DAA-8323-E7C6BCC7A55D}">
      <dgm:prSet/>
      <dgm:spPr/>
      <dgm:t>
        <a:bodyPr/>
        <a:lstStyle/>
        <a:p>
          <a:pPr rtl="0"/>
          <a:r>
            <a:rPr lang="en-US" smtClean="0"/>
            <a:t>Narkotika</a:t>
          </a:r>
          <a:endParaRPr lang="en-US"/>
        </a:p>
      </dgm:t>
    </dgm:pt>
    <dgm:pt modelId="{4C0A3A2F-1E93-40FF-9038-A302D003D08B}" type="parTrans" cxnId="{FBE889FC-DCCA-4E33-9E0C-7121A05F2DA5}">
      <dgm:prSet/>
      <dgm:spPr/>
      <dgm:t>
        <a:bodyPr/>
        <a:lstStyle/>
        <a:p>
          <a:endParaRPr lang="en-US"/>
        </a:p>
      </dgm:t>
    </dgm:pt>
    <dgm:pt modelId="{DD42F7EC-29AA-4081-B1D6-6CC987DF0E77}" type="sibTrans" cxnId="{FBE889FC-DCCA-4E33-9E0C-7121A05F2DA5}">
      <dgm:prSet/>
      <dgm:spPr/>
      <dgm:t>
        <a:bodyPr/>
        <a:lstStyle/>
        <a:p>
          <a:endParaRPr lang="en-US"/>
        </a:p>
      </dgm:t>
    </dgm:pt>
    <dgm:pt modelId="{BE0C58FE-EA8C-4D47-88D5-F3AF8F7C4DD8}">
      <dgm:prSet/>
      <dgm:spPr/>
      <dgm:t>
        <a:bodyPr/>
        <a:lstStyle/>
        <a:p>
          <a:pPr rtl="0"/>
          <a:r>
            <a:rPr lang="en-US" smtClean="0"/>
            <a:t>Psikotropika</a:t>
          </a:r>
          <a:endParaRPr lang="en-US"/>
        </a:p>
      </dgm:t>
    </dgm:pt>
    <dgm:pt modelId="{F716E77B-FC66-426B-B7EE-FE5F45ED3E44}" type="parTrans" cxnId="{200589F6-0939-4D35-BE42-508A8A905971}">
      <dgm:prSet/>
      <dgm:spPr/>
      <dgm:t>
        <a:bodyPr/>
        <a:lstStyle/>
        <a:p>
          <a:endParaRPr lang="en-US"/>
        </a:p>
      </dgm:t>
    </dgm:pt>
    <dgm:pt modelId="{14EDC0FB-987E-49F6-AB21-B746A06D873A}" type="sibTrans" cxnId="{200589F6-0939-4D35-BE42-508A8A905971}">
      <dgm:prSet/>
      <dgm:spPr/>
      <dgm:t>
        <a:bodyPr/>
        <a:lstStyle/>
        <a:p>
          <a:endParaRPr lang="en-US"/>
        </a:p>
      </dgm:t>
    </dgm:pt>
    <dgm:pt modelId="{00C32820-0E12-451E-86A0-13892C31369A}">
      <dgm:prSet/>
      <dgm:spPr/>
      <dgm:t>
        <a:bodyPr/>
        <a:lstStyle/>
        <a:p>
          <a:pPr rtl="0"/>
          <a:r>
            <a:rPr lang="en-US" smtClean="0"/>
            <a:t>Zat psiko aktif lainnya</a:t>
          </a:r>
          <a:endParaRPr lang="en-US"/>
        </a:p>
      </dgm:t>
    </dgm:pt>
    <dgm:pt modelId="{E8A8BF81-995F-440F-8D0B-A18597A1D4F8}" type="parTrans" cxnId="{DE130C09-EB38-494D-A86D-89C32DDF7F02}">
      <dgm:prSet/>
      <dgm:spPr/>
      <dgm:t>
        <a:bodyPr/>
        <a:lstStyle/>
        <a:p>
          <a:endParaRPr lang="en-US"/>
        </a:p>
      </dgm:t>
    </dgm:pt>
    <dgm:pt modelId="{3905EFA4-7E9A-4560-A5FA-6BA58796B8C2}" type="sibTrans" cxnId="{DE130C09-EB38-494D-A86D-89C32DDF7F02}">
      <dgm:prSet/>
      <dgm:spPr/>
      <dgm:t>
        <a:bodyPr/>
        <a:lstStyle/>
        <a:p>
          <a:endParaRPr lang="en-US"/>
        </a:p>
      </dgm:t>
    </dgm:pt>
    <dgm:pt modelId="{CCEB0E3C-4050-4279-BBA5-D4DF8B2D84D5}" type="pres">
      <dgm:prSet presAssocID="{A02B9480-A6DB-4643-B6D8-DEED4A91CC8D}" presName="Name0" presStyleCnt="0">
        <dgm:presLayoutVars>
          <dgm:chMax val="7"/>
          <dgm:chPref val="7"/>
          <dgm:dir/>
        </dgm:presLayoutVars>
      </dgm:prSet>
      <dgm:spPr/>
    </dgm:pt>
    <dgm:pt modelId="{684C007F-3D0C-41AB-8978-718D96836128}" type="pres">
      <dgm:prSet presAssocID="{A02B9480-A6DB-4643-B6D8-DEED4A91CC8D}" presName="Name1" presStyleCnt="0"/>
      <dgm:spPr/>
    </dgm:pt>
    <dgm:pt modelId="{0E893C98-085B-4864-86E3-33125EE95FF0}" type="pres">
      <dgm:prSet presAssocID="{A02B9480-A6DB-4643-B6D8-DEED4A91CC8D}" presName="cycle" presStyleCnt="0"/>
      <dgm:spPr/>
    </dgm:pt>
    <dgm:pt modelId="{BC613216-74F4-47AE-9780-BEF262C8844D}" type="pres">
      <dgm:prSet presAssocID="{A02B9480-A6DB-4643-B6D8-DEED4A91CC8D}" presName="srcNode" presStyleLbl="node1" presStyleIdx="0" presStyleCnt="4"/>
      <dgm:spPr/>
    </dgm:pt>
    <dgm:pt modelId="{6EC00DAA-7503-4D42-B3CD-34A4CF760DFF}" type="pres">
      <dgm:prSet presAssocID="{A02B9480-A6DB-4643-B6D8-DEED4A91CC8D}" presName="conn" presStyleLbl="parChTrans1D2" presStyleIdx="0" presStyleCnt="1"/>
      <dgm:spPr/>
    </dgm:pt>
    <dgm:pt modelId="{8F319E4A-EE8A-40E1-9A98-4D180872308D}" type="pres">
      <dgm:prSet presAssocID="{A02B9480-A6DB-4643-B6D8-DEED4A91CC8D}" presName="extraNode" presStyleLbl="node1" presStyleIdx="0" presStyleCnt="4"/>
      <dgm:spPr/>
    </dgm:pt>
    <dgm:pt modelId="{C04F512C-D15B-481E-9EDA-8F01C3064CA3}" type="pres">
      <dgm:prSet presAssocID="{A02B9480-A6DB-4643-B6D8-DEED4A91CC8D}" presName="dstNode" presStyleLbl="node1" presStyleIdx="0" presStyleCnt="4"/>
      <dgm:spPr/>
    </dgm:pt>
    <dgm:pt modelId="{5F09870B-75F8-48E9-AC33-AFDA30B6C79C}" type="pres">
      <dgm:prSet presAssocID="{DE35BCBC-09B4-48EC-A36D-87402FD34A48}" presName="text_1" presStyleLbl="node1" presStyleIdx="0" presStyleCnt="4">
        <dgm:presLayoutVars>
          <dgm:bulletEnabled val="1"/>
        </dgm:presLayoutVars>
      </dgm:prSet>
      <dgm:spPr/>
    </dgm:pt>
    <dgm:pt modelId="{80F1E376-0A0C-41D3-9ABD-430D50CD3A16}" type="pres">
      <dgm:prSet presAssocID="{DE35BCBC-09B4-48EC-A36D-87402FD34A48}" presName="accent_1" presStyleCnt="0"/>
      <dgm:spPr/>
    </dgm:pt>
    <dgm:pt modelId="{2734C62C-7B3A-49B8-9F01-1F2070F5743E}" type="pres">
      <dgm:prSet presAssocID="{DE35BCBC-09B4-48EC-A36D-87402FD34A48}" presName="accentRepeatNode" presStyleLbl="solidFgAcc1" presStyleIdx="0" presStyleCnt="4"/>
      <dgm:spPr/>
    </dgm:pt>
    <dgm:pt modelId="{F85DF917-FDEF-4797-9DD0-0DC88EC835E1}" type="pres">
      <dgm:prSet presAssocID="{E38339C7-4014-4DAA-8323-E7C6BCC7A55D}" presName="text_2" presStyleLbl="node1" presStyleIdx="1" presStyleCnt="4">
        <dgm:presLayoutVars>
          <dgm:bulletEnabled val="1"/>
        </dgm:presLayoutVars>
      </dgm:prSet>
      <dgm:spPr/>
    </dgm:pt>
    <dgm:pt modelId="{3FEF046B-5EE5-4E28-9CF5-6E6E36FE86D0}" type="pres">
      <dgm:prSet presAssocID="{E38339C7-4014-4DAA-8323-E7C6BCC7A55D}" presName="accent_2" presStyleCnt="0"/>
      <dgm:spPr/>
    </dgm:pt>
    <dgm:pt modelId="{0CA500C1-E9F9-41E4-9CC6-93C006469A08}" type="pres">
      <dgm:prSet presAssocID="{E38339C7-4014-4DAA-8323-E7C6BCC7A55D}" presName="accentRepeatNode" presStyleLbl="solidFgAcc1" presStyleIdx="1" presStyleCnt="4"/>
      <dgm:spPr/>
    </dgm:pt>
    <dgm:pt modelId="{2B0D51CE-39E7-4164-80E6-9BCBE6F0AF21}" type="pres">
      <dgm:prSet presAssocID="{BE0C58FE-EA8C-4D47-88D5-F3AF8F7C4DD8}" presName="text_3" presStyleLbl="node1" presStyleIdx="2" presStyleCnt="4">
        <dgm:presLayoutVars>
          <dgm:bulletEnabled val="1"/>
        </dgm:presLayoutVars>
      </dgm:prSet>
      <dgm:spPr/>
    </dgm:pt>
    <dgm:pt modelId="{D95B64CD-9312-44F2-89FD-3ED9B3A6770A}" type="pres">
      <dgm:prSet presAssocID="{BE0C58FE-EA8C-4D47-88D5-F3AF8F7C4DD8}" presName="accent_3" presStyleCnt="0"/>
      <dgm:spPr/>
    </dgm:pt>
    <dgm:pt modelId="{38DB9A01-5150-4EFA-AB97-7E80ADAF890A}" type="pres">
      <dgm:prSet presAssocID="{BE0C58FE-EA8C-4D47-88D5-F3AF8F7C4DD8}" presName="accentRepeatNode" presStyleLbl="solidFgAcc1" presStyleIdx="2" presStyleCnt="4"/>
      <dgm:spPr/>
    </dgm:pt>
    <dgm:pt modelId="{97907CBD-05DA-41EF-988C-B6527FBF00DD}" type="pres">
      <dgm:prSet presAssocID="{00C32820-0E12-451E-86A0-13892C31369A}" presName="text_4" presStyleLbl="node1" presStyleIdx="3" presStyleCnt="4">
        <dgm:presLayoutVars>
          <dgm:bulletEnabled val="1"/>
        </dgm:presLayoutVars>
      </dgm:prSet>
      <dgm:spPr/>
    </dgm:pt>
    <dgm:pt modelId="{42562F37-3C91-4D47-87EB-9B39CA651020}" type="pres">
      <dgm:prSet presAssocID="{00C32820-0E12-451E-86A0-13892C31369A}" presName="accent_4" presStyleCnt="0"/>
      <dgm:spPr/>
    </dgm:pt>
    <dgm:pt modelId="{1A04DFC2-A58F-4E09-AD1F-4AF7325AD248}" type="pres">
      <dgm:prSet presAssocID="{00C32820-0E12-451E-86A0-13892C31369A}" presName="accentRepeatNode" presStyleLbl="solidFgAcc1" presStyleIdx="3" presStyleCnt="4"/>
      <dgm:spPr/>
    </dgm:pt>
  </dgm:ptLst>
  <dgm:cxnLst>
    <dgm:cxn modelId="{A33914E5-9B20-4B6E-8A7B-53D0F9BED615}" type="presOf" srcId="{A02B9480-A6DB-4643-B6D8-DEED4A91CC8D}" destId="{CCEB0E3C-4050-4279-BBA5-D4DF8B2D84D5}" srcOrd="0" destOrd="0" presId="urn:microsoft.com/office/officeart/2008/layout/VerticalCurvedList"/>
    <dgm:cxn modelId="{FBE889FC-DCCA-4E33-9E0C-7121A05F2DA5}" srcId="{A02B9480-A6DB-4643-B6D8-DEED4A91CC8D}" destId="{E38339C7-4014-4DAA-8323-E7C6BCC7A55D}" srcOrd="1" destOrd="0" parTransId="{4C0A3A2F-1E93-40FF-9038-A302D003D08B}" sibTransId="{DD42F7EC-29AA-4081-B1D6-6CC987DF0E77}"/>
    <dgm:cxn modelId="{200589F6-0939-4D35-BE42-508A8A905971}" srcId="{A02B9480-A6DB-4643-B6D8-DEED4A91CC8D}" destId="{BE0C58FE-EA8C-4D47-88D5-F3AF8F7C4DD8}" srcOrd="2" destOrd="0" parTransId="{F716E77B-FC66-426B-B7EE-FE5F45ED3E44}" sibTransId="{14EDC0FB-987E-49F6-AB21-B746A06D873A}"/>
    <dgm:cxn modelId="{A7D503CB-81E9-4878-A845-11354EA50A4E}" srcId="{A02B9480-A6DB-4643-B6D8-DEED4A91CC8D}" destId="{DE35BCBC-09B4-48EC-A36D-87402FD34A48}" srcOrd="0" destOrd="0" parTransId="{A57F27F6-54C8-4974-B5A9-9589B4E34A92}" sibTransId="{F9EAC422-BCFD-4DBA-B61C-E24FB6AB743B}"/>
    <dgm:cxn modelId="{DE130C09-EB38-494D-A86D-89C32DDF7F02}" srcId="{A02B9480-A6DB-4643-B6D8-DEED4A91CC8D}" destId="{00C32820-0E12-451E-86A0-13892C31369A}" srcOrd="3" destOrd="0" parTransId="{E8A8BF81-995F-440F-8D0B-A18597A1D4F8}" sibTransId="{3905EFA4-7E9A-4560-A5FA-6BA58796B8C2}"/>
    <dgm:cxn modelId="{9F393F18-29DF-4755-91F8-A52C4A7C7053}" type="presOf" srcId="{F9EAC422-BCFD-4DBA-B61C-E24FB6AB743B}" destId="{6EC00DAA-7503-4D42-B3CD-34A4CF760DFF}" srcOrd="0" destOrd="0" presId="urn:microsoft.com/office/officeart/2008/layout/VerticalCurvedList"/>
    <dgm:cxn modelId="{C990EC6E-0409-4B03-9AF4-23EB7FC42956}" type="presOf" srcId="{E38339C7-4014-4DAA-8323-E7C6BCC7A55D}" destId="{F85DF917-FDEF-4797-9DD0-0DC88EC835E1}" srcOrd="0" destOrd="0" presId="urn:microsoft.com/office/officeart/2008/layout/VerticalCurvedList"/>
    <dgm:cxn modelId="{0B8CF6AE-4B90-40F6-930C-131458504795}" type="presOf" srcId="{BE0C58FE-EA8C-4D47-88D5-F3AF8F7C4DD8}" destId="{2B0D51CE-39E7-4164-80E6-9BCBE6F0AF21}" srcOrd="0" destOrd="0" presId="urn:microsoft.com/office/officeart/2008/layout/VerticalCurvedList"/>
    <dgm:cxn modelId="{D406986C-6A6E-4F74-A989-C2DDBEFE126A}" type="presOf" srcId="{DE35BCBC-09B4-48EC-A36D-87402FD34A48}" destId="{5F09870B-75F8-48E9-AC33-AFDA30B6C79C}" srcOrd="0" destOrd="0" presId="urn:microsoft.com/office/officeart/2008/layout/VerticalCurvedList"/>
    <dgm:cxn modelId="{1AA39919-6711-4CF3-8F6E-6D317ABDAC86}" type="presOf" srcId="{00C32820-0E12-451E-86A0-13892C31369A}" destId="{97907CBD-05DA-41EF-988C-B6527FBF00DD}" srcOrd="0" destOrd="0" presId="urn:microsoft.com/office/officeart/2008/layout/VerticalCurvedList"/>
    <dgm:cxn modelId="{C7044599-CED2-46E1-BF55-E29313843EDE}" type="presParOf" srcId="{CCEB0E3C-4050-4279-BBA5-D4DF8B2D84D5}" destId="{684C007F-3D0C-41AB-8978-718D96836128}" srcOrd="0" destOrd="0" presId="urn:microsoft.com/office/officeart/2008/layout/VerticalCurvedList"/>
    <dgm:cxn modelId="{24AC92D7-5C7D-491E-9F2A-3A5AB67D5501}" type="presParOf" srcId="{684C007F-3D0C-41AB-8978-718D96836128}" destId="{0E893C98-085B-4864-86E3-33125EE95FF0}" srcOrd="0" destOrd="0" presId="urn:microsoft.com/office/officeart/2008/layout/VerticalCurvedList"/>
    <dgm:cxn modelId="{FBD63EF1-198D-47F8-8FCB-100405B0023E}" type="presParOf" srcId="{0E893C98-085B-4864-86E3-33125EE95FF0}" destId="{BC613216-74F4-47AE-9780-BEF262C8844D}" srcOrd="0" destOrd="0" presId="urn:microsoft.com/office/officeart/2008/layout/VerticalCurvedList"/>
    <dgm:cxn modelId="{F3F9DC8C-5595-45E8-89B1-70C4847E5789}" type="presParOf" srcId="{0E893C98-085B-4864-86E3-33125EE95FF0}" destId="{6EC00DAA-7503-4D42-B3CD-34A4CF760DFF}" srcOrd="1" destOrd="0" presId="urn:microsoft.com/office/officeart/2008/layout/VerticalCurvedList"/>
    <dgm:cxn modelId="{78AA0266-86B8-412B-98C2-2666FDC34B8C}" type="presParOf" srcId="{0E893C98-085B-4864-86E3-33125EE95FF0}" destId="{8F319E4A-EE8A-40E1-9A98-4D180872308D}" srcOrd="2" destOrd="0" presId="urn:microsoft.com/office/officeart/2008/layout/VerticalCurvedList"/>
    <dgm:cxn modelId="{5F3A162A-E38A-4044-A0EB-5CD78D01C75A}" type="presParOf" srcId="{0E893C98-085B-4864-86E3-33125EE95FF0}" destId="{C04F512C-D15B-481E-9EDA-8F01C3064CA3}" srcOrd="3" destOrd="0" presId="urn:microsoft.com/office/officeart/2008/layout/VerticalCurvedList"/>
    <dgm:cxn modelId="{943E366B-C665-4020-99DA-F3944C39661C}" type="presParOf" srcId="{684C007F-3D0C-41AB-8978-718D96836128}" destId="{5F09870B-75F8-48E9-AC33-AFDA30B6C79C}" srcOrd="1" destOrd="0" presId="urn:microsoft.com/office/officeart/2008/layout/VerticalCurvedList"/>
    <dgm:cxn modelId="{2D208CA1-2047-4777-91AC-DEC690E677F2}" type="presParOf" srcId="{684C007F-3D0C-41AB-8978-718D96836128}" destId="{80F1E376-0A0C-41D3-9ABD-430D50CD3A16}" srcOrd="2" destOrd="0" presId="urn:microsoft.com/office/officeart/2008/layout/VerticalCurvedList"/>
    <dgm:cxn modelId="{32A2F62E-1324-4AB5-A356-EB486258ABDF}" type="presParOf" srcId="{80F1E376-0A0C-41D3-9ABD-430D50CD3A16}" destId="{2734C62C-7B3A-49B8-9F01-1F2070F5743E}" srcOrd="0" destOrd="0" presId="urn:microsoft.com/office/officeart/2008/layout/VerticalCurvedList"/>
    <dgm:cxn modelId="{0C88F8E3-D56E-41FC-B60F-BBB7D7587967}" type="presParOf" srcId="{684C007F-3D0C-41AB-8978-718D96836128}" destId="{F85DF917-FDEF-4797-9DD0-0DC88EC835E1}" srcOrd="3" destOrd="0" presId="urn:microsoft.com/office/officeart/2008/layout/VerticalCurvedList"/>
    <dgm:cxn modelId="{652F65FC-371A-40D6-9850-D252A5BEF8C5}" type="presParOf" srcId="{684C007F-3D0C-41AB-8978-718D96836128}" destId="{3FEF046B-5EE5-4E28-9CF5-6E6E36FE86D0}" srcOrd="4" destOrd="0" presId="urn:microsoft.com/office/officeart/2008/layout/VerticalCurvedList"/>
    <dgm:cxn modelId="{F0DE2494-4A44-4C53-A48C-7A19045FF7E9}" type="presParOf" srcId="{3FEF046B-5EE5-4E28-9CF5-6E6E36FE86D0}" destId="{0CA500C1-E9F9-41E4-9CC6-93C006469A08}" srcOrd="0" destOrd="0" presId="urn:microsoft.com/office/officeart/2008/layout/VerticalCurvedList"/>
    <dgm:cxn modelId="{58B03E03-B6F2-4A4D-A1D5-0FCC62D7766C}" type="presParOf" srcId="{684C007F-3D0C-41AB-8978-718D96836128}" destId="{2B0D51CE-39E7-4164-80E6-9BCBE6F0AF21}" srcOrd="5" destOrd="0" presId="urn:microsoft.com/office/officeart/2008/layout/VerticalCurvedList"/>
    <dgm:cxn modelId="{6B813021-B0C1-4EA7-86F7-A3019BCE1652}" type="presParOf" srcId="{684C007F-3D0C-41AB-8978-718D96836128}" destId="{D95B64CD-9312-44F2-89FD-3ED9B3A6770A}" srcOrd="6" destOrd="0" presId="urn:microsoft.com/office/officeart/2008/layout/VerticalCurvedList"/>
    <dgm:cxn modelId="{2B19D880-68CF-435E-B167-E8CF123AB93B}" type="presParOf" srcId="{D95B64CD-9312-44F2-89FD-3ED9B3A6770A}" destId="{38DB9A01-5150-4EFA-AB97-7E80ADAF890A}" srcOrd="0" destOrd="0" presId="urn:microsoft.com/office/officeart/2008/layout/VerticalCurvedList"/>
    <dgm:cxn modelId="{02093F94-0E9D-4325-BF26-0FA8127C8191}" type="presParOf" srcId="{684C007F-3D0C-41AB-8978-718D96836128}" destId="{97907CBD-05DA-41EF-988C-B6527FBF00DD}" srcOrd="7" destOrd="0" presId="urn:microsoft.com/office/officeart/2008/layout/VerticalCurvedList"/>
    <dgm:cxn modelId="{2ECD71F6-B225-4F64-9199-7A19DD635DA7}" type="presParOf" srcId="{684C007F-3D0C-41AB-8978-718D96836128}" destId="{42562F37-3C91-4D47-87EB-9B39CA651020}" srcOrd="8" destOrd="0" presId="urn:microsoft.com/office/officeart/2008/layout/VerticalCurvedList"/>
    <dgm:cxn modelId="{D75270A5-09D2-417F-8926-939A3C118967}" type="presParOf" srcId="{42562F37-3C91-4D47-87EB-9B39CA651020}" destId="{1A04DFC2-A58F-4E09-AD1F-4AF7325AD2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C2330F3-F069-4E5C-A75A-E1B835CF00B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7B66A7A-4018-48C1-80FB-CBA8329D2CB5}">
      <dgm:prSet/>
      <dgm:spPr/>
      <dgm:t>
        <a:bodyPr/>
        <a:lstStyle/>
        <a:p>
          <a:pPr rtl="0"/>
          <a:r>
            <a:rPr lang="en-US" smtClean="0"/>
            <a:t>Mengenal dan menilai diri sendiri</a:t>
          </a:r>
          <a:endParaRPr lang="en-US"/>
        </a:p>
      </dgm:t>
    </dgm:pt>
    <dgm:pt modelId="{1FFC3F9E-1FF8-4C31-831F-727AFD01DDCA}" type="parTrans" cxnId="{3BC2FA50-FD49-401A-BD9F-E2C95139A9C4}">
      <dgm:prSet/>
      <dgm:spPr/>
      <dgm:t>
        <a:bodyPr/>
        <a:lstStyle/>
        <a:p>
          <a:endParaRPr lang="en-US"/>
        </a:p>
      </dgm:t>
    </dgm:pt>
    <dgm:pt modelId="{64903BA8-6A07-4272-91CD-C3F8A26CD9C0}" type="sibTrans" cxnId="{3BC2FA50-FD49-401A-BD9F-E2C95139A9C4}">
      <dgm:prSet/>
      <dgm:spPr/>
      <dgm:t>
        <a:bodyPr/>
        <a:lstStyle/>
        <a:p>
          <a:endParaRPr lang="en-US"/>
        </a:p>
      </dgm:t>
    </dgm:pt>
    <dgm:pt modelId="{BCACCFA8-E28A-4A6A-9E94-B2AA2568D926}">
      <dgm:prSet/>
      <dgm:spPr/>
      <dgm:t>
        <a:bodyPr/>
        <a:lstStyle/>
        <a:p>
          <a:pPr rtl="0"/>
          <a:r>
            <a:rPr lang="en-US" smtClean="0"/>
            <a:t>Meningkatkan harga diri</a:t>
          </a:r>
          <a:endParaRPr lang="en-US"/>
        </a:p>
      </dgm:t>
    </dgm:pt>
    <dgm:pt modelId="{600E4010-943A-4CA6-BCA5-61844FEDF9F9}" type="parTrans" cxnId="{D3259039-6B35-49BD-9678-AD4452D269EC}">
      <dgm:prSet/>
      <dgm:spPr/>
      <dgm:t>
        <a:bodyPr/>
        <a:lstStyle/>
        <a:p>
          <a:endParaRPr lang="en-US"/>
        </a:p>
      </dgm:t>
    </dgm:pt>
    <dgm:pt modelId="{98C62D92-3B8A-42EF-910F-14A380ADF8AF}" type="sibTrans" cxnId="{D3259039-6B35-49BD-9678-AD4452D269EC}">
      <dgm:prSet/>
      <dgm:spPr/>
      <dgm:t>
        <a:bodyPr/>
        <a:lstStyle/>
        <a:p>
          <a:endParaRPr lang="en-US"/>
        </a:p>
      </dgm:t>
    </dgm:pt>
    <dgm:pt modelId="{BD39D92E-46C6-41FB-A01F-6F06149F7CA7}">
      <dgm:prSet/>
      <dgm:spPr/>
      <dgm:t>
        <a:bodyPr/>
        <a:lstStyle/>
        <a:p>
          <a:pPr rtl="0"/>
          <a:r>
            <a:rPr lang="en-US" smtClean="0"/>
            <a:t>Meningkatkan rasa percaya diri</a:t>
          </a:r>
          <a:endParaRPr lang="en-US"/>
        </a:p>
      </dgm:t>
    </dgm:pt>
    <dgm:pt modelId="{2DB2A1D4-8CBB-4898-B192-C5FB3A6954DD}" type="parTrans" cxnId="{97027D03-2A2D-4455-9971-711C119CC2BF}">
      <dgm:prSet/>
      <dgm:spPr/>
      <dgm:t>
        <a:bodyPr/>
        <a:lstStyle/>
        <a:p>
          <a:endParaRPr lang="en-US"/>
        </a:p>
      </dgm:t>
    </dgm:pt>
    <dgm:pt modelId="{18556700-3160-4AEF-AA73-05EBA3A4987E}" type="sibTrans" cxnId="{97027D03-2A2D-4455-9971-711C119CC2BF}">
      <dgm:prSet/>
      <dgm:spPr/>
      <dgm:t>
        <a:bodyPr/>
        <a:lstStyle/>
        <a:p>
          <a:endParaRPr lang="en-US"/>
        </a:p>
      </dgm:t>
    </dgm:pt>
    <dgm:pt modelId="{8CD91B1C-F6F3-4902-A5D3-D38473AE4402}">
      <dgm:prSet/>
      <dgm:spPr/>
      <dgm:t>
        <a:bodyPr/>
        <a:lstStyle/>
        <a:p>
          <a:pPr rtl="0"/>
          <a:r>
            <a:rPr lang="en-US" smtClean="0"/>
            <a:t>Terampil mengatasi masalah dan mengambil keputusan</a:t>
          </a:r>
          <a:endParaRPr lang="en-US"/>
        </a:p>
      </dgm:t>
    </dgm:pt>
    <dgm:pt modelId="{F52FBAE6-4927-474B-B4FA-86BA5744DA74}" type="parTrans" cxnId="{589DFF97-EF4F-416D-BF7B-F9BC5E0DADF4}">
      <dgm:prSet/>
      <dgm:spPr/>
      <dgm:t>
        <a:bodyPr/>
        <a:lstStyle/>
        <a:p>
          <a:endParaRPr lang="en-US"/>
        </a:p>
      </dgm:t>
    </dgm:pt>
    <dgm:pt modelId="{1172EA89-EF24-4AFE-8756-6F53A3DDFF4A}" type="sibTrans" cxnId="{589DFF97-EF4F-416D-BF7B-F9BC5E0DADF4}">
      <dgm:prSet/>
      <dgm:spPr/>
      <dgm:t>
        <a:bodyPr/>
        <a:lstStyle/>
        <a:p>
          <a:endParaRPr lang="en-US"/>
        </a:p>
      </dgm:t>
    </dgm:pt>
    <dgm:pt modelId="{19377935-C433-4D6A-AF54-C6D1B3A8F76F}">
      <dgm:prSet/>
      <dgm:spPr/>
      <dgm:t>
        <a:bodyPr/>
        <a:lstStyle/>
        <a:p>
          <a:pPr rtl="0"/>
          <a:r>
            <a:rPr lang="en-US" smtClean="0"/>
            <a:t>Memilih pergaulan yang baik dan terampil menolak tawaran narkoba</a:t>
          </a:r>
          <a:endParaRPr lang="en-US"/>
        </a:p>
      </dgm:t>
    </dgm:pt>
    <dgm:pt modelId="{5167C2E3-A21A-495E-9C6C-104964BE819C}" type="parTrans" cxnId="{BCF71CF1-EDEA-49D5-8012-31BF1B223854}">
      <dgm:prSet/>
      <dgm:spPr/>
      <dgm:t>
        <a:bodyPr/>
        <a:lstStyle/>
        <a:p>
          <a:endParaRPr lang="en-US"/>
        </a:p>
      </dgm:t>
    </dgm:pt>
    <dgm:pt modelId="{322B3F3C-F53A-46BE-ACA1-8589E3C39B37}" type="sibTrans" cxnId="{BCF71CF1-EDEA-49D5-8012-31BF1B223854}">
      <dgm:prSet/>
      <dgm:spPr/>
      <dgm:t>
        <a:bodyPr/>
        <a:lstStyle/>
        <a:p>
          <a:endParaRPr lang="en-US"/>
        </a:p>
      </dgm:t>
    </dgm:pt>
    <dgm:pt modelId="{5E92C1C7-E770-474F-8927-C71D39A4EF15}">
      <dgm:prSet/>
      <dgm:spPr/>
      <dgm:t>
        <a:bodyPr/>
        <a:lstStyle/>
        <a:p>
          <a:pPr rtl="0"/>
          <a:r>
            <a:rPr lang="en-US" smtClean="0"/>
            <a:t>Terampil sebagai agen pencegahan penyalahgunaan narkoba</a:t>
          </a:r>
          <a:endParaRPr lang="en-US"/>
        </a:p>
      </dgm:t>
    </dgm:pt>
    <dgm:pt modelId="{67BC2137-BDCF-4C19-A9EF-9EEC1718063D}" type="parTrans" cxnId="{7E06B43F-B260-418B-A3C6-2C56E396FFE5}">
      <dgm:prSet/>
      <dgm:spPr/>
      <dgm:t>
        <a:bodyPr/>
        <a:lstStyle/>
        <a:p>
          <a:endParaRPr lang="en-US"/>
        </a:p>
      </dgm:t>
    </dgm:pt>
    <dgm:pt modelId="{3AE6D5D1-21FB-4B53-9812-4E3ECBE9EE6A}" type="sibTrans" cxnId="{7E06B43F-B260-418B-A3C6-2C56E396FFE5}">
      <dgm:prSet/>
      <dgm:spPr/>
      <dgm:t>
        <a:bodyPr/>
        <a:lstStyle/>
        <a:p>
          <a:endParaRPr lang="en-US"/>
        </a:p>
      </dgm:t>
    </dgm:pt>
    <dgm:pt modelId="{5A242F86-7673-4B96-A9C3-D7C7D0F8B119}">
      <dgm:prSet/>
      <dgm:spPr/>
      <dgm:t>
        <a:bodyPr/>
        <a:lstStyle/>
        <a:p>
          <a:pPr rtl="0"/>
          <a:r>
            <a:rPr lang="en-US" smtClean="0"/>
            <a:t>Menerapkan pola hidup sehat</a:t>
          </a:r>
          <a:endParaRPr lang="en-US"/>
        </a:p>
      </dgm:t>
    </dgm:pt>
    <dgm:pt modelId="{88C13B93-C2EB-4E29-8266-06544FCB0628}" type="parTrans" cxnId="{8A4D3FC1-29E1-4F3B-A74E-5C9EAF9D70E6}">
      <dgm:prSet/>
      <dgm:spPr/>
      <dgm:t>
        <a:bodyPr/>
        <a:lstStyle/>
        <a:p>
          <a:endParaRPr lang="en-US"/>
        </a:p>
      </dgm:t>
    </dgm:pt>
    <dgm:pt modelId="{D4D5D240-EF9C-4891-9F3A-BB1A4C3FB24D}" type="sibTrans" cxnId="{8A4D3FC1-29E1-4F3B-A74E-5C9EAF9D70E6}">
      <dgm:prSet/>
      <dgm:spPr/>
      <dgm:t>
        <a:bodyPr/>
        <a:lstStyle/>
        <a:p>
          <a:endParaRPr lang="en-US"/>
        </a:p>
      </dgm:t>
    </dgm:pt>
    <dgm:pt modelId="{814EFB06-95D0-4BCB-AEA9-74CF317DBE7B}">
      <dgm:prSet/>
      <dgm:spPr/>
      <dgm:t>
        <a:bodyPr/>
        <a:lstStyle/>
        <a:p>
          <a:pPr rtl="0"/>
          <a:r>
            <a:rPr lang="en-US" smtClean="0"/>
            <a:t>Memperkuat iman dan takwa kepada Tuhan</a:t>
          </a:r>
          <a:endParaRPr lang="en-US"/>
        </a:p>
      </dgm:t>
    </dgm:pt>
    <dgm:pt modelId="{0D279720-55B0-4857-A5C6-F8449BBFA8F9}" type="parTrans" cxnId="{AAFC7A06-F93F-4E6B-B037-7CA6D1814FDC}">
      <dgm:prSet/>
      <dgm:spPr/>
      <dgm:t>
        <a:bodyPr/>
        <a:lstStyle/>
        <a:p>
          <a:endParaRPr lang="en-US"/>
        </a:p>
      </dgm:t>
    </dgm:pt>
    <dgm:pt modelId="{C3FADA0E-7548-4DDD-B9B0-87E13E95D57B}" type="sibTrans" cxnId="{AAFC7A06-F93F-4E6B-B037-7CA6D1814FDC}">
      <dgm:prSet/>
      <dgm:spPr/>
      <dgm:t>
        <a:bodyPr/>
        <a:lstStyle/>
        <a:p>
          <a:endParaRPr lang="en-US"/>
        </a:p>
      </dgm:t>
    </dgm:pt>
    <dgm:pt modelId="{C31A8734-068F-47E9-8523-EF7BA3F7B1EF}">
      <dgm:prSet/>
      <dgm:spPr/>
      <dgm:t>
        <a:bodyPr/>
        <a:lstStyle/>
        <a:p>
          <a:pPr rtl="0"/>
          <a:r>
            <a:rPr lang="en-US" smtClean="0"/>
            <a:t>Melakukan kegiatan positif</a:t>
          </a:r>
          <a:endParaRPr lang="en-US"/>
        </a:p>
      </dgm:t>
    </dgm:pt>
    <dgm:pt modelId="{F7B176FD-95CA-418D-8D36-0DA1FE51EEED}" type="parTrans" cxnId="{8A30DC56-D9BD-403F-9311-C4FA785F3D98}">
      <dgm:prSet/>
      <dgm:spPr/>
      <dgm:t>
        <a:bodyPr/>
        <a:lstStyle/>
        <a:p>
          <a:endParaRPr lang="en-US"/>
        </a:p>
      </dgm:t>
    </dgm:pt>
    <dgm:pt modelId="{000670F3-3AE7-4772-8E40-CA988C28D452}" type="sibTrans" cxnId="{8A30DC56-D9BD-403F-9311-C4FA785F3D98}">
      <dgm:prSet/>
      <dgm:spPr/>
      <dgm:t>
        <a:bodyPr/>
        <a:lstStyle/>
        <a:p>
          <a:endParaRPr lang="en-US"/>
        </a:p>
      </dgm:t>
    </dgm:pt>
    <dgm:pt modelId="{53F4CABB-F396-4273-8354-A566066D0659}">
      <dgm:prSet/>
      <dgm:spPr/>
      <dgm:t>
        <a:bodyPr/>
        <a:lstStyle/>
        <a:p>
          <a:pPr rtl="0"/>
          <a:r>
            <a:rPr lang="en-US" smtClean="0"/>
            <a:t>Membangun komunikasi dan hubungan yang baik dengan teman dan keluarga</a:t>
          </a:r>
          <a:endParaRPr lang="en-US"/>
        </a:p>
      </dgm:t>
    </dgm:pt>
    <dgm:pt modelId="{D30F977C-F413-490E-9874-AB7B97A295C8}" type="parTrans" cxnId="{1C0D3435-5036-41DE-BF9A-1D588B04C75D}">
      <dgm:prSet/>
      <dgm:spPr/>
      <dgm:t>
        <a:bodyPr/>
        <a:lstStyle/>
        <a:p>
          <a:endParaRPr lang="en-US"/>
        </a:p>
      </dgm:t>
    </dgm:pt>
    <dgm:pt modelId="{8587BF19-AF0D-4588-9D25-3452C3DFAFB0}" type="sibTrans" cxnId="{1C0D3435-5036-41DE-BF9A-1D588B04C75D}">
      <dgm:prSet/>
      <dgm:spPr/>
      <dgm:t>
        <a:bodyPr/>
        <a:lstStyle/>
        <a:p>
          <a:endParaRPr lang="en-US"/>
        </a:p>
      </dgm:t>
    </dgm:pt>
    <dgm:pt modelId="{30162D8D-67E5-4BE3-BCF9-684F3748CE7D}" type="pres">
      <dgm:prSet presAssocID="{FC2330F3-F069-4E5C-A75A-E1B835CF00BC}" presName="linear" presStyleCnt="0">
        <dgm:presLayoutVars>
          <dgm:animLvl val="lvl"/>
          <dgm:resizeHandles val="exact"/>
        </dgm:presLayoutVars>
      </dgm:prSet>
      <dgm:spPr/>
    </dgm:pt>
    <dgm:pt modelId="{B6613026-0193-44D1-B12D-790904FC37BD}" type="pres">
      <dgm:prSet presAssocID="{17B66A7A-4018-48C1-80FB-CBA8329D2CB5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0D8E709-471D-41C6-8D15-5AB7F9945F72}" type="pres">
      <dgm:prSet presAssocID="{64903BA8-6A07-4272-91CD-C3F8A26CD9C0}" presName="spacer" presStyleCnt="0"/>
      <dgm:spPr/>
    </dgm:pt>
    <dgm:pt modelId="{B5FBA28D-5619-4D91-8DF0-92B08488070C}" type="pres">
      <dgm:prSet presAssocID="{BCACCFA8-E28A-4A6A-9E94-B2AA2568D92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A1CA0BB-12F6-400E-87B0-97003499FFC3}" type="pres">
      <dgm:prSet presAssocID="{98C62D92-3B8A-42EF-910F-14A380ADF8AF}" presName="spacer" presStyleCnt="0"/>
      <dgm:spPr/>
    </dgm:pt>
    <dgm:pt modelId="{28562CC0-AD59-4EA1-B96A-145376445A50}" type="pres">
      <dgm:prSet presAssocID="{BD39D92E-46C6-41FB-A01F-6F06149F7CA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34C05BE-DE09-487A-BAA1-082EA4329ED7}" type="pres">
      <dgm:prSet presAssocID="{18556700-3160-4AEF-AA73-05EBA3A4987E}" presName="spacer" presStyleCnt="0"/>
      <dgm:spPr/>
    </dgm:pt>
    <dgm:pt modelId="{1EB9493E-9FE2-4849-A409-B0E1766F9A59}" type="pres">
      <dgm:prSet presAssocID="{8CD91B1C-F6F3-4902-A5D3-D38473AE440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C6D44DD-FC2E-45D3-B64C-32117A3A1A6C}" type="pres">
      <dgm:prSet presAssocID="{1172EA89-EF24-4AFE-8756-6F53A3DDFF4A}" presName="spacer" presStyleCnt="0"/>
      <dgm:spPr/>
    </dgm:pt>
    <dgm:pt modelId="{028D8FF6-5E33-49E2-B05A-A2A7AFF6B052}" type="pres">
      <dgm:prSet presAssocID="{19377935-C433-4D6A-AF54-C6D1B3A8F76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F6C837B-2EF0-47C0-BB96-447E4471D88D}" type="pres">
      <dgm:prSet presAssocID="{322B3F3C-F53A-46BE-ACA1-8589E3C39B37}" presName="spacer" presStyleCnt="0"/>
      <dgm:spPr/>
    </dgm:pt>
    <dgm:pt modelId="{E83BB7A9-7F69-4F92-9A32-F4C3C24EC479}" type="pres">
      <dgm:prSet presAssocID="{5E92C1C7-E770-474F-8927-C71D39A4EF15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9C81249-2FCF-4652-BB53-F6402951AD02}" type="pres">
      <dgm:prSet presAssocID="{3AE6D5D1-21FB-4B53-9812-4E3ECBE9EE6A}" presName="spacer" presStyleCnt="0"/>
      <dgm:spPr/>
    </dgm:pt>
    <dgm:pt modelId="{0291C343-5B47-40EA-8822-A369010B781F}" type="pres">
      <dgm:prSet presAssocID="{5A242F86-7673-4B96-A9C3-D7C7D0F8B11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595D80A-CA2B-4BDC-B553-6F3CF4C26ECB}" type="pres">
      <dgm:prSet presAssocID="{D4D5D240-EF9C-4891-9F3A-BB1A4C3FB24D}" presName="spacer" presStyleCnt="0"/>
      <dgm:spPr/>
    </dgm:pt>
    <dgm:pt modelId="{7AA98713-3728-420E-B8AC-7BD5ED9BBCC5}" type="pres">
      <dgm:prSet presAssocID="{814EFB06-95D0-4BCB-AEA9-74CF317DBE7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A29509E-F581-4707-A114-50BB14ABC81F}" type="pres">
      <dgm:prSet presAssocID="{C3FADA0E-7548-4DDD-B9B0-87E13E95D57B}" presName="spacer" presStyleCnt="0"/>
      <dgm:spPr/>
    </dgm:pt>
    <dgm:pt modelId="{0CD9E276-8107-45DC-AEAA-B738B53E0D1A}" type="pres">
      <dgm:prSet presAssocID="{C31A8734-068F-47E9-8523-EF7BA3F7B1E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F168011-EAA5-4E7E-85AE-35648091280D}" type="pres">
      <dgm:prSet presAssocID="{000670F3-3AE7-4772-8E40-CA988C28D452}" presName="spacer" presStyleCnt="0"/>
      <dgm:spPr/>
    </dgm:pt>
    <dgm:pt modelId="{7DA36567-F458-4022-8E43-45356858E959}" type="pres">
      <dgm:prSet presAssocID="{53F4CABB-F396-4273-8354-A566066D065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89DFF97-EF4F-416D-BF7B-F9BC5E0DADF4}" srcId="{FC2330F3-F069-4E5C-A75A-E1B835CF00BC}" destId="{8CD91B1C-F6F3-4902-A5D3-D38473AE4402}" srcOrd="3" destOrd="0" parTransId="{F52FBAE6-4927-474B-B4FA-86BA5744DA74}" sibTransId="{1172EA89-EF24-4AFE-8756-6F53A3DDFF4A}"/>
    <dgm:cxn modelId="{BCF71CF1-EDEA-49D5-8012-31BF1B223854}" srcId="{FC2330F3-F069-4E5C-A75A-E1B835CF00BC}" destId="{19377935-C433-4D6A-AF54-C6D1B3A8F76F}" srcOrd="4" destOrd="0" parTransId="{5167C2E3-A21A-495E-9C6C-104964BE819C}" sibTransId="{322B3F3C-F53A-46BE-ACA1-8589E3C39B37}"/>
    <dgm:cxn modelId="{8C12F693-D5BA-4E9A-B96A-62609C862282}" type="presOf" srcId="{BCACCFA8-E28A-4A6A-9E94-B2AA2568D926}" destId="{B5FBA28D-5619-4D91-8DF0-92B08488070C}" srcOrd="0" destOrd="0" presId="urn:microsoft.com/office/officeart/2005/8/layout/vList2"/>
    <dgm:cxn modelId="{8A30DC56-D9BD-403F-9311-C4FA785F3D98}" srcId="{FC2330F3-F069-4E5C-A75A-E1B835CF00BC}" destId="{C31A8734-068F-47E9-8523-EF7BA3F7B1EF}" srcOrd="8" destOrd="0" parTransId="{F7B176FD-95CA-418D-8D36-0DA1FE51EEED}" sibTransId="{000670F3-3AE7-4772-8E40-CA988C28D452}"/>
    <dgm:cxn modelId="{BE5E7CAA-47FF-4613-A1A8-3FF54F03EAB0}" type="presOf" srcId="{17B66A7A-4018-48C1-80FB-CBA8329D2CB5}" destId="{B6613026-0193-44D1-B12D-790904FC37BD}" srcOrd="0" destOrd="0" presId="urn:microsoft.com/office/officeart/2005/8/layout/vList2"/>
    <dgm:cxn modelId="{4C7FE804-EA2A-4ADE-8AF3-4FEAD62BB9A0}" type="presOf" srcId="{19377935-C433-4D6A-AF54-C6D1B3A8F76F}" destId="{028D8FF6-5E33-49E2-B05A-A2A7AFF6B052}" srcOrd="0" destOrd="0" presId="urn:microsoft.com/office/officeart/2005/8/layout/vList2"/>
    <dgm:cxn modelId="{2CDF91BD-D660-4E48-9FC7-AAF71CB41F86}" type="presOf" srcId="{814EFB06-95D0-4BCB-AEA9-74CF317DBE7B}" destId="{7AA98713-3728-420E-B8AC-7BD5ED9BBCC5}" srcOrd="0" destOrd="0" presId="urn:microsoft.com/office/officeart/2005/8/layout/vList2"/>
    <dgm:cxn modelId="{8A24B433-76A7-4C6A-B12D-E233A6AAF57C}" type="presOf" srcId="{8CD91B1C-F6F3-4902-A5D3-D38473AE4402}" destId="{1EB9493E-9FE2-4849-A409-B0E1766F9A59}" srcOrd="0" destOrd="0" presId="urn:microsoft.com/office/officeart/2005/8/layout/vList2"/>
    <dgm:cxn modelId="{271D8506-89A1-4D4A-8828-FD3081120125}" type="presOf" srcId="{5A242F86-7673-4B96-A9C3-D7C7D0F8B119}" destId="{0291C343-5B47-40EA-8822-A369010B781F}" srcOrd="0" destOrd="0" presId="urn:microsoft.com/office/officeart/2005/8/layout/vList2"/>
    <dgm:cxn modelId="{9971C441-877E-42FC-B2BD-5477C10E4595}" type="presOf" srcId="{5E92C1C7-E770-474F-8927-C71D39A4EF15}" destId="{E83BB7A9-7F69-4F92-9A32-F4C3C24EC479}" srcOrd="0" destOrd="0" presId="urn:microsoft.com/office/officeart/2005/8/layout/vList2"/>
    <dgm:cxn modelId="{86B11064-275E-490B-8ACE-8213A6A51381}" type="presOf" srcId="{53F4CABB-F396-4273-8354-A566066D0659}" destId="{7DA36567-F458-4022-8E43-45356858E959}" srcOrd="0" destOrd="0" presId="urn:microsoft.com/office/officeart/2005/8/layout/vList2"/>
    <dgm:cxn modelId="{E595ADE2-DDA5-4E5D-970B-1739146D607E}" type="presOf" srcId="{FC2330F3-F069-4E5C-A75A-E1B835CF00BC}" destId="{30162D8D-67E5-4BE3-BCF9-684F3748CE7D}" srcOrd="0" destOrd="0" presId="urn:microsoft.com/office/officeart/2005/8/layout/vList2"/>
    <dgm:cxn modelId="{8A4D3FC1-29E1-4F3B-A74E-5C9EAF9D70E6}" srcId="{FC2330F3-F069-4E5C-A75A-E1B835CF00BC}" destId="{5A242F86-7673-4B96-A9C3-D7C7D0F8B119}" srcOrd="6" destOrd="0" parTransId="{88C13B93-C2EB-4E29-8266-06544FCB0628}" sibTransId="{D4D5D240-EF9C-4891-9F3A-BB1A4C3FB24D}"/>
    <dgm:cxn modelId="{AAFC7A06-F93F-4E6B-B037-7CA6D1814FDC}" srcId="{FC2330F3-F069-4E5C-A75A-E1B835CF00BC}" destId="{814EFB06-95D0-4BCB-AEA9-74CF317DBE7B}" srcOrd="7" destOrd="0" parTransId="{0D279720-55B0-4857-A5C6-F8449BBFA8F9}" sibTransId="{C3FADA0E-7548-4DDD-B9B0-87E13E95D57B}"/>
    <dgm:cxn modelId="{1AA21434-0909-4189-A3AA-E202EBBC1CC1}" type="presOf" srcId="{C31A8734-068F-47E9-8523-EF7BA3F7B1EF}" destId="{0CD9E276-8107-45DC-AEAA-B738B53E0D1A}" srcOrd="0" destOrd="0" presId="urn:microsoft.com/office/officeart/2005/8/layout/vList2"/>
    <dgm:cxn modelId="{D3259039-6B35-49BD-9678-AD4452D269EC}" srcId="{FC2330F3-F069-4E5C-A75A-E1B835CF00BC}" destId="{BCACCFA8-E28A-4A6A-9E94-B2AA2568D926}" srcOrd="1" destOrd="0" parTransId="{600E4010-943A-4CA6-BCA5-61844FEDF9F9}" sibTransId="{98C62D92-3B8A-42EF-910F-14A380ADF8AF}"/>
    <dgm:cxn modelId="{3BC2FA50-FD49-401A-BD9F-E2C95139A9C4}" srcId="{FC2330F3-F069-4E5C-A75A-E1B835CF00BC}" destId="{17B66A7A-4018-48C1-80FB-CBA8329D2CB5}" srcOrd="0" destOrd="0" parTransId="{1FFC3F9E-1FF8-4C31-831F-727AFD01DDCA}" sibTransId="{64903BA8-6A07-4272-91CD-C3F8A26CD9C0}"/>
    <dgm:cxn modelId="{A297649F-EA58-40B8-8E54-3166E81E8F5F}" type="presOf" srcId="{BD39D92E-46C6-41FB-A01F-6F06149F7CA7}" destId="{28562CC0-AD59-4EA1-B96A-145376445A50}" srcOrd="0" destOrd="0" presId="urn:microsoft.com/office/officeart/2005/8/layout/vList2"/>
    <dgm:cxn modelId="{97027D03-2A2D-4455-9971-711C119CC2BF}" srcId="{FC2330F3-F069-4E5C-A75A-E1B835CF00BC}" destId="{BD39D92E-46C6-41FB-A01F-6F06149F7CA7}" srcOrd="2" destOrd="0" parTransId="{2DB2A1D4-8CBB-4898-B192-C5FB3A6954DD}" sibTransId="{18556700-3160-4AEF-AA73-05EBA3A4987E}"/>
    <dgm:cxn modelId="{7E06B43F-B260-418B-A3C6-2C56E396FFE5}" srcId="{FC2330F3-F069-4E5C-A75A-E1B835CF00BC}" destId="{5E92C1C7-E770-474F-8927-C71D39A4EF15}" srcOrd="5" destOrd="0" parTransId="{67BC2137-BDCF-4C19-A9EF-9EEC1718063D}" sibTransId="{3AE6D5D1-21FB-4B53-9812-4E3ECBE9EE6A}"/>
    <dgm:cxn modelId="{1C0D3435-5036-41DE-BF9A-1D588B04C75D}" srcId="{FC2330F3-F069-4E5C-A75A-E1B835CF00BC}" destId="{53F4CABB-F396-4273-8354-A566066D0659}" srcOrd="9" destOrd="0" parTransId="{D30F977C-F413-490E-9874-AB7B97A295C8}" sibTransId="{8587BF19-AF0D-4588-9D25-3452C3DFAFB0}"/>
    <dgm:cxn modelId="{4DCD5180-C8D1-4D0A-9CA8-8969F2A9C9DD}" type="presParOf" srcId="{30162D8D-67E5-4BE3-BCF9-684F3748CE7D}" destId="{B6613026-0193-44D1-B12D-790904FC37BD}" srcOrd="0" destOrd="0" presId="urn:microsoft.com/office/officeart/2005/8/layout/vList2"/>
    <dgm:cxn modelId="{EA16E7D8-01A3-4893-AF9F-FFA9C756E609}" type="presParOf" srcId="{30162D8D-67E5-4BE3-BCF9-684F3748CE7D}" destId="{B0D8E709-471D-41C6-8D15-5AB7F9945F72}" srcOrd="1" destOrd="0" presId="urn:microsoft.com/office/officeart/2005/8/layout/vList2"/>
    <dgm:cxn modelId="{2A81AC6D-4C41-4867-B48A-0943DAB66CD3}" type="presParOf" srcId="{30162D8D-67E5-4BE3-BCF9-684F3748CE7D}" destId="{B5FBA28D-5619-4D91-8DF0-92B08488070C}" srcOrd="2" destOrd="0" presId="urn:microsoft.com/office/officeart/2005/8/layout/vList2"/>
    <dgm:cxn modelId="{9CCB91BD-700F-4D03-A79A-2436D8AB3769}" type="presParOf" srcId="{30162D8D-67E5-4BE3-BCF9-684F3748CE7D}" destId="{4A1CA0BB-12F6-400E-87B0-97003499FFC3}" srcOrd="3" destOrd="0" presId="urn:microsoft.com/office/officeart/2005/8/layout/vList2"/>
    <dgm:cxn modelId="{C1C7FF81-2415-4321-B33A-CE18DC583135}" type="presParOf" srcId="{30162D8D-67E5-4BE3-BCF9-684F3748CE7D}" destId="{28562CC0-AD59-4EA1-B96A-145376445A50}" srcOrd="4" destOrd="0" presId="urn:microsoft.com/office/officeart/2005/8/layout/vList2"/>
    <dgm:cxn modelId="{56693D09-79F8-4E3C-AC4A-4BE0F2C20F82}" type="presParOf" srcId="{30162D8D-67E5-4BE3-BCF9-684F3748CE7D}" destId="{934C05BE-DE09-487A-BAA1-082EA4329ED7}" srcOrd="5" destOrd="0" presId="urn:microsoft.com/office/officeart/2005/8/layout/vList2"/>
    <dgm:cxn modelId="{3EF802DD-C259-4C95-AF03-D26C8F7C1BAE}" type="presParOf" srcId="{30162D8D-67E5-4BE3-BCF9-684F3748CE7D}" destId="{1EB9493E-9FE2-4849-A409-B0E1766F9A59}" srcOrd="6" destOrd="0" presId="urn:microsoft.com/office/officeart/2005/8/layout/vList2"/>
    <dgm:cxn modelId="{0FF8964A-431F-44E3-B5E8-BD87AF5A3233}" type="presParOf" srcId="{30162D8D-67E5-4BE3-BCF9-684F3748CE7D}" destId="{6C6D44DD-FC2E-45D3-B64C-32117A3A1A6C}" srcOrd="7" destOrd="0" presId="urn:microsoft.com/office/officeart/2005/8/layout/vList2"/>
    <dgm:cxn modelId="{D1AA99CD-45E9-4934-B758-DD0B07E9C876}" type="presParOf" srcId="{30162D8D-67E5-4BE3-BCF9-684F3748CE7D}" destId="{028D8FF6-5E33-49E2-B05A-A2A7AFF6B052}" srcOrd="8" destOrd="0" presId="urn:microsoft.com/office/officeart/2005/8/layout/vList2"/>
    <dgm:cxn modelId="{42ED17F4-CBF7-458E-AB0A-30F2B0A93561}" type="presParOf" srcId="{30162D8D-67E5-4BE3-BCF9-684F3748CE7D}" destId="{1F6C837B-2EF0-47C0-BB96-447E4471D88D}" srcOrd="9" destOrd="0" presId="urn:microsoft.com/office/officeart/2005/8/layout/vList2"/>
    <dgm:cxn modelId="{7FF4A8B2-0C63-4A54-92CC-6B1967C661ED}" type="presParOf" srcId="{30162D8D-67E5-4BE3-BCF9-684F3748CE7D}" destId="{E83BB7A9-7F69-4F92-9A32-F4C3C24EC479}" srcOrd="10" destOrd="0" presId="urn:microsoft.com/office/officeart/2005/8/layout/vList2"/>
    <dgm:cxn modelId="{E481DA81-1D74-4CCE-94FF-E1B4FCBC4038}" type="presParOf" srcId="{30162D8D-67E5-4BE3-BCF9-684F3748CE7D}" destId="{B9C81249-2FCF-4652-BB53-F6402951AD02}" srcOrd="11" destOrd="0" presId="urn:microsoft.com/office/officeart/2005/8/layout/vList2"/>
    <dgm:cxn modelId="{9D99B3EC-3AA5-474B-B664-8315C18019CF}" type="presParOf" srcId="{30162D8D-67E5-4BE3-BCF9-684F3748CE7D}" destId="{0291C343-5B47-40EA-8822-A369010B781F}" srcOrd="12" destOrd="0" presId="urn:microsoft.com/office/officeart/2005/8/layout/vList2"/>
    <dgm:cxn modelId="{167FF8FB-1E96-4E03-ACA3-5655F9422E6D}" type="presParOf" srcId="{30162D8D-67E5-4BE3-BCF9-684F3748CE7D}" destId="{4595D80A-CA2B-4BDC-B553-6F3CF4C26ECB}" srcOrd="13" destOrd="0" presId="urn:microsoft.com/office/officeart/2005/8/layout/vList2"/>
    <dgm:cxn modelId="{7F137290-5858-414E-B840-20F68DE50034}" type="presParOf" srcId="{30162D8D-67E5-4BE3-BCF9-684F3748CE7D}" destId="{7AA98713-3728-420E-B8AC-7BD5ED9BBCC5}" srcOrd="14" destOrd="0" presId="urn:microsoft.com/office/officeart/2005/8/layout/vList2"/>
    <dgm:cxn modelId="{EF8DA5D9-1D3B-4C7A-8552-4DDA2EC50AF8}" type="presParOf" srcId="{30162D8D-67E5-4BE3-BCF9-684F3748CE7D}" destId="{8A29509E-F581-4707-A114-50BB14ABC81F}" srcOrd="15" destOrd="0" presId="urn:microsoft.com/office/officeart/2005/8/layout/vList2"/>
    <dgm:cxn modelId="{B163DAF1-78D5-4C9C-982F-FF29C4109EA8}" type="presParOf" srcId="{30162D8D-67E5-4BE3-BCF9-684F3748CE7D}" destId="{0CD9E276-8107-45DC-AEAA-B738B53E0D1A}" srcOrd="16" destOrd="0" presId="urn:microsoft.com/office/officeart/2005/8/layout/vList2"/>
    <dgm:cxn modelId="{2B2A5FEF-CDB0-48FA-BB18-20C28C40D6EB}" type="presParOf" srcId="{30162D8D-67E5-4BE3-BCF9-684F3748CE7D}" destId="{6F168011-EAA5-4E7E-85AE-35648091280D}" srcOrd="17" destOrd="0" presId="urn:microsoft.com/office/officeart/2005/8/layout/vList2"/>
    <dgm:cxn modelId="{38FF78AD-3321-4736-8E9F-79195FE7AA17}" type="presParOf" srcId="{30162D8D-67E5-4BE3-BCF9-684F3748CE7D}" destId="{7DA36567-F458-4022-8E43-45356858E95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99DCD95-F772-4657-B19C-9085A4CCCA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65A69F-6562-445D-800E-DB6E2A208437}">
      <dgm:prSet/>
      <dgm:spPr/>
      <dgm:t>
        <a:bodyPr/>
        <a:lstStyle/>
        <a:p>
          <a:pPr rtl="0"/>
          <a:r>
            <a:rPr lang="en-US" smtClean="0"/>
            <a:t>Upaya pencegahan diri dari bahaya narkoba</a:t>
          </a:r>
          <a:endParaRPr lang="en-US"/>
        </a:p>
      </dgm:t>
    </dgm:pt>
    <dgm:pt modelId="{E4AA1384-80D3-4F77-8CB6-E2BE909D2C98}" type="parTrans" cxnId="{1E302E23-A55A-4EB6-9D59-C5573E45D461}">
      <dgm:prSet/>
      <dgm:spPr/>
      <dgm:t>
        <a:bodyPr/>
        <a:lstStyle/>
        <a:p>
          <a:endParaRPr lang="en-US"/>
        </a:p>
      </dgm:t>
    </dgm:pt>
    <dgm:pt modelId="{8113A137-2076-4B74-96D5-03A67554B7B9}" type="sibTrans" cxnId="{1E302E23-A55A-4EB6-9D59-C5573E45D461}">
      <dgm:prSet/>
      <dgm:spPr/>
      <dgm:t>
        <a:bodyPr/>
        <a:lstStyle/>
        <a:p>
          <a:endParaRPr lang="en-US"/>
        </a:p>
      </dgm:t>
    </dgm:pt>
    <dgm:pt modelId="{12A6F695-4576-4399-8B5D-586BD843D47F}" type="pres">
      <dgm:prSet presAssocID="{C99DCD95-F772-4657-B19C-9085A4CCCABE}" presName="linear" presStyleCnt="0">
        <dgm:presLayoutVars>
          <dgm:animLvl val="lvl"/>
          <dgm:resizeHandles val="exact"/>
        </dgm:presLayoutVars>
      </dgm:prSet>
      <dgm:spPr/>
    </dgm:pt>
    <dgm:pt modelId="{43E899DB-7310-45EC-AD87-3331E52F8E60}" type="pres">
      <dgm:prSet presAssocID="{6C65A69F-6562-445D-800E-DB6E2A20843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302E23-A55A-4EB6-9D59-C5573E45D461}" srcId="{C99DCD95-F772-4657-B19C-9085A4CCCABE}" destId="{6C65A69F-6562-445D-800E-DB6E2A208437}" srcOrd="0" destOrd="0" parTransId="{E4AA1384-80D3-4F77-8CB6-E2BE909D2C98}" sibTransId="{8113A137-2076-4B74-96D5-03A67554B7B9}"/>
    <dgm:cxn modelId="{90B00902-2A49-4F0D-B4DC-1A48C3C889E5}" type="presOf" srcId="{6C65A69F-6562-445D-800E-DB6E2A208437}" destId="{43E899DB-7310-45EC-AD87-3331E52F8E60}" srcOrd="0" destOrd="0" presId="urn:microsoft.com/office/officeart/2005/8/layout/vList2"/>
    <dgm:cxn modelId="{9F79B769-34C9-4080-AAB3-647E94768480}" type="presOf" srcId="{C99DCD95-F772-4657-B19C-9085A4CCCABE}" destId="{12A6F695-4576-4399-8B5D-586BD843D47F}" srcOrd="0" destOrd="0" presId="urn:microsoft.com/office/officeart/2005/8/layout/vList2"/>
    <dgm:cxn modelId="{5BF74724-F932-4B65-A34E-E77966DE97C3}" type="presParOf" srcId="{12A6F695-4576-4399-8B5D-586BD843D47F}" destId="{43E899DB-7310-45EC-AD87-3331E52F8E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70596-5364-46C3-A2B2-54A5E03AD95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A1A870-546F-45A4-9220-4534175F6331}">
      <dgm:prSet/>
      <dgm:spPr/>
      <dgm:t>
        <a:bodyPr/>
        <a:lstStyle/>
        <a:p>
          <a:pPr rtl="0"/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obat</a:t>
          </a:r>
          <a:r>
            <a:rPr lang="en-US" dirty="0" smtClean="0"/>
            <a:t> yang </a:t>
          </a:r>
          <a:r>
            <a:rPr lang="en-US" dirty="0" err="1" smtClean="0"/>
            <a:t>berasal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tanaman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penurunan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kesadaran</a:t>
          </a:r>
          <a:r>
            <a:rPr lang="en-US" dirty="0" smtClean="0"/>
            <a:t>, </a:t>
          </a:r>
          <a:r>
            <a:rPr lang="en-US" dirty="0" err="1" smtClean="0"/>
            <a:t>menghilangkan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mengurangi</a:t>
          </a:r>
          <a:r>
            <a:rPr lang="en-US" dirty="0" smtClean="0"/>
            <a:t> rasa </a:t>
          </a:r>
          <a:r>
            <a:rPr lang="en-US" dirty="0" err="1" smtClean="0"/>
            <a:t>nyeri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ketergantungan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penggunanya</a:t>
          </a:r>
          <a:endParaRPr lang="en-US" dirty="0"/>
        </a:p>
      </dgm:t>
    </dgm:pt>
    <dgm:pt modelId="{4B2FCC03-FAE1-4360-9498-697159375E88}" type="parTrans" cxnId="{42F802B8-0F39-49E2-86B1-D401EDA58426}">
      <dgm:prSet/>
      <dgm:spPr/>
      <dgm:t>
        <a:bodyPr/>
        <a:lstStyle/>
        <a:p>
          <a:endParaRPr lang="en-US"/>
        </a:p>
      </dgm:t>
    </dgm:pt>
    <dgm:pt modelId="{FA543350-F607-4140-8D15-CAF89B684534}" type="sibTrans" cxnId="{42F802B8-0F39-49E2-86B1-D401EDA58426}">
      <dgm:prSet/>
      <dgm:spPr/>
      <dgm:t>
        <a:bodyPr/>
        <a:lstStyle/>
        <a:p>
          <a:endParaRPr lang="en-US"/>
        </a:p>
      </dgm:t>
    </dgm:pt>
    <dgm:pt modelId="{350256C3-B802-4025-B54D-6B6CE72E54D0}" type="pres">
      <dgm:prSet presAssocID="{71F70596-5364-46C3-A2B2-54A5E03AD959}" presName="linear" presStyleCnt="0">
        <dgm:presLayoutVars>
          <dgm:animLvl val="lvl"/>
          <dgm:resizeHandles val="exact"/>
        </dgm:presLayoutVars>
      </dgm:prSet>
      <dgm:spPr/>
    </dgm:pt>
    <dgm:pt modelId="{0C37B597-0599-4C6C-B750-0048D177EFBD}" type="pres">
      <dgm:prSet presAssocID="{9BA1A870-546F-45A4-9220-4534175F63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7C1CF-5B8B-4929-8CC2-2369C012F2AB}" type="presOf" srcId="{9BA1A870-546F-45A4-9220-4534175F6331}" destId="{0C37B597-0599-4C6C-B750-0048D177EFBD}" srcOrd="0" destOrd="0" presId="urn:microsoft.com/office/officeart/2005/8/layout/vList2"/>
    <dgm:cxn modelId="{42F802B8-0F39-49E2-86B1-D401EDA58426}" srcId="{71F70596-5364-46C3-A2B2-54A5E03AD959}" destId="{9BA1A870-546F-45A4-9220-4534175F6331}" srcOrd="0" destOrd="0" parTransId="{4B2FCC03-FAE1-4360-9498-697159375E88}" sibTransId="{FA543350-F607-4140-8D15-CAF89B684534}"/>
    <dgm:cxn modelId="{7C9EDE7F-17CC-4B96-B790-ACF2283D01C2}" type="presOf" srcId="{71F70596-5364-46C3-A2B2-54A5E03AD959}" destId="{350256C3-B802-4025-B54D-6B6CE72E54D0}" srcOrd="0" destOrd="0" presId="urn:microsoft.com/office/officeart/2005/8/layout/vList2"/>
    <dgm:cxn modelId="{F1D66CF1-1614-4407-8A7B-833948A58828}" type="presParOf" srcId="{350256C3-B802-4025-B54D-6B6CE72E54D0}" destId="{0C37B597-0599-4C6C-B750-0048D177EF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C35828-23FC-47CF-95AA-91B8A211C5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4BD36D-D54C-4624-934F-E04E522FB50B}">
      <dgm:prSet/>
      <dgm:spPr/>
      <dgm:t>
        <a:bodyPr/>
        <a:lstStyle/>
        <a:p>
          <a:pPr rtl="0"/>
          <a:r>
            <a:rPr lang="en-US" b="1" dirty="0" err="1" smtClean="0"/>
            <a:t>Narkotika</a:t>
          </a:r>
          <a:endParaRPr lang="en-US" dirty="0"/>
        </a:p>
      </dgm:t>
    </dgm:pt>
    <dgm:pt modelId="{7B8BD390-6A8B-4D6B-8C13-B19EEEE0E878}" type="parTrans" cxnId="{375613D6-33A5-422E-B868-811275255B46}">
      <dgm:prSet/>
      <dgm:spPr/>
      <dgm:t>
        <a:bodyPr/>
        <a:lstStyle/>
        <a:p>
          <a:endParaRPr lang="en-US"/>
        </a:p>
      </dgm:t>
    </dgm:pt>
    <dgm:pt modelId="{9F8B1136-500C-4854-B539-167F3063F738}" type="sibTrans" cxnId="{375613D6-33A5-422E-B868-811275255B46}">
      <dgm:prSet/>
      <dgm:spPr/>
      <dgm:t>
        <a:bodyPr/>
        <a:lstStyle/>
        <a:p>
          <a:endParaRPr lang="en-US"/>
        </a:p>
      </dgm:t>
    </dgm:pt>
    <dgm:pt modelId="{839E1F2F-2997-46E6-8940-EADF60D4FFF9}" type="pres">
      <dgm:prSet presAssocID="{20C35828-23FC-47CF-95AA-91B8A211C5E8}" presName="linear" presStyleCnt="0">
        <dgm:presLayoutVars>
          <dgm:animLvl val="lvl"/>
          <dgm:resizeHandles val="exact"/>
        </dgm:presLayoutVars>
      </dgm:prSet>
      <dgm:spPr/>
    </dgm:pt>
    <dgm:pt modelId="{563A3CCE-A536-40B7-88AC-88D099BEE34D}" type="pres">
      <dgm:prSet presAssocID="{044BD36D-D54C-4624-934F-E04E522FB5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663D19-2694-4C4E-A89A-44379EACFA92}" type="presOf" srcId="{044BD36D-D54C-4624-934F-E04E522FB50B}" destId="{563A3CCE-A536-40B7-88AC-88D099BEE34D}" srcOrd="0" destOrd="0" presId="urn:microsoft.com/office/officeart/2005/8/layout/vList2"/>
    <dgm:cxn modelId="{A9F6E412-8C8C-448B-8312-A781BFE826AE}" type="presOf" srcId="{20C35828-23FC-47CF-95AA-91B8A211C5E8}" destId="{839E1F2F-2997-46E6-8940-EADF60D4FFF9}" srcOrd="0" destOrd="0" presId="urn:microsoft.com/office/officeart/2005/8/layout/vList2"/>
    <dgm:cxn modelId="{375613D6-33A5-422E-B868-811275255B46}" srcId="{20C35828-23FC-47CF-95AA-91B8A211C5E8}" destId="{044BD36D-D54C-4624-934F-E04E522FB50B}" srcOrd="0" destOrd="0" parTransId="{7B8BD390-6A8B-4D6B-8C13-B19EEEE0E878}" sibTransId="{9F8B1136-500C-4854-B539-167F3063F738}"/>
    <dgm:cxn modelId="{CE410C2B-FFC5-4950-9EFF-286FCD02E9C2}" type="presParOf" srcId="{839E1F2F-2997-46E6-8940-EADF60D4FFF9}" destId="{563A3CCE-A536-40B7-88AC-88D099BEE3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50E277-169B-42C2-9DB6-329723C7CB1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24ECEC-6A4A-4657-B183-88E5D51047E0}">
      <dgm:prSet custT="1"/>
      <dgm:spPr/>
      <dgm:t>
        <a:bodyPr/>
        <a:lstStyle/>
        <a:p>
          <a:pPr rtl="0"/>
          <a:r>
            <a:rPr lang="en-US" sz="2400" dirty="0" err="1" smtClean="0"/>
            <a:t>Golongan</a:t>
          </a:r>
          <a:r>
            <a:rPr lang="en-US" sz="2400" dirty="0" smtClean="0"/>
            <a:t> I</a:t>
          </a:r>
          <a:endParaRPr lang="en-US" sz="2400" dirty="0"/>
        </a:p>
      </dgm:t>
    </dgm:pt>
    <dgm:pt modelId="{0AE28B3C-9D45-4F81-AD29-B116541D73E4}" type="parTrans" cxnId="{B71B9FD7-A4A4-428F-A9B1-A992AFBE5D91}">
      <dgm:prSet/>
      <dgm:spPr/>
      <dgm:t>
        <a:bodyPr/>
        <a:lstStyle/>
        <a:p>
          <a:endParaRPr lang="en-US"/>
        </a:p>
      </dgm:t>
    </dgm:pt>
    <dgm:pt modelId="{D8BA59A8-08DF-4618-9E35-850A46E0ADFB}" type="sibTrans" cxnId="{B71B9FD7-A4A4-428F-A9B1-A992AFBE5D91}">
      <dgm:prSet/>
      <dgm:spPr/>
      <dgm:t>
        <a:bodyPr/>
        <a:lstStyle/>
        <a:p>
          <a:endParaRPr lang="en-US"/>
        </a:p>
      </dgm:t>
    </dgm:pt>
    <dgm:pt modelId="{FD5F439E-3C4B-4D76-8AB1-D65B25603CDB}">
      <dgm:prSet/>
      <dgm:spPr/>
      <dgm:t>
        <a:bodyPr/>
        <a:lstStyle/>
        <a:p>
          <a:pPr rtl="0"/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berbahaya</a:t>
          </a:r>
          <a:r>
            <a:rPr lang="en-US" dirty="0" smtClean="0"/>
            <a:t> </a:t>
          </a:r>
          <a:r>
            <a:rPr lang="en-US" dirty="0" err="1" smtClean="0"/>
            <a:t>berpotensi</a:t>
          </a:r>
          <a:r>
            <a:rPr lang="en-US" dirty="0" smtClean="0"/>
            <a:t>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ketergantungan</a:t>
          </a:r>
          <a:endParaRPr lang="en-US" dirty="0"/>
        </a:p>
      </dgm:t>
    </dgm:pt>
    <dgm:pt modelId="{9FB2E634-A2BB-4DD0-BA4C-87E0E79EE920}" type="parTrans" cxnId="{76F80FBD-F24D-4AFF-9FEB-FDF4231D9522}">
      <dgm:prSet/>
      <dgm:spPr/>
      <dgm:t>
        <a:bodyPr/>
        <a:lstStyle/>
        <a:p>
          <a:endParaRPr lang="en-US"/>
        </a:p>
      </dgm:t>
    </dgm:pt>
    <dgm:pt modelId="{B115C29E-DAA7-488A-993E-D731EAD08540}" type="sibTrans" cxnId="{76F80FBD-F24D-4AFF-9FEB-FDF4231D9522}">
      <dgm:prSet/>
      <dgm:spPr/>
      <dgm:t>
        <a:bodyPr/>
        <a:lstStyle/>
        <a:p>
          <a:endParaRPr lang="en-US"/>
        </a:p>
      </dgm:t>
    </dgm:pt>
    <dgm:pt modelId="{12D06450-5477-41C4-BD35-01802A2D3F28}">
      <dgm:prSet custT="1"/>
      <dgm:spPr/>
      <dgm:t>
        <a:bodyPr/>
        <a:lstStyle/>
        <a:p>
          <a:pPr rtl="0"/>
          <a:r>
            <a:rPr lang="en-US" sz="2400" dirty="0" smtClean="0"/>
            <a:t>Heroin/</a:t>
          </a:r>
          <a:r>
            <a:rPr lang="en-US" sz="2400" dirty="0" err="1" smtClean="0"/>
            <a:t>putaw</a:t>
          </a:r>
          <a:endParaRPr lang="en-US" sz="2400" dirty="0"/>
        </a:p>
      </dgm:t>
    </dgm:pt>
    <dgm:pt modelId="{4D20841E-64F1-4BEE-91F7-D1E96064EF55}" type="parTrans" cxnId="{086D6D0A-AFC1-4405-9404-71651234C42F}">
      <dgm:prSet/>
      <dgm:spPr/>
      <dgm:t>
        <a:bodyPr/>
        <a:lstStyle/>
        <a:p>
          <a:endParaRPr lang="en-US"/>
        </a:p>
      </dgm:t>
    </dgm:pt>
    <dgm:pt modelId="{4781617A-FDDD-415A-8639-91E0655F77FB}" type="sibTrans" cxnId="{086D6D0A-AFC1-4405-9404-71651234C42F}">
      <dgm:prSet/>
      <dgm:spPr/>
      <dgm:t>
        <a:bodyPr/>
        <a:lstStyle/>
        <a:p>
          <a:endParaRPr lang="en-US"/>
        </a:p>
      </dgm:t>
    </dgm:pt>
    <dgm:pt modelId="{CA50531C-8A6F-44AF-A53A-92D18F7E83E4}">
      <dgm:prSet custT="1"/>
      <dgm:spPr/>
      <dgm:t>
        <a:bodyPr/>
        <a:lstStyle/>
        <a:p>
          <a:pPr rtl="0"/>
          <a:r>
            <a:rPr lang="en-US" sz="2400" dirty="0" err="1" smtClean="0"/>
            <a:t>Kokain</a:t>
          </a:r>
          <a:endParaRPr lang="en-US" sz="2400" dirty="0"/>
        </a:p>
      </dgm:t>
    </dgm:pt>
    <dgm:pt modelId="{83D967F0-E377-4FC5-97AA-98627F4AA4C8}" type="parTrans" cxnId="{E9A1B104-66C5-41C9-B849-DEC6C34F5422}">
      <dgm:prSet/>
      <dgm:spPr/>
      <dgm:t>
        <a:bodyPr/>
        <a:lstStyle/>
        <a:p>
          <a:endParaRPr lang="en-US"/>
        </a:p>
      </dgm:t>
    </dgm:pt>
    <dgm:pt modelId="{A7DA8660-0E27-40CE-B055-A66A1FCCB09A}" type="sibTrans" cxnId="{E9A1B104-66C5-41C9-B849-DEC6C34F5422}">
      <dgm:prSet/>
      <dgm:spPr/>
      <dgm:t>
        <a:bodyPr/>
        <a:lstStyle/>
        <a:p>
          <a:endParaRPr lang="en-US"/>
        </a:p>
      </dgm:t>
    </dgm:pt>
    <dgm:pt modelId="{97D10474-029D-49BA-A6D4-5E27F6A6FE1A}">
      <dgm:prSet custT="1"/>
      <dgm:spPr/>
      <dgm:t>
        <a:bodyPr/>
        <a:lstStyle/>
        <a:p>
          <a:pPr rtl="0"/>
          <a:r>
            <a:rPr lang="en-US" sz="2400" dirty="0" smtClean="0"/>
            <a:t>Ganja</a:t>
          </a:r>
          <a:endParaRPr lang="en-US" sz="2400" dirty="0"/>
        </a:p>
      </dgm:t>
    </dgm:pt>
    <dgm:pt modelId="{448AB01F-A1CB-4148-814A-4F615642BC29}" type="parTrans" cxnId="{10336499-EE0E-4106-AA12-2671203CDC07}">
      <dgm:prSet/>
      <dgm:spPr/>
      <dgm:t>
        <a:bodyPr/>
        <a:lstStyle/>
        <a:p>
          <a:endParaRPr lang="en-US"/>
        </a:p>
      </dgm:t>
    </dgm:pt>
    <dgm:pt modelId="{0B3764FC-F3BD-4307-8C5C-718FE08A6C7B}" type="sibTrans" cxnId="{10336499-EE0E-4106-AA12-2671203CDC07}">
      <dgm:prSet/>
      <dgm:spPr/>
      <dgm:t>
        <a:bodyPr/>
        <a:lstStyle/>
        <a:p>
          <a:endParaRPr lang="en-US"/>
        </a:p>
      </dgm:t>
    </dgm:pt>
    <dgm:pt modelId="{868F3098-9227-4C82-A2BD-50B2239B798F}" type="pres">
      <dgm:prSet presAssocID="{9650E277-169B-42C2-9DB6-329723C7CB10}" presName="Name0" presStyleCnt="0">
        <dgm:presLayoutVars>
          <dgm:chMax val="7"/>
          <dgm:chPref val="7"/>
          <dgm:dir/>
        </dgm:presLayoutVars>
      </dgm:prSet>
      <dgm:spPr/>
    </dgm:pt>
    <dgm:pt modelId="{2710A588-7701-4D3A-97C1-2B5523D620C7}" type="pres">
      <dgm:prSet presAssocID="{9650E277-169B-42C2-9DB6-329723C7CB10}" presName="Name1" presStyleCnt="0"/>
      <dgm:spPr/>
    </dgm:pt>
    <dgm:pt modelId="{27BBF19E-7467-472D-987B-D6F5F666A2DA}" type="pres">
      <dgm:prSet presAssocID="{9650E277-169B-42C2-9DB6-329723C7CB10}" presName="cycle" presStyleCnt="0"/>
      <dgm:spPr/>
    </dgm:pt>
    <dgm:pt modelId="{AFE3072A-61AE-4EDC-BA5B-51B935D742E9}" type="pres">
      <dgm:prSet presAssocID="{9650E277-169B-42C2-9DB6-329723C7CB10}" presName="srcNode" presStyleLbl="node1" presStyleIdx="0" presStyleCnt="5"/>
      <dgm:spPr/>
    </dgm:pt>
    <dgm:pt modelId="{1E6AEFA2-231E-4267-A8A7-F7A060CE6A4E}" type="pres">
      <dgm:prSet presAssocID="{9650E277-169B-42C2-9DB6-329723C7CB10}" presName="conn" presStyleLbl="parChTrans1D2" presStyleIdx="0" presStyleCnt="1"/>
      <dgm:spPr/>
    </dgm:pt>
    <dgm:pt modelId="{7AB79C7D-3AAF-421C-92A6-6515BFD2F9E1}" type="pres">
      <dgm:prSet presAssocID="{9650E277-169B-42C2-9DB6-329723C7CB10}" presName="extraNode" presStyleLbl="node1" presStyleIdx="0" presStyleCnt="5"/>
      <dgm:spPr/>
    </dgm:pt>
    <dgm:pt modelId="{C359D236-B042-4F4A-BFA5-68B9717BEBD8}" type="pres">
      <dgm:prSet presAssocID="{9650E277-169B-42C2-9DB6-329723C7CB10}" presName="dstNode" presStyleLbl="node1" presStyleIdx="0" presStyleCnt="5"/>
      <dgm:spPr/>
    </dgm:pt>
    <dgm:pt modelId="{FE09C515-F108-41F3-BA4C-08E1FF575C18}" type="pres">
      <dgm:prSet presAssocID="{C724ECEC-6A4A-4657-B183-88E5D51047E0}" presName="text_1" presStyleLbl="node1" presStyleIdx="0" presStyleCnt="5">
        <dgm:presLayoutVars>
          <dgm:bulletEnabled val="1"/>
        </dgm:presLayoutVars>
      </dgm:prSet>
      <dgm:spPr/>
    </dgm:pt>
    <dgm:pt modelId="{BE657C91-212A-43D8-A195-48251C6CBAA9}" type="pres">
      <dgm:prSet presAssocID="{C724ECEC-6A4A-4657-B183-88E5D51047E0}" presName="accent_1" presStyleCnt="0"/>
      <dgm:spPr/>
    </dgm:pt>
    <dgm:pt modelId="{F00E2502-27A6-4B8C-93B6-DEA5BBE8A1AC}" type="pres">
      <dgm:prSet presAssocID="{C724ECEC-6A4A-4657-B183-88E5D51047E0}" presName="accentRepeatNode" presStyleLbl="solidFgAcc1" presStyleIdx="0" presStyleCnt="5"/>
      <dgm:spPr/>
    </dgm:pt>
    <dgm:pt modelId="{32BBBDEC-C98C-4BD3-940A-1BB32DABA98E}" type="pres">
      <dgm:prSet presAssocID="{FD5F439E-3C4B-4D76-8AB1-D65B25603CDB}" presName="text_2" presStyleLbl="node1" presStyleIdx="1" presStyleCnt="5">
        <dgm:presLayoutVars>
          <dgm:bulletEnabled val="1"/>
        </dgm:presLayoutVars>
      </dgm:prSet>
      <dgm:spPr/>
    </dgm:pt>
    <dgm:pt modelId="{BAD8C674-4CC5-40C5-805C-994F16AC4D86}" type="pres">
      <dgm:prSet presAssocID="{FD5F439E-3C4B-4D76-8AB1-D65B25603CDB}" presName="accent_2" presStyleCnt="0"/>
      <dgm:spPr/>
    </dgm:pt>
    <dgm:pt modelId="{7A3F8C9B-8F42-4233-8333-33180BD77F1F}" type="pres">
      <dgm:prSet presAssocID="{FD5F439E-3C4B-4D76-8AB1-D65B25603CDB}" presName="accentRepeatNode" presStyleLbl="solidFgAcc1" presStyleIdx="1" presStyleCnt="5"/>
      <dgm:spPr/>
    </dgm:pt>
    <dgm:pt modelId="{32FD235D-F8FE-450C-AC99-BAFF41E0351F}" type="pres">
      <dgm:prSet presAssocID="{12D06450-5477-41C4-BD35-01802A2D3F28}" presName="text_3" presStyleLbl="node1" presStyleIdx="2" presStyleCnt="5">
        <dgm:presLayoutVars>
          <dgm:bulletEnabled val="1"/>
        </dgm:presLayoutVars>
      </dgm:prSet>
      <dgm:spPr/>
    </dgm:pt>
    <dgm:pt modelId="{E44A6B25-35B0-4505-A389-3956192D84F2}" type="pres">
      <dgm:prSet presAssocID="{12D06450-5477-41C4-BD35-01802A2D3F28}" presName="accent_3" presStyleCnt="0"/>
      <dgm:spPr/>
    </dgm:pt>
    <dgm:pt modelId="{541B6C2F-80E7-4570-AAC9-327E761E5605}" type="pres">
      <dgm:prSet presAssocID="{12D06450-5477-41C4-BD35-01802A2D3F28}" presName="accentRepeatNode" presStyleLbl="solidFgAcc1" presStyleIdx="2" presStyleCnt="5"/>
      <dgm:spPr/>
    </dgm:pt>
    <dgm:pt modelId="{36B862FD-9F15-4EE0-9E8C-5D8DB811ADDD}" type="pres">
      <dgm:prSet presAssocID="{CA50531C-8A6F-44AF-A53A-92D18F7E83E4}" presName="text_4" presStyleLbl="node1" presStyleIdx="3" presStyleCnt="5">
        <dgm:presLayoutVars>
          <dgm:bulletEnabled val="1"/>
        </dgm:presLayoutVars>
      </dgm:prSet>
      <dgm:spPr/>
    </dgm:pt>
    <dgm:pt modelId="{374ADB75-139C-40C9-8D71-3C1D2F9B7996}" type="pres">
      <dgm:prSet presAssocID="{CA50531C-8A6F-44AF-A53A-92D18F7E83E4}" presName="accent_4" presStyleCnt="0"/>
      <dgm:spPr/>
    </dgm:pt>
    <dgm:pt modelId="{2F8DD462-4CF7-48CF-9B34-34B32390B672}" type="pres">
      <dgm:prSet presAssocID="{CA50531C-8A6F-44AF-A53A-92D18F7E83E4}" presName="accentRepeatNode" presStyleLbl="solidFgAcc1" presStyleIdx="3" presStyleCnt="5"/>
      <dgm:spPr/>
    </dgm:pt>
    <dgm:pt modelId="{FD733734-866A-4420-BEF8-CF1FB05C528B}" type="pres">
      <dgm:prSet presAssocID="{97D10474-029D-49BA-A6D4-5E27F6A6FE1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30F52-20B3-4E33-9499-34C60C21A221}" type="pres">
      <dgm:prSet presAssocID="{97D10474-029D-49BA-A6D4-5E27F6A6FE1A}" presName="accent_5" presStyleCnt="0"/>
      <dgm:spPr/>
    </dgm:pt>
    <dgm:pt modelId="{1DABDD91-C9A6-4564-83CF-23A54E3ABE1D}" type="pres">
      <dgm:prSet presAssocID="{97D10474-029D-49BA-A6D4-5E27F6A6FE1A}" presName="accentRepeatNode" presStyleLbl="solidFgAcc1" presStyleIdx="4" presStyleCnt="5"/>
      <dgm:spPr/>
    </dgm:pt>
  </dgm:ptLst>
  <dgm:cxnLst>
    <dgm:cxn modelId="{E1C91710-2268-495D-AF79-C2A00FCF43A5}" type="presOf" srcId="{FD5F439E-3C4B-4D76-8AB1-D65B25603CDB}" destId="{32BBBDEC-C98C-4BD3-940A-1BB32DABA98E}" srcOrd="0" destOrd="0" presId="urn:microsoft.com/office/officeart/2008/layout/VerticalCurvedList"/>
    <dgm:cxn modelId="{7301330D-2EDE-4AEB-AB90-583190481686}" type="presOf" srcId="{C724ECEC-6A4A-4657-B183-88E5D51047E0}" destId="{FE09C515-F108-41F3-BA4C-08E1FF575C18}" srcOrd="0" destOrd="0" presId="urn:microsoft.com/office/officeart/2008/layout/VerticalCurvedList"/>
    <dgm:cxn modelId="{8DBC7F94-C3B0-4AD3-B91F-D9AC0817D012}" type="presOf" srcId="{D8BA59A8-08DF-4618-9E35-850A46E0ADFB}" destId="{1E6AEFA2-231E-4267-A8A7-F7A060CE6A4E}" srcOrd="0" destOrd="0" presId="urn:microsoft.com/office/officeart/2008/layout/VerticalCurvedList"/>
    <dgm:cxn modelId="{76F80FBD-F24D-4AFF-9FEB-FDF4231D9522}" srcId="{9650E277-169B-42C2-9DB6-329723C7CB10}" destId="{FD5F439E-3C4B-4D76-8AB1-D65B25603CDB}" srcOrd="1" destOrd="0" parTransId="{9FB2E634-A2BB-4DD0-BA4C-87E0E79EE920}" sibTransId="{B115C29E-DAA7-488A-993E-D731EAD08540}"/>
    <dgm:cxn modelId="{BF3B879D-FAD4-491F-8102-F79065EF104C}" type="presOf" srcId="{97D10474-029D-49BA-A6D4-5E27F6A6FE1A}" destId="{FD733734-866A-4420-BEF8-CF1FB05C528B}" srcOrd="0" destOrd="0" presId="urn:microsoft.com/office/officeart/2008/layout/VerticalCurvedList"/>
    <dgm:cxn modelId="{B71B9FD7-A4A4-428F-A9B1-A992AFBE5D91}" srcId="{9650E277-169B-42C2-9DB6-329723C7CB10}" destId="{C724ECEC-6A4A-4657-B183-88E5D51047E0}" srcOrd="0" destOrd="0" parTransId="{0AE28B3C-9D45-4F81-AD29-B116541D73E4}" sibTransId="{D8BA59A8-08DF-4618-9E35-850A46E0ADFB}"/>
    <dgm:cxn modelId="{87F8385B-A90C-4B42-A652-B73CFD22DF5D}" type="presOf" srcId="{9650E277-169B-42C2-9DB6-329723C7CB10}" destId="{868F3098-9227-4C82-A2BD-50B2239B798F}" srcOrd="0" destOrd="0" presId="urn:microsoft.com/office/officeart/2008/layout/VerticalCurvedList"/>
    <dgm:cxn modelId="{10336499-EE0E-4106-AA12-2671203CDC07}" srcId="{9650E277-169B-42C2-9DB6-329723C7CB10}" destId="{97D10474-029D-49BA-A6D4-5E27F6A6FE1A}" srcOrd="4" destOrd="0" parTransId="{448AB01F-A1CB-4148-814A-4F615642BC29}" sibTransId="{0B3764FC-F3BD-4307-8C5C-718FE08A6C7B}"/>
    <dgm:cxn modelId="{1F4E0C8F-C67A-42E7-9339-A0C31EF5119D}" type="presOf" srcId="{12D06450-5477-41C4-BD35-01802A2D3F28}" destId="{32FD235D-F8FE-450C-AC99-BAFF41E0351F}" srcOrd="0" destOrd="0" presId="urn:microsoft.com/office/officeart/2008/layout/VerticalCurvedList"/>
    <dgm:cxn modelId="{DC4FBB44-1489-47A2-9AC6-0818E50730E2}" type="presOf" srcId="{CA50531C-8A6F-44AF-A53A-92D18F7E83E4}" destId="{36B862FD-9F15-4EE0-9E8C-5D8DB811ADDD}" srcOrd="0" destOrd="0" presId="urn:microsoft.com/office/officeart/2008/layout/VerticalCurvedList"/>
    <dgm:cxn modelId="{086D6D0A-AFC1-4405-9404-71651234C42F}" srcId="{9650E277-169B-42C2-9DB6-329723C7CB10}" destId="{12D06450-5477-41C4-BD35-01802A2D3F28}" srcOrd="2" destOrd="0" parTransId="{4D20841E-64F1-4BEE-91F7-D1E96064EF55}" sibTransId="{4781617A-FDDD-415A-8639-91E0655F77FB}"/>
    <dgm:cxn modelId="{E9A1B104-66C5-41C9-B849-DEC6C34F5422}" srcId="{9650E277-169B-42C2-9DB6-329723C7CB10}" destId="{CA50531C-8A6F-44AF-A53A-92D18F7E83E4}" srcOrd="3" destOrd="0" parTransId="{83D967F0-E377-4FC5-97AA-98627F4AA4C8}" sibTransId="{A7DA8660-0E27-40CE-B055-A66A1FCCB09A}"/>
    <dgm:cxn modelId="{F732DE2F-FC03-437E-9085-4B28F0A44195}" type="presParOf" srcId="{868F3098-9227-4C82-A2BD-50B2239B798F}" destId="{2710A588-7701-4D3A-97C1-2B5523D620C7}" srcOrd="0" destOrd="0" presId="urn:microsoft.com/office/officeart/2008/layout/VerticalCurvedList"/>
    <dgm:cxn modelId="{693B757F-1E4A-4474-96B3-613941CB6414}" type="presParOf" srcId="{2710A588-7701-4D3A-97C1-2B5523D620C7}" destId="{27BBF19E-7467-472D-987B-D6F5F666A2DA}" srcOrd="0" destOrd="0" presId="urn:microsoft.com/office/officeart/2008/layout/VerticalCurvedList"/>
    <dgm:cxn modelId="{8329DD7D-EBCE-4DDD-AFEA-51E015003B49}" type="presParOf" srcId="{27BBF19E-7467-472D-987B-D6F5F666A2DA}" destId="{AFE3072A-61AE-4EDC-BA5B-51B935D742E9}" srcOrd="0" destOrd="0" presId="urn:microsoft.com/office/officeart/2008/layout/VerticalCurvedList"/>
    <dgm:cxn modelId="{72EE97E6-06A8-49E9-BB98-76C8B30EE47E}" type="presParOf" srcId="{27BBF19E-7467-472D-987B-D6F5F666A2DA}" destId="{1E6AEFA2-231E-4267-A8A7-F7A060CE6A4E}" srcOrd="1" destOrd="0" presId="urn:microsoft.com/office/officeart/2008/layout/VerticalCurvedList"/>
    <dgm:cxn modelId="{99DE39C8-846D-4DD9-817C-5F3BCC1198DC}" type="presParOf" srcId="{27BBF19E-7467-472D-987B-D6F5F666A2DA}" destId="{7AB79C7D-3AAF-421C-92A6-6515BFD2F9E1}" srcOrd="2" destOrd="0" presId="urn:microsoft.com/office/officeart/2008/layout/VerticalCurvedList"/>
    <dgm:cxn modelId="{E1361FB2-B231-49F2-8491-641428E5BBB6}" type="presParOf" srcId="{27BBF19E-7467-472D-987B-D6F5F666A2DA}" destId="{C359D236-B042-4F4A-BFA5-68B9717BEBD8}" srcOrd="3" destOrd="0" presId="urn:microsoft.com/office/officeart/2008/layout/VerticalCurvedList"/>
    <dgm:cxn modelId="{99E05EFE-408A-48FE-B296-5774B0FEEEB4}" type="presParOf" srcId="{2710A588-7701-4D3A-97C1-2B5523D620C7}" destId="{FE09C515-F108-41F3-BA4C-08E1FF575C18}" srcOrd="1" destOrd="0" presId="urn:microsoft.com/office/officeart/2008/layout/VerticalCurvedList"/>
    <dgm:cxn modelId="{99A84590-CD90-4105-975D-81091ACE7F29}" type="presParOf" srcId="{2710A588-7701-4D3A-97C1-2B5523D620C7}" destId="{BE657C91-212A-43D8-A195-48251C6CBAA9}" srcOrd="2" destOrd="0" presId="urn:microsoft.com/office/officeart/2008/layout/VerticalCurvedList"/>
    <dgm:cxn modelId="{1692E56E-8A9F-4AED-B924-2B104FC148C5}" type="presParOf" srcId="{BE657C91-212A-43D8-A195-48251C6CBAA9}" destId="{F00E2502-27A6-4B8C-93B6-DEA5BBE8A1AC}" srcOrd="0" destOrd="0" presId="urn:microsoft.com/office/officeart/2008/layout/VerticalCurvedList"/>
    <dgm:cxn modelId="{F58A1CBC-14A4-47A1-BBA6-517BDDEB9FF9}" type="presParOf" srcId="{2710A588-7701-4D3A-97C1-2B5523D620C7}" destId="{32BBBDEC-C98C-4BD3-940A-1BB32DABA98E}" srcOrd="3" destOrd="0" presId="urn:microsoft.com/office/officeart/2008/layout/VerticalCurvedList"/>
    <dgm:cxn modelId="{727F7D67-62C5-4C24-A1B6-A03AA8D2C5F9}" type="presParOf" srcId="{2710A588-7701-4D3A-97C1-2B5523D620C7}" destId="{BAD8C674-4CC5-40C5-805C-994F16AC4D86}" srcOrd="4" destOrd="0" presId="urn:microsoft.com/office/officeart/2008/layout/VerticalCurvedList"/>
    <dgm:cxn modelId="{8B6F1EFA-A439-462C-8671-E3D9369576C7}" type="presParOf" srcId="{BAD8C674-4CC5-40C5-805C-994F16AC4D86}" destId="{7A3F8C9B-8F42-4233-8333-33180BD77F1F}" srcOrd="0" destOrd="0" presId="urn:microsoft.com/office/officeart/2008/layout/VerticalCurvedList"/>
    <dgm:cxn modelId="{3F26D9B1-F7F9-45B7-8E81-EBC0F5B75A11}" type="presParOf" srcId="{2710A588-7701-4D3A-97C1-2B5523D620C7}" destId="{32FD235D-F8FE-450C-AC99-BAFF41E0351F}" srcOrd="5" destOrd="0" presId="urn:microsoft.com/office/officeart/2008/layout/VerticalCurvedList"/>
    <dgm:cxn modelId="{591DFC23-2EAA-4CEF-BEDA-D742906A8FAA}" type="presParOf" srcId="{2710A588-7701-4D3A-97C1-2B5523D620C7}" destId="{E44A6B25-35B0-4505-A389-3956192D84F2}" srcOrd="6" destOrd="0" presId="urn:microsoft.com/office/officeart/2008/layout/VerticalCurvedList"/>
    <dgm:cxn modelId="{B3996642-D444-4D06-8CB2-6B846FB93768}" type="presParOf" srcId="{E44A6B25-35B0-4505-A389-3956192D84F2}" destId="{541B6C2F-80E7-4570-AAC9-327E761E5605}" srcOrd="0" destOrd="0" presId="urn:microsoft.com/office/officeart/2008/layout/VerticalCurvedList"/>
    <dgm:cxn modelId="{2B840ACC-9ABD-45AB-9E3A-1131356F1F87}" type="presParOf" srcId="{2710A588-7701-4D3A-97C1-2B5523D620C7}" destId="{36B862FD-9F15-4EE0-9E8C-5D8DB811ADDD}" srcOrd="7" destOrd="0" presId="urn:microsoft.com/office/officeart/2008/layout/VerticalCurvedList"/>
    <dgm:cxn modelId="{284631B3-19EE-415E-AAD9-95A3DB788A6B}" type="presParOf" srcId="{2710A588-7701-4D3A-97C1-2B5523D620C7}" destId="{374ADB75-139C-40C9-8D71-3C1D2F9B7996}" srcOrd="8" destOrd="0" presId="urn:microsoft.com/office/officeart/2008/layout/VerticalCurvedList"/>
    <dgm:cxn modelId="{A5C36A58-9624-4EA7-A9F2-E2321A8DBA46}" type="presParOf" srcId="{374ADB75-139C-40C9-8D71-3C1D2F9B7996}" destId="{2F8DD462-4CF7-48CF-9B34-34B32390B672}" srcOrd="0" destOrd="0" presId="urn:microsoft.com/office/officeart/2008/layout/VerticalCurvedList"/>
    <dgm:cxn modelId="{7B08A4CB-AF23-472B-AE57-6E6A21D2E0C9}" type="presParOf" srcId="{2710A588-7701-4D3A-97C1-2B5523D620C7}" destId="{FD733734-866A-4420-BEF8-CF1FB05C528B}" srcOrd="9" destOrd="0" presId="urn:microsoft.com/office/officeart/2008/layout/VerticalCurvedList"/>
    <dgm:cxn modelId="{4B687E1C-AB11-4A7A-B2C6-04274B1C42BA}" type="presParOf" srcId="{2710A588-7701-4D3A-97C1-2B5523D620C7}" destId="{80430F52-20B3-4E33-9499-34C60C21A221}" srcOrd="10" destOrd="0" presId="urn:microsoft.com/office/officeart/2008/layout/VerticalCurvedList"/>
    <dgm:cxn modelId="{74D7D5E5-1A8E-4688-AD80-840D9642F81A}" type="presParOf" srcId="{80430F52-20B3-4E33-9499-34C60C21A221}" destId="{1DABDD91-C9A6-4564-83CF-23A54E3ABE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0AAB08-762F-4E41-8520-670D4A2911C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A9CB24-4910-42C9-BE4F-24DCBC2DC2EF}">
      <dgm:prSet custT="1"/>
      <dgm:spPr/>
      <dgm:t>
        <a:bodyPr/>
        <a:lstStyle/>
        <a:p>
          <a:pPr rtl="0"/>
          <a:r>
            <a:rPr lang="en-US" sz="2400" dirty="0" err="1" smtClean="0"/>
            <a:t>Golongan</a:t>
          </a:r>
          <a:r>
            <a:rPr lang="en-US" sz="2400" dirty="0" smtClean="0"/>
            <a:t> II</a:t>
          </a:r>
          <a:endParaRPr lang="en-US" sz="2400" dirty="0"/>
        </a:p>
      </dgm:t>
    </dgm:pt>
    <dgm:pt modelId="{30B10E55-42ED-4FC5-A6D6-C99895B8E0DD}" type="parTrans" cxnId="{58B6AE83-D091-4D24-8CE4-E32FE6F8F732}">
      <dgm:prSet/>
      <dgm:spPr/>
      <dgm:t>
        <a:bodyPr/>
        <a:lstStyle/>
        <a:p>
          <a:endParaRPr lang="en-US"/>
        </a:p>
      </dgm:t>
    </dgm:pt>
    <dgm:pt modelId="{EFA88533-4298-4EAB-A249-FB42CADFD2CA}" type="sibTrans" cxnId="{58B6AE83-D091-4D24-8CE4-E32FE6F8F732}">
      <dgm:prSet/>
      <dgm:spPr/>
      <dgm:t>
        <a:bodyPr/>
        <a:lstStyle/>
        <a:p>
          <a:endParaRPr lang="en-US"/>
        </a:p>
      </dgm:t>
    </dgm:pt>
    <dgm:pt modelId="{F333A7A0-10AE-4C3B-A93E-8DEB51FEAC47}">
      <dgm:prSet/>
      <dgm:spPr/>
      <dgm:t>
        <a:bodyPr/>
        <a:lstStyle/>
        <a:p>
          <a:pPr rtl="0"/>
          <a:r>
            <a:rPr lang="en-US" smtClean="0"/>
            <a:t>Berpotensi tinggi dalam menyebabkan ketergantungan dan dapat digunakan sebagai pilihan terakhir dalam pengobatan</a:t>
          </a:r>
          <a:endParaRPr lang="en-US"/>
        </a:p>
      </dgm:t>
    </dgm:pt>
    <dgm:pt modelId="{9CD405A2-00FC-4B73-8301-40A29607F94A}" type="parTrans" cxnId="{DB677512-9674-41FD-A654-587A53CAE59F}">
      <dgm:prSet/>
      <dgm:spPr/>
      <dgm:t>
        <a:bodyPr/>
        <a:lstStyle/>
        <a:p>
          <a:endParaRPr lang="en-US"/>
        </a:p>
      </dgm:t>
    </dgm:pt>
    <dgm:pt modelId="{5C4D9B61-15B9-4EDF-92AF-1DCC3BF75C6B}" type="sibTrans" cxnId="{DB677512-9674-41FD-A654-587A53CAE59F}">
      <dgm:prSet/>
      <dgm:spPr/>
      <dgm:t>
        <a:bodyPr/>
        <a:lstStyle/>
        <a:p>
          <a:endParaRPr lang="en-US"/>
        </a:p>
      </dgm:t>
    </dgm:pt>
    <dgm:pt modelId="{5D1DFA14-883A-4A94-B462-8B21BF88CF36}">
      <dgm:prSet custT="1"/>
      <dgm:spPr/>
      <dgm:t>
        <a:bodyPr/>
        <a:lstStyle/>
        <a:p>
          <a:pPr rtl="0"/>
          <a:r>
            <a:rPr lang="en-US" sz="2400" dirty="0" err="1" smtClean="0"/>
            <a:t>Morfin</a:t>
          </a:r>
          <a:endParaRPr lang="en-US" sz="2400" dirty="0"/>
        </a:p>
      </dgm:t>
    </dgm:pt>
    <dgm:pt modelId="{697612E0-BBA7-4BE7-90C6-4FF41EEAC03A}" type="parTrans" cxnId="{3ECB1A2C-B697-4B64-889A-BF6D12A0BF9D}">
      <dgm:prSet/>
      <dgm:spPr/>
      <dgm:t>
        <a:bodyPr/>
        <a:lstStyle/>
        <a:p>
          <a:endParaRPr lang="en-US"/>
        </a:p>
      </dgm:t>
    </dgm:pt>
    <dgm:pt modelId="{06252DA3-6900-4C26-98ED-5BBB51895B1D}" type="sibTrans" cxnId="{3ECB1A2C-B697-4B64-889A-BF6D12A0BF9D}">
      <dgm:prSet/>
      <dgm:spPr/>
      <dgm:t>
        <a:bodyPr/>
        <a:lstStyle/>
        <a:p>
          <a:endParaRPr lang="en-US"/>
        </a:p>
      </dgm:t>
    </dgm:pt>
    <dgm:pt modelId="{4EA646F2-A313-40F1-AD88-1577F6625099}">
      <dgm:prSet custT="1"/>
      <dgm:spPr/>
      <dgm:t>
        <a:bodyPr/>
        <a:lstStyle/>
        <a:p>
          <a:pPr rtl="0"/>
          <a:r>
            <a:rPr lang="en-US" sz="2400" dirty="0" err="1" smtClean="0"/>
            <a:t>Petidin</a:t>
          </a:r>
          <a:endParaRPr lang="en-US" sz="2400" dirty="0"/>
        </a:p>
      </dgm:t>
    </dgm:pt>
    <dgm:pt modelId="{1ABB5CA0-D56F-4361-858F-0E51073666BB}" type="parTrans" cxnId="{F98001C2-9F13-4864-8257-B85415D06B30}">
      <dgm:prSet/>
      <dgm:spPr/>
      <dgm:t>
        <a:bodyPr/>
        <a:lstStyle/>
        <a:p>
          <a:endParaRPr lang="en-US"/>
        </a:p>
      </dgm:t>
    </dgm:pt>
    <dgm:pt modelId="{A8DD586E-0FE9-4EF7-9D8A-565D464A2FDB}" type="sibTrans" cxnId="{F98001C2-9F13-4864-8257-B85415D06B30}">
      <dgm:prSet/>
      <dgm:spPr/>
      <dgm:t>
        <a:bodyPr/>
        <a:lstStyle/>
        <a:p>
          <a:endParaRPr lang="en-US"/>
        </a:p>
      </dgm:t>
    </dgm:pt>
    <dgm:pt modelId="{1E5968BE-F947-4DAF-85BB-1238C1EE37AE}">
      <dgm:prSet custT="1"/>
      <dgm:spPr/>
      <dgm:t>
        <a:bodyPr/>
        <a:lstStyle/>
        <a:p>
          <a:pPr rtl="0"/>
          <a:r>
            <a:rPr lang="en-US" sz="2400" dirty="0" err="1" smtClean="0"/>
            <a:t>metadon</a:t>
          </a:r>
          <a:endParaRPr lang="en-US" sz="2400" dirty="0"/>
        </a:p>
      </dgm:t>
    </dgm:pt>
    <dgm:pt modelId="{41B33F0C-A330-4587-8037-010EAFA943C0}" type="parTrans" cxnId="{B4854E3E-0417-4162-AEF2-C5D1EE51D4C7}">
      <dgm:prSet/>
      <dgm:spPr/>
      <dgm:t>
        <a:bodyPr/>
        <a:lstStyle/>
        <a:p>
          <a:endParaRPr lang="en-US"/>
        </a:p>
      </dgm:t>
    </dgm:pt>
    <dgm:pt modelId="{7F87DDED-767B-409D-8731-0BBD2F415353}" type="sibTrans" cxnId="{B4854E3E-0417-4162-AEF2-C5D1EE51D4C7}">
      <dgm:prSet/>
      <dgm:spPr/>
      <dgm:t>
        <a:bodyPr/>
        <a:lstStyle/>
        <a:p>
          <a:endParaRPr lang="en-US"/>
        </a:p>
      </dgm:t>
    </dgm:pt>
    <dgm:pt modelId="{BFF7A907-63CC-4EB9-8A63-308E6AA5DCB4}" type="pres">
      <dgm:prSet presAssocID="{280AAB08-762F-4E41-8520-670D4A2911C7}" presName="Name0" presStyleCnt="0">
        <dgm:presLayoutVars>
          <dgm:chMax val="7"/>
          <dgm:chPref val="7"/>
          <dgm:dir/>
        </dgm:presLayoutVars>
      </dgm:prSet>
      <dgm:spPr/>
    </dgm:pt>
    <dgm:pt modelId="{7F602AC8-45BE-4288-89EC-733C6E778425}" type="pres">
      <dgm:prSet presAssocID="{280AAB08-762F-4E41-8520-670D4A2911C7}" presName="Name1" presStyleCnt="0"/>
      <dgm:spPr/>
    </dgm:pt>
    <dgm:pt modelId="{D239ABB3-D0FE-4106-84B8-6405C5C858D3}" type="pres">
      <dgm:prSet presAssocID="{280AAB08-762F-4E41-8520-670D4A2911C7}" presName="cycle" presStyleCnt="0"/>
      <dgm:spPr/>
    </dgm:pt>
    <dgm:pt modelId="{2305489A-838A-482B-956B-FA97F75045BC}" type="pres">
      <dgm:prSet presAssocID="{280AAB08-762F-4E41-8520-670D4A2911C7}" presName="srcNode" presStyleLbl="node1" presStyleIdx="0" presStyleCnt="5"/>
      <dgm:spPr/>
    </dgm:pt>
    <dgm:pt modelId="{E59A02D4-3495-4487-8267-79298A73ED12}" type="pres">
      <dgm:prSet presAssocID="{280AAB08-762F-4E41-8520-670D4A2911C7}" presName="conn" presStyleLbl="parChTrans1D2" presStyleIdx="0" presStyleCnt="1"/>
      <dgm:spPr/>
    </dgm:pt>
    <dgm:pt modelId="{D58235D3-589C-419E-973D-60841F8FBD27}" type="pres">
      <dgm:prSet presAssocID="{280AAB08-762F-4E41-8520-670D4A2911C7}" presName="extraNode" presStyleLbl="node1" presStyleIdx="0" presStyleCnt="5"/>
      <dgm:spPr/>
    </dgm:pt>
    <dgm:pt modelId="{78217D23-D123-40FD-BD33-6C78C977F112}" type="pres">
      <dgm:prSet presAssocID="{280AAB08-762F-4E41-8520-670D4A2911C7}" presName="dstNode" presStyleLbl="node1" presStyleIdx="0" presStyleCnt="5"/>
      <dgm:spPr/>
    </dgm:pt>
    <dgm:pt modelId="{FFD7FEA6-A8ED-4F98-B698-0EEC9870E5FD}" type="pres">
      <dgm:prSet presAssocID="{A2A9CB24-4910-42C9-BE4F-24DCBC2DC2EF}" presName="text_1" presStyleLbl="node1" presStyleIdx="0" presStyleCnt="5">
        <dgm:presLayoutVars>
          <dgm:bulletEnabled val="1"/>
        </dgm:presLayoutVars>
      </dgm:prSet>
      <dgm:spPr/>
    </dgm:pt>
    <dgm:pt modelId="{128F3177-B6EF-48C2-8B43-E4E245A906A0}" type="pres">
      <dgm:prSet presAssocID="{A2A9CB24-4910-42C9-BE4F-24DCBC2DC2EF}" presName="accent_1" presStyleCnt="0"/>
      <dgm:spPr/>
    </dgm:pt>
    <dgm:pt modelId="{AA6D74AB-AC3C-4C4C-98A1-4A7AF4A9A16A}" type="pres">
      <dgm:prSet presAssocID="{A2A9CB24-4910-42C9-BE4F-24DCBC2DC2EF}" presName="accentRepeatNode" presStyleLbl="solidFgAcc1" presStyleIdx="0" presStyleCnt="5"/>
      <dgm:spPr/>
    </dgm:pt>
    <dgm:pt modelId="{7091000B-F0BB-420A-BE45-7C60E7304D77}" type="pres">
      <dgm:prSet presAssocID="{F333A7A0-10AE-4C3B-A93E-8DEB51FEAC47}" presName="text_2" presStyleLbl="node1" presStyleIdx="1" presStyleCnt="5">
        <dgm:presLayoutVars>
          <dgm:bulletEnabled val="1"/>
        </dgm:presLayoutVars>
      </dgm:prSet>
      <dgm:spPr/>
    </dgm:pt>
    <dgm:pt modelId="{EBBD3961-940E-4214-AB71-F5AE0A8A4072}" type="pres">
      <dgm:prSet presAssocID="{F333A7A0-10AE-4C3B-A93E-8DEB51FEAC47}" presName="accent_2" presStyleCnt="0"/>
      <dgm:spPr/>
    </dgm:pt>
    <dgm:pt modelId="{C53B84B3-1139-4354-9820-2114E86A6265}" type="pres">
      <dgm:prSet presAssocID="{F333A7A0-10AE-4C3B-A93E-8DEB51FEAC47}" presName="accentRepeatNode" presStyleLbl="solidFgAcc1" presStyleIdx="1" presStyleCnt="5"/>
      <dgm:spPr/>
    </dgm:pt>
    <dgm:pt modelId="{06071826-0158-4803-BE88-07996D236E35}" type="pres">
      <dgm:prSet presAssocID="{5D1DFA14-883A-4A94-B462-8B21BF88CF36}" presName="text_3" presStyleLbl="node1" presStyleIdx="2" presStyleCnt="5">
        <dgm:presLayoutVars>
          <dgm:bulletEnabled val="1"/>
        </dgm:presLayoutVars>
      </dgm:prSet>
      <dgm:spPr/>
    </dgm:pt>
    <dgm:pt modelId="{8CB272DD-27A5-46CE-9769-E576942D9072}" type="pres">
      <dgm:prSet presAssocID="{5D1DFA14-883A-4A94-B462-8B21BF88CF36}" presName="accent_3" presStyleCnt="0"/>
      <dgm:spPr/>
    </dgm:pt>
    <dgm:pt modelId="{2466D100-0609-408E-B9B7-8077C09E26FE}" type="pres">
      <dgm:prSet presAssocID="{5D1DFA14-883A-4A94-B462-8B21BF88CF36}" presName="accentRepeatNode" presStyleLbl="solidFgAcc1" presStyleIdx="2" presStyleCnt="5"/>
      <dgm:spPr/>
    </dgm:pt>
    <dgm:pt modelId="{FE9FB0FF-F94F-428A-9E7A-BEC6BFF09C71}" type="pres">
      <dgm:prSet presAssocID="{4EA646F2-A313-40F1-AD88-1577F6625099}" presName="text_4" presStyleLbl="node1" presStyleIdx="3" presStyleCnt="5">
        <dgm:presLayoutVars>
          <dgm:bulletEnabled val="1"/>
        </dgm:presLayoutVars>
      </dgm:prSet>
      <dgm:spPr/>
    </dgm:pt>
    <dgm:pt modelId="{D407203E-6D8A-457A-B3D6-B25536195D27}" type="pres">
      <dgm:prSet presAssocID="{4EA646F2-A313-40F1-AD88-1577F6625099}" presName="accent_4" presStyleCnt="0"/>
      <dgm:spPr/>
    </dgm:pt>
    <dgm:pt modelId="{58D676AE-BC20-4EC5-A050-CE3FA44F047A}" type="pres">
      <dgm:prSet presAssocID="{4EA646F2-A313-40F1-AD88-1577F6625099}" presName="accentRepeatNode" presStyleLbl="solidFgAcc1" presStyleIdx="3" presStyleCnt="5"/>
      <dgm:spPr/>
    </dgm:pt>
    <dgm:pt modelId="{72BB77A5-CC39-4457-9A9F-9FBBFB2653A2}" type="pres">
      <dgm:prSet presAssocID="{1E5968BE-F947-4DAF-85BB-1238C1EE37AE}" presName="text_5" presStyleLbl="node1" presStyleIdx="4" presStyleCnt="5">
        <dgm:presLayoutVars>
          <dgm:bulletEnabled val="1"/>
        </dgm:presLayoutVars>
      </dgm:prSet>
      <dgm:spPr/>
    </dgm:pt>
    <dgm:pt modelId="{6C4E0531-F47F-4BAF-99FF-C732C253792E}" type="pres">
      <dgm:prSet presAssocID="{1E5968BE-F947-4DAF-85BB-1238C1EE37AE}" presName="accent_5" presStyleCnt="0"/>
      <dgm:spPr/>
    </dgm:pt>
    <dgm:pt modelId="{41D8EB4F-CA2C-4411-8C6D-2362AF26B8DB}" type="pres">
      <dgm:prSet presAssocID="{1E5968BE-F947-4DAF-85BB-1238C1EE37AE}" presName="accentRepeatNode" presStyleLbl="solidFgAcc1" presStyleIdx="4" presStyleCnt="5"/>
      <dgm:spPr/>
    </dgm:pt>
  </dgm:ptLst>
  <dgm:cxnLst>
    <dgm:cxn modelId="{F98001C2-9F13-4864-8257-B85415D06B30}" srcId="{280AAB08-762F-4E41-8520-670D4A2911C7}" destId="{4EA646F2-A313-40F1-AD88-1577F6625099}" srcOrd="3" destOrd="0" parTransId="{1ABB5CA0-D56F-4361-858F-0E51073666BB}" sibTransId="{A8DD586E-0FE9-4EF7-9D8A-565D464A2FDB}"/>
    <dgm:cxn modelId="{B4854E3E-0417-4162-AEF2-C5D1EE51D4C7}" srcId="{280AAB08-762F-4E41-8520-670D4A2911C7}" destId="{1E5968BE-F947-4DAF-85BB-1238C1EE37AE}" srcOrd="4" destOrd="0" parTransId="{41B33F0C-A330-4587-8037-010EAFA943C0}" sibTransId="{7F87DDED-767B-409D-8731-0BBD2F415353}"/>
    <dgm:cxn modelId="{5F88F1E2-09BE-416C-A3CA-0676B27CF959}" type="presOf" srcId="{4EA646F2-A313-40F1-AD88-1577F6625099}" destId="{FE9FB0FF-F94F-428A-9E7A-BEC6BFF09C71}" srcOrd="0" destOrd="0" presId="urn:microsoft.com/office/officeart/2008/layout/VerticalCurvedList"/>
    <dgm:cxn modelId="{A382932C-0F4C-4B9C-9655-0C3D42C61E19}" type="presOf" srcId="{5D1DFA14-883A-4A94-B462-8B21BF88CF36}" destId="{06071826-0158-4803-BE88-07996D236E35}" srcOrd="0" destOrd="0" presId="urn:microsoft.com/office/officeart/2008/layout/VerticalCurvedList"/>
    <dgm:cxn modelId="{9A9B8307-043A-4775-8587-20366093CF09}" type="presOf" srcId="{1E5968BE-F947-4DAF-85BB-1238C1EE37AE}" destId="{72BB77A5-CC39-4457-9A9F-9FBBFB2653A2}" srcOrd="0" destOrd="0" presId="urn:microsoft.com/office/officeart/2008/layout/VerticalCurvedList"/>
    <dgm:cxn modelId="{DB677512-9674-41FD-A654-587A53CAE59F}" srcId="{280AAB08-762F-4E41-8520-670D4A2911C7}" destId="{F333A7A0-10AE-4C3B-A93E-8DEB51FEAC47}" srcOrd="1" destOrd="0" parTransId="{9CD405A2-00FC-4B73-8301-40A29607F94A}" sibTransId="{5C4D9B61-15B9-4EDF-92AF-1DCC3BF75C6B}"/>
    <dgm:cxn modelId="{58B6AE83-D091-4D24-8CE4-E32FE6F8F732}" srcId="{280AAB08-762F-4E41-8520-670D4A2911C7}" destId="{A2A9CB24-4910-42C9-BE4F-24DCBC2DC2EF}" srcOrd="0" destOrd="0" parTransId="{30B10E55-42ED-4FC5-A6D6-C99895B8E0DD}" sibTransId="{EFA88533-4298-4EAB-A249-FB42CADFD2CA}"/>
    <dgm:cxn modelId="{400CD5CB-97F6-4BBA-BF78-1CF0C4934F3D}" type="presOf" srcId="{280AAB08-762F-4E41-8520-670D4A2911C7}" destId="{BFF7A907-63CC-4EB9-8A63-308E6AA5DCB4}" srcOrd="0" destOrd="0" presId="urn:microsoft.com/office/officeart/2008/layout/VerticalCurvedList"/>
    <dgm:cxn modelId="{64751A2D-1F0D-4201-9E02-1CFDF35C2D29}" type="presOf" srcId="{EFA88533-4298-4EAB-A249-FB42CADFD2CA}" destId="{E59A02D4-3495-4487-8267-79298A73ED12}" srcOrd="0" destOrd="0" presId="urn:microsoft.com/office/officeart/2008/layout/VerticalCurvedList"/>
    <dgm:cxn modelId="{92E3D153-4F16-4EA5-8818-4218473E1F1D}" type="presOf" srcId="{A2A9CB24-4910-42C9-BE4F-24DCBC2DC2EF}" destId="{FFD7FEA6-A8ED-4F98-B698-0EEC9870E5FD}" srcOrd="0" destOrd="0" presId="urn:microsoft.com/office/officeart/2008/layout/VerticalCurvedList"/>
    <dgm:cxn modelId="{3ECB1A2C-B697-4B64-889A-BF6D12A0BF9D}" srcId="{280AAB08-762F-4E41-8520-670D4A2911C7}" destId="{5D1DFA14-883A-4A94-B462-8B21BF88CF36}" srcOrd="2" destOrd="0" parTransId="{697612E0-BBA7-4BE7-90C6-4FF41EEAC03A}" sibTransId="{06252DA3-6900-4C26-98ED-5BBB51895B1D}"/>
    <dgm:cxn modelId="{1D3074DE-A2EC-440E-B5D4-BE4C61AF13AE}" type="presOf" srcId="{F333A7A0-10AE-4C3B-A93E-8DEB51FEAC47}" destId="{7091000B-F0BB-420A-BE45-7C60E7304D77}" srcOrd="0" destOrd="0" presId="urn:microsoft.com/office/officeart/2008/layout/VerticalCurvedList"/>
    <dgm:cxn modelId="{52C80C00-14F6-4685-955F-787EF0840E6A}" type="presParOf" srcId="{BFF7A907-63CC-4EB9-8A63-308E6AA5DCB4}" destId="{7F602AC8-45BE-4288-89EC-733C6E778425}" srcOrd="0" destOrd="0" presId="urn:microsoft.com/office/officeart/2008/layout/VerticalCurvedList"/>
    <dgm:cxn modelId="{68E7FEAD-D4D6-4AE0-8BAF-11E88488A0A3}" type="presParOf" srcId="{7F602AC8-45BE-4288-89EC-733C6E778425}" destId="{D239ABB3-D0FE-4106-84B8-6405C5C858D3}" srcOrd="0" destOrd="0" presId="urn:microsoft.com/office/officeart/2008/layout/VerticalCurvedList"/>
    <dgm:cxn modelId="{9C3B1843-EFAF-4E3B-BB75-694B17271609}" type="presParOf" srcId="{D239ABB3-D0FE-4106-84B8-6405C5C858D3}" destId="{2305489A-838A-482B-956B-FA97F75045BC}" srcOrd="0" destOrd="0" presId="urn:microsoft.com/office/officeart/2008/layout/VerticalCurvedList"/>
    <dgm:cxn modelId="{2450BE08-356E-4C5B-A891-5ABB88B59127}" type="presParOf" srcId="{D239ABB3-D0FE-4106-84B8-6405C5C858D3}" destId="{E59A02D4-3495-4487-8267-79298A73ED12}" srcOrd="1" destOrd="0" presId="urn:microsoft.com/office/officeart/2008/layout/VerticalCurvedList"/>
    <dgm:cxn modelId="{B466A958-DC87-485D-AFE6-6A8E237BDA01}" type="presParOf" srcId="{D239ABB3-D0FE-4106-84B8-6405C5C858D3}" destId="{D58235D3-589C-419E-973D-60841F8FBD27}" srcOrd="2" destOrd="0" presId="urn:microsoft.com/office/officeart/2008/layout/VerticalCurvedList"/>
    <dgm:cxn modelId="{68D68968-CF7E-4C71-9DA0-A80FE0232E68}" type="presParOf" srcId="{D239ABB3-D0FE-4106-84B8-6405C5C858D3}" destId="{78217D23-D123-40FD-BD33-6C78C977F112}" srcOrd="3" destOrd="0" presId="urn:microsoft.com/office/officeart/2008/layout/VerticalCurvedList"/>
    <dgm:cxn modelId="{CD238AA8-407C-465D-AEBC-2230F30B3DFD}" type="presParOf" srcId="{7F602AC8-45BE-4288-89EC-733C6E778425}" destId="{FFD7FEA6-A8ED-4F98-B698-0EEC9870E5FD}" srcOrd="1" destOrd="0" presId="urn:microsoft.com/office/officeart/2008/layout/VerticalCurvedList"/>
    <dgm:cxn modelId="{D4C679C4-EE5F-4A06-924D-47BF066B9A72}" type="presParOf" srcId="{7F602AC8-45BE-4288-89EC-733C6E778425}" destId="{128F3177-B6EF-48C2-8B43-E4E245A906A0}" srcOrd="2" destOrd="0" presId="urn:microsoft.com/office/officeart/2008/layout/VerticalCurvedList"/>
    <dgm:cxn modelId="{5D2EB7B6-A128-4CE6-9F05-2B4EDBF14FCC}" type="presParOf" srcId="{128F3177-B6EF-48C2-8B43-E4E245A906A0}" destId="{AA6D74AB-AC3C-4C4C-98A1-4A7AF4A9A16A}" srcOrd="0" destOrd="0" presId="urn:microsoft.com/office/officeart/2008/layout/VerticalCurvedList"/>
    <dgm:cxn modelId="{B421C19B-491D-4AB1-A137-30EE9AA7916E}" type="presParOf" srcId="{7F602AC8-45BE-4288-89EC-733C6E778425}" destId="{7091000B-F0BB-420A-BE45-7C60E7304D77}" srcOrd="3" destOrd="0" presId="urn:microsoft.com/office/officeart/2008/layout/VerticalCurvedList"/>
    <dgm:cxn modelId="{FB77F532-9DCE-4F5F-8655-BC622EF50DE0}" type="presParOf" srcId="{7F602AC8-45BE-4288-89EC-733C6E778425}" destId="{EBBD3961-940E-4214-AB71-F5AE0A8A4072}" srcOrd="4" destOrd="0" presId="urn:microsoft.com/office/officeart/2008/layout/VerticalCurvedList"/>
    <dgm:cxn modelId="{EA05223C-1BAD-481C-93C1-5AD6454D2913}" type="presParOf" srcId="{EBBD3961-940E-4214-AB71-F5AE0A8A4072}" destId="{C53B84B3-1139-4354-9820-2114E86A6265}" srcOrd="0" destOrd="0" presId="urn:microsoft.com/office/officeart/2008/layout/VerticalCurvedList"/>
    <dgm:cxn modelId="{6E8D1916-2680-4F75-B6D5-D7D6435A7DCB}" type="presParOf" srcId="{7F602AC8-45BE-4288-89EC-733C6E778425}" destId="{06071826-0158-4803-BE88-07996D236E35}" srcOrd="5" destOrd="0" presId="urn:microsoft.com/office/officeart/2008/layout/VerticalCurvedList"/>
    <dgm:cxn modelId="{761ECEB9-73FC-4EDE-AE63-E4B13F631DF0}" type="presParOf" srcId="{7F602AC8-45BE-4288-89EC-733C6E778425}" destId="{8CB272DD-27A5-46CE-9769-E576942D9072}" srcOrd="6" destOrd="0" presId="urn:microsoft.com/office/officeart/2008/layout/VerticalCurvedList"/>
    <dgm:cxn modelId="{7EFB641E-2DA4-48DD-83E8-6F460C311435}" type="presParOf" srcId="{8CB272DD-27A5-46CE-9769-E576942D9072}" destId="{2466D100-0609-408E-B9B7-8077C09E26FE}" srcOrd="0" destOrd="0" presId="urn:microsoft.com/office/officeart/2008/layout/VerticalCurvedList"/>
    <dgm:cxn modelId="{793AECB7-25B2-429C-A975-4D5296989858}" type="presParOf" srcId="{7F602AC8-45BE-4288-89EC-733C6E778425}" destId="{FE9FB0FF-F94F-428A-9E7A-BEC6BFF09C71}" srcOrd="7" destOrd="0" presId="urn:microsoft.com/office/officeart/2008/layout/VerticalCurvedList"/>
    <dgm:cxn modelId="{E52C1A83-8EB8-443E-A117-06020A624020}" type="presParOf" srcId="{7F602AC8-45BE-4288-89EC-733C6E778425}" destId="{D407203E-6D8A-457A-B3D6-B25536195D27}" srcOrd="8" destOrd="0" presId="urn:microsoft.com/office/officeart/2008/layout/VerticalCurvedList"/>
    <dgm:cxn modelId="{10735F30-F752-4C3B-A7FF-B32433380556}" type="presParOf" srcId="{D407203E-6D8A-457A-B3D6-B25536195D27}" destId="{58D676AE-BC20-4EC5-A050-CE3FA44F047A}" srcOrd="0" destOrd="0" presId="urn:microsoft.com/office/officeart/2008/layout/VerticalCurvedList"/>
    <dgm:cxn modelId="{F641EC32-040E-4824-96AE-25EF04D8317E}" type="presParOf" srcId="{7F602AC8-45BE-4288-89EC-733C6E778425}" destId="{72BB77A5-CC39-4457-9A9F-9FBBFB2653A2}" srcOrd="9" destOrd="0" presId="urn:microsoft.com/office/officeart/2008/layout/VerticalCurvedList"/>
    <dgm:cxn modelId="{DB778BBE-8B5A-4691-8A21-30D84D3689CA}" type="presParOf" srcId="{7F602AC8-45BE-4288-89EC-733C6E778425}" destId="{6C4E0531-F47F-4BAF-99FF-C732C253792E}" srcOrd="10" destOrd="0" presId="urn:microsoft.com/office/officeart/2008/layout/VerticalCurvedList"/>
    <dgm:cxn modelId="{A4A8F63D-054B-4358-838C-AF7DB3385317}" type="presParOf" srcId="{6C4E0531-F47F-4BAF-99FF-C732C253792E}" destId="{41D8EB4F-CA2C-4411-8C6D-2362AF26B8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3B87AE-8856-48E3-8ACD-F2B73081552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BE9E69-EC05-4F9E-8044-BF47E1C0226E}">
      <dgm:prSet custT="1"/>
      <dgm:spPr/>
      <dgm:t>
        <a:bodyPr/>
        <a:lstStyle/>
        <a:p>
          <a:pPr rtl="0"/>
          <a:r>
            <a:rPr lang="en-US" sz="2800" dirty="0" err="1" smtClean="0"/>
            <a:t>Golongan</a:t>
          </a:r>
          <a:r>
            <a:rPr lang="en-US" sz="2800" dirty="0" smtClean="0"/>
            <a:t> III</a:t>
          </a:r>
          <a:endParaRPr lang="en-US" sz="2800" dirty="0"/>
        </a:p>
      </dgm:t>
    </dgm:pt>
    <dgm:pt modelId="{2F9B5523-6818-4A79-A363-72D6BD0BEEA4}" type="parTrans" cxnId="{B7CF5024-E956-4095-AB40-8C1A9E8A03BF}">
      <dgm:prSet/>
      <dgm:spPr/>
      <dgm:t>
        <a:bodyPr/>
        <a:lstStyle/>
        <a:p>
          <a:endParaRPr lang="en-US"/>
        </a:p>
      </dgm:t>
    </dgm:pt>
    <dgm:pt modelId="{ECACFA04-0BE4-48DE-9B07-E36A51BF14E4}" type="sibTrans" cxnId="{B7CF5024-E956-4095-AB40-8C1A9E8A03BF}">
      <dgm:prSet/>
      <dgm:spPr/>
      <dgm:t>
        <a:bodyPr/>
        <a:lstStyle/>
        <a:p>
          <a:endParaRPr lang="en-US"/>
        </a:p>
      </dgm:t>
    </dgm:pt>
    <dgm:pt modelId="{BDC98FA7-4F20-4657-A610-8745F7D3D3DB}">
      <dgm:prSet custT="1"/>
      <dgm:spPr/>
      <dgm:t>
        <a:bodyPr/>
        <a:lstStyle/>
        <a:p>
          <a:pPr rtl="0"/>
          <a:r>
            <a:rPr lang="en-US" sz="1800" dirty="0" err="1" smtClean="0"/>
            <a:t>Berpotensi</a:t>
          </a:r>
          <a:r>
            <a:rPr lang="en-US" sz="1800" dirty="0" smtClean="0"/>
            <a:t> </a:t>
          </a:r>
          <a:r>
            <a:rPr lang="en-US" sz="1800" dirty="0" err="1" smtClean="0"/>
            <a:t>ringan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menyebabkan</a:t>
          </a:r>
          <a:r>
            <a:rPr lang="en-US" sz="1800" dirty="0" smtClean="0"/>
            <a:t> </a:t>
          </a:r>
          <a:r>
            <a:rPr lang="en-US" sz="1800" dirty="0" err="1" smtClean="0"/>
            <a:t>ketergantungan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banyak</a:t>
          </a:r>
          <a:r>
            <a:rPr lang="en-US" sz="1800" dirty="0" smtClean="0"/>
            <a:t> </a:t>
          </a:r>
          <a:r>
            <a:rPr lang="en-US" sz="1800" dirty="0" err="1" smtClean="0"/>
            <a:t>digunakan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pengobatan</a:t>
          </a:r>
          <a:endParaRPr lang="en-US" sz="1800" dirty="0"/>
        </a:p>
      </dgm:t>
    </dgm:pt>
    <dgm:pt modelId="{3082B714-079A-48EF-BDB7-15377B40112C}" type="parTrans" cxnId="{0FBE8890-6452-4BB0-90BB-9145A3860ED7}">
      <dgm:prSet/>
      <dgm:spPr/>
      <dgm:t>
        <a:bodyPr/>
        <a:lstStyle/>
        <a:p>
          <a:endParaRPr lang="en-US"/>
        </a:p>
      </dgm:t>
    </dgm:pt>
    <dgm:pt modelId="{A4BBE69C-101E-4A4C-BE1B-C39D06CF7C8F}" type="sibTrans" cxnId="{0FBE8890-6452-4BB0-90BB-9145A3860ED7}">
      <dgm:prSet/>
      <dgm:spPr/>
      <dgm:t>
        <a:bodyPr/>
        <a:lstStyle/>
        <a:p>
          <a:endParaRPr lang="en-US"/>
        </a:p>
      </dgm:t>
    </dgm:pt>
    <dgm:pt modelId="{672AF504-7EAB-4F35-B705-95DA232731D7}">
      <dgm:prSet custT="1"/>
      <dgm:spPr/>
      <dgm:t>
        <a:bodyPr/>
        <a:lstStyle/>
        <a:p>
          <a:pPr rtl="0"/>
          <a:r>
            <a:rPr lang="en-US" sz="2800" dirty="0" err="1" smtClean="0"/>
            <a:t>Kodein</a:t>
          </a:r>
          <a:endParaRPr lang="en-US" sz="2800" dirty="0"/>
        </a:p>
      </dgm:t>
    </dgm:pt>
    <dgm:pt modelId="{A5685F76-FFCA-4CAC-9AE5-F46C47D8AA30}" type="parTrans" cxnId="{9409B6E2-2855-4D93-B700-D8C27BDF6D0F}">
      <dgm:prSet/>
      <dgm:spPr/>
      <dgm:t>
        <a:bodyPr/>
        <a:lstStyle/>
        <a:p>
          <a:endParaRPr lang="en-US"/>
        </a:p>
      </dgm:t>
    </dgm:pt>
    <dgm:pt modelId="{5D304954-EBBE-4FFC-AFDC-CF4DD41D402E}" type="sibTrans" cxnId="{9409B6E2-2855-4D93-B700-D8C27BDF6D0F}">
      <dgm:prSet/>
      <dgm:spPr/>
      <dgm:t>
        <a:bodyPr/>
        <a:lstStyle/>
        <a:p>
          <a:endParaRPr lang="en-US"/>
        </a:p>
      </dgm:t>
    </dgm:pt>
    <dgm:pt modelId="{A8B8FACB-2DBB-482D-8CE4-9E20ED094677}">
      <dgm:prSet custT="1"/>
      <dgm:spPr/>
      <dgm:t>
        <a:bodyPr/>
        <a:lstStyle/>
        <a:p>
          <a:pPr rtl="0"/>
          <a:r>
            <a:rPr lang="en-US" sz="2800" dirty="0" err="1" smtClean="0"/>
            <a:t>Etil</a:t>
          </a:r>
          <a:r>
            <a:rPr lang="en-US" sz="2800" dirty="0" smtClean="0"/>
            <a:t> </a:t>
          </a:r>
          <a:r>
            <a:rPr lang="en-US" sz="2800" dirty="0" err="1" smtClean="0"/>
            <a:t>morfina</a:t>
          </a:r>
          <a:r>
            <a:rPr lang="en-US" sz="2800" dirty="0" smtClean="0"/>
            <a:t> (</a:t>
          </a:r>
          <a:r>
            <a:rPr lang="en-US" sz="2800" dirty="0" err="1" smtClean="0"/>
            <a:t>dionin</a:t>
          </a:r>
          <a:r>
            <a:rPr lang="en-US" sz="2800" dirty="0" smtClean="0"/>
            <a:t>)</a:t>
          </a:r>
          <a:endParaRPr lang="en-US" sz="2800" dirty="0"/>
        </a:p>
      </dgm:t>
    </dgm:pt>
    <dgm:pt modelId="{CF233F61-AF8C-418B-8815-548D3D303E4C}" type="parTrans" cxnId="{0A0AC388-30C6-4E6F-82AF-108BE3EEE8CC}">
      <dgm:prSet/>
      <dgm:spPr/>
      <dgm:t>
        <a:bodyPr/>
        <a:lstStyle/>
        <a:p>
          <a:endParaRPr lang="en-US"/>
        </a:p>
      </dgm:t>
    </dgm:pt>
    <dgm:pt modelId="{024B6AAC-AD9C-4A2E-B7C8-EBCF4E102BD3}" type="sibTrans" cxnId="{0A0AC388-30C6-4E6F-82AF-108BE3EEE8CC}">
      <dgm:prSet/>
      <dgm:spPr/>
      <dgm:t>
        <a:bodyPr/>
        <a:lstStyle/>
        <a:p>
          <a:endParaRPr lang="en-US"/>
        </a:p>
      </dgm:t>
    </dgm:pt>
    <dgm:pt modelId="{3E031B96-6E95-49A9-A15A-1B16C174B3E3}" type="pres">
      <dgm:prSet presAssocID="{ED3B87AE-8856-48E3-8ACD-F2B730815526}" presName="Name0" presStyleCnt="0">
        <dgm:presLayoutVars>
          <dgm:chMax val="7"/>
          <dgm:chPref val="7"/>
          <dgm:dir/>
        </dgm:presLayoutVars>
      </dgm:prSet>
      <dgm:spPr/>
    </dgm:pt>
    <dgm:pt modelId="{ADCB93C7-570A-40C3-997C-98CC4CBF9B70}" type="pres">
      <dgm:prSet presAssocID="{ED3B87AE-8856-48E3-8ACD-F2B730815526}" presName="Name1" presStyleCnt="0"/>
      <dgm:spPr/>
    </dgm:pt>
    <dgm:pt modelId="{B2FEFFC8-B7BF-4B8B-85C8-C99398600CAA}" type="pres">
      <dgm:prSet presAssocID="{ED3B87AE-8856-48E3-8ACD-F2B730815526}" presName="cycle" presStyleCnt="0"/>
      <dgm:spPr/>
    </dgm:pt>
    <dgm:pt modelId="{DC226664-0AAC-4DA2-949C-79A0FBE0B2AA}" type="pres">
      <dgm:prSet presAssocID="{ED3B87AE-8856-48E3-8ACD-F2B730815526}" presName="srcNode" presStyleLbl="node1" presStyleIdx="0" presStyleCnt="4"/>
      <dgm:spPr/>
    </dgm:pt>
    <dgm:pt modelId="{6200288A-486D-433A-9C04-EE9192539170}" type="pres">
      <dgm:prSet presAssocID="{ED3B87AE-8856-48E3-8ACD-F2B730815526}" presName="conn" presStyleLbl="parChTrans1D2" presStyleIdx="0" presStyleCnt="1"/>
      <dgm:spPr/>
    </dgm:pt>
    <dgm:pt modelId="{B44993EB-1D12-4692-AFDA-E4C6C8E4779C}" type="pres">
      <dgm:prSet presAssocID="{ED3B87AE-8856-48E3-8ACD-F2B730815526}" presName="extraNode" presStyleLbl="node1" presStyleIdx="0" presStyleCnt="4"/>
      <dgm:spPr/>
    </dgm:pt>
    <dgm:pt modelId="{F7C5B13B-3A3C-42CC-B09A-131830027C06}" type="pres">
      <dgm:prSet presAssocID="{ED3B87AE-8856-48E3-8ACD-F2B730815526}" presName="dstNode" presStyleLbl="node1" presStyleIdx="0" presStyleCnt="4"/>
      <dgm:spPr/>
    </dgm:pt>
    <dgm:pt modelId="{6293E684-4A10-4610-ADE6-9DFC7C1D8BA6}" type="pres">
      <dgm:prSet presAssocID="{20BE9E69-EC05-4F9E-8044-BF47E1C0226E}" presName="text_1" presStyleLbl="node1" presStyleIdx="0" presStyleCnt="4">
        <dgm:presLayoutVars>
          <dgm:bulletEnabled val="1"/>
        </dgm:presLayoutVars>
      </dgm:prSet>
      <dgm:spPr/>
    </dgm:pt>
    <dgm:pt modelId="{812FE695-B20B-4626-BB15-98BA9853F814}" type="pres">
      <dgm:prSet presAssocID="{20BE9E69-EC05-4F9E-8044-BF47E1C0226E}" presName="accent_1" presStyleCnt="0"/>
      <dgm:spPr/>
    </dgm:pt>
    <dgm:pt modelId="{DC22A4A8-027F-4112-8CE4-293BE82AFC5C}" type="pres">
      <dgm:prSet presAssocID="{20BE9E69-EC05-4F9E-8044-BF47E1C0226E}" presName="accentRepeatNode" presStyleLbl="solidFgAcc1" presStyleIdx="0" presStyleCnt="4"/>
      <dgm:spPr/>
    </dgm:pt>
    <dgm:pt modelId="{AC68394A-013D-4DD8-B256-EE200E31F928}" type="pres">
      <dgm:prSet presAssocID="{BDC98FA7-4F20-4657-A610-8745F7D3D3DB}" presName="text_2" presStyleLbl="node1" presStyleIdx="1" presStyleCnt="4">
        <dgm:presLayoutVars>
          <dgm:bulletEnabled val="1"/>
        </dgm:presLayoutVars>
      </dgm:prSet>
      <dgm:spPr/>
    </dgm:pt>
    <dgm:pt modelId="{1DFAE58E-1967-4586-8AE5-EE32647AEF7F}" type="pres">
      <dgm:prSet presAssocID="{BDC98FA7-4F20-4657-A610-8745F7D3D3DB}" presName="accent_2" presStyleCnt="0"/>
      <dgm:spPr/>
    </dgm:pt>
    <dgm:pt modelId="{9762031E-9F54-471B-B0CD-875FE762CCF4}" type="pres">
      <dgm:prSet presAssocID="{BDC98FA7-4F20-4657-A610-8745F7D3D3DB}" presName="accentRepeatNode" presStyleLbl="solidFgAcc1" presStyleIdx="1" presStyleCnt="4"/>
      <dgm:spPr/>
    </dgm:pt>
    <dgm:pt modelId="{50489D30-129C-4F67-A205-652EC0D93915}" type="pres">
      <dgm:prSet presAssocID="{672AF504-7EAB-4F35-B705-95DA232731D7}" presName="text_3" presStyleLbl="node1" presStyleIdx="2" presStyleCnt="4">
        <dgm:presLayoutVars>
          <dgm:bulletEnabled val="1"/>
        </dgm:presLayoutVars>
      </dgm:prSet>
      <dgm:spPr/>
    </dgm:pt>
    <dgm:pt modelId="{8EF11E45-B192-4A04-B90A-9C817803C935}" type="pres">
      <dgm:prSet presAssocID="{672AF504-7EAB-4F35-B705-95DA232731D7}" presName="accent_3" presStyleCnt="0"/>
      <dgm:spPr/>
    </dgm:pt>
    <dgm:pt modelId="{5442D043-B5A1-4514-AAFA-EA1079A75156}" type="pres">
      <dgm:prSet presAssocID="{672AF504-7EAB-4F35-B705-95DA232731D7}" presName="accentRepeatNode" presStyleLbl="solidFgAcc1" presStyleIdx="2" presStyleCnt="4"/>
      <dgm:spPr/>
    </dgm:pt>
    <dgm:pt modelId="{50173A9A-C9B1-4189-B7C8-D87A8E55BB3E}" type="pres">
      <dgm:prSet presAssocID="{A8B8FACB-2DBB-482D-8CE4-9E20ED094677}" presName="text_4" presStyleLbl="node1" presStyleIdx="3" presStyleCnt="4">
        <dgm:presLayoutVars>
          <dgm:bulletEnabled val="1"/>
        </dgm:presLayoutVars>
      </dgm:prSet>
      <dgm:spPr/>
    </dgm:pt>
    <dgm:pt modelId="{BFDB4BE8-5203-4E46-B678-67C71981190F}" type="pres">
      <dgm:prSet presAssocID="{A8B8FACB-2DBB-482D-8CE4-9E20ED094677}" presName="accent_4" presStyleCnt="0"/>
      <dgm:spPr/>
    </dgm:pt>
    <dgm:pt modelId="{BAF61926-651C-4F6A-B858-3F0AC4318F46}" type="pres">
      <dgm:prSet presAssocID="{A8B8FACB-2DBB-482D-8CE4-9E20ED094677}" presName="accentRepeatNode" presStyleLbl="solidFgAcc1" presStyleIdx="3" presStyleCnt="4"/>
      <dgm:spPr/>
    </dgm:pt>
  </dgm:ptLst>
  <dgm:cxnLst>
    <dgm:cxn modelId="{9409B6E2-2855-4D93-B700-D8C27BDF6D0F}" srcId="{ED3B87AE-8856-48E3-8ACD-F2B730815526}" destId="{672AF504-7EAB-4F35-B705-95DA232731D7}" srcOrd="2" destOrd="0" parTransId="{A5685F76-FFCA-4CAC-9AE5-F46C47D8AA30}" sibTransId="{5D304954-EBBE-4FFC-AFDC-CF4DD41D402E}"/>
    <dgm:cxn modelId="{0A0AC388-30C6-4E6F-82AF-108BE3EEE8CC}" srcId="{ED3B87AE-8856-48E3-8ACD-F2B730815526}" destId="{A8B8FACB-2DBB-482D-8CE4-9E20ED094677}" srcOrd="3" destOrd="0" parTransId="{CF233F61-AF8C-418B-8815-548D3D303E4C}" sibTransId="{024B6AAC-AD9C-4A2E-B7C8-EBCF4E102BD3}"/>
    <dgm:cxn modelId="{0DB6745D-FE62-4BCF-9ACA-A008AC8613BC}" type="presOf" srcId="{ED3B87AE-8856-48E3-8ACD-F2B730815526}" destId="{3E031B96-6E95-49A9-A15A-1B16C174B3E3}" srcOrd="0" destOrd="0" presId="urn:microsoft.com/office/officeart/2008/layout/VerticalCurvedList"/>
    <dgm:cxn modelId="{B7CF5024-E956-4095-AB40-8C1A9E8A03BF}" srcId="{ED3B87AE-8856-48E3-8ACD-F2B730815526}" destId="{20BE9E69-EC05-4F9E-8044-BF47E1C0226E}" srcOrd="0" destOrd="0" parTransId="{2F9B5523-6818-4A79-A363-72D6BD0BEEA4}" sibTransId="{ECACFA04-0BE4-48DE-9B07-E36A51BF14E4}"/>
    <dgm:cxn modelId="{9AF4D202-3A54-4DE0-A5DC-E9C15BE792E5}" type="presOf" srcId="{A8B8FACB-2DBB-482D-8CE4-9E20ED094677}" destId="{50173A9A-C9B1-4189-B7C8-D87A8E55BB3E}" srcOrd="0" destOrd="0" presId="urn:microsoft.com/office/officeart/2008/layout/VerticalCurvedList"/>
    <dgm:cxn modelId="{A7A9DD56-0C52-4AD1-B2B3-ABC486BC5F08}" type="presOf" srcId="{BDC98FA7-4F20-4657-A610-8745F7D3D3DB}" destId="{AC68394A-013D-4DD8-B256-EE200E31F928}" srcOrd="0" destOrd="0" presId="urn:microsoft.com/office/officeart/2008/layout/VerticalCurvedList"/>
    <dgm:cxn modelId="{7E43C5E1-F015-46D0-9931-DB910B524C85}" type="presOf" srcId="{672AF504-7EAB-4F35-B705-95DA232731D7}" destId="{50489D30-129C-4F67-A205-652EC0D93915}" srcOrd="0" destOrd="0" presId="urn:microsoft.com/office/officeart/2008/layout/VerticalCurvedList"/>
    <dgm:cxn modelId="{0FBE8890-6452-4BB0-90BB-9145A3860ED7}" srcId="{ED3B87AE-8856-48E3-8ACD-F2B730815526}" destId="{BDC98FA7-4F20-4657-A610-8745F7D3D3DB}" srcOrd="1" destOrd="0" parTransId="{3082B714-079A-48EF-BDB7-15377B40112C}" sibTransId="{A4BBE69C-101E-4A4C-BE1B-C39D06CF7C8F}"/>
    <dgm:cxn modelId="{F8F909BB-0105-49B4-977A-96ED4CDA6B16}" type="presOf" srcId="{20BE9E69-EC05-4F9E-8044-BF47E1C0226E}" destId="{6293E684-4A10-4610-ADE6-9DFC7C1D8BA6}" srcOrd="0" destOrd="0" presId="urn:microsoft.com/office/officeart/2008/layout/VerticalCurvedList"/>
    <dgm:cxn modelId="{A119D291-9DF1-44A9-BD93-5350FF522902}" type="presOf" srcId="{ECACFA04-0BE4-48DE-9B07-E36A51BF14E4}" destId="{6200288A-486D-433A-9C04-EE9192539170}" srcOrd="0" destOrd="0" presId="urn:microsoft.com/office/officeart/2008/layout/VerticalCurvedList"/>
    <dgm:cxn modelId="{727DE510-1C01-4715-9D02-A18FDAE9C7D5}" type="presParOf" srcId="{3E031B96-6E95-49A9-A15A-1B16C174B3E3}" destId="{ADCB93C7-570A-40C3-997C-98CC4CBF9B70}" srcOrd="0" destOrd="0" presId="urn:microsoft.com/office/officeart/2008/layout/VerticalCurvedList"/>
    <dgm:cxn modelId="{865F4D59-F48D-4F79-9281-EF1A8673A6D1}" type="presParOf" srcId="{ADCB93C7-570A-40C3-997C-98CC4CBF9B70}" destId="{B2FEFFC8-B7BF-4B8B-85C8-C99398600CAA}" srcOrd="0" destOrd="0" presId="urn:microsoft.com/office/officeart/2008/layout/VerticalCurvedList"/>
    <dgm:cxn modelId="{06BDF34C-D7EB-4AB4-A995-E21435BD2C48}" type="presParOf" srcId="{B2FEFFC8-B7BF-4B8B-85C8-C99398600CAA}" destId="{DC226664-0AAC-4DA2-949C-79A0FBE0B2AA}" srcOrd="0" destOrd="0" presId="urn:microsoft.com/office/officeart/2008/layout/VerticalCurvedList"/>
    <dgm:cxn modelId="{A366DAB2-2FB1-456B-B0C1-949DB14D95F7}" type="presParOf" srcId="{B2FEFFC8-B7BF-4B8B-85C8-C99398600CAA}" destId="{6200288A-486D-433A-9C04-EE9192539170}" srcOrd="1" destOrd="0" presId="urn:microsoft.com/office/officeart/2008/layout/VerticalCurvedList"/>
    <dgm:cxn modelId="{FFDCD6F7-A3BC-4850-9BB3-81B25488E9BF}" type="presParOf" srcId="{B2FEFFC8-B7BF-4B8B-85C8-C99398600CAA}" destId="{B44993EB-1D12-4692-AFDA-E4C6C8E4779C}" srcOrd="2" destOrd="0" presId="urn:microsoft.com/office/officeart/2008/layout/VerticalCurvedList"/>
    <dgm:cxn modelId="{DDE300C9-7A4A-447E-BE60-F86F75C602C1}" type="presParOf" srcId="{B2FEFFC8-B7BF-4B8B-85C8-C99398600CAA}" destId="{F7C5B13B-3A3C-42CC-B09A-131830027C06}" srcOrd="3" destOrd="0" presId="urn:microsoft.com/office/officeart/2008/layout/VerticalCurvedList"/>
    <dgm:cxn modelId="{9F741887-6214-4FDD-B123-4E43C8E3FC30}" type="presParOf" srcId="{ADCB93C7-570A-40C3-997C-98CC4CBF9B70}" destId="{6293E684-4A10-4610-ADE6-9DFC7C1D8BA6}" srcOrd="1" destOrd="0" presId="urn:microsoft.com/office/officeart/2008/layout/VerticalCurvedList"/>
    <dgm:cxn modelId="{0AC6E83C-A4E0-4B1C-980A-63AF8A5DBF61}" type="presParOf" srcId="{ADCB93C7-570A-40C3-997C-98CC4CBF9B70}" destId="{812FE695-B20B-4626-BB15-98BA9853F814}" srcOrd="2" destOrd="0" presId="urn:microsoft.com/office/officeart/2008/layout/VerticalCurvedList"/>
    <dgm:cxn modelId="{C660B9BD-0FB6-46E8-885B-77EE6AABC1AD}" type="presParOf" srcId="{812FE695-B20B-4626-BB15-98BA9853F814}" destId="{DC22A4A8-027F-4112-8CE4-293BE82AFC5C}" srcOrd="0" destOrd="0" presId="urn:microsoft.com/office/officeart/2008/layout/VerticalCurvedList"/>
    <dgm:cxn modelId="{7F49B875-A857-4545-8906-9E8D75789C9B}" type="presParOf" srcId="{ADCB93C7-570A-40C3-997C-98CC4CBF9B70}" destId="{AC68394A-013D-4DD8-B256-EE200E31F928}" srcOrd="3" destOrd="0" presId="urn:microsoft.com/office/officeart/2008/layout/VerticalCurvedList"/>
    <dgm:cxn modelId="{F59666BB-E61D-4148-A696-E130541F0E2A}" type="presParOf" srcId="{ADCB93C7-570A-40C3-997C-98CC4CBF9B70}" destId="{1DFAE58E-1967-4586-8AE5-EE32647AEF7F}" srcOrd="4" destOrd="0" presId="urn:microsoft.com/office/officeart/2008/layout/VerticalCurvedList"/>
    <dgm:cxn modelId="{08660E11-5090-4684-8736-EC50914E0873}" type="presParOf" srcId="{1DFAE58E-1967-4586-8AE5-EE32647AEF7F}" destId="{9762031E-9F54-471B-B0CD-875FE762CCF4}" srcOrd="0" destOrd="0" presId="urn:microsoft.com/office/officeart/2008/layout/VerticalCurvedList"/>
    <dgm:cxn modelId="{D6EB9FCF-99A0-4EBE-900C-083038FE350D}" type="presParOf" srcId="{ADCB93C7-570A-40C3-997C-98CC4CBF9B70}" destId="{50489D30-129C-4F67-A205-652EC0D93915}" srcOrd="5" destOrd="0" presId="urn:microsoft.com/office/officeart/2008/layout/VerticalCurvedList"/>
    <dgm:cxn modelId="{0E97D241-AC3D-44FB-90CC-01A13DD057D9}" type="presParOf" srcId="{ADCB93C7-570A-40C3-997C-98CC4CBF9B70}" destId="{8EF11E45-B192-4A04-B90A-9C817803C935}" srcOrd="6" destOrd="0" presId="urn:microsoft.com/office/officeart/2008/layout/VerticalCurvedList"/>
    <dgm:cxn modelId="{26382DC2-5446-4884-AC14-B34F19B0D59D}" type="presParOf" srcId="{8EF11E45-B192-4A04-B90A-9C817803C935}" destId="{5442D043-B5A1-4514-AAFA-EA1079A75156}" srcOrd="0" destOrd="0" presId="urn:microsoft.com/office/officeart/2008/layout/VerticalCurvedList"/>
    <dgm:cxn modelId="{C3C13128-588F-4C95-8B03-4F2396BBBB08}" type="presParOf" srcId="{ADCB93C7-570A-40C3-997C-98CC4CBF9B70}" destId="{50173A9A-C9B1-4189-B7C8-D87A8E55BB3E}" srcOrd="7" destOrd="0" presId="urn:microsoft.com/office/officeart/2008/layout/VerticalCurvedList"/>
    <dgm:cxn modelId="{7517369D-59B5-4380-A0C8-2B6C61DD37A7}" type="presParOf" srcId="{ADCB93C7-570A-40C3-997C-98CC4CBF9B70}" destId="{BFDB4BE8-5203-4E46-B678-67C71981190F}" srcOrd="8" destOrd="0" presId="urn:microsoft.com/office/officeart/2008/layout/VerticalCurvedList"/>
    <dgm:cxn modelId="{41BA26F1-D7A5-4E14-B84D-90EEC2F40DFE}" type="presParOf" srcId="{BFDB4BE8-5203-4E46-B678-67C71981190F}" destId="{BAF61926-651C-4F6A-B858-3F0AC4318F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FC0BA7-D833-4677-9F26-D3DECAE926F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CE6AB4-A9EB-4B3F-84F6-EC76D6FF2D5F}">
      <dgm:prSet/>
      <dgm:spPr/>
      <dgm:t>
        <a:bodyPr/>
        <a:lstStyle/>
        <a:p>
          <a:pPr rtl="0"/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obat</a:t>
          </a:r>
          <a:r>
            <a:rPr lang="en-US" dirty="0" smtClean="0"/>
            <a:t> yang </a:t>
          </a:r>
          <a:r>
            <a:rPr lang="en-US" dirty="0" err="1" smtClean="0"/>
            <a:t>berkhasiat</a:t>
          </a:r>
          <a:r>
            <a:rPr lang="en-US" dirty="0" smtClean="0"/>
            <a:t> </a:t>
          </a:r>
          <a:r>
            <a:rPr lang="en-US" dirty="0" err="1" smtClean="0"/>
            <a:t>psiko-aktif</a:t>
          </a:r>
          <a:r>
            <a:rPr lang="en-US" dirty="0" smtClean="0"/>
            <a:t> yang </a:t>
          </a:r>
          <a:r>
            <a:rPr lang="en-US" dirty="0" err="1" smtClean="0"/>
            <a:t>mempengaruhi</a:t>
          </a:r>
          <a:r>
            <a:rPr lang="en-US" dirty="0" smtClean="0"/>
            <a:t> mental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perilaku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endParaRPr lang="en-US" dirty="0"/>
        </a:p>
      </dgm:t>
    </dgm:pt>
    <dgm:pt modelId="{BD838804-BA82-4303-A382-15CB9CC4AC5B}" type="parTrans" cxnId="{77A04133-4D9F-412A-9DD1-65C86406832C}">
      <dgm:prSet/>
      <dgm:spPr/>
      <dgm:t>
        <a:bodyPr/>
        <a:lstStyle/>
        <a:p>
          <a:endParaRPr lang="en-US"/>
        </a:p>
      </dgm:t>
    </dgm:pt>
    <dgm:pt modelId="{1320E5C6-5D56-4BE8-BA7E-99EC29AC1A8C}" type="sibTrans" cxnId="{77A04133-4D9F-412A-9DD1-65C86406832C}">
      <dgm:prSet/>
      <dgm:spPr/>
      <dgm:t>
        <a:bodyPr/>
        <a:lstStyle/>
        <a:p>
          <a:endParaRPr lang="en-US"/>
        </a:p>
      </dgm:t>
    </dgm:pt>
    <dgm:pt modelId="{2323D888-BBEE-411C-A088-C726C7FD9F0E}" type="pres">
      <dgm:prSet presAssocID="{89FC0BA7-D833-4677-9F26-D3DECAE926F2}" presName="linear" presStyleCnt="0">
        <dgm:presLayoutVars>
          <dgm:animLvl val="lvl"/>
          <dgm:resizeHandles val="exact"/>
        </dgm:presLayoutVars>
      </dgm:prSet>
      <dgm:spPr/>
    </dgm:pt>
    <dgm:pt modelId="{0E204FA9-B1F7-4FDE-80EE-A139CA0AA5CD}" type="pres">
      <dgm:prSet presAssocID="{DECE6AB4-A9EB-4B3F-84F6-EC76D6FF2D5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A04133-4D9F-412A-9DD1-65C86406832C}" srcId="{89FC0BA7-D833-4677-9F26-D3DECAE926F2}" destId="{DECE6AB4-A9EB-4B3F-84F6-EC76D6FF2D5F}" srcOrd="0" destOrd="0" parTransId="{BD838804-BA82-4303-A382-15CB9CC4AC5B}" sibTransId="{1320E5C6-5D56-4BE8-BA7E-99EC29AC1A8C}"/>
    <dgm:cxn modelId="{A9F216C8-DDBA-470D-ACBF-70E64E0AFAE2}" type="presOf" srcId="{89FC0BA7-D833-4677-9F26-D3DECAE926F2}" destId="{2323D888-BBEE-411C-A088-C726C7FD9F0E}" srcOrd="0" destOrd="0" presId="urn:microsoft.com/office/officeart/2005/8/layout/vList2"/>
    <dgm:cxn modelId="{490F83D3-FAC8-454C-85C5-7DABD2953E47}" type="presOf" srcId="{DECE6AB4-A9EB-4B3F-84F6-EC76D6FF2D5F}" destId="{0E204FA9-B1F7-4FDE-80EE-A139CA0AA5CD}" srcOrd="0" destOrd="0" presId="urn:microsoft.com/office/officeart/2005/8/layout/vList2"/>
    <dgm:cxn modelId="{15ED608B-C19D-460E-9195-FCE790E8794F}" type="presParOf" srcId="{2323D888-BBEE-411C-A088-C726C7FD9F0E}" destId="{0E204FA9-B1F7-4FDE-80EE-A139CA0AA5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33C5-7829-434B-85AD-23E9F8F90732}">
      <dsp:nvSpPr>
        <dsp:cNvPr id="0" name=""/>
        <dsp:cNvSpPr/>
      </dsp:nvSpPr>
      <dsp:spPr>
        <a:xfrm>
          <a:off x="0" y="0"/>
          <a:ext cx="9067800" cy="13715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Zat-zat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apabila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dikonsumsi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menyebabkan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ketergantungan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adiksi</a:t>
          </a:r>
          <a:r>
            <a:rPr lang="en-US" sz="2400" kern="1200" dirty="0" smtClean="0"/>
            <a:t>)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ingin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menggunakannya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secara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menerus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ketagihan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66956" y="66956"/>
        <a:ext cx="8933888" cy="1237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E51ED-8E74-4F5D-B10D-86F48C086E95}">
      <dsp:nvSpPr>
        <dsp:cNvPr id="0" name=""/>
        <dsp:cNvSpPr/>
      </dsp:nvSpPr>
      <dsp:spPr>
        <a:xfrm>
          <a:off x="0" y="75562"/>
          <a:ext cx="25908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Psikotropika</a:t>
          </a:r>
          <a:endParaRPr lang="en-US" sz="3500" kern="1200" dirty="0"/>
        </a:p>
      </dsp:txBody>
      <dsp:txXfrm>
        <a:off x="40980" y="116542"/>
        <a:ext cx="2508840" cy="757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4D64C-01DB-4A72-A89B-CA8412FE5802}">
      <dsp:nvSpPr>
        <dsp:cNvPr id="0" name=""/>
        <dsp:cNvSpPr/>
      </dsp:nvSpPr>
      <dsp:spPr>
        <a:xfrm>
          <a:off x="-6376035" y="-975273"/>
          <a:ext cx="7589347" cy="758934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0E7F-0939-41CD-8190-B2000ADAB33A}">
      <dsp:nvSpPr>
        <dsp:cNvPr id="0" name=""/>
        <dsp:cNvSpPr/>
      </dsp:nvSpPr>
      <dsp:spPr>
        <a:xfrm>
          <a:off x="530059" y="352312"/>
          <a:ext cx="5104881" cy="7050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65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Golongan</a:t>
          </a:r>
          <a:r>
            <a:rPr lang="en-US" sz="2400" kern="1200" dirty="0" smtClean="0"/>
            <a:t> I</a:t>
          </a:r>
          <a:endParaRPr lang="en-US" sz="2400" kern="1200" dirty="0"/>
        </a:p>
      </dsp:txBody>
      <dsp:txXfrm>
        <a:off x="530059" y="352312"/>
        <a:ext cx="5104881" cy="705075"/>
      </dsp:txXfrm>
    </dsp:sp>
    <dsp:sp modelId="{FCA0203B-0B24-4CD7-B43C-FCFB84B27B22}">
      <dsp:nvSpPr>
        <dsp:cNvPr id="0" name=""/>
        <dsp:cNvSpPr/>
      </dsp:nvSpPr>
      <dsp:spPr>
        <a:xfrm>
          <a:off x="89387" y="264177"/>
          <a:ext cx="881344" cy="881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C8DD8BD-C011-4742-BF2B-180B6157ADDE}">
      <dsp:nvSpPr>
        <dsp:cNvPr id="0" name=""/>
        <dsp:cNvSpPr/>
      </dsp:nvSpPr>
      <dsp:spPr>
        <a:xfrm>
          <a:off x="1035295" y="1409587"/>
          <a:ext cx="4599645" cy="7050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654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Hanya digunakan untuk tujuan IPTEK, berpotensi sangan kuat menyebabkan ketergantungan</a:t>
          </a:r>
          <a:endParaRPr lang="en-US" sz="1500" kern="1200"/>
        </a:p>
      </dsp:txBody>
      <dsp:txXfrm>
        <a:off x="1035295" y="1409587"/>
        <a:ext cx="4599645" cy="705075"/>
      </dsp:txXfrm>
    </dsp:sp>
    <dsp:sp modelId="{82E3A0E2-AAEF-42DA-A7FA-F129186872D2}">
      <dsp:nvSpPr>
        <dsp:cNvPr id="0" name=""/>
        <dsp:cNvSpPr/>
      </dsp:nvSpPr>
      <dsp:spPr>
        <a:xfrm>
          <a:off x="594623" y="1321452"/>
          <a:ext cx="881344" cy="881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611427-B5F3-4E53-8D95-1B7A5B1D1165}">
      <dsp:nvSpPr>
        <dsp:cNvPr id="0" name=""/>
        <dsp:cNvSpPr/>
      </dsp:nvSpPr>
      <dsp:spPr>
        <a:xfrm>
          <a:off x="1190362" y="2466862"/>
          <a:ext cx="4444578" cy="7050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65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Ekstasi</a:t>
          </a:r>
          <a:r>
            <a:rPr lang="en-US" sz="2000" kern="1200" dirty="0" smtClean="0"/>
            <a:t>/MDMA</a:t>
          </a:r>
          <a:r>
            <a:rPr lang="en-US" sz="1500" kern="1200" dirty="0" smtClean="0"/>
            <a:t> (</a:t>
          </a:r>
          <a:r>
            <a:rPr lang="en-US" sz="1500" kern="1200" dirty="0" err="1" smtClean="0"/>
            <a:t>metil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dioksi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metamfetamin</a:t>
          </a:r>
          <a:r>
            <a:rPr lang="en-US" sz="1500" kern="1200" dirty="0" smtClean="0"/>
            <a:t>)</a:t>
          </a:r>
          <a:endParaRPr lang="en-US" sz="1500" kern="1200" dirty="0"/>
        </a:p>
      </dsp:txBody>
      <dsp:txXfrm>
        <a:off x="1190362" y="2466862"/>
        <a:ext cx="4444578" cy="705075"/>
      </dsp:txXfrm>
    </dsp:sp>
    <dsp:sp modelId="{CED24B7E-FA38-47B7-A9C7-4F0FB60BDC82}">
      <dsp:nvSpPr>
        <dsp:cNvPr id="0" name=""/>
        <dsp:cNvSpPr/>
      </dsp:nvSpPr>
      <dsp:spPr>
        <a:xfrm>
          <a:off x="749690" y="2378727"/>
          <a:ext cx="881344" cy="881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1510B5-FC97-4CC0-9C4C-4863A2B9526A}">
      <dsp:nvSpPr>
        <dsp:cNvPr id="0" name=""/>
        <dsp:cNvSpPr/>
      </dsp:nvSpPr>
      <dsp:spPr>
        <a:xfrm>
          <a:off x="1035295" y="3524137"/>
          <a:ext cx="4599645" cy="7050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65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LSD</a:t>
          </a:r>
          <a:r>
            <a:rPr lang="en-US" sz="1500" kern="1200" dirty="0" smtClean="0"/>
            <a:t> (Lysergic acid diethylamide)</a:t>
          </a:r>
          <a:endParaRPr lang="en-US" sz="1500" kern="1200" dirty="0"/>
        </a:p>
      </dsp:txBody>
      <dsp:txXfrm>
        <a:off x="1035295" y="3524137"/>
        <a:ext cx="4599645" cy="705075"/>
      </dsp:txXfrm>
    </dsp:sp>
    <dsp:sp modelId="{B510A468-D825-4C3D-972A-8490E8D918FC}">
      <dsp:nvSpPr>
        <dsp:cNvPr id="0" name=""/>
        <dsp:cNvSpPr/>
      </dsp:nvSpPr>
      <dsp:spPr>
        <a:xfrm>
          <a:off x="594623" y="3436002"/>
          <a:ext cx="881344" cy="881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424EB3-F1BB-4199-992B-1F32A1E65DE9}">
      <dsp:nvSpPr>
        <dsp:cNvPr id="0" name=""/>
        <dsp:cNvSpPr/>
      </dsp:nvSpPr>
      <dsp:spPr>
        <a:xfrm>
          <a:off x="530059" y="4581412"/>
          <a:ext cx="5104881" cy="7050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65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STP/DOM 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dimetoksi</a:t>
          </a:r>
          <a:r>
            <a:rPr lang="en-US" sz="1500" kern="1200" dirty="0" smtClean="0"/>
            <a:t> alpha </a:t>
          </a:r>
          <a:r>
            <a:rPr lang="en-US" sz="1500" kern="1200" dirty="0" err="1" smtClean="0"/>
            <a:t>dimetilpenetilamina</a:t>
          </a:r>
          <a:r>
            <a:rPr lang="en-US" sz="1500" kern="1200" dirty="0" smtClean="0"/>
            <a:t>)</a:t>
          </a:r>
          <a:endParaRPr lang="en-US" sz="1500" kern="1200" dirty="0"/>
        </a:p>
      </dsp:txBody>
      <dsp:txXfrm>
        <a:off x="530059" y="4581412"/>
        <a:ext cx="5104881" cy="705075"/>
      </dsp:txXfrm>
    </dsp:sp>
    <dsp:sp modelId="{B712615D-9674-43B0-AF95-30D90CCCB19E}">
      <dsp:nvSpPr>
        <dsp:cNvPr id="0" name=""/>
        <dsp:cNvSpPr/>
      </dsp:nvSpPr>
      <dsp:spPr>
        <a:xfrm>
          <a:off x="89387" y="4493277"/>
          <a:ext cx="881344" cy="881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0269A-825B-4DB7-8DA0-6E1EE5ED778A}">
      <dsp:nvSpPr>
        <dsp:cNvPr id="0" name=""/>
        <dsp:cNvSpPr/>
      </dsp:nvSpPr>
      <dsp:spPr>
        <a:xfrm>
          <a:off x="-6806798" y="-1040805"/>
          <a:ext cx="8101411" cy="8101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B08BC-A001-4D3C-8FB1-E11AE6619716}">
      <dsp:nvSpPr>
        <dsp:cNvPr id="0" name=""/>
        <dsp:cNvSpPr/>
      </dsp:nvSpPr>
      <dsp:spPr>
        <a:xfrm>
          <a:off x="481884" y="317002"/>
          <a:ext cx="4766332" cy="6337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051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Golongan</a:t>
          </a:r>
          <a:r>
            <a:rPr lang="en-US" sz="2400" kern="1200" dirty="0" smtClean="0"/>
            <a:t> II</a:t>
          </a:r>
          <a:endParaRPr lang="en-US" sz="2400" kern="1200" dirty="0"/>
        </a:p>
      </dsp:txBody>
      <dsp:txXfrm>
        <a:off x="481884" y="317002"/>
        <a:ext cx="4766332" cy="633764"/>
      </dsp:txXfrm>
    </dsp:sp>
    <dsp:sp modelId="{EF69EBC2-2FC8-4E46-BA36-47C34F5893F1}">
      <dsp:nvSpPr>
        <dsp:cNvPr id="0" name=""/>
        <dsp:cNvSpPr/>
      </dsp:nvSpPr>
      <dsp:spPr>
        <a:xfrm>
          <a:off x="85782" y="237782"/>
          <a:ext cx="792205" cy="7922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7F60F2-685D-4F57-AEB6-E36C754583D6}">
      <dsp:nvSpPr>
        <dsp:cNvPr id="0" name=""/>
        <dsp:cNvSpPr/>
      </dsp:nvSpPr>
      <dsp:spPr>
        <a:xfrm>
          <a:off x="1003199" y="1267529"/>
          <a:ext cx="4245018" cy="6337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051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Berkhasiat untuk pengobatan dan dapat digunakan dalam terapi atau tujuan IPTEK serta memunyai potensi kuat mengakibatkan ketergantungan</a:t>
          </a:r>
          <a:endParaRPr lang="en-US" sz="1300" kern="1200"/>
        </a:p>
      </dsp:txBody>
      <dsp:txXfrm>
        <a:off x="1003199" y="1267529"/>
        <a:ext cx="4245018" cy="633764"/>
      </dsp:txXfrm>
    </dsp:sp>
    <dsp:sp modelId="{D4762865-4BBA-4CF1-9C8A-A84B2206742F}">
      <dsp:nvSpPr>
        <dsp:cNvPr id="0" name=""/>
        <dsp:cNvSpPr/>
      </dsp:nvSpPr>
      <dsp:spPr>
        <a:xfrm>
          <a:off x="607096" y="1188308"/>
          <a:ext cx="792205" cy="7922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A4D451-B146-477C-90FA-E7649BD4A172}">
      <dsp:nvSpPr>
        <dsp:cNvPr id="0" name=""/>
        <dsp:cNvSpPr/>
      </dsp:nvSpPr>
      <dsp:spPr>
        <a:xfrm>
          <a:off x="1241583" y="2218055"/>
          <a:ext cx="4006634" cy="633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05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Amfetamin</a:t>
          </a:r>
          <a:endParaRPr lang="en-US" sz="2000" kern="1200" dirty="0"/>
        </a:p>
      </dsp:txBody>
      <dsp:txXfrm>
        <a:off x="1241583" y="2218055"/>
        <a:ext cx="4006634" cy="633764"/>
      </dsp:txXfrm>
    </dsp:sp>
    <dsp:sp modelId="{D3D04590-81AF-4806-933E-968E6991DE45}">
      <dsp:nvSpPr>
        <dsp:cNvPr id="0" name=""/>
        <dsp:cNvSpPr/>
      </dsp:nvSpPr>
      <dsp:spPr>
        <a:xfrm>
          <a:off x="845480" y="2138834"/>
          <a:ext cx="792205" cy="7922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061E89-FDC2-467E-AA9C-6BCB4A3BB086}">
      <dsp:nvSpPr>
        <dsp:cNvPr id="0" name=""/>
        <dsp:cNvSpPr/>
      </dsp:nvSpPr>
      <dsp:spPr>
        <a:xfrm>
          <a:off x="1241583" y="3167979"/>
          <a:ext cx="4006634" cy="6337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05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Methamphetamine (</a:t>
          </a:r>
          <a:r>
            <a:rPr lang="en-US" sz="2000" kern="1200" dirty="0" err="1" smtClean="0"/>
            <a:t>sabu-sabu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1241583" y="3167979"/>
        <a:ext cx="4006634" cy="633764"/>
      </dsp:txXfrm>
    </dsp:sp>
    <dsp:sp modelId="{11158216-A1FC-402D-96D9-A2A2BD7181A5}">
      <dsp:nvSpPr>
        <dsp:cNvPr id="0" name=""/>
        <dsp:cNvSpPr/>
      </dsp:nvSpPr>
      <dsp:spPr>
        <a:xfrm>
          <a:off x="845480" y="3088759"/>
          <a:ext cx="792205" cy="7922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065173-DF1F-4FD0-83CB-651DC3B656CB}">
      <dsp:nvSpPr>
        <dsp:cNvPr id="0" name=""/>
        <dsp:cNvSpPr/>
      </dsp:nvSpPr>
      <dsp:spPr>
        <a:xfrm>
          <a:off x="1003199" y="4118506"/>
          <a:ext cx="4245018" cy="633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05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Fenisiklidin</a:t>
          </a:r>
          <a:endParaRPr lang="en-US" sz="2000" kern="1200" dirty="0"/>
        </a:p>
      </dsp:txBody>
      <dsp:txXfrm>
        <a:off x="1003199" y="4118506"/>
        <a:ext cx="4245018" cy="633764"/>
      </dsp:txXfrm>
    </dsp:sp>
    <dsp:sp modelId="{E72CF14F-7F2B-4CC3-B344-6F7E489110A6}">
      <dsp:nvSpPr>
        <dsp:cNvPr id="0" name=""/>
        <dsp:cNvSpPr/>
      </dsp:nvSpPr>
      <dsp:spPr>
        <a:xfrm>
          <a:off x="607096" y="4039285"/>
          <a:ext cx="792205" cy="7922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5E8064-FC4D-489C-9DC4-3C7FE5D16F33}">
      <dsp:nvSpPr>
        <dsp:cNvPr id="0" name=""/>
        <dsp:cNvSpPr/>
      </dsp:nvSpPr>
      <dsp:spPr>
        <a:xfrm>
          <a:off x="481884" y="5069032"/>
          <a:ext cx="4766332" cy="6337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05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Ritalin</a:t>
          </a:r>
          <a:endParaRPr lang="en-US" sz="2000" kern="1200" dirty="0"/>
        </a:p>
      </dsp:txBody>
      <dsp:txXfrm>
        <a:off x="481884" y="5069032"/>
        <a:ext cx="4766332" cy="633764"/>
      </dsp:txXfrm>
    </dsp:sp>
    <dsp:sp modelId="{12263684-0093-4970-A4C0-AFB8ABF83031}">
      <dsp:nvSpPr>
        <dsp:cNvPr id="0" name=""/>
        <dsp:cNvSpPr/>
      </dsp:nvSpPr>
      <dsp:spPr>
        <a:xfrm>
          <a:off x="85782" y="4989812"/>
          <a:ext cx="792205" cy="7922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EB170-17E6-4277-A753-C23C7728B98A}">
      <dsp:nvSpPr>
        <dsp:cNvPr id="0" name=""/>
        <dsp:cNvSpPr/>
      </dsp:nvSpPr>
      <dsp:spPr>
        <a:xfrm>
          <a:off x="-7237266" y="-1106337"/>
          <a:ext cx="8613475" cy="8613475"/>
        </a:xfrm>
        <a:prstGeom prst="blockArc">
          <a:avLst>
            <a:gd name="adj1" fmla="val 18900000"/>
            <a:gd name="adj2" fmla="val 2700000"/>
            <a:gd name="adj3" fmla="val 25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17E96-1679-4733-9D62-BD32F7B868D3}">
      <dsp:nvSpPr>
        <dsp:cNvPr id="0" name=""/>
        <dsp:cNvSpPr/>
      </dsp:nvSpPr>
      <dsp:spPr>
        <a:xfrm>
          <a:off x="512384" y="337066"/>
          <a:ext cx="5263804" cy="6738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88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Golongan</a:t>
          </a:r>
          <a:r>
            <a:rPr lang="en-US" sz="2400" kern="1200" dirty="0" smtClean="0"/>
            <a:t> III</a:t>
          </a:r>
          <a:endParaRPr lang="en-US" sz="2400" kern="1200" dirty="0"/>
        </a:p>
      </dsp:txBody>
      <dsp:txXfrm>
        <a:off x="512384" y="337066"/>
        <a:ext cx="5263804" cy="673876"/>
      </dsp:txXfrm>
    </dsp:sp>
    <dsp:sp modelId="{ED83AAD3-F2E0-4C3A-84B7-9154C84EC3E0}">
      <dsp:nvSpPr>
        <dsp:cNvPr id="0" name=""/>
        <dsp:cNvSpPr/>
      </dsp:nvSpPr>
      <dsp:spPr>
        <a:xfrm>
          <a:off x="91211" y="252831"/>
          <a:ext cx="842345" cy="842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B92207-5450-4F5D-A89E-90DA4DE736A0}">
      <dsp:nvSpPr>
        <dsp:cNvPr id="0" name=""/>
        <dsp:cNvSpPr/>
      </dsp:nvSpPr>
      <dsp:spPr>
        <a:xfrm>
          <a:off x="1066693" y="1347752"/>
          <a:ext cx="4709495" cy="6738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889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Berkhasiat untuk pengobatan dan banyak digunakan untuk terapi dan tujua IPTEK, berpotensi sedang menyebabkan ketergantungan</a:t>
          </a:r>
          <a:endParaRPr lang="en-US" sz="1400" kern="1200"/>
        </a:p>
      </dsp:txBody>
      <dsp:txXfrm>
        <a:off x="1066693" y="1347752"/>
        <a:ext cx="4709495" cy="673876"/>
      </dsp:txXfrm>
    </dsp:sp>
    <dsp:sp modelId="{27A5C51E-D556-419D-8780-D4B50A3D9F34}">
      <dsp:nvSpPr>
        <dsp:cNvPr id="0" name=""/>
        <dsp:cNvSpPr/>
      </dsp:nvSpPr>
      <dsp:spPr>
        <a:xfrm>
          <a:off x="645520" y="1263517"/>
          <a:ext cx="842345" cy="842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2FD8AE-1A40-4A6C-98B3-D400263B1F73}">
      <dsp:nvSpPr>
        <dsp:cNvPr id="0" name=""/>
        <dsp:cNvSpPr/>
      </dsp:nvSpPr>
      <dsp:spPr>
        <a:xfrm>
          <a:off x="1320165" y="2358438"/>
          <a:ext cx="4456023" cy="6738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88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Flunitrazepam</a:t>
          </a:r>
          <a:endParaRPr lang="en-US" sz="2400" kern="1200" dirty="0"/>
        </a:p>
      </dsp:txBody>
      <dsp:txXfrm>
        <a:off x="1320165" y="2358438"/>
        <a:ext cx="4456023" cy="673876"/>
      </dsp:txXfrm>
    </dsp:sp>
    <dsp:sp modelId="{B72D88FE-8EE4-44E4-8DC3-28F8321596AF}">
      <dsp:nvSpPr>
        <dsp:cNvPr id="0" name=""/>
        <dsp:cNvSpPr/>
      </dsp:nvSpPr>
      <dsp:spPr>
        <a:xfrm>
          <a:off x="898992" y="2274204"/>
          <a:ext cx="842345" cy="842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62C64C-7EA9-4AE4-8CC0-79EF8D4D6F29}">
      <dsp:nvSpPr>
        <dsp:cNvPr id="0" name=""/>
        <dsp:cNvSpPr/>
      </dsp:nvSpPr>
      <dsp:spPr>
        <a:xfrm>
          <a:off x="1320165" y="3368485"/>
          <a:ext cx="4456023" cy="6738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88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Pentobarbital</a:t>
          </a:r>
          <a:endParaRPr lang="en-US" sz="2400" kern="1200" dirty="0"/>
        </a:p>
      </dsp:txBody>
      <dsp:txXfrm>
        <a:off x="1320165" y="3368485"/>
        <a:ext cx="4456023" cy="673876"/>
      </dsp:txXfrm>
    </dsp:sp>
    <dsp:sp modelId="{14D98152-8523-4B99-AD1E-BE6B070EA356}">
      <dsp:nvSpPr>
        <dsp:cNvPr id="0" name=""/>
        <dsp:cNvSpPr/>
      </dsp:nvSpPr>
      <dsp:spPr>
        <a:xfrm>
          <a:off x="898992" y="3284250"/>
          <a:ext cx="842345" cy="842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2851F3-1F73-40BD-B3AA-DE7282AFCA9D}">
      <dsp:nvSpPr>
        <dsp:cNvPr id="0" name=""/>
        <dsp:cNvSpPr/>
      </dsp:nvSpPr>
      <dsp:spPr>
        <a:xfrm>
          <a:off x="1066693" y="4379171"/>
          <a:ext cx="4709495" cy="6738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88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Aobarbital</a:t>
          </a:r>
          <a:endParaRPr lang="en-US" sz="2400" kern="1200" dirty="0"/>
        </a:p>
      </dsp:txBody>
      <dsp:txXfrm>
        <a:off x="1066693" y="4379171"/>
        <a:ext cx="4709495" cy="673876"/>
      </dsp:txXfrm>
    </dsp:sp>
    <dsp:sp modelId="{5EF8CF0E-4916-4CD5-A7AC-DB02147A2626}">
      <dsp:nvSpPr>
        <dsp:cNvPr id="0" name=""/>
        <dsp:cNvSpPr/>
      </dsp:nvSpPr>
      <dsp:spPr>
        <a:xfrm>
          <a:off x="645520" y="4294936"/>
          <a:ext cx="842345" cy="842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36749B-96A2-4898-8C4F-FCE5156408C0}">
      <dsp:nvSpPr>
        <dsp:cNvPr id="0" name=""/>
        <dsp:cNvSpPr/>
      </dsp:nvSpPr>
      <dsp:spPr>
        <a:xfrm>
          <a:off x="512384" y="5389857"/>
          <a:ext cx="5263804" cy="6738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88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Katina</a:t>
          </a:r>
          <a:endParaRPr lang="en-US" sz="2400" kern="1200" dirty="0"/>
        </a:p>
      </dsp:txBody>
      <dsp:txXfrm>
        <a:off x="512384" y="5389857"/>
        <a:ext cx="5263804" cy="673876"/>
      </dsp:txXfrm>
    </dsp:sp>
    <dsp:sp modelId="{40D6F301-C4A8-4B35-8982-B87DC347FE2F}">
      <dsp:nvSpPr>
        <dsp:cNvPr id="0" name=""/>
        <dsp:cNvSpPr/>
      </dsp:nvSpPr>
      <dsp:spPr>
        <a:xfrm>
          <a:off x="91211" y="5305623"/>
          <a:ext cx="842345" cy="842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4DE1C-66B8-4BD9-98EA-88549564E0C6}">
      <dsp:nvSpPr>
        <dsp:cNvPr id="0" name=""/>
        <dsp:cNvSpPr/>
      </dsp:nvSpPr>
      <dsp:spPr>
        <a:xfrm>
          <a:off x="-7403555" y="-1132550"/>
          <a:ext cx="8818300" cy="881830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8785D-D69A-41A2-9B74-94409BA18F72}">
      <dsp:nvSpPr>
        <dsp:cNvPr id="0" name=""/>
        <dsp:cNvSpPr/>
      </dsp:nvSpPr>
      <dsp:spPr>
        <a:xfrm>
          <a:off x="459706" y="297908"/>
          <a:ext cx="6577507" cy="5955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Golongan</a:t>
          </a:r>
          <a:r>
            <a:rPr lang="en-US" sz="2400" kern="1200" dirty="0" smtClean="0"/>
            <a:t> IV</a:t>
          </a:r>
          <a:endParaRPr lang="en-US" sz="2400" kern="1200" dirty="0"/>
        </a:p>
      </dsp:txBody>
      <dsp:txXfrm>
        <a:off x="459706" y="297908"/>
        <a:ext cx="6577507" cy="595554"/>
      </dsp:txXfrm>
    </dsp:sp>
    <dsp:sp modelId="{ED32532E-DEBF-48D8-86D8-2FA4DB6DC17D}">
      <dsp:nvSpPr>
        <dsp:cNvPr id="0" name=""/>
        <dsp:cNvSpPr/>
      </dsp:nvSpPr>
      <dsp:spPr>
        <a:xfrm>
          <a:off x="87485" y="223464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1ECA7A8-1C04-4F8F-862A-0592827B0D19}">
      <dsp:nvSpPr>
        <dsp:cNvPr id="0" name=""/>
        <dsp:cNvSpPr/>
      </dsp:nvSpPr>
      <dsp:spPr>
        <a:xfrm>
          <a:off x="999035" y="1191764"/>
          <a:ext cx="6038179" cy="5955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Bermanfaat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pengobatan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sangat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luas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digunakan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terapi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atau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tujuan</a:t>
          </a:r>
          <a:r>
            <a:rPr lang="en-US" sz="1500" kern="1200" dirty="0" smtClean="0"/>
            <a:t> IPTEK, </a:t>
          </a:r>
          <a:r>
            <a:rPr lang="en-US" sz="1500" kern="1200" dirty="0" err="1" smtClean="0"/>
            <a:t>berpotensi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ringan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menyebabkan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ketergantungan</a:t>
          </a:r>
          <a:endParaRPr lang="en-US" sz="1500" kern="1200" dirty="0"/>
        </a:p>
      </dsp:txBody>
      <dsp:txXfrm>
        <a:off x="999035" y="1191764"/>
        <a:ext cx="6038179" cy="595554"/>
      </dsp:txXfrm>
    </dsp:sp>
    <dsp:sp modelId="{C7C289F7-2145-4EC5-9827-386A8CA24915}">
      <dsp:nvSpPr>
        <dsp:cNvPr id="0" name=""/>
        <dsp:cNvSpPr/>
      </dsp:nvSpPr>
      <dsp:spPr>
        <a:xfrm>
          <a:off x="626813" y="1117320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DBD49E-994D-4AB7-A85F-F2F6E5A25403}">
      <dsp:nvSpPr>
        <dsp:cNvPr id="0" name=""/>
        <dsp:cNvSpPr/>
      </dsp:nvSpPr>
      <dsp:spPr>
        <a:xfrm>
          <a:off x="1294584" y="2084966"/>
          <a:ext cx="5742630" cy="5955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Barbiturate</a:t>
          </a:r>
          <a:endParaRPr lang="en-US" sz="2400" kern="1200" dirty="0"/>
        </a:p>
      </dsp:txBody>
      <dsp:txXfrm>
        <a:off x="1294584" y="2084966"/>
        <a:ext cx="5742630" cy="595554"/>
      </dsp:txXfrm>
    </dsp:sp>
    <dsp:sp modelId="{19C01FA1-460A-4815-863D-6B5AA5EC5E48}">
      <dsp:nvSpPr>
        <dsp:cNvPr id="0" name=""/>
        <dsp:cNvSpPr/>
      </dsp:nvSpPr>
      <dsp:spPr>
        <a:xfrm>
          <a:off x="922362" y="2010521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D0EA39-71D4-4AEE-B2B7-E38AD74F7C55}">
      <dsp:nvSpPr>
        <dsp:cNvPr id="0" name=""/>
        <dsp:cNvSpPr/>
      </dsp:nvSpPr>
      <dsp:spPr>
        <a:xfrm>
          <a:off x="1388950" y="2978822"/>
          <a:ext cx="5648264" cy="5955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Diazebam</a:t>
          </a:r>
          <a:endParaRPr lang="en-US" sz="2400" kern="1200" dirty="0"/>
        </a:p>
      </dsp:txBody>
      <dsp:txXfrm>
        <a:off x="1388950" y="2978822"/>
        <a:ext cx="5648264" cy="595554"/>
      </dsp:txXfrm>
    </dsp:sp>
    <dsp:sp modelId="{8D461862-16B9-4B0E-B8B1-03879C2DEEC8}">
      <dsp:nvSpPr>
        <dsp:cNvPr id="0" name=""/>
        <dsp:cNvSpPr/>
      </dsp:nvSpPr>
      <dsp:spPr>
        <a:xfrm>
          <a:off x="1016728" y="2904378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39B168-762E-4175-8FF8-9060D4D6C069}">
      <dsp:nvSpPr>
        <dsp:cNvPr id="0" name=""/>
        <dsp:cNvSpPr/>
      </dsp:nvSpPr>
      <dsp:spPr>
        <a:xfrm>
          <a:off x="1294584" y="3872679"/>
          <a:ext cx="5742630" cy="5955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Bromazebam</a:t>
          </a:r>
          <a:endParaRPr lang="en-US" sz="2400" kern="1200" dirty="0"/>
        </a:p>
      </dsp:txBody>
      <dsp:txXfrm>
        <a:off x="1294584" y="3872679"/>
        <a:ext cx="5742630" cy="595554"/>
      </dsp:txXfrm>
    </dsp:sp>
    <dsp:sp modelId="{CA35F4F6-D600-4E7C-BF83-69F198BE2C58}">
      <dsp:nvSpPr>
        <dsp:cNvPr id="0" name=""/>
        <dsp:cNvSpPr/>
      </dsp:nvSpPr>
      <dsp:spPr>
        <a:xfrm>
          <a:off x="922362" y="3798234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1A7114-0799-4D89-9D91-5127B3B29BD4}">
      <dsp:nvSpPr>
        <dsp:cNvPr id="0" name=""/>
        <dsp:cNvSpPr/>
      </dsp:nvSpPr>
      <dsp:spPr>
        <a:xfrm>
          <a:off x="999035" y="4765880"/>
          <a:ext cx="6038179" cy="5955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Fenobarbital</a:t>
          </a:r>
          <a:endParaRPr lang="en-US" sz="2400" kern="1200" dirty="0"/>
        </a:p>
      </dsp:txBody>
      <dsp:txXfrm>
        <a:off x="999035" y="4765880"/>
        <a:ext cx="6038179" cy="595554"/>
      </dsp:txXfrm>
    </dsp:sp>
    <dsp:sp modelId="{7EDCFC9C-8BAF-40F8-A0BE-2DB5DF83DF6D}">
      <dsp:nvSpPr>
        <dsp:cNvPr id="0" name=""/>
        <dsp:cNvSpPr/>
      </dsp:nvSpPr>
      <dsp:spPr>
        <a:xfrm>
          <a:off x="626813" y="4691435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2996F43-D84F-47D4-A205-702D9855CC25}">
      <dsp:nvSpPr>
        <dsp:cNvPr id="0" name=""/>
        <dsp:cNvSpPr/>
      </dsp:nvSpPr>
      <dsp:spPr>
        <a:xfrm>
          <a:off x="459706" y="5659736"/>
          <a:ext cx="6577507" cy="5955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272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Klobazam</a:t>
          </a:r>
          <a:endParaRPr lang="en-US" sz="2400" kern="1200" dirty="0"/>
        </a:p>
      </dsp:txBody>
      <dsp:txXfrm>
        <a:off x="459706" y="5659736"/>
        <a:ext cx="6577507" cy="595554"/>
      </dsp:txXfrm>
    </dsp:sp>
    <dsp:sp modelId="{959DA23B-0896-4064-9BB6-343496A2C69F}">
      <dsp:nvSpPr>
        <dsp:cNvPr id="0" name=""/>
        <dsp:cNvSpPr/>
      </dsp:nvSpPr>
      <dsp:spPr>
        <a:xfrm>
          <a:off x="87485" y="5585292"/>
          <a:ext cx="744443" cy="7444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14A73-3273-438F-A473-FAB38B3A08C7}">
      <dsp:nvSpPr>
        <dsp:cNvPr id="0" name=""/>
        <dsp:cNvSpPr/>
      </dsp:nvSpPr>
      <dsp:spPr>
        <a:xfrm>
          <a:off x="0" y="87472"/>
          <a:ext cx="9372600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Depresan</a:t>
          </a:r>
          <a:endParaRPr lang="en-US" sz="2700" kern="1200"/>
        </a:p>
      </dsp:txBody>
      <dsp:txXfrm>
        <a:off x="31613" y="119085"/>
        <a:ext cx="9309374" cy="584369"/>
      </dsp:txXfrm>
    </dsp:sp>
    <dsp:sp modelId="{47E22267-472E-489E-A132-C22D88059EAC}">
      <dsp:nvSpPr>
        <dsp:cNvPr id="0" name=""/>
        <dsp:cNvSpPr/>
      </dsp:nvSpPr>
      <dsp:spPr>
        <a:xfrm>
          <a:off x="0" y="735067"/>
          <a:ext cx="937260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8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Mengakibatkan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depresi</a:t>
          </a:r>
          <a:r>
            <a:rPr lang="en-US" sz="2100" kern="1200" dirty="0" smtClean="0"/>
            <a:t> (</a:t>
          </a:r>
          <a:r>
            <a:rPr lang="en-US" sz="2100" kern="1200" dirty="0" err="1" smtClean="0"/>
            <a:t>menekan</a:t>
          </a:r>
          <a:r>
            <a:rPr lang="en-US" sz="2100" kern="1200" dirty="0" smtClean="0"/>
            <a:t>) </a:t>
          </a:r>
          <a:r>
            <a:rPr lang="en-US" sz="2100" kern="1200" dirty="0" err="1" smtClean="0"/>
            <a:t>aktivitas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susunan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saraf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pusat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bagi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pemakainya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Pemakai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awalnya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merasa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tenang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lalu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apatis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mengantuk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sadarka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diri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Heroin, </a:t>
          </a:r>
          <a:r>
            <a:rPr lang="en-US" sz="2100" kern="1200" dirty="0" err="1" smtClean="0"/>
            <a:t>morfin</a:t>
          </a:r>
          <a:r>
            <a:rPr lang="en-US" sz="2100" kern="1200" dirty="0" smtClean="0"/>
            <a:t>, barbiturate, diazepam,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nitrazepam</a:t>
          </a:r>
          <a:endParaRPr lang="en-US" sz="2100" kern="1200" dirty="0"/>
        </a:p>
      </dsp:txBody>
      <dsp:txXfrm>
        <a:off x="0" y="735067"/>
        <a:ext cx="9372600" cy="1397250"/>
      </dsp:txXfrm>
    </dsp:sp>
    <dsp:sp modelId="{9769B6CD-8FF1-4637-AAFF-7A61736F0D1D}">
      <dsp:nvSpPr>
        <dsp:cNvPr id="0" name=""/>
        <dsp:cNvSpPr/>
      </dsp:nvSpPr>
      <dsp:spPr>
        <a:xfrm>
          <a:off x="0" y="2132317"/>
          <a:ext cx="9372600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Stimulan</a:t>
          </a:r>
          <a:endParaRPr lang="en-US" sz="2700" kern="1200"/>
        </a:p>
      </dsp:txBody>
      <dsp:txXfrm>
        <a:off x="31613" y="2163930"/>
        <a:ext cx="9309374" cy="584369"/>
      </dsp:txXfrm>
    </dsp:sp>
    <dsp:sp modelId="{FD6379F4-53A9-4AE1-A19B-31B230863C64}">
      <dsp:nvSpPr>
        <dsp:cNvPr id="0" name=""/>
        <dsp:cNvSpPr/>
      </dsp:nvSpPr>
      <dsp:spPr>
        <a:xfrm>
          <a:off x="0" y="2779912"/>
          <a:ext cx="937260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8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Merangsang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fungsi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tubuh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Awalnya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pemakai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merasa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segar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penuh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percaya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diri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lalu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berlanjut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tidur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perilaku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hiperaktif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agresif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denyut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jantung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cepat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mudah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tersinggung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Kokain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amfetamin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ekstasi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sabu-sabu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kafein</a:t>
          </a:r>
          <a:endParaRPr lang="en-US" sz="2100" kern="1200" dirty="0"/>
        </a:p>
      </dsp:txBody>
      <dsp:txXfrm>
        <a:off x="0" y="2779912"/>
        <a:ext cx="9372600" cy="1397250"/>
      </dsp:txXfrm>
    </dsp:sp>
    <dsp:sp modelId="{DF461E88-1A9E-453F-B16D-BBC384597FDE}">
      <dsp:nvSpPr>
        <dsp:cNvPr id="0" name=""/>
        <dsp:cNvSpPr/>
      </dsp:nvSpPr>
      <dsp:spPr>
        <a:xfrm>
          <a:off x="0" y="4177162"/>
          <a:ext cx="9372600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Halusinogen</a:t>
          </a:r>
          <a:endParaRPr lang="en-US" sz="2700" kern="1200"/>
        </a:p>
      </dsp:txBody>
      <dsp:txXfrm>
        <a:off x="31613" y="4208775"/>
        <a:ext cx="9309374" cy="584369"/>
      </dsp:txXfrm>
    </dsp:sp>
    <dsp:sp modelId="{09DB149D-D51D-4FE6-8403-C5A38EBC16B2}">
      <dsp:nvSpPr>
        <dsp:cNvPr id="0" name=""/>
        <dsp:cNvSpPr/>
      </dsp:nvSpPr>
      <dsp:spPr>
        <a:xfrm>
          <a:off x="0" y="4824757"/>
          <a:ext cx="9372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8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Mengakibatkan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halusinasi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LSD, ganja</a:t>
          </a:r>
          <a:endParaRPr lang="en-US" sz="2100" kern="1200" dirty="0"/>
        </a:p>
      </dsp:txBody>
      <dsp:txXfrm>
        <a:off x="0" y="4824757"/>
        <a:ext cx="9372600" cy="7265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F29CB-8810-48C4-8387-DC12D94348C5}">
      <dsp:nvSpPr>
        <dsp:cNvPr id="0" name=""/>
        <dsp:cNvSpPr/>
      </dsp:nvSpPr>
      <dsp:spPr>
        <a:xfrm>
          <a:off x="0" y="23353"/>
          <a:ext cx="88392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Narkotika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Psikotropika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dapat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dikelompokan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menjadi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golongan</a:t>
          </a:r>
          <a:endParaRPr lang="en-US" sz="2500" kern="1200" dirty="0"/>
        </a:p>
      </dsp:txBody>
      <dsp:txXfrm>
        <a:off x="29271" y="52624"/>
        <a:ext cx="8780658" cy="5410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04FCB-C900-4FD7-BB56-35A2FF494A90}">
      <dsp:nvSpPr>
        <dsp:cNvPr id="0" name=""/>
        <dsp:cNvSpPr/>
      </dsp:nvSpPr>
      <dsp:spPr>
        <a:xfrm>
          <a:off x="0" y="45169"/>
          <a:ext cx="8763000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Kafein</a:t>
          </a:r>
          <a:endParaRPr lang="en-US" sz="3600" kern="1200"/>
        </a:p>
      </dsp:txBody>
      <dsp:txXfrm>
        <a:off x="42151" y="87320"/>
        <a:ext cx="8678698" cy="779158"/>
      </dsp:txXfrm>
    </dsp:sp>
    <dsp:sp modelId="{652A4542-BC24-4FCF-BF84-E6BA77D2BE2E}">
      <dsp:nvSpPr>
        <dsp:cNvPr id="0" name=""/>
        <dsp:cNvSpPr/>
      </dsp:nvSpPr>
      <dsp:spPr>
        <a:xfrm>
          <a:off x="0" y="908629"/>
          <a:ext cx="8763000" cy="231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/>
            <a:t>Zat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aditif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terdapat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kopi, </a:t>
          </a:r>
          <a:r>
            <a:rPr lang="en-US" sz="2800" kern="1200" dirty="0" err="1" smtClean="0"/>
            <a:t>teh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coklat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/>
            <a:t>Menimbulkan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efek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berupa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timbulnya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semangat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kesiagaan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/>
            <a:t>Menimbulkan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kecemasan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/>
            <a:t>Mempercepat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jantung</a:t>
          </a:r>
          <a:endParaRPr lang="en-US" sz="2800" kern="1200" dirty="0"/>
        </a:p>
      </dsp:txBody>
      <dsp:txXfrm>
        <a:off x="0" y="908629"/>
        <a:ext cx="8763000" cy="2310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46325-5606-4243-B237-0FCC21581433}">
      <dsp:nvSpPr>
        <dsp:cNvPr id="0" name=""/>
        <dsp:cNvSpPr/>
      </dsp:nvSpPr>
      <dsp:spPr>
        <a:xfrm>
          <a:off x="0" y="13499"/>
          <a:ext cx="87630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Zat</a:t>
          </a:r>
          <a:r>
            <a:rPr lang="en-US" sz="2800" kern="1200" dirty="0" smtClean="0"/>
            <a:t>  </a:t>
          </a:r>
          <a:r>
            <a:rPr lang="en-US" sz="2800" kern="1200" dirty="0" err="1" smtClean="0"/>
            <a:t>psiko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aktif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lainnya</a:t>
          </a:r>
          <a:endParaRPr lang="en-US" sz="2800" kern="1200" dirty="0"/>
        </a:p>
      </dsp:txBody>
      <dsp:txXfrm>
        <a:off x="32784" y="46283"/>
        <a:ext cx="8697432" cy="606012"/>
      </dsp:txXfrm>
    </dsp:sp>
    <dsp:sp modelId="{940ADA11-0D66-4C90-AE09-54DBD61518C8}">
      <dsp:nvSpPr>
        <dsp:cNvPr id="0" name=""/>
        <dsp:cNvSpPr/>
      </dsp:nvSpPr>
      <dsp:spPr>
        <a:xfrm>
          <a:off x="0" y="685079"/>
          <a:ext cx="87630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Kafein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Alkohol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Rokok</a:t>
          </a:r>
          <a:endParaRPr lang="en-US" sz="2200" kern="1200" dirty="0"/>
        </a:p>
      </dsp:txBody>
      <dsp:txXfrm>
        <a:off x="0" y="685079"/>
        <a:ext cx="8763000" cy="11302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44A34-3903-420E-9D27-71DFCB7C36C0}">
      <dsp:nvSpPr>
        <dsp:cNvPr id="0" name=""/>
        <dsp:cNvSpPr/>
      </dsp:nvSpPr>
      <dsp:spPr>
        <a:xfrm>
          <a:off x="0" y="67826"/>
          <a:ext cx="8839200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Alcohol</a:t>
          </a:r>
          <a:endParaRPr lang="en-US" sz="2700" kern="1200"/>
        </a:p>
      </dsp:txBody>
      <dsp:txXfrm>
        <a:off x="31613" y="99439"/>
        <a:ext cx="8775974" cy="584369"/>
      </dsp:txXfrm>
    </dsp:sp>
    <dsp:sp modelId="{B51B13D2-56B9-4F2D-B491-8A450E25619E}">
      <dsp:nvSpPr>
        <dsp:cNvPr id="0" name=""/>
        <dsp:cNvSpPr/>
      </dsp:nvSpPr>
      <dsp:spPr>
        <a:xfrm>
          <a:off x="0" y="715421"/>
          <a:ext cx="88392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Minuman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berakohol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mengandung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etanol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memiliki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kerja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menekan</a:t>
          </a:r>
          <a:r>
            <a:rPr lang="en-US" sz="2100" kern="1200" dirty="0" smtClean="0"/>
            <a:t> system </a:t>
          </a:r>
          <a:r>
            <a:rPr lang="en-US" sz="2100" kern="1200" dirty="0" err="1" smtClean="0"/>
            <a:t>sususnan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saraf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pusat</a:t>
          </a:r>
          <a:endParaRPr lang="en-US" sz="2100" kern="1200" dirty="0"/>
        </a:p>
      </dsp:txBody>
      <dsp:txXfrm>
        <a:off x="0" y="715421"/>
        <a:ext cx="8839200" cy="656707"/>
      </dsp:txXfrm>
    </dsp:sp>
    <dsp:sp modelId="{F6F0D42D-008B-4E04-A8B8-841EC0CA7A6D}">
      <dsp:nvSpPr>
        <dsp:cNvPr id="0" name=""/>
        <dsp:cNvSpPr/>
      </dsp:nvSpPr>
      <dsp:spPr>
        <a:xfrm>
          <a:off x="0" y="1372128"/>
          <a:ext cx="8839200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Dibagi 3 golongan</a:t>
          </a:r>
          <a:endParaRPr lang="en-US" sz="2700" kern="1200"/>
        </a:p>
      </dsp:txBody>
      <dsp:txXfrm>
        <a:off x="31613" y="1403741"/>
        <a:ext cx="8775974" cy="584369"/>
      </dsp:txXfrm>
    </dsp:sp>
    <dsp:sp modelId="{5914E73B-5FCB-4855-B4B9-04BF382449B6}">
      <dsp:nvSpPr>
        <dsp:cNvPr id="0" name=""/>
        <dsp:cNvSpPr/>
      </dsp:nvSpPr>
      <dsp:spPr>
        <a:xfrm>
          <a:off x="0" y="2019723"/>
          <a:ext cx="883920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Golongan</a:t>
          </a:r>
          <a:r>
            <a:rPr lang="en-US" sz="2100" kern="1200" dirty="0" smtClean="0"/>
            <a:t> A : </a:t>
          </a:r>
          <a:r>
            <a:rPr lang="en-US" sz="2100" kern="1200" dirty="0" err="1" smtClean="0"/>
            <a:t>kadar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etanol</a:t>
          </a:r>
          <a:r>
            <a:rPr lang="en-US" sz="2100" kern="1200" dirty="0" smtClean="0"/>
            <a:t> 1 – 5 % (</a:t>
          </a:r>
          <a:r>
            <a:rPr lang="en-US" sz="2100" kern="1200" dirty="0" err="1" smtClean="0"/>
            <a:t>Bir</a:t>
          </a:r>
          <a:r>
            <a:rPr lang="en-US" sz="2100" kern="1200" dirty="0" smtClean="0"/>
            <a:t>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Golongan</a:t>
          </a:r>
          <a:r>
            <a:rPr lang="en-US" sz="2100" kern="1200" dirty="0" smtClean="0"/>
            <a:t> B : </a:t>
          </a:r>
          <a:r>
            <a:rPr lang="en-US" sz="2100" kern="1200" dirty="0" err="1" smtClean="0"/>
            <a:t>kadar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etanol</a:t>
          </a:r>
          <a:r>
            <a:rPr lang="en-US" sz="2100" kern="1200" dirty="0" smtClean="0"/>
            <a:t> 5 – 20 % (</a:t>
          </a:r>
          <a:r>
            <a:rPr lang="en-US" sz="2100" kern="1200" dirty="0" err="1" smtClean="0"/>
            <a:t>Anggur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wine)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Golongan</a:t>
          </a:r>
          <a:r>
            <a:rPr lang="en-US" sz="2100" kern="1200" dirty="0" smtClean="0"/>
            <a:t> C : </a:t>
          </a:r>
          <a:r>
            <a:rPr lang="en-US" sz="2100" kern="1200" dirty="0" err="1" smtClean="0"/>
            <a:t>kadar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etanol</a:t>
          </a:r>
          <a:r>
            <a:rPr lang="en-US" sz="2100" kern="1200" dirty="0" smtClean="0"/>
            <a:t> 20 – 45 % (Whiskey, Vodka, TKW, Manson House, </a:t>
          </a:r>
          <a:r>
            <a:rPr lang="en-US" sz="2100" kern="1200" dirty="0" err="1" smtClean="0"/>
            <a:t>Johny</a:t>
          </a:r>
          <a:r>
            <a:rPr lang="en-US" sz="2100" kern="1200" dirty="0" smtClean="0"/>
            <a:t> Walker, </a:t>
          </a:r>
          <a:r>
            <a:rPr lang="en-US" sz="2100" kern="1200" dirty="0" err="1" smtClean="0"/>
            <a:t>Kamput</a:t>
          </a:r>
          <a:r>
            <a:rPr lang="en-US" sz="2100" kern="1200" dirty="0" smtClean="0"/>
            <a:t>)</a:t>
          </a:r>
          <a:endParaRPr lang="en-US" sz="2100" kern="1200" dirty="0"/>
        </a:p>
      </dsp:txBody>
      <dsp:txXfrm>
        <a:off x="0" y="2019723"/>
        <a:ext cx="8839200" cy="1397250"/>
      </dsp:txXfrm>
    </dsp:sp>
    <dsp:sp modelId="{8BA5F561-29F9-47A5-9F16-3492CBCD39DA}">
      <dsp:nvSpPr>
        <dsp:cNvPr id="0" name=""/>
        <dsp:cNvSpPr/>
      </dsp:nvSpPr>
      <dsp:spPr>
        <a:xfrm>
          <a:off x="0" y="3416973"/>
          <a:ext cx="8839200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Efek yang ditimbulkan</a:t>
          </a:r>
          <a:endParaRPr lang="en-US" sz="2700" kern="1200"/>
        </a:p>
      </dsp:txBody>
      <dsp:txXfrm>
        <a:off x="31613" y="3448586"/>
        <a:ext cx="8775974" cy="584369"/>
      </dsp:txXfrm>
    </dsp:sp>
    <dsp:sp modelId="{0C7474E7-31B8-4836-84C3-0493F6420AA8}">
      <dsp:nvSpPr>
        <dsp:cNvPr id="0" name=""/>
        <dsp:cNvSpPr/>
      </dsp:nvSpPr>
      <dsp:spPr>
        <a:xfrm>
          <a:off x="0" y="4064568"/>
          <a:ext cx="8839200" cy="16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jumlah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kecil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menimbulkan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perasaan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rileks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pengguna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lebih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mudah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mengekspresikan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emosi</a:t>
          </a:r>
          <a:r>
            <a:rPr lang="en-US" sz="2100" kern="1200" dirty="0" smtClean="0"/>
            <a:t> (rasa </a:t>
          </a:r>
          <a:r>
            <a:rPr lang="en-US" sz="2100" kern="1200" dirty="0" err="1" smtClean="0"/>
            <a:t>senang</a:t>
          </a:r>
          <a:r>
            <a:rPr lang="en-US" sz="2100" kern="1200" dirty="0" smtClean="0"/>
            <a:t>, rasa </a:t>
          </a:r>
          <a:r>
            <a:rPr lang="en-US" sz="2100" kern="1200" dirty="0" err="1" smtClean="0"/>
            <a:t>sedih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kemarahan</a:t>
          </a:r>
          <a:r>
            <a:rPr lang="en-US" sz="2100" kern="1200" dirty="0" smtClean="0"/>
            <a:t>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jumlah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besar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menimbulkan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efek</a:t>
          </a:r>
          <a:r>
            <a:rPr lang="en-US" sz="2100" kern="1200" dirty="0" smtClean="0"/>
            <a:t>  yang </a:t>
          </a:r>
          <a:r>
            <a:rPr lang="en-US" sz="2100" kern="1200" dirty="0" err="1" smtClean="0"/>
            <a:t>lebih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bebas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mengekspresikan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perasaan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terhambat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lebih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emosional</a:t>
          </a:r>
          <a:endParaRPr lang="en-US" sz="2100" kern="1200" dirty="0"/>
        </a:p>
      </dsp:txBody>
      <dsp:txXfrm>
        <a:off x="0" y="4064568"/>
        <a:ext cx="8839200" cy="1620809"/>
      </dsp:txXfrm>
    </dsp:sp>
    <dsp:sp modelId="{B5CFCFE0-A400-435C-9AD6-AFB3D3733A8B}">
      <dsp:nvSpPr>
        <dsp:cNvPr id="0" name=""/>
        <dsp:cNvSpPr/>
      </dsp:nvSpPr>
      <dsp:spPr>
        <a:xfrm>
          <a:off x="0" y="5685378"/>
          <a:ext cx="8839200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Akibatnya muncul gangguan pada fungsi fisik hingga motoric</a:t>
          </a:r>
          <a:endParaRPr lang="en-US" sz="2700" kern="1200"/>
        </a:p>
      </dsp:txBody>
      <dsp:txXfrm>
        <a:off x="31613" y="5716991"/>
        <a:ext cx="877597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180D0-95DC-49DE-A912-BBD7B1FF1CCA}">
      <dsp:nvSpPr>
        <dsp:cNvPr id="0" name=""/>
        <dsp:cNvSpPr/>
      </dsp:nvSpPr>
      <dsp:spPr>
        <a:xfrm>
          <a:off x="0" y="137647"/>
          <a:ext cx="206969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Zat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adiktif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38638" y="176285"/>
        <a:ext cx="1992414" cy="71422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D2A0B-C137-4628-B8C2-0912C2D1A595}">
      <dsp:nvSpPr>
        <dsp:cNvPr id="0" name=""/>
        <dsp:cNvSpPr/>
      </dsp:nvSpPr>
      <dsp:spPr>
        <a:xfrm>
          <a:off x="0" y="93562"/>
          <a:ext cx="47625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Rokok</a:t>
          </a:r>
          <a:endParaRPr lang="en-US" sz="3000" kern="1200"/>
        </a:p>
      </dsp:txBody>
      <dsp:txXfrm>
        <a:off x="35125" y="128687"/>
        <a:ext cx="4692250" cy="649299"/>
      </dsp:txXfrm>
    </dsp:sp>
    <dsp:sp modelId="{82D13A50-83C5-4CE3-98FC-2B78B51401C0}">
      <dsp:nvSpPr>
        <dsp:cNvPr id="0" name=""/>
        <dsp:cNvSpPr/>
      </dsp:nvSpPr>
      <dsp:spPr>
        <a:xfrm>
          <a:off x="0" y="813112"/>
          <a:ext cx="476250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20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Asap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rokok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mengandung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sekitar</a:t>
          </a:r>
          <a:r>
            <a:rPr lang="en-US" sz="2300" kern="1200" dirty="0" smtClean="0"/>
            <a:t> 4000 </a:t>
          </a:r>
          <a:r>
            <a:rPr lang="en-US" sz="2300" kern="1200" dirty="0" err="1" smtClean="0"/>
            <a:t>komponen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berbahaya</a:t>
          </a:r>
          <a:endParaRPr lang="en-US" sz="2300" kern="1200" dirty="0"/>
        </a:p>
      </dsp:txBody>
      <dsp:txXfrm>
        <a:off x="0" y="813112"/>
        <a:ext cx="4762500" cy="729675"/>
      </dsp:txXfrm>
    </dsp:sp>
    <dsp:sp modelId="{1C8D0227-D395-40EF-958D-9C58AB5AD48F}">
      <dsp:nvSpPr>
        <dsp:cNvPr id="0" name=""/>
        <dsp:cNvSpPr/>
      </dsp:nvSpPr>
      <dsp:spPr>
        <a:xfrm>
          <a:off x="0" y="1542787"/>
          <a:ext cx="4762500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Tiga diantaranya</a:t>
          </a:r>
          <a:endParaRPr lang="en-US" sz="3000" kern="1200"/>
        </a:p>
      </dsp:txBody>
      <dsp:txXfrm>
        <a:off x="35125" y="1577912"/>
        <a:ext cx="4692250" cy="649299"/>
      </dsp:txXfrm>
    </dsp:sp>
    <dsp:sp modelId="{1177FE91-038F-413D-8F03-9CFA682A134A}">
      <dsp:nvSpPr>
        <dsp:cNvPr id="0" name=""/>
        <dsp:cNvSpPr/>
      </dsp:nvSpPr>
      <dsp:spPr>
        <a:xfrm>
          <a:off x="0" y="2262337"/>
          <a:ext cx="4762500" cy="366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20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Karbon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monoksida</a:t>
          </a:r>
          <a:endParaRPr lang="en-US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Bersifat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racun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Nikotin</a:t>
          </a:r>
          <a:endParaRPr lang="en-US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Mempengaruhi</a:t>
          </a:r>
          <a:r>
            <a:rPr lang="en-US" sz="2300" kern="1200" dirty="0" smtClean="0"/>
            <a:t> system </a:t>
          </a:r>
          <a:r>
            <a:rPr lang="en-US" sz="2300" kern="1200" dirty="0" err="1" smtClean="0"/>
            <a:t>saraf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pusat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merupakan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racun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bagi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saraf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Tar</a:t>
          </a:r>
          <a:endParaRPr lang="en-US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Bersifat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karsinogen</a:t>
          </a:r>
          <a:r>
            <a:rPr lang="en-US" sz="2300" kern="1200" dirty="0" smtClean="0"/>
            <a:t> (</a:t>
          </a:r>
          <a:r>
            <a:rPr lang="en-US" sz="2300" kern="1200" dirty="0" err="1" smtClean="0"/>
            <a:t>penyebab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kanker</a:t>
          </a:r>
          <a:r>
            <a:rPr lang="en-US" sz="2300" kern="1200" dirty="0" smtClean="0"/>
            <a:t>)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mengakibatkan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iritasi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paru-paru</a:t>
          </a:r>
          <a:endParaRPr lang="en-US" sz="2300" kern="1200" dirty="0"/>
        </a:p>
      </dsp:txBody>
      <dsp:txXfrm>
        <a:off x="0" y="2262337"/>
        <a:ext cx="4762500" cy="36639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07D52-0C99-4A1C-A665-C5F66B4A2950}">
      <dsp:nvSpPr>
        <dsp:cNvPr id="0" name=""/>
        <dsp:cNvSpPr/>
      </dsp:nvSpPr>
      <dsp:spPr>
        <a:xfrm>
          <a:off x="0" y="118577"/>
          <a:ext cx="4267200" cy="14420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Zat inhalansia</a:t>
          </a:r>
          <a:endParaRPr lang="en-US" sz="2600" kern="1200"/>
        </a:p>
      </dsp:txBody>
      <dsp:txXfrm>
        <a:off x="70397" y="188974"/>
        <a:ext cx="4126406" cy="1301304"/>
      </dsp:txXfrm>
    </dsp:sp>
    <dsp:sp modelId="{59A0E32B-EF94-4B7C-81F5-34BF1F7D0635}">
      <dsp:nvSpPr>
        <dsp:cNvPr id="0" name=""/>
        <dsp:cNvSpPr/>
      </dsp:nvSpPr>
      <dsp:spPr>
        <a:xfrm>
          <a:off x="0" y="1560675"/>
          <a:ext cx="426720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Zat yang berwujud cair atau padat yang mudah menguap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Jika dihirup dapat menimbulkan perasaan enak, naman dan ketagihan</a:t>
          </a:r>
          <a:endParaRPr lang="en-US" sz="2000" kern="1200"/>
        </a:p>
      </dsp:txBody>
      <dsp:txXfrm>
        <a:off x="0" y="1560675"/>
        <a:ext cx="4267200" cy="1533870"/>
      </dsp:txXfrm>
    </dsp:sp>
    <dsp:sp modelId="{1B51188B-A760-4EAE-BBD0-77E5884237F4}">
      <dsp:nvSpPr>
        <dsp:cNvPr id="0" name=""/>
        <dsp:cNvSpPr/>
      </dsp:nvSpPr>
      <dsp:spPr>
        <a:xfrm>
          <a:off x="0" y="3094545"/>
          <a:ext cx="4267200" cy="14420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Dalam dosis kecil menimbulkan efek euphoria atau menyenangkan</a:t>
          </a:r>
          <a:endParaRPr lang="en-US" sz="2600" kern="1200"/>
        </a:p>
      </dsp:txBody>
      <dsp:txXfrm>
        <a:off x="70397" y="3164942"/>
        <a:ext cx="4126406" cy="1301304"/>
      </dsp:txXfrm>
    </dsp:sp>
    <dsp:sp modelId="{FFDC34C1-49A6-4889-B77D-347CE7657B38}">
      <dsp:nvSpPr>
        <dsp:cNvPr id="0" name=""/>
        <dsp:cNvSpPr/>
      </dsp:nvSpPr>
      <dsp:spPr>
        <a:xfrm>
          <a:off x="0" y="4611524"/>
          <a:ext cx="4267200" cy="14420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Jika dikonsumsi terus menerus menimbulkan efek halusinasi</a:t>
          </a:r>
          <a:endParaRPr lang="en-US" sz="2600" kern="1200"/>
        </a:p>
      </dsp:txBody>
      <dsp:txXfrm>
        <a:off x="70397" y="4681921"/>
        <a:ext cx="4126406" cy="13013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54880-3C96-4D77-B4CF-D931528D201C}">
      <dsp:nvSpPr>
        <dsp:cNvPr id="0" name=""/>
        <dsp:cNvSpPr/>
      </dsp:nvSpPr>
      <dsp:spPr>
        <a:xfrm>
          <a:off x="0" y="114559"/>
          <a:ext cx="3124200" cy="802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Penggunaan</a:t>
          </a:r>
          <a:r>
            <a:rPr lang="en-US" sz="2000" kern="1200" dirty="0" smtClean="0"/>
            <a:t> heroin, </a:t>
          </a:r>
          <a:r>
            <a:rPr lang="en-US" sz="2000" kern="1200" dirty="0" err="1" smtClean="0"/>
            <a:t>morfin</a:t>
          </a:r>
          <a:r>
            <a:rPr lang="en-US" sz="2000" kern="1200" dirty="0" smtClean="0"/>
            <a:t>, opium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kodein</a:t>
          </a:r>
          <a:endParaRPr lang="en-US" sz="2000" kern="1200" dirty="0"/>
        </a:p>
      </dsp:txBody>
      <dsp:txXfrm>
        <a:off x="39181" y="153740"/>
        <a:ext cx="3045838" cy="724258"/>
      </dsp:txXfrm>
    </dsp:sp>
    <dsp:sp modelId="{B49287D1-777A-4DFB-8126-7B778952E100}">
      <dsp:nvSpPr>
        <dsp:cNvPr id="0" name=""/>
        <dsp:cNvSpPr/>
      </dsp:nvSpPr>
      <dsp:spPr>
        <a:xfrm>
          <a:off x="0" y="940409"/>
          <a:ext cx="3124200" cy="46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9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Jangka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pendek</a:t>
          </a:r>
          <a:endParaRPr lang="en-US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 </a:t>
          </a:r>
          <a:r>
            <a:rPr lang="en-US" sz="2200" kern="1200" dirty="0" err="1" smtClean="0"/>
            <a:t>Menghilangkan</a:t>
          </a:r>
          <a:r>
            <a:rPr lang="en-US" sz="2200" kern="1200" dirty="0" smtClean="0"/>
            <a:t> rasa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Ketegangan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berkurang</a:t>
          </a:r>
          <a:r>
            <a:rPr lang="en-US" sz="2200" kern="1200" dirty="0" smtClean="0"/>
            <a:t>  Rasa </a:t>
          </a:r>
          <a:r>
            <a:rPr lang="en-US" sz="2200" kern="1200" dirty="0" err="1" smtClean="0"/>
            <a:t>nyaman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Diikuti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perasaan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mimpi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mengantuk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Jangka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panjang</a:t>
          </a:r>
          <a:endParaRPr lang="en-US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Ketergantungan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Meninggal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karena</a:t>
          </a:r>
          <a:r>
            <a:rPr lang="en-US" sz="2200" kern="1200" dirty="0" smtClean="0"/>
            <a:t> over </a:t>
          </a:r>
          <a:r>
            <a:rPr lang="en-US" sz="2200" kern="1200" dirty="0" err="1" smtClean="0"/>
            <a:t>dosis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Sembelit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Gangguan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siklus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menstruasi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impotensi</a:t>
          </a:r>
          <a:endParaRPr lang="en-US" sz="2200" kern="1200" dirty="0"/>
        </a:p>
      </dsp:txBody>
      <dsp:txXfrm>
        <a:off x="0" y="940409"/>
        <a:ext cx="3124200" cy="46368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90FFC-A334-49DE-A7F7-994D221BFC26}">
      <dsp:nvSpPr>
        <dsp:cNvPr id="0" name=""/>
        <dsp:cNvSpPr/>
      </dsp:nvSpPr>
      <dsp:spPr>
        <a:xfrm>
          <a:off x="0" y="220192"/>
          <a:ext cx="281940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Penggunaan</a:t>
          </a:r>
          <a:r>
            <a:rPr lang="en-US" sz="2300" kern="1200" dirty="0" smtClean="0"/>
            <a:t> ganja</a:t>
          </a:r>
          <a:endParaRPr lang="en-US" sz="2300" kern="1200" dirty="0"/>
        </a:p>
      </dsp:txBody>
      <dsp:txXfrm>
        <a:off x="26930" y="247122"/>
        <a:ext cx="2765540" cy="497795"/>
      </dsp:txXfrm>
    </dsp:sp>
    <dsp:sp modelId="{6ECA37CE-A4A7-4000-988B-9F8601F8CBD1}">
      <dsp:nvSpPr>
        <dsp:cNvPr id="0" name=""/>
        <dsp:cNvSpPr/>
      </dsp:nvSpPr>
      <dsp:spPr>
        <a:xfrm>
          <a:off x="0" y="771847"/>
          <a:ext cx="2819400" cy="45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6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Jangka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pendek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timbul</a:t>
          </a:r>
          <a:r>
            <a:rPr lang="en-US" sz="1800" kern="1200" dirty="0" smtClean="0"/>
            <a:t> rasa </a:t>
          </a:r>
          <a:r>
            <a:rPr lang="en-US" sz="1800" kern="1200" dirty="0" err="1" smtClean="0"/>
            <a:t>cemas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gembira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satu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banyak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bicara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halusinasi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berubahnya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perasaan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waktu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peningkatan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denyut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jantung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mata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mulut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tenggrokkan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kering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Jangka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panjang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daya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pikir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menurun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motivasi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belajar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turun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radang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paru-paru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perhatian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kelingkungan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sekitar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menurun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daya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tubuh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menurun</a:t>
          </a:r>
          <a:endParaRPr lang="en-US" sz="1800" kern="1200" dirty="0"/>
        </a:p>
      </dsp:txBody>
      <dsp:txXfrm>
        <a:off x="0" y="771847"/>
        <a:ext cx="2819400" cy="45705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E16C8-3988-4183-B026-10AC0E5470A9}">
      <dsp:nvSpPr>
        <dsp:cNvPr id="0" name=""/>
        <dsp:cNvSpPr/>
      </dsp:nvSpPr>
      <dsp:spPr>
        <a:xfrm>
          <a:off x="0" y="65715"/>
          <a:ext cx="28956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Penggunaan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kokain</a:t>
          </a:r>
          <a:endParaRPr lang="en-US" sz="2600" kern="1200" dirty="0"/>
        </a:p>
      </dsp:txBody>
      <dsp:txXfrm>
        <a:off x="30442" y="96157"/>
        <a:ext cx="2834716" cy="562726"/>
      </dsp:txXfrm>
    </dsp:sp>
    <dsp:sp modelId="{ABC13CC5-203E-405A-ABB1-A2E4BA40C19F}">
      <dsp:nvSpPr>
        <dsp:cNvPr id="0" name=""/>
        <dsp:cNvSpPr/>
      </dsp:nvSpPr>
      <dsp:spPr>
        <a:xfrm>
          <a:off x="0" y="689325"/>
          <a:ext cx="2895600" cy="419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Jangka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pendek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percaya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meningkat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banyak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bicara</a:t>
          </a:r>
          <a:r>
            <a:rPr lang="en-US" sz="2000" kern="1200" dirty="0" smtClean="0"/>
            <a:t>, rasa </a:t>
          </a:r>
          <a:r>
            <a:rPr lang="en-US" sz="2000" kern="1200" dirty="0" err="1" smtClean="0"/>
            <a:t>lelah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hilang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kebutuhan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berkurang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halusinasi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penglihatan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perabaan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Jangka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panjang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kurang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gizi</a:t>
          </a:r>
          <a:r>
            <a:rPr lang="en-US" sz="2000" kern="1200" dirty="0" smtClean="0"/>
            <a:t>, anemia, </a:t>
          </a:r>
          <a:r>
            <a:rPr lang="en-US" sz="2000" kern="1200" dirty="0" err="1" smtClean="0"/>
            <a:t>kerusakan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hidung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gangguan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jiwa</a:t>
          </a:r>
          <a:endParaRPr lang="en-US" sz="2000" kern="1200" dirty="0"/>
        </a:p>
      </dsp:txBody>
      <dsp:txXfrm>
        <a:off x="0" y="689325"/>
        <a:ext cx="2895600" cy="419796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4B7C-D771-4D7D-BF77-3D4C13ADFE1C}">
      <dsp:nvSpPr>
        <dsp:cNvPr id="0" name=""/>
        <dsp:cNvSpPr/>
      </dsp:nvSpPr>
      <dsp:spPr>
        <a:xfrm>
          <a:off x="0" y="85432"/>
          <a:ext cx="54864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Dampak penggunaan narkotika</a:t>
          </a:r>
          <a:endParaRPr lang="en-US" sz="3100" kern="1200"/>
        </a:p>
      </dsp:txBody>
      <dsp:txXfrm>
        <a:off x="36296" y="121728"/>
        <a:ext cx="5413808" cy="67094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3EE38-2621-49C5-8813-6735D66912DB}">
      <dsp:nvSpPr>
        <dsp:cNvPr id="0" name=""/>
        <dsp:cNvSpPr/>
      </dsp:nvSpPr>
      <dsp:spPr>
        <a:xfrm>
          <a:off x="0" y="255746"/>
          <a:ext cx="86868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Penggunaan ekstasi</a:t>
          </a:r>
          <a:endParaRPr lang="en-US" sz="3100" kern="1200"/>
        </a:p>
      </dsp:txBody>
      <dsp:txXfrm>
        <a:off x="36296" y="292042"/>
        <a:ext cx="8614208" cy="670943"/>
      </dsp:txXfrm>
    </dsp:sp>
    <dsp:sp modelId="{43185CC1-21DB-4A60-A88F-68D18FB52271}">
      <dsp:nvSpPr>
        <dsp:cNvPr id="0" name=""/>
        <dsp:cNvSpPr/>
      </dsp:nvSpPr>
      <dsp:spPr>
        <a:xfrm>
          <a:off x="0" y="1088561"/>
          <a:ext cx="8686800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Jangka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pendek</a:t>
          </a:r>
          <a:endParaRPr lang="en-US" sz="3100" kern="1200" dirty="0"/>
        </a:p>
      </dsp:txBody>
      <dsp:txXfrm>
        <a:off x="36296" y="1124857"/>
        <a:ext cx="8614208" cy="670943"/>
      </dsp:txXfrm>
    </dsp:sp>
    <dsp:sp modelId="{D92EB7AB-2C1D-46ED-8178-E39A5AC9C0F8}">
      <dsp:nvSpPr>
        <dsp:cNvPr id="0" name=""/>
        <dsp:cNvSpPr/>
      </dsp:nvSpPr>
      <dsp:spPr>
        <a:xfrm>
          <a:off x="0" y="1832096"/>
          <a:ext cx="8686800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tidur</a:t>
          </a:r>
          <a:r>
            <a:rPr lang="en-US" sz="2400" kern="1200" dirty="0" smtClean="0"/>
            <a:t>, rasa </a:t>
          </a:r>
          <a:r>
            <a:rPr lang="en-US" sz="2400" kern="1200" dirty="0" err="1" smtClean="0"/>
            <a:t>riang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perasaan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melambung</a:t>
          </a:r>
          <a:r>
            <a:rPr lang="en-US" sz="2400" kern="1200" dirty="0" smtClean="0"/>
            <a:t>, rasa </a:t>
          </a:r>
          <a:r>
            <a:rPr lang="en-US" sz="2400" kern="1200" dirty="0" err="1" smtClean="0"/>
            <a:t>nyaman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meningkatkan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keakraban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namun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setelah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timbul</a:t>
          </a:r>
          <a:r>
            <a:rPr lang="en-US" sz="2400" kern="1200" dirty="0" smtClean="0"/>
            <a:t> rasa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enak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murung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nafsu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hilang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berkeringat</a:t>
          </a:r>
          <a:r>
            <a:rPr lang="en-US" sz="2400" kern="1200" dirty="0" smtClean="0"/>
            <a:t>, rasa </a:t>
          </a:r>
          <a:r>
            <a:rPr lang="en-US" sz="2400" kern="1200" dirty="0" err="1" smtClean="0"/>
            <a:t>haus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badan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gemetar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jantung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berdebar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tekanan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meningkat</a:t>
          </a:r>
          <a:endParaRPr lang="en-US" sz="2400" kern="1200" dirty="0"/>
        </a:p>
      </dsp:txBody>
      <dsp:txXfrm>
        <a:off x="0" y="1832096"/>
        <a:ext cx="8686800" cy="1443824"/>
      </dsp:txXfrm>
    </dsp:sp>
    <dsp:sp modelId="{D7694ADB-797B-435E-8F30-199025C28CBD}">
      <dsp:nvSpPr>
        <dsp:cNvPr id="0" name=""/>
        <dsp:cNvSpPr/>
      </dsp:nvSpPr>
      <dsp:spPr>
        <a:xfrm>
          <a:off x="0" y="3275921"/>
          <a:ext cx="8686800" cy="743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Jangka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panjang</a:t>
          </a:r>
          <a:endParaRPr lang="en-US" sz="3100" kern="1200" dirty="0"/>
        </a:p>
      </dsp:txBody>
      <dsp:txXfrm>
        <a:off x="36296" y="3312217"/>
        <a:ext cx="8614208" cy="670943"/>
      </dsp:txXfrm>
    </dsp:sp>
    <dsp:sp modelId="{B7999B7E-CC4C-42A2-BB7D-F67E1E5C69BC}">
      <dsp:nvSpPr>
        <dsp:cNvPr id="0" name=""/>
        <dsp:cNvSpPr/>
      </dsp:nvSpPr>
      <dsp:spPr>
        <a:xfrm>
          <a:off x="0" y="4019456"/>
          <a:ext cx="86868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kekurangan </a:t>
          </a:r>
          <a:r>
            <a:rPr lang="en-US" sz="2400" kern="1200" dirty="0" err="1" smtClean="0"/>
            <a:t>gizi</a:t>
          </a:r>
          <a:r>
            <a:rPr lang="en-US" sz="2400" kern="1200" dirty="0" smtClean="0"/>
            <a:t>, anemia, </a:t>
          </a:r>
          <a:r>
            <a:rPr lang="en-US" sz="2400" kern="1200" dirty="0" err="1" smtClean="0"/>
            <a:t>penyakit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jantung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gangguan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jiwa</a:t>
          </a:r>
          <a:r>
            <a:rPr lang="en-US" sz="2400" kern="1200" dirty="0" smtClean="0"/>
            <a:t>, stroke, </a:t>
          </a:r>
          <a:r>
            <a:rPr lang="en-US" sz="2400" kern="1200" dirty="0" err="1" smtClean="0"/>
            <a:t>gagal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jantung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kematian</a:t>
          </a:r>
          <a:endParaRPr lang="en-US" sz="2400" kern="1200" dirty="0"/>
        </a:p>
      </dsp:txBody>
      <dsp:txXfrm>
        <a:off x="0" y="4019456"/>
        <a:ext cx="8686800" cy="75399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6765B-99F1-4BA0-819A-F42A30DFDFDA}">
      <dsp:nvSpPr>
        <dsp:cNvPr id="0" name=""/>
        <dsp:cNvSpPr/>
      </dsp:nvSpPr>
      <dsp:spPr>
        <a:xfrm>
          <a:off x="0" y="9232"/>
          <a:ext cx="617219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Dampak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penggunaan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psikotropika</a:t>
          </a:r>
          <a:endParaRPr lang="en-US" sz="3100" kern="1200" dirty="0"/>
        </a:p>
      </dsp:txBody>
      <dsp:txXfrm>
        <a:off x="36296" y="45528"/>
        <a:ext cx="6099607" cy="67094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8A1AA-7330-4B9B-BE07-822A06F27D9B}">
      <dsp:nvSpPr>
        <dsp:cNvPr id="0" name=""/>
        <dsp:cNvSpPr/>
      </dsp:nvSpPr>
      <dsp:spPr>
        <a:xfrm>
          <a:off x="0" y="205059"/>
          <a:ext cx="93726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Inhalansia</a:t>
          </a:r>
          <a:endParaRPr lang="en-US" sz="3200" kern="1200"/>
        </a:p>
      </dsp:txBody>
      <dsp:txXfrm>
        <a:off x="37467" y="242526"/>
        <a:ext cx="9297666" cy="692586"/>
      </dsp:txXfrm>
    </dsp:sp>
    <dsp:sp modelId="{EBEBECEF-5DE6-4E36-9FD8-2634AA6B42D3}">
      <dsp:nvSpPr>
        <dsp:cNvPr id="0" name=""/>
        <dsp:cNvSpPr/>
      </dsp:nvSpPr>
      <dsp:spPr>
        <a:xfrm>
          <a:off x="0" y="972579"/>
          <a:ext cx="93726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8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/>
            <a:t>Menyebabkan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kematian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mendadak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akibat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kekurangan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oksigen</a:t>
          </a:r>
          <a:endParaRPr lang="en-US" sz="2500" kern="1200" dirty="0"/>
        </a:p>
      </dsp:txBody>
      <dsp:txXfrm>
        <a:off x="0" y="972579"/>
        <a:ext cx="9372600" cy="529920"/>
      </dsp:txXfrm>
    </dsp:sp>
    <dsp:sp modelId="{9CD59874-8E2F-4C00-9114-5790F270D6D6}">
      <dsp:nvSpPr>
        <dsp:cNvPr id="0" name=""/>
        <dsp:cNvSpPr/>
      </dsp:nvSpPr>
      <dsp:spPr>
        <a:xfrm>
          <a:off x="0" y="1502499"/>
          <a:ext cx="937260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Alcohol</a:t>
          </a:r>
          <a:endParaRPr lang="en-US" sz="3200" kern="1200"/>
        </a:p>
      </dsp:txBody>
      <dsp:txXfrm>
        <a:off x="37467" y="1539966"/>
        <a:ext cx="9297666" cy="692586"/>
      </dsp:txXfrm>
    </dsp:sp>
    <dsp:sp modelId="{BB917EB5-3033-434B-8B8D-E181818920EA}">
      <dsp:nvSpPr>
        <dsp:cNvPr id="0" name=""/>
        <dsp:cNvSpPr/>
      </dsp:nvSpPr>
      <dsp:spPr>
        <a:xfrm>
          <a:off x="0" y="2270020"/>
          <a:ext cx="9372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8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/>
            <a:t>Mabuk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merusak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hati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merusak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kelenjar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getah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lambung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kerusakan</a:t>
          </a:r>
          <a:r>
            <a:rPr lang="en-US" sz="2500" kern="1200" dirty="0" smtClean="0"/>
            <a:t> system </a:t>
          </a:r>
          <a:r>
            <a:rPr lang="en-US" sz="2500" kern="1200" dirty="0" err="1" smtClean="0"/>
            <a:t>saraf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gangguan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jantung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meningkatkan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resiko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kanker</a:t>
          </a:r>
          <a:endParaRPr lang="en-US" sz="2500" kern="1200" dirty="0"/>
        </a:p>
      </dsp:txBody>
      <dsp:txXfrm>
        <a:off x="0" y="2270020"/>
        <a:ext cx="9372600" cy="794880"/>
      </dsp:txXfrm>
    </dsp:sp>
    <dsp:sp modelId="{DEE02409-C49B-4C59-9B64-F8DA7C5F2463}">
      <dsp:nvSpPr>
        <dsp:cNvPr id="0" name=""/>
        <dsp:cNvSpPr/>
      </dsp:nvSpPr>
      <dsp:spPr>
        <a:xfrm>
          <a:off x="0" y="3064900"/>
          <a:ext cx="93726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Rokok (tar, nikotin, CO)</a:t>
          </a:r>
          <a:endParaRPr lang="en-US" sz="3200" kern="1200"/>
        </a:p>
      </dsp:txBody>
      <dsp:txXfrm>
        <a:off x="37467" y="3102367"/>
        <a:ext cx="9297666" cy="692586"/>
      </dsp:txXfrm>
    </dsp:sp>
    <dsp:sp modelId="{A72FD4EC-0FEA-4EF6-B0B0-BDD1ABF857CF}">
      <dsp:nvSpPr>
        <dsp:cNvPr id="0" name=""/>
        <dsp:cNvSpPr/>
      </dsp:nvSpPr>
      <dsp:spPr>
        <a:xfrm>
          <a:off x="0" y="3832420"/>
          <a:ext cx="9372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8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/>
            <a:t>Kanker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paru-paru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penyempitan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pembuuh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darah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penyakit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jantung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impotensi</a:t>
          </a:r>
          <a:endParaRPr lang="en-US" sz="2500" kern="1200" dirty="0"/>
        </a:p>
      </dsp:txBody>
      <dsp:txXfrm>
        <a:off x="0" y="3832420"/>
        <a:ext cx="9372600" cy="7948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C166B-55CE-4336-AE93-62CA87BD3092}">
      <dsp:nvSpPr>
        <dsp:cNvPr id="0" name=""/>
        <dsp:cNvSpPr/>
      </dsp:nvSpPr>
      <dsp:spPr>
        <a:xfrm>
          <a:off x="0" y="25469"/>
          <a:ext cx="85344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Dampak penggunaan zat psiko-aktif lainnya</a:t>
          </a:r>
          <a:endParaRPr lang="en-US" sz="3600" kern="1200"/>
        </a:p>
      </dsp:txBody>
      <dsp:txXfrm>
        <a:off x="42151" y="67620"/>
        <a:ext cx="8450098" cy="7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00DAA-7503-4D42-B3CD-34A4CF760DFF}">
      <dsp:nvSpPr>
        <dsp:cNvPr id="0" name=""/>
        <dsp:cNvSpPr/>
      </dsp:nvSpPr>
      <dsp:spPr>
        <a:xfrm>
          <a:off x="-4134542" y="-634507"/>
          <a:ext cx="4926614" cy="492661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9870B-75F8-48E9-AC33-AFDA30B6C79C}">
      <dsp:nvSpPr>
        <dsp:cNvPr id="0" name=""/>
        <dsp:cNvSpPr/>
      </dsp:nvSpPr>
      <dsp:spPr>
        <a:xfrm>
          <a:off x="415015" y="281196"/>
          <a:ext cx="5403616" cy="5626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631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Zat adiktif dikelompokkan menjadi</a:t>
          </a:r>
          <a:endParaRPr lang="en-US" sz="2700" kern="1200"/>
        </a:p>
      </dsp:txBody>
      <dsp:txXfrm>
        <a:off x="415015" y="281196"/>
        <a:ext cx="5403616" cy="562685"/>
      </dsp:txXfrm>
    </dsp:sp>
    <dsp:sp modelId="{2734C62C-7B3A-49B8-9F01-1F2070F5743E}">
      <dsp:nvSpPr>
        <dsp:cNvPr id="0" name=""/>
        <dsp:cNvSpPr/>
      </dsp:nvSpPr>
      <dsp:spPr>
        <a:xfrm>
          <a:off x="63337" y="210860"/>
          <a:ext cx="703356" cy="7033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85DF917-FDEF-4797-9DD0-0DC88EC835E1}">
      <dsp:nvSpPr>
        <dsp:cNvPr id="0" name=""/>
        <dsp:cNvSpPr/>
      </dsp:nvSpPr>
      <dsp:spPr>
        <a:xfrm>
          <a:off x="737616" y="1125370"/>
          <a:ext cx="5081016" cy="5626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631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Narkotika</a:t>
          </a:r>
          <a:endParaRPr lang="en-US" sz="2700" kern="1200"/>
        </a:p>
      </dsp:txBody>
      <dsp:txXfrm>
        <a:off x="737616" y="1125370"/>
        <a:ext cx="5081016" cy="562685"/>
      </dsp:txXfrm>
    </dsp:sp>
    <dsp:sp modelId="{0CA500C1-E9F9-41E4-9CC6-93C006469A08}">
      <dsp:nvSpPr>
        <dsp:cNvPr id="0" name=""/>
        <dsp:cNvSpPr/>
      </dsp:nvSpPr>
      <dsp:spPr>
        <a:xfrm>
          <a:off x="385937" y="1055034"/>
          <a:ext cx="703356" cy="7033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B0D51CE-39E7-4164-80E6-9BCBE6F0AF21}">
      <dsp:nvSpPr>
        <dsp:cNvPr id="0" name=""/>
        <dsp:cNvSpPr/>
      </dsp:nvSpPr>
      <dsp:spPr>
        <a:xfrm>
          <a:off x="737616" y="1969544"/>
          <a:ext cx="5081016" cy="562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631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Psikotropika</a:t>
          </a:r>
          <a:endParaRPr lang="en-US" sz="2700" kern="1200"/>
        </a:p>
      </dsp:txBody>
      <dsp:txXfrm>
        <a:off x="737616" y="1969544"/>
        <a:ext cx="5081016" cy="562685"/>
      </dsp:txXfrm>
    </dsp:sp>
    <dsp:sp modelId="{38DB9A01-5150-4EFA-AB97-7E80ADAF890A}">
      <dsp:nvSpPr>
        <dsp:cNvPr id="0" name=""/>
        <dsp:cNvSpPr/>
      </dsp:nvSpPr>
      <dsp:spPr>
        <a:xfrm>
          <a:off x="385937" y="1899208"/>
          <a:ext cx="703356" cy="7033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907CBD-05DA-41EF-988C-B6527FBF00DD}">
      <dsp:nvSpPr>
        <dsp:cNvPr id="0" name=""/>
        <dsp:cNvSpPr/>
      </dsp:nvSpPr>
      <dsp:spPr>
        <a:xfrm>
          <a:off x="415015" y="2813718"/>
          <a:ext cx="5403616" cy="5626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631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Zat psiko aktif lainnya</a:t>
          </a:r>
          <a:endParaRPr lang="en-US" sz="2700" kern="1200"/>
        </a:p>
      </dsp:txBody>
      <dsp:txXfrm>
        <a:off x="415015" y="2813718"/>
        <a:ext cx="5403616" cy="562685"/>
      </dsp:txXfrm>
    </dsp:sp>
    <dsp:sp modelId="{1A04DFC2-A58F-4E09-AD1F-4AF7325AD248}">
      <dsp:nvSpPr>
        <dsp:cNvPr id="0" name=""/>
        <dsp:cNvSpPr/>
      </dsp:nvSpPr>
      <dsp:spPr>
        <a:xfrm>
          <a:off x="63337" y="2743382"/>
          <a:ext cx="703356" cy="7033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3026-0193-44D1-B12D-790904FC37BD}">
      <dsp:nvSpPr>
        <dsp:cNvPr id="0" name=""/>
        <dsp:cNvSpPr/>
      </dsp:nvSpPr>
      <dsp:spPr>
        <a:xfrm>
          <a:off x="0" y="29865"/>
          <a:ext cx="9448799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Mengenal dan menilai diri sendiri</a:t>
          </a:r>
          <a:endParaRPr lang="en-US" sz="1900" kern="1200"/>
        </a:p>
      </dsp:txBody>
      <dsp:txXfrm>
        <a:off x="22246" y="52111"/>
        <a:ext cx="9404307" cy="411223"/>
      </dsp:txXfrm>
    </dsp:sp>
    <dsp:sp modelId="{B5FBA28D-5619-4D91-8DF0-92B08488070C}">
      <dsp:nvSpPr>
        <dsp:cNvPr id="0" name=""/>
        <dsp:cNvSpPr/>
      </dsp:nvSpPr>
      <dsp:spPr>
        <a:xfrm>
          <a:off x="0" y="540300"/>
          <a:ext cx="9448799" cy="455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Meningkatkan harga diri</a:t>
          </a:r>
          <a:endParaRPr lang="en-US" sz="1900" kern="1200"/>
        </a:p>
      </dsp:txBody>
      <dsp:txXfrm>
        <a:off x="22246" y="562546"/>
        <a:ext cx="9404307" cy="411223"/>
      </dsp:txXfrm>
    </dsp:sp>
    <dsp:sp modelId="{28562CC0-AD59-4EA1-B96A-145376445A50}">
      <dsp:nvSpPr>
        <dsp:cNvPr id="0" name=""/>
        <dsp:cNvSpPr/>
      </dsp:nvSpPr>
      <dsp:spPr>
        <a:xfrm>
          <a:off x="0" y="1050735"/>
          <a:ext cx="9448799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Meningkatkan rasa percaya diri</a:t>
          </a:r>
          <a:endParaRPr lang="en-US" sz="1900" kern="1200"/>
        </a:p>
      </dsp:txBody>
      <dsp:txXfrm>
        <a:off x="22246" y="1072981"/>
        <a:ext cx="9404307" cy="411223"/>
      </dsp:txXfrm>
    </dsp:sp>
    <dsp:sp modelId="{1EB9493E-9FE2-4849-A409-B0E1766F9A59}">
      <dsp:nvSpPr>
        <dsp:cNvPr id="0" name=""/>
        <dsp:cNvSpPr/>
      </dsp:nvSpPr>
      <dsp:spPr>
        <a:xfrm>
          <a:off x="0" y="1561170"/>
          <a:ext cx="9448799" cy="455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Terampil mengatasi masalah dan mengambil keputusan</a:t>
          </a:r>
          <a:endParaRPr lang="en-US" sz="1900" kern="1200"/>
        </a:p>
      </dsp:txBody>
      <dsp:txXfrm>
        <a:off x="22246" y="1583416"/>
        <a:ext cx="9404307" cy="411223"/>
      </dsp:txXfrm>
    </dsp:sp>
    <dsp:sp modelId="{028D8FF6-5E33-49E2-B05A-A2A7AFF6B052}">
      <dsp:nvSpPr>
        <dsp:cNvPr id="0" name=""/>
        <dsp:cNvSpPr/>
      </dsp:nvSpPr>
      <dsp:spPr>
        <a:xfrm>
          <a:off x="0" y="2071605"/>
          <a:ext cx="9448799" cy="4557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Memilih pergaulan yang baik dan terampil menolak tawaran narkoba</a:t>
          </a:r>
          <a:endParaRPr lang="en-US" sz="1900" kern="1200"/>
        </a:p>
      </dsp:txBody>
      <dsp:txXfrm>
        <a:off x="22246" y="2093851"/>
        <a:ext cx="9404307" cy="411223"/>
      </dsp:txXfrm>
    </dsp:sp>
    <dsp:sp modelId="{E83BB7A9-7F69-4F92-9A32-F4C3C24EC479}">
      <dsp:nvSpPr>
        <dsp:cNvPr id="0" name=""/>
        <dsp:cNvSpPr/>
      </dsp:nvSpPr>
      <dsp:spPr>
        <a:xfrm>
          <a:off x="0" y="2582040"/>
          <a:ext cx="9448799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Terampil sebagai agen pencegahan penyalahgunaan narkoba</a:t>
          </a:r>
          <a:endParaRPr lang="en-US" sz="1900" kern="1200"/>
        </a:p>
      </dsp:txBody>
      <dsp:txXfrm>
        <a:off x="22246" y="2604286"/>
        <a:ext cx="9404307" cy="411223"/>
      </dsp:txXfrm>
    </dsp:sp>
    <dsp:sp modelId="{0291C343-5B47-40EA-8822-A369010B781F}">
      <dsp:nvSpPr>
        <dsp:cNvPr id="0" name=""/>
        <dsp:cNvSpPr/>
      </dsp:nvSpPr>
      <dsp:spPr>
        <a:xfrm>
          <a:off x="0" y="3092475"/>
          <a:ext cx="9448799" cy="455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Menerapkan pola hidup sehat</a:t>
          </a:r>
          <a:endParaRPr lang="en-US" sz="1900" kern="1200"/>
        </a:p>
      </dsp:txBody>
      <dsp:txXfrm>
        <a:off x="22246" y="3114721"/>
        <a:ext cx="9404307" cy="411223"/>
      </dsp:txXfrm>
    </dsp:sp>
    <dsp:sp modelId="{7AA98713-3728-420E-B8AC-7BD5ED9BBCC5}">
      <dsp:nvSpPr>
        <dsp:cNvPr id="0" name=""/>
        <dsp:cNvSpPr/>
      </dsp:nvSpPr>
      <dsp:spPr>
        <a:xfrm>
          <a:off x="0" y="3602910"/>
          <a:ext cx="9448799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Memperkuat iman dan takwa kepada Tuhan</a:t>
          </a:r>
          <a:endParaRPr lang="en-US" sz="1900" kern="1200"/>
        </a:p>
      </dsp:txBody>
      <dsp:txXfrm>
        <a:off x="22246" y="3625156"/>
        <a:ext cx="9404307" cy="411223"/>
      </dsp:txXfrm>
    </dsp:sp>
    <dsp:sp modelId="{0CD9E276-8107-45DC-AEAA-B738B53E0D1A}">
      <dsp:nvSpPr>
        <dsp:cNvPr id="0" name=""/>
        <dsp:cNvSpPr/>
      </dsp:nvSpPr>
      <dsp:spPr>
        <a:xfrm>
          <a:off x="0" y="4113345"/>
          <a:ext cx="9448799" cy="455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Melakukan kegiatan positif</a:t>
          </a:r>
          <a:endParaRPr lang="en-US" sz="1900" kern="1200"/>
        </a:p>
      </dsp:txBody>
      <dsp:txXfrm>
        <a:off x="22246" y="4135591"/>
        <a:ext cx="9404307" cy="411223"/>
      </dsp:txXfrm>
    </dsp:sp>
    <dsp:sp modelId="{7DA36567-F458-4022-8E43-45356858E959}">
      <dsp:nvSpPr>
        <dsp:cNvPr id="0" name=""/>
        <dsp:cNvSpPr/>
      </dsp:nvSpPr>
      <dsp:spPr>
        <a:xfrm>
          <a:off x="0" y="4623780"/>
          <a:ext cx="9448799" cy="4557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Membangun komunikasi dan hubungan yang baik dengan teman dan keluarga</a:t>
          </a:r>
          <a:endParaRPr lang="en-US" sz="1900" kern="1200"/>
        </a:p>
      </dsp:txBody>
      <dsp:txXfrm>
        <a:off x="22246" y="4646026"/>
        <a:ext cx="9404307" cy="41122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899DB-7310-45EC-AD87-3331E52F8E60}">
      <dsp:nvSpPr>
        <dsp:cNvPr id="0" name=""/>
        <dsp:cNvSpPr/>
      </dsp:nvSpPr>
      <dsp:spPr>
        <a:xfrm>
          <a:off x="0" y="153885"/>
          <a:ext cx="91440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Upaya pencegahan diri dari bahaya narkoba</a:t>
          </a:r>
          <a:endParaRPr lang="en-US" sz="3800" kern="1200"/>
        </a:p>
      </dsp:txBody>
      <dsp:txXfrm>
        <a:off x="44492" y="198377"/>
        <a:ext cx="9055016" cy="82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7B597-0599-4C6C-B750-0048D177EFBD}">
      <dsp:nvSpPr>
        <dsp:cNvPr id="0" name=""/>
        <dsp:cNvSpPr/>
      </dsp:nvSpPr>
      <dsp:spPr>
        <a:xfrm>
          <a:off x="0" y="24689"/>
          <a:ext cx="9144000" cy="1855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zat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atau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obat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berasal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dari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tanaman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dapat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menyebabkan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penurunan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atau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perubahan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kesadaran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menghilangkan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atau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mengurangi</a:t>
          </a:r>
          <a:r>
            <a:rPr lang="en-US" sz="2600" kern="1200" dirty="0" smtClean="0"/>
            <a:t> rasa </a:t>
          </a:r>
          <a:r>
            <a:rPr lang="en-US" sz="2600" kern="1200" dirty="0" err="1" smtClean="0"/>
            <a:t>nyeri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menyebabkan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ketergantungan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bagi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penggunanya</a:t>
          </a:r>
          <a:endParaRPr lang="en-US" sz="2600" kern="1200" dirty="0"/>
        </a:p>
      </dsp:txBody>
      <dsp:txXfrm>
        <a:off x="90584" y="115273"/>
        <a:ext cx="8962832" cy="1674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3CCE-A536-40B7-88AC-88D099BEE34D}">
      <dsp:nvSpPr>
        <dsp:cNvPr id="0" name=""/>
        <dsp:cNvSpPr/>
      </dsp:nvSpPr>
      <dsp:spPr>
        <a:xfrm>
          <a:off x="0" y="201854"/>
          <a:ext cx="215913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/>
            <a:t>Narkotika</a:t>
          </a:r>
          <a:endParaRPr lang="en-US" sz="3400" kern="1200" dirty="0"/>
        </a:p>
      </dsp:txBody>
      <dsp:txXfrm>
        <a:off x="39809" y="241663"/>
        <a:ext cx="2079518" cy="73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EFA2-231E-4267-A8A7-F7A060CE6A4E}">
      <dsp:nvSpPr>
        <dsp:cNvPr id="0" name=""/>
        <dsp:cNvSpPr/>
      </dsp:nvSpPr>
      <dsp:spPr>
        <a:xfrm>
          <a:off x="-6548458" y="-1001486"/>
          <a:ext cx="7794172" cy="7794172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C515-F108-41F3-BA4C-08E1FF575C18}">
      <dsp:nvSpPr>
        <dsp:cNvPr id="0" name=""/>
        <dsp:cNvSpPr/>
      </dsp:nvSpPr>
      <dsp:spPr>
        <a:xfrm>
          <a:off x="544141" y="361834"/>
          <a:ext cx="5697992" cy="7241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Golongan</a:t>
          </a:r>
          <a:r>
            <a:rPr lang="en-US" sz="2400" kern="1200" dirty="0" smtClean="0"/>
            <a:t> I</a:t>
          </a:r>
          <a:endParaRPr lang="en-US" sz="2400" kern="1200" dirty="0"/>
        </a:p>
      </dsp:txBody>
      <dsp:txXfrm>
        <a:off x="544141" y="361834"/>
        <a:ext cx="5697992" cy="724131"/>
      </dsp:txXfrm>
    </dsp:sp>
    <dsp:sp modelId="{F00E2502-27A6-4B8C-93B6-DEA5BBE8A1AC}">
      <dsp:nvSpPr>
        <dsp:cNvPr id="0" name=""/>
        <dsp:cNvSpPr/>
      </dsp:nvSpPr>
      <dsp:spPr>
        <a:xfrm>
          <a:off x="91559" y="271317"/>
          <a:ext cx="905164" cy="9051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BBBDEC-C98C-4BD3-940A-1BB32DABA98E}">
      <dsp:nvSpPr>
        <dsp:cNvPr id="0" name=""/>
        <dsp:cNvSpPr/>
      </dsp:nvSpPr>
      <dsp:spPr>
        <a:xfrm>
          <a:off x="1063033" y="1447684"/>
          <a:ext cx="5179100" cy="7241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Sangat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berbahaya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berpotensi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sangat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tinggi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menyebabkan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ketergantungan</a:t>
          </a:r>
          <a:endParaRPr lang="en-US" sz="2100" kern="1200" dirty="0"/>
        </a:p>
      </dsp:txBody>
      <dsp:txXfrm>
        <a:off x="1063033" y="1447684"/>
        <a:ext cx="5179100" cy="724131"/>
      </dsp:txXfrm>
    </dsp:sp>
    <dsp:sp modelId="{7A3F8C9B-8F42-4233-8333-33180BD77F1F}">
      <dsp:nvSpPr>
        <dsp:cNvPr id="0" name=""/>
        <dsp:cNvSpPr/>
      </dsp:nvSpPr>
      <dsp:spPr>
        <a:xfrm>
          <a:off x="610451" y="1357167"/>
          <a:ext cx="905164" cy="9051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FD235D-F8FE-450C-AC99-BAFF41E0351F}">
      <dsp:nvSpPr>
        <dsp:cNvPr id="0" name=""/>
        <dsp:cNvSpPr/>
      </dsp:nvSpPr>
      <dsp:spPr>
        <a:xfrm>
          <a:off x="1222291" y="2533534"/>
          <a:ext cx="5019842" cy="7241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Heroin/</a:t>
          </a:r>
          <a:r>
            <a:rPr lang="en-US" sz="2400" kern="1200" dirty="0" err="1" smtClean="0"/>
            <a:t>putaw</a:t>
          </a:r>
          <a:endParaRPr lang="en-US" sz="2400" kern="1200" dirty="0"/>
        </a:p>
      </dsp:txBody>
      <dsp:txXfrm>
        <a:off x="1222291" y="2533534"/>
        <a:ext cx="5019842" cy="724131"/>
      </dsp:txXfrm>
    </dsp:sp>
    <dsp:sp modelId="{541B6C2F-80E7-4570-AAC9-327E761E5605}">
      <dsp:nvSpPr>
        <dsp:cNvPr id="0" name=""/>
        <dsp:cNvSpPr/>
      </dsp:nvSpPr>
      <dsp:spPr>
        <a:xfrm>
          <a:off x="769709" y="2443017"/>
          <a:ext cx="905164" cy="9051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B862FD-9F15-4EE0-9E8C-5D8DB811ADDD}">
      <dsp:nvSpPr>
        <dsp:cNvPr id="0" name=""/>
        <dsp:cNvSpPr/>
      </dsp:nvSpPr>
      <dsp:spPr>
        <a:xfrm>
          <a:off x="1063033" y="3619384"/>
          <a:ext cx="5179100" cy="7241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Kokain</a:t>
          </a:r>
          <a:endParaRPr lang="en-US" sz="2400" kern="1200" dirty="0"/>
        </a:p>
      </dsp:txBody>
      <dsp:txXfrm>
        <a:off x="1063033" y="3619384"/>
        <a:ext cx="5179100" cy="724131"/>
      </dsp:txXfrm>
    </dsp:sp>
    <dsp:sp modelId="{2F8DD462-4CF7-48CF-9B34-34B32390B672}">
      <dsp:nvSpPr>
        <dsp:cNvPr id="0" name=""/>
        <dsp:cNvSpPr/>
      </dsp:nvSpPr>
      <dsp:spPr>
        <a:xfrm>
          <a:off x="610451" y="3528867"/>
          <a:ext cx="905164" cy="9051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733734-866A-4420-BEF8-CF1FB05C528B}">
      <dsp:nvSpPr>
        <dsp:cNvPr id="0" name=""/>
        <dsp:cNvSpPr/>
      </dsp:nvSpPr>
      <dsp:spPr>
        <a:xfrm>
          <a:off x="544141" y="4705234"/>
          <a:ext cx="5697992" cy="7241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Ganja</a:t>
          </a:r>
          <a:endParaRPr lang="en-US" sz="2400" kern="1200" dirty="0"/>
        </a:p>
      </dsp:txBody>
      <dsp:txXfrm>
        <a:off x="544141" y="4705234"/>
        <a:ext cx="5697992" cy="724131"/>
      </dsp:txXfrm>
    </dsp:sp>
    <dsp:sp modelId="{1DABDD91-C9A6-4564-83CF-23A54E3ABE1D}">
      <dsp:nvSpPr>
        <dsp:cNvPr id="0" name=""/>
        <dsp:cNvSpPr/>
      </dsp:nvSpPr>
      <dsp:spPr>
        <a:xfrm>
          <a:off x="91559" y="4614717"/>
          <a:ext cx="905164" cy="9051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02D4-3495-4487-8267-79298A73ED12}">
      <dsp:nvSpPr>
        <dsp:cNvPr id="0" name=""/>
        <dsp:cNvSpPr/>
      </dsp:nvSpPr>
      <dsp:spPr>
        <a:xfrm>
          <a:off x="-7065726" y="-1080124"/>
          <a:ext cx="8408649" cy="8408649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7FEA6-A8ED-4F98-B698-0EEC9870E5FD}">
      <dsp:nvSpPr>
        <dsp:cNvPr id="0" name=""/>
        <dsp:cNvSpPr/>
      </dsp:nvSpPr>
      <dsp:spPr>
        <a:xfrm>
          <a:off x="586390" y="390400"/>
          <a:ext cx="5115123" cy="7812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15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Golongan</a:t>
          </a:r>
          <a:r>
            <a:rPr lang="en-US" sz="2400" kern="1200" dirty="0" smtClean="0"/>
            <a:t> II</a:t>
          </a:r>
          <a:endParaRPr lang="en-US" sz="2400" kern="1200" dirty="0"/>
        </a:p>
      </dsp:txBody>
      <dsp:txXfrm>
        <a:off x="586390" y="390400"/>
        <a:ext cx="5115123" cy="781299"/>
      </dsp:txXfrm>
    </dsp:sp>
    <dsp:sp modelId="{AA6D74AB-AC3C-4C4C-98A1-4A7AF4A9A16A}">
      <dsp:nvSpPr>
        <dsp:cNvPr id="0" name=""/>
        <dsp:cNvSpPr/>
      </dsp:nvSpPr>
      <dsp:spPr>
        <a:xfrm>
          <a:off x="98077" y="292737"/>
          <a:ext cx="976624" cy="976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091000B-F0BB-420A-BE45-7C60E7304D77}">
      <dsp:nvSpPr>
        <dsp:cNvPr id="0" name=""/>
        <dsp:cNvSpPr/>
      </dsp:nvSpPr>
      <dsp:spPr>
        <a:xfrm>
          <a:off x="1146246" y="1561975"/>
          <a:ext cx="4555266" cy="7812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15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Berpotensi tinggi dalam menyebabkan ketergantungan dan dapat digunakan sebagai pilihan terakhir dalam pengobatan</a:t>
          </a:r>
          <a:endParaRPr lang="en-US" sz="1600" kern="1200"/>
        </a:p>
      </dsp:txBody>
      <dsp:txXfrm>
        <a:off x="1146246" y="1561975"/>
        <a:ext cx="4555266" cy="781299"/>
      </dsp:txXfrm>
    </dsp:sp>
    <dsp:sp modelId="{C53B84B3-1139-4354-9820-2114E86A6265}">
      <dsp:nvSpPr>
        <dsp:cNvPr id="0" name=""/>
        <dsp:cNvSpPr/>
      </dsp:nvSpPr>
      <dsp:spPr>
        <a:xfrm>
          <a:off x="657934" y="1464312"/>
          <a:ext cx="976624" cy="976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071826-0158-4803-BE88-07996D236E35}">
      <dsp:nvSpPr>
        <dsp:cNvPr id="0" name=""/>
        <dsp:cNvSpPr/>
      </dsp:nvSpPr>
      <dsp:spPr>
        <a:xfrm>
          <a:off x="1318077" y="2733550"/>
          <a:ext cx="4383435" cy="7812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15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Morfin</a:t>
          </a:r>
          <a:endParaRPr lang="en-US" sz="2400" kern="1200" dirty="0"/>
        </a:p>
      </dsp:txBody>
      <dsp:txXfrm>
        <a:off x="1318077" y="2733550"/>
        <a:ext cx="4383435" cy="781299"/>
      </dsp:txXfrm>
    </dsp:sp>
    <dsp:sp modelId="{2466D100-0609-408E-B9B7-8077C09E26FE}">
      <dsp:nvSpPr>
        <dsp:cNvPr id="0" name=""/>
        <dsp:cNvSpPr/>
      </dsp:nvSpPr>
      <dsp:spPr>
        <a:xfrm>
          <a:off x="829765" y="2635887"/>
          <a:ext cx="976624" cy="976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9FB0FF-F94F-428A-9E7A-BEC6BFF09C71}">
      <dsp:nvSpPr>
        <dsp:cNvPr id="0" name=""/>
        <dsp:cNvSpPr/>
      </dsp:nvSpPr>
      <dsp:spPr>
        <a:xfrm>
          <a:off x="1146246" y="3905125"/>
          <a:ext cx="4555266" cy="7812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15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Petidin</a:t>
          </a:r>
          <a:endParaRPr lang="en-US" sz="2400" kern="1200" dirty="0"/>
        </a:p>
      </dsp:txBody>
      <dsp:txXfrm>
        <a:off x="1146246" y="3905125"/>
        <a:ext cx="4555266" cy="781299"/>
      </dsp:txXfrm>
    </dsp:sp>
    <dsp:sp modelId="{58D676AE-BC20-4EC5-A050-CE3FA44F047A}">
      <dsp:nvSpPr>
        <dsp:cNvPr id="0" name=""/>
        <dsp:cNvSpPr/>
      </dsp:nvSpPr>
      <dsp:spPr>
        <a:xfrm>
          <a:off x="657934" y="3807462"/>
          <a:ext cx="976624" cy="976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2BB77A5-CC39-4457-9A9F-9FBBFB2653A2}">
      <dsp:nvSpPr>
        <dsp:cNvPr id="0" name=""/>
        <dsp:cNvSpPr/>
      </dsp:nvSpPr>
      <dsp:spPr>
        <a:xfrm>
          <a:off x="586390" y="5076700"/>
          <a:ext cx="5115123" cy="7812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015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metadon</a:t>
          </a:r>
          <a:endParaRPr lang="en-US" sz="2400" kern="1200" dirty="0"/>
        </a:p>
      </dsp:txBody>
      <dsp:txXfrm>
        <a:off x="586390" y="5076700"/>
        <a:ext cx="5115123" cy="781299"/>
      </dsp:txXfrm>
    </dsp:sp>
    <dsp:sp modelId="{41D8EB4F-CA2C-4411-8C6D-2362AF26B8DB}">
      <dsp:nvSpPr>
        <dsp:cNvPr id="0" name=""/>
        <dsp:cNvSpPr/>
      </dsp:nvSpPr>
      <dsp:spPr>
        <a:xfrm>
          <a:off x="98077" y="4979037"/>
          <a:ext cx="976624" cy="976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0288A-486D-433A-9C04-EE9192539170}">
      <dsp:nvSpPr>
        <dsp:cNvPr id="0" name=""/>
        <dsp:cNvSpPr/>
      </dsp:nvSpPr>
      <dsp:spPr>
        <a:xfrm>
          <a:off x="-6548458" y="-1001486"/>
          <a:ext cx="7794172" cy="7794172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3E684-4A10-4610-ADE6-9DFC7C1D8BA6}">
      <dsp:nvSpPr>
        <dsp:cNvPr id="0" name=""/>
        <dsp:cNvSpPr/>
      </dsp:nvSpPr>
      <dsp:spPr>
        <a:xfrm>
          <a:off x="651858" y="445227"/>
          <a:ext cx="4599675" cy="8909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16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Golongan</a:t>
          </a:r>
          <a:r>
            <a:rPr lang="en-US" sz="2800" kern="1200" dirty="0" smtClean="0"/>
            <a:t> III</a:t>
          </a:r>
          <a:endParaRPr lang="en-US" sz="2800" kern="1200" dirty="0"/>
        </a:p>
      </dsp:txBody>
      <dsp:txXfrm>
        <a:off x="651858" y="445227"/>
        <a:ext cx="4599675" cy="890918"/>
      </dsp:txXfrm>
    </dsp:sp>
    <dsp:sp modelId="{DC22A4A8-027F-4112-8CE4-293BE82AFC5C}">
      <dsp:nvSpPr>
        <dsp:cNvPr id="0" name=""/>
        <dsp:cNvSpPr/>
      </dsp:nvSpPr>
      <dsp:spPr>
        <a:xfrm>
          <a:off x="95034" y="333862"/>
          <a:ext cx="1113647" cy="11136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68394A-013D-4DD8-B256-EE200E31F928}">
      <dsp:nvSpPr>
        <dsp:cNvPr id="0" name=""/>
        <dsp:cNvSpPr/>
      </dsp:nvSpPr>
      <dsp:spPr>
        <a:xfrm>
          <a:off x="1162642" y="1781836"/>
          <a:ext cx="4088892" cy="8909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16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Berpotensi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ringan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menyebabkan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ketergantungan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banyak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digunakan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pengobatan</a:t>
          </a:r>
          <a:endParaRPr lang="en-US" sz="1800" kern="1200" dirty="0"/>
        </a:p>
      </dsp:txBody>
      <dsp:txXfrm>
        <a:off x="1162642" y="1781836"/>
        <a:ext cx="4088892" cy="890918"/>
      </dsp:txXfrm>
    </dsp:sp>
    <dsp:sp modelId="{9762031E-9F54-471B-B0CD-875FE762CCF4}">
      <dsp:nvSpPr>
        <dsp:cNvPr id="0" name=""/>
        <dsp:cNvSpPr/>
      </dsp:nvSpPr>
      <dsp:spPr>
        <a:xfrm>
          <a:off x="605818" y="1670471"/>
          <a:ext cx="1113647" cy="11136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489D30-129C-4F67-A205-652EC0D93915}">
      <dsp:nvSpPr>
        <dsp:cNvPr id="0" name=""/>
        <dsp:cNvSpPr/>
      </dsp:nvSpPr>
      <dsp:spPr>
        <a:xfrm>
          <a:off x="1162642" y="3118445"/>
          <a:ext cx="4088892" cy="8909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16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Kodein</a:t>
          </a:r>
          <a:endParaRPr lang="en-US" sz="2800" kern="1200" dirty="0"/>
        </a:p>
      </dsp:txBody>
      <dsp:txXfrm>
        <a:off x="1162642" y="3118445"/>
        <a:ext cx="4088892" cy="890918"/>
      </dsp:txXfrm>
    </dsp:sp>
    <dsp:sp modelId="{5442D043-B5A1-4514-AAFA-EA1079A75156}">
      <dsp:nvSpPr>
        <dsp:cNvPr id="0" name=""/>
        <dsp:cNvSpPr/>
      </dsp:nvSpPr>
      <dsp:spPr>
        <a:xfrm>
          <a:off x="605818" y="3007080"/>
          <a:ext cx="1113647" cy="11136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173A9A-C9B1-4189-B7C8-D87A8E55BB3E}">
      <dsp:nvSpPr>
        <dsp:cNvPr id="0" name=""/>
        <dsp:cNvSpPr/>
      </dsp:nvSpPr>
      <dsp:spPr>
        <a:xfrm>
          <a:off x="651858" y="4455054"/>
          <a:ext cx="4599675" cy="890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16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Etil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morfina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dionin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651858" y="4455054"/>
        <a:ext cx="4599675" cy="890918"/>
      </dsp:txXfrm>
    </dsp:sp>
    <dsp:sp modelId="{BAF61926-651C-4F6A-B858-3F0AC4318F46}">
      <dsp:nvSpPr>
        <dsp:cNvPr id="0" name=""/>
        <dsp:cNvSpPr/>
      </dsp:nvSpPr>
      <dsp:spPr>
        <a:xfrm>
          <a:off x="95034" y="4343689"/>
          <a:ext cx="1113647" cy="11136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04FA9-B1F7-4FDE-80EE-A139CA0AA5CD}">
      <dsp:nvSpPr>
        <dsp:cNvPr id="0" name=""/>
        <dsp:cNvSpPr/>
      </dsp:nvSpPr>
      <dsp:spPr>
        <a:xfrm>
          <a:off x="0" y="181830"/>
          <a:ext cx="8839200" cy="1312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Merupakan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obat</a:t>
          </a:r>
          <a:r>
            <a:rPr lang="en-US" sz="3300" kern="1200" dirty="0" smtClean="0"/>
            <a:t> yang </a:t>
          </a:r>
          <a:r>
            <a:rPr lang="en-US" sz="3300" kern="1200" dirty="0" err="1" smtClean="0"/>
            <a:t>berkhasiat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psiko-aktif</a:t>
          </a:r>
          <a:r>
            <a:rPr lang="en-US" sz="3300" kern="1200" dirty="0" smtClean="0"/>
            <a:t> yang </a:t>
          </a:r>
          <a:r>
            <a:rPr lang="en-US" sz="3300" kern="1200" dirty="0" err="1" smtClean="0"/>
            <a:t>mempengaruhi</a:t>
          </a:r>
          <a:r>
            <a:rPr lang="en-US" sz="3300" kern="1200" dirty="0" smtClean="0"/>
            <a:t> mental </a:t>
          </a:r>
          <a:r>
            <a:rPr lang="en-US" sz="3300" kern="1200" dirty="0" err="1" smtClean="0"/>
            <a:t>dan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perilaku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seseorang</a:t>
          </a:r>
          <a:endParaRPr lang="en-US" sz="3300" kern="1200" dirty="0"/>
        </a:p>
      </dsp:txBody>
      <dsp:txXfrm>
        <a:off x="64083" y="245913"/>
        <a:ext cx="8711034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A63AF-0BF7-4F6D-9693-49AF0CDD9F4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C35B-715E-4472-90E9-D7ED7DA8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1650-485A-4621-B50B-921E0DB2F8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18667-B7FC-4467-81E0-CFB9C9F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9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0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062949" y="1844826"/>
            <a:ext cx="5621866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364602" y="1844824"/>
            <a:ext cx="3012334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327322" y="5393483"/>
            <a:ext cx="680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ZAT ADITIF DAN ZAT </a:t>
            </a:r>
            <a:r>
              <a:rPr lang="en-US" sz="3600" dirty="0" smtClean="0">
                <a:latin typeface="Arial Rounded MT Bold" pitchFamily="34" charset="0"/>
              </a:rPr>
              <a:t>ADIKTIF</a:t>
            </a:r>
            <a:endParaRPr lang="id-ID" sz="36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34015"/>
            <a:ext cx="3807404" cy="23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463677"/>
      </p:ext>
    </p:extLst>
  </p:cSld>
  <p:clrMapOvr>
    <a:masterClrMapping/>
  </p:clrMapOvr>
  <p:transition spd="slow" advClick="0" advTm="456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9393730"/>
              </p:ext>
            </p:extLst>
          </p:nvPr>
        </p:nvGraphicFramePr>
        <p:xfrm>
          <a:off x="3657600" y="304800"/>
          <a:ext cx="5867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52600"/>
            <a:ext cx="2743200" cy="18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4" y="3810000"/>
            <a:ext cx="2125427" cy="21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5827017"/>
              </p:ext>
            </p:extLst>
          </p:nvPr>
        </p:nvGraphicFramePr>
        <p:xfrm>
          <a:off x="2476500" y="152400"/>
          <a:ext cx="71247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132383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599617"/>
              </p:ext>
            </p:extLst>
          </p:nvPr>
        </p:nvGraphicFramePr>
        <p:xfrm>
          <a:off x="228600" y="990600"/>
          <a:ext cx="9372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8265227"/>
              </p:ext>
            </p:extLst>
          </p:nvPr>
        </p:nvGraphicFramePr>
        <p:xfrm>
          <a:off x="381000" y="304800"/>
          <a:ext cx="8839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0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9962157"/>
              </p:ext>
            </p:extLst>
          </p:nvPr>
        </p:nvGraphicFramePr>
        <p:xfrm>
          <a:off x="457200" y="2971800"/>
          <a:ext cx="8763000" cy="32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2859405"/>
              </p:ext>
            </p:extLst>
          </p:nvPr>
        </p:nvGraphicFramePr>
        <p:xfrm>
          <a:off x="457200" y="457200"/>
          <a:ext cx="8763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29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834045"/>
              </p:ext>
            </p:extLst>
          </p:nvPr>
        </p:nvGraphicFramePr>
        <p:xfrm>
          <a:off x="4572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831343"/>
              </p:ext>
            </p:extLst>
          </p:nvPr>
        </p:nvGraphicFramePr>
        <p:xfrm>
          <a:off x="381000" y="304800"/>
          <a:ext cx="47625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407622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002351"/>
              </p:ext>
            </p:extLst>
          </p:nvPr>
        </p:nvGraphicFramePr>
        <p:xfrm>
          <a:off x="457200" y="304800"/>
          <a:ext cx="4267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734961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45" y="3217606"/>
            <a:ext cx="47910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1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3534748"/>
              </p:ext>
            </p:extLst>
          </p:nvPr>
        </p:nvGraphicFramePr>
        <p:xfrm>
          <a:off x="304800" y="1143000"/>
          <a:ext cx="3124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2029699"/>
              </p:ext>
            </p:extLst>
          </p:nvPr>
        </p:nvGraphicFramePr>
        <p:xfrm>
          <a:off x="3733800" y="1143000"/>
          <a:ext cx="2819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91068148"/>
              </p:ext>
            </p:extLst>
          </p:nvPr>
        </p:nvGraphicFramePr>
        <p:xfrm>
          <a:off x="6858000" y="1295400"/>
          <a:ext cx="2895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76981845"/>
              </p:ext>
            </p:extLst>
          </p:nvPr>
        </p:nvGraphicFramePr>
        <p:xfrm>
          <a:off x="457200" y="228600"/>
          <a:ext cx="5486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0785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47015"/>
              </p:ext>
            </p:extLst>
          </p:nvPr>
        </p:nvGraphicFramePr>
        <p:xfrm>
          <a:off x="533400" y="14478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4282252"/>
              </p:ext>
            </p:extLst>
          </p:nvPr>
        </p:nvGraphicFramePr>
        <p:xfrm>
          <a:off x="457200" y="381000"/>
          <a:ext cx="6172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1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5729403"/>
              </p:ext>
            </p:extLst>
          </p:nvPr>
        </p:nvGraphicFramePr>
        <p:xfrm>
          <a:off x="228600" y="1447800"/>
          <a:ext cx="9372600" cy="483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6137704"/>
              </p:ext>
            </p:extLst>
          </p:nvPr>
        </p:nvGraphicFramePr>
        <p:xfrm>
          <a:off x="304800" y="304800"/>
          <a:ext cx="853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231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7013785"/>
              </p:ext>
            </p:extLst>
          </p:nvPr>
        </p:nvGraphicFramePr>
        <p:xfrm>
          <a:off x="381000" y="1447801"/>
          <a:ext cx="9067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0776804"/>
              </p:ext>
            </p:extLst>
          </p:nvPr>
        </p:nvGraphicFramePr>
        <p:xfrm>
          <a:off x="304800" y="304800"/>
          <a:ext cx="206969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92529864"/>
              </p:ext>
            </p:extLst>
          </p:nvPr>
        </p:nvGraphicFramePr>
        <p:xfrm>
          <a:off x="2057400" y="2971800"/>
          <a:ext cx="5867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691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4880531"/>
              </p:ext>
            </p:extLst>
          </p:nvPr>
        </p:nvGraphicFramePr>
        <p:xfrm>
          <a:off x="228600" y="1443840"/>
          <a:ext cx="9448800" cy="51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64772"/>
              </p:ext>
            </p:extLst>
          </p:nvPr>
        </p:nvGraphicFramePr>
        <p:xfrm>
          <a:off x="304800" y="152400"/>
          <a:ext cx="9144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0102899"/>
              </p:ext>
            </p:extLst>
          </p:nvPr>
        </p:nvGraphicFramePr>
        <p:xfrm>
          <a:off x="457200" y="4572000"/>
          <a:ext cx="914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5658154"/>
              </p:ext>
            </p:extLst>
          </p:nvPr>
        </p:nvGraphicFramePr>
        <p:xfrm>
          <a:off x="152400" y="152400"/>
          <a:ext cx="2159136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0371"/>
            <a:ext cx="6248400" cy="350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307569"/>
              </p:ext>
            </p:extLst>
          </p:nvPr>
        </p:nvGraphicFramePr>
        <p:xfrm>
          <a:off x="3276600" y="457200"/>
          <a:ext cx="6324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2" y="1219200"/>
            <a:ext cx="24765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7" y="2590800"/>
            <a:ext cx="23188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0312"/>
            <a:ext cx="2508532" cy="125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5424299"/>
              </p:ext>
            </p:extLst>
          </p:nvPr>
        </p:nvGraphicFramePr>
        <p:xfrm>
          <a:off x="3733800" y="304800"/>
          <a:ext cx="5791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200400"/>
            <a:ext cx="25336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0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19813"/>
              </p:ext>
            </p:extLst>
          </p:nvPr>
        </p:nvGraphicFramePr>
        <p:xfrm>
          <a:off x="4191000" y="609600"/>
          <a:ext cx="533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48" y="1247775"/>
            <a:ext cx="26765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7437123"/>
              </p:ext>
            </p:extLst>
          </p:nvPr>
        </p:nvGraphicFramePr>
        <p:xfrm>
          <a:off x="762000" y="1524001"/>
          <a:ext cx="8839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1746161"/>
              </p:ext>
            </p:extLst>
          </p:nvPr>
        </p:nvGraphicFramePr>
        <p:xfrm>
          <a:off x="381000" y="304800"/>
          <a:ext cx="2590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543425" cy="294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9354857"/>
              </p:ext>
            </p:extLst>
          </p:nvPr>
        </p:nvGraphicFramePr>
        <p:xfrm>
          <a:off x="3657600" y="381000"/>
          <a:ext cx="5715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3" y="762000"/>
            <a:ext cx="2472813" cy="164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3" y="2625213"/>
            <a:ext cx="2462981" cy="123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3" y="4038600"/>
            <a:ext cx="2460523" cy="164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8242861"/>
              </p:ext>
            </p:extLst>
          </p:nvPr>
        </p:nvGraphicFramePr>
        <p:xfrm>
          <a:off x="4114800" y="381000"/>
          <a:ext cx="533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1" y="1219200"/>
            <a:ext cx="3683001" cy="206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5" y="3581400"/>
            <a:ext cx="3683001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8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852</Words>
  <Application>Microsoft Office PowerPoint</Application>
  <PresentationFormat>A4 Paper (210x297 mm)</PresentationFormat>
  <Paragraphs>135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2020-11-09T15:44:22Z</dcterms:created>
  <dcterms:modified xsi:type="dcterms:W3CDTF">2020-11-09T19:30:13Z</dcterms:modified>
</cp:coreProperties>
</file>