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25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</p:sldIdLst>
  <p:sldSz cx="12192000" cy="6858000"/>
  <p:notesSz cx="6858000" cy="9144000"/>
  <p:embeddedFontLst>
    <p:embeddedFont>
      <p:font typeface="a Arbei Berry" panose="02000503000000000000" pitchFamily="50" charset="0"/>
      <p:regular r:id="rId10"/>
    </p:embeddedFont>
    <p:embeddedFont>
      <p:font typeface="Modern Love" panose="04090805081005020601" pitchFamily="82" charset="0"/>
      <p:regular r:id="rId11"/>
    </p:embeddedFont>
    <p:embeddedFont>
      <p:font typeface="The Hand" panose="03070502030502020204" pitchFamily="66" charset="0"/>
      <p:regular r:id="rId12"/>
    </p:embeddedFont>
  </p:embeddedFont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9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4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9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51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7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42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74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19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0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3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8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31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97381EFA-195F-4152-9024-F9BBECF44F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544" r="-1" b="5432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A9593F-C3D5-4ED2-A234-59B01FD54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endParaRPr lang="id-ID"/>
          </a:p>
          <a:p>
            <a:r>
              <a:rPr lang="id-ID"/>
              <a:t>REVIEW PAS</a:t>
            </a:r>
            <a:endParaRPr lang="id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1DB576-E9B8-431D-8BBC-38AD2018B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9432"/>
            <a:ext cx="9144000" cy="1225296"/>
          </a:xfrm>
        </p:spPr>
        <p:txBody>
          <a:bodyPr>
            <a:normAutofit/>
          </a:bodyPr>
          <a:lstStyle/>
          <a:p>
            <a:pPr algn="ctr"/>
            <a:endParaRPr lang="id-ID" sz="3200" dirty="0"/>
          </a:p>
          <a:p>
            <a:r>
              <a:rPr lang="id-ID" dirty="0"/>
              <a:t>KELAS 9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3ABF237A-2259-4F65-BB48-50CB1DE2EF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544" r="-1" b="5432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DACEF1-E6D9-470C-B17A-2456A7D7C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Materi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0994D-2747-4A1E-8278-58D0DE105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6000" dirty="0">
                <a:latin typeface="a Arbei Berry" panose="02000503000000000000" pitchFamily="50" charset="0"/>
              </a:rPr>
              <a:t>Bab 4</a:t>
            </a:r>
          </a:p>
          <a:p>
            <a:pPr algn="ctr"/>
            <a:r>
              <a:rPr lang="id-ID" sz="6000" dirty="0">
                <a:latin typeface="a Arbei Berry" panose="02000503000000000000" pitchFamily="50" charset="0"/>
              </a:rPr>
              <a:t>Bab 5</a:t>
            </a:r>
          </a:p>
          <a:p>
            <a:pPr algn="ctr"/>
            <a:r>
              <a:rPr lang="id-ID" sz="6000" dirty="0">
                <a:latin typeface="a Arbei Berry" panose="02000503000000000000" pitchFamily="50" charset="0"/>
              </a:rPr>
              <a:t>Bab 6</a:t>
            </a:r>
          </a:p>
        </p:txBody>
      </p:sp>
    </p:spTree>
    <p:extLst>
      <p:ext uri="{BB962C8B-B14F-4D97-AF65-F5344CB8AC3E}">
        <p14:creationId xmlns:p14="http://schemas.microsoft.com/office/powerpoint/2010/main" val="294780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3ABF237A-2259-4F65-BB48-50CB1DE2EF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544" r="-1" b="5432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DACEF1-E6D9-470C-B17A-2456A7D7C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Bab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0994D-2747-4A1E-8278-58D0DE105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id-ID" sz="6000" dirty="0">
              <a:latin typeface="a Arbei Berry" panose="02000503000000000000" pitchFamily="50" charset="0"/>
            </a:endParaRPr>
          </a:p>
        </p:txBody>
      </p:sp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21771D8E-910E-40B4-BDB0-1341FC7C5BEB}"/>
              </a:ext>
            </a:extLst>
          </p:cNvPr>
          <p:cNvSpPr/>
          <p:nvPr/>
        </p:nvSpPr>
        <p:spPr>
          <a:xfrm>
            <a:off x="2524963" y="1990199"/>
            <a:ext cx="7715304" cy="357932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 Arbei Berry" panose="02000503000000000000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3C20C6F-932B-481A-8C6C-0158F8E69B43}"/>
              </a:ext>
            </a:extLst>
          </p:cNvPr>
          <p:cNvSpPr txBox="1">
            <a:spLocks/>
          </p:cNvSpPr>
          <p:nvPr/>
        </p:nvSpPr>
        <p:spPr>
          <a:xfrm>
            <a:off x="3810847" y="2133075"/>
            <a:ext cx="68294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a Arbei Berry" panose="02000503000000000000" pitchFamily="50" charset="0"/>
              </a:rPr>
              <a:t>PERANGKAT INTRANET</a:t>
            </a:r>
          </a:p>
          <a:p>
            <a:pPr lvl="1"/>
            <a:r>
              <a:rPr lang="en-US" sz="2800" dirty="0">
                <a:latin typeface="a Arbei Berry" panose="02000503000000000000" pitchFamily="50" charset="0"/>
              </a:rPr>
              <a:t>Device driver</a:t>
            </a:r>
          </a:p>
          <a:p>
            <a:pPr lvl="1"/>
            <a:r>
              <a:rPr lang="en-US" sz="2800" dirty="0">
                <a:latin typeface="a Arbei Berry" panose="02000503000000000000" pitchFamily="50" charset="0"/>
              </a:rPr>
              <a:t>Device manager</a:t>
            </a:r>
          </a:p>
          <a:p>
            <a:r>
              <a:rPr lang="en-US" sz="3200" dirty="0">
                <a:latin typeface="a Arbei Berry" panose="02000503000000000000" pitchFamily="50" charset="0"/>
              </a:rPr>
              <a:t>PERANGKAT INTERNET</a:t>
            </a:r>
          </a:p>
          <a:p>
            <a:pPr lvl="1"/>
            <a:r>
              <a:rPr lang="en-US" sz="2800" dirty="0" err="1">
                <a:latin typeface="a Arbei Berry" panose="02000503000000000000" pitchFamily="50" charset="0"/>
              </a:rPr>
              <a:t>Perangkat</a:t>
            </a:r>
            <a:r>
              <a:rPr lang="en-US" sz="2800" dirty="0">
                <a:latin typeface="a Arbei Berry" panose="02000503000000000000" pitchFamily="50" charset="0"/>
              </a:rPr>
              <a:t> </a:t>
            </a:r>
            <a:r>
              <a:rPr lang="en-US" sz="2800" dirty="0" err="1">
                <a:latin typeface="a Arbei Berry" panose="02000503000000000000" pitchFamily="50" charset="0"/>
              </a:rPr>
              <a:t>keras</a:t>
            </a:r>
            <a:endParaRPr lang="en-US" sz="2800" dirty="0">
              <a:latin typeface="a Arbei Berry" panose="02000503000000000000" pitchFamily="50" charset="0"/>
            </a:endParaRPr>
          </a:p>
          <a:p>
            <a:pPr lvl="1"/>
            <a:r>
              <a:rPr lang="en-US" sz="2800" dirty="0" err="1">
                <a:latin typeface="a Arbei Berry" panose="02000503000000000000" pitchFamily="50" charset="0"/>
              </a:rPr>
              <a:t>Perangkat</a:t>
            </a:r>
            <a:r>
              <a:rPr lang="en-US" sz="2800" dirty="0">
                <a:latin typeface="a Arbei Berry" panose="02000503000000000000" pitchFamily="50" charset="0"/>
              </a:rPr>
              <a:t> </a:t>
            </a:r>
            <a:r>
              <a:rPr lang="en-US" sz="2800" dirty="0" err="1">
                <a:latin typeface="a Arbei Berry" panose="02000503000000000000" pitchFamily="50" charset="0"/>
              </a:rPr>
              <a:t>lunak</a:t>
            </a:r>
            <a:endParaRPr lang="en-US" sz="2800" dirty="0">
              <a:latin typeface="a Arbei Berry" panose="02000503000000000000" pitchFamily="50" charset="0"/>
            </a:endParaRPr>
          </a:p>
          <a:p>
            <a:pPr marL="457200" lvl="1" indent="0">
              <a:buNone/>
            </a:pPr>
            <a:endParaRPr lang="en-US" dirty="0">
              <a:latin typeface="a Arbei Berry" panose="02000503000000000000" pitchFamily="50" charset="0"/>
            </a:endParaRPr>
          </a:p>
          <a:p>
            <a:pPr lvl="1"/>
            <a:endParaRPr lang="en-US" dirty="0">
              <a:latin typeface="a Arbei Berry" panose="02000503000000000000" pitchFamily="50" charset="0"/>
            </a:endParaRPr>
          </a:p>
          <a:p>
            <a:endParaRPr lang="en-US" dirty="0">
              <a:latin typeface="a Arbei Berry" panose="02000503000000000000" pitchFamily="50" charset="0"/>
            </a:endParaRPr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03956759-8446-4F11-B4FC-B62560864C95}"/>
              </a:ext>
            </a:extLst>
          </p:cNvPr>
          <p:cNvSpPr/>
          <p:nvPr/>
        </p:nvSpPr>
        <p:spPr>
          <a:xfrm>
            <a:off x="2524963" y="1990199"/>
            <a:ext cx="1571636" cy="35793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 Arbei Berry" panose="02000503000000000000" pitchFamily="50" charset="0"/>
              </a:rPr>
              <a:t>BAGIAN 1</a:t>
            </a:r>
          </a:p>
        </p:txBody>
      </p:sp>
    </p:spTree>
    <p:extLst>
      <p:ext uri="{BB962C8B-B14F-4D97-AF65-F5344CB8AC3E}">
        <p14:creationId xmlns:p14="http://schemas.microsoft.com/office/powerpoint/2010/main" val="286154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3ABF237A-2259-4F65-BB48-50CB1DE2EF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544" r="-1" b="5432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DACEF1-E6D9-470C-B17A-2456A7D7C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Bab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0994D-2747-4A1E-8278-58D0DE105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id-ID" sz="6000" dirty="0">
              <a:latin typeface="a Arbei Berry" panose="02000503000000000000" pitchFamily="50" charset="0"/>
            </a:endParaRPr>
          </a:p>
        </p:txBody>
      </p:sp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B0951DAD-99B2-44F2-84DB-ACB7B83D1CA9}"/>
              </a:ext>
            </a:extLst>
          </p:cNvPr>
          <p:cNvSpPr/>
          <p:nvPr/>
        </p:nvSpPr>
        <p:spPr>
          <a:xfrm>
            <a:off x="2483398" y="2133074"/>
            <a:ext cx="7990637" cy="281299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 Arbei Berry" panose="02000503000000000000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3C20C6F-932B-481A-8C6C-0158F8E69B43}"/>
              </a:ext>
            </a:extLst>
          </p:cNvPr>
          <p:cNvSpPr txBox="1">
            <a:spLocks/>
          </p:cNvSpPr>
          <p:nvPr/>
        </p:nvSpPr>
        <p:spPr>
          <a:xfrm>
            <a:off x="3810847" y="2133075"/>
            <a:ext cx="68294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err="1">
                <a:latin typeface="a Arbei Berry" panose="02000503000000000000" pitchFamily="50" charset="0"/>
              </a:rPr>
              <a:t>Penyelenggara</a:t>
            </a:r>
            <a:r>
              <a:rPr lang="en-US" dirty="0">
                <a:latin typeface="a Arbei Berry" panose="02000503000000000000" pitchFamily="50" charset="0"/>
              </a:rPr>
              <a:t> Jasa Internet	</a:t>
            </a:r>
          </a:p>
          <a:p>
            <a:pPr lvl="1"/>
            <a:r>
              <a:rPr lang="en-US" dirty="0">
                <a:latin typeface="a Arbei Berry" panose="02000503000000000000" pitchFamily="50" charset="0"/>
              </a:rPr>
              <a:t>Cara </a:t>
            </a:r>
            <a:r>
              <a:rPr lang="en-US" dirty="0" err="1">
                <a:latin typeface="a Arbei Berry" panose="02000503000000000000" pitchFamily="50" charset="0"/>
              </a:rPr>
              <a:t>Memperoleh</a:t>
            </a:r>
            <a:r>
              <a:rPr lang="en-US" dirty="0">
                <a:latin typeface="a Arbei Berry" panose="02000503000000000000" pitchFamily="50" charset="0"/>
              </a:rPr>
              <a:t> </a:t>
            </a:r>
            <a:r>
              <a:rPr lang="en-US" dirty="0" err="1">
                <a:latin typeface="a Arbei Berry" panose="02000503000000000000" pitchFamily="50" charset="0"/>
              </a:rPr>
              <a:t>Sambungan</a:t>
            </a:r>
            <a:r>
              <a:rPr lang="en-US" dirty="0">
                <a:latin typeface="a Arbei Berry" panose="02000503000000000000" pitchFamily="50" charset="0"/>
              </a:rPr>
              <a:t> Intranet</a:t>
            </a:r>
          </a:p>
          <a:p>
            <a:pPr lvl="1"/>
            <a:r>
              <a:rPr lang="en-US" dirty="0" err="1">
                <a:latin typeface="a Arbei Berry" panose="02000503000000000000" pitchFamily="50" charset="0"/>
              </a:rPr>
              <a:t>Melakukan</a:t>
            </a:r>
            <a:r>
              <a:rPr lang="en-US" dirty="0">
                <a:latin typeface="a Arbei Berry" panose="02000503000000000000" pitchFamily="50" charset="0"/>
              </a:rPr>
              <a:t> </a:t>
            </a:r>
            <a:r>
              <a:rPr lang="en-US" dirty="0" err="1">
                <a:latin typeface="a Arbei Berry" panose="02000503000000000000" pitchFamily="50" charset="0"/>
              </a:rPr>
              <a:t>Akses</a:t>
            </a:r>
            <a:r>
              <a:rPr lang="en-US" dirty="0">
                <a:latin typeface="a Arbei Berry" panose="02000503000000000000" pitchFamily="50" charset="0"/>
              </a:rPr>
              <a:t> </a:t>
            </a:r>
            <a:r>
              <a:rPr lang="en-US" dirty="0" err="1">
                <a:latin typeface="a Arbei Berry" panose="02000503000000000000" pitchFamily="50" charset="0"/>
              </a:rPr>
              <a:t>Ke</a:t>
            </a:r>
            <a:r>
              <a:rPr lang="en-US" dirty="0">
                <a:latin typeface="a Arbei Berry" panose="02000503000000000000" pitchFamily="50" charset="0"/>
              </a:rPr>
              <a:t> Internet</a:t>
            </a:r>
          </a:p>
          <a:p>
            <a:pPr lvl="1"/>
            <a:r>
              <a:rPr lang="en-US" dirty="0" err="1">
                <a:latin typeface="a Arbei Berry" panose="02000503000000000000" pitchFamily="50" charset="0"/>
              </a:rPr>
              <a:t>Melakukan</a:t>
            </a:r>
            <a:r>
              <a:rPr lang="en-US" dirty="0">
                <a:latin typeface="a Arbei Berry" panose="02000503000000000000" pitchFamily="50" charset="0"/>
              </a:rPr>
              <a:t> </a:t>
            </a:r>
            <a:r>
              <a:rPr lang="id-ID" dirty="0">
                <a:latin typeface="a Arbei Berry" panose="02000503000000000000" pitchFamily="50" charset="0"/>
              </a:rPr>
              <a:t>Hubungan ke ISP dengan  modem</a:t>
            </a:r>
            <a:endParaRPr lang="en-US" dirty="0">
              <a:latin typeface="a Arbei Berry" panose="02000503000000000000" pitchFamily="50" charset="0"/>
            </a:endParaRPr>
          </a:p>
          <a:p>
            <a:pPr lvl="1"/>
            <a:endParaRPr lang="en-US" dirty="0">
              <a:latin typeface="a Arbei Berry" panose="02000503000000000000" pitchFamily="50" charset="0"/>
            </a:endParaRPr>
          </a:p>
          <a:p>
            <a:pPr lvl="1"/>
            <a:endParaRPr lang="en-US" dirty="0">
              <a:latin typeface="a Arbei Berry" panose="02000503000000000000" pitchFamily="50" charset="0"/>
            </a:endParaRPr>
          </a:p>
          <a:p>
            <a:endParaRPr lang="en-US" dirty="0">
              <a:latin typeface="a Arbei Berry" panose="02000503000000000000" pitchFamily="50" charset="0"/>
            </a:endParaRP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DE79C44E-F3F2-4873-8F4A-A24048F12701}"/>
              </a:ext>
            </a:extLst>
          </p:cNvPr>
          <p:cNvSpPr/>
          <p:nvPr/>
        </p:nvSpPr>
        <p:spPr>
          <a:xfrm>
            <a:off x="2483399" y="2133075"/>
            <a:ext cx="1627722" cy="281299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 Arbei Berry" panose="02000503000000000000" pitchFamily="50" charset="0"/>
              </a:rPr>
              <a:t>BAGIAN 2</a:t>
            </a:r>
          </a:p>
        </p:txBody>
      </p:sp>
    </p:spTree>
    <p:extLst>
      <p:ext uri="{BB962C8B-B14F-4D97-AF65-F5344CB8AC3E}">
        <p14:creationId xmlns:p14="http://schemas.microsoft.com/office/powerpoint/2010/main" val="2976294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3ABF237A-2259-4F65-BB48-50CB1DE2EF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544" r="-1" b="5432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DACEF1-E6D9-470C-B17A-2456A7D7C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Bab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0994D-2747-4A1E-8278-58D0DE105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id-ID" sz="6000" dirty="0">
              <a:latin typeface="a Arbei Berry" panose="02000503000000000000" pitchFamily="50" charset="0"/>
            </a:endParaRPr>
          </a:p>
        </p:txBody>
      </p:sp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B0951DAD-99B2-44F2-84DB-ACB7B83D1CA9}"/>
              </a:ext>
            </a:extLst>
          </p:cNvPr>
          <p:cNvSpPr/>
          <p:nvPr/>
        </p:nvSpPr>
        <p:spPr>
          <a:xfrm>
            <a:off x="1330036" y="2133075"/>
            <a:ext cx="9822873" cy="374125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lnSpc>
                <a:spcPct val="100000"/>
              </a:lnSpc>
              <a:buFontTx/>
              <a:buNone/>
            </a:pPr>
            <a:r>
              <a:rPr lang="sv-SE" sz="2800" dirty="0">
                <a:latin typeface="a Arbei Berry" panose="02000503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5.1</a:t>
            </a:r>
            <a:r>
              <a:rPr lang="en-US" sz="2800" dirty="0">
                <a:latin typeface="a Arbei Berry" panose="02000503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2800" dirty="0">
                <a:latin typeface="a Arbei Berry" panose="02000503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Pendahuluan Kecepatan Akses Internet</a:t>
            </a:r>
            <a:endParaRPr lang="en-US" sz="2000" dirty="0">
              <a:latin typeface="a Arbei Berry" panose="02000503000000000000" pitchFamily="50" charset="0"/>
            </a:endParaRP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sv-SE" sz="2800" dirty="0">
                <a:latin typeface="a Arbei Berry" panose="02000503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5.2</a:t>
            </a:r>
            <a:r>
              <a:rPr lang="en-US" sz="2800" dirty="0">
                <a:latin typeface="a Arbei Berry" panose="02000503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2800" dirty="0">
                <a:latin typeface="a Arbei Berry" panose="02000503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Faktor yang mempengaruhi Kecepatan Akses Internet</a:t>
            </a:r>
            <a:endParaRPr lang="en-US" sz="2000" dirty="0">
              <a:latin typeface="a Arbei Berry" panose="02000503000000000000" pitchFamily="50" charset="0"/>
            </a:endParaRP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sv-SE" sz="2800" dirty="0">
                <a:latin typeface="a Arbei Berry" panose="02000503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5.3</a:t>
            </a:r>
            <a:r>
              <a:rPr lang="en-US" sz="2800" dirty="0">
                <a:latin typeface="a Arbei Berry" panose="02000503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2800" dirty="0">
                <a:latin typeface="a Arbei Berry" panose="02000503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Menghitung waktu download sebuah file</a:t>
            </a:r>
            <a:endParaRPr lang="en-US" sz="2000" dirty="0">
              <a:latin typeface="a Arbei Berry" panose="02000503000000000000" pitchFamily="50" charset="0"/>
            </a:endParaRP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sv-SE" sz="2800" dirty="0">
                <a:latin typeface="a Arbei Berry" panose="02000503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5.4</a:t>
            </a:r>
            <a:r>
              <a:rPr lang="en-US" sz="2800" dirty="0">
                <a:latin typeface="a Arbei Berry" panose="02000503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2800" dirty="0">
                <a:latin typeface="a Arbei Berry" panose="02000503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Cara Mengukur Kecepatan Akses Internet</a:t>
            </a:r>
            <a:endParaRPr lang="en-US" sz="2000" dirty="0">
              <a:latin typeface="a Arbei Berry" panose="02000503000000000000" pitchFamily="50" charset="0"/>
            </a:endParaRP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sv-SE" sz="2800" dirty="0">
                <a:latin typeface="a Arbei Berry" panose="02000503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5.5</a:t>
            </a:r>
            <a:r>
              <a:rPr lang="en-US" sz="2800" dirty="0">
                <a:latin typeface="a Arbei Berry" panose="02000503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a Arbei Berry" panose="02000503000000000000" pitchFamily="50" charset="0"/>
                <a:cs typeface="Calibri" panose="020F0502020204030204" pitchFamily="34" charset="0"/>
              </a:rPr>
              <a:t>Mempercepat</a:t>
            </a:r>
            <a:r>
              <a:rPr lang="en-US" sz="2800" dirty="0">
                <a:latin typeface="a Arbei Berry" panose="02000503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2800" dirty="0">
                <a:latin typeface="a Arbei Berry" panose="02000503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Kecepatan Akses Internet</a:t>
            </a:r>
            <a:endParaRPr lang="sv-SE" sz="5400" dirty="0">
              <a:latin typeface="a Arbei Berry" panose="02000503000000000000" pitchFamily="50" charset="0"/>
            </a:endParaRPr>
          </a:p>
          <a:p>
            <a:pPr algn="ctr"/>
            <a:endParaRPr lang="en-US" dirty="0">
              <a:latin typeface="a Arbei Berry" panose="02000503000000000000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3C20C6F-932B-481A-8C6C-0158F8E69B43}"/>
              </a:ext>
            </a:extLst>
          </p:cNvPr>
          <p:cNvSpPr txBox="1">
            <a:spLocks/>
          </p:cNvSpPr>
          <p:nvPr/>
        </p:nvSpPr>
        <p:spPr>
          <a:xfrm>
            <a:off x="3810847" y="2133075"/>
            <a:ext cx="68294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>
              <a:latin typeface="a Arbei Berry" panose="02000503000000000000" pitchFamily="50" charset="0"/>
            </a:endParaRPr>
          </a:p>
          <a:p>
            <a:pPr lvl="1"/>
            <a:endParaRPr lang="en-US" dirty="0">
              <a:latin typeface="a Arbei Berry" panose="02000503000000000000" pitchFamily="50" charset="0"/>
            </a:endParaRPr>
          </a:p>
          <a:p>
            <a:endParaRPr lang="en-US" dirty="0">
              <a:latin typeface="a Arbei Berry" panose="02000503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01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3ABF237A-2259-4F65-BB48-50CB1DE2EF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544" r="-1" b="5432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DACEF1-E6D9-470C-B17A-2456A7D7C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Bab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0994D-2747-4A1E-8278-58D0DE105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id-ID" sz="6000" dirty="0">
              <a:latin typeface="a Arbei Berry" panose="02000503000000000000" pitchFamily="50" charset="0"/>
            </a:endParaRPr>
          </a:p>
        </p:txBody>
      </p:sp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B0951DAD-99B2-44F2-84DB-ACB7B83D1CA9}"/>
              </a:ext>
            </a:extLst>
          </p:cNvPr>
          <p:cNvSpPr/>
          <p:nvPr/>
        </p:nvSpPr>
        <p:spPr>
          <a:xfrm>
            <a:off x="1330036" y="2133075"/>
            <a:ext cx="9822873" cy="374125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5486400" algn="r"/>
              </a:tabLst>
            </a:pPr>
            <a:r>
              <a:rPr lang="sv-SE" altLang="en-US" sz="3600" dirty="0">
                <a:latin typeface="a Arbei Berry" panose="02000503000000000000" pitchFamily="50" charset="0"/>
                <a:cs typeface="Calibri" panose="020F0502020204030204" pitchFamily="34" charset="0"/>
              </a:rPr>
              <a:t>6.1 </a:t>
            </a:r>
            <a:r>
              <a:rPr lang="en-US" altLang="en-US" sz="3600" dirty="0">
                <a:latin typeface="a Arbei Berry" panose="02000503000000000000" pitchFamily="50" charset="0"/>
                <a:cs typeface="Calibri" panose="020F0502020204030204" pitchFamily="34" charset="0"/>
              </a:rPr>
              <a:t>	</a:t>
            </a:r>
            <a:r>
              <a:rPr lang="sv-SE" altLang="en-US" sz="3600" dirty="0">
                <a:latin typeface="a Arbei Berry" panose="02000503000000000000" pitchFamily="50" charset="0"/>
                <a:cs typeface="Calibri" panose="020F0502020204030204" pitchFamily="34" charset="0"/>
              </a:rPr>
              <a:t>Fungsi Layanan Informasi di Internet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5486400" algn="r"/>
              </a:tabLst>
            </a:pPr>
            <a:r>
              <a:rPr lang="sv-SE" altLang="en-US" sz="3600" dirty="0">
                <a:latin typeface="a Arbei Berry" panose="02000503000000000000" pitchFamily="50" charset="0"/>
                <a:cs typeface="Calibri" panose="020F0502020204030204" pitchFamily="34" charset="0"/>
              </a:rPr>
              <a:t>6.2 </a:t>
            </a:r>
            <a:r>
              <a:rPr lang="en-US" altLang="en-US" sz="3600" dirty="0">
                <a:latin typeface="a Arbei Berry" panose="02000503000000000000" pitchFamily="50" charset="0"/>
                <a:cs typeface="Calibri" panose="020F0502020204030204" pitchFamily="34" charset="0"/>
              </a:rPr>
              <a:t>	</a:t>
            </a:r>
            <a:r>
              <a:rPr lang="sv-SE" altLang="en-US" sz="3600" dirty="0">
                <a:latin typeface="a Arbei Berry" panose="02000503000000000000" pitchFamily="50" charset="0"/>
                <a:cs typeface="Calibri" panose="020F0502020204030204" pitchFamily="34" charset="0"/>
              </a:rPr>
              <a:t>Istilah dalam Mengakses Internet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5486400" algn="r"/>
              </a:tabLst>
            </a:pPr>
            <a:r>
              <a:rPr lang="sv-SE" altLang="en-US" sz="3600" dirty="0">
                <a:latin typeface="a Arbei Berry" panose="02000503000000000000" pitchFamily="50" charset="0"/>
                <a:cs typeface="Calibri" panose="020F0502020204030204" pitchFamily="34" charset="0"/>
              </a:rPr>
              <a:t>6.3 </a:t>
            </a:r>
            <a:r>
              <a:rPr lang="en-US" altLang="en-US" sz="3600" dirty="0">
                <a:latin typeface="a Arbei Berry" panose="02000503000000000000" pitchFamily="50" charset="0"/>
                <a:cs typeface="Calibri" panose="020F0502020204030204" pitchFamily="34" charset="0"/>
              </a:rPr>
              <a:t>	</a:t>
            </a:r>
            <a:r>
              <a:rPr lang="sv-SE" altLang="en-US" sz="3600" dirty="0">
                <a:latin typeface="a Arbei Berry" panose="02000503000000000000" pitchFamily="50" charset="0"/>
                <a:cs typeface="Calibri" panose="020F0502020204030204" pitchFamily="34" charset="0"/>
              </a:rPr>
              <a:t>Mengakses Web dengan Internet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5486400" algn="r"/>
              </a:tabLst>
            </a:pPr>
            <a:r>
              <a:rPr lang="sv-SE" altLang="en-US" sz="3600" dirty="0">
                <a:latin typeface="a Arbei Berry" panose="02000503000000000000" pitchFamily="50" charset="0"/>
                <a:cs typeface="Calibri" panose="020F0502020204030204" pitchFamily="34" charset="0"/>
              </a:rPr>
              <a:t>6.4 </a:t>
            </a:r>
            <a:r>
              <a:rPr lang="en-US" altLang="en-US" sz="3600" dirty="0">
                <a:latin typeface="a Arbei Berry" panose="02000503000000000000" pitchFamily="50" charset="0"/>
                <a:cs typeface="Calibri" panose="020F0502020204030204" pitchFamily="34" charset="0"/>
              </a:rPr>
              <a:t>	</a:t>
            </a:r>
            <a:r>
              <a:rPr lang="sv-SE" altLang="en-US" sz="3600" dirty="0">
                <a:latin typeface="a Arbei Berry" panose="02000503000000000000" pitchFamily="50" charset="0"/>
                <a:cs typeface="Calibri" panose="020F0502020204030204" pitchFamily="34" charset="0"/>
              </a:rPr>
              <a:t>Mengakses E-mail dengan Internet</a:t>
            </a:r>
          </a:p>
          <a:p>
            <a:pPr algn="ctr"/>
            <a:endParaRPr lang="en-US" dirty="0">
              <a:latin typeface="a Arbei Berry" panose="02000503000000000000" pitchFamily="50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3C20C6F-932B-481A-8C6C-0158F8E69B43}"/>
              </a:ext>
            </a:extLst>
          </p:cNvPr>
          <p:cNvSpPr txBox="1">
            <a:spLocks/>
          </p:cNvSpPr>
          <p:nvPr/>
        </p:nvSpPr>
        <p:spPr>
          <a:xfrm>
            <a:off x="3810847" y="2133075"/>
            <a:ext cx="68294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>
              <a:latin typeface="a Arbei Berry" panose="02000503000000000000" pitchFamily="50" charset="0"/>
            </a:endParaRPr>
          </a:p>
          <a:p>
            <a:pPr lvl="1"/>
            <a:endParaRPr lang="en-US" dirty="0">
              <a:latin typeface="a Arbei Berry" panose="02000503000000000000" pitchFamily="50" charset="0"/>
            </a:endParaRPr>
          </a:p>
          <a:p>
            <a:endParaRPr lang="en-US" dirty="0">
              <a:latin typeface="a Arbei Berry" panose="02000503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61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3ABF237A-2259-4F65-BB48-50CB1DE2EF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544" r="-1" b="5432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DACEF1-E6D9-470C-B17A-2456A7D7C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Bahan Belajar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0994D-2747-4A1E-8278-58D0DE105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6000" dirty="0">
                <a:latin typeface="a Arbei Berry" panose="02000503000000000000" pitchFamily="50" charset="0"/>
              </a:rPr>
              <a:t>Diktat ada di Talenta</a:t>
            </a:r>
            <a:r>
              <a:rPr lang="id-ID" sz="6000" b="1" dirty="0">
                <a:solidFill>
                  <a:srgbClr val="FF0000"/>
                </a:solidFill>
                <a:latin typeface="a Arbei Berry" panose="02000503000000000000" pitchFamily="50" charset="0"/>
              </a:rPr>
              <a:t>Blog</a:t>
            </a:r>
          </a:p>
          <a:p>
            <a:pPr algn="ctr"/>
            <a:endParaRPr lang="id-ID" sz="6000" dirty="0">
              <a:latin typeface="a Arbei Berry" panose="02000503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6771C0-5166-4791-879D-CC9E91CD56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9995"/>
          <a:stretch/>
        </p:blipFill>
        <p:spPr>
          <a:xfrm>
            <a:off x="2147455" y="2935884"/>
            <a:ext cx="8340436" cy="281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551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3ABF237A-2259-4F65-BB48-50CB1DE2EF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544" r="-1" b="5432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DACEF1-E6D9-470C-B17A-2456A7D7C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Bahan Belajar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0994D-2747-4A1E-8278-58D0DE105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6000" dirty="0">
                <a:latin typeface="a Arbei Berry" panose="02000503000000000000" pitchFamily="50" charset="0"/>
              </a:rPr>
              <a:t>Video ada di Talenta</a:t>
            </a:r>
            <a:r>
              <a:rPr lang="id-ID" sz="6000" b="1" dirty="0">
                <a:solidFill>
                  <a:srgbClr val="FF0000"/>
                </a:solidFill>
                <a:latin typeface="a Arbei Berry" panose="02000503000000000000" pitchFamily="50" charset="0"/>
              </a:rPr>
              <a:t>Tube</a:t>
            </a:r>
          </a:p>
          <a:p>
            <a:pPr algn="ctr"/>
            <a:endParaRPr lang="id-ID" sz="6000" dirty="0">
              <a:latin typeface="a Arbei Berry" panose="02000503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FF38D8-36DC-49CE-85FE-42867E4AA4F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25" b="18369"/>
          <a:stretch/>
        </p:blipFill>
        <p:spPr>
          <a:xfrm>
            <a:off x="2010857" y="2852330"/>
            <a:ext cx="8472055" cy="388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41006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LeftStep">
      <a:dk1>
        <a:srgbClr val="000000"/>
      </a:dk1>
      <a:lt1>
        <a:srgbClr val="FFFFFF"/>
      </a:lt1>
      <a:dk2>
        <a:srgbClr val="311C22"/>
      </a:dk2>
      <a:lt2>
        <a:srgbClr val="F0F0F3"/>
      </a:lt2>
      <a:accent1>
        <a:srgbClr val="A0A641"/>
      </a:accent1>
      <a:accent2>
        <a:srgbClr val="B1873B"/>
      </a:accent2>
      <a:accent3>
        <a:srgbClr val="C3684D"/>
      </a:accent3>
      <a:accent4>
        <a:srgbClr val="B13B51"/>
      </a:accent4>
      <a:accent5>
        <a:srgbClr val="C34D94"/>
      </a:accent5>
      <a:accent6>
        <a:srgbClr val="AF3BB1"/>
      </a:accent6>
      <a:hlink>
        <a:srgbClr val="665FC9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TM02900743[[fn=Organic]]</Template>
  <TotalTime>19</TotalTime>
  <Words>124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Modern Love</vt:lpstr>
      <vt:lpstr>The Hand</vt:lpstr>
      <vt:lpstr>a Arbei Berry</vt:lpstr>
      <vt:lpstr>Arial</vt:lpstr>
      <vt:lpstr>SketchyVTI</vt:lpstr>
      <vt:lpstr> REVIEW PAS</vt:lpstr>
      <vt:lpstr>Materi</vt:lpstr>
      <vt:lpstr>Bab 4</vt:lpstr>
      <vt:lpstr>Bab 4</vt:lpstr>
      <vt:lpstr>Bab 5</vt:lpstr>
      <vt:lpstr>Bab 6</vt:lpstr>
      <vt:lpstr>Bahan Belajar</vt:lpstr>
      <vt:lpstr>Bahan Belajar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PAS</dc:title>
  <dc:creator>ICT-01</dc:creator>
  <cp:lastModifiedBy>ICT-01</cp:lastModifiedBy>
  <cp:revision>4</cp:revision>
  <dcterms:created xsi:type="dcterms:W3CDTF">2020-11-16T00:33:13Z</dcterms:created>
  <dcterms:modified xsi:type="dcterms:W3CDTF">2020-11-16T01:43:53Z</dcterms:modified>
</cp:coreProperties>
</file>