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4" r:id="rId10"/>
    <p:sldId id="283" r:id="rId11"/>
    <p:sldId id="282" r:id="rId12"/>
    <p:sldId id="281" r:id="rId13"/>
    <p:sldId id="280" r:id="rId14"/>
    <p:sldId id="27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871B82A-A068-40CB-9263-C3EA81D2CB94}" type="datetimeFigureOut">
              <a:rPr lang="id-ID" smtClean="0"/>
              <a:t>26/12/2019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6192688" cy="182880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MENGENAL BERBAGAI MACAM CABANG OLAHRAGA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PJJ PJOK</a:t>
            </a:r>
            <a:br>
              <a:rPr lang="id-ID" dirty="0" smtClean="0"/>
            </a:br>
            <a:r>
              <a:rPr lang="id-ID" dirty="0" smtClean="0"/>
              <a:t>OLAH </a:t>
            </a:r>
            <a:r>
              <a:rPr lang="id-ID" dirty="0" smtClean="0"/>
              <a:t>RAGA</a:t>
            </a:r>
            <a:br>
              <a:rPr lang="id-ID" dirty="0" smtClean="0"/>
            </a:br>
            <a:r>
              <a:rPr lang="id-ID" dirty="0" smtClean="0"/>
              <a:t>Kelas 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7542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2800" dirty="0" smtClean="0"/>
              <a:t>1</a:t>
            </a:r>
            <a:r>
              <a:rPr lang="id-ID" sz="2800" dirty="0"/>
              <a:t>. Mendaki gunung (hiking)</a:t>
            </a:r>
          </a:p>
          <a:p>
            <a:pPr marL="45720" indent="0">
              <a:buNone/>
            </a:pPr>
            <a:r>
              <a:rPr lang="id-ID" sz="2800" dirty="0"/>
              <a:t>2. Arum jeram (rafting)</a:t>
            </a:r>
          </a:p>
          <a:p>
            <a:pPr marL="45720" indent="0">
              <a:buNone/>
            </a:pPr>
            <a:r>
              <a:rPr lang="id-ID" sz="2800" dirty="0"/>
              <a:t>3. Panjat tebing (rock climbing</a:t>
            </a:r>
            <a:r>
              <a:rPr lang="id-ID" sz="2800" dirty="0" smtClean="0"/>
              <a:t>)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Olahraga </a:t>
            </a:r>
            <a:r>
              <a:rPr lang="id-ID" dirty="0" smtClean="0"/>
              <a:t>alam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1767"/>
            <a:ext cx="2880320" cy="19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74214"/>
            <a:ext cx="35606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29" y="4809313"/>
            <a:ext cx="3096344" cy="18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d-ID" sz="2800" dirty="0"/>
              <a:t>4. Menyelam (diving)</a:t>
            </a:r>
          </a:p>
          <a:p>
            <a:pPr marL="45720" indent="0">
              <a:buNone/>
            </a:pPr>
            <a:r>
              <a:rPr lang="id-ID" sz="2800" dirty="0"/>
              <a:t>5. Berselancar (surfing)</a:t>
            </a:r>
          </a:p>
          <a:p>
            <a:pPr marL="45720" indent="0">
              <a:buNone/>
            </a:pPr>
            <a:r>
              <a:rPr lang="id-ID" sz="2800" dirty="0"/>
              <a:t>6. Susur gua (caving)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Olahraga alam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485045" cy="23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4250"/>
            <a:ext cx="3546018" cy="1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4528"/>
            <a:ext cx="3917878" cy="260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2800" dirty="0" smtClean="0"/>
              <a:t>1</a:t>
            </a:r>
            <a:r>
              <a:rPr lang="id-ID" sz="2800" dirty="0"/>
              <a:t>. Roll depan</a:t>
            </a:r>
          </a:p>
          <a:p>
            <a:pPr marL="45720" indent="0">
              <a:buNone/>
            </a:pPr>
            <a:r>
              <a:rPr lang="id-ID" sz="2800" dirty="0"/>
              <a:t>2. Roll belakang</a:t>
            </a:r>
          </a:p>
          <a:p>
            <a:pPr marL="45720" indent="0">
              <a:buNone/>
            </a:pPr>
            <a:r>
              <a:rPr lang="id-ID" sz="2800" dirty="0"/>
              <a:t>3. Sikap lilin</a:t>
            </a:r>
          </a:p>
          <a:p>
            <a:pPr marL="45720" indent="0">
              <a:buNone/>
            </a:pPr>
            <a:r>
              <a:rPr lang="id-ID" sz="2800" dirty="0"/>
              <a:t>4. Kayang/jembatan</a:t>
            </a:r>
          </a:p>
          <a:p>
            <a:pPr marL="45720" indent="0">
              <a:buNone/>
            </a:pPr>
            <a:r>
              <a:rPr lang="id-ID" sz="2800" dirty="0"/>
              <a:t>5. Sikap kapal terbang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Senam </a:t>
            </a:r>
            <a:r>
              <a:rPr lang="id-ID" dirty="0" smtClean="0"/>
              <a:t>lantai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2" y="4797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286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6485"/>
            <a:ext cx="2571132" cy="136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15" y="4797152"/>
            <a:ext cx="2169421" cy="160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35" y="198884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2800" dirty="0" smtClean="0"/>
              <a:t>1</a:t>
            </a:r>
            <a:r>
              <a:rPr lang="id-ID" sz="2800" dirty="0"/>
              <a:t>. Senam aerobik</a:t>
            </a:r>
          </a:p>
          <a:p>
            <a:pPr marL="45720" indent="0">
              <a:buNone/>
            </a:pPr>
            <a:r>
              <a:rPr lang="id-ID" sz="2800" dirty="0"/>
              <a:t>2. Senam zumba</a:t>
            </a:r>
          </a:p>
          <a:p>
            <a:pPr marL="45720" indent="0">
              <a:buNone/>
            </a:pPr>
            <a:r>
              <a:rPr lang="id-ID" sz="2800" dirty="0"/>
              <a:t>3. Senam SKJ</a:t>
            </a:r>
          </a:p>
          <a:p>
            <a:pPr marL="45720" indent="0">
              <a:buNone/>
            </a:pPr>
            <a:r>
              <a:rPr lang="id-ID" sz="2800" dirty="0"/>
              <a:t>4. Senam ritmik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Senam </a:t>
            </a:r>
            <a:r>
              <a:rPr lang="id-ID" dirty="0" smtClean="0"/>
              <a:t>irama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7" y="3789040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1989"/>
            <a:ext cx="33432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28" y="3835125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35407"/>
            <a:ext cx="3078668" cy="17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98531"/>
            <a:ext cx="840789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2800" dirty="0" smtClean="0"/>
              <a:t>1</a:t>
            </a:r>
            <a:r>
              <a:rPr lang="id-ID" sz="2800" dirty="0"/>
              <a:t>. Bakiak</a:t>
            </a:r>
          </a:p>
          <a:p>
            <a:pPr marL="45720" indent="0">
              <a:buNone/>
            </a:pPr>
            <a:r>
              <a:rPr lang="id-ID" sz="2800" dirty="0"/>
              <a:t>2. Tarik tambang</a:t>
            </a:r>
          </a:p>
          <a:p>
            <a:pPr marL="45720" indent="0">
              <a:buNone/>
            </a:pPr>
            <a:r>
              <a:rPr lang="id-ID" sz="2800" dirty="0"/>
              <a:t>3. Egrang</a:t>
            </a:r>
          </a:p>
          <a:p>
            <a:pPr marL="45720" indent="0">
              <a:buNone/>
            </a:pPr>
            <a:r>
              <a:rPr lang="id-ID" sz="2800" dirty="0"/>
              <a:t>4. Galah asin (gobak sodor)</a:t>
            </a:r>
          </a:p>
          <a:p>
            <a:pPr marL="45720" indent="0">
              <a:buNone/>
            </a:pPr>
            <a:r>
              <a:rPr lang="id-ID" sz="2800" dirty="0"/>
              <a:t>5. Benteng - bentengan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Olahraga </a:t>
            </a:r>
            <a:r>
              <a:rPr lang="id-ID" dirty="0" smtClean="0"/>
              <a:t>tradisional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98531"/>
            <a:ext cx="3456384" cy="167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67694"/>
            <a:ext cx="3240360" cy="18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8377"/>
            <a:ext cx="3323733" cy="20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6799"/>
            <a:ext cx="31683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id-ID" sz="3200" dirty="0" smtClean="0"/>
          </a:p>
          <a:p>
            <a:pPr marL="45720" indent="0" algn="ctr">
              <a:buNone/>
            </a:pPr>
            <a:r>
              <a:rPr lang="id-ID" sz="3200" dirty="0" smtClean="0"/>
              <a:t>adalah </a:t>
            </a:r>
            <a:r>
              <a:rPr lang="id-ID" sz="3200" dirty="0"/>
              <a:t>segala bentuk aktivitas yang memiliki tujuan melatih tubuh untuk kesehatan jasmani </a:t>
            </a:r>
            <a:r>
              <a:rPr lang="id-ID" sz="3200" dirty="0" smtClean="0"/>
              <a:t>maupun rohani</a:t>
            </a:r>
            <a:endParaRPr lang="id-ID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Olahraga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59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2800" dirty="0" smtClean="0"/>
              <a:t>Olahraga </a:t>
            </a:r>
            <a:r>
              <a:rPr lang="id-ID" sz="2800" dirty="0"/>
              <a:t>dikelompokkan kedalam beberapa bagian, diantaranya</a:t>
            </a:r>
          </a:p>
          <a:p>
            <a:pPr marL="45720" indent="0">
              <a:buNone/>
            </a:pPr>
            <a:r>
              <a:rPr lang="id-ID" sz="2800" dirty="0"/>
              <a:t>1. Atletik</a:t>
            </a:r>
          </a:p>
          <a:p>
            <a:pPr marL="45720" indent="0">
              <a:buNone/>
            </a:pPr>
            <a:r>
              <a:rPr lang="id-ID" sz="2800" dirty="0"/>
              <a:t>2. Permainan bola</a:t>
            </a:r>
          </a:p>
          <a:p>
            <a:pPr marL="45720" indent="0">
              <a:buNone/>
            </a:pPr>
            <a:r>
              <a:rPr lang="id-ID" sz="2800" dirty="0"/>
              <a:t>3. Olahraga air</a:t>
            </a:r>
          </a:p>
          <a:p>
            <a:pPr marL="45720" indent="0">
              <a:buNone/>
            </a:pPr>
            <a:r>
              <a:rPr lang="id-ID" sz="2800" dirty="0"/>
              <a:t>4. Seni bela diri</a:t>
            </a:r>
          </a:p>
          <a:p>
            <a:pPr marL="45720" indent="0">
              <a:buNone/>
            </a:pPr>
            <a:r>
              <a:rPr lang="id-ID" sz="2800" dirty="0"/>
              <a:t>5. Olahraga alam</a:t>
            </a:r>
          </a:p>
          <a:p>
            <a:pPr marL="45720" indent="0">
              <a:buNone/>
            </a:pPr>
            <a:r>
              <a:rPr lang="id-ID" sz="2800" dirty="0"/>
              <a:t>6. Olahraga tradisional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Macam – macam cabang </a:t>
            </a:r>
            <a:r>
              <a:rPr lang="id-ID" dirty="0" smtClean="0"/>
              <a:t>olahraga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396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id-ID" sz="2800" dirty="0" smtClean="0"/>
              <a:t>1</a:t>
            </a:r>
            <a:r>
              <a:rPr lang="id-ID" sz="2800" dirty="0"/>
              <a:t>. Tolak peluru</a:t>
            </a:r>
          </a:p>
          <a:p>
            <a:pPr marL="45720" indent="0">
              <a:buNone/>
            </a:pPr>
            <a:r>
              <a:rPr lang="id-ID" sz="2800" dirty="0"/>
              <a:t>2. Lempar lembing</a:t>
            </a:r>
          </a:p>
          <a:p>
            <a:pPr marL="45720" indent="0">
              <a:buNone/>
            </a:pPr>
            <a:r>
              <a:rPr lang="id-ID" sz="2800" dirty="0"/>
              <a:t>3. Lempar cakram</a:t>
            </a:r>
          </a:p>
          <a:p>
            <a:pPr marL="45720" indent="0">
              <a:buNone/>
            </a:pPr>
            <a:r>
              <a:rPr lang="id-ID" sz="2800" dirty="0"/>
              <a:t>4. Lompat tinggi</a:t>
            </a:r>
          </a:p>
          <a:p>
            <a:pPr marL="45720" indent="0">
              <a:buNone/>
            </a:pPr>
            <a:r>
              <a:rPr lang="id-ID" sz="2800" dirty="0"/>
              <a:t>5. Lompat galah</a:t>
            </a:r>
          </a:p>
          <a:p>
            <a:pPr marL="45720" indent="0">
              <a:buNone/>
            </a:pPr>
            <a:r>
              <a:rPr lang="id-ID" sz="2800" dirty="0"/>
              <a:t>6. Lompat jauh</a:t>
            </a:r>
          </a:p>
          <a:p>
            <a:pPr marL="45720" indent="0">
              <a:buNone/>
            </a:pPr>
            <a:r>
              <a:rPr lang="id-ID" sz="2800" dirty="0"/>
              <a:t>7. Lari jarak jauh</a:t>
            </a:r>
          </a:p>
          <a:p>
            <a:pPr marL="45720" indent="0">
              <a:buNone/>
            </a:pPr>
            <a:r>
              <a:rPr lang="id-ID" sz="2800" dirty="0"/>
              <a:t>8. Lari estafet</a:t>
            </a:r>
          </a:p>
          <a:p>
            <a:pPr marL="45720" indent="0">
              <a:buNone/>
            </a:pPr>
            <a:r>
              <a:rPr lang="id-ID" sz="2800" dirty="0"/>
              <a:t>9. Lari jarak pendek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Atletik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72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48069"/>
            <a:ext cx="3240360" cy="17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97" y="173858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31" y="398910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616" y="1657683"/>
            <a:ext cx="8407893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d-ID" sz="3200" dirty="0" smtClean="0"/>
              <a:t>1</a:t>
            </a:r>
            <a:r>
              <a:rPr lang="id-ID" sz="3200" dirty="0"/>
              <a:t>. Sepak bola</a:t>
            </a:r>
          </a:p>
          <a:p>
            <a:pPr marL="45720" indent="0">
              <a:buNone/>
            </a:pPr>
            <a:r>
              <a:rPr lang="id-ID" sz="3200" dirty="0"/>
              <a:t>2. Futsal</a:t>
            </a:r>
          </a:p>
          <a:p>
            <a:pPr marL="45720" indent="0">
              <a:buNone/>
            </a:pPr>
            <a:r>
              <a:rPr lang="id-ID" sz="3200" dirty="0"/>
              <a:t>3. Bola basket</a:t>
            </a:r>
          </a:p>
          <a:p>
            <a:pPr marL="45720" indent="0">
              <a:buNone/>
            </a:pPr>
            <a:r>
              <a:rPr lang="id-ID" sz="3200" dirty="0"/>
              <a:t>4. Bola voli</a:t>
            </a:r>
          </a:p>
          <a:p>
            <a:pPr marL="45720" indent="0">
              <a:buNone/>
            </a:pPr>
            <a:r>
              <a:rPr lang="id-ID" sz="3200" dirty="0"/>
              <a:t>5. </a:t>
            </a:r>
            <a:r>
              <a:rPr lang="id-ID" sz="3200" dirty="0" smtClean="0"/>
              <a:t>Hoki</a:t>
            </a:r>
            <a:endParaRPr lang="id-ID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Permainan </a:t>
            </a:r>
            <a:r>
              <a:rPr lang="id-ID" dirty="0" smtClean="0"/>
              <a:t>bola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772816"/>
            <a:ext cx="4099026" cy="22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7735"/>
            <a:ext cx="3094885" cy="23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3816424" cy="20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d-ID" sz="3200" dirty="0"/>
              <a:t>6. Badminton/bulutangkis</a:t>
            </a:r>
          </a:p>
          <a:p>
            <a:pPr marL="45720" indent="0">
              <a:buNone/>
            </a:pPr>
            <a:r>
              <a:rPr lang="id-ID" sz="3200" dirty="0"/>
              <a:t>7. Tenis lapang</a:t>
            </a:r>
          </a:p>
          <a:p>
            <a:pPr marL="45720" indent="0">
              <a:buNone/>
            </a:pPr>
            <a:r>
              <a:rPr lang="id-ID" sz="3200" dirty="0"/>
              <a:t>8. Tenis meja</a:t>
            </a:r>
          </a:p>
          <a:p>
            <a:pPr marL="45720" indent="0">
              <a:buNone/>
            </a:pPr>
            <a:r>
              <a:rPr lang="id-ID" sz="3200" dirty="0"/>
              <a:t>9. Sepak takraw</a:t>
            </a:r>
          </a:p>
          <a:p>
            <a:pPr marL="45720" indent="0">
              <a:buNone/>
            </a:pPr>
            <a:r>
              <a:rPr lang="id-ID" sz="3200" dirty="0"/>
              <a:t>10. Soft ball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Permainan bola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31" y="2278945"/>
            <a:ext cx="3456384" cy="23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41378"/>
            <a:ext cx="3278330" cy="183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03" y="4641378"/>
            <a:ext cx="3805912" cy="19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2800" dirty="0" smtClean="0"/>
              <a:t>1</a:t>
            </a:r>
            <a:r>
              <a:rPr lang="id-ID" sz="2800" dirty="0"/>
              <a:t>. Pencak silat</a:t>
            </a:r>
          </a:p>
          <a:p>
            <a:pPr marL="45720" indent="0">
              <a:buNone/>
            </a:pPr>
            <a:r>
              <a:rPr lang="id-ID" sz="2800" dirty="0"/>
              <a:t>2. Karate</a:t>
            </a:r>
          </a:p>
          <a:p>
            <a:pPr marL="45720" indent="0">
              <a:buNone/>
            </a:pPr>
            <a:r>
              <a:rPr lang="id-ID" sz="2800" dirty="0"/>
              <a:t>3. Taekwondo</a:t>
            </a:r>
          </a:p>
          <a:p>
            <a:pPr marL="45720" indent="0">
              <a:buNone/>
            </a:pPr>
            <a:r>
              <a:rPr lang="id-ID" sz="2800" dirty="0"/>
              <a:t>4. </a:t>
            </a:r>
            <a:r>
              <a:rPr lang="id-ID" sz="2800" dirty="0" smtClean="0"/>
              <a:t>Wushu</a:t>
            </a:r>
          </a:p>
          <a:p>
            <a:pPr marL="45720" indent="0">
              <a:buNone/>
            </a:pPr>
            <a:r>
              <a:rPr lang="id-ID" sz="2800" dirty="0"/>
              <a:t>5. </a:t>
            </a:r>
            <a:r>
              <a:rPr lang="id-ID" sz="2800" dirty="0" smtClean="0"/>
              <a:t>Kungfu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Bela </a:t>
            </a:r>
            <a:r>
              <a:rPr lang="id-ID" dirty="0" smtClean="0"/>
              <a:t>diri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6" y="4437111"/>
            <a:ext cx="3617947" cy="204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5500"/>
            <a:ext cx="3494085" cy="234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806"/>
            <a:ext cx="3888432" cy="213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d-ID" sz="3200" dirty="0"/>
              <a:t>6. Tinju</a:t>
            </a:r>
          </a:p>
          <a:p>
            <a:pPr marL="45720" indent="0">
              <a:buNone/>
            </a:pPr>
            <a:r>
              <a:rPr lang="id-ID" sz="3200" dirty="0"/>
              <a:t>7. Anggar</a:t>
            </a:r>
          </a:p>
          <a:p>
            <a:pPr marL="45720" indent="0">
              <a:buNone/>
            </a:pPr>
            <a:r>
              <a:rPr lang="id-ID" sz="3200" dirty="0"/>
              <a:t>8. Muay thai</a:t>
            </a:r>
          </a:p>
          <a:p>
            <a:pPr marL="45720" indent="0">
              <a:buNone/>
            </a:pPr>
            <a:r>
              <a:rPr lang="id-ID" sz="3200" dirty="0"/>
              <a:t>9. Boxer</a:t>
            </a:r>
          </a:p>
          <a:p>
            <a:pPr marL="45720" indent="0">
              <a:buNone/>
            </a:pPr>
            <a:r>
              <a:rPr lang="id-ID" sz="3200" dirty="0"/>
              <a:t>10. Capoirea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0" y="4664124"/>
            <a:ext cx="3249725" cy="18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64124"/>
            <a:ext cx="3960440" cy="19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7008"/>
            <a:ext cx="3547921" cy="273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9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d-ID" sz="3200" dirty="0" smtClean="0"/>
              <a:t>1</a:t>
            </a:r>
            <a:r>
              <a:rPr lang="id-ID" sz="3200" dirty="0"/>
              <a:t>. Renang</a:t>
            </a:r>
          </a:p>
          <a:p>
            <a:pPr marL="45720" indent="0">
              <a:buNone/>
            </a:pPr>
            <a:r>
              <a:rPr lang="id-ID" sz="3200" dirty="0"/>
              <a:t>2. Renang indah</a:t>
            </a:r>
          </a:p>
          <a:p>
            <a:pPr marL="45720" indent="0">
              <a:buNone/>
            </a:pPr>
            <a:r>
              <a:rPr lang="id-ID" sz="3200" dirty="0"/>
              <a:t>3. Lompat indah</a:t>
            </a:r>
          </a:p>
          <a:p>
            <a:pPr marL="45720" indent="0">
              <a:buNone/>
            </a:pPr>
            <a:r>
              <a:rPr lang="id-ID" sz="3200" dirty="0"/>
              <a:t>4. Polo air</a:t>
            </a:r>
          </a:p>
          <a:p>
            <a:pPr marL="45720" indent="0">
              <a:buNone/>
            </a:pPr>
            <a:r>
              <a:rPr lang="id-ID" sz="3200" dirty="0"/>
              <a:t>5. Dayung / kano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Olahraga </a:t>
            </a:r>
            <a:r>
              <a:rPr lang="id-ID" dirty="0" smtClean="0"/>
              <a:t>air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19" y="1638190"/>
            <a:ext cx="3227747" cy="179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96" y="2924944"/>
            <a:ext cx="3352404" cy="18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06" y="4610337"/>
            <a:ext cx="3462171" cy="19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4924"/>
            <a:ext cx="2880320" cy="19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175</TotalTime>
  <Words>304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PJJ PJOK OLAH RAGA Kelas 1</vt:lpstr>
      <vt:lpstr>Olahraga</vt:lpstr>
      <vt:lpstr>Macam – macam cabang olahraga</vt:lpstr>
      <vt:lpstr>Atletik</vt:lpstr>
      <vt:lpstr>Permainan bola</vt:lpstr>
      <vt:lpstr>Permainan bola</vt:lpstr>
      <vt:lpstr>Bela diri</vt:lpstr>
      <vt:lpstr>PowerPoint Presentation</vt:lpstr>
      <vt:lpstr>Olahraga air</vt:lpstr>
      <vt:lpstr>Olahraga alam</vt:lpstr>
      <vt:lpstr>Olahraga alam</vt:lpstr>
      <vt:lpstr>Senam lantai</vt:lpstr>
      <vt:lpstr>Senam irama</vt:lpstr>
      <vt:lpstr>Olahraga tradisional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PJJ PJOK</dc:title>
  <dc:creator>ismail - [2010]</dc:creator>
  <cp:lastModifiedBy>ismail - [2010]</cp:lastModifiedBy>
  <cp:revision>15</cp:revision>
  <dcterms:created xsi:type="dcterms:W3CDTF">2019-12-18T15:06:43Z</dcterms:created>
  <dcterms:modified xsi:type="dcterms:W3CDTF">2019-12-26T15:29:02Z</dcterms:modified>
</cp:coreProperties>
</file>