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9"/>
  </p:notesMasterIdLst>
  <p:sldIdLst>
    <p:sldId id="256" r:id="rId2"/>
    <p:sldId id="257" r:id="rId3"/>
    <p:sldId id="260" r:id="rId4"/>
    <p:sldId id="282" r:id="rId5"/>
    <p:sldId id="268" r:id="rId6"/>
    <p:sldId id="274" r:id="rId7"/>
    <p:sldId id="285" r:id="rId8"/>
  </p:sldIdLst>
  <p:sldSz cx="9144000" cy="5143500" type="screen16x9"/>
  <p:notesSz cx="6858000" cy="9144000"/>
  <p:embeddedFontLst>
    <p:embeddedFont>
      <p:font typeface="Leckerli One" charset="0"/>
      <p:regular r:id="rId10"/>
    </p:embeddedFont>
    <p:embeddedFont>
      <p:font typeface="Montserrat" charset="0"/>
      <p:regular r:id="rId11"/>
      <p:bold r:id="rId12"/>
      <p:italic r:id="rId13"/>
      <p:boldItalic r:id="rId14"/>
    </p:embeddedFont>
    <p:embeddedFont>
      <p:font typeface="Quicksand" charset="0"/>
      <p:regular r:id="rId15"/>
      <p:bold r:id="rId16"/>
    </p:embeddedFont>
    <p:embeddedFont>
      <p:font typeface="Century Gothic" pitchFamily="34" charset="0"/>
      <p:regular r:id="rId17"/>
      <p:bold r:id="rId18"/>
      <p:italic r:id="rId19"/>
      <p:boldItalic r:id="rId20"/>
    </p:embeddedFont>
    <p:embeddedFont>
      <p:font typeface="Handlee" charset="0"/>
      <p:regular r:id="rId21"/>
    </p:embeddedFont>
    <p:embeddedFont>
      <p:font typeface="Didact Gothic" charset="0"/>
      <p:regular r:id="rId22"/>
    </p:embeddedFont>
    <p:embeddedFont>
      <p:font typeface="Montserrat SemiBold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197B7170-B11B-4F69-AFC0-56EF8B068E46}">
          <p14:sldIdLst>
            <p14:sldId id="256"/>
            <p14:sldId id="257"/>
            <p14:sldId id="260"/>
            <p14:sldId id="282"/>
            <p14:sldId id="268"/>
            <p14:sldId id="274"/>
            <p14:sldId id="285"/>
          </p14:sldIdLst>
        </p14:section>
        <p14:section name="Untitled Section" id="{ED109AB6-3E83-4FEC-92BB-0B700222F17E}">
          <p14:sldIdLst/>
        </p14:section>
      </p14:sectionLst>
    </p:ex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62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505CBFA-C2FA-4B7E-886A-C69AAE54E2B0}">
  <a:tblStyle styleId="{8505CBFA-C2FA-4B7E-886A-C69AAE54E2B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186"/>
      </p:cViewPr>
      <p:guideLst>
        <p:guide orient="horz" pos="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27632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a033d0b5f2_1_2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a033d0b5f2_1_2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a04d9405f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a04d9405f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ga3e1776b81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1" name="Google Shape;1541;ga3e1776b81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9d1f0d2e27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9d1f0d2e27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g9d1f0d2e27_0_1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5" name="Google Shape;1225;g9d1f0d2e27_0_1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ga3e1776b8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9" name="Google Shape;1769;ga3e1776b8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900351" y="1125575"/>
            <a:ext cx="4175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962925" y="3062725"/>
            <a:ext cx="5112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/>
          <p:nvPr/>
        </p:nvSpPr>
        <p:spPr>
          <a:xfrm rot="-464287">
            <a:off x="8334925" y="4555152"/>
            <a:ext cx="372088" cy="399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2F2E9"/>
                </a:solidFill>
                <a:latin typeface="Quicksand"/>
                <a:ea typeface="Quicksand"/>
                <a:cs typeface="Quicksand"/>
                <a:sym typeface="Quicksand"/>
              </a:rPr>
              <a:t>B</a:t>
            </a:r>
            <a:endParaRPr b="1">
              <a:solidFill>
                <a:srgbClr val="C2F2E9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" name="Google Shape;12;p2"/>
          <p:cNvSpPr txBox="1"/>
          <p:nvPr/>
        </p:nvSpPr>
        <p:spPr>
          <a:xfrm rot="963963">
            <a:off x="617280" y="4338826"/>
            <a:ext cx="371822" cy="399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2F2E9"/>
                </a:solidFill>
                <a:latin typeface="Quicksand"/>
                <a:ea typeface="Quicksand"/>
                <a:cs typeface="Quicksand"/>
                <a:sym typeface="Quicksand"/>
              </a:rPr>
              <a:t>D</a:t>
            </a:r>
            <a:endParaRPr b="1">
              <a:solidFill>
                <a:srgbClr val="C2F2E9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" name="Google Shape;13;p2"/>
          <p:cNvSpPr txBox="1"/>
          <p:nvPr/>
        </p:nvSpPr>
        <p:spPr>
          <a:xfrm rot="1327129">
            <a:off x="8320447" y="2548760"/>
            <a:ext cx="372083" cy="39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2F2E9"/>
                </a:solidFill>
                <a:latin typeface="Quicksand"/>
                <a:ea typeface="Quicksand"/>
                <a:cs typeface="Quicksand"/>
                <a:sym typeface="Quicksand"/>
              </a:rPr>
              <a:t>E</a:t>
            </a:r>
            <a:endParaRPr b="1">
              <a:solidFill>
                <a:srgbClr val="C2F2E9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" name="Google Shape;14;p2"/>
          <p:cNvSpPr txBox="1"/>
          <p:nvPr/>
        </p:nvSpPr>
        <p:spPr>
          <a:xfrm rot="1137651">
            <a:off x="7105491" y="852394"/>
            <a:ext cx="372089" cy="39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2F2E9"/>
                </a:solidFill>
                <a:latin typeface="Quicksand"/>
                <a:ea typeface="Quicksand"/>
                <a:cs typeface="Quicksand"/>
                <a:sym typeface="Quicksand"/>
              </a:rPr>
              <a:t>F</a:t>
            </a:r>
            <a:endParaRPr b="1">
              <a:solidFill>
                <a:srgbClr val="C2F2E9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" name="Google Shape;15;p2"/>
          <p:cNvSpPr txBox="1"/>
          <p:nvPr/>
        </p:nvSpPr>
        <p:spPr>
          <a:xfrm rot="1161328">
            <a:off x="503152" y="352422"/>
            <a:ext cx="372027" cy="40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2F2E9"/>
                </a:solidFill>
                <a:latin typeface="Quicksand"/>
                <a:ea typeface="Quicksand"/>
                <a:cs typeface="Quicksand"/>
                <a:sym typeface="Quicksand"/>
              </a:rPr>
              <a:t>H</a:t>
            </a:r>
            <a:endParaRPr b="1">
              <a:solidFill>
                <a:srgbClr val="C2F2E9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" name="Google Shape;16;p2"/>
          <p:cNvSpPr txBox="1"/>
          <p:nvPr/>
        </p:nvSpPr>
        <p:spPr>
          <a:xfrm rot="-777598">
            <a:off x="5734010" y="49665"/>
            <a:ext cx="371873" cy="399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rPr>
              <a:t>M</a:t>
            </a:r>
            <a:endParaRPr b="1">
              <a:solidFill>
                <a:schemeClr val="accent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" name="Google Shape;17;p2"/>
          <p:cNvSpPr txBox="1"/>
          <p:nvPr/>
        </p:nvSpPr>
        <p:spPr>
          <a:xfrm>
            <a:off x="6907710" y="4295188"/>
            <a:ext cx="3720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rPr>
              <a:t>O</a:t>
            </a:r>
            <a:endParaRPr b="1">
              <a:solidFill>
                <a:schemeClr val="accent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" name="Google Shape;18;p2"/>
          <p:cNvSpPr txBox="1"/>
          <p:nvPr/>
        </p:nvSpPr>
        <p:spPr>
          <a:xfrm rot="1277184">
            <a:off x="8631463" y="671835"/>
            <a:ext cx="371870" cy="399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rPr>
              <a:t>K</a:t>
            </a:r>
            <a:endParaRPr b="1">
              <a:solidFill>
                <a:schemeClr val="accent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" name="Google Shape;19;p2"/>
          <p:cNvSpPr txBox="1"/>
          <p:nvPr/>
        </p:nvSpPr>
        <p:spPr>
          <a:xfrm rot="-776471">
            <a:off x="5338532" y="4015045"/>
            <a:ext cx="361687" cy="399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2F2E9"/>
                </a:solidFill>
                <a:latin typeface="Quicksand"/>
                <a:ea typeface="Quicksand"/>
                <a:cs typeface="Quicksand"/>
                <a:sym typeface="Quicksand"/>
              </a:rPr>
              <a:t>A</a:t>
            </a:r>
            <a:endParaRPr b="1">
              <a:solidFill>
                <a:srgbClr val="C2F2E9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" name="Google Shape;20;p2"/>
          <p:cNvSpPr txBox="1"/>
          <p:nvPr/>
        </p:nvSpPr>
        <p:spPr>
          <a:xfrm rot="1137651">
            <a:off x="2535979" y="49619"/>
            <a:ext cx="372089" cy="39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rPr>
              <a:t>I</a:t>
            </a:r>
            <a:endParaRPr b="1">
              <a:solidFill>
                <a:schemeClr val="accent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1" name="Google Shape;21;p2"/>
          <p:cNvSpPr txBox="1"/>
          <p:nvPr/>
        </p:nvSpPr>
        <p:spPr>
          <a:xfrm rot="607870">
            <a:off x="3852712" y="4695458"/>
            <a:ext cx="371797" cy="399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rPr>
              <a:t>S</a:t>
            </a:r>
            <a:endParaRPr b="1">
              <a:solidFill>
                <a:schemeClr val="accent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2" name="Google Shape;22;p2"/>
          <p:cNvSpPr txBox="1"/>
          <p:nvPr/>
        </p:nvSpPr>
        <p:spPr>
          <a:xfrm rot="607870">
            <a:off x="-109138" y="2785708"/>
            <a:ext cx="371797" cy="399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rPr>
              <a:t>T</a:t>
            </a:r>
            <a:endParaRPr b="1">
              <a:solidFill>
                <a:schemeClr val="accent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" name="Google Shape;23;p2"/>
          <p:cNvSpPr txBox="1"/>
          <p:nvPr/>
        </p:nvSpPr>
        <p:spPr>
          <a:xfrm rot="1137651">
            <a:off x="4142366" y="447844"/>
            <a:ext cx="372089" cy="39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2F2E9"/>
                </a:solidFill>
                <a:latin typeface="Quicksand"/>
                <a:ea typeface="Quicksand"/>
                <a:cs typeface="Quicksand"/>
                <a:sym typeface="Quicksand"/>
              </a:rPr>
              <a:t>Q</a:t>
            </a:r>
            <a:endParaRPr b="1">
              <a:solidFill>
                <a:srgbClr val="C2F2E9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701600" y="1158650"/>
            <a:ext cx="7715700" cy="30255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marL="457200" lvl="0" indent="-3175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AutoNum type="arabicPeriod"/>
              <a:defRPr>
                <a:solidFill>
                  <a:schemeClr val="lt1"/>
                </a:solidFill>
              </a:defRPr>
            </a:lvl1pPr>
            <a:lvl2pPr marL="914400" lvl="1" indent="-3175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AutoNum type="alphaLcPeriod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AutoNum type="romanLcPeriod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AutoNum type="arabicPeriod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AutoNum type="alphaLcPeriod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AutoNum type="romanLcPeriod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AutoNum type="arabicPeriod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AutoNum type="alphaLcPeriod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Muli"/>
              <a:buAutoNum type="romanLcPeriod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/>
          <p:nvPr/>
        </p:nvSpPr>
        <p:spPr>
          <a:xfrm rot="-689471">
            <a:off x="247827" y="1239124"/>
            <a:ext cx="371956" cy="39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2F2E9"/>
                </a:solidFill>
                <a:latin typeface="Quicksand"/>
                <a:ea typeface="Quicksand"/>
                <a:cs typeface="Quicksand"/>
                <a:sym typeface="Quicksand"/>
              </a:rPr>
              <a:t>F</a:t>
            </a:r>
            <a:endParaRPr b="1">
              <a:solidFill>
                <a:srgbClr val="C2F2E9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5" name="Google Shape;45;p4"/>
          <p:cNvSpPr txBox="1"/>
          <p:nvPr/>
        </p:nvSpPr>
        <p:spPr>
          <a:xfrm rot="188637">
            <a:off x="8488505" y="2254858"/>
            <a:ext cx="37196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2F2E9"/>
                </a:solidFill>
                <a:latin typeface="Quicksand"/>
                <a:ea typeface="Quicksand"/>
                <a:cs typeface="Quicksand"/>
                <a:sym typeface="Quicksand"/>
              </a:rPr>
              <a:t>H</a:t>
            </a:r>
            <a:endParaRPr b="1">
              <a:solidFill>
                <a:srgbClr val="C2F2E9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6" name="Google Shape;46;p4"/>
          <p:cNvSpPr txBox="1"/>
          <p:nvPr/>
        </p:nvSpPr>
        <p:spPr>
          <a:xfrm rot="188637">
            <a:off x="1045546" y="4782855"/>
            <a:ext cx="37196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2F2E9"/>
                </a:solidFill>
                <a:latin typeface="Quicksand"/>
                <a:ea typeface="Quicksand"/>
                <a:cs typeface="Quicksand"/>
                <a:sym typeface="Quicksand"/>
              </a:rPr>
              <a:t>K</a:t>
            </a:r>
            <a:endParaRPr b="1">
              <a:solidFill>
                <a:srgbClr val="C2F2E9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7" name="Google Shape;47;p4"/>
          <p:cNvSpPr txBox="1"/>
          <p:nvPr/>
        </p:nvSpPr>
        <p:spPr>
          <a:xfrm rot="188637">
            <a:off x="5790154" y="141404"/>
            <a:ext cx="37196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2F2E9"/>
                </a:solidFill>
                <a:latin typeface="Quicksand"/>
                <a:ea typeface="Quicksand"/>
                <a:cs typeface="Quicksand"/>
                <a:sym typeface="Quicksand"/>
              </a:rPr>
              <a:t>M</a:t>
            </a:r>
            <a:endParaRPr b="1">
              <a:solidFill>
                <a:srgbClr val="C2F2E9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8" name="Google Shape;48;p4"/>
          <p:cNvSpPr txBox="1"/>
          <p:nvPr/>
        </p:nvSpPr>
        <p:spPr>
          <a:xfrm rot="188637">
            <a:off x="8427960" y="4600131"/>
            <a:ext cx="37196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2F2E9"/>
                </a:solidFill>
                <a:latin typeface="Quicksand"/>
                <a:ea typeface="Quicksand"/>
                <a:cs typeface="Quicksand"/>
                <a:sym typeface="Quicksand"/>
              </a:rPr>
              <a:t>O</a:t>
            </a:r>
            <a:endParaRPr b="1">
              <a:solidFill>
                <a:srgbClr val="C2F2E9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9" name="Google Shape;49;p4"/>
          <p:cNvSpPr txBox="1"/>
          <p:nvPr/>
        </p:nvSpPr>
        <p:spPr>
          <a:xfrm rot="1601341">
            <a:off x="1658613" y="62295"/>
            <a:ext cx="372038" cy="399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rPr>
              <a:t>P</a:t>
            </a:r>
            <a:endParaRPr b="1">
              <a:solidFill>
                <a:schemeClr val="accent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0" name="Google Shape;50;p4"/>
          <p:cNvSpPr txBox="1"/>
          <p:nvPr/>
        </p:nvSpPr>
        <p:spPr>
          <a:xfrm rot="188637">
            <a:off x="247830" y="3237567"/>
            <a:ext cx="37196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rPr>
              <a:t>X</a:t>
            </a:r>
            <a:endParaRPr b="1">
              <a:solidFill>
                <a:schemeClr val="accent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1" name="Google Shape;51;p4"/>
          <p:cNvSpPr txBox="1"/>
          <p:nvPr/>
        </p:nvSpPr>
        <p:spPr>
          <a:xfrm rot="188637">
            <a:off x="8199967" y="499687"/>
            <a:ext cx="37196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rPr>
              <a:t>Z</a:t>
            </a:r>
            <a:endParaRPr b="1">
              <a:solidFill>
                <a:schemeClr val="accent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2" name="Google Shape;52;p4"/>
          <p:cNvSpPr txBox="1"/>
          <p:nvPr/>
        </p:nvSpPr>
        <p:spPr>
          <a:xfrm rot="-949107">
            <a:off x="4145697" y="4500021"/>
            <a:ext cx="371987" cy="400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rPr>
              <a:t>K</a:t>
            </a:r>
            <a:endParaRPr b="1">
              <a:solidFill>
                <a:schemeClr val="accent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"/>
          <p:cNvSpPr txBox="1">
            <a:spLocks noGrp="1"/>
          </p:cNvSpPr>
          <p:nvPr>
            <p:ph type="title"/>
          </p:nvPr>
        </p:nvSpPr>
        <p:spPr>
          <a:xfrm>
            <a:off x="701600" y="551200"/>
            <a:ext cx="2731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6"/>
          <p:cNvSpPr txBox="1"/>
          <p:nvPr/>
        </p:nvSpPr>
        <p:spPr>
          <a:xfrm rot="-464287">
            <a:off x="8631350" y="4605577"/>
            <a:ext cx="372088" cy="399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2F2E9"/>
                </a:solidFill>
                <a:latin typeface="Quicksand"/>
                <a:ea typeface="Quicksand"/>
                <a:cs typeface="Quicksand"/>
                <a:sym typeface="Quicksand"/>
              </a:rPr>
              <a:t>B</a:t>
            </a:r>
            <a:endParaRPr b="1">
              <a:solidFill>
                <a:srgbClr val="C2F2E9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3" name="Google Shape;73;p6"/>
          <p:cNvSpPr txBox="1"/>
          <p:nvPr/>
        </p:nvSpPr>
        <p:spPr>
          <a:xfrm rot="963963">
            <a:off x="230680" y="4380851"/>
            <a:ext cx="371822" cy="399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2F2E9"/>
                </a:solidFill>
                <a:latin typeface="Quicksand"/>
                <a:ea typeface="Quicksand"/>
                <a:cs typeface="Quicksand"/>
                <a:sym typeface="Quicksand"/>
              </a:rPr>
              <a:t>D</a:t>
            </a:r>
            <a:endParaRPr b="1">
              <a:solidFill>
                <a:srgbClr val="C2F2E9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4" name="Google Shape;74;p6"/>
          <p:cNvSpPr txBox="1"/>
          <p:nvPr/>
        </p:nvSpPr>
        <p:spPr>
          <a:xfrm rot="1327129">
            <a:off x="8710297" y="3027810"/>
            <a:ext cx="372083" cy="39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2F2E9"/>
                </a:solidFill>
                <a:latin typeface="Quicksand"/>
                <a:ea typeface="Quicksand"/>
                <a:cs typeface="Quicksand"/>
                <a:sym typeface="Quicksand"/>
              </a:rPr>
              <a:t>E</a:t>
            </a:r>
            <a:endParaRPr b="1">
              <a:solidFill>
                <a:srgbClr val="C2F2E9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5" name="Google Shape;75;p6"/>
          <p:cNvSpPr txBox="1"/>
          <p:nvPr/>
        </p:nvSpPr>
        <p:spPr>
          <a:xfrm rot="1137651">
            <a:off x="7105491" y="852394"/>
            <a:ext cx="372089" cy="39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2F2E9"/>
                </a:solidFill>
                <a:latin typeface="Quicksand"/>
                <a:ea typeface="Quicksand"/>
                <a:cs typeface="Quicksand"/>
                <a:sym typeface="Quicksand"/>
              </a:rPr>
              <a:t>F</a:t>
            </a:r>
            <a:endParaRPr b="1">
              <a:solidFill>
                <a:srgbClr val="C2F2E9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6" name="Google Shape;76;p6"/>
          <p:cNvSpPr txBox="1"/>
          <p:nvPr/>
        </p:nvSpPr>
        <p:spPr>
          <a:xfrm rot="1161328">
            <a:off x="503152" y="352422"/>
            <a:ext cx="372027" cy="40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2F2E9"/>
                </a:solidFill>
                <a:latin typeface="Quicksand"/>
                <a:ea typeface="Quicksand"/>
                <a:cs typeface="Quicksand"/>
                <a:sym typeface="Quicksand"/>
              </a:rPr>
              <a:t>H</a:t>
            </a:r>
            <a:endParaRPr b="1">
              <a:solidFill>
                <a:srgbClr val="C2F2E9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7" name="Google Shape;77;p6"/>
          <p:cNvSpPr txBox="1"/>
          <p:nvPr/>
        </p:nvSpPr>
        <p:spPr>
          <a:xfrm rot="-777598">
            <a:off x="5734010" y="49665"/>
            <a:ext cx="371873" cy="399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rPr>
              <a:t>M</a:t>
            </a:r>
            <a:endParaRPr b="1">
              <a:solidFill>
                <a:schemeClr val="accent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8" name="Google Shape;78;p6"/>
          <p:cNvSpPr txBox="1"/>
          <p:nvPr/>
        </p:nvSpPr>
        <p:spPr>
          <a:xfrm>
            <a:off x="7160435" y="4605588"/>
            <a:ext cx="3720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rPr>
              <a:t>O</a:t>
            </a:r>
            <a:endParaRPr b="1">
              <a:solidFill>
                <a:schemeClr val="accent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9" name="Google Shape;79;p6"/>
          <p:cNvSpPr txBox="1"/>
          <p:nvPr/>
        </p:nvSpPr>
        <p:spPr>
          <a:xfrm rot="1277184">
            <a:off x="8631463" y="352485"/>
            <a:ext cx="371870" cy="399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rPr>
              <a:t>K</a:t>
            </a:r>
            <a:endParaRPr b="1">
              <a:solidFill>
                <a:schemeClr val="accent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0" name="Google Shape;80;p6"/>
          <p:cNvSpPr txBox="1"/>
          <p:nvPr/>
        </p:nvSpPr>
        <p:spPr>
          <a:xfrm rot="-776471">
            <a:off x="5527719" y="4695420"/>
            <a:ext cx="361687" cy="399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2F2E9"/>
                </a:solidFill>
                <a:latin typeface="Quicksand"/>
                <a:ea typeface="Quicksand"/>
                <a:cs typeface="Quicksand"/>
                <a:sym typeface="Quicksand"/>
              </a:rPr>
              <a:t>A</a:t>
            </a:r>
            <a:endParaRPr b="1">
              <a:solidFill>
                <a:srgbClr val="C2F2E9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1" name="Google Shape;81;p6"/>
          <p:cNvSpPr txBox="1"/>
          <p:nvPr/>
        </p:nvSpPr>
        <p:spPr>
          <a:xfrm rot="1137651">
            <a:off x="2323191" y="310169"/>
            <a:ext cx="372089" cy="39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rPr>
              <a:t>I</a:t>
            </a:r>
            <a:endParaRPr b="1">
              <a:solidFill>
                <a:schemeClr val="accent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2" name="Google Shape;82;p6"/>
          <p:cNvSpPr txBox="1"/>
          <p:nvPr/>
        </p:nvSpPr>
        <p:spPr>
          <a:xfrm rot="607870">
            <a:off x="2407062" y="4308833"/>
            <a:ext cx="371797" cy="399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rPr>
              <a:t>S</a:t>
            </a:r>
            <a:endParaRPr b="1">
              <a:solidFill>
                <a:schemeClr val="accent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3" name="Google Shape;83;p6"/>
          <p:cNvSpPr txBox="1"/>
          <p:nvPr/>
        </p:nvSpPr>
        <p:spPr>
          <a:xfrm rot="608533">
            <a:off x="31330" y="3089644"/>
            <a:ext cx="482134" cy="399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rPr>
              <a:t>T</a:t>
            </a:r>
            <a:endParaRPr b="1">
              <a:solidFill>
                <a:schemeClr val="accent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4" name="Google Shape;84;p6"/>
          <p:cNvSpPr txBox="1"/>
          <p:nvPr/>
        </p:nvSpPr>
        <p:spPr>
          <a:xfrm rot="1137651">
            <a:off x="4142341" y="254544"/>
            <a:ext cx="372089" cy="39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2F2E9"/>
                </a:solidFill>
                <a:latin typeface="Quicksand"/>
                <a:ea typeface="Quicksand"/>
                <a:cs typeface="Quicksand"/>
                <a:sym typeface="Quicksand"/>
              </a:rPr>
              <a:t>Q</a:t>
            </a:r>
            <a:endParaRPr b="1">
              <a:solidFill>
                <a:srgbClr val="C2F2E9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"/>
          <p:cNvSpPr txBox="1">
            <a:spLocks noGrp="1"/>
          </p:cNvSpPr>
          <p:nvPr>
            <p:ph type="body" idx="1"/>
          </p:nvPr>
        </p:nvSpPr>
        <p:spPr>
          <a:xfrm>
            <a:off x="4444800" y="1497000"/>
            <a:ext cx="3766200" cy="30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title"/>
          </p:nvPr>
        </p:nvSpPr>
        <p:spPr>
          <a:xfrm>
            <a:off x="4444800" y="551200"/>
            <a:ext cx="38370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7"/>
          <p:cNvSpPr txBox="1"/>
          <p:nvPr/>
        </p:nvSpPr>
        <p:spPr>
          <a:xfrm rot="-464287">
            <a:off x="8581275" y="4605577"/>
            <a:ext cx="372088" cy="399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rPr>
              <a:t>B</a:t>
            </a:r>
            <a:endParaRPr b="1">
              <a:solidFill>
                <a:schemeClr val="accent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9" name="Google Shape;89;p7"/>
          <p:cNvSpPr txBox="1"/>
          <p:nvPr/>
        </p:nvSpPr>
        <p:spPr>
          <a:xfrm rot="963963">
            <a:off x="936655" y="4699926"/>
            <a:ext cx="371822" cy="399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2F2E9"/>
                </a:solidFill>
                <a:latin typeface="Quicksand"/>
                <a:ea typeface="Quicksand"/>
                <a:cs typeface="Quicksand"/>
                <a:sym typeface="Quicksand"/>
              </a:rPr>
              <a:t>D</a:t>
            </a:r>
            <a:endParaRPr b="1">
              <a:solidFill>
                <a:srgbClr val="C2F2E9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0" name="Google Shape;90;p7"/>
          <p:cNvSpPr txBox="1"/>
          <p:nvPr/>
        </p:nvSpPr>
        <p:spPr>
          <a:xfrm rot="1327129">
            <a:off x="8026272" y="2515135"/>
            <a:ext cx="372083" cy="39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2F2E9"/>
                </a:solidFill>
                <a:latin typeface="Quicksand"/>
                <a:ea typeface="Quicksand"/>
                <a:cs typeface="Quicksand"/>
                <a:sym typeface="Quicksand"/>
              </a:rPr>
              <a:t>E</a:t>
            </a:r>
            <a:endParaRPr b="1">
              <a:solidFill>
                <a:srgbClr val="C2F2E9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1" name="Google Shape;91;p7"/>
          <p:cNvSpPr txBox="1"/>
          <p:nvPr/>
        </p:nvSpPr>
        <p:spPr>
          <a:xfrm rot="1161328">
            <a:off x="528352" y="1547347"/>
            <a:ext cx="372027" cy="40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2F2E9"/>
                </a:solidFill>
                <a:latin typeface="Quicksand"/>
                <a:ea typeface="Quicksand"/>
                <a:cs typeface="Quicksand"/>
                <a:sym typeface="Quicksand"/>
              </a:rPr>
              <a:t>H</a:t>
            </a:r>
            <a:endParaRPr b="1">
              <a:solidFill>
                <a:srgbClr val="C2F2E9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2" name="Google Shape;92;p7"/>
          <p:cNvSpPr txBox="1"/>
          <p:nvPr/>
        </p:nvSpPr>
        <p:spPr>
          <a:xfrm>
            <a:off x="2636110" y="86238"/>
            <a:ext cx="3720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rPr>
              <a:t>O</a:t>
            </a:r>
            <a:endParaRPr b="1">
              <a:solidFill>
                <a:schemeClr val="accent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3" name="Google Shape;93;p7"/>
          <p:cNvSpPr txBox="1"/>
          <p:nvPr/>
        </p:nvSpPr>
        <p:spPr>
          <a:xfrm rot="1277184">
            <a:off x="8450996" y="294567"/>
            <a:ext cx="371870" cy="42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rPr>
              <a:t>K</a:t>
            </a:r>
            <a:endParaRPr b="1">
              <a:solidFill>
                <a:schemeClr val="accent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4" name="Google Shape;94;p7"/>
          <p:cNvSpPr txBox="1"/>
          <p:nvPr/>
        </p:nvSpPr>
        <p:spPr>
          <a:xfrm rot="-776471">
            <a:off x="5291957" y="4555170"/>
            <a:ext cx="361687" cy="399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2F2E9"/>
                </a:solidFill>
                <a:latin typeface="Quicksand"/>
                <a:ea typeface="Quicksand"/>
                <a:cs typeface="Quicksand"/>
                <a:sym typeface="Quicksand"/>
              </a:rPr>
              <a:t>A</a:t>
            </a:r>
            <a:endParaRPr b="1">
              <a:solidFill>
                <a:srgbClr val="C2F2E9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5" name="Google Shape;95;p7"/>
          <p:cNvSpPr txBox="1"/>
          <p:nvPr/>
        </p:nvSpPr>
        <p:spPr>
          <a:xfrm rot="1137651">
            <a:off x="804679" y="306594"/>
            <a:ext cx="372089" cy="39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rPr>
              <a:t>I</a:t>
            </a:r>
            <a:endParaRPr b="1">
              <a:solidFill>
                <a:schemeClr val="accent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6" name="Google Shape;96;p7"/>
          <p:cNvSpPr txBox="1"/>
          <p:nvPr/>
        </p:nvSpPr>
        <p:spPr>
          <a:xfrm rot="607870">
            <a:off x="3365262" y="4555208"/>
            <a:ext cx="371797" cy="399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rPr>
              <a:t>S</a:t>
            </a:r>
            <a:endParaRPr b="1">
              <a:solidFill>
                <a:schemeClr val="accent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7" name="Google Shape;97;p7"/>
          <p:cNvSpPr txBox="1"/>
          <p:nvPr/>
        </p:nvSpPr>
        <p:spPr>
          <a:xfrm rot="607870">
            <a:off x="411937" y="2768108"/>
            <a:ext cx="371797" cy="399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rPr>
              <a:t>T</a:t>
            </a:r>
            <a:endParaRPr b="1">
              <a:solidFill>
                <a:schemeClr val="accent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8" name="Google Shape;98;p7"/>
          <p:cNvSpPr txBox="1"/>
          <p:nvPr/>
        </p:nvSpPr>
        <p:spPr>
          <a:xfrm rot="1137651">
            <a:off x="5421416" y="306594"/>
            <a:ext cx="372089" cy="39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2F2E9"/>
                </a:solidFill>
                <a:latin typeface="Quicksand"/>
                <a:ea typeface="Quicksand"/>
                <a:cs typeface="Quicksand"/>
                <a:sym typeface="Quicksand"/>
              </a:rPr>
              <a:t>Q</a:t>
            </a:r>
            <a:endParaRPr b="1">
              <a:solidFill>
                <a:srgbClr val="C2F2E9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2381150" y="450150"/>
            <a:ext cx="56844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800"/>
              <a:buNone/>
              <a:defRPr sz="5800">
                <a:solidFill>
                  <a:schemeClr val="accent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8"/>
          <p:cNvSpPr txBox="1"/>
          <p:nvPr/>
        </p:nvSpPr>
        <p:spPr>
          <a:xfrm rot="-899992">
            <a:off x="3861130" y="4150822"/>
            <a:ext cx="372078" cy="400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rPr>
              <a:t>B</a:t>
            </a:r>
            <a:endParaRPr b="1">
              <a:solidFill>
                <a:schemeClr val="accent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2" name="Google Shape;102;p8"/>
          <p:cNvSpPr txBox="1"/>
          <p:nvPr/>
        </p:nvSpPr>
        <p:spPr>
          <a:xfrm rot="-899992">
            <a:off x="5815756" y="4395173"/>
            <a:ext cx="372078" cy="400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C</a:t>
            </a:r>
            <a:endParaRPr b="1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3" name="Google Shape;103;p8"/>
          <p:cNvSpPr txBox="1"/>
          <p:nvPr/>
        </p:nvSpPr>
        <p:spPr>
          <a:xfrm rot="-986815">
            <a:off x="4278574" y="1351362"/>
            <a:ext cx="371918" cy="39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rPr>
              <a:t>A</a:t>
            </a:r>
            <a:endParaRPr b="1">
              <a:solidFill>
                <a:schemeClr val="accent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4" name="Google Shape;104;p8"/>
          <p:cNvSpPr txBox="1"/>
          <p:nvPr/>
        </p:nvSpPr>
        <p:spPr>
          <a:xfrm rot="856963">
            <a:off x="8473424" y="4395194"/>
            <a:ext cx="372102" cy="399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rPr>
              <a:t>E</a:t>
            </a:r>
            <a:endParaRPr b="1">
              <a:solidFill>
                <a:schemeClr val="accent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5" name="Google Shape;105;p8"/>
          <p:cNvSpPr txBox="1"/>
          <p:nvPr/>
        </p:nvSpPr>
        <p:spPr>
          <a:xfrm rot="-899992">
            <a:off x="329854" y="433728"/>
            <a:ext cx="372078" cy="400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2F2E9"/>
                </a:solidFill>
                <a:latin typeface="Quicksand"/>
                <a:ea typeface="Quicksand"/>
                <a:cs typeface="Quicksand"/>
                <a:sym typeface="Quicksand"/>
              </a:rPr>
              <a:t>V</a:t>
            </a:r>
            <a:endParaRPr b="1">
              <a:solidFill>
                <a:srgbClr val="C2F2E9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6" name="Google Shape;106;p8"/>
          <p:cNvSpPr txBox="1"/>
          <p:nvPr/>
        </p:nvSpPr>
        <p:spPr>
          <a:xfrm rot="607383">
            <a:off x="8441087" y="674516"/>
            <a:ext cx="372093" cy="399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2F2E9"/>
                </a:solidFill>
                <a:latin typeface="Quicksand"/>
                <a:ea typeface="Quicksand"/>
                <a:cs typeface="Quicksand"/>
                <a:sym typeface="Quicksand"/>
              </a:rPr>
              <a:t>Y</a:t>
            </a:r>
            <a:endParaRPr b="1">
              <a:solidFill>
                <a:srgbClr val="C2F2E9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7" name="Google Shape;107;p8"/>
          <p:cNvSpPr txBox="1"/>
          <p:nvPr/>
        </p:nvSpPr>
        <p:spPr>
          <a:xfrm rot="607383">
            <a:off x="6265462" y="322666"/>
            <a:ext cx="372093" cy="399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2F2E9"/>
                </a:solidFill>
                <a:latin typeface="Quicksand"/>
                <a:ea typeface="Quicksand"/>
                <a:cs typeface="Quicksand"/>
                <a:sym typeface="Quicksand"/>
              </a:rPr>
              <a:t>G</a:t>
            </a:r>
            <a:endParaRPr b="1">
              <a:solidFill>
                <a:srgbClr val="C2F2E9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8" name="Google Shape;108;p8"/>
          <p:cNvSpPr txBox="1"/>
          <p:nvPr/>
        </p:nvSpPr>
        <p:spPr>
          <a:xfrm rot="607383">
            <a:off x="8441087" y="2584591"/>
            <a:ext cx="372093" cy="399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2F2E9"/>
                </a:solidFill>
                <a:latin typeface="Quicksand"/>
                <a:ea typeface="Quicksand"/>
                <a:cs typeface="Quicksand"/>
                <a:sym typeface="Quicksand"/>
              </a:rPr>
              <a:t>D</a:t>
            </a:r>
            <a:endParaRPr b="1">
              <a:solidFill>
                <a:srgbClr val="C2F2E9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9" name="Google Shape;109;p8"/>
          <p:cNvSpPr txBox="1"/>
          <p:nvPr/>
        </p:nvSpPr>
        <p:spPr>
          <a:xfrm rot="-748722">
            <a:off x="3096907" y="392408"/>
            <a:ext cx="372090" cy="39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rPr>
              <a:t>Z</a:t>
            </a:r>
            <a:endParaRPr b="1">
              <a:solidFill>
                <a:schemeClr val="accent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2"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"/>
          <p:cNvSpPr txBox="1">
            <a:spLocks noGrp="1"/>
          </p:cNvSpPr>
          <p:nvPr>
            <p:ph type="title"/>
          </p:nvPr>
        </p:nvSpPr>
        <p:spPr>
          <a:xfrm>
            <a:off x="1002875" y="3723030"/>
            <a:ext cx="2950200" cy="12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andlee"/>
                <a:ea typeface="Handlee"/>
                <a:cs typeface="Handlee"/>
                <a:sym typeface="Handle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andlee"/>
                <a:ea typeface="Handlee"/>
                <a:cs typeface="Handlee"/>
                <a:sym typeface="Handle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andlee"/>
                <a:ea typeface="Handlee"/>
                <a:cs typeface="Handlee"/>
                <a:sym typeface="Handle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andlee"/>
                <a:ea typeface="Handlee"/>
                <a:cs typeface="Handlee"/>
                <a:sym typeface="Handle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andlee"/>
                <a:ea typeface="Handlee"/>
                <a:cs typeface="Handlee"/>
                <a:sym typeface="Handle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andlee"/>
                <a:ea typeface="Handlee"/>
                <a:cs typeface="Handlee"/>
                <a:sym typeface="Handle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andlee"/>
                <a:ea typeface="Handlee"/>
                <a:cs typeface="Handlee"/>
                <a:sym typeface="Handle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andlee"/>
                <a:ea typeface="Handlee"/>
                <a:cs typeface="Handlee"/>
                <a:sym typeface="Handlee"/>
              </a:defRPr>
            </a:lvl9pPr>
          </a:lstStyle>
          <a:p>
            <a:endParaRPr/>
          </a:p>
        </p:txBody>
      </p:sp>
      <p:sp>
        <p:nvSpPr>
          <p:cNvPr id="165" name="Google Shape;165;p14"/>
          <p:cNvSpPr txBox="1">
            <a:spLocks noGrp="1"/>
          </p:cNvSpPr>
          <p:nvPr>
            <p:ph type="subTitle" idx="1"/>
          </p:nvPr>
        </p:nvSpPr>
        <p:spPr>
          <a:xfrm>
            <a:off x="1002875" y="1091078"/>
            <a:ext cx="4040400" cy="21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 b="1">
                <a:solidFill>
                  <a:schemeClr val="dk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 b="1">
                <a:solidFill>
                  <a:schemeClr val="dk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 b="1">
                <a:solidFill>
                  <a:schemeClr val="dk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 b="1">
                <a:solidFill>
                  <a:schemeClr val="dk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 b="1">
                <a:solidFill>
                  <a:schemeClr val="dk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 b="1">
                <a:solidFill>
                  <a:schemeClr val="dk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 b="1">
                <a:solidFill>
                  <a:schemeClr val="dk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500"/>
              <a:buNone/>
              <a:defRPr sz="25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14"/>
          <p:cNvSpPr txBox="1"/>
          <p:nvPr/>
        </p:nvSpPr>
        <p:spPr>
          <a:xfrm rot="-464287">
            <a:off x="8334925" y="4555152"/>
            <a:ext cx="372088" cy="399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2F2E9"/>
                </a:solidFill>
                <a:latin typeface="Quicksand"/>
                <a:ea typeface="Quicksand"/>
                <a:cs typeface="Quicksand"/>
                <a:sym typeface="Quicksand"/>
              </a:rPr>
              <a:t>B</a:t>
            </a:r>
            <a:endParaRPr b="1">
              <a:solidFill>
                <a:srgbClr val="C2F2E9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7" name="Google Shape;167;p14"/>
          <p:cNvSpPr txBox="1"/>
          <p:nvPr/>
        </p:nvSpPr>
        <p:spPr>
          <a:xfrm rot="963963">
            <a:off x="582955" y="4555151"/>
            <a:ext cx="371822" cy="399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2F2E9"/>
                </a:solidFill>
                <a:latin typeface="Quicksand"/>
                <a:ea typeface="Quicksand"/>
                <a:cs typeface="Quicksand"/>
                <a:sym typeface="Quicksand"/>
              </a:rPr>
              <a:t>D</a:t>
            </a:r>
            <a:endParaRPr b="1">
              <a:solidFill>
                <a:srgbClr val="C2F2E9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8" name="Google Shape;168;p14"/>
          <p:cNvSpPr txBox="1"/>
          <p:nvPr/>
        </p:nvSpPr>
        <p:spPr>
          <a:xfrm rot="1327129">
            <a:off x="8371222" y="447860"/>
            <a:ext cx="372083" cy="39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2F2E9"/>
                </a:solidFill>
                <a:latin typeface="Quicksand"/>
                <a:ea typeface="Quicksand"/>
                <a:cs typeface="Quicksand"/>
                <a:sym typeface="Quicksand"/>
              </a:rPr>
              <a:t>E</a:t>
            </a:r>
            <a:endParaRPr b="1">
              <a:solidFill>
                <a:srgbClr val="C2F2E9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9" name="Google Shape;169;p14"/>
          <p:cNvSpPr txBox="1"/>
          <p:nvPr/>
        </p:nvSpPr>
        <p:spPr>
          <a:xfrm rot="1137651">
            <a:off x="6159666" y="151494"/>
            <a:ext cx="372089" cy="39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2F2E9"/>
                </a:solidFill>
                <a:latin typeface="Quicksand"/>
                <a:ea typeface="Quicksand"/>
                <a:cs typeface="Quicksand"/>
                <a:sym typeface="Quicksand"/>
              </a:rPr>
              <a:t>F</a:t>
            </a:r>
            <a:endParaRPr b="1">
              <a:solidFill>
                <a:srgbClr val="C2F2E9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0" name="Google Shape;170;p14"/>
          <p:cNvSpPr txBox="1"/>
          <p:nvPr/>
        </p:nvSpPr>
        <p:spPr>
          <a:xfrm rot="1161328">
            <a:off x="166977" y="991147"/>
            <a:ext cx="372027" cy="40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2F2E9"/>
                </a:solidFill>
                <a:latin typeface="Quicksand"/>
                <a:ea typeface="Quicksand"/>
                <a:cs typeface="Quicksand"/>
                <a:sym typeface="Quicksand"/>
              </a:rPr>
              <a:t>H</a:t>
            </a:r>
            <a:endParaRPr b="1">
              <a:solidFill>
                <a:srgbClr val="C2F2E9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1" name="Google Shape;171;p14"/>
          <p:cNvSpPr txBox="1"/>
          <p:nvPr/>
        </p:nvSpPr>
        <p:spPr>
          <a:xfrm rot="-777598">
            <a:off x="5246560" y="921715"/>
            <a:ext cx="371873" cy="399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rPr>
              <a:t>M</a:t>
            </a:r>
            <a:endParaRPr b="1">
              <a:solidFill>
                <a:schemeClr val="accent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2" name="Google Shape;172;p14"/>
          <p:cNvSpPr txBox="1"/>
          <p:nvPr/>
        </p:nvSpPr>
        <p:spPr>
          <a:xfrm>
            <a:off x="5134385" y="4320388"/>
            <a:ext cx="3720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rPr>
              <a:t>O</a:t>
            </a:r>
            <a:endParaRPr b="1">
              <a:solidFill>
                <a:schemeClr val="accent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3" name="Google Shape;173;p14"/>
          <p:cNvSpPr txBox="1"/>
          <p:nvPr/>
        </p:nvSpPr>
        <p:spPr>
          <a:xfrm rot="1277184">
            <a:off x="8335038" y="3221560"/>
            <a:ext cx="371870" cy="399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rPr>
              <a:t>K</a:t>
            </a:r>
            <a:endParaRPr b="1">
              <a:solidFill>
                <a:schemeClr val="accent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4" name="Google Shape;174;p14"/>
          <p:cNvSpPr txBox="1"/>
          <p:nvPr/>
        </p:nvSpPr>
        <p:spPr>
          <a:xfrm rot="-776471">
            <a:off x="4977132" y="3460345"/>
            <a:ext cx="361687" cy="399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2F2E9"/>
                </a:solidFill>
                <a:latin typeface="Quicksand"/>
                <a:ea typeface="Quicksand"/>
                <a:cs typeface="Quicksand"/>
                <a:sym typeface="Quicksand"/>
              </a:rPr>
              <a:t>A</a:t>
            </a:r>
            <a:endParaRPr b="1">
              <a:solidFill>
                <a:srgbClr val="C2F2E9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5" name="Google Shape;175;p14"/>
          <p:cNvSpPr txBox="1"/>
          <p:nvPr/>
        </p:nvSpPr>
        <p:spPr>
          <a:xfrm rot="1137651">
            <a:off x="1250104" y="151494"/>
            <a:ext cx="372089" cy="39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rPr>
              <a:t>I</a:t>
            </a:r>
            <a:endParaRPr b="1">
              <a:solidFill>
                <a:schemeClr val="accent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6" name="Google Shape;176;p14"/>
          <p:cNvSpPr txBox="1"/>
          <p:nvPr/>
        </p:nvSpPr>
        <p:spPr>
          <a:xfrm rot="607870">
            <a:off x="3180362" y="4555208"/>
            <a:ext cx="371797" cy="399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rPr>
              <a:t>S</a:t>
            </a:r>
            <a:endParaRPr b="1">
              <a:solidFill>
                <a:schemeClr val="accent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7" name="Google Shape;177;p14"/>
          <p:cNvSpPr txBox="1"/>
          <p:nvPr/>
        </p:nvSpPr>
        <p:spPr>
          <a:xfrm rot="607870">
            <a:off x="327887" y="3046233"/>
            <a:ext cx="371797" cy="399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rPr>
              <a:t>T</a:t>
            </a:r>
            <a:endParaRPr b="1">
              <a:solidFill>
                <a:schemeClr val="accent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8" name="Google Shape;178;p14"/>
          <p:cNvSpPr txBox="1"/>
          <p:nvPr/>
        </p:nvSpPr>
        <p:spPr>
          <a:xfrm rot="1137651">
            <a:off x="3100216" y="582319"/>
            <a:ext cx="372089" cy="39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2F2E9"/>
                </a:solidFill>
                <a:latin typeface="Quicksand"/>
                <a:ea typeface="Quicksand"/>
                <a:cs typeface="Quicksand"/>
                <a:sym typeface="Quicksand"/>
              </a:rPr>
              <a:t>Q</a:t>
            </a:r>
            <a:endParaRPr b="1">
              <a:solidFill>
                <a:srgbClr val="C2F2E9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bg>
      <p:bgPr>
        <a:solidFill>
          <a:schemeClr val="l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9"/>
          <p:cNvSpPr txBox="1">
            <a:spLocks noGrp="1"/>
          </p:cNvSpPr>
          <p:nvPr>
            <p:ph type="title"/>
          </p:nvPr>
        </p:nvSpPr>
        <p:spPr>
          <a:xfrm>
            <a:off x="701600" y="5512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p19"/>
          <p:cNvSpPr txBox="1">
            <a:spLocks noGrp="1"/>
          </p:cNvSpPr>
          <p:nvPr>
            <p:ph type="title" idx="2"/>
          </p:nvPr>
        </p:nvSpPr>
        <p:spPr>
          <a:xfrm>
            <a:off x="1512415" y="31026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6" name="Google Shape;246;p19"/>
          <p:cNvSpPr txBox="1">
            <a:spLocks noGrp="1"/>
          </p:cNvSpPr>
          <p:nvPr>
            <p:ph type="subTitle" idx="1"/>
          </p:nvPr>
        </p:nvSpPr>
        <p:spPr>
          <a:xfrm>
            <a:off x="1645465" y="369659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19"/>
          <p:cNvSpPr txBox="1">
            <a:spLocks noGrp="1"/>
          </p:cNvSpPr>
          <p:nvPr>
            <p:ph type="title" idx="3"/>
          </p:nvPr>
        </p:nvSpPr>
        <p:spPr>
          <a:xfrm>
            <a:off x="5305385" y="31025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19"/>
          <p:cNvSpPr txBox="1">
            <a:spLocks noGrp="1"/>
          </p:cNvSpPr>
          <p:nvPr>
            <p:ph type="subTitle" idx="4"/>
          </p:nvPr>
        </p:nvSpPr>
        <p:spPr>
          <a:xfrm>
            <a:off x="5438435" y="369659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19"/>
          <p:cNvSpPr txBox="1">
            <a:spLocks noGrp="1"/>
          </p:cNvSpPr>
          <p:nvPr>
            <p:ph type="title" idx="5"/>
          </p:nvPr>
        </p:nvSpPr>
        <p:spPr>
          <a:xfrm>
            <a:off x="1512415" y="14262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0" name="Google Shape;250;p19"/>
          <p:cNvSpPr txBox="1">
            <a:spLocks noGrp="1"/>
          </p:cNvSpPr>
          <p:nvPr>
            <p:ph type="subTitle" idx="6"/>
          </p:nvPr>
        </p:nvSpPr>
        <p:spPr>
          <a:xfrm>
            <a:off x="1645465" y="202019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19"/>
          <p:cNvSpPr txBox="1">
            <a:spLocks noGrp="1"/>
          </p:cNvSpPr>
          <p:nvPr>
            <p:ph type="title" idx="7"/>
          </p:nvPr>
        </p:nvSpPr>
        <p:spPr>
          <a:xfrm>
            <a:off x="5305385" y="14261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2" name="Google Shape;252;p19"/>
          <p:cNvSpPr txBox="1">
            <a:spLocks noGrp="1"/>
          </p:cNvSpPr>
          <p:nvPr>
            <p:ph type="subTitle" idx="8"/>
          </p:nvPr>
        </p:nvSpPr>
        <p:spPr>
          <a:xfrm>
            <a:off x="5438435" y="202019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19"/>
          <p:cNvSpPr txBox="1"/>
          <p:nvPr/>
        </p:nvSpPr>
        <p:spPr>
          <a:xfrm rot="-464287">
            <a:off x="8334925" y="4555152"/>
            <a:ext cx="372088" cy="399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2F2E9"/>
                </a:solidFill>
                <a:latin typeface="Quicksand"/>
                <a:ea typeface="Quicksand"/>
                <a:cs typeface="Quicksand"/>
                <a:sym typeface="Quicksand"/>
              </a:rPr>
              <a:t>B</a:t>
            </a:r>
            <a:endParaRPr b="1">
              <a:solidFill>
                <a:srgbClr val="C2F2E9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54" name="Google Shape;254;p19"/>
          <p:cNvSpPr txBox="1"/>
          <p:nvPr/>
        </p:nvSpPr>
        <p:spPr>
          <a:xfrm rot="963963">
            <a:off x="213855" y="4555151"/>
            <a:ext cx="371822" cy="399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2F2E9"/>
                </a:solidFill>
                <a:latin typeface="Quicksand"/>
                <a:ea typeface="Quicksand"/>
                <a:cs typeface="Quicksand"/>
                <a:sym typeface="Quicksand"/>
              </a:rPr>
              <a:t>D</a:t>
            </a:r>
            <a:endParaRPr b="1">
              <a:solidFill>
                <a:srgbClr val="C2F2E9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55" name="Google Shape;255;p19"/>
          <p:cNvSpPr txBox="1"/>
          <p:nvPr/>
        </p:nvSpPr>
        <p:spPr>
          <a:xfrm rot="1327129">
            <a:off x="3580372" y="214960"/>
            <a:ext cx="372083" cy="39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2F2E9"/>
                </a:solidFill>
                <a:latin typeface="Quicksand"/>
                <a:ea typeface="Quicksand"/>
                <a:cs typeface="Quicksand"/>
                <a:sym typeface="Quicksand"/>
              </a:rPr>
              <a:t>E</a:t>
            </a:r>
            <a:endParaRPr b="1">
              <a:solidFill>
                <a:srgbClr val="C2F2E9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56" name="Google Shape;256;p19"/>
          <p:cNvSpPr txBox="1"/>
          <p:nvPr/>
        </p:nvSpPr>
        <p:spPr>
          <a:xfrm rot="1137651">
            <a:off x="7105491" y="852394"/>
            <a:ext cx="372089" cy="39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2F2E9"/>
                </a:solidFill>
                <a:latin typeface="Quicksand"/>
                <a:ea typeface="Quicksand"/>
                <a:cs typeface="Quicksand"/>
                <a:sym typeface="Quicksand"/>
              </a:rPr>
              <a:t>F</a:t>
            </a:r>
            <a:endParaRPr b="1">
              <a:solidFill>
                <a:srgbClr val="C2F2E9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57" name="Google Shape;257;p19"/>
          <p:cNvSpPr txBox="1"/>
          <p:nvPr/>
        </p:nvSpPr>
        <p:spPr>
          <a:xfrm rot="1161328">
            <a:off x="141377" y="49597"/>
            <a:ext cx="372027" cy="40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2F2E9"/>
                </a:solidFill>
                <a:latin typeface="Quicksand"/>
                <a:ea typeface="Quicksand"/>
                <a:cs typeface="Quicksand"/>
                <a:sym typeface="Quicksand"/>
              </a:rPr>
              <a:t>H</a:t>
            </a:r>
            <a:endParaRPr b="1">
              <a:solidFill>
                <a:srgbClr val="C2F2E9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58" name="Google Shape;258;p19"/>
          <p:cNvSpPr txBox="1"/>
          <p:nvPr/>
        </p:nvSpPr>
        <p:spPr>
          <a:xfrm rot="-777598">
            <a:off x="5734010" y="49665"/>
            <a:ext cx="371873" cy="399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rPr>
              <a:t>M</a:t>
            </a:r>
            <a:endParaRPr b="1">
              <a:solidFill>
                <a:schemeClr val="accent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59" name="Google Shape;259;p19"/>
          <p:cNvSpPr txBox="1"/>
          <p:nvPr/>
        </p:nvSpPr>
        <p:spPr>
          <a:xfrm>
            <a:off x="6428660" y="4724638"/>
            <a:ext cx="3720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rPr>
              <a:t>O</a:t>
            </a:r>
            <a:endParaRPr b="1">
              <a:solidFill>
                <a:schemeClr val="accent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60" name="Google Shape;260;p19"/>
          <p:cNvSpPr txBox="1"/>
          <p:nvPr/>
        </p:nvSpPr>
        <p:spPr>
          <a:xfrm rot="1277184">
            <a:off x="8631463" y="671835"/>
            <a:ext cx="371870" cy="399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rPr>
              <a:t>K</a:t>
            </a:r>
            <a:endParaRPr b="1">
              <a:solidFill>
                <a:schemeClr val="accent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61" name="Google Shape;261;p19"/>
          <p:cNvSpPr txBox="1"/>
          <p:nvPr/>
        </p:nvSpPr>
        <p:spPr>
          <a:xfrm rot="-776471">
            <a:off x="5795732" y="4015045"/>
            <a:ext cx="361687" cy="399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2F2E9"/>
                </a:solidFill>
                <a:latin typeface="Quicksand"/>
                <a:ea typeface="Quicksand"/>
                <a:cs typeface="Quicksand"/>
                <a:sym typeface="Quicksand"/>
              </a:rPr>
              <a:t>A</a:t>
            </a:r>
            <a:endParaRPr b="1">
              <a:solidFill>
                <a:srgbClr val="C2F2E9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62" name="Google Shape;262;p19"/>
          <p:cNvSpPr txBox="1"/>
          <p:nvPr/>
        </p:nvSpPr>
        <p:spPr>
          <a:xfrm rot="1137651">
            <a:off x="1779579" y="36569"/>
            <a:ext cx="372089" cy="39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rPr>
              <a:t>I</a:t>
            </a:r>
            <a:endParaRPr b="1">
              <a:solidFill>
                <a:schemeClr val="accent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63" name="Google Shape;263;p19"/>
          <p:cNvSpPr txBox="1"/>
          <p:nvPr/>
        </p:nvSpPr>
        <p:spPr>
          <a:xfrm rot="607870">
            <a:off x="2482812" y="4724683"/>
            <a:ext cx="371797" cy="399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rPr>
              <a:t>Z</a:t>
            </a:r>
            <a:endParaRPr b="1">
              <a:solidFill>
                <a:schemeClr val="accent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64" name="Google Shape;264;p19"/>
          <p:cNvSpPr txBox="1"/>
          <p:nvPr/>
        </p:nvSpPr>
        <p:spPr>
          <a:xfrm rot="607870">
            <a:off x="-8263" y="1810783"/>
            <a:ext cx="371797" cy="399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rPr>
              <a:t>Y</a:t>
            </a:r>
            <a:endParaRPr b="1">
              <a:solidFill>
                <a:schemeClr val="accent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65" name="Google Shape;265;p19"/>
          <p:cNvSpPr txBox="1"/>
          <p:nvPr/>
        </p:nvSpPr>
        <p:spPr>
          <a:xfrm rot="1137651">
            <a:off x="8364491" y="2994394"/>
            <a:ext cx="372089" cy="39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2F2E9"/>
                </a:solidFill>
                <a:latin typeface="Quicksand"/>
                <a:ea typeface="Quicksand"/>
                <a:cs typeface="Quicksand"/>
                <a:sym typeface="Quicksand"/>
              </a:rPr>
              <a:t>Q</a:t>
            </a:r>
            <a:endParaRPr b="1">
              <a:solidFill>
                <a:srgbClr val="C2F2E9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ckerli One"/>
              <a:buNone/>
              <a:defRPr sz="2800">
                <a:solidFill>
                  <a:schemeClr val="dk1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8" r:id="rId6"/>
    <p:sldLayoutId id="2147483660" r:id="rId7"/>
    <p:sldLayoutId id="214748366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1"/>
          <p:cNvSpPr txBox="1">
            <a:spLocks noGrp="1"/>
          </p:cNvSpPr>
          <p:nvPr>
            <p:ph type="ctrTitle"/>
          </p:nvPr>
        </p:nvSpPr>
        <p:spPr>
          <a:xfrm>
            <a:off x="4357570" y="537722"/>
            <a:ext cx="4175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b="1" dirty="0" smtClean="0">
                <a:solidFill>
                  <a:schemeClr val="dk2"/>
                </a:solidFill>
                <a:latin typeface="Century Gothic" pitchFamily="34" charset="0"/>
                <a:sym typeface="Leckerli One"/>
              </a:rPr>
              <a:t>Kebersamaan dalam Keluarga</a:t>
            </a:r>
            <a:endParaRPr sz="3200" b="1" dirty="0">
              <a:solidFill>
                <a:schemeClr val="dk2"/>
              </a:solidFill>
              <a:latin typeface="Century Gothic" pitchFamily="34" charset="0"/>
              <a:sym typeface="Leckerli One"/>
            </a:endParaRPr>
          </a:p>
        </p:txBody>
      </p:sp>
      <p:sp>
        <p:nvSpPr>
          <p:cNvPr id="416" name="Google Shape;416;p31"/>
          <p:cNvSpPr txBox="1">
            <a:spLocks noGrp="1"/>
          </p:cNvSpPr>
          <p:nvPr>
            <p:ph type="subTitle" idx="1"/>
          </p:nvPr>
        </p:nvSpPr>
        <p:spPr>
          <a:xfrm>
            <a:off x="4677550" y="3062725"/>
            <a:ext cx="3398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id-ID" sz="1800" b="1" dirty="0">
                <a:solidFill>
                  <a:schemeClr val="dk2"/>
                </a:solidFill>
                <a:latin typeface="Century Gothic" pitchFamily="34" charset="0"/>
                <a:sym typeface="Leckerli One"/>
              </a:rPr>
              <a:t>Tema 4 Sub Tema 4</a:t>
            </a:r>
            <a:endParaRPr sz="1800" dirty="0"/>
          </a:p>
        </p:txBody>
      </p:sp>
      <p:grpSp>
        <p:nvGrpSpPr>
          <p:cNvPr id="417" name="Google Shape;417;p31"/>
          <p:cNvGrpSpPr/>
          <p:nvPr/>
        </p:nvGrpSpPr>
        <p:grpSpPr>
          <a:xfrm flipH="1">
            <a:off x="570592" y="353679"/>
            <a:ext cx="3819830" cy="4048287"/>
            <a:chOff x="5211725" y="472175"/>
            <a:chExt cx="3707852" cy="3929612"/>
          </a:xfrm>
        </p:grpSpPr>
        <p:sp>
          <p:nvSpPr>
            <p:cNvPr id="418" name="Google Shape;418;p31"/>
            <p:cNvSpPr/>
            <p:nvPr/>
          </p:nvSpPr>
          <p:spPr>
            <a:xfrm flipH="1">
              <a:off x="8667846" y="3616393"/>
              <a:ext cx="163044" cy="433111"/>
            </a:xfrm>
            <a:custGeom>
              <a:avLst/>
              <a:gdLst/>
              <a:ahLst/>
              <a:cxnLst/>
              <a:rect l="l" t="t" r="r" b="b"/>
              <a:pathLst>
                <a:path w="2241" h="5953" extrusionOk="0">
                  <a:moveTo>
                    <a:pt x="1867" y="1"/>
                  </a:moveTo>
                  <a:cubicBezTo>
                    <a:pt x="1823" y="1"/>
                    <a:pt x="1776" y="33"/>
                    <a:pt x="1768" y="83"/>
                  </a:cubicBezTo>
                  <a:cubicBezTo>
                    <a:pt x="595" y="1226"/>
                    <a:pt x="0" y="2902"/>
                    <a:pt x="107" y="4517"/>
                  </a:cubicBezTo>
                  <a:cubicBezTo>
                    <a:pt x="138" y="4989"/>
                    <a:pt x="229" y="5446"/>
                    <a:pt x="381" y="5888"/>
                  </a:cubicBezTo>
                  <a:cubicBezTo>
                    <a:pt x="391" y="5926"/>
                    <a:pt x="429" y="5952"/>
                    <a:pt x="468" y="5952"/>
                  </a:cubicBezTo>
                  <a:cubicBezTo>
                    <a:pt x="492" y="5952"/>
                    <a:pt x="516" y="5942"/>
                    <a:pt x="534" y="5919"/>
                  </a:cubicBezTo>
                  <a:cubicBezTo>
                    <a:pt x="1646" y="4715"/>
                    <a:pt x="2240" y="3054"/>
                    <a:pt x="2164" y="1424"/>
                  </a:cubicBezTo>
                  <a:cubicBezTo>
                    <a:pt x="2149" y="967"/>
                    <a:pt x="2073" y="510"/>
                    <a:pt x="1951" y="68"/>
                  </a:cubicBezTo>
                  <a:cubicBezTo>
                    <a:pt x="1937" y="21"/>
                    <a:pt x="1903" y="1"/>
                    <a:pt x="1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1"/>
            <p:cNvSpPr/>
            <p:nvPr/>
          </p:nvSpPr>
          <p:spPr>
            <a:xfrm flipH="1">
              <a:off x="8667991" y="3421558"/>
              <a:ext cx="248240" cy="187635"/>
            </a:xfrm>
            <a:custGeom>
              <a:avLst/>
              <a:gdLst/>
              <a:ahLst/>
              <a:cxnLst/>
              <a:rect l="l" t="t" r="r" b="b"/>
              <a:pathLst>
                <a:path w="3412" h="2579" extrusionOk="0">
                  <a:moveTo>
                    <a:pt x="3300" y="1"/>
                  </a:moveTo>
                  <a:cubicBezTo>
                    <a:pt x="3292" y="1"/>
                    <a:pt x="3284" y="2"/>
                    <a:pt x="3276" y="4"/>
                  </a:cubicBezTo>
                  <a:cubicBezTo>
                    <a:pt x="3248" y="3"/>
                    <a:pt x="3220" y="3"/>
                    <a:pt x="3192" y="3"/>
                  </a:cubicBezTo>
                  <a:cubicBezTo>
                    <a:pt x="2050" y="3"/>
                    <a:pt x="976" y="607"/>
                    <a:pt x="381" y="1588"/>
                  </a:cubicBezTo>
                  <a:cubicBezTo>
                    <a:pt x="214" y="1863"/>
                    <a:pt x="92" y="2152"/>
                    <a:pt x="16" y="2457"/>
                  </a:cubicBezTo>
                  <a:cubicBezTo>
                    <a:pt x="0" y="2533"/>
                    <a:pt x="61" y="2579"/>
                    <a:pt x="122" y="2579"/>
                  </a:cubicBezTo>
                  <a:cubicBezTo>
                    <a:pt x="1234" y="2396"/>
                    <a:pt x="2499" y="2122"/>
                    <a:pt x="3047" y="1040"/>
                  </a:cubicBezTo>
                  <a:cubicBezTo>
                    <a:pt x="3200" y="750"/>
                    <a:pt x="3307" y="430"/>
                    <a:pt x="3398" y="110"/>
                  </a:cubicBezTo>
                  <a:cubicBezTo>
                    <a:pt x="3411" y="44"/>
                    <a:pt x="3355" y="1"/>
                    <a:pt x="33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1"/>
            <p:cNvSpPr/>
            <p:nvPr/>
          </p:nvSpPr>
          <p:spPr>
            <a:xfrm flipH="1">
              <a:off x="8723795" y="2838287"/>
              <a:ext cx="69408" cy="158024"/>
            </a:xfrm>
            <a:custGeom>
              <a:avLst/>
              <a:gdLst/>
              <a:ahLst/>
              <a:cxnLst/>
              <a:rect l="l" t="t" r="r" b="b"/>
              <a:pathLst>
                <a:path w="954" h="2172" extrusionOk="0">
                  <a:moveTo>
                    <a:pt x="804" y="1"/>
                  </a:moveTo>
                  <a:cubicBezTo>
                    <a:pt x="779" y="1"/>
                    <a:pt x="754" y="12"/>
                    <a:pt x="732" y="37"/>
                  </a:cubicBezTo>
                  <a:cubicBezTo>
                    <a:pt x="214" y="586"/>
                    <a:pt x="0" y="1363"/>
                    <a:pt x="138" y="2094"/>
                  </a:cubicBezTo>
                  <a:cubicBezTo>
                    <a:pt x="144" y="2148"/>
                    <a:pt x="180" y="2171"/>
                    <a:pt x="221" y="2171"/>
                  </a:cubicBezTo>
                  <a:cubicBezTo>
                    <a:pt x="283" y="2171"/>
                    <a:pt x="354" y="2116"/>
                    <a:pt x="336" y="2033"/>
                  </a:cubicBezTo>
                  <a:cubicBezTo>
                    <a:pt x="214" y="1378"/>
                    <a:pt x="427" y="677"/>
                    <a:pt x="884" y="190"/>
                  </a:cubicBezTo>
                  <a:cubicBezTo>
                    <a:pt x="954" y="108"/>
                    <a:pt x="882" y="1"/>
                    <a:pt x="804" y="1"/>
                  </a:cubicBezTo>
                  <a:close/>
                </a:path>
              </a:pathLst>
            </a:custGeom>
            <a:solidFill>
              <a:srgbClr val="A51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 flipH="1">
              <a:off x="5530894" y="537217"/>
              <a:ext cx="713945" cy="1040469"/>
            </a:xfrm>
            <a:custGeom>
              <a:avLst/>
              <a:gdLst/>
              <a:ahLst/>
              <a:cxnLst/>
              <a:rect l="l" t="t" r="r" b="b"/>
              <a:pathLst>
                <a:path w="9813" h="14301" extrusionOk="0">
                  <a:moveTo>
                    <a:pt x="8823" y="0"/>
                  </a:moveTo>
                  <a:cubicBezTo>
                    <a:pt x="8253" y="0"/>
                    <a:pt x="7768" y="528"/>
                    <a:pt x="7421" y="919"/>
                  </a:cubicBezTo>
                  <a:cubicBezTo>
                    <a:pt x="6949" y="1437"/>
                    <a:pt x="6552" y="2001"/>
                    <a:pt x="6232" y="2610"/>
                  </a:cubicBezTo>
                  <a:cubicBezTo>
                    <a:pt x="6217" y="2214"/>
                    <a:pt x="6171" y="1818"/>
                    <a:pt x="6095" y="1422"/>
                  </a:cubicBezTo>
                  <a:cubicBezTo>
                    <a:pt x="6065" y="1224"/>
                    <a:pt x="6034" y="995"/>
                    <a:pt x="5928" y="812"/>
                  </a:cubicBezTo>
                  <a:cubicBezTo>
                    <a:pt x="5858" y="719"/>
                    <a:pt x="5761" y="635"/>
                    <a:pt x="5651" y="635"/>
                  </a:cubicBezTo>
                  <a:cubicBezTo>
                    <a:pt x="5617" y="635"/>
                    <a:pt x="5582" y="642"/>
                    <a:pt x="5547" y="660"/>
                  </a:cubicBezTo>
                  <a:cubicBezTo>
                    <a:pt x="5379" y="736"/>
                    <a:pt x="5334" y="995"/>
                    <a:pt x="5273" y="1163"/>
                  </a:cubicBezTo>
                  <a:cubicBezTo>
                    <a:pt x="5212" y="1376"/>
                    <a:pt x="5151" y="1605"/>
                    <a:pt x="5105" y="1818"/>
                  </a:cubicBezTo>
                  <a:cubicBezTo>
                    <a:pt x="5029" y="2260"/>
                    <a:pt x="4998" y="2702"/>
                    <a:pt x="4998" y="3144"/>
                  </a:cubicBezTo>
                  <a:cubicBezTo>
                    <a:pt x="5014" y="3464"/>
                    <a:pt x="5029" y="3860"/>
                    <a:pt x="4831" y="4134"/>
                  </a:cubicBezTo>
                  <a:cubicBezTo>
                    <a:pt x="4709" y="3753"/>
                    <a:pt x="4602" y="3357"/>
                    <a:pt x="4480" y="2976"/>
                  </a:cubicBezTo>
                  <a:cubicBezTo>
                    <a:pt x="4435" y="2839"/>
                    <a:pt x="4374" y="2671"/>
                    <a:pt x="4221" y="2626"/>
                  </a:cubicBezTo>
                  <a:cubicBezTo>
                    <a:pt x="4201" y="2622"/>
                    <a:pt x="4182" y="2620"/>
                    <a:pt x="4163" y="2620"/>
                  </a:cubicBezTo>
                  <a:cubicBezTo>
                    <a:pt x="4038" y="2620"/>
                    <a:pt x="3939" y="2703"/>
                    <a:pt x="3886" y="2808"/>
                  </a:cubicBezTo>
                  <a:cubicBezTo>
                    <a:pt x="3795" y="2976"/>
                    <a:pt x="3795" y="3174"/>
                    <a:pt x="3779" y="3342"/>
                  </a:cubicBezTo>
                  <a:cubicBezTo>
                    <a:pt x="3749" y="3570"/>
                    <a:pt x="3734" y="3799"/>
                    <a:pt x="3718" y="4027"/>
                  </a:cubicBezTo>
                  <a:cubicBezTo>
                    <a:pt x="3688" y="4469"/>
                    <a:pt x="3703" y="4896"/>
                    <a:pt x="3718" y="5338"/>
                  </a:cubicBezTo>
                  <a:cubicBezTo>
                    <a:pt x="3718" y="5642"/>
                    <a:pt x="3703" y="5977"/>
                    <a:pt x="3520" y="6221"/>
                  </a:cubicBezTo>
                  <a:cubicBezTo>
                    <a:pt x="3490" y="6023"/>
                    <a:pt x="3444" y="5825"/>
                    <a:pt x="3414" y="5627"/>
                  </a:cubicBezTo>
                  <a:cubicBezTo>
                    <a:pt x="3368" y="5398"/>
                    <a:pt x="3338" y="5155"/>
                    <a:pt x="3277" y="4911"/>
                  </a:cubicBezTo>
                  <a:cubicBezTo>
                    <a:pt x="3216" y="4728"/>
                    <a:pt x="3109" y="4545"/>
                    <a:pt x="2926" y="4484"/>
                  </a:cubicBezTo>
                  <a:cubicBezTo>
                    <a:pt x="2873" y="4462"/>
                    <a:pt x="2819" y="4452"/>
                    <a:pt x="2768" y="4452"/>
                  </a:cubicBezTo>
                  <a:cubicBezTo>
                    <a:pt x="2643" y="4452"/>
                    <a:pt x="2529" y="4514"/>
                    <a:pt x="2454" y="4621"/>
                  </a:cubicBezTo>
                  <a:cubicBezTo>
                    <a:pt x="2347" y="4804"/>
                    <a:pt x="2332" y="5033"/>
                    <a:pt x="2302" y="5231"/>
                  </a:cubicBezTo>
                  <a:cubicBezTo>
                    <a:pt x="2271" y="5444"/>
                    <a:pt x="2271" y="5657"/>
                    <a:pt x="2271" y="5871"/>
                  </a:cubicBezTo>
                  <a:cubicBezTo>
                    <a:pt x="2302" y="6328"/>
                    <a:pt x="2362" y="6754"/>
                    <a:pt x="2393" y="7196"/>
                  </a:cubicBezTo>
                  <a:cubicBezTo>
                    <a:pt x="2423" y="7577"/>
                    <a:pt x="2423" y="7958"/>
                    <a:pt x="2347" y="8324"/>
                  </a:cubicBezTo>
                  <a:cubicBezTo>
                    <a:pt x="2256" y="7912"/>
                    <a:pt x="2164" y="7516"/>
                    <a:pt x="2088" y="7105"/>
                  </a:cubicBezTo>
                  <a:cubicBezTo>
                    <a:pt x="2043" y="6907"/>
                    <a:pt x="2012" y="6678"/>
                    <a:pt x="1860" y="6511"/>
                  </a:cubicBezTo>
                  <a:cubicBezTo>
                    <a:pt x="1789" y="6429"/>
                    <a:pt x="1663" y="6369"/>
                    <a:pt x="1543" y="6369"/>
                  </a:cubicBezTo>
                  <a:cubicBezTo>
                    <a:pt x="1482" y="6369"/>
                    <a:pt x="1423" y="6384"/>
                    <a:pt x="1372" y="6419"/>
                  </a:cubicBezTo>
                  <a:cubicBezTo>
                    <a:pt x="1189" y="6526"/>
                    <a:pt x="1174" y="6785"/>
                    <a:pt x="1144" y="6983"/>
                  </a:cubicBezTo>
                  <a:cubicBezTo>
                    <a:pt x="1113" y="7212"/>
                    <a:pt x="1098" y="7440"/>
                    <a:pt x="1098" y="7669"/>
                  </a:cubicBezTo>
                  <a:cubicBezTo>
                    <a:pt x="1098" y="8141"/>
                    <a:pt x="1174" y="8613"/>
                    <a:pt x="1220" y="9101"/>
                  </a:cubicBezTo>
                  <a:cubicBezTo>
                    <a:pt x="1281" y="9588"/>
                    <a:pt x="1311" y="10091"/>
                    <a:pt x="1235" y="10579"/>
                  </a:cubicBezTo>
                  <a:cubicBezTo>
                    <a:pt x="1098" y="10487"/>
                    <a:pt x="1037" y="10320"/>
                    <a:pt x="1006" y="10167"/>
                  </a:cubicBezTo>
                  <a:cubicBezTo>
                    <a:pt x="946" y="9939"/>
                    <a:pt x="961" y="9710"/>
                    <a:pt x="915" y="9497"/>
                  </a:cubicBezTo>
                  <a:cubicBezTo>
                    <a:pt x="869" y="9284"/>
                    <a:pt x="763" y="9055"/>
                    <a:pt x="549" y="8964"/>
                  </a:cubicBezTo>
                  <a:cubicBezTo>
                    <a:pt x="511" y="8950"/>
                    <a:pt x="471" y="8943"/>
                    <a:pt x="432" y="8943"/>
                  </a:cubicBezTo>
                  <a:cubicBezTo>
                    <a:pt x="302" y="8943"/>
                    <a:pt x="178" y="9018"/>
                    <a:pt x="108" y="9147"/>
                  </a:cubicBezTo>
                  <a:cubicBezTo>
                    <a:pt x="1" y="9314"/>
                    <a:pt x="1" y="9527"/>
                    <a:pt x="1" y="9710"/>
                  </a:cubicBezTo>
                  <a:cubicBezTo>
                    <a:pt x="16" y="10000"/>
                    <a:pt x="62" y="10289"/>
                    <a:pt x="108" y="10579"/>
                  </a:cubicBezTo>
                  <a:cubicBezTo>
                    <a:pt x="199" y="11142"/>
                    <a:pt x="336" y="11706"/>
                    <a:pt x="473" y="12270"/>
                  </a:cubicBezTo>
                  <a:lnTo>
                    <a:pt x="946" y="14235"/>
                  </a:lnTo>
                  <a:cubicBezTo>
                    <a:pt x="964" y="14282"/>
                    <a:pt x="1000" y="14300"/>
                    <a:pt x="1035" y="14300"/>
                  </a:cubicBezTo>
                  <a:cubicBezTo>
                    <a:pt x="1058" y="14300"/>
                    <a:pt x="1080" y="14293"/>
                    <a:pt x="1098" y="14281"/>
                  </a:cubicBezTo>
                  <a:cubicBezTo>
                    <a:pt x="1875" y="13656"/>
                    <a:pt x="2926" y="13580"/>
                    <a:pt x="3810" y="13199"/>
                  </a:cubicBezTo>
                  <a:cubicBezTo>
                    <a:pt x="4206" y="13032"/>
                    <a:pt x="4602" y="12803"/>
                    <a:pt x="4892" y="12468"/>
                  </a:cubicBezTo>
                  <a:cubicBezTo>
                    <a:pt x="5151" y="12163"/>
                    <a:pt x="5334" y="11782"/>
                    <a:pt x="5273" y="11371"/>
                  </a:cubicBezTo>
                  <a:cubicBezTo>
                    <a:pt x="5242" y="11188"/>
                    <a:pt x="5151" y="11021"/>
                    <a:pt x="4998" y="10914"/>
                  </a:cubicBezTo>
                  <a:cubicBezTo>
                    <a:pt x="4879" y="10832"/>
                    <a:pt x="4744" y="10799"/>
                    <a:pt x="4606" y="10799"/>
                  </a:cubicBezTo>
                  <a:cubicBezTo>
                    <a:pt x="4513" y="10799"/>
                    <a:pt x="4419" y="10813"/>
                    <a:pt x="4328" y="10838"/>
                  </a:cubicBezTo>
                  <a:cubicBezTo>
                    <a:pt x="4129" y="10880"/>
                    <a:pt x="3929" y="10976"/>
                    <a:pt x="3718" y="10976"/>
                  </a:cubicBezTo>
                  <a:cubicBezTo>
                    <a:pt x="3703" y="10976"/>
                    <a:pt x="3688" y="10976"/>
                    <a:pt x="3673" y="10975"/>
                  </a:cubicBezTo>
                  <a:cubicBezTo>
                    <a:pt x="3520" y="10975"/>
                    <a:pt x="3322" y="10914"/>
                    <a:pt x="3261" y="10746"/>
                  </a:cubicBezTo>
                  <a:cubicBezTo>
                    <a:pt x="3216" y="10579"/>
                    <a:pt x="3368" y="10457"/>
                    <a:pt x="3505" y="10411"/>
                  </a:cubicBezTo>
                  <a:cubicBezTo>
                    <a:pt x="3597" y="10383"/>
                    <a:pt x="3689" y="10371"/>
                    <a:pt x="3781" y="10371"/>
                  </a:cubicBezTo>
                  <a:cubicBezTo>
                    <a:pt x="3887" y="10371"/>
                    <a:pt x="3993" y="10387"/>
                    <a:pt x="4099" y="10411"/>
                  </a:cubicBezTo>
                  <a:cubicBezTo>
                    <a:pt x="4501" y="10496"/>
                    <a:pt x="4912" y="10659"/>
                    <a:pt x="5326" y="10659"/>
                  </a:cubicBezTo>
                  <a:cubicBezTo>
                    <a:pt x="5430" y="10659"/>
                    <a:pt x="5534" y="10649"/>
                    <a:pt x="5638" y="10624"/>
                  </a:cubicBezTo>
                  <a:cubicBezTo>
                    <a:pt x="6019" y="10533"/>
                    <a:pt x="6415" y="10213"/>
                    <a:pt x="6446" y="9802"/>
                  </a:cubicBezTo>
                  <a:cubicBezTo>
                    <a:pt x="6476" y="9360"/>
                    <a:pt x="6034" y="9086"/>
                    <a:pt x="5653" y="9009"/>
                  </a:cubicBezTo>
                  <a:cubicBezTo>
                    <a:pt x="5379" y="8964"/>
                    <a:pt x="5105" y="8979"/>
                    <a:pt x="4831" y="8948"/>
                  </a:cubicBezTo>
                  <a:cubicBezTo>
                    <a:pt x="4709" y="8933"/>
                    <a:pt x="4587" y="8918"/>
                    <a:pt x="4496" y="8842"/>
                  </a:cubicBezTo>
                  <a:cubicBezTo>
                    <a:pt x="4419" y="8781"/>
                    <a:pt x="4343" y="8674"/>
                    <a:pt x="4435" y="8613"/>
                  </a:cubicBezTo>
                  <a:cubicBezTo>
                    <a:pt x="4468" y="8580"/>
                    <a:pt x="4521" y="8569"/>
                    <a:pt x="4573" y="8569"/>
                  </a:cubicBezTo>
                  <a:cubicBezTo>
                    <a:pt x="4616" y="8569"/>
                    <a:pt x="4660" y="8576"/>
                    <a:pt x="4694" y="8583"/>
                  </a:cubicBezTo>
                  <a:cubicBezTo>
                    <a:pt x="4815" y="8613"/>
                    <a:pt x="4922" y="8644"/>
                    <a:pt x="5044" y="8674"/>
                  </a:cubicBezTo>
                  <a:cubicBezTo>
                    <a:pt x="5303" y="8750"/>
                    <a:pt x="5577" y="8811"/>
                    <a:pt x="5836" y="8827"/>
                  </a:cubicBezTo>
                  <a:cubicBezTo>
                    <a:pt x="5865" y="8827"/>
                    <a:pt x="5893" y="8828"/>
                    <a:pt x="5921" y="8828"/>
                  </a:cubicBezTo>
                  <a:cubicBezTo>
                    <a:pt x="6368" y="8828"/>
                    <a:pt x="6829" y="8711"/>
                    <a:pt x="7101" y="8324"/>
                  </a:cubicBezTo>
                  <a:cubicBezTo>
                    <a:pt x="7223" y="8171"/>
                    <a:pt x="7284" y="7958"/>
                    <a:pt x="7238" y="7760"/>
                  </a:cubicBezTo>
                  <a:cubicBezTo>
                    <a:pt x="7177" y="7562"/>
                    <a:pt x="7009" y="7425"/>
                    <a:pt x="6811" y="7349"/>
                  </a:cubicBezTo>
                  <a:cubicBezTo>
                    <a:pt x="6598" y="7273"/>
                    <a:pt x="6339" y="7257"/>
                    <a:pt x="6095" y="7242"/>
                  </a:cubicBezTo>
                  <a:cubicBezTo>
                    <a:pt x="6023" y="7238"/>
                    <a:pt x="5952" y="7236"/>
                    <a:pt x="5881" y="7236"/>
                  </a:cubicBezTo>
                  <a:cubicBezTo>
                    <a:pt x="5668" y="7236"/>
                    <a:pt x="5459" y="7253"/>
                    <a:pt x="5242" y="7288"/>
                  </a:cubicBezTo>
                  <a:cubicBezTo>
                    <a:pt x="5181" y="7296"/>
                    <a:pt x="5105" y="7315"/>
                    <a:pt x="5033" y="7315"/>
                  </a:cubicBezTo>
                  <a:cubicBezTo>
                    <a:pt x="4981" y="7315"/>
                    <a:pt x="4931" y="7305"/>
                    <a:pt x="4892" y="7273"/>
                  </a:cubicBezTo>
                  <a:cubicBezTo>
                    <a:pt x="4831" y="7227"/>
                    <a:pt x="4815" y="7135"/>
                    <a:pt x="4815" y="7059"/>
                  </a:cubicBezTo>
                  <a:cubicBezTo>
                    <a:pt x="4831" y="6846"/>
                    <a:pt x="5014" y="6724"/>
                    <a:pt x="5196" y="6678"/>
                  </a:cubicBezTo>
                  <a:cubicBezTo>
                    <a:pt x="5455" y="6617"/>
                    <a:pt x="5745" y="6617"/>
                    <a:pt x="6004" y="6602"/>
                  </a:cubicBezTo>
                  <a:cubicBezTo>
                    <a:pt x="6309" y="6587"/>
                    <a:pt x="6598" y="6572"/>
                    <a:pt x="6903" y="6556"/>
                  </a:cubicBezTo>
                  <a:cubicBezTo>
                    <a:pt x="7360" y="6526"/>
                    <a:pt x="7939" y="6541"/>
                    <a:pt x="8259" y="6176"/>
                  </a:cubicBezTo>
                  <a:cubicBezTo>
                    <a:pt x="8533" y="5886"/>
                    <a:pt x="8579" y="5383"/>
                    <a:pt x="8198" y="5155"/>
                  </a:cubicBezTo>
                  <a:cubicBezTo>
                    <a:pt x="8053" y="5070"/>
                    <a:pt x="7889" y="5043"/>
                    <a:pt x="7721" y="5043"/>
                  </a:cubicBezTo>
                  <a:cubicBezTo>
                    <a:pt x="7677" y="5043"/>
                    <a:pt x="7633" y="5045"/>
                    <a:pt x="7588" y="5048"/>
                  </a:cubicBezTo>
                  <a:cubicBezTo>
                    <a:pt x="7391" y="5060"/>
                    <a:pt x="7194" y="5083"/>
                    <a:pt x="6989" y="5083"/>
                  </a:cubicBezTo>
                  <a:cubicBezTo>
                    <a:pt x="6940" y="5083"/>
                    <a:pt x="6891" y="5081"/>
                    <a:pt x="6842" y="5079"/>
                  </a:cubicBezTo>
                  <a:cubicBezTo>
                    <a:pt x="6629" y="5063"/>
                    <a:pt x="6400" y="5033"/>
                    <a:pt x="6187" y="4972"/>
                  </a:cubicBezTo>
                  <a:cubicBezTo>
                    <a:pt x="6537" y="4728"/>
                    <a:pt x="6979" y="4698"/>
                    <a:pt x="7390" y="4652"/>
                  </a:cubicBezTo>
                  <a:cubicBezTo>
                    <a:pt x="7924" y="4591"/>
                    <a:pt x="8442" y="4469"/>
                    <a:pt x="8944" y="4241"/>
                  </a:cubicBezTo>
                  <a:cubicBezTo>
                    <a:pt x="9158" y="4134"/>
                    <a:pt x="9401" y="4012"/>
                    <a:pt x="9584" y="3829"/>
                  </a:cubicBezTo>
                  <a:cubicBezTo>
                    <a:pt x="9737" y="3677"/>
                    <a:pt x="9813" y="3448"/>
                    <a:pt x="9691" y="3250"/>
                  </a:cubicBezTo>
                  <a:cubicBezTo>
                    <a:pt x="9600" y="3083"/>
                    <a:pt x="9401" y="3022"/>
                    <a:pt x="9219" y="2991"/>
                  </a:cubicBezTo>
                  <a:cubicBezTo>
                    <a:pt x="9197" y="2990"/>
                    <a:pt x="9176" y="2989"/>
                    <a:pt x="9155" y="2989"/>
                  </a:cubicBezTo>
                  <a:cubicBezTo>
                    <a:pt x="8935" y="2989"/>
                    <a:pt x="8728" y="3058"/>
                    <a:pt x="8533" y="3113"/>
                  </a:cubicBezTo>
                  <a:cubicBezTo>
                    <a:pt x="8068" y="3273"/>
                    <a:pt x="7576" y="3557"/>
                    <a:pt x="7083" y="3557"/>
                  </a:cubicBezTo>
                  <a:cubicBezTo>
                    <a:pt x="7058" y="3557"/>
                    <a:pt x="7034" y="3556"/>
                    <a:pt x="7009" y="3555"/>
                  </a:cubicBezTo>
                  <a:cubicBezTo>
                    <a:pt x="7162" y="3372"/>
                    <a:pt x="7375" y="3235"/>
                    <a:pt x="7588" y="3113"/>
                  </a:cubicBezTo>
                  <a:cubicBezTo>
                    <a:pt x="7847" y="2976"/>
                    <a:pt x="8106" y="2839"/>
                    <a:pt x="8350" y="2656"/>
                  </a:cubicBezTo>
                  <a:cubicBezTo>
                    <a:pt x="8823" y="2290"/>
                    <a:pt x="9203" y="1818"/>
                    <a:pt x="9447" y="1285"/>
                  </a:cubicBezTo>
                  <a:cubicBezTo>
                    <a:pt x="9569" y="1011"/>
                    <a:pt x="9676" y="675"/>
                    <a:pt x="9523" y="386"/>
                  </a:cubicBezTo>
                  <a:cubicBezTo>
                    <a:pt x="9417" y="157"/>
                    <a:pt x="9158" y="35"/>
                    <a:pt x="8914" y="5"/>
                  </a:cubicBezTo>
                  <a:cubicBezTo>
                    <a:pt x="8883" y="2"/>
                    <a:pt x="8853" y="0"/>
                    <a:pt x="88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 flipH="1">
              <a:off x="5613034" y="603424"/>
              <a:ext cx="601393" cy="1140144"/>
            </a:xfrm>
            <a:custGeom>
              <a:avLst/>
              <a:gdLst/>
              <a:ahLst/>
              <a:cxnLst/>
              <a:rect l="l" t="t" r="r" b="b"/>
              <a:pathLst>
                <a:path w="8266" h="15671" extrusionOk="0">
                  <a:moveTo>
                    <a:pt x="8139" y="0"/>
                  </a:moveTo>
                  <a:cubicBezTo>
                    <a:pt x="8120" y="0"/>
                    <a:pt x="8101" y="8"/>
                    <a:pt x="8085" y="24"/>
                  </a:cubicBezTo>
                  <a:cubicBezTo>
                    <a:pt x="7247" y="832"/>
                    <a:pt x="6470" y="1700"/>
                    <a:pt x="5753" y="2599"/>
                  </a:cubicBezTo>
                  <a:cubicBezTo>
                    <a:pt x="5022" y="3513"/>
                    <a:pt x="4367" y="4458"/>
                    <a:pt x="3758" y="5448"/>
                  </a:cubicBezTo>
                  <a:cubicBezTo>
                    <a:pt x="3148" y="6439"/>
                    <a:pt x="2615" y="7459"/>
                    <a:pt x="2127" y="8511"/>
                  </a:cubicBezTo>
                  <a:cubicBezTo>
                    <a:pt x="1655" y="9577"/>
                    <a:pt x="1244" y="10659"/>
                    <a:pt x="893" y="11756"/>
                  </a:cubicBezTo>
                  <a:cubicBezTo>
                    <a:pt x="558" y="12868"/>
                    <a:pt x="284" y="13980"/>
                    <a:pt x="86" y="15123"/>
                  </a:cubicBezTo>
                  <a:cubicBezTo>
                    <a:pt x="55" y="15260"/>
                    <a:pt x="40" y="15413"/>
                    <a:pt x="10" y="15550"/>
                  </a:cubicBezTo>
                  <a:cubicBezTo>
                    <a:pt x="0" y="15624"/>
                    <a:pt x="59" y="15670"/>
                    <a:pt x="110" y="15670"/>
                  </a:cubicBezTo>
                  <a:cubicBezTo>
                    <a:pt x="142" y="15670"/>
                    <a:pt x="171" y="15652"/>
                    <a:pt x="177" y="15611"/>
                  </a:cubicBezTo>
                  <a:cubicBezTo>
                    <a:pt x="375" y="14468"/>
                    <a:pt x="619" y="13341"/>
                    <a:pt x="939" y="12228"/>
                  </a:cubicBezTo>
                  <a:cubicBezTo>
                    <a:pt x="1274" y="11131"/>
                    <a:pt x="1655" y="10034"/>
                    <a:pt x="2127" y="8983"/>
                  </a:cubicBezTo>
                  <a:cubicBezTo>
                    <a:pt x="2584" y="7932"/>
                    <a:pt x="3102" y="6911"/>
                    <a:pt x="3681" y="5921"/>
                  </a:cubicBezTo>
                  <a:cubicBezTo>
                    <a:pt x="4276" y="4915"/>
                    <a:pt x="4916" y="3970"/>
                    <a:pt x="5632" y="3056"/>
                  </a:cubicBezTo>
                  <a:cubicBezTo>
                    <a:pt x="6332" y="2142"/>
                    <a:pt x="7094" y="1274"/>
                    <a:pt x="7902" y="451"/>
                  </a:cubicBezTo>
                  <a:cubicBezTo>
                    <a:pt x="8008" y="360"/>
                    <a:pt x="8100" y="253"/>
                    <a:pt x="8206" y="161"/>
                  </a:cubicBezTo>
                  <a:cubicBezTo>
                    <a:pt x="8266" y="90"/>
                    <a:pt x="8205" y="0"/>
                    <a:pt x="8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 flipH="1">
              <a:off x="5346826" y="3058078"/>
              <a:ext cx="630859" cy="853780"/>
            </a:xfrm>
            <a:custGeom>
              <a:avLst/>
              <a:gdLst/>
              <a:ahLst/>
              <a:cxnLst/>
              <a:rect l="l" t="t" r="r" b="b"/>
              <a:pathLst>
                <a:path w="8671" h="11735" extrusionOk="0">
                  <a:moveTo>
                    <a:pt x="348" y="0"/>
                  </a:moveTo>
                  <a:cubicBezTo>
                    <a:pt x="297" y="0"/>
                    <a:pt x="261" y="55"/>
                    <a:pt x="275" y="109"/>
                  </a:cubicBezTo>
                  <a:cubicBezTo>
                    <a:pt x="443" y="917"/>
                    <a:pt x="92" y="1724"/>
                    <a:pt x="31" y="2532"/>
                  </a:cubicBezTo>
                  <a:cubicBezTo>
                    <a:pt x="1" y="2897"/>
                    <a:pt x="16" y="3263"/>
                    <a:pt x="153" y="3613"/>
                  </a:cubicBezTo>
                  <a:cubicBezTo>
                    <a:pt x="275" y="3918"/>
                    <a:pt x="488" y="4208"/>
                    <a:pt x="824" y="4314"/>
                  </a:cubicBezTo>
                  <a:cubicBezTo>
                    <a:pt x="900" y="4337"/>
                    <a:pt x="976" y="4352"/>
                    <a:pt x="1050" y="4352"/>
                  </a:cubicBezTo>
                  <a:cubicBezTo>
                    <a:pt x="1124" y="4352"/>
                    <a:pt x="1197" y="4337"/>
                    <a:pt x="1265" y="4299"/>
                  </a:cubicBezTo>
                  <a:cubicBezTo>
                    <a:pt x="1448" y="4208"/>
                    <a:pt x="1540" y="4025"/>
                    <a:pt x="1585" y="3827"/>
                  </a:cubicBezTo>
                  <a:cubicBezTo>
                    <a:pt x="1631" y="3644"/>
                    <a:pt x="1631" y="3461"/>
                    <a:pt x="1738" y="3293"/>
                  </a:cubicBezTo>
                  <a:cubicBezTo>
                    <a:pt x="1793" y="3197"/>
                    <a:pt x="1898" y="3076"/>
                    <a:pt x="2018" y="3076"/>
                  </a:cubicBezTo>
                  <a:cubicBezTo>
                    <a:pt x="2031" y="3076"/>
                    <a:pt x="2044" y="3077"/>
                    <a:pt x="2058" y="3080"/>
                  </a:cubicBezTo>
                  <a:cubicBezTo>
                    <a:pt x="2210" y="3095"/>
                    <a:pt x="2240" y="3263"/>
                    <a:pt x="2225" y="3385"/>
                  </a:cubicBezTo>
                  <a:cubicBezTo>
                    <a:pt x="2195" y="3552"/>
                    <a:pt x="2103" y="3689"/>
                    <a:pt x="1997" y="3827"/>
                  </a:cubicBezTo>
                  <a:cubicBezTo>
                    <a:pt x="1722" y="4147"/>
                    <a:pt x="1342" y="4451"/>
                    <a:pt x="1235" y="4878"/>
                  </a:cubicBezTo>
                  <a:cubicBezTo>
                    <a:pt x="1159" y="5198"/>
                    <a:pt x="1235" y="5609"/>
                    <a:pt x="1540" y="5792"/>
                  </a:cubicBezTo>
                  <a:cubicBezTo>
                    <a:pt x="1627" y="5846"/>
                    <a:pt x="1718" y="5870"/>
                    <a:pt x="1809" y="5870"/>
                  </a:cubicBezTo>
                  <a:cubicBezTo>
                    <a:pt x="2047" y="5870"/>
                    <a:pt x="2280" y="5706"/>
                    <a:pt x="2423" y="5518"/>
                  </a:cubicBezTo>
                  <a:cubicBezTo>
                    <a:pt x="2560" y="5335"/>
                    <a:pt x="2652" y="5122"/>
                    <a:pt x="2789" y="4939"/>
                  </a:cubicBezTo>
                  <a:cubicBezTo>
                    <a:pt x="2850" y="4847"/>
                    <a:pt x="2911" y="4771"/>
                    <a:pt x="3002" y="4726"/>
                  </a:cubicBezTo>
                  <a:cubicBezTo>
                    <a:pt x="3035" y="4712"/>
                    <a:pt x="3074" y="4702"/>
                    <a:pt x="3109" y="4702"/>
                  </a:cubicBezTo>
                  <a:cubicBezTo>
                    <a:pt x="3154" y="4702"/>
                    <a:pt x="3192" y="4720"/>
                    <a:pt x="3200" y="4771"/>
                  </a:cubicBezTo>
                  <a:cubicBezTo>
                    <a:pt x="3216" y="4832"/>
                    <a:pt x="3155" y="4924"/>
                    <a:pt x="3109" y="4969"/>
                  </a:cubicBezTo>
                  <a:cubicBezTo>
                    <a:pt x="3048" y="5045"/>
                    <a:pt x="2972" y="5106"/>
                    <a:pt x="2911" y="5183"/>
                  </a:cubicBezTo>
                  <a:cubicBezTo>
                    <a:pt x="2758" y="5350"/>
                    <a:pt x="2606" y="5533"/>
                    <a:pt x="2499" y="5731"/>
                  </a:cubicBezTo>
                  <a:cubicBezTo>
                    <a:pt x="2301" y="6082"/>
                    <a:pt x="2195" y="6493"/>
                    <a:pt x="2378" y="6859"/>
                  </a:cubicBezTo>
                  <a:cubicBezTo>
                    <a:pt x="2439" y="7011"/>
                    <a:pt x="2576" y="7133"/>
                    <a:pt x="2743" y="7178"/>
                  </a:cubicBezTo>
                  <a:cubicBezTo>
                    <a:pt x="2769" y="7183"/>
                    <a:pt x="2794" y="7185"/>
                    <a:pt x="2819" y="7185"/>
                  </a:cubicBezTo>
                  <a:cubicBezTo>
                    <a:pt x="2960" y="7185"/>
                    <a:pt x="3097" y="7117"/>
                    <a:pt x="3200" y="7026"/>
                  </a:cubicBezTo>
                  <a:cubicBezTo>
                    <a:pt x="3353" y="6889"/>
                    <a:pt x="3459" y="6706"/>
                    <a:pt x="3566" y="6523"/>
                  </a:cubicBezTo>
                  <a:cubicBezTo>
                    <a:pt x="3688" y="6325"/>
                    <a:pt x="3779" y="6097"/>
                    <a:pt x="3855" y="5883"/>
                  </a:cubicBezTo>
                  <a:cubicBezTo>
                    <a:pt x="3886" y="5792"/>
                    <a:pt x="3916" y="5670"/>
                    <a:pt x="4008" y="5624"/>
                  </a:cubicBezTo>
                  <a:cubicBezTo>
                    <a:pt x="4031" y="5613"/>
                    <a:pt x="4057" y="5608"/>
                    <a:pt x="4082" y="5608"/>
                  </a:cubicBezTo>
                  <a:cubicBezTo>
                    <a:pt x="4123" y="5608"/>
                    <a:pt x="4162" y="5621"/>
                    <a:pt x="4191" y="5640"/>
                  </a:cubicBezTo>
                  <a:cubicBezTo>
                    <a:pt x="4358" y="5746"/>
                    <a:pt x="4374" y="5914"/>
                    <a:pt x="4328" y="6082"/>
                  </a:cubicBezTo>
                  <a:cubicBezTo>
                    <a:pt x="4282" y="6295"/>
                    <a:pt x="4160" y="6508"/>
                    <a:pt x="4069" y="6706"/>
                  </a:cubicBezTo>
                  <a:cubicBezTo>
                    <a:pt x="3977" y="6935"/>
                    <a:pt x="3871" y="7163"/>
                    <a:pt x="3764" y="7392"/>
                  </a:cubicBezTo>
                  <a:cubicBezTo>
                    <a:pt x="3612" y="7727"/>
                    <a:pt x="3383" y="8154"/>
                    <a:pt x="3520" y="8550"/>
                  </a:cubicBezTo>
                  <a:cubicBezTo>
                    <a:pt x="3612" y="8778"/>
                    <a:pt x="3831" y="8972"/>
                    <a:pt x="4070" y="8972"/>
                  </a:cubicBezTo>
                  <a:cubicBezTo>
                    <a:pt x="4150" y="8972"/>
                    <a:pt x="4232" y="8950"/>
                    <a:pt x="4313" y="8900"/>
                  </a:cubicBezTo>
                  <a:cubicBezTo>
                    <a:pt x="4450" y="8794"/>
                    <a:pt x="4541" y="8641"/>
                    <a:pt x="4617" y="8489"/>
                  </a:cubicBezTo>
                  <a:cubicBezTo>
                    <a:pt x="4709" y="8291"/>
                    <a:pt x="4785" y="8093"/>
                    <a:pt x="4892" y="7910"/>
                  </a:cubicBezTo>
                  <a:cubicBezTo>
                    <a:pt x="4983" y="7757"/>
                    <a:pt x="5090" y="7605"/>
                    <a:pt x="5211" y="7468"/>
                  </a:cubicBezTo>
                  <a:lnTo>
                    <a:pt x="5211" y="7468"/>
                  </a:lnTo>
                  <a:cubicBezTo>
                    <a:pt x="5257" y="7818"/>
                    <a:pt x="5120" y="8169"/>
                    <a:pt x="4998" y="8474"/>
                  </a:cubicBezTo>
                  <a:cubicBezTo>
                    <a:pt x="4831" y="8900"/>
                    <a:pt x="4709" y="9342"/>
                    <a:pt x="4693" y="9799"/>
                  </a:cubicBezTo>
                  <a:cubicBezTo>
                    <a:pt x="4693" y="9997"/>
                    <a:pt x="4678" y="10226"/>
                    <a:pt x="4754" y="10424"/>
                  </a:cubicBezTo>
                  <a:cubicBezTo>
                    <a:pt x="4813" y="10598"/>
                    <a:pt x="4940" y="10745"/>
                    <a:pt x="5123" y="10745"/>
                  </a:cubicBezTo>
                  <a:cubicBezTo>
                    <a:pt x="5132" y="10745"/>
                    <a:pt x="5141" y="10744"/>
                    <a:pt x="5151" y="10744"/>
                  </a:cubicBezTo>
                  <a:cubicBezTo>
                    <a:pt x="5303" y="10744"/>
                    <a:pt x="5440" y="10622"/>
                    <a:pt x="5516" y="10485"/>
                  </a:cubicBezTo>
                  <a:cubicBezTo>
                    <a:pt x="5623" y="10317"/>
                    <a:pt x="5669" y="10119"/>
                    <a:pt x="5699" y="9921"/>
                  </a:cubicBezTo>
                  <a:cubicBezTo>
                    <a:pt x="5760" y="9494"/>
                    <a:pt x="5729" y="9007"/>
                    <a:pt x="5958" y="8626"/>
                  </a:cubicBezTo>
                  <a:cubicBezTo>
                    <a:pt x="6034" y="8824"/>
                    <a:pt x="6049" y="9022"/>
                    <a:pt x="6049" y="9235"/>
                  </a:cubicBezTo>
                  <a:cubicBezTo>
                    <a:pt x="6065" y="9479"/>
                    <a:pt x="6065" y="9738"/>
                    <a:pt x="6110" y="9982"/>
                  </a:cubicBezTo>
                  <a:cubicBezTo>
                    <a:pt x="6187" y="10469"/>
                    <a:pt x="6400" y="10927"/>
                    <a:pt x="6705" y="11323"/>
                  </a:cubicBezTo>
                  <a:cubicBezTo>
                    <a:pt x="6857" y="11521"/>
                    <a:pt x="7055" y="11734"/>
                    <a:pt x="7329" y="11734"/>
                  </a:cubicBezTo>
                  <a:cubicBezTo>
                    <a:pt x="7543" y="11719"/>
                    <a:pt x="7741" y="11597"/>
                    <a:pt x="7847" y="11414"/>
                  </a:cubicBezTo>
                  <a:cubicBezTo>
                    <a:pt x="8137" y="10987"/>
                    <a:pt x="7923" y="10393"/>
                    <a:pt x="7756" y="9951"/>
                  </a:cubicBezTo>
                  <a:cubicBezTo>
                    <a:pt x="7558" y="9418"/>
                    <a:pt x="7284" y="8900"/>
                    <a:pt x="6964" y="8428"/>
                  </a:cubicBezTo>
                  <a:lnTo>
                    <a:pt x="6964" y="8428"/>
                  </a:lnTo>
                  <a:cubicBezTo>
                    <a:pt x="7268" y="8565"/>
                    <a:pt x="7573" y="8687"/>
                    <a:pt x="7893" y="8778"/>
                  </a:cubicBezTo>
                  <a:cubicBezTo>
                    <a:pt x="8046" y="8820"/>
                    <a:pt x="8199" y="8887"/>
                    <a:pt x="8363" y="8887"/>
                  </a:cubicBezTo>
                  <a:cubicBezTo>
                    <a:pt x="8379" y="8887"/>
                    <a:pt x="8395" y="8886"/>
                    <a:pt x="8411" y="8885"/>
                  </a:cubicBezTo>
                  <a:cubicBezTo>
                    <a:pt x="8533" y="8870"/>
                    <a:pt x="8655" y="8809"/>
                    <a:pt x="8670" y="8672"/>
                  </a:cubicBezTo>
                  <a:cubicBezTo>
                    <a:pt x="8670" y="8519"/>
                    <a:pt x="8502" y="8382"/>
                    <a:pt x="8396" y="8275"/>
                  </a:cubicBezTo>
                  <a:cubicBezTo>
                    <a:pt x="8274" y="8138"/>
                    <a:pt x="8122" y="8016"/>
                    <a:pt x="7984" y="7895"/>
                  </a:cubicBezTo>
                  <a:cubicBezTo>
                    <a:pt x="7680" y="7666"/>
                    <a:pt x="7375" y="7468"/>
                    <a:pt x="7040" y="7300"/>
                  </a:cubicBezTo>
                  <a:cubicBezTo>
                    <a:pt x="6796" y="7178"/>
                    <a:pt x="6507" y="7041"/>
                    <a:pt x="6369" y="6798"/>
                  </a:cubicBezTo>
                  <a:lnTo>
                    <a:pt x="6369" y="6798"/>
                  </a:lnTo>
                  <a:cubicBezTo>
                    <a:pt x="6705" y="6859"/>
                    <a:pt x="7025" y="6919"/>
                    <a:pt x="7360" y="6980"/>
                  </a:cubicBezTo>
                  <a:cubicBezTo>
                    <a:pt x="7406" y="6986"/>
                    <a:pt x="7456" y="6992"/>
                    <a:pt x="7506" y="6992"/>
                  </a:cubicBezTo>
                  <a:cubicBezTo>
                    <a:pt x="7588" y="6992"/>
                    <a:pt x="7669" y="6976"/>
                    <a:pt x="7725" y="6919"/>
                  </a:cubicBezTo>
                  <a:cubicBezTo>
                    <a:pt x="7802" y="6828"/>
                    <a:pt x="7786" y="6691"/>
                    <a:pt x="7725" y="6600"/>
                  </a:cubicBezTo>
                  <a:cubicBezTo>
                    <a:pt x="7634" y="6478"/>
                    <a:pt x="7482" y="6401"/>
                    <a:pt x="7360" y="6310"/>
                  </a:cubicBezTo>
                  <a:cubicBezTo>
                    <a:pt x="7207" y="6203"/>
                    <a:pt x="7040" y="6097"/>
                    <a:pt x="6872" y="6005"/>
                  </a:cubicBezTo>
                  <a:cubicBezTo>
                    <a:pt x="6567" y="5823"/>
                    <a:pt x="6232" y="5670"/>
                    <a:pt x="5912" y="5503"/>
                  </a:cubicBezTo>
                  <a:cubicBezTo>
                    <a:pt x="5684" y="5396"/>
                    <a:pt x="5440" y="5244"/>
                    <a:pt x="5318" y="5015"/>
                  </a:cubicBezTo>
                  <a:lnTo>
                    <a:pt x="5318" y="5015"/>
                  </a:lnTo>
                  <a:cubicBezTo>
                    <a:pt x="5486" y="5061"/>
                    <a:pt x="5653" y="5106"/>
                    <a:pt x="5806" y="5167"/>
                  </a:cubicBezTo>
                  <a:cubicBezTo>
                    <a:pt x="6004" y="5213"/>
                    <a:pt x="6187" y="5289"/>
                    <a:pt x="6385" y="5335"/>
                  </a:cubicBezTo>
                  <a:cubicBezTo>
                    <a:pt x="6433" y="5344"/>
                    <a:pt x="6482" y="5349"/>
                    <a:pt x="6530" y="5349"/>
                  </a:cubicBezTo>
                  <a:cubicBezTo>
                    <a:pt x="6647" y="5349"/>
                    <a:pt x="6760" y="5319"/>
                    <a:pt x="6857" y="5244"/>
                  </a:cubicBezTo>
                  <a:cubicBezTo>
                    <a:pt x="6979" y="5137"/>
                    <a:pt x="7009" y="4985"/>
                    <a:pt x="6918" y="4832"/>
                  </a:cubicBezTo>
                  <a:cubicBezTo>
                    <a:pt x="6842" y="4695"/>
                    <a:pt x="6674" y="4588"/>
                    <a:pt x="6537" y="4497"/>
                  </a:cubicBezTo>
                  <a:cubicBezTo>
                    <a:pt x="6385" y="4390"/>
                    <a:pt x="6232" y="4299"/>
                    <a:pt x="6065" y="4223"/>
                  </a:cubicBezTo>
                  <a:cubicBezTo>
                    <a:pt x="5729" y="4070"/>
                    <a:pt x="5379" y="3948"/>
                    <a:pt x="5029" y="3796"/>
                  </a:cubicBezTo>
                  <a:cubicBezTo>
                    <a:pt x="4739" y="3674"/>
                    <a:pt x="4465" y="3537"/>
                    <a:pt x="4221" y="3339"/>
                  </a:cubicBezTo>
                  <a:lnTo>
                    <a:pt x="4221" y="3339"/>
                  </a:lnTo>
                  <a:cubicBezTo>
                    <a:pt x="4556" y="3430"/>
                    <a:pt x="4892" y="3522"/>
                    <a:pt x="5227" y="3613"/>
                  </a:cubicBezTo>
                  <a:cubicBezTo>
                    <a:pt x="5352" y="3648"/>
                    <a:pt x="5487" y="3690"/>
                    <a:pt x="5617" y="3690"/>
                  </a:cubicBezTo>
                  <a:cubicBezTo>
                    <a:pt x="5660" y="3690"/>
                    <a:pt x="5703" y="3686"/>
                    <a:pt x="5745" y="3674"/>
                  </a:cubicBezTo>
                  <a:cubicBezTo>
                    <a:pt x="5897" y="3629"/>
                    <a:pt x="6019" y="3507"/>
                    <a:pt x="6004" y="3339"/>
                  </a:cubicBezTo>
                  <a:cubicBezTo>
                    <a:pt x="5989" y="3171"/>
                    <a:pt x="5806" y="3050"/>
                    <a:pt x="5684" y="2958"/>
                  </a:cubicBezTo>
                  <a:cubicBezTo>
                    <a:pt x="5531" y="2836"/>
                    <a:pt x="5364" y="2745"/>
                    <a:pt x="5196" y="2653"/>
                  </a:cubicBezTo>
                  <a:cubicBezTo>
                    <a:pt x="4831" y="2471"/>
                    <a:pt x="4450" y="2349"/>
                    <a:pt x="4084" y="2196"/>
                  </a:cubicBezTo>
                  <a:cubicBezTo>
                    <a:pt x="3688" y="2044"/>
                    <a:pt x="3307" y="1876"/>
                    <a:pt x="2972" y="1633"/>
                  </a:cubicBezTo>
                  <a:cubicBezTo>
                    <a:pt x="3033" y="1602"/>
                    <a:pt x="3101" y="1591"/>
                    <a:pt x="3170" y="1591"/>
                  </a:cubicBezTo>
                  <a:cubicBezTo>
                    <a:pt x="3238" y="1591"/>
                    <a:pt x="3307" y="1602"/>
                    <a:pt x="3368" y="1617"/>
                  </a:cubicBezTo>
                  <a:cubicBezTo>
                    <a:pt x="3551" y="1663"/>
                    <a:pt x="3718" y="1770"/>
                    <a:pt x="3901" y="1815"/>
                  </a:cubicBezTo>
                  <a:cubicBezTo>
                    <a:pt x="3973" y="1835"/>
                    <a:pt x="4053" y="1849"/>
                    <a:pt x="4133" y="1849"/>
                  </a:cubicBezTo>
                  <a:cubicBezTo>
                    <a:pt x="4240" y="1849"/>
                    <a:pt x="4347" y="1824"/>
                    <a:pt x="4434" y="1755"/>
                  </a:cubicBezTo>
                  <a:cubicBezTo>
                    <a:pt x="4556" y="1648"/>
                    <a:pt x="4556" y="1480"/>
                    <a:pt x="4480" y="1343"/>
                  </a:cubicBezTo>
                  <a:cubicBezTo>
                    <a:pt x="4389" y="1206"/>
                    <a:pt x="4236" y="1115"/>
                    <a:pt x="4084" y="1054"/>
                  </a:cubicBezTo>
                  <a:cubicBezTo>
                    <a:pt x="3871" y="947"/>
                    <a:pt x="3642" y="871"/>
                    <a:pt x="3414" y="795"/>
                  </a:cubicBezTo>
                  <a:cubicBezTo>
                    <a:pt x="2957" y="642"/>
                    <a:pt x="2484" y="520"/>
                    <a:pt x="2012" y="414"/>
                  </a:cubicBezTo>
                  <a:cubicBezTo>
                    <a:pt x="1463" y="277"/>
                    <a:pt x="915" y="140"/>
                    <a:pt x="366" y="2"/>
                  </a:cubicBezTo>
                  <a:cubicBezTo>
                    <a:pt x="360" y="1"/>
                    <a:pt x="354" y="0"/>
                    <a:pt x="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 flipH="1">
              <a:off x="5443007" y="2967135"/>
              <a:ext cx="625475" cy="880627"/>
            </a:xfrm>
            <a:custGeom>
              <a:avLst/>
              <a:gdLst/>
              <a:ahLst/>
              <a:cxnLst/>
              <a:rect l="l" t="t" r="r" b="b"/>
              <a:pathLst>
                <a:path w="8597" h="12104" extrusionOk="0">
                  <a:moveTo>
                    <a:pt x="117" y="0"/>
                  </a:moveTo>
                  <a:cubicBezTo>
                    <a:pt x="54" y="0"/>
                    <a:pt x="0" y="77"/>
                    <a:pt x="60" y="125"/>
                  </a:cubicBezTo>
                  <a:cubicBezTo>
                    <a:pt x="837" y="704"/>
                    <a:pt x="1569" y="1329"/>
                    <a:pt x="2270" y="1999"/>
                  </a:cubicBezTo>
                  <a:cubicBezTo>
                    <a:pt x="2970" y="2654"/>
                    <a:pt x="3626" y="3370"/>
                    <a:pt x="4220" y="4117"/>
                  </a:cubicBezTo>
                  <a:cubicBezTo>
                    <a:pt x="4829" y="4863"/>
                    <a:pt x="5393" y="5656"/>
                    <a:pt x="5896" y="6463"/>
                  </a:cubicBezTo>
                  <a:cubicBezTo>
                    <a:pt x="6414" y="7286"/>
                    <a:pt x="6871" y="8139"/>
                    <a:pt x="7282" y="9023"/>
                  </a:cubicBezTo>
                  <a:cubicBezTo>
                    <a:pt x="7678" y="9891"/>
                    <a:pt x="8029" y="10790"/>
                    <a:pt x="8318" y="11704"/>
                  </a:cubicBezTo>
                  <a:cubicBezTo>
                    <a:pt x="8364" y="11826"/>
                    <a:pt x="8394" y="11933"/>
                    <a:pt x="8425" y="12055"/>
                  </a:cubicBezTo>
                  <a:cubicBezTo>
                    <a:pt x="8436" y="12089"/>
                    <a:pt x="8464" y="12104"/>
                    <a:pt x="8494" y="12104"/>
                  </a:cubicBezTo>
                  <a:cubicBezTo>
                    <a:pt x="8543" y="12104"/>
                    <a:pt x="8596" y="12061"/>
                    <a:pt x="8577" y="11994"/>
                  </a:cubicBezTo>
                  <a:cubicBezTo>
                    <a:pt x="8303" y="11064"/>
                    <a:pt x="7953" y="10165"/>
                    <a:pt x="7572" y="9282"/>
                  </a:cubicBezTo>
                  <a:cubicBezTo>
                    <a:pt x="7176" y="8398"/>
                    <a:pt x="6718" y="7530"/>
                    <a:pt x="6216" y="6707"/>
                  </a:cubicBezTo>
                  <a:cubicBezTo>
                    <a:pt x="5728" y="5869"/>
                    <a:pt x="5164" y="5077"/>
                    <a:pt x="4570" y="4315"/>
                  </a:cubicBezTo>
                  <a:cubicBezTo>
                    <a:pt x="3976" y="3553"/>
                    <a:pt x="3321" y="2822"/>
                    <a:pt x="2635" y="2136"/>
                  </a:cubicBezTo>
                  <a:cubicBezTo>
                    <a:pt x="1950" y="1466"/>
                    <a:pt x="1218" y="826"/>
                    <a:pt x="457" y="232"/>
                  </a:cubicBezTo>
                  <a:cubicBezTo>
                    <a:pt x="365" y="155"/>
                    <a:pt x="258" y="94"/>
                    <a:pt x="167" y="18"/>
                  </a:cubicBezTo>
                  <a:cubicBezTo>
                    <a:pt x="151" y="5"/>
                    <a:pt x="134" y="0"/>
                    <a:pt x="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 flipH="1">
              <a:off x="7771070" y="770103"/>
              <a:ext cx="786045" cy="973680"/>
            </a:xfrm>
            <a:custGeom>
              <a:avLst/>
              <a:gdLst/>
              <a:ahLst/>
              <a:cxnLst/>
              <a:rect l="l" t="t" r="r" b="b"/>
              <a:pathLst>
                <a:path w="10804" h="13383" extrusionOk="0">
                  <a:moveTo>
                    <a:pt x="1383" y="1"/>
                  </a:moveTo>
                  <a:cubicBezTo>
                    <a:pt x="1364" y="1"/>
                    <a:pt x="1345" y="2"/>
                    <a:pt x="1326" y="4"/>
                  </a:cubicBezTo>
                  <a:cubicBezTo>
                    <a:pt x="1083" y="19"/>
                    <a:pt x="869" y="202"/>
                    <a:pt x="747" y="415"/>
                  </a:cubicBezTo>
                  <a:cubicBezTo>
                    <a:pt x="427" y="948"/>
                    <a:pt x="747" y="1649"/>
                    <a:pt x="976" y="2152"/>
                  </a:cubicBezTo>
                  <a:cubicBezTo>
                    <a:pt x="1265" y="2776"/>
                    <a:pt x="1631" y="3371"/>
                    <a:pt x="2058" y="3904"/>
                  </a:cubicBezTo>
                  <a:cubicBezTo>
                    <a:pt x="1677" y="3767"/>
                    <a:pt x="1296" y="3660"/>
                    <a:pt x="915" y="3569"/>
                  </a:cubicBezTo>
                  <a:cubicBezTo>
                    <a:pt x="748" y="3530"/>
                    <a:pt x="571" y="3470"/>
                    <a:pt x="392" y="3470"/>
                  </a:cubicBezTo>
                  <a:cubicBezTo>
                    <a:pt x="358" y="3470"/>
                    <a:pt x="324" y="3472"/>
                    <a:pt x="290" y="3477"/>
                  </a:cubicBezTo>
                  <a:cubicBezTo>
                    <a:pt x="153" y="3508"/>
                    <a:pt x="1" y="3584"/>
                    <a:pt x="1" y="3752"/>
                  </a:cubicBezTo>
                  <a:cubicBezTo>
                    <a:pt x="1" y="3950"/>
                    <a:pt x="214" y="4087"/>
                    <a:pt x="351" y="4209"/>
                  </a:cubicBezTo>
                  <a:cubicBezTo>
                    <a:pt x="519" y="4361"/>
                    <a:pt x="702" y="4498"/>
                    <a:pt x="884" y="4620"/>
                  </a:cubicBezTo>
                  <a:cubicBezTo>
                    <a:pt x="1250" y="4879"/>
                    <a:pt x="1646" y="5077"/>
                    <a:pt x="2058" y="5245"/>
                  </a:cubicBezTo>
                  <a:cubicBezTo>
                    <a:pt x="2362" y="5382"/>
                    <a:pt x="2728" y="5519"/>
                    <a:pt x="2896" y="5808"/>
                  </a:cubicBezTo>
                  <a:cubicBezTo>
                    <a:pt x="2499" y="5747"/>
                    <a:pt x="2103" y="5702"/>
                    <a:pt x="1692" y="5656"/>
                  </a:cubicBezTo>
                  <a:cubicBezTo>
                    <a:pt x="1656" y="5652"/>
                    <a:pt x="1617" y="5649"/>
                    <a:pt x="1578" y="5649"/>
                  </a:cubicBezTo>
                  <a:cubicBezTo>
                    <a:pt x="1466" y="5649"/>
                    <a:pt x="1348" y="5673"/>
                    <a:pt x="1281" y="5763"/>
                  </a:cubicBezTo>
                  <a:cubicBezTo>
                    <a:pt x="1174" y="5885"/>
                    <a:pt x="1220" y="6037"/>
                    <a:pt x="1311" y="6144"/>
                  </a:cubicBezTo>
                  <a:cubicBezTo>
                    <a:pt x="1418" y="6281"/>
                    <a:pt x="1601" y="6372"/>
                    <a:pt x="1753" y="6464"/>
                  </a:cubicBezTo>
                  <a:cubicBezTo>
                    <a:pt x="1951" y="6570"/>
                    <a:pt x="2149" y="6677"/>
                    <a:pt x="2362" y="6783"/>
                  </a:cubicBezTo>
                  <a:cubicBezTo>
                    <a:pt x="2743" y="6982"/>
                    <a:pt x="3155" y="7134"/>
                    <a:pt x="3551" y="7302"/>
                  </a:cubicBezTo>
                  <a:cubicBezTo>
                    <a:pt x="3840" y="7408"/>
                    <a:pt x="4145" y="7561"/>
                    <a:pt x="4297" y="7835"/>
                  </a:cubicBezTo>
                  <a:cubicBezTo>
                    <a:pt x="4099" y="7789"/>
                    <a:pt x="3901" y="7743"/>
                    <a:pt x="3703" y="7698"/>
                  </a:cubicBezTo>
                  <a:cubicBezTo>
                    <a:pt x="3459" y="7652"/>
                    <a:pt x="3231" y="7576"/>
                    <a:pt x="2987" y="7545"/>
                  </a:cubicBezTo>
                  <a:cubicBezTo>
                    <a:pt x="2941" y="7538"/>
                    <a:pt x="2896" y="7534"/>
                    <a:pt x="2851" y="7534"/>
                  </a:cubicBezTo>
                  <a:cubicBezTo>
                    <a:pt x="2701" y="7534"/>
                    <a:pt x="2559" y="7577"/>
                    <a:pt x="2454" y="7682"/>
                  </a:cubicBezTo>
                  <a:cubicBezTo>
                    <a:pt x="2317" y="7820"/>
                    <a:pt x="2286" y="8018"/>
                    <a:pt x="2393" y="8170"/>
                  </a:cubicBezTo>
                  <a:cubicBezTo>
                    <a:pt x="2515" y="8338"/>
                    <a:pt x="2713" y="8459"/>
                    <a:pt x="2880" y="8551"/>
                  </a:cubicBezTo>
                  <a:cubicBezTo>
                    <a:pt x="3078" y="8673"/>
                    <a:pt x="3276" y="8764"/>
                    <a:pt x="3475" y="8840"/>
                  </a:cubicBezTo>
                  <a:cubicBezTo>
                    <a:pt x="3886" y="8993"/>
                    <a:pt x="4313" y="9115"/>
                    <a:pt x="4739" y="9252"/>
                  </a:cubicBezTo>
                  <a:cubicBezTo>
                    <a:pt x="5090" y="9374"/>
                    <a:pt x="5440" y="9526"/>
                    <a:pt x="5745" y="9739"/>
                  </a:cubicBezTo>
                  <a:cubicBezTo>
                    <a:pt x="5333" y="9663"/>
                    <a:pt x="4922" y="9587"/>
                    <a:pt x="4526" y="9495"/>
                  </a:cubicBezTo>
                  <a:cubicBezTo>
                    <a:pt x="4389" y="9474"/>
                    <a:pt x="4238" y="9439"/>
                    <a:pt x="4092" y="9439"/>
                  </a:cubicBezTo>
                  <a:cubicBezTo>
                    <a:pt x="4027" y="9439"/>
                    <a:pt x="3963" y="9446"/>
                    <a:pt x="3901" y="9465"/>
                  </a:cubicBezTo>
                  <a:cubicBezTo>
                    <a:pt x="3718" y="9526"/>
                    <a:pt x="3581" y="9694"/>
                    <a:pt x="3612" y="9876"/>
                  </a:cubicBezTo>
                  <a:cubicBezTo>
                    <a:pt x="3642" y="10090"/>
                    <a:pt x="3871" y="10212"/>
                    <a:pt x="4023" y="10318"/>
                  </a:cubicBezTo>
                  <a:cubicBezTo>
                    <a:pt x="4221" y="10440"/>
                    <a:pt x="4434" y="10547"/>
                    <a:pt x="4632" y="10623"/>
                  </a:cubicBezTo>
                  <a:cubicBezTo>
                    <a:pt x="5074" y="10821"/>
                    <a:pt x="5547" y="10943"/>
                    <a:pt x="6004" y="11080"/>
                  </a:cubicBezTo>
                  <a:cubicBezTo>
                    <a:pt x="6476" y="11232"/>
                    <a:pt x="6948" y="11400"/>
                    <a:pt x="7375" y="11659"/>
                  </a:cubicBezTo>
                  <a:cubicBezTo>
                    <a:pt x="7288" y="11717"/>
                    <a:pt x="7183" y="11738"/>
                    <a:pt x="7078" y="11738"/>
                  </a:cubicBezTo>
                  <a:cubicBezTo>
                    <a:pt x="7018" y="11738"/>
                    <a:pt x="6958" y="11731"/>
                    <a:pt x="6903" y="11720"/>
                  </a:cubicBezTo>
                  <a:cubicBezTo>
                    <a:pt x="6674" y="11674"/>
                    <a:pt x="6476" y="11568"/>
                    <a:pt x="6247" y="11522"/>
                  </a:cubicBezTo>
                  <a:cubicBezTo>
                    <a:pt x="6181" y="11508"/>
                    <a:pt x="6111" y="11499"/>
                    <a:pt x="6041" y="11499"/>
                  </a:cubicBezTo>
                  <a:cubicBezTo>
                    <a:pt x="5889" y="11499"/>
                    <a:pt x="5738" y="11539"/>
                    <a:pt x="5623" y="11644"/>
                  </a:cubicBezTo>
                  <a:cubicBezTo>
                    <a:pt x="5486" y="11781"/>
                    <a:pt x="5486" y="11979"/>
                    <a:pt x="5608" y="12131"/>
                  </a:cubicBezTo>
                  <a:cubicBezTo>
                    <a:pt x="5714" y="12299"/>
                    <a:pt x="5912" y="12390"/>
                    <a:pt x="6080" y="12451"/>
                  </a:cubicBezTo>
                  <a:cubicBezTo>
                    <a:pt x="6354" y="12558"/>
                    <a:pt x="6628" y="12634"/>
                    <a:pt x="6918" y="12710"/>
                  </a:cubicBezTo>
                  <a:cubicBezTo>
                    <a:pt x="7482" y="12847"/>
                    <a:pt x="8045" y="12939"/>
                    <a:pt x="8609" y="13030"/>
                  </a:cubicBezTo>
                  <a:cubicBezTo>
                    <a:pt x="9279" y="13152"/>
                    <a:pt x="9950" y="13274"/>
                    <a:pt x="10620" y="13381"/>
                  </a:cubicBezTo>
                  <a:cubicBezTo>
                    <a:pt x="10626" y="13382"/>
                    <a:pt x="10631" y="13383"/>
                    <a:pt x="10636" y="13383"/>
                  </a:cubicBezTo>
                  <a:cubicBezTo>
                    <a:pt x="10689" y="13383"/>
                    <a:pt x="10726" y="13314"/>
                    <a:pt x="10712" y="13259"/>
                  </a:cubicBezTo>
                  <a:cubicBezTo>
                    <a:pt x="10453" y="12299"/>
                    <a:pt x="10803" y="11324"/>
                    <a:pt x="10803" y="10349"/>
                  </a:cubicBezTo>
                  <a:cubicBezTo>
                    <a:pt x="10803" y="9907"/>
                    <a:pt x="10757" y="9465"/>
                    <a:pt x="10559" y="9069"/>
                  </a:cubicBezTo>
                  <a:cubicBezTo>
                    <a:pt x="10392" y="8703"/>
                    <a:pt x="10102" y="8383"/>
                    <a:pt x="9706" y="8277"/>
                  </a:cubicBezTo>
                  <a:cubicBezTo>
                    <a:pt x="9640" y="8260"/>
                    <a:pt x="9573" y="8252"/>
                    <a:pt x="9506" y="8252"/>
                  </a:cubicBezTo>
                  <a:cubicBezTo>
                    <a:pt x="9387" y="8252"/>
                    <a:pt x="9270" y="8279"/>
                    <a:pt x="9173" y="8338"/>
                  </a:cubicBezTo>
                  <a:cubicBezTo>
                    <a:pt x="8959" y="8459"/>
                    <a:pt x="8883" y="8703"/>
                    <a:pt x="8838" y="8932"/>
                  </a:cubicBezTo>
                  <a:cubicBezTo>
                    <a:pt x="8807" y="9145"/>
                    <a:pt x="8807" y="9374"/>
                    <a:pt x="8700" y="9587"/>
                  </a:cubicBezTo>
                  <a:cubicBezTo>
                    <a:pt x="8642" y="9718"/>
                    <a:pt x="8514" y="9877"/>
                    <a:pt x="8356" y="9877"/>
                  </a:cubicBezTo>
                  <a:cubicBezTo>
                    <a:pt x="8349" y="9877"/>
                    <a:pt x="8342" y="9877"/>
                    <a:pt x="8335" y="9876"/>
                  </a:cubicBezTo>
                  <a:cubicBezTo>
                    <a:pt x="8152" y="9846"/>
                    <a:pt x="8106" y="9663"/>
                    <a:pt x="8122" y="9511"/>
                  </a:cubicBezTo>
                  <a:cubicBezTo>
                    <a:pt x="8137" y="9297"/>
                    <a:pt x="8228" y="9130"/>
                    <a:pt x="8350" y="8962"/>
                  </a:cubicBezTo>
                  <a:cubicBezTo>
                    <a:pt x="8655" y="8551"/>
                    <a:pt x="9066" y="8170"/>
                    <a:pt x="9158" y="7652"/>
                  </a:cubicBezTo>
                  <a:cubicBezTo>
                    <a:pt x="9234" y="7256"/>
                    <a:pt x="9097" y="6768"/>
                    <a:pt x="8731" y="6585"/>
                  </a:cubicBezTo>
                  <a:cubicBezTo>
                    <a:pt x="8637" y="6535"/>
                    <a:pt x="8541" y="6512"/>
                    <a:pt x="8446" y="6512"/>
                  </a:cubicBezTo>
                  <a:cubicBezTo>
                    <a:pt x="8144" y="6512"/>
                    <a:pt x="7857" y="6741"/>
                    <a:pt x="7695" y="6997"/>
                  </a:cubicBezTo>
                  <a:cubicBezTo>
                    <a:pt x="7543" y="7210"/>
                    <a:pt x="7451" y="7469"/>
                    <a:pt x="7314" y="7713"/>
                  </a:cubicBezTo>
                  <a:cubicBezTo>
                    <a:pt x="7238" y="7820"/>
                    <a:pt x="7177" y="7926"/>
                    <a:pt x="7070" y="7987"/>
                  </a:cubicBezTo>
                  <a:cubicBezTo>
                    <a:pt x="7036" y="8008"/>
                    <a:pt x="6993" y="8022"/>
                    <a:pt x="6953" y="8022"/>
                  </a:cubicBezTo>
                  <a:cubicBezTo>
                    <a:pt x="6903" y="8022"/>
                    <a:pt x="6858" y="8000"/>
                    <a:pt x="6842" y="7941"/>
                  </a:cubicBezTo>
                  <a:cubicBezTo>
                    <a:pt x="6811" y="7865"/>
                    <a:pt x="6872" y="7759"/>
                    <a:pt x="6918" y="7698"/>
                  </a:cubicBezTo>
                  <a:cubicBezTo>
                    <a:pt x="6979" y="7591"/>
                    <a:pt x="7070" y="7515"/>
                    <a:pt x="7146" y="7423"/>
                  </a:cubicBezTo>
                  <a:cubicBezTo>
                    <a:pt x="7314" y="7210"/>
                    <a:pt x="7466" y="6982"/>
                    <a:pt x="7588" y="6738"/>
                  </a:cubicBezTo>
                  <a:cubicBezTo>
                    <a:pt x="7802" y="6311"/>
                    <a:pt x="7893" y="5808"/>
                    <a:pt x="7649" y="5382"/>
                  </a:cubicBezTo>
                  <a:cubicBezTo>
                    <a:pt x="7543" y="5214"/>
                    <a:pt x="7375" y="5062"/>
                    <a:pt x="7177" y="5031"/>
                  </a:cubicBezTo>
                  <a:cubicBezTo>
                    <a:pt x="7161" y="5030"/>
                    <a:pt x="7146" y="5030"/>
                    <a:pt x="7131" y="5030"/>
                  </a:cubicBezTo>
                  <a:cubicBezTo>
                    <a:pt x="6937" y="5030"/>
                    <a:pt x="6771" y="5119"/>
                    <a:pt x="6644" y="5260"/>
                  </a:cubicBezTo>
                  <a:cubicBezTo>
                    <a:pt x="6461" y="5427"/>
                    <a:pt x="6354" y="5656"/>
                    <a:pt x="6247" y="5869"/>
                  </a:cubicBezTo>
                  <a:cubicBezTo>
                    <a:pt x="6126" y="6128"/>
                    <a:pt x="6019" y="6403"/>
                    <a:pt x="5943" y="6677"/>
                  </a:cubicBezTo>
                  <a:cubicBezTo>
                    <a:pt x="5928" y="6783"/>
                    <a:pt x="5897" y="6936"/>
                    <a:pt x="5790" y="6997"/>
                  </a:cubicBezTo>
                  <a:cubicBezTo>
                    <a:pt x="5761" y="7008"/>
                    <a:pt x="5732" y="7013"/>
                    <a:pt x="5703" y="7013"/>
                  </a:cubicBezTo>
                  <a:cubicBezTo>
                    <a:pt x="5656" y="7013"/>
                    <a:pt x="5609" y="7000"/>
                    <a:pt x="5562" y="6982"/>
                  </a:cubicBezTo>
                  <a:cubicBezTo>
                    <a:pt x="5379" y="6875"/>
                    <a:pt x="5333" y="6662"/>
                    <a:pt x="5364" y="6479"/>
                  </a:cubicBezTo>
                  <a:cubicBezTo>
                    <a:pt x="5410" y="6205"/>
                    <a:pt x="5531" y="5961"/>
                    <a:pt x="5623" y="5702"/>
                  </a:cubicBezTo>
                  <a:cubicBezTo>
                    <a:pt x="5729" y="5427"/>
                    <a:pt x="5836" y="5153"/>
                    <a:pt x="5928" y="4864"/>
                  </a:cubicBezTo>
                  <a:cubicBezTo>
                    <a:pt x="6095" y="4437"/>
                    <a:pt x="6339" y="3919"/>
                    <a:pt x="6126" y="3462"/>
                  </a:cubicBezTo>
                  <a:cubicBezTo>
                    <a:pt x="6006" y="3202"/>
                    <a:pt x="5757" y="3004"/>
                    <a:pt x="5491" y="3004"/>
                  </a:cubicBezTo>
                  <a:cubicBezTo>
                    <a:pt x="5382" y="3004"/>
                    <a:pt x="5272" y="3037"/>
                    <a:pt x="5166" y="3112"/>
                  </a:cubicBezTo>
                  <a:cubicBezTo>
                    <a:pt x="4998" y="3234"/>
                    <a:pt x="4907" y="3447"/>
                    <a:pt x="4831" y="3630"/>
                  </a:cubicBezTo>
                  <a:cubicBezTo>
                    <a:pt x="4739" y="3858"/>
                    <a:pt x="4663" y="4102"/>
                    <a:pt x="4556" y="4331"/>
                  </a:cubicBezTo>
                  <a:cubicBezTo>
                    <a:pt x="4450" y="4529"/>
                    <a:pt x="4343" y="4711"/>
                    <a:pt x="4206" y="4894"/>
                  </a:cubicBezTo>
                  <a:cubicBezTo>
                    <a:pt x="4114" y="4483"/>
                    <a:pt x="4267" y="4056"/>
                    <a:pt x="4373" y="3660"/>
                  </a:cubicBezTo>
                  <a:cubicBezTo>
                    <a:pt x="4541" y="3142"/>
                    <a:pt x="4632" y="2624"/>
                    <a:pt x="4617" y="2076"/>
                  </a:cubicBezTo>
                  <a:cubicBezTo>
                    <a:pt x="4617" y="1832"/>
                    <a:pt x="4602" y="1558"/>
                    <a:pt x="4495" y="1329"/>
                  </a:cubicBezTo>
                  <a:cubicBezTo>
                    <a:pt x="4439" y="1147"/>
                    <a:pt x="4280" y="990"/>
                    <a:pt x="4077" y="990"/>
                  </a:cubicBezTo>
                  <a:cubicBezTo>
                    <a:pt x="4059" y="990"/>
                    <a:pt x="4041" y="991"/>
                    <a:pt x="4023" y="994"/>
                  </a:cubicBezTo>
                  <a:cubicBezTo>
                    <a:pt x="3840" y="1009"/>
                    <a:pt x="3688" y="1177"/>
                    <a:pt x="3596" y="1329"/>
                  </a:cubicBezTo>
                  <a:cubicBezTo>
                    <a:pt x="3490" y="1542"/>
                    <a:pt x="3459" y="1786"/>
                    <a:pt x="3444" y="2015"/>
                  </a:cubicBezTo>
                  <a:cubicBezTo>
                    <a:pt x="3398" y="2533"/>
                    <a:pt x="3475" y="3112"/>
                    <a:pt x="3231" y="3584"/>
                  </a:cubicBezTo>
                  <a:cubicBezTo>
                    <a:pt x="3139" y="3355"/>
                    <a:pt x="3094" y="3112"/>
                    <a:pt x="3063" y="2868"/>
                  </a:cubicBezTo>
                  <a:cubicBezTo>
                    <a:pt x="3033" y="2578"/>
                    <a:pt x="3017" y="2274"/>
                    <a:pt x="2941" y="1984"/>
                  </a:cubicBezTo>
                  <a:cubicBezTo>
                    <a:pt x="2804" y="1420"/>
                    <a:pt x="2515" y="872"/>
                    <a:pt x="2119" y="445"/>
                  </a:cubicBezTo>
                  <a:cubicBezTo>
                    <a:pt x="1932" y="230"/>
                    <a:pt x="1691" y="1"/>
                    <a:pt x="13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 flipH="1">
              <a:off x="7637057" y="846132"/>
              <a:ext cx="818348" cy="998417"/>
            </a:xfrm>
            <a:custGeom>
              <a:avLst/>
              <a:gdLst/>
              <a:ahLst/>
              <a:cxnLst/>
              <a:rect l="l" t="t" r="r" b="b"/>
              <a:pathLst>
                <a:path w="11248" h="13723" extrusionOk="0">
                  <a:moveTo>
                    <a:pt x="117" y="1"/>
                  </a:moveTo>
                  <a:cubicBezTo>
                    <a:pt x="62" y="1"/>
                    <a:pt x="0" y="54"/>
                    <a:pt x="20" y="132"/>
                  </a:cubicBezTo>
                  <a:cubicBezTo>
                    <a:pt x="431" y="1213"/>
                    <a:pt x="919" y="2265"/>
                    <a:pt x="1467" y="3286"/>
                  </a:cubicBezTo>
                  <a:cubicBezTo>
                    <a:pt x="2000" y="4306"/>
                    <a:pt x="2610" y="5297"/>
                    <a:pt x="3280" y="6241"/>
                  </a:cubicBezTo>
                  <a:cubicBezTo>
                    <a:pt x="3935" y="7201"/>
                    <a:pt x="4667" y="8100"/>
                    <a:pt x="5444" y="8953"/>
                  </a:cubicBezTo>
                  <a:cubicBezTo>
                    <a:pt x="6221" y="9822"/>
                    <a:pt x="7059" y="10629"/>
                    <a:pt x="7927" y="11376"/>
                  </a:cubicBezTo>
                  <a:cubicBezTo>
                    <a:pt x="8796" y="12138"/>
                    <a:pt x="9725" y="12838"/>
                    <a:pt x="10685" y="13478"/>
                  </a:cubicBezTo>
                  <a:cubicBezTo>
                    <a:pt x="10807" y="13555"/>
                    <a:pt x="10929" y="13631"/>
                    <a:pt x="11051" y="13707"/>
                  </a:cubicBezTo>
                  <a:cubicBezTo>
                    <a:pt x="11069" y="13718"/>
                    <a:pt x="11088" y="13722"/>
                    <a:pt x="11105" y="13722"/>
                  </a:cubicBezTo>
                  <a:cubicBezTo>
                    <a:pt x="11188" y="13722"/>
                    <a:pt x="11248" y="13620"/>
                    <a:pt x="11172" y="13570"/>
                  </a:cubicBezTo>
                  <a:cubicBezTo>
                    <a:pt x="10197" y="12960"/>
                    <a:pt x="9268" y="12275"/>
                    <a:pt x="8369" y="11528"/>
                  </a:cubicBezTo>
                  <a:cubicBezTo>
                    <a:pt x="7485" y="10797"/>
                    <a:pt x="6647" y="10005"/>
                    <a:pt x="5870" y="9151"/>
                  </a:cubicBezTo>
                  <a:cubicBezTo>
                    <a:pt x="5078" y="8313"/>
                    <a:pt x="4347" y="7430"/>
                    <a:pt x="3676" y="6500"/>
                  </a:cubicBezTo>
                  <a:cubicBezTo>
                    <a:pt x="2991" y="5571"/>
                    <a:pt x="2381" y="4581"/>
                    <a:pt x="1818" y="3575"/>
                  </a:cubicBezTo>
                  <a:cubicBezTo>
                    <a:pt x="1254" y="2569"/>
                    <a:pt x="766" y="1533"/>
                    <a:pt x="340" y="452"/>
                  </a:cubicBezTo>
                  <a:cubicBezTo>
                    <a:pt x="294" y="330"/>
                    <a:pt x="248" y="193"/>
                    <a:pt x="187" y="56"/>
                  </a:cubicBezTo>
                  <a:cubicBezTo>
                    <a:pt x="176" y="17"/>
                    <a:pt x="148" y="1"/>
                    <a:pt x="1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 flipH="1">
              <a:off x="5298085" y="923397"/>
              <a:ext cx="163044" cy="433838"/>
            </a:xfrm>
            <a:custGeom>
              <a:avLst/>
              <a:gdLst/>
              <a:ahLst/>
              <a:cxnLst/>
              <a:rect l="l" t="t" r="r" b="b"/>
              <a:pathLst>
                <a:path w="2241" h="5963" extrusionOk="0">
                  <a:moveTo>
                    <a:pt x="1730" y="1"/>
                  </a:moveTo>
                  <a:cubicBezTo>
                    <a:pt x="1711" y="1"/>
                    <a:pt x="1692" y="9"/>
                    <a:pt x="1677" y="30"/>
                  </a:cubicBezTo>
                  <a:cubicBezTo>
                    <a:pt x="564" y="1248"/>
                    <a:pt x="1" y="2909"/>
                    <a:pt x="77" y="4539"/>
                  </a:cubicBezTo>
                  <a:cubicBezTo>
                    <a:pt x="107" y="4996"/>
                    <a:pt x="168" y="5454"/>
                    <a:pt x="305" y="5895"/>
                  </a:cubicBezTo>
                  <a:cubicBezTo>
                    <a:pt x="319" y="5943"/>
                    <a:pt x="353" y="5963"/>
                    <a:pt x="388" y="5963"/>
                  </a:cubicBezTo>
                  <a:cubicBezTo>
                    <a:pt x="431" y="5963"/>
                    <a:pt x="473" y="5931"/>
                    <a:pt x="473" y="5880"/>
                  </a:cubicBezTo>
                  <a:lnTo>
                    <a:pt x="488" y="5880"/>
                  </a:lnTo>
                  <a:cubicBezTo>
                    <a:pt x="1646" y="4722"/>
                    <a:pt x="2240" y="3046"/>
                    <a:pt x="2103" y="1431"/>
                  </a:cubicBezTo>
                  <a:cubicBezTo>
                    <a:pt x="2073" y="959"/>
                    <a:pt x="1981" y="502"/>
                    <a:pt x="1829" y="75"/>
                  </a:cubicBezTo>
                  <a:cubicBezTo>
                    <a:pt x="1809" y="35"/>
                    <a:pt x="1768" y="1"/>
                    <a:pt x="17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 flipH="1">
              <a:off x="5485428" y="1150826"/>
              <a:ext cx="150821" cy="375125"/>
            </a:xfrm>
            <a:custGeom>
              <a:avLst/>
              <a:gdLst/>
              <a:ahLst/>
              <a:cxnLst/>
              <a:rect l="l" t="t" r="r" b="b"/>
              <a:pathLst>
                <a:path w="2073" h="5156" extrusionOk="0">
                  <a:moveTo>
                    <a:pt x="329" y="0"/>
                  </a:moveTo>
                  <a:cubicBezTo>
                    <a:pt x="291" y="0"/>
                    <a:pt x="253" y="20"/>
                    <a:pt x="244" y="57"/>
                  </a:cubicBezTo>
                  <a:cubicBezTo>
                    <a:pt x="0" y="1429"/>
                    <a:pt x="0" y="2891"/>
                    <a:pt x="579" y="4171"/>
                  </a:cubicBezTo>
                  <a:cubicBezTo>
                    <a:pt x="732" y="4506"/>
                    <a:pt x="915" y="4826"/>
                    <a:pt x="1143" y="5116"/>
                  </a:cubicBezTo>
                  <a:cubicBezTo>
                    <a:pt x="1166" y="5144"/>
                    <a:pt x="1197" y="5156"/>
                    <a:pt x="1227" y="5156"/>
                  </a:cubicBezTo>
                  <a:cubicBezTo>
                    <a:pt x="1276" y="5156"/>
                    <a:pt x="1320" y="5123"/>
                    <a:pt x="1311" y="5085"/>
                  </a:cubicBezTo>
                  <a:cubicBezTo>
                    <a:pt x="1326" y="5070"/>
                    <a:pt x="1326" y="5070"/>
                    <a:pt x="1341" y="5055"/>
                  </a:cubicBezTo>
                  <a:cubicBezTo>
                    <a:pt x="2073" y="3775"/>
                    <a:pt x="1829" y="2221"/>
                    <a:pt x="1113" y="1002"/>
                  </a:cubicBezTo>
                  <a:cubicBezTo>
                    <a:pt x="899" y="652"/>
                    <a:pt x="656" y="332"/>
                    <a:pt x="397" y="27"/>
                  </a:cubicBezTo>
                  <a:cubicBezTo>
                    <a:pt x="379" y="9"/>
                    <a:pt x="353" y="0"/>
                    <a:pt x="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 flipH="1">
              <a:off x="5211725" y="1363196"/>
              <a:ext cx="246858" cy="188872"/>
            </a:xfrm>
            <a:custGeom>
              <a:avLst/>
              <a:gdLst/>
              <a:ahLst/>
              <a:cxnLst/>
              <a:rect l="l" t="t" r="r" b="b"/>
              <a:pathLst>
                <a:path w="3393" h="2596" extrusionOk="0">
                  <a:moveTo>
                    <a:pt x="3280" y="0"/>
                  </a:moveTo>
                  <a:cubicBezTo>
                    <a:pt x="3273" y="0"/>
                    <a:pt x="3265" y="1"/>
                    <a:pt x="3257" y="3"/>
                  </a:cubicBezTo>
                  <a:cubicBezTo>
                    <a:pt x="2160" y="186"/>
                    <a:pt x="895" y="460"/>
                    <a:pt x="347" y="1557"/>
                  </a:cubicBezTo>
                  <a:cubicBezTo>
                    <a:pt x="210" y="1846"/>
                    <a:pt x="118" y="2166"/>
                    <a:pt x="27" y="2486"/>
                  </a:cubicBezTo>
                  <a:cubicBezTo>
                    <a:pt x="0" y="2553"/>
                    <a:pt x="54" y="2596"/>
                    <a:pt x="109" y="2596"/>
                  </a:cubicBezTo>
                  <a:cubicBezTo>
                    <a:pt x="117" y="2596"/>
                    <a:pt x="125" y="2595"/>
                    <a:pt x="133" y="2593"/>
                  </a:cubicBezTo>
                  <a:cubicBezTo>
                    <a:pt x="148" y="2593"/>
                    <a:pt x="162" y="2593"/>
                    <a:pt x="176" y="2593"/>
                  </a:cubicBezTo>
                  <a:cubicBezTo>
                    <a:pt x="1334" y="2593"/>
                    <a:pt x="2426" y="1986"/>
                    <a:pt x="3013" y="978"/>
                  </a:cubicBezTo>
                  <a:cubicBezTo>
                    <a:pt x="3181" y="704"/>
                    <a:pt x="3302" y="414"/>
                    <a:pt x="3379" y="109"/>
                  </a:cubicBezTo>
                  <a:cubicBezTo>
                    <a:pt x="3392" y="55"/>
                    <a:pt x="3345" y="0"/>
                    <a:pt x="32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 flipH="1">
              <a:off x="5621769" y="1386113"/>
              <a:ext cx="161880" cy="352643"/>
            </a:xfrm>
            <a:custGeom>
              <a:avLst/>
              <a:gdLst/>
              <a:ahLst/>
              <a:cxnLst/>
              <a:rect l="l" t="t" r="r" b="b"/>
              <a:pathLst>
                <a:path w="2225" h="4847" extrusionOk="0">
                  <a:moveTo>
                    <a:pt x="1024" y="1"/>
                  </a:moveTo>
                  <a:cubicBezTo>
                    <a:pt x="986" y="1"/>
                    <a:pt x="947" y="24"/>
                    <a:pt x="929" y="69"/>
                  </a:cubicBezTo>
                  <a:cubicBezTo>
                    <a:pt x="488" y="1318"/>
                    <a:pt x="0" y="2842"/>
                    <a:pt x="838" y="4045"/>
                  </a:cubicBezTo>
                  <a:cubicBezTo>
                    <a:pt x="945" y="4182"/>
                    <a:pt x="1051" y="4304"/>
                    <a:pt x="1173" y="4426"/>
                  </a:cubicBezTo>
                  <a:cubicBezTo>
                    <a:pt x="1326" y="4548"/>
                    <a:pt x="1493" y="4655"/>
                    <a:pt x="1600" y="4807"/>
                  </a:cubicBezTo>
                  <a:cubicBezTo>
                    <a:pt x="1622" y="4835"/>
                    <a:pt x="1650" y="4846"/>
                    <a:pt x="1677" y="4846"/>
                  </a:cubicBezTo>
                  <a:cubicBezTo>
                    <a:pt x="1724" y="4846"/>
                    <a:pt x="1767" y="4810"/>
                    <a:pt x="1767" y="4761"/>
                  </a:cubicBezTo>
                  <a:cubicBezTo>
                    <a:pt x="1798" y="4761"/>
                    <a:pt x="1828" y="4746"/>
                    <a:pt x="1828" y="4700"/>
                  </a:cubicBezTo>
                  <a:cubicBezTo>
                    <a:pt x="2225" y="3497"/>
                    <a:pt x="2133" y="2156"/>
                    <a:pt x="1630" y="983"/>
                  </a:cubicBezTo>
                  <a:cubicBezTo>
                    <a:pt x="1493" y="663"/>
                    <a:pt x="1310" y="343"/>
                    <a:pt x="1097" y="38"/>
                  </a:cubicBezTo>
                  <a:cubicBezTo>
                    <a:pt x="1078" y="13"/>
                    <a:pt x="1051" y="1"/>
                    <a:pt x="10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 flipH="1">
              <a:off x="5323839" y="1651448"/>
              <a:ext cx="259226" cy="188072"/>
            </a:xfrm>
            <a:custGeom>
              <a:avLst/>
              <a:gdLst/>
              <a:ahLst/>
              <a:cxnLst/>
              <a:rect l="l" t="t" r="r" b="b"/>
              <a:pathLst>
                <a:path w="3563" h="2585" extrusionOk="0">
                  <a:moveTo>
                    <a:pt x="3459" y="1"/>
                  </a:moveTo>
                  <a:cubicBezTo>
                    <a:pt x="3455" y="1"/>
                    <a:pt x="3449" y="1"/>
                    <a:pt x="3444" y="2"/>
                  </a:cubicBezTo>
                  <a:cubicBezTo>
                    <a:pt x="2347" y="78"/>
                    <a:pt x="1296" y="596"/>
                    <a:pt x="549" y="1404"/>
                  </a:cubicBezTo>
                  <a:cubicBezTo>
                    <a:pt x="351" y="1648"/>
                    <a:pt x="168" y="1891"/>
                    <a:pt x="16" y="2166"/>
                  </a:cubicBezTo>
                  <a:cubicBezTo>
                    <a:pt x="1" y="2196"/>
                    <a:pt x="1" y="2211"/>
                    <a:pt x="1" y="2226"/>
                  </a:cubicBezTo>
                  <a:cubicBezTo>
                    <a:pt x="1" y="2257"/>
                    <a:pt x="16" y="2272"/>
                    <a:pt x="31" y="2287"/>
                  </a:cubicBezTo>
                  <a:cubicBezTo>
                    <a:pt x="280" y="2494"/>
                    <a:pt x="586" y="2584"/>
                    <a:pt x="898" y="2584"/>
                  </a:cubicBezTo>
                  <a:cubicBezTo>
                    <a:pt x="1160" y="2584"/>
                    <a:pt x="1425" y="2521"/>
                    <a:pt x="1661" y="2409"/>
                  </a:cubicBezTo>
                  <a:cubicBezTo>
                    <a:pt x="2225" y="2135"/>
                    <a:pt x="2667" y="1632"/>
                    <a:pt x="3002" y="1114"/>
                  </a:cubicBezTo>
                  <a:cubicBezTo>
                    <a:pt x="3216" y="825"/>
                    <a:pt x="3368" y="490"/>
                    <a:pt x="3505" y="154"/>
                  </a:cubicBezTo>
                  <a:cubicBezTo>
                    <a:pt x="3562" y="111"/>
                    <a:pt x="3539" y="1"/>
                    <a:pt x="34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1"/>
            <p:cNvSpPr/>
            <p:nvPr/>
          </p:nvSpPr>
          <p:spPr>
            <a:xfrm flipH="1">
              <a:off x="5750326" y="1730386"/>
              <a:ext cx="158606" cy="306881"/>
            </a:xfrm>
            <a:custGeom>
              <a:avLst/>
              <a:gdLst/>
              <a:ahLst/>
              <a:cxnLst/>
              <a:rect l="l" t="t" r="r" b="b"/>
              <a:pathLst>
                <a:path w="2180" h="4218" extrusionOk="0">
                  <a:moveTo>
                    <a:pt x="593" y="1"/>
                  </a:moveTo>
                  <a:cubicBezTo>
                    <a:pt x="557" y="1"/>
                    <a:pt x="519" y="20"/>
                    <a:pt x="503" y="60"/>
                  </a:cubicBezTo>
                  <a:cubicBezTo>
                    <a:pt x="244" y="1218"/>
                    <a:pt x="0" y="2558"/>
                    <a:pt x="793" y="3579"/>
                  </a:cubicBezTo>
                  <a:cubicBezTo>
                    <a:pt x="976" y="3808"/>
                    <a:pt x="1204" y="4006"/>
                    <a:pt x="1463" y="4143"/>
                  </a:cubicBezTo>
                  <a:lnTo>
                    <a:pt x="1509" y="4143"/>
                  </a:lnTo>
                  <a:cubicBezTo>
                    <a:pt x="1527" y="4188"/>
                    <a:pt x="1567" y="4218"/>
                    <a:pt x="1606" y="4218"/>
                  </a:cubicBezTo>
                  <a:cubicBezTo>
                    <a:pt x="1632" y="4218"/>
                    <a:pt x="1658" y="4204"/>
                    <a:pt x="1676" y="4173"/>
                  </a:cubicBezTo>
                  <a:cubicBezTo>
                    <a:pt x="2179" y="3092"/>
                    <a:pt x="1783" y="1888"/>
                    <a:pt x="1219" y="913"/>
                  </a:cubicBezTo>
                  <a:cubicBezTo>
                    <a:pt x="1052" y="623"/>
                    <a:pt x="869" y="334"/>
                    <a:pt x="671" y="45"/>
                  </a:cubicBezTo>
                  <a:cubicBezTo>
                    <a:pt x="656" y="16"/>
                    <a:pt x="625" y="1"/>
                    <a:pt x="593" y="1"/>
                  </a:cubicBezTo>
                  <a:close/>
                </a:path>
              </a:pathLst>
            </a:custGeom>
            <a:solidFill>
              <a:srgbClr val="C2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1"/>
            <p:cNvSpPr/>
            <p:nvPr/>
          </p:nvSpPr>
          <p:spPr>
            <a:xfrm flipH="1">
              <a:off x="5420020" y="1903978"/>
              <a:ext cx="266138" cy="204078"/>
            </a:xfrm>
            <a:custGeom>
              <a:avLst/>
              <a:gdLst/>
              <a:ahLst/>
              <a:cxnLst/>
              <a:rect l="l" t="t" r="r" b="b"/>
              <a:pathLst>
                <a:path w="3658" h="2805" extrusionOk="0">
                  <a:moveTo>
                    <a:pt x="3487" y="1"/>
                  </a:moveTo>
                  <a:cubicBezTo>
                    <a:pt x="3413" y="1"/>
                    <a:pt x="3326" y="34"/>
                    <a:pt x="3261" y="51"/>
                  </a:cubicBezTo>
                  <a:cubicBezTo>
                    <a:pt x="2621" y="279"/>
                    <a:pt x="1921" y="462"/>
                    <a:pt x="1342" y="812"/>
                  </a:cubicBezTo>
                  <a:cubicBezTo>
                    <a:pt x="702" y="1224"/>
                    <a:pt x="336" y="1864"/>
                    <a:pt x="16" y="2534"/>
                  </a:cubicBezTo>
                  <a:cubicBezTo>
                    <a:pt x="1" y="2549"/>
                    <a:pt x="1" y="2580"/>
                    <a:pt x="16" y="2610"/>
                  </a:cubicBezTo>
                  <a:cubicBezTo>
                    <a:pt x="16" y="2625"/>
                    <a:pt x="16" y="2625"/>
                    <a:pt x="31" y="2641"/>
                  </a:cubicBezTo>
                  <a:cubicBezTo>
                    <a:pt x="107" y="2747"/>
                    <a:pt x="229" y="2778"/>
                    <a:pt x="351" y="2793"/>
                  </a:cubicBezTo>
                  <a:cubicBezTo>
                    <a:pt x="427" y="2801"/>
                    <a:pt x="507" y="2804"/>
                    <a:pt x="587" y="2804"/>
                  </a:cubicBezTo>
                  <a:cubicBezTo>
                    <a:pt x="667" y="2804"/>
                    <a:pt x="747" y="2801"/>
                    <a:pt x="824" y="2793"/>
                  </a:cubicBezTo>
                  <a:cubicBezTo>
                    <a:pt x="1144" y="2763"/>
                    <a:pt x="1463" y="2702"/>
                    <a:pt x="1768" y="2580"/>
                  </a:cubicBezTo>
                  <a:cubicBezTo>
                    <a:pt x="2347" y="2336"/>
                    <a:pt x="2850" y="1925"/>
                    <a:pt x="3185" y="1391"/>
                  </a:cubicBezTo>
                  <a:cubicBezTo>
                    <a:pt x="3353" y="1132"/>
                    <a:pt x="3475" y="843"/>
                    <a:pt x="3566" y="553"/>
                  </a:cubicBezTo>
                  <a:cubicBezTo>
                    <a:pt x="3581" y="477"/>
                    <a:pt x="3597" y="401"/>
                    <a:pt x="3612" y="325"/>
                  </a:cubicBezTo>
                  <a:cubicBezTo>
                    <a:pt x="3627" y="264"/>
                    <a:pt x="3657" y="188"/>
                    <a:pt x="3627" y="111"/>
                  </a:cubicBezTo>
                  <a:cubicBezTo>
                    <a:pt x="3606" y="26"/>
                    <a:pt x="3551" y="1"/>
                    <a:pt x="34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1"/>
            <p:cNvSpPr/>
            <p:nvPr/>
          </p:nvSpPr>
          <p:spPr>
            <a:xfrm flipH="1">
              <a:off x="5254283" y="1015285"/>
              <a:ext cx="601029" cy="1342475"/>
            </a:xfrm>
            <a:custGeom>
              <a:avLst/>
              <a:gdLst/>
              <a:ahLst/>
              <a:cxnLst/>
              <a:rect l="l" t="t" r="r" b="b"/>
              <a:pathLst>
                <a:path w="8261" h="18452" extrusionOk="0">
                  <a:moveTo>
                    <a:pt x="6956" y="1"/>
                  </a:moveTo>
                  <a:cubicBezTo>
                    <a:pt x="6912" y="1"/>
                    <a:pt x="6866" y="31"/>
                    <a:pt x="6866" y="92"/>
                  </a:cubicBezTo>
                  <a:cubicBezTo>
                    <a:pt x="6714" y="1341"/>
                    <a:pt x="6424" y="2576"/>
                    <a:pt x="6043" y="3779"/>
                  </a:cubicBezTo>
                  <a:cubicBezTo>
                    <a:pt x="5663" y="4983"/>
                    <a:pt x="5190" y="6156"/>
                    <a:pt x="4672" y="7314"/>
                  </a:cubicBezTo>
                  <a:cubicBezTo>
                    <a:pt x="4611" y="7466"/>
                    <a:pt x="4535" y="7619"/>
                    <a:pt x="4474" y="7756"/>
                  </a:cubicBezTo>
                  <a:cubicBezTo>
                    <a:pt x="4352" y="6369"/>
                    <a:pt x="4108" y="4998"/>
                    <a:pt x="3758" y="3642"/>
                  </a:cubicBezTo>
                  <a:cubicBezTo>
                    <a:pt x="3746" y="3600"/>
                    <a:pt x="3712" y="3581"/>
                    <a:pt x="3678" y="3581"/>
                  </a:cubicBezTo>
                  <a:cubicBezTo>
                    <a:pt x="3626" y="3581"/>
                    <a:pt x="3572" y="3623"/>
                    <a:pt x="3590" y="3688"/>
                  </a:cubicBezTo>
                  <a:cubicBezTo>
                    <a:pt x="3956" y="5105"/>
                    <a:pt x="4200" y="6537"/>
                    <a:pt x="4307" y="7999"/>
                  </a:cubicBezTo>
                  <a:cubicBezTo>
                    <a:pt x="4322" y="8015"/>
                    <a:pt x="4322" y="8045"/>
                    <a:pt x="4337" y="8060"/>
                  </a:cubicBezTo>
                  <a:cubicBezTo>
                    <a:pt x="3926" y="8975"/>
                    <a:pt x="3499" y="9874"/>
                    <a:pt x="3072" y="10788"/>
                  </a:cubicBezTo>
                  <a:cubicBezTo>
                    <a:pt x="3042" y="10833"/>
                    <a:pt x="3027" y="10879"/>
                    <a:pt x="2996" y="10925"/>
                  </a:cubicBezTo>
                  <a:cubicBezTo>
                    <a:pt x="2707" y="9767"/>
                    <a:pt x="2493" y="8594"/>
                    <a:pt x="2341" y="7405"/>
                  </a:cubicBezTo>
                  <a:cubicBezTo>
                    <a:pt x="2311" y="7040"/>
                    <a:pt x="2265" y="6674"/>
                    <a:pt x="2234" y="6308"/>
                  </a:cubicBezTo>
                  <a:cubicBezTo>
                    <a:pt x="2227" y="6255"/>
                    <a:pt x="2181" y="6228"/>
                    <a:pt x="2137" y="6228"/>
                  </a:cubicBezTo>
                  <a:cubicBezTo>
                    <a:pt x="2093" y="6228"/>
                    <a:pt x="2052" y="6255"/>
                    <a:pt x="2052" y="6308"/>
                  </a:cubicBezTo>
                  <a:cubicBezTo>
                    <a:pt x="2158" y="7603"/>
                    <a:pt x="2356" y="8898"/>
                    <a:pt x="2631" y="10163"/>
                  </a:cubicBezTo>
                  <a:cubicBezTo>
                    <a:pt x="2707" y="10498"/>
                    <a:pt x="2783" y="10849"/>
                    <a:pt x="2874" y="11184"/>
                  </a:cubicBezTo>
                  <a:cubicBezTo>
                    <a:pt x="2874" y="11199"/>
                    <a:pt x="2874" y="11214"/>
                    <a:pt x="2859" y="11214"/>
                  </a:cubicBezTo>
                  <a:cubicBezTo>
                    <a:pt x="2829" y="11230"/>
                    <a:pt x="2813" y="11275"/>
                    <a:pt x="2829" y="11306"/>
                  </a:cubicBezTo>
                  <a:cubicBezTo>
                    <a:pt x="2372" y="12296"/>
                    <a:pt x="1930" y="13271"/>
                    <a:pt x="1518" y="14292"/>
                  </a:cubicBezTo>
                  <a:cubicBezTo>
                    <a:pt x="1442" y="14490"/>
                    <a:pt x="1351" y="14703"/>
                    <a:pt x="1275" y="14917"/>
                  </a:cubicBezTo>
                  <a:cubicBezTo>
                    <a:pt x="878" y="13896"/>
                    <a:pt x="558" y="12829"/>
                    <a:pt x="360" y="11763"/>
                  </a:cubicBezTo>
                  <a:cubicBezTo>
                    <a:pt x="284" y="11428"/>
                    <a:pt x="239" y="11092"/>
                    <a:pt x="193" y="10757"/>
                  </a:cubicBezTo>
                  <a:cubicBezTo>
                    <a:pt x="187" y="10715"/>
                    <a:pt x="154" y="10696"/>
                    <a:pt x="118" y="10696"/>
                  </a:cubicBezTo>
                  <a:cubicBezTo>
                    <a:pt x="64" y="10696"/>
                    <a:pt x="1" y="10739"/>
                    <a:pt x="10" y="10803"/>
                  </a:cubicBezTo>
                  <a:cubicBezTo>
                    <a:pt x="178" y="11991"/>
                    <a:pt x="452" y="13149"/>
                    <a:pt x="848" y="14277"/>
                  </a:cubicBezTo>
                  <a:cubicBezTo>
                    <a:pt x="939" y="14581"/>
                    <a:pt x="1061" y="14871"/>
                    <a:pt x="1183" y="15160"/>
                  </a:cubicBezTo>
                  <a:cubicBezTo>
                    <a:pt x="848" y="16059"/>
                    <a:pt x="558" y="16958"/>
                    <a:pt x="330" y="17888"/>
                  </a:cubicBezTo>
                  <a:cubicBezTo>
                    <a:pt x="299" y="18040"/>
                    <a:pt x="254" y="18192"/>
                    <a:pt x="223" y="18345"/>
                  </a:cubicBezTo>
                  <a:cubicBezTo>
                    <a:pt x="214" y="18409"/>
                    <a:pt x="271" y="18451"/>
                    <a:pt x="325" y="18451"/>
                  </a:cubicBezTo>
                  <a:cubicBezTo>
                    <a:pt x="360" y="18451"/>
                    <a:pt x="394" y="18433"/>
                    <a:pt x="406" y="18390"/>
                  </a:cubicBezTo>
                  <a:cubicBezTo>
                    <a:pt x="635" y="17339"/>
                    <a:pt x="955" y="16303"/>
                    <a:pt x="1320" y="15282"/>
                  </a:cubicBezTo>
                  <a:cubicBezTo>
                    <a:pt x="2432" y="14947"/>
                    <a:pt x="3469" y="14399"/>
                    <a:pt x="4383" y="13698"/>
                  </a:cubicBezTo>
                  <a:cubicBezTo>
                    <a:pt x="4657" y="13500"/>
                    <a:pt x="4901" y="13286"/>
                    <a:pt x="5144" y="13058"/>
                  </a:cubicBezTo>
                  <a:cubicBezTo>
                    <a:pt x="5204" y="12987"/>
                    <a:pt x="5143" y="12897"/>
                    <a:pt x="5070" y="12897"/>
                  </a:cubicBezTo>
                  <a:cubicBezTo>
                    <a:pt x="5049" y="12897"/>
                    <a:pt x="5028" y="12904"/>
                    <a:pt x="5007" y="12921"/>
                  </a:cubicBezTo>
                  <a:cubicBezTo>
                    <a:pt x="4185" y="13713"/>
                    <a:pt x="3225" y="14338"/>
                    <a:pt x="2173" y="14779"/>
                  </a:cubicBezTo>
                  <a:cubicBezTo>
                    <a:pt x="1930" y="14886"/>
                    <a:pt x="1671" y="14993"/>
                    <a:pt x="1396" y="15069"/>
                  </a:cubicBezTo>
                  <a:cubicBezTo>
                    <a:pt x="1442" y="14962"/>
                    <a:pt x="1488" y="14856"/>
                    <a:pt x="1518" y="14749"/>
                  </a:cubicBezTo>
                  <a:cubicBezTo>
                    <a:pt x="1960" y="13606"/>
                    <a:pt x="2463" y="12479"/>
                    <a:pt x="2981" y="11367"/>
                  </a:cubicBezTo>
                  <a:cubicBezTo>
                    <a:pt x="4063" y="11123"/>
                    <a:pt x="5084" y="10681"/>
                    <a:pt x="5998" y="10056"/>
                  </a:cubicBezTo>
                  <a:cubicBezTo>
                    <a:pt x="6257" y="9889"/>
                    <a:pt x="6516" y="9691"/>
                    <a:pt x="6759" y="9477"/>
                  </a:cubicBezTo>
                  <a:cubicBezTo>
                    <a:pt x="6832" y="9429"/>
                    <a:pt x="6761" y="9333"/>
                    <a:pt x="6683" y="9333"/>
                  </a:cubicBezTo>
                  <a:cubicBezTo>
                    <a:pt x="6662" y="9333"/>
                    <a:pt x="6641" y="9340"/>
                    <a:pt x="6622" y="9355"/>
                  </a:cubicBezTo>
                  <a:cubicBezTo>
                    <a:pt x="5784" y="10072"/>
                    <a:pt x="4809" y="10620"/>
                    <a:pt x="3773" y="10955"/>
                  </a:cubicBezTo>
                  <a:cubicBezTo>
                    <a:pt x="3545" y="11031"/>
                    <a:pt x="3316" y="11108"/>
                    <a:pt x="3072" y="11169"/>
                  </a:cubicBezTo>
                  <a:cubicBezTo>
                    <a:pt x="3560" y="10117"/>
                    <a:pt x="4063" y="9066"/>
                    <a:pt x="4550" y="8015"/>
                  </a:cubicBezTo>
                  <a:cubicBezTo>
                    <a:pt x="5525" y="7421"/>
                    <a:pt x="6470" y="6781"/>
                    <a:pt x="7384" y="6110"/>
                  </a:cubicBezTo>
                  <a:cubicBezTo>
                    <a:pt x="7658" y="5912"/>
                    <a:pt x="7917" y="5714"/>
                    <a:pt x="8176" y="5501"/>
                  </a:cubicBezTo>
                  <a:cubicBezTo>
                    <a:pt x="8261" y="5453"/>
                    <a:pt x="8202" y="5356"/>
                    <a:pt x="8128" y="5356"/>
                  </a:cubicBezTo>
                  <a:cubicBezTo>
                    <a:pt x="8109" y="5356"/>
                    <a:pt x="8089" y="5363"/>
                    <a:pt x="8070" y="5379"/>
                  </a:cubicBezTo>
                  <a:cubicBezTo>
                    <a:pt x="7156" y="6095"/>
                    <a:pt x="6196" y="6765"/>
                    <a:pt x="5221" y="7390"/>
                  </a:cubicBezTo>
                  <a:cubicBezTo>
                    <a:pt x="5038" y="7497"/>
                    <a:pt x="4870" y="7603"/>
                    <a:pt x="4687" y="7725"/>
                  </a:cubicBezTo>
                  <a:cubicBezTo>
                    <a:pt x="5205" y="6567"/>
                    <a:pt x="5693" y="5409"/>
                    <a:pt x="6089" y="4206"/>
                  </a:cubicBezTo>
                  <a:cubicBezTo>
                    <a:pt x="6485" y="3017"/>
                    <a:pt x="6805" y="1798"/>
                    <a:pt x="6973" y="549"/>
                  </a:cubicBezTo>
                  <a:cubicBezTo>
                    <a:pt x="7003" y="397"/>
                    <a:pt x="7019" y="244"/>
                    <a:pt x="7034" y="92"/>
                  </a:cubicBezTo>
                  <a:cubicBezTo>
                    <a:pt x="7041" y="31"/>
                    <a:pt x="6999" y="1"/>
                    <a:pt x="6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1"/>
            <p:cNvSpPr/>
            <p:nvPr/>
          </p:nvSpPr>
          <p:spPr>
            <a:xfrm flipH="1">
              <a:off x="8491635" y="3448840"/>
              <a:ext cx="149730" cy="375925"/>
            </a:xfrm>
            <a:custGeom>
              <a:avLst/>
              <a:gdLst/>
              <a:ahLst/>
              <a:cxnLst/>
              <a:rect l="l" t="t" r="r" b="b"/>
              <a:pathLst>
                <a:path w="2058" h="5167" extrusionOk="0">
                  <a:moveTo>
                    <a:pt x="851" y="0"/>
                  </a:moveTo>
                  <a:cubicBezTo>
                    <a:pt x="804" y="0"/>
                    <a:pt x="763" y="32"/>
                    <a:pt x="763" y="71"/>
                  </a:cubicBezTo>
                  <a:cubicBezTo>
                    <a:pt x="747" y="86"/>
                    <a:pt x="747" y="86"/>
                    <a:pt x="732" y="101"/>
                  </a:cubicBezTo>
                  <a:cubicBezTo>
                    <a:pt x="1" y="1366"/>
                    <a:pt x="229" y="2935"/>
                    <a:pt x="930" y="4154"/>
                  </a:cubicBezTo>
                  <a:cubicBezTo>
                    <a:pt x="1144" y="4504"/>
                    <a:pt x="1372" y="4839"/>
                    <a:pt x="1631" y="5144"/>
                  </a:cubicBezTo>
                  <a:cubicBezTo>
                    <a:pt x="1646" y="5159"/>
                    <a:pt x="1667" y="5166"/>
                    <a:pt x="1687" y="5166"/>
                  </a:cubicBezTo>
                  <a:cubicBezTo>
                    <a:pt x="1729" y="5166"/>
                    <a:pt x="1773" y="5139"/>
                    <a:pt x="1783" y="5098"/>
                  </a:cubicBezTo>
                  <a:cubicBezTo>
                    <a:pt x="2058" y="3727"/>
                    <a:pt x="2058" y="2280"/>
                    <a:pt x="1479" y="985"/>
                  </a:cubicBezTo>
                  <a:cubicBezTo>
                    <a:pt x="1342" y="650"/>
                    <a:pt x="1159" y="330"/>
                    <a:pt x="930" y="40"/>
                  </a:cubicBezTo>
                  <a:cubicBezTo>
                    <a:pt x="907" y="12"/>
                    <a:pt x="878" y="0"/>
                    <a:pt x="8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1"/>
            <p:cNvSpPr/>
            <p:nvPr/>
          </p:nvSpPr>
          <p:spPr>
            <a:xfrm flipH="1">
              <a:off x="8343071" y="3236616"/>
              <a:ext cx="160789" cy="353153"/>
            </a:xfrm>
            <a:custGeom>
              <a:avLst/>
              <a:gdLst/>
              <a:ahLst/>
              <a:cxnLst/>
              <a:rect l="l" t="t" r="r" b="b"/>
              <a:pathLst>
                <a:path w="2210" h="4854" extrusionOk="0">
                  <a:moveTo>
                    <a:pt x="557" y="0"/>
                  </a:moveTo>
                  <a:cubicBezTo>
                    <a:pt x="506" y="0"/>
                    <a:pt x="457" y="39"/>
                    <a:pt x="457" y="78"/>
                  </a:cubicBezTo>
                  <a:cubicBezTo>
                    <a:pt x="427" y="93"/>
                    <a:pt x="411" y="108"/>
                    <a:pt x="396" y="138"/>
                  </a:cubicBezTo>
                  <a:cubicBezTo>
                    <a:pt x="0" y="1357"/>
                    <a:pt x="76" y="2698"/>
                    <a:pt x="564" y="3856"/>
                  </a:cubicBezTo>
                  <a:cubicBezTo>
                    <a:pt x="716" y="4191"/>
                    <a:pt x="884" y="4511"/>
                    <a:pt x="1097" y="4816"/>
                  </a:cubicBezTo>
                  <a:cubicBezTo>
                    <a:pt x="1116" y="4841"/>
                    <a:pt x="1143" y="4854"/>
                    <a:pt x="1170" y="4854"/>
                  </a:cubicBezTo>
                  <a:cubicBezTo>
                    <a:pt x="1208" y="4854"/>
                    <a:pt x="1247" y="4830"/>
                    <a:pt x="1265" y="4785"/>
                  </a:cubicBezTo>
                  <a:cubicBezTo>
                    <a:pt x="1722" y="3551"/>
                    <a:pt x="2209" y="2028"/>
                    <a:pt x="1387" y="809"/>
                  </a:cubicBezTo>
                  <a:cubicBezTo>
                    <a:pt x="1295" y="672"/>
                    <a:pt x="1173" y="550"/>
                    <a:pt x="1051" y="428"/>
                  </a:cubicBezTo>
                  <a:cubicBezTo>
                    <a:pt x="914" y="306"/>
                    <a:pt x="747" y="199"/>
                    <a:pt x="640" y="47"/>
                  </a:cubicBezTo>
                  <a:cubicBezTo>
                    <a:pt x="618" y="13"/>
                    <a:pt x="587" y="0"/>
                    <a:pt x="557" y="0"/>
                  </a:cubicBezTo>
                  <a:close/>
                </a:path>
              </a:pathLst>
            </a:custGeom>
            <a:solidFill>
              <a:srgbClr val="C2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1"/>
            <p:cNvSpPr/>
            <p:nvPr/>
          </p:nvSpPr>
          <p:spPr>
            <a:xfrm flipH="1">
              <a:off x="8540379" y="3134833"/>
              <a:ext cx="261409" cy="186253"/>
            </a:xfrm>
            <a:custGeom>
              <a:avLst/>
              <a:gdLst/>
              <a:ahLst/>
              <a:cxnLst/>
              <a:rect l="l" t="t" r="r" b="b"/>
              <a:pathLst>
                <a:path w="3593" h="2560" extrusionOk="0">
                  <a:moveTo>
                    <a:pt x="2680" y="0"/>
                  </a:moveTo>
                  <a:cubicBezTo>
                    <a:pt x="2425" y="0"/>
                    <a:pt x="2166" y="64"/>
                    <a:pt x="1932" y="182"/>
                  </a:cubicBezTo>
                  <a:cubicBezTo>
                    <a:pt x="1368" y="441"/>
                    <a:pt x="911" y="943"/>
                    <a:pt x="560" y="1446"/>
                  </a:cubicBezTo>
                  <a:cubicBezTo>
                    <a:pt x="362" y="1751"/>
                    <a:pt x="195" y="2071"/>
                    <a:pt x="58" y="2406"/>
                  </a:cubicBezTo>
                  <a:cubicBezTo>
                    <a:pt x="0" y="2449"/>
                    <a:pt x="24" y="2560"/>
                    <a:pt x="103" y="2560"/>
                  </a:cubicBezTo>
                  <a:cubicBezTo>
                    <a:pt x="108" y="2560"/>
                    <a:pt x="113" y="2559"/>
                    <a:pt x="118" y="2558"/>
                  </a:cubicBezTo>
                  <a:cubicBezTo>
                    <a:pt x="1215" y="2497"/>
                    <a:pt x="2267" y="1995"/>
                    <a:pt x="3013" y="1172"/>
                  </a:cubicBezTo>
                  <a:cubicBezTo>
                    <a:pt x="3227" y="943"/>
                    <a:pt x="3409" y="700"/>
                    <a:pt x="3577" y="425"/>
                  </a:cubicBezTo>
                  <a:cubicBezTo>
                    <a:pt x="3577" y="410"/>
                    <a:pt x="3592" y="380"/>
                    <a:pt x="3577" y="364"/>
                  </a:cubicBezTo>
                  <a:cubicBezTo>
                    <a:pt x="3577" y="334"/>
                    <a:pt x="3577" y="319"/>
                    <a:pt x="3547" y="303"/>
                  </a:cubicBezTo>
                  <a:cubicBezTo>
                    <a:pt x="3296" y="95"/>
                    <a:pt x="2991" y="0"/>
                    <a:pt x="2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1"/>
            <p:cNvSpPr/>
            <p:nvPr/>
          </p:nvSpPr>
          <p:spPr>
            <a:xfrm flipH="1">
              <a:off x="8215605" y="2939197"/>
              <a:ext cx="157515" cy="307390"/>
            </a:xfrm>
            <a:custGeom>
              <a:avLst/>
              <a:gdLst/>
              <a:ahLst/>
              <a:cxnLst/>
              <a:rect l="l" t="t" r="r" b="b"/>
              <a:pathLst>
                <a:path w="2165" h="4225" extrusionOk="0">
                  <a:moveTo>
                    <a:pt x="583" y="0"/>
                  </a:moveTo>
                  <a:cubicBezTo>
                    <a:pt x="556" y="0"/>
                    <a:pt x="531" y="15"/>
                    <a:pt x="519" y="52"/>
                  </a:cubicBezTo>
                  <a:cubicBezTo>
                    <a:pt x="1" y="1118"/>
                    <a:pt x="382" y="2337"/>
                    <a:pt x="946" y="3312"/>
                  </a:cubicBezTo>
                  <a:cubicBezTo>
                    <a:pt x="1113" y="3602"/>
                    <a:pt x="1296" y="3891"/>
                    <a:pt x="1479" y="4181"/>
                  </a:cubicBezTo>
                  <a:cubicBezTo>
                    <a:pt x="1500" y="4210"/>
                    <a:pt x="1536" y="4225"/>
                    <a:pt x="1568" y="4225"/>
                  </a:cubicBezTo>
                  <a:cubicBezTo>
                    <a:pt x="1605" y="4225"/>
                    <a:pt x="1638" y="4206"/>
                    <a:pt x="1646" y="4166"/>
                  </a:cubicBezTo>
                  <a:cubicBezTo>
                    <a:pt x="1921" y="3008"/>
                    <a:pt x="2164" y="1667"/>
                    <a:pt x="1387" y="646"/>
                  </a:cubicBezTo>
                  <a:cubicBezTo>
                    <a:pt x="1220" y="418"/>
                    <a:pt x="991" y="219"/>
                    <a:pt x="732" y="82"/>
                  </a:cubicBezTo>
                  <a:cubicBezTo>
                    <a:pt x="717" y="67"/>
                    <a:pt x="702" y="67"/>
                    <a:pt x="671" y="67"/>
                  </a:cubicBezTo>
                  <a:cubicBezTo>
                    <a:pt x="662" y="31"/>
                    <a:pt x="621" y="0"/>
                    <a:pt x="583" y="0"/>
                  </a:cubicBezTo>
                  <a:close/>
                </a:path>
              </a:pathLst>
            </a:custGeom>
            <a:solidFill>
              <a:srgbClr val="C2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1"/>
            <p:cNvSpPr/>
            <p:nvPr/>
          </p:nvSpPr>
          <p:spPr>
            <a:xfrm flipH="1">
              <a:off x="8436195" y="2867534"/>
              <a:ext cx="267229" cy="202113"/>
            </a:xfrm>
            <a:custGeom>
              <a:avLst/>
              <a:gdLst/>
              <a:ahLst/>
              <a:cxnLst/>
              <a:rect l="l" t="t" r="r" b="b"/>
              <a:pathLst>
                <a:path w="3673" h="2778" extrusionOk="0">
                  <a:moveTo>
                    <a:pt x="2850" y="1"/>
                  </a:moveTo>
                  <a:cubicBezTo>
                    <a:pt x="2530" y="31"/>
                    <a:pt x="2210" y="107"/>
                    <a:pt x="1905" y="214"/>
                  </a:cubicBezTo>
                  <a:cubicBezTo>
                    <a:pt x="1326" y="458"/>
                    <a:pt x="823" y="869"/>
                    <a:pt x="473" y="1387"/>
                  </a:cubicBezTo>
                  <a:cubicBezTo>
                    <a:pt x="305" y="1646"/>
                    <a:pt x="183" y="1936"/>
                    <a:pt x="92" y="2225"/>
                  </a:cubicBezTo>
                  <a:cubicBezTo>
                    <a:pt x="77" y="2301"/>
                    <a:pt x="62" y="2378"/>
                    <a:pt x="46" y="2454"/>
                  </a:cubicBezTo>
                  <a:cubicBezTo>
                    <a:pt x="31" y="2515"/>
                    <a:pt x="1" y="2591"/>
                    <a:pt x="16" y="2667"/>
                  </a:cubicBezTo>
                  <a:cubicBezTo>
                    <a:pt x="37" y="2752"/>
                    <a:pt x="95" y="2778"/>
                    <a:pt x="163" y="2778"/>
                  </a:cubicBezTo>
                  <a:cubicBezTo>
                    <a:pt x="241" y="2778"/>
                    <a:pt x="332" y="2744"/>
                    <a:pt x="397" y="2728"/>
                  </a:cubicBezTo>
                  <a:cubicBezTo>
                    <a:pt x="1037" y="2515"/>
                    <a:pt x="1738" y="2332"/>
                    <a:pt x="2316" y="1981"/>
                  </a:cubicBezTo>
                  <a:cubicBezTo>
                    <a:pt x="2972" y="1585"/>
                    <a:pt x="3322" y="930"/>
                    <a:pt x="3657" y="275"/>
                  </a:cubicBezTo>
                  <a:cubicBezTo>
                    <a:pt x="3672" y="260"/>
                    <a:pt x="3672" y="229"/>
                    <a:pt x="3657" y="199"/>
                  </a:cubicBezTo>
                  <a:cubicBezTo>
                    <a:pt x="3657" y="184"/>
                    <a:pt x="3657" y="168"/>
                    <a:pt x="3642" y="168"/>
                  </a:cubicBezTo>
                  <a:cubicBezTo>
                    <a:pt x="3566" y="62"/>
                    <a:pt x="3459" y="31"/>
                    <a:pt x="3322" y="16"/>
                  </a:cubicBezTo>
                  <a:cubicBezTo>
                    <a:pt x="3170" y="1"/>
                    <a:pt x="3002" y="1"/>
                    <a:pt x="28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1"/>
            <p:cNvSpPr/>
            <p:nvPr/>
          </p:nvSpPr>
          <p:spPr>
            <a:xfrm flipH="1">
              <a:off x="8270385" y="2619370"/>
              <a:ext cx="603794" cy="1338037"/>
            </a:xfrm>
            <a:custGeom>
              <a:avLst/>
              <a:gdLst/>
              <a:ahLst/>
              <a:cxnLst/>
              <a:rect l="l" t="t" r="r" b="b"/>
              <a:pathLst>
                <a:path w="8299" h="18391" extrusionOk="0">
                  <a:moveTo>
                    <a:pt x="8033" y="0"/>
                  </a:moveTo>
                  <a:cubicBezTo>
                    <a:pt x="7999" y="0"/>
                    <a:pt x="7966" y="19"/>
                    <a:pt x="7954" y="60"/>
                  </a:cubicBezTo>
                  <a:cubicBezTo>
                    <a:pt x="7711" y="1111"/>
                    <a:pt x="7391" y="2147"/>
                    <a:pt x="7010" y="3168"/>
                  </a:cubicBezTo>
                  <a:cubicBezTo>
                    <a:pt x="5898" y="3488"/>
                    <a:pt x="4846" y="4021"/>
                    <a:pt x="3932" y="4722"/>
                  </a:cubicBezTo>
                  <a:cubicBezTo>
                    <a:pt x="3673" y="4920"/>
                    <a:pt x="3414" y="5133"/>
                    <a:pt x="3170" y="5362"/>
                  </a:cubicBezTo>
                  <a:cubicBezTo>
                    <a:pt x="3112" y="5420"/>
                    <a:pt x="3170" y="5514"/>
                    <a:pt x="3234" y="5514"/>
                  </a:cubicBezTo>
                  <a:cubicBezTo>
                    <a:pt x="3254" y="5514"/>
                    <a:pt x="3274" y="5505"/>
                    <a:pt x="3292" y="5484"/>
                  </a:cubicBezTo>
                  <a:cubicBezTo>
                    <a:pt x="4130" y="4722"/>
                    <a:pt x="5090" y="4097"/>
                    <a:pt x="6141" y="3656"/>
                  </a:cubicBezTo>
                  <a:cubicBezTo>
                    <a:pt x="6400" y="3549"/>
                    <a:pt x="6659" y="3458"/>
                    <a:pt x="6918" y="3381"/>
                  </a:cubicBezTo>
                  <a:lnTo>
                    <a:pt x="6918" y="3381"/>
                  </a:lnTo>
                  <a:cubicBezTo>
                    <a:pt x="6888" y="3473"/>
                    <a:pt x="6842" y="3579"/>
                    <a:pt x="6797" y="3686"/>
                  </a:cubicBezTo>
                  <a:cubicBezTo>
                    <a:pt x="6355" y="4829"/>
                    <a:pt x="5837" y="5956"/>
                    <a:pt x="5319" y="7068"/>
                  </a:cubicBezTo>
                  <a:cubicBezTo>
                    <a:pt x="4237" y="7297"/>
                    <a:pt x="3201" y="7739"/>
                    <a:pt x="2287" y="8348"/>
                  </a:cubicBezTo>
                  <a:cubicBezTo>
                    <a:pt x="2028" y="8516"/>
                    <a:pt x="1769" y="8714"/>
                    <a:pt x="1525" y="8912"/>
                  </a:cubicBezTo>
                  <a:cubicBezTo>
                    <a:pt x="1452" y="8972"/>
                    <a:pt x="1514" y="9071"/>
                    <a:pt x="1589" y="9071"/>
                  </a:cubicBezTo>
                  <a:cubicBezTo>
                    <a:pt x="1608" y="9071"/>
                    <a:pt x="1628" y="9065"/>
                    <a:pt x="1647" y="9049"/>
                  </a:cubicBezTo>
                  <a:cubicBezTo>
                    <a:pt x="2500" y="8348"/>
                    <a:pt x="3475" y="7800"/>
                    <a:pt x="4511" y="7465"/>
                  </a:cubicBezTo>
                  <a:cubicBezTo>
                    <a:pt x="4755" y="7388"/>
                    <a:pt x="4983" y="7327"/>
                    <a:pt x="5212" y="7267"/>
                  </a:cubicBezTo>
                  <a:lnTo>
                    <a:pt x="5212" y="7267"/>
                  </a:lnTo>
                  <a:cubicBezTo>
                    <a:pt x="4724" y="8318"/>
                    <a:pt x="4206" y="9354"/>
                    <a:pt x="3719" y="10405"/>
                  </a:cubicBezTo>
                  <a:cubicBezTo>
                    <a:pt x="2744" y="10999"/>
                    <a:pt x="1784" y="11624"/>
                    <a:pt x="870" y="12294"/>
                  </a:cubicBezTo>
                  <a:cubicBezTo>
                    <a:pt x="595" y="12477"/>
                    <a:pt x="336" y="12675"/>
                    <a:pt x="62" y="12889"/>
                  </a:cubicBezTo>
                  <a:cubicBezTo>
                    <a:pt x="1" y="12938"/>
                    <a:pt x="79" y="13027"/>
                    <a:pt x="151" y="13027"/>
                  </a:cubicBezTo>
                  <a:cubicBezTo>
                    <a:pt x="168" y="13027"/>
                    <a:pt x="185" y="13022"/>
                    <a:pt x="199" y="13010"/>
                  </a:cubicBezTo>
                  <a:cubicBezTo>
                    <a:pt x="1129" y="12294"/>
                    <a:pt x="2089" y="11639"/>
                    <a:pt x="3079" y="11015"/>
                  </a:cubicBezTo>
                  <a:cubicBezTo>
                    <a:pt x="3247" y="10908"/>
                    <a:pt x="3429" y="10801"/>
                    <a:pt x="3597" y="10695"/>
                  </a:cubicBezTo>
                  <a:lnTo>
                    <a:pt x="3597" y="10695"/>
                  </a:lnTo>
                  <a:cubicBezTo>
                    <a:pt x="3079" y="11837"/>
                    <a:pt x="2591" y="12995"/>
                    <a:pt x="2180" y="14184"/>
                  </a:cubicBezTo>
                  <a:cubicBezTo>
                    <a:pt x="1769" y="15387"/>
                    <a:pt x="1449" y="16606"/>
                    <a:pt x="1251" y="17855"/>
                  </a:cubicBezTo>
                  <a:cubicBezTo>
                    <a:pt x="1235" y="18008"/>
                    <a:pt x="1205" y="18160"/>
                    <a:pt x="1190" y="18297"/>
                  </a:cubicBezTo>
                  <a:cubicBezTo>
                    <a:pt x="1182" y="18360"/>
                    <a:pt x="1227" y="18391"/>
                    <a:pt x="1274" y="18391"/>
                  </a:cubicBezTo>
                  <a:cubicBezTo>
                    <a:pt x="1319" y="18391"/>
                    <a:pt x="1365" y="18364"/>
                    <a:pt x="1373" y="18313"/>
                  </a:cubicBezTo>
                  <a:cubicBezTo>
                    <a:pt x="1525" y="17048"/>
                    <a:pt x="1830" y="15814"/>
                    <a:pt x="2226" y="14625"/>
                  </a:cubicBezTo>
                  <a:cubicBezTo>
                    <a:pt x="2607" y="13422"/>
                    <a:pt x="3094" y="12249"/>
                    <a:pt x="3612" y="11106"/>
                  </a:cubicBezTo>
                  <a:cubicBezTo>
                    <a:pt x="3673" y="10954"/>
                    <a:pt x="3749" y="10801"/>
                    <a:pt x="3810" y="10649"/>
                  </a:cubicBezTo>
                  <a:cubicBezTo>
                    <a:pt x="3932" y="12051"/>
                    <a:pt x="4161" y="13422"/>
                    <a:pt x="4496" y="14778"/>
                  </a:cubicBezTo>
                  <a:cubicBezTo>
                    <a:pt x="4508" y="14828"/>
                    <a:pt x="4544" y="14849"/>
                    <a:pt x="4579" y="14849"/>
                  </a:cubicBezTo>
                  <a:cubicBezTo>
                    <a:pt x="4630" y="14849"/>
                    <a:pt x="4681" y="14804"/>
                    <a:pt x="4663" y="14732"/>
                  </a:cubicBezTo>
                  <a:cubicBezTo>
                    <a:pt x="4313" y="13315"/>
                    <a:pt x="4085" y="11883"/>
                    <a:pt x="3978" y="10420"/>
                  </a:cubicBezTo>
                  <a:cubicBezTo>
                    <a:pt x="3978" y="10405"/>
                    <a:pt x="3963" y="10375"/>
                    <a:pt x="3947" y="10359"/>
                  </a:cubicBezTo>
                  <a:cubicBezTo>
                    <a:pt x="4374" y="9460"/>
                    <a:pt x="4801" y="8546"/>
                    <a:pt x="5242" y="7647"/>
                  </a:cubicBezTo>
                  <a:cubicBezTo>
                    <a:pt x="5258" y="7602"/>
                    <a:pt x="5288" y="7556"/>
                    <a:pt x="5303" y="7510"/>
                  </a:cubicBezTo>
                  <a:cubicBezTo>
                    <a:pt x="5593" y="8668"/>
                    <a:pt x="5791" y="9841"/>
                    <a:pt x="5928" y="11030"/>
                  </a:cubicBezTo>
                  <a:cubicBezTo>
                    <a:pt x="5974" y="11395"/>
                    <a:pt x="6004" y="11761"/>
                    <a:pt x="6035" y="12127"/>
                  </a:cubicBezTo>
                  <a:cubicBezTo>
                    <a:pt x="6043" y="12182"/>
                    <a:pt x="6091" y="12213"/>
                    <a:pt x="6136" y="12213"/>
                  </a:cubicBezTo>
                  <a:cubicBezTo>
                    <a:pt x="6178" y="12213"/>
                    <a:pt x="6218" y="12186"/>
                    <a:pt x="6218" y="12127"/>
                  </a:cubicBezTo>
                  <a:cubicBezTo>
                    <a:pt x="6111" y="10832"/>
                    <a:pt x="5928" y="9552"/>
                    <a:pt x="5669" y="8272"/>
                  </a:cubicBezTo>
                  <a:cubicBezTo>
                    <a:pt x="5593" y="7937"/>
                    <a:pt x="5517" y="7586"/>
                    <a:pt x="5425" y="7251"/>
                  </a:cubicBezTo>
                  <a:cubicBezTo>
                    <a:pt x="5441" y="7236"/>
                    <a:pt x="5441" y="7236"/>
                    <a:pt x="5441" y="7221"/>
                  </a:cubicBezTo>
                  <a:cubicBezTo>
                    <a:pt x="5486" y="7206"/>
                    <a:pt x="5486" y="7160"/>
                    <a:pt x="5486" y="7129"/>
                  </a:cubicBezTo>
                  <a:cubicBezTo>
                    <a:pt x="5943" y="6154"/>
                    <a:pt x="6400" y="5164"/>
                    <a:pt x="6812" y="4158"/>
                  </a:cubicBezTo>
                  <a:cubicBezTo>
                    <a:pt x="6903" y="3945"/>
                    <a:pt x="6979" y="3747"/>
                    <a:pt x="7056" y="3534"/>
                  </a:cubicBezTo>
                  <a:cubicBezTo>
                    <a:pt x="7452" y="4555"/>
                    <a:pt x="7756" y="5621"/>
                    <a:pt x="7954" y="6703"/>
                  </a:cubicBezTo>
                  <a:cubicBezTo>
                    <a:pt x="8015" y="7023"/>
                    <a:pt x="8076" y="7358"/>
                    <a:pt x="8107" y="7693"/>
                  </a:cubicBezTo>
                  <a:cubicBezTo>
                    <a:pt x="8113" y="7741"/>
                    <a:pt x="8144" y="7760"/>
                    <a:pt x="8180" y="7760"/>
                  </a:cubicBezTo>
                  <a:cubicBezTo>
                    <a:pt x="8235" y="7760"/>
                    <a:pt x="8299" y="7712"/>
                    <a:pt x="8290" y="7647"/>
                  </a:cubicBezTo>
                  <a:cubicBezTo>
                    <a:pt x="8137" y="6474"/>
                    <a:pt x="7863" y="5301"/>
                    <a:pt x="7482" y="4174"/>
                  </a:cubicBezTo>
                  <a:cubicBezTo>
                    <a:pt x="7375" y="3869"/>
                    <a:pt x="7269" y="3579"/>
                    <a:pt x="7162" y="3275"/>
                  </a:cubicBezTo>
                  <a:cubicBezTo>
                    <a:pt x="7497" y="2391"/>
                    <a:pt x="7787" y="1492"/>
                    <a:pt x="8015" y="563"/>
                  </a:cubicBezTo>
                  <a:cubicBezTo>
                    <a:pt x="8061" y="426"/>
                    <a:pt x="8092" y="273"/>
                    <a:pt x="8137" y="121"/>
                  </a:cubicBezTo>
                  <a:cubicBezTo>
                    <a:pt x="8147" y="46"/>
                    <a:pt x="8087" y="0"/>
                    <a:pt x="80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1"/>
            <p:cNvSpPr/>
            <p:nvPr/>
          </p:nvSpPr>
          <p:spPr>
            <a:xfrm flipH="1">
              <a:off x="7709017" y="472175"/>
              <a:ext cx="169665" cy="330162"/>
            </a:xfrm>
            <a:custGeom>
              <a:avLst/>
              <a:gdLst/>
              <a:ahLst/>
              <a:cxnLst/>
              <a:rect l="l" t="t" r="r" b="b"/>
              <a:pathLst>
                <a:path w="2332" h="4538" extrusionOk="0">
                  <a:moveTo>
                    <a:pt x="211" y="0"/>
                  </a:moveTo>
                  <a:cubicBezTo>
                    <a:pt x="178" y="0"/>
                    <a:pt x="147" y="20"/>
                    <a:pt x="137" y="61"/>
                  </a:cubicBezTo>
                  <a:cubicBezTo>
                    <a:pt x="0" y="1371"/>
                    <a:pt x="396" y="2727"/>
                    <a:pt x="1234" y="3748"/>
                  </a:cubicBezTo>
                  <a:cubicBezTo>
                    <a:pt x="1463" y="4038"/>
                    <a:pt x="1722" y="4297"/>
                    <a:pt x="2011" y="4525"/>
                  </a:cubicBezTo>
                  <a:cubicBezTo>
                    <a:pt x="2023" y="4534"/>
                    <a:pt x="2036" y="4538"/>
                    <a:pt x="2048" y="4538"/>
                  </a:cubicBezTo>
                  <a:cubicBezTo>
                    <a:pt x="2102" y="4538"/>
                    <a:pt x="2155" y="4471"/>
                    <a:pt x="2118" y="4434"/>
                  </a:cubicBezTo>
                  <a:lnTo>
                    <a:pt x="2118" y="4418"/>
                  </a:lnTo>
                  <a:cubicBezTo>
                    <a:pt x="2331" y="3123"/>
                    <a:pt x="1920" y="1767"/>
                    <a:pt x="1082" y="762"/>
                  </a:cubicBezTo>
                  <a:cubicBezTo>
                    <a:pt x="838" y="488"/>
                    <a:pt x="564" y="229"/>
                    <a:pt x="259" y="15"/>
                  </a:cubicBezTo>
                  <a:cubicBezTo>
                    <a:pt x="244" y="5"/>
                    <a:pt x="227" y="0"/>
                    <a:pt x="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1"/>
            <p:cNvSpPr/>
            <p:nvPr/>
          </p:nvSpPr>
          <p:spPr>
            <a:xfrm flipH="1">
              <a:off x="7717019" y="750169"/>
              <a:ext cx="225832" cy="215500"/>
            </a:xfrm>
            <a:custGeom>
              <a:avLst/>
              <a:gdLst/>
              <a:ahLst/>
              <a:cxnLst/>
              <a:rect l="l" t="t" r="r" b="b"/>
              <a:pathLst>
                <a:path w="3104" h="2962" extrusionOk="0">
                  <a:moveTo>
                    <a:pt x="86" y="1"/>
                  </a:moveTo>
                  <a:cubicBezTo>
                    <a:pt x="35" y="1"/>
                    <a:pt x="0" y="54"/>
                    <a:pt x="14" y="95"/>
                  </a:cubicBezTo>
                  <a:cubicBezTo>
                    <a:pt x="501" y="1100"/>
                    <a:pt x="1187" y="2045"/>
                    <a:pt x="2177" y="2609"/>
                  </a:cubicBezTo>
                  <a:cubicBezTo>
                    <a:pt x="2421" y="2761"/>
                    <a:pt x="2695" y="2883"/>
                    <a:pt x="2985" y="2959"/>
                  </a:cubicBezTo>
                  <a:cubicBezTo>
                    <a:pt x="2991" y="2960"/>
                    <a:pt x="2998" y="2961"/>
                    <a:pt x="3004" y="2961"/>
                  </a:cubicBezTo>
                  <a:cubicBezTo>
                    <a:pt x="3068" y="2961"/>
                    <a:pt x="3104" y="2894"/>
                    <a:pt x="3076" y="2852"/>
                  </a:cubicBezTo>
                  <a:cubicBezTo>
                    <a:pt x="3076" y="2837"/>
                    <a:pt x="3076" y="2837"/>
                    <a:pt x="3076" y="2822"/>
                  </a:cubicBezTo>
                  <a:cubicBezTo>
                    <a:pt x="2954" y="1649"/>
                    <a:pt x="2055" y="750"/>
                    <a:pt x="1019" y="308"/>
                  </a:cubicBezTo>
                  <a:cubicBezTo>
                    <a:pt x="730" y="171"/>
                    <a:pt x="410" y="79"/>
                    <a:pt x="105" y="3"/>
                  </a:cubicBezTo>
                  <a:cubicBezTo>
                    <a:pt x="99" y="2"/>
                    <a:pt x="92" y="1"/>
                    <a:pt x="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1"/>
            <p:cNvSpPr/>
            <p:nvPr/>
          </p:nvSpPr>
          <p:spPr>
            <a:xfrm flipH="1">
              <a:off x="7557179" y="703461"/>
              <a:ext cx="124193" cy="234053"/>
            </a:xfrm>
            <a:custGeom>
              <a:avLst/>
              <a:gdLst/>
              <a:ahLst/>
              <a:cxnLst/>
              <a:rect l="l" t="t" r="r" b="b"/>
              <a:pathLst>
                <a:path w="1707" h="3217" extrusionOk="0">
                  <a:moveTo>
                    <a:pt x="1372" y="1"/>
                  </a:moveTo>
                  <a:cubicBezTo>
                    <a:pt x="1351" y="1"/>
                    <a:pt x="1329" y="8"/>
                    <a:pt x="1310" y="21"/>
                  </a:cubicBezTo>
                  <a:cubicBezTo>
                    <a:pt x="686" y="661"/>
                    <a:pt x="0" y="1438"/>
                    <a:pt x="153" y="2413"/>
                  </a:cubicBezTo>
                  <a:cubicBezTo>
                    <a:pt x="198" y="2672"/>
                    <a:pt x="290" y="2915"/>
                    <a:pt x="381" y="3174"/>
                  </a:cubicBezTo>
                  <a:cubicBezTo>
                    <a:pt x="396" y="3205"/>
                    <a:pt x="419" y="3216"/>
                    <a:pt x="442" y="3216"/>
                  </a:cubicBezTo>
                  <a:cubicBezTo>
                    <a:pt x="465" y="3216"/>
                    <a:pt x="488" y="3205"/>
                    <a:pt x="503" y="3190"/>
                  </a:cubicBezTo>
                  <a:cubicBezTo>
                    <a:pt x="1280" y="2641"/>
                    <a:pt x="1707" y="1712"/>
                    <a:pt x="1615" y="782"/>
                  </a:cubicBezTo>
                  <a:cubicBezTo>
                    <a:pt x="1600" y="523"/>
                    <a:pt x="1539" y="280"/>
                    <a:pt x="1448" y="51"/>
                  </a:cubicBezTo>
                  <a:cubicBezTo>
                    <a:pt x="1430" y="15"/>
                    <a:pt x="1401" y="1"/>
                    <a:pt x="1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1"/>
            <p:cNvSpPr/>
            <p:nvPr/>
          </p:nvSpPr>
          <p:spPr>
            <a:xfrm flipH="1">
              <a:off x="7690683" y="949224"/>
              <a:ext cx="204442" cy="208443"/>
            </a:xfrm>
            <a:custGeom>
              <a:avLst/>
              <a:gdLst/>
              <a:ahLst/>
              <a:cxnLst/>
              <a:rect l="l" t="t" r="r" b="b"/>
              <a:pathLst>
                <a:path w="2810" h="2865" extrusionOk="0">
                  <a:moveTo>
                    <a:pt x="81" y="0"/>
                  </a:moveTo>
                  <a:cubicBezTo>
                    <a:pt x="36" y="0"/>
                    <a:pt x="1" y="41"/>
                    <a:pt x="13" y="101"/>
                  </a:cubicBezTo>
                  <a:cubicBezTo>
                    <a:pt x="318" y="1122"/>
                    <a:pt x="714" y="2341"/>
                    <a:pt x="1826" y="2722"/>
                  </a:cubicBezTo>
                  <a:cubicBezTo>
                    <a:pt x="1963" y="2767"/>
                    <a:pt x="2085" y="2798"/>
                    <a:pt x="2222" y="2813"/>
                  </a:cubicBezTo>
                  <a:cubicBezTo>
                    <a:pt x="2374" y="2828"/>
                    <a:pt x="2542" y="2813"/>
                    <a:pt x="2679" y="2859"/>
                  </a:cubicBezTo>
                  <a:cubicBezTo>
                    <a:pt x="2690" y="2863"/>
                    <a:pt x="2700" y="2865"/>
                    <a:pt x="2710" y="2865"/>
                  </a:cubicBezTo>
                  <a:cubicBezTo>
                    <a:pt x="2770" y="2865"/>
                    <a:pt x="2810" y="2792"/>
                    <a:pt x="2771" y="2752"/>
                  </a:cubicBezTo>
                  <a:cubicBezTo>
                    <a:pt x="2786" y="2737"/>
                    <a:pt x="2801" y="2706"/>
                    <a:pt x="2786" y="2691"/>
                  </a:cubicBezTo>
                  <a:cubicBezTo>
                    <a:pt x="2466" y="1716"/>
                    <a:pt x="1780" y="878"/>
                    <a:pt x="912" y="360"/>
                  </a:cubicBezTo>
                  <a:cubicBezTo>
                    <a:pt x="653" y="223"/>
                    <a:pt x="394" y="101"/>
                    <a:pt x="119" y="10"/>
                  </a:cubicBezTo>
                  <a:cubicBezTo>
                    <a:pt x="106" y="3"/>
                    <a:pt x="93" y="0"/>
                    <a:pt x="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 flipH="1">
              <a:off x="7503996" y="943186"/>
              <a:ext cx="108696" cy="226414"/>
            </a:xfrm>
            <a:custGeom>
              <a:avLst/>
              <a:gdLst/>
              <a:ahLst/>
              <a:cxnLst/>
              <a:rect l="l" t="t" r="r" b="b"/>
              <a:pathLst>
                <a:path w="1494" h="3112" extrusionOk="0">
                  <a:moveTo>
                    <a:pt x="1287" y="1"/>
                  </a:moveTo>
                  <a:cubicBezTo>
                    <a:pt x="1274" y="1"/>
                    <a:pt x="1261" y="5"/>
                    <a:pt x="1250" y="17"/>
                  </a:cubicBezTo>
                  <a:cubicBezTo>
                    <a:pt x="565" y="580"/>
                    <a:pt x="123" y="1418"/>
                    <a:pt x="31" y="2302"/>
                  </a:cubicBezTo>
                  <a:cubicBezTo>
                    <a:pt x="1" y="2546"/>
                    <a:pt x="1" y="2805"/>
                    <a:pt x="31" y="3048"/>
                  </a:cubicBezTo>
                  <a:cubicBezTo>
                    <a:pt x="31" y="3064"/>
                    <a:pt x="46" y="3079"/>
                    <a:pt x="62" y="3094"/>
                  </a:cubicBezTo>
                  <a:cubicBezTo>
                    <a:pt x="62" y="3109"/>
                    <a:pt x="77" y="3109"/>
                    <a:pt x="107" y="3109"/>
                  </a:cubicBezTo>
                  <a:cubicBezTo>
                    <a:pt x="129" y="3111"/>
                    <a:pt x="151" y="3112"/>
                    <a:pt x="172" y="3112"/>
                  </a:cubicBezTo>
                  <a:cubicBezTo>
                    <a:pt x="617" y="3112"/>
                    <a:pt x="1001" y="2816"/>
                    <a:pt x="1204" y="2424"/>
                  </a:cubicBezTo>
                  <a:cubicBezTo>
                    <a:pt x="1448" y="1982"/>
                    <a:pt x="1494" y="1449"/>
                    <a:pt x="1479" y="946"/>
                  </a:cubicBezTo>
                  <a:cubicBezTo>
                    <a:pt x="1479" y="656"/>
                    <a:pt x="1433" y="367"/>
                    <a:pt x="1357" y="93"/>
                  </a:cubicBezTo>
                  <a:cubicBezTo>
                    <a:pt x="1368" y="47"/>
                    <a:pt x="1328" y="1"/>
                    <a:pt x="1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 flipH="1">
              <a:off x="7637354" y="1246352"/>
              <a:ext cx="197748" cy="168064"/>
            </a:xfrm>
            <a:custGeom>
              <a:avLst/>
              <a:gdLst/>
              <a:ahLst/>
              <a:cxnLst/>
              <a:rect l="l" t="t" r="r" b="b"/>
              <a:pathLst>
                <a:path w="2718" h="2310" extrusionOk="0">
                  <a:moveTo>
                    <a:pt x="90" y="1"/>
                  </a:moveTo>
                  <a:cubicBezTo>
                    <a:pt x="47" y="1"/>
                    <a:pt x="1" y="51"/>
                    <a:pt x="26" y="100"/>
                  </a:cubicBezTo>
                  <a:cubicBezTo>
                    <a:pt x="407" y="969"/>
                    <a:pt x="879" y="1959"/>
                    <a:pt x="1869" y="2249"/>
                  </a:cubicBezTo>
                  <a:cubicBezTo>
                    <a:pt x="2012" y="2289"/>
                    <a:pt x="2167" y="2310"/>
                    <a:pt x="2323" y="2310"/>
                  </a:cubicBezTo>
                  <a:cubicBezTo>
                    <a:pt x="2401" y="2310"/>
                    <a:pt x="2479" y="2304"/>
                    <a:pt x="2555" y="2294"/>
                  </a:cubicBezTo>
                  <a:cubicBezTo>
                    <a:pt x="2570" y="2279"/>
                    <a:pt x="2585" y="2279"/>
                    <a:pt x="2601" y="2264"/>
                  </a:cubicBezTo>
                  <a:cubicBezTo>
                    <a:pt x="2615" y="2279"/>
                    <a:pt x="2633" y="2285"/>
                    <a:pt x="2650" y="2285"/>
                  </a:cubicBezTo>
                  <a:cubicBezTo>
                    <a:pt x="2686" y="2285"/>
                    <a:pt x="2718" y="2255"/>
                    <a:pt x="2707" y="2203"/>
                  </a:cubicBezTo>
                  <a:cubicBezTo>
                    <a:pt x="2540" y="1274"/>
                    <a:pt x="1717" y="679"/>
                    <a:pt x="879" y="314"/>
                  </a:cubicBezTo>
                  <a:cubicBezTo>
                    <a:pt x="635" y="192"/>
                    <a:pt x="376" y="100"/>
                    <a:pt x="117" y="9"/>
                  </a:cubicBezTo>
                  <a:cubicBezTo>
                    <a:pt x="109" y="3"/>
                    <a:pt x="99" y="1"/>
                    <a:pt x="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 flipH="1">
              <a:off x="7433060" y="1154027"/>
              <a:ext cx="125284" cy="245766"/>
            </a:xfrm>
            <a:custGeom>
              <a:avLst/>
              <a:gdLst/>
              <a:ahLst/>
              <a:cxnLst/>
              <a:rect l="l" t="t" r="r" b="b"/>
              <a:pathLst>
                <a:path w="1722" h="3378" extrusionOk="0">
                  <a:moveTo>
                    <a:pt x="1311" y="0"/>
                  </a:moveTo>
                  <a:cubicBezTo>
                    <a:pt x="1226" y="0"/>
                    <a:pt x="1160" y="106"/>
                    <a:pt x="1113" y="166"/>
                  </a:cubicBezTo>
                  <a:cubicBezTo>
                    <a:pt x="808" y="623"/>
                    <a:pt x="442" y="1065"/>
                    <a:pt x="229" y="1567"/>
                  </a:cubicBezTo>
                  <a:cubicBezTo>
                    <a:pt x="0" y="2131"/>
                    <a:pt x="77" y="2725"/>
                    <a:pt x="168" y="3304"/>
                  </a:cubicBezTo>
                  <a:cubicBezTo>
                    <a:pt x="168" y="3335"/>
                    <a:pt x="183" y="3350"/>
                    <a:pt x="214" y="3365"/>
                  </a:cubicBezTo>
                  <a:lnTo>
                    <a:pt x="229" y="3365"/>
                  </a:lnTo>
                  <a:cubicBezTo>
                    <a:pt x="259" y="3374"/>
                    <a:pt x="287" y="3378"/>
                    <a:pt x="315" y="3378"/>
                  </a:cubicBezTo>
                  <a:cubicBezTo>
                    <a:pt x="385" y="3378"/>
                    <a:pt x="448" y="3353"/>
                    <a:pt x="503" y="3320"/>
                  </a:cubicBezTo>
                  <a:cubicBezTo>
                    <a:pt x="625" y="3259"/>
                    <a:pt x="732" y="3182"/>
                    <a:pt x="823" y="3091"/>
                  </a:cubicBezTo>
                  <a:cubicBezTo>
                    <a:pt x="1021" y="2923"/>
                    <a:pt x="1189" y="2725"/>
                    <a:pt x="1326" y="2512"/>
                  </a:cubicBezTo>
                  <a:cubicBezTo>
                    <a:pt x="1600" y="2070"/>
                    <a:pt x="1722" y="1583"/>
                    <a:pt x="1692" y="1065"/>
                  </a:cubicBezTo>
                  <a:cubicBezTo>
                    <a:pt x="1676" y="821"/>
                    <a:pt x="1631" y="577"/>
                    <a:pt x="1539" y="349"/>
                  </a:cubicBezTo>
                  <a:cubicBezTo>
                    <a:pt x="1524" y="288"/>
                    <a:pt x="1493" y="242"/>
                    <a:pt x="1478" y="181"/>
                  </a:cubicBezTo>
                  <a:cubicBezTo>
                    <a:pt x="1448" y="135"/>
                    <a:pt x="1433" y="74"/>
                    <a:pt x="1387" y="29"/>
                  </a:cubicBezTo>
                  <a:cubicBezTo>
                    <a:pt x="1360" y="9"/>
                    <a:pt x="1335" y="0"/>
                    <a:pt x="13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 flipH="1">
              <a:off x="7470090" y="538600"/>
              <a:ext cx="399716" cy="1101147"/>
            </a:xfrm>
            <a:custGeom>
              <a:avLst/>
              <a:gdLst/>
              <a:ahLst/>
              <a:cxnLst/>
              <a:rect l="l" t="t" r="r" b="b"/>
              <a:pathLst>
                <a:path w="5494" h="15135" extrusionOk="0">
                  <a:moveTo>
                    <a:pt x="556" y="0"/>
                  </a:moveTo>
                  <a:cubicBezTo>
                    <a:pt x="507" y="0"/>
                    <a:pt x="455" y="54"/>
                    <a:pt x="488" y="108"/>
                  </a:cubicBezTo>
                  <a:cubicBezTo>
                    <a:pt x="975" y="992"/>
                    <a:pt x="1371" y="1936"/>
                    <a:pt x="1691" y="2896"/>
                  </a:cubicBezTo>
                  <a:cubicBezTo>
                    <a:pt x="2011" y="3856"/>
                    <a:pt x="2255" y="4846"/>
                    <a:pt x="2468" y="5837"/>
                  </a:cubicBezTo>
                  <a:cubicBezTo>
                    <a:pt x="2499" y="5958"/>
                    <a:pt x="2529" y="6096"/>
                    <a:pt x="2544" y="6217"/>
                  </a:cubicBezTo>
                  <a:cubicBezTo>
                    <a:pt x="1813" y="5379"/>
                    <a:pt x="1006" y="4587"/>
                    <a:pt x="137" y="3886"/>
                  </a:cubicBezTo>
                  <a:cubicBezTo>
                    <a:pt x="124" y="3874"/>
                    <a:pt x="110" y="3868"/>
                    <a:pt x="97" y="3868"/>
                  </a:cubicBezTo>
                  <a:cubicBezTo>
                    <a:pt x="45" y="3868"/>
                    <a:pt x="1" y="3945"/>
                    <a:pt x="61" y="3993"/>
                  </a:cubicBezTo>
                  <a:cubicBezTo>
                    <a:pt x="960" y="4740"/>
                    <a:pt x="1798" y="5562"/>
                    <a:pt x="2560" y="6446"/>
                  </a:cubicBezTo>
                  <a:cubicBezTo>
                    <a:pt x="2560" y="6461"/>
                    <a:pt x="2590" y="6476"/>
                    <a:pt x="2605" y="6476"/>
                  </a:cubicBezTo>
                  <a:cubicBezTo>
                    <a:pt x="2758" y="7269"/>
                    <a:pt x="2910" y="8061"/>
                    <a:pt x="3062" y="8838"/>
                  </a:cubicBezTo>
                  <a:cubicBezTo>
                    <a:pt x="3062" y="8884"/>
                    <a:pt x="3078" y="8929"/>
                    <a:pt x="3093" y="8975"/>
                  </a:cubicBezTo>
                  <a:cubicBezTo>
                    <a:pt x="2346" y="8350"/>
                    <a:pt x="1661" y="7695"/>
                    <a:pt x="1006" y="6994"/>
                  </a:cubicBezTo>
                  <a:cubicBezTo>
                    <a:pt x="808" y="6781"/>
                    <a:pt x="609" y="6553"/>
                    <a:pt x="411" y="6339"/>
                  </a:cubicBezTo>
                  <a:cubicBezTo>
                    <a:pt x="398" y="6317"/>
                    <a:pt x="378" y="6308"/>
                    <a:pt x="358" y="6308"/>
                  </a:cubicBezTo>
                  <a:cubicBezTo>
                    <a:pt x="310" y="6308"/>
                    <a:pt x="262" y="6362"/>
                    <a:pt x="305" y="6416"/>
                  </a:cubicBezTo>
                  <a:cubicBezTo>
                    <a:pt x="975" y="7208"/>
                    <a:pt x="1706" y="7954"/>
                    <a:pt x="2483" y="8640"/>
                  </a:cubicBezTo>
                  <a:cubicBezTo>
                    <a:pt x="2697" y="8838"/>
                    <a:pt x="2910" y="9021"/>
                    <a:pt x="3123" y="9188"/>
                  </a:cubicBezTo>
                  <a:cubicBezTo>
                    <a:pt x="3139" y="9204"/>
                    <a:pt x="3139" y="9204"/>
                    <a:pt x="3139" y="9219"/>
                  </a:cubicBezTo>
                  <a:cubicBezTo>
                    <a:pt x="3123" y="9249"/>
                    <a:pt x="3123" y="9280"/>
                    <a:pt x="3154" y="9295"/>
                  </a:cubicBezTo>
                  <a:cubicBezTo>
                    <a:pt x="3321" y="10148"/>
                    <a:pt x="3489" y="11002"/>
                    <a:pt x="3702" y="11840"/>
                  </a:cubicBezTo>
                  <a:cubicBezTo>
                    <a:pt x="3748" y="12022"/>
                    <a:pt x="3794" y="12190"/>
                    <a:pt x="3839" y="12373"/>
                  </a:cubicBezTo>
                  <a:cubicBezTo>
                    <a:pt x="3108" y="11900"/>
                    <a:pt x="2407" y="11352"/>
                    <a:pt x="1767" y="10758"/>
                  </a:cubicBezTo>
                  <a:cubicBezTo>
                    <a:pt x="1569" y="10575"/>
                    <a:pt x="1371" y="10377"/>
                    <a:pt x="1188" y="10179"/>
                  </a:cubicBezTo>
                  <a:cubicBezTo>
                    <a:pt x="1176" y="10166"/>
                    <a:pt x="1162" y="10161"/>
                    <a:pt x="1148" y="10161"/>
                  </a:cubicBezTo>
                  <a:cubicBezTo>
                    <a:pt x="1096" y="10161"/>
                    <a:pt x="1049" y="10240"/>
                    <a:pt x="1097" y="10301"/>
                  </a:cubicBezTo>
                  <a:cubicBezTo>
                    <a:pt x="1752" y="10986"/>
                    <a:pt x="2483" y="11611"/>
                    <a:pt x="3276" y="12159"/>
                  </a:cubicBezTo>
                  <a:cubicBezTo>
                    <a:pt x="3474" y="12312"/>
                    <a:pt x="3687" y="12449"/>
                    <a:pt x="3900" y="12586"/>
                  </a:cubicBezTo>
                  <a:cubicBezTo>
                    <a:pt x="4114" y="13317"/>
                    <a:pt x="4342" y="14033"/>
                    <a:pt x="4632" y="14750"/>
                  </a:cubicBezTo>
                  <a:cubicBezTo>
                    <a:pt x="4677" y="14856"/>
                    <a:pt x="4738" y="14978"/>
                    <a:pt x="4784" y="15085"/>
                  </a:cubicBezTo>
                  <a:cubicBezTo>
                    <a:pt x="4796" y="15120"/>
                    <a:pt x="4823" y="15135"/>
                    <a:pt x="4850" y="15135"/>
                  </a:cubicBezTo>
                  <a:cubicBezTo>
                    <a:pt x="4895" y="15135"/>
                    <a:pt x="4940" y="15096"/>
                    <a:pt x="4921" y="15039"/>
                  </a:cubicBezTo>
                  <a:cubicBezTo>
                    <a:pt x="4571" y="14247"/>
                    <a:pt x="4297" y="13424"/>
                    <a:pt x="4053" y="12586"/>
                  </a:cubicBezTo>
                  <a:cubicBezTo>
                    <a:pt x="4617" y="11840"/>
                    <a:pt x="5043" y="11002"/>
                    <a:pt x="5302" y="10118"/>
                  </a:cubicBezTo>
                  <a:cubicBezTo>
                    <a:pt x="5378" y="9859"/>
                    <a:pt x="5439" y="9600"/>
                    <a:pt x="5485" y="9341"/>
                  </a:cubicBezTo>
                  <a:cubicBezTo>
                    <a:pt x="5494" y="9288"/>
                    <a:pt x="5451" y="9255"/>
                    <a:pt x="5411" y="9255"/>
                  </a:cubicBezTo>
                  <a:cubicBezTo>
                    <a:pt x="5382" y="9255"/>
                    <a:pt x="5354" y="9272"/>
                    <a:pt x="5348" y="9310"/>
                  </a:cubicBezTo>
                  <a:cubicBezTo>
                    <a:pt x="5180" y="10209"/>
                    <a:pt x="4845" y="11078"/>
                    <a:pt x="4373" y="11855"/>
                  </a:cubicBezTo>
                  <a:cubicBezTo>
                    <a:pt x="4266" y="12053"/>
                    <a:pt x="4144" y="12236"/>
                    <a:pt x="4007" y="12418"/>
                  </a:cubicBezTo>
                  <a:cubicBezTo>
                    <a:pt x="3977" y="12327"/>
                    <a:pt x="3961" y="12236"/>
                    <a:pt x="3931" y="12144"/>
                  </a:cubicBezTo>
                  <a:cubicBezTo>
                    <a:pt x="3687" y="11200"/>
                    <a:pt x="3474" y="10225"/>
                    <a:pt x="3291" y="9265"/>
                  </a:cubicBezTo>
                  <a:cubicBezTo>
                    <a:pt x="3870" y="8594"/>
                    <a:pt x="4342" y="7832"/>
                    <a:pt x="4632" y="6994"/>
                  </a:cubicBezTo>
                  <a:cubicBezTo>
                    <a:pt x="4723" y="6751"/>
                    <a:pt x="4799" y="6507"/>
                    <a:pt x="4860" y="6263"/>
                  </a:cubicBezTo>
                  <a:cubicBezTo>
                    <a:pt x="4869" y="6214"/>
                    <a:pt x="4832" y="6187"/>
                    <a:pt x="4792" y="6187"/>
                  </a:cubicBezTo>
                  <a:cubicBezTo>
                    <a:pt x="4758" y="6187"/>
                    <a:pt x="4722" y="6206"/>
                    <a:pt x="4708" y="6248"/>
                  </a:cubicBezTo>
                  <a:cubicBezTo>
                    <a:pt x="4510" y="7101"/>
                    <a:pt x="4129" y="7909"/>
                    <a:pt x="3611" y="8625"/>
                  </a:cubicBezTo>
                  <a:cubicBezTo>
                    <a:pt x="3504" y="8792"/>
                    <a:pt x="3382" y="8945"/>
                    <a:pt x="3261" y="9082"/>
                  </a:cubicBezTo>
                  <a:cubicBezTo>
                    <a:pt x="3078" y="8168"/>
                    <a:pt x="2910" y="7254"/>
                    <a:pt x="2727" y="6339"/>
                  </a:cubicBezTo>
                  <a:cubicBezTo>
                    <a:pt x="3078" y="5501"/>
                    <a:pt x="3398" y="4648"/>
                    <a:pt x="3672" y="3764"/>
                  </a:cubicBezTo>
                  <a:cubicBezTo>
                    <a:pt x="3763" y="3521"/>
                    <a:pt x="3839" y="3262"/>
                    <a:pt x="3916" y="3018"/>
                  </a:cubicBezTo>
                  <a:cubicBezTo>
                    <a:pt x="3925" y="2965"/>
                    <a:pt x="3882" y="2932"/>
                    <a:pt x="3839" y="2932"/>
                  </a:cubicBezTo>
                  <a:cubicBezTo>
                    <a:pt x="3808" y="2932"/>
                    <a:pt x="3776" y="2949"/>
                    <a:pt x="3763" y="2987"/>
                  </a:cubicBezTo>
                  <a:cubicBezTo>
                    <a:pt x="3504" y="3886"/>
                    <a:pt x="3200" y="4770"/>
                    <a:pt x="2864" y="5638"/>
                  </a:cubicBezTo>
                  <a:cubicBezTo>
                    <a:pt x="2803" y="5791"/>
                    <a:pt x="2727" y="5943"/>
                    <a:pt x="2666" y="6096"/>
                  </a:cubicBezTo>
                  <a:cubicBezTo>
                    <a:pt x="2468" y="5105"/>
                    <a:pt x="2224" y="4115"/>
                    <a:pt x="1920" y="3155"/>
                  </a:cubicBezTo>
                  <a:cubicBezTo>
                    <a:pt x="1630" y="2195"/>
                    <a:pt x="1249" y="1251"/>
                    <a:pt x="777" y="352"/>
                  </a:cubicBezTo>
                  <a:cubicBezTo>
                    <a:pt x="731" y="245"/>
                    <a:pt x="670" y="138"/>
                    <a:pt x="609" y="32"/>
                  </a:cubicBezTo>
                  <a:cubicBezTo>
                    <a:pt x="596" y="9"/>
                    <a:pt x="576" y="0"/>
                    <a:pt x="5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 flipH="1">
              <a:off x="6919776" y="1011502"/>
              <a:ext cx="399134" cy="215573"/>
            </a:xfrm>
            <a:custGeom>
              <a:avLst/>
              <a:gdLst/>
              <a:ahLst/>
              <a:cxnLst/>
              <a:rect l="l" t="t" r="r" b="b"/>
              <a:pathLst>
                <a:path w="5486" h="2963" extrusionOk="0">
                  <a:moveTo>
                    <a:pt x="557" y="1"/>
                  </a:moveTo>
                  <a:cubicBezTo>
                    <a:pt x="408" y="1"/>
                    <a:pt x="258" y="8"/>
                    <a:pt x="107" y="22"/>
                  </a:cubicBezTo>
                  <a:cubicBezTo>
                    <a:pt x="46" y="22"/>
                    <a:pt x="0" y="98"/>
                    <a:pt x="31" y="159"/>
                  </a:cubicBezTo>
                  <a:cubicBezTo>
                    <a:pt x="930" y="1531"/>
                    <a:pt x="2392" y="2506"/>
                    <a:pt x="4007" y="2841"/>
                  </a:cubicBezTo>
                  <a:cubicBezTo>
                    <a:pt x="4449" y="2932"/>
                    <a:pt x="4906" y="2963"/>
                    <a:pt x="5379" y="2963"/>
                  </a:cubicBezTo>
                  <a:cubicBezTo>
                    <a:pt x="5485" y="2963"/>
                    <a:pt x="5485" y="2810"/>
                    <a:pt x="5394" y="2780"/>
                  </a:cubicBezTo>
                  <a:cubicBezTo>
                    <a:pt x="4571" y="1363"/>
                    <a:pt x="3093" y="373"/>
                    <a:pt x="1493" y="83"/>
                  </a:cubicBezTo>
                  <a:cubicBezTo>
                    <a:pt x="1183" y="31"/>
                    <a:pt x="872" y="1"/>
                    <a:pt x="5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 flipH="1">
              <a:off x="6784526" y="1292915"/>
              <a:ext cx="383637" cy="114444"/>
            </a:xfrm>
            <a:custGeom>
              <a:avLst/>
              <a:gdLst/>
              <a:ahLst/>
              <a:cxnLst/>
              <a:rect l="l" t="t" r="r" b="b"/>
              <a:pathLst>
                <a:path w="5273" h="1573" extrusionOk="0">
                  <a:moveTo>
                    <a:pt x="2545" y="1"/>
                  </a:moveTo>
                  <a:cubicBezTo>
                    <a:pt x="2083" y="1"/>
                    <a:pt x="1618" y="68"/>
                    <a:pt x="1174" y="192"/>
                  </a:cubicBezTo>
                  <a:cubicBezTo>
                    <a:pt x="793" y="298"/>
                    <a:pt x="412" y="451"/>
                    <a:pt x="46" y="634"/>
                  </a:cubicBezTo>
                  <a:cubicBezTo>
                    <a:pt x="0" y="664"/>
                    <a:pt x="0" y="755"/>
                    <a:pt x="46" y="786"/>
                  </a:cubicBezTo>
                  <a:cubicBezTo>
                    <a:pt x="1057" y="1255"/>
                    <a:pt x="2144" y="1572"/>
                    <a:pt x="3239" y="1572"/>
                  </a:cubicBezTo>
                  <a:cubicBezTo>
                    <a:pt x="3531" y="1572"/>
                    <a:pt x="3823" y="1550"/>
                    <a:pt x="4114" y="1502"/>
                  </a:cubicBezTo>
                  <a:cubicBezTo>
                    <a:pt x="4480" y="1441"/>
                    <a:pt x="4845" y="1334"/>
                    <a:pt x="5181" y="1197"/>
                  </a:cubicBezTo>
                  <a:cubicBezTo>
                    <a:pt x="5272" y="1152"/>
                    <a:pt x="5242" y="1030"/>
                    <a:pt x="5181" y="1014"/>
                  </a:cubicBezTo>
                  <a:cubicBezTo>
                    <a:pt x="5181" y="999"/>
                    <a:pt x="5165" y="999"/>
                    <a:pt x="5165" y="984"/>
                  </a:cubicBezTo>
                  <a:cubicBezTo>
                    <a:pt x="4455" y="294"/>
                    <a:pt x="3508" y="1"/>
                    <a:pt x="25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 flipH="1">
              <a:off x="6714757" y="1011720"/>
              <a:ext cx="158533" cy="281344"/>
            </a:xfrm>
            <a:custGeom>
              <a:avLst/>
              <a:gdLst/>
              <a:ahLst/>
              <a:cxnLst/>
              <a:rect l="l" t="t" r="r" b="b"/>
              <a:pathLst>
                <a:path w="2179" h="3867" extrusionOk="0">
                  <a:moveTo>
                    <a:pt x="225" y="1"/>
                  </a:moveTo>
                  <a:cubicBezTo>
                    <a:pt x="183" y="1"/>
                    <a:pt x="148" y="40"/>
                    <a:pt x="137" y="95"/>
                  </a:cubicBezTo>
                  <a:cubicBezTo>
                    <a:pt x="46" y="1208"/>
                    <a:pt x="0" y="2487"/>
                    <a:pt x="914" y="3295"/>
                  </a:cubicBezTo>
                  <a:cubicBezTo>
                    <a:pt x="1158" y="3523"/>
                    <a:pt x="1448" y="3691"/>
                    <a:pt x="1737" y="3859"/>
                  </a:cubicBezTo>
                  <a:cubicBezTo>
                    <a:pt x="1748" y="3864"/>
                    <a:pt x="1760" y="3867"/>
                    <a:pt x="1771" y="3867"/>
                  </a:cubicBezTo>
                  <a:cubicBezTo>
                    <a:pt x="1823" y="3867"/>
                    <a:pt x="1871" y="3817"/>
                    <a:pt x="1859" y="3767"/>
                  </a:cubicBezTo>
                  <a:cubicBezTo>
                    <a:pt x="2179" y="2640"/>
                    <a:pt x="1859" y="1406"/>
                    <a:pt x="1021" y="568"/>
                  </a:cubicBezTo>
                  <a:cubicBezTo>
                    <a:pt x="808" y="354"/>
                    <a:pt x="549" y="156"/>
                    <a:pt x="274" y="19"/>
                  </a:cubicBezTo>
                  <a:cubicBezTo>
                    <a:pt x="258" y="7"/>
                    <a:pt x="241" y="1"/>
                    <a:pt x="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 flipH="1">
              <a:off x="6607224" y="1467161"/>
              <a:ext cx="358100" cy="127321"/>
            </a:xfrm>
            <a:custGeom>
              <a:avLst/>
              <a:gdLst/>
              <a:ahLst/>
              <a:cxnLst/>
              <a:rect l="l" t="t" r="r" b="b"/>
              <a:pathLst>
                <a:path w="4922" h="1750" extrusionOk="0">
                  <a:moveTo>
                    <a:pt x="1982" y="0"/>
                  </a:moveTo>
                  <a:cubicBezTo>
                    <a:pt x="1697" y="0"/>
                    <a:pt x="1411" y="22"/>
                    <a:pt x="1128" y="67"/>
                  </a:cubicBezTo>
                  <a:cubicBezTo>
                    <a:pt x="778" y="113"/>
                    <a:pt x="427" y="204"/>
                    <a:pt x="77" y="341"/>
                  </a:cubicBezTo>
                  <a:cubicBezTo>
                    <a:pt x="16" y="372"/>
                    <a:pt x="1" y="463"/>
                    <a:pt x="62" y="509"/>
                  </a:cubicBezTo>
                  <a:cubicBezTo>
                    <a:pt x="924" y="1096"/>
                    <a:pt x="1947" y="1749"/>
                    <a:pt x="3012" y="1749"/>
                  </a:cubicBezTo>
                  <a:cubicBezTo>
                    <a:pt x="3301" y="1749"/>
                    <a:pt x="3593" y="1701"/>
                    <a:pt x="3886" y="1590"/>
                  </a:cubicBezTo>
                  <a:cubicBezTo>
                    <a:pt x="4053" y="1529"/>
                    <a:pt x="4206" y="1453"/>
                    <a:pt x="4343" y="1362"/>
                  </a:cubicBezTo>
                  <a:cubicBezTo>
                    <a:pt x="4495" y="1255"/>
                    <a:pt x="4648" y="1118"/>
                    <a:pt x="4830" y="1057"/>
                  </a:cubicBezTo>
                  <a:cubicBezTo>
                    <a:pt x="4922" y="1011"/>
                    <a:pt x="4891" y="890"/>
                    <a:pt x="4830" y="874"/>
                  </a:cubicBezTo>
                  <a:cubicBezTo>
                    <a:pt x="4830" y="844"/>
                    <a:pt x="4815" y="813"/>
                    <a:pt x="4785" y="798"/>
                  </a:cubicBezTo>
                  <a:cubicBezTo>
                    <a:pt x="3945" y="266"/>
                    <a:pt x="2968" y="0"/>
                    <a:pt x="1982" y="0"/>
                  </a:cubicBezTo>
                  <a:close/>
                </a:path>
              </a:pathLst>
            </a:custGeom>
            <a:solidFill>
              <a:srgbClr val="C2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 flipH="1">
              <a:off x="6467538" y="1193460"/>
              <a:ext cx="159697" cy="288546"/>
            </a:xfrm>
            <a:custGeom>
              <a:avLst/>
              <a:gdLst/>
              <a:ahLst/>
              <a:cxnLst/>
              <a:rect l="l" t="t" r="r" b="b"/>
              <a:pathLst>
                <a:path w="2195" h="3966" extrusionOk="0">
                  <a:moveTo>
                    <a:pt x="286" y="1"/>
                  </a:moveTo>
                  <a:cubicBezTo>
                    <a:pt x="252" y="1"/>
                    <a:pt x="221" y="20"/>
                    <a:pt x="214" y="66"/>
                  </a:cubicBezTo>
                  <a:cubicBezTo>
                    <a:pt x="1" y="1147"/>
                    <a:pt x="244" y="2305"/>
                    <a:pt x="838" y="3219"/>
                  </a:cubicBezTo>
                  <a:cubicBezTo>
                    <a:pt x="1021" y="3478"/>
                    <a:pt x="1219" y="3722"/>
                    <a:pt x="1448" y="3935"/>
                  </a:cubicBezTo>
                  <a:cubicBezTo>
                    <a:pt x="1463" y="3951"/>
                    <a:pt x="1478" y="3966"/>
                    <a:pt x="1509" y="3966"/>
                  </a:cubicBezTo>
                  <a:cubicBezTo>
                    <a:pt x="1524" y="3966"/>
                    <a:pt x="1539" y="3966"/>
                    <a:pt x="1570" y="3951"/>
                  </a:cubicBezTo>
                  <a:cubicBezTo>
                    <a:pt x="2057" y="3600"/>
                    <a:pt x="2194" y="2976"/>
                    <a:pt x="2088" y="2412"/>
                  </a:cubicBezTo>
                  <a:cubicBezTo>
                    <a:pt x="1966" y="1787"/>
                    <a:pt x="1585" y="1239"/>
                    <a:pt x="1174" y="782"/>
                  </a:cubicBezTo>
                  <a:cubicBezTo>
                    <a:pt x="945" y="507"/>
                    <a:pt x="671" y="264"/>
                    <a:pt x="381" y="50"/>
                  </a:cubicBezTo>
                  <a:cubicBezTo>
                    <a:pt x="359" y="20"/>
                    <a:pt x="320" y="1"/>
                    <a:pt x="2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 flipH="1">
              <a:off x="6351129" y="1691099"/>
              <a:ext cx="320413" cy="108841"/>
            </a:xfrm>
            <a:custGeom>
              <a:avLst/>
              <a:gdLst/>
              <a:ahLst/>
              <a:cxnLst/>
              <a:rect l="l" t="t" r="r" b="b"/>
              <a:pathLst>
                <a:path w="4404" h="1496" extrusionOk="0">
                  <a:moveTo>
                    <a:pt x="2505" y="1"/>
                  </a:moveTo>
                  <a:cubicBezTo>
                    <a:pt x="2020" y="1"/>
                    <a:pt x="1527" y="89"/>
                    <a:pt x="1067" y="219"/>
                  </a:cubicBezTo>
                  <a:cubicBezTo>
                    <a:pt x="731" y="310"/>
                    <a:pt x="411" y="417"/>
                    <a:pt x="91" y="524"/>
                  </a:cubicBezTo>
                  <a:cubicBezTo>
                    <a:pt x="15" y="554"/>
                    <a:pt x="0" y="661"/>
                    <a:pt x="61" y="691"/>
                  </a:cubicBezTo>
                  <a:cubicBezTo>
                    <a:pt x="836" y="1090"/>
                    <a:pt x="1699" y="1496"/>
                    <a:pt x="2562" y="1496"/>
                  </a:cubicBezTo>
                  <a:cubicBezTo>
                    <a:pt x="2888" y="1496"/>
                    <a:pt x="3214" y="1438"/>
                    <a:pt x="3535" y="1301"/>
                  </a:cubicBezTo>
                  <a:cubicBezTo>
                    <a:pt x="3809" y="1194"/>
                    <a:pt x="4053" y="1011"/>
                    <a:pt x="4251" y="798"/>
                  </a:cubicBezTo>
                  <a:cubicBezTo>
                    <a:pt x="4251" y="783"/>
                    <a:pt x="4266" y="767"/>
                    <a:pt x="4266" y="752"/>
                  </a:cubicBezTo>
                  <a:cubicBezTo>
                    <a:pt x="4342" y="737"/>
                    <a:pt x="4403" y="661"/>
                    <a:pt x="4327" y="600"/>
                  </a:cubicBezTo>
                  <a:cubicBezTo>
                    <a:pt x="3802" y="162"/>
                    <a:pt x="3161" y="1"/>
                    <a:pt x="2505" y="1"/>
                  </a:cubicBezTo>
                  <a:close/>
                </a:path>
              </a:pathLst>
            </a:custGeom>
            <a:solidFill>
              <a:srgbClr val="C2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 flipH="1">
              <a:off x="6240326" y="1350027"/>
              <a:ext cx="155259" cy="301642"/>
            </a:xfrm>
            <a:custGeom>
              <a:avLst/>
              <a:gdLst/>
              <a:ahLst/>
              <a:cxnLst/>
              <a:rect l="l" t="t" r="r" b="b"/>
              <a:pathLst>
                <a:path w="2134" h="4146" extrusionOk="0">
                  <a:moveTo>
                    <a:pt x="184" y="1"/>
                  </a:moveTo>
                  <a:cubicBezTo>
                    <a:pt x="1" y="1"/>
                    <a:pt x="31" y="229"/>
                    <a:pt x="31" y="351"/>
                  </a:cubicBezTo>
                  <a:cubicBezTo>
                    <a:pt x="92" y="1037"/>
                    <a:pt x="92" y="1753"/>
                    <a:pt x="290" y="2408"/>
                  </a:cubicBezTo>
                  <a:cubicBezTo>
                    <a:pt x="519" y="3124"/>
                    <a:pt x="1052" y="3627"/>
                    <a:pt x="1616" y="4115"/>
                  </a:cubicBezTo>
                  <a:cubicBezTo>
                    <a:pt x="1631" y="4130"/>
                    <a:pt x="1662" y="4145"/>
                    <a:pt x="1692" y="4145"/>
                  </a:cubicBezTo>
                  <a:cubicBezTo>
                    <a:pt x="1707" y="4145"/>
                    <a:pt x="1722" y="4130"/>
                    <a:pt x="1722" y="4130"/>
                  </a:cubicBezTo>
                  <a:cubicBezTo>
                    <a:pt x="1844" y="4084"/>
                    <a:pt x="1905" y="3977"/>
                    <a:pt x="1951" y="3856"/>
                  </a:cubicBezTo>
                  <a:cubicBezTo>
                    <a:pt x="2012" y="3718"/>
                    <a:pt x="2042" y="3551"/>
                    <a:pt x="2073" y="3398"/>
                  </a:cubicBezTo>
                  <a:cubicBezTo>
                    <a:pt x="2134" y="3079"/>
                    <a:pt x="2134" y="2759"/>
                    <a:pt x="2103" y="2423"/>
                  </a:cubicBezTo>
                  <a:cubicBezTo>
                    <a:pt x="2012" y="1799"/>
                    <a:pt x="1738" y="1220"/>
                    <a:pt x="1311" y="763"/>
                  </a:cubicBezTo>
                  <a:cubicBezTo>
                    <a:pt x="1098" y="534"/>
                    <a:pt x="854" y="336"/>
                    <a:pt x="595" y="184"/>
                  </a:cubicBezTo>
                  <a:cubicBezTo>
                    <a:pt x="519" y="138"/>
                    <a:pt x="458" y="108"/>
                    <a:pt x="397" y="77"/>
                  </a:cubicBezTo>
                  <a:cubicBezTo>
                    <a:pt x="336" y="47"/>
                    <a:pt x="260" y="1"/>
                    <a:pt x="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 flipH="1">
              <a:off x="6050646" y="1050207"/>
              <a:ext cx="1184233" cy="813765"/>
            </a:xfrm>
            <a:custGeom>
              <a:avLst/>
              <a:gdLst/>
              <a:ahLst/>
              <a:cxnLst/>
              <a:rect l="l" t="t" r="r" b="b"/>
              <a:pathLst>
                <a:path w="16277" h="11185" extrusionOk="0">
                  <a:moveTo>
                    <a:pt x="105" y="0"/>
                  </a:moveTo>
                  <a:cubicBezTo>
                    <a:pt x="25" y="0"/>
                    <a:pt x="1" y="135"/>
                    <a:pt x="95" y="176"/>
                  </a:cubicBezTo>
                  <a:cubicBezTo>
                    <a:pt x="1283" y="633"/>
                    <a:pt x="2395" y="1227"/>
                    <a:pt x="3462" y="1897"/>
                  </a:cubicBezTo>
                  <a:cubicBezTo>
                    <a:pt x="4528" y="2568"/>
                    <a:pt x="5549" y="3330"/>
                    <a:pt x="6539" y="4107"/>
                  </a:cubicBezTo>
                  <a:cubicBezTo>
                    <a:pt x="6677" y="4213"/>
                    <a:pt x="6798" y="4305"/>
                    <a:pt x="6920" y="4411"/>
                  </a:cubicBezTo>
                  <a:cubicBezTo>
                    <a:pt x="5549" y="4183"/>
                    <a:pt x="4147" y="4061"/>
                    <a:pt x="2761" y="4061"/>
                  </a:cubicBezTo>
                  <a:cubicBezTo>
                    <a:pt x="2639" y="4061"/>
                    <a:pt x="2639" y="4244"/>
                    <a:pt x="2761" y="4244"/>
                  </a:cubicBezTo>
                  <a:cubicBezTo>
                    <a:pt x="4224" y="4244"/>
                    <a:pt x="5671" y="4366"/>
                    <a:pt x="7103" y="4625"/>
                  </a:cubicBezTo>
                  <a:cubicBezTo>
                    <a:pt x="7134" y="4625"/>
                    <a:pt x="7164" y="4625"/>
                    <a:pt x="7179" y="4609"/>
                  </a:cubicBezTo>
                  <a:cubicBezTo>
                    <a:pt x="7956" y="5249"/>
                    <a:pt x="8718" y="5889"/>
                    <a:pt x="9495" y="6529"/>
                  </a:cubicBezTo>
                  <a:cubicBezTo>
                    <a:pt x="9541" y="6560"/>
                    <a:pt x="9571" y="6590"/>
                    <a:pt x="9617" y="6636"/>
                  </a:cubicBezTo>
                  <a:cubicBezTo>
                    <a:pt x="8429" y="6621"/>
                    <a:pt x="7225" y="6529"/>
                    <a:pt x="6052" y="6377"/>
                  </a:cubicBezTo>
                  <a:cubicBezTo>
                    <a:pt x="5686" y="6331"/>
                    <a:pt x="5321" y="6270"/>
                    <a:pt x="4955" y="6209"/>
                  </a:cubicBezTo>
                  <a:cubicBezTo>
                    <a:pt x="4950" y="6209"/>
                    <a:pt x="4946" y="6208"/>
                    <a:pt x="4941" y="6208"/>
                  </a:cubicBezTo>
                  <a:cubicBezTo>
                    <a:pt x="4845" y="6208"/>
                    <a:pt x="4807" y="6362"/>
                    <a:pt x="4909" y="6377"/>
                  </a:cubicBezTo>
                  <a:cubicBezTo>
                    <a:pt x="6189" y="6605"/>
                    <a:pt x="7484" y="6742"/>
                    <a:pt x="8779" y="6788"/>
                  </a:cubicBezTo>
                  <a:cubicBezTo>
                    <a:pt x="9130" y="6803"/>
                    <a:pt x="9480" y="6803"/>
                    <a:pt x="9830" y="6803"/>
                  </a:cubicBezTo>
                  <a:cubicBezTo>
                    <a:pt x="9846" y="6819"/>
                    <a:pt x="9846" y="6819"/>
                    <a:pt x="9861" y="6834"/>
                  </a:cubicBezTo>
                  <a:cubicBezTo>
                    <a:pt x="9876" y="6864"/>
                    <a:pt x="9907" y="6895"/>
                    <a:pt x="9937" y="6895"/>
                  </a:cubicBezTo>
                  <a:cubicBezTo>
                    <a:pt x="10775" y="7580"/>
                    <a:pt x="11613" y="8251"/>
                    <a:pt x="12497" y="8906"/>
                  </a:cubicBezTo>
                  <a:cubicBezTo>
                    <a:pt x="12680" y="9043"/>
                    <a:pt x="12862" y="9165"/>
                    <a:pt x="13045" y="9302"/>
                  </a:cubicBezTo>
                  <a:cubicBezTo>
                    <a:pt x="12314" y="9383"/>
                    <a:pt x="11583" y="9424"/>
                    <a:pt x="10851" y="9424"/>
                  </a:cubicBezTo>
                  <a:cubicBezTo>
                    <a:pt x="10486" y="9424"/>
                    <a:pt x="10120" y="9414"/>
                    <a:pt x="9754" y="9394"/>
                  </a:cubicBezTo>
                  <a:cubicBezTo>
                    <a:pt x="9419" y="9378"/>
                    <a:pt x="9084" y="9348"/>
                    <a:pt x="8749" y="9302"/>
                  </a:cubicBezTo>
                  <a:cubicBezTo>
                    <a:pt x="8744" y="9301"/>
                    <a:pt x="8740" y="9301"/>
                    <a:pt x="8736" y="9301"/>
                  </a:cubicBezTo>
                  <a:cubicBezTo>
                    <a:pt x="8642" y="9301"/>
                    <a:pt x="8646" y="9470"/>
                    <a:pt x="8749" y="9485"/>
                  </a:cubicBezTo>
                  <a:cubicBezTo>
                    <a:pt x="9442" y="9565"/>
                    <a:pt x="10136" y="9603"/>
                    <a:pt x="10830" y="9603"/>
                  </a:cubicBezTo>
                  <a:cubicBezTo>
                    <a:pt x="11325" y="9603"/>
                    <a:pt x="11819" y="9584"/>
                    <a:pt x="12314" y="9546"/>
                  </a:cubicBezTo>
                  <a:cubicBezTo>
                    <a:pt x="12634" y="9531"/>
                    <a:pt x="12954" y="9485"/>
                    <a:pt x="13258" y="9454"/>
                  </a:cubicBezTo>
                  <a:cubicBezTo>
                    <a:pt x="14036" y="9988"/>
                    <a:pt x="14843" y="10506"/>
                    <a:pt x="15681" y="10948"/>
                  </a:cubicBezTo>
                  <a:cubicBezTo>
                    <a:pt x="15818" y="11024"/>
                    <a:pt x="15955" y="11100"/>
                    <a:pt x="16092" y="11176"/>
                  </a:cubicBezTo>
                  <a:cubicBezTo>
                    <a:pt x="16106" y="11182"/>
                    <a:pt x="16119" y="11185"/>
                    <a:pt x="16132" y="11185"/>
                  </a:cubicBezTo>
                  <a:cubicBezTo>
                    <a:pt x="16219" y="11185"/>
                    <a:pt x="16277" y="11062"/>
                    <a:pt x="16184" y="11009"/>
                  </a:cubicBezTo>
                  <a:cubicBezTo>
                    <a:pt x="15224" y="10521"/>
                    <a:pt x="14295" y="9957"/>
                    <a:pt x="13411" y="9333"/>
                  </a:cubicBezTo>
                  <a:cubicBezTo>
                    <a:pt x="13365" y="8175"/>
                    <a:pt x="13106" y="7032"/>
                    <a:pt x="12649" y="5981"/>
                  </a:cubicBezTo>
                  <a:cubicBezTo>
                    <a:pt x="12512" y="5676"/>
                    <a:pt x="12375" y="5371"/>
                    <a:pt x="12207" y="5082"/>
                  </a:cubicBezTo>
                  <a:cubicBezTo>
                    <a:pt x="12193" y="5048"/>
                    <a:pt x="12168" y="5034"/>
                    <a:pt x="12142" y="5034"/>
                  </a:cubicBezTo>
                  <a:cubicBezTo>
                    <a:pt x="12085" y="5034"/>
                    <a:pt x="12024" y="5100"/>
                    <a:pt x="12055" y="5173"/>
                  </a:cubicBezTo>
                  <a:cubicBezTo>
                    <a:pt x="12603" y="6163"/>
                    <a:pt x="12984" y="7260"/>
                    <a:pt x="13137" y="8388"/>
                  </a:cubicBezTo>
                  <a:cubicBezTo>
                    <a:pt x="13182" y="8662"/>
                    <a:pt x="13213" y="8936"/>
                    <a:pt x="13228" y="9211"/>
                  </a:cubicBezTo>
                  <a:cubicBezTo>
                    <a:pt x="13137" y="9150"/>
                    <a:pt x="13045" y="9074"/>
                    <a:pt x="12954" y="9013"/>
                  </a:cubicBezTo>
                  <a:cubicBezTo>
                    <a:pt x="11948" y="8297"/>
                    <a:pt x="10988" y="7519"/>
                    <a:pt x="10044" y="6742"/>
                  </a:cubicBezTo>
                  <a:cubicBezTo>
                    <a:pt x="10074" y="5645"/>
                    <a:pt x="9907" y="4533"/>
                    <a:pt x="9541" y="3497"/>
                  </a:cubicBezTo>
                  <a:cubicBezTo>
                    <a:pt x="9434" y="3193"/>
                    <a:pt x="9297" y="2903"/>
                    <a:pt x="9160" y="2614"/>
                  </a:cubicBezTo>
                  <a:cubicBezTo>
                    <a:pt x="9146" y="2580"/>
                    <a:pt x="9121" y="2566"/>
                    <a:pt x="9095" y="2566"/>
                  </a:cubicBezTo>
                  <a:cubicBezTo>
                    <a:pt x="9038" y="2566"/>
                    <a:pt x="8976" y="2632"/>
                    <a:pt x="9008" y="2705"/>
                  </a:cubicBezTo>
                  <a:cubicBezTo>
                    <a:pt x="9495" y="3695"/>
                    <a:pt x="9769" y="4777"/>
                    <a:pt x="9846" y="5874"/>
                  </a:cubicBezTo>
                  <a:cubicBezTo>
                    <a:pt x="9861" y="6118"/>
                    <a:pt x="9876" y="6362"/>
                    <a:pt x="9861" y="6605"/>
                  </a:cubicBezTo>
                  <a:cubicBezTo>
                    <a:pt x="8977" y="5859"/>
                    <a:pt x="8078" y="5112"/>
                    <a:pt x="7179" y="4381"/>
                  </a:cubicBezTo>
                  <a:cubicBezTo>
                    <a:pt x="6859" y="3299"/>
                    <a:pt x="6478" y="2217"/>
                    <a:pt x="6052" y="1151"/>
                  </a:cubicBezTo>
                  <a:cubicBezTo>
                    <a:pt x="5930" y="846"/>
                    <a:pt x="5808" y="541"/>
                    <a:pt x="5671" y="237"/>
                  </a:cubicBezTo>
                  <a:cubicBezTo>
                    <a:pt x="5662" y="210"/>
                    <a:pt x="5642" y="199"/>
                    <a:pt x="5619" y="199"/>
                  </a:cubicBezTo>
                  <a:cubicBezTo>
                    <a:pt x="5562" y="199"/>
                    <a:pt x="5486" y="267"/>
                    <a:pt x="5519" y="343"/>
                  </a:cubicBezTo>
                  <a:cubicBezTo>
                    <a:pt x="5991" y="1410"/>
                    <a:pt x="6402" y="2507"/>
                    <a:pt x="6753" y="3604"/>
                  </a:cubicBezTo>
                  <a:cubicBezTo>
                    <a:pt x="6814" y="3802"/>
                    <a:pt x="6875" y="4000"/>
                    <a:pt x="6936" y="4198"/>
                  </a:cubicBezTo>
                  <a:cubicBezTo>
                    <a:pt x="5960" y="3406"/>
                    <a:pt x="4955" y="2644"/>
                    <a:pt x="3904" y="1958"/>
                  </a:cubicBezTo>
                  <a:cubicBezTo>
                    <a:pt x="2837" y="1273"/>
                    <a:pt x="1740" y="663"/>
                    <a:pt x="567" y="176"/>
                  </a:cubicBezTo>
                  <a:cubicBezTo>
                    <a:pt x="430" y="115"/>
                    <a:pt x="293" y="54"/>
                    <a:pt x="140" y="8"/>
                  </a:cubicBezTo>
                  <a:cubicBezTo>
                    <a:pt x="128" y="3"/>
                    <a:pt x="116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1"/>
            <p:cNvSpPr/>
            <p:nvPr/>
          </p:nvSpPr>
          <p:spPr>
            <a:xfrm flipH="1">
              <a:off x="6176007" y="512190"/>
              <a:ext cx="601975" cy="652612"/>
            </a:xfrm>
            <a:custGeom>
              <a:avLst/>
              <a:gdLst/>
              <a:ahLst/>
              <a:cxnLst/>
              <a:rect l="l" t="t" r="r" b="b"/>
              <a:pathLst>
                <a:path w="8274" h="8970" extrusionOk="0">
                  <a:moveTo>
                    <a:pt x="3688" y="0"/>
                  </a:moveTo>
                  <a:cubicBezTo>
                    <a:pt x="3536" y="0"/>
                    <a:pt x="3383" y="20"/>
                    <a:pt x="3230" y="44"/>
                  </a:cubicBezTo>
                  <a:cubicBezTo>
                    <a:pt x="2941" y="105"/>
                    <a:pt x="2651" y="212"/>
                    <a:pt x="2423" y="395"/>
                  </a:cubicBezTo>
                  <a:cubicBezTo>
                    <a:pt x="1981" y="776"/>
                    <a:pt x="1905" y="1461"/>
                    <a:pt x="1966" y="2010"/>
                  </a:cubicBezTo>
                  <a:cubicBezTo>
                    <a:pt x="2012" y="2421"/>
                    <a:pt x="2133" y="2817"/>
                    <a:pt x="2347" y="3152"/>
                  </a:cubicBezTo>
                  <a:cubicBezTo>
                    <a:pt x="2073" y="3000"/>
                    <a:pt x="1737" y="2924"/>
                    <a:pt x="1448" y="2893"/>
                  </a:cubicBezTo>
                  <a:cubicBezTo>
                    <a:pt x="1384" y="2887"/>
                    <a:pt x="1320" y="2883"/>
                    <a:pt x="1256" y="2883"/>
                  </a:cubicBezTo>
                  <a:cubicBezTo>
                    <a:pt x="1028" y="2883"/>
                    <a:pt x="803" y="2930"/>
                    <a:pt x="625" y="3061"/>
                  </a:cubicBezTo>
                  <a:cubicBezTo>
                    <a:pt x="397" y="3229"/>
                    <a:pt x="259" y="3488"/>
                    <a:pt x="168" y="3762"/>
                  </a:cubicBezTo>
                  <a:cubicBezTo>
                    <a:pt x="0" y="4280"/>
                    <a:pt x="77" y="4905"/>
                    <a:pt x="397" y="5362"/>
                  </a:cubicBezTo>
                  <a:cubicBezTo>
                    <a:pt x="717" y="5788"/>
                    <a:pt x="1219" y="6062"/>
                    <a:pt x="1753" y="6108"/>
                  </a:cubicBezTo>
                  <a:cubicBezTo>
                    <a:pt x="1799" y="6112"/>
                    <a:pt x="1846" y="6114"/>
                    <a:pt x="1893" y="6114"/>
                  </a:cubicBezTo>
                  <a:cubicBezTo>
                    <a:pt x="2043" y="6114"/>
                    <a:pt x="2192" y="6094"/>
                    <a:pt x="2332" y="6047"/>
                  </a:cubicBezTo>
                  <a:lnTo>
                    <a:pt x="2332" y="6047"/>
                  </a:lnTo>
                  <a:cubicBezTo>
                    <a:pt x="2088" y="6382"/>
                    <a:pt x="1874" y="6763"/>
                    <a:pt x="1798" y="7175"/>
                  </a:cubicBezTo>
                  <a:cubicBezTo>
                    <a:pt x="1707" y="7647"/>
                    <a:pt x="1814" y="8150"/>
                    <a:pt x="2118" y="8531"/>
                  </a:cubicBezTo>
                  <a:cubicBezTo>
                    <a:pt x="2356" y="8823"/>
                    <a:pt x="2702" y="8969"/>
                    <a:pt x="3057" y="8969"/>
                  </a:cubicBezTo>
                  <a:cubicBezTo>
                    <a:pt x="3202" y="8969"/>
                    <a:pt x="3348" y="8945"/>
                    <a:pt x="3489" y="8896"/>
                  </a:cubicBezTo>
                  <a:cubicBezTo>
                    <a:pt x="4007" y="8713"/>
                    <a:pt x="4373" y="8256"/>
                    <a:pt x="4526" y="7754"/>
                  </a:cubicBezTo>
                  <a:cubicBezTo>
                    <a:pt x="4571" y="7601"/>
                    <a:pt x="4586" y="7464"/>
                    <a:pt x="4602" y="7327"/>
                  </a:cubicBezTo>
                  <a:cubicBezTo>
                    <a:pt x="4678" y="7540"/>
                    <a:pt x="4785" y="7754"/>
                    <a:pt x="4922" y="7952"/>
                  </a:cubicBezTo>
                  <a:cubicBezTo>
                    <a:pt x="5196" y="8331"/>
                    <a:pt x="5640" y="8632"/>
                    <a:pt x="6127" y="8632"/>
                  </a:cubicBezTo>
                  <a:cubicBezTo>
                    <a:pt x="6206" y="8632"/>
                    <a:pt x="6287" y="8624"/>
                    <a:pt x="6369" y="8607"/>
                  </a:cubicBezTo>
                  <a:cubicBezTo>
                    <a:pt x="6918" y="8500"/>
                    <a:pt x="7329" y="7982"/>
                    <a:pt x="7466" y="7464"/>
                  </a:cubicBezTo>
                  <a:cubicBezTo>
                    <a:pt x="7618" y="6961"/>
                    <a:pt x="7542" y="6382"/>
                    <a:pt x="7268" y="5941"/>
                  </a:cubicBezTo>
                  <a:cubicBezTo>
                    <a:pt x="6994" y="5499"/>
                    <a:pt x="6537" y="5270"/>
                    <a:pt x="6110" y="4996"/>
                  </a:cubicBezTo>
                  <a:cubicBezTo>
                    <a:pt x="6415" y="4965"/>
                    <a:pt x="6735" y="4920"/>
                    <a:pt x="7024" y="4828"/>
                  </a:cubicBezTo>
                  <a:cubicBezTo>
                    <a:pt x="7573" y="4646"/>
                    <a:pt x="8106" y="4249"/>
                    <a:pt x="8213" y="3655"/>
                  </a:cubicBezTo>
                  <a:cubicBezTo>
                    <a:pt x="8274" y="3335"/>
                    <a:pt x="8228" y="2985"/>
                    <a:pt x="8121" y="2665"/>
                  </a:cubicBezTo>
                  <a:cubicBezTo>
                    <a:pt x="8030" y="2406"/>
                    <a:pt x="7877" y="2177"/>
                    <a:pt x="7649" y="2025"/>
                  </a:cubicBezTo>
                  <a:cubicBezTo>
                    <a:pt x="7386" y="1830"/>
                    <a:pt x="7054" y="1729"/>
                    <a:pt x="6726" y="1729"/>
                  </a:cubicBezTo>
                  <a:cubicBezTo>
                    <a:pt x="6541" y="1729"/>
                    <a:pt x="6357" y="1761"/>
                    <a:pt x="6186" y="1827"/>
                  </a:cubicBezTo>
                  <a:cubicBezTo>
                    <a:pt x="5866" y="1949"/>
                    <a:pt x="5592" y="2162"/>
                    <a:pt x="5379" y="2421"/>
                  </a:cubicBezTo>
                  <a:cubicBezTo>
                    <a:pt x="5394" y="2086"/>
                    <a:pt x="5333" y="1751"/>
                    <a:pt x="5211" y="1431"/>
                  </a:cubicBezTo>
                  <a:cubicBezTo>
                    <a:pt x="5104" y="1126"/>
                    <a:pt x="4952" y="852"/>
                    <a:pt x="4769" y="578"/>
                  </a:cubicBezTo>
                  <a:cubicBezTo>
                    <a:pt x="4602" y="334"/>
                    <a:pt x="4388" y="136"/>
                    <a:pt x="4099" y="60"/>
                  </a:cubicBezTo>
                  <a:cubicBezTo>
                    <a:pt x="3962" y="16"/>
                    <a:pt x="3825" y="0"/>
                    <a:pt x="36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1"/>
            <p:cNvSpPr/>
            <p:nvPr/>
          </p:nvSpPr>
          <p:spPr>
            <a:xfrm flipH="1">
              <a:off x="6261131" y="612445"/>
              <a:ext cx="414267" cy="443078"/>
            </a:xfrm>
            <a:custGeom>
              <a:avLst/>
              <a:gdLst/>
              <a:ahLst/>
              <a:cxnLst/>
              <a:rect l="l" t="t" r="r" b="b"/>
              <a:pathLst>
                <a:path w="5694" h="6090" extrusionOk="0">
                  <a:moveTo>
                    <a:pt x="2994" y="1668"/>
                  </a:moveTo>
                  <a:cubicBezTo>
                    <a:pt x="3161" y="1683"/>
                    <a:pt x="3314" y="1820"/>
                    <a:pt x="3359" y="2003"/>
                  </a:cubicBezTo>
                  <a:cubicBezTo>
                    <a:pt x="3369" y="2051"/>
                    <a:pt x="3402" y="2074"/>
                    <a:pt x="3441" y="2074"/>
                  </a:cubicBezTo>
                  <a:cubicBezTo>
                    <a:pt x="3464" y="2074"/>
                    <a:pt x="3489" y="2066"/>
                    <a:pt x="3512" y="2049"/>
                  </a:cubicBezTo>
                  <a:cubicBezTo>
                    <a:pt x="3565" y="1995"/>
                    <a:pt x="3641" y="1969"/>
                    <a:pt x="3717" y="1969"/>
                  </a:cubicBezTo>
                  <a:cubicBezTo>
                    <a:pt x="3794" y="1969"/>
                    <a:pt x="3870" y="1995"/>
                    <a:pt x="3923" y="2049"/>
                  </a:cubicBezTo>
                  <a:cubicBezTo>
                    <a:pt x="4045" y="2140"/>
                    <a:pt x="4060" y="2323"/>
                    <a:pt x="3999" y="2445"/>
                  </a:cubicBezTo>
                  <a:cubicBezTo>
                    <a:pt x="3969" y="2490"/>
                    <a:pt x="3984" y="2567"/>
                    <a:pt x="4045" y="2582"/>
                  </a:cubicBezTo>
                  <a:cubicBezTo>
                    <a:pt x="4228" y="2628"/>
                    <a:pt x="4395" y="2780"/>
                    <a:pt x="4411" y="2963"/>
                  </a:cubicBezTo>
                  <a:cubicBezTo>
                    <a:pt x="4411" y="3069"/>
                    <a:pt x="4395" y="3161"/>
                    <a:pt x="4350" y="3237"/>
                  </a:cubicBezTo>
                  <a:cubicBezTo>
                    <a:pt x="4289" y="3328"/>
                    <a:pt x="4212" y="3359"/>
                    <a:pt x="4152" y="3435"/>
                  </a:cubicBezTo>
                  <a:cubicBezTo>
                    <a:pt x="4106" y="3527"/>
                    <a:pt x="4136" y="3618"/>
                    <a:pt x="4182" y="3694"/>
                  </a:cubicBezTo>
                  <a:cubicBezTo>
                    <a:pt x="4228" y="3786"/>
                    <a:pt x="4273" y="3877"/>
                    <a:pt x="4258" y="3984"/>
                  </a:cubicBezTo>
                  <a:cubicBezTo>
                    <a:pt x="4231" y="4161"/>
                    <a:pt x="4056" y="4278"/>
                    <a:pt x="3889" y="4278"/>
                  </a:cubicBezTo>
                  <a:cubicBezTo>
                    <a:pt x="3869" y="4278"/>
                    <a:pt x="3850" y="4276"/>
                    <a:pt x="3832" y="4273"/>
                  </a:cubicBezTo>
                  <a:cubicBezTo>
                    <a:pt x="3824" y="4271"/>
                    <a:pt x="3816" y="4270"/>
                    <a:pt x="3808" y="4270"/>
                  </a:cubicBezTo>
                  <a:cubicBezTo>
                    <a:pt x="3756" y="4270"/>
                    <a:pt x="3710" y="4312"/>
                    <a:pt x="3710" y="4364"/>
                  </a:cubicBezTo>
                  <a:cubicBezTo>
                    <a:pt x="3710" y="4502"/>
                    <a:pt x="3603" y="4623"/>
                    <a:pt x="3466" y="4669"/>
                  </a:cubicBezTo>
                  <a:cubicBezTo>
                    <a:pt x="3431" y="4679"/>
                    <a:pt x="3397" y="4683"/>
                    <a:pt x="3363" y="4683"/>
                  </a:cubicBezTo>
                  <a:cubicBezTo>
                    <a:pt x="3231" y="4683"/>
                    <a:pt x="3102" y="4620"/>
                    <a:pt x="2994" y="4547"/>
                  </a:cubicBezTo>
                  <a:cubicBezTo>
                    <a:pt x="2980" y="4538"/>
                    <a:pt x="2966" y="4535"/>
                    <a:pt x="2951" y="4535"/>
                  </a:cubicBezTo>
                  <a:cubicBezTo>
                    <a:pt x="2916" y="4535"/>
                    <a:pt x="2883" y="4556"/>
                    <a:pt x="2872" y="4578"/>
                  </a:cubicBezTo>
                  <a:cubicBezTo>
                    <a:pt x="2841" y="4623"/>
                    <a:pt x="2811" y="4654"/>
                    <a:pt x="2765" y="4684"/>
                  </a:cubicBezTo>
                  <a:cubicBezTo>
                    <a:pt x="2754" y="4681"/>
                    <a:pt x="2742" y="4679"/>
                    <a:pt x="2731" y="4679"/>
                  </a:cubicBezTo>
                  <a:cubicBezTo>
                    <a:pt x="2698" y="4679"/>
                    <a:pt x="2670" y="4696"/>
                    <a:pt x="2658" y="4730"/>
                  </a:cubicBezTo>
                  <a:cubicBezTo>
                    <a:pt x="2641" y="4735"/>
                    <a:pt x="2624" y="4736"/>
                    <a:pt x="2608" y="4736"/>
                  </a:cubicBezTo>
                  <a:cubicBezTo>
                    <a:pt x="2571" y="4736"/>
                    <a:pt x="2538" y="4726"/>
                    <a:pt x="2506" y="4715"/>
                  </a:cubicBezTo>
                  <a:cubicBezTo>
                    <a:pt x="2354" y="4669"/>
                    <a:pt x="2293" y="4517"/>
                    <a:pt x="2293" y="4380"/>
                  </a:cubicBezTo>
                  <a:cubicBezTo>
                    <a:pt x="2303" y="4321"/>
                    <a:pt x="2262" y="4294"/>
                    <a:pt x="2216" y="4294"/>
                  </a:cubicBezTo>
                  <a:cubicBezTo>
                    <a:pt x="2190" y="4294"/>
                    <a:pt x="2162" y="4302"/>
                    <a:pt x="2140" y="4319"/>
                  </a:cubicBezTo>
                  <a:cubicBezTo>
                    <a:pt x="2098" y="4361"/>
                    <a:pt x="2042" y="4380"/>
                    <a:pt x="1984" y="4380"/>
                  </a:cubicBezTo>
                  <a:cubicBezTo>
                    <a:pt x="1875" y="4380"/>
                    <a:pt x="1758" y="4316"/>
                    <a:pt x="1699" y="4227"/>
                  </a:cubicBezTo>
                  <a:cubicBezTo>
                    <a:pt x="1577" y="4029"/>
                    <a:pt x="1668" y="3755"/>
                    <a:pt x="1805" y="3603"/>
                  </a:cubicBezTo>
                  <a:cubicBezTo>
                    <a:pt x="1866" y="3542"/>
                    <a:pt x="1820" y="3450"/>
                    <a:pt x="1744" y="3450"/>
                  </a:cubicBezTo>
                  <a:cubicBezTo>
                    <a:pt x="1607" y="3450"/>
                    <a:pt x="1500" y="3298"/>
                    <a:pt x="1500" y="3161"/>
                  </a:cubicBezTo>
                  <a:cubicBezTo>
                    <a:pt x="1516" y="2993"/>
                    <a:pt x="1638" y="2856"/>
                    <a:pt x="1775" y="2780"/>
                  </a:cubicBezTo>
                  <a:cubicBezTo>
                    <a:pt x="1820" y="2734"/>
                    <a:pt x="1836" y="2643"/>
                    <a:pt x="1775" y="2612"/>
                  </a:cubicBezTo>
                  <a:cubicBezTo>
                    <a:pt x="1653" y="2567"/>
                    <a:pt x="1577" y="2399"/>
                    <a:pt x="1653" y="2277"/>
                  </a:cubicBezTo>
                  <a:cubicBezTo>
                    <a:pt x="1700" y="2214"/>
                    <a:pt x="1772" y="2184"/>
                    <a:pt x="1843" y="2184"/>
                  </a:cubicBezTo>
                  <a:cubicBezTo>
                    <a:pt x="1909" y="2184"/>
                    <a:pt x="1974" y="2210"/>
                    <a:pt x="2019" y="2262"/>
                  </a:cubicBezTo>
                  <a:cubicBezTo>
                    <a:pt x="2039" y="2276"/>
                    <a:pt x="2060" y="2283"/>
                    <a:pt x="2079" y="2283"/>
                  </a:cubicBezTo>
                  <a:cubicBezTo>
                    <a:pt x="2102" y="2283"/>
                    <a:pt x="2124" y="2272"/>
                    <a:pt x="2140" y="2247"/>
                  </a:cubicBezTo>
                  <a:cubicBezTo>
                    <a:pt x="2148" y="2249"/>
                    <a:pt x="2156" y="2250"/>
                    <a:pt x="2164" y="2250"/>
                  </a:cubicBezTo>
                  <a:cubicBezTo>
                    <a:pt x="2216" y="2250"/>
                    <a:pt x="2258" y="2206"/>
                    <a:pt x="2232" y="2140"/>
                  </a:cubicBezTo>
                  <a:cubicBezTo>
                    <a:pt x="2217" y="2094"/>
                    <a:pt x="2217" y="2033"/>
                    <a:pt x="2278" y="2003"/>
                  </a:cubicBezTo>
                  <a:cubicBezTo>
                    <a:pt x="2294" y="1987"/>
                    <a:pt x="2314" y="1982"/>
                    <a:pt x="2336" y="1982"/>
                  </a:cubicBezTo>
                  <a:cubicBezTo>
                    <a:pt x="2366" y="1982"/>
                    <a:pt x="2399" y="1991"/>
                    <a:pt x="2431" y="1991"/>
                  </a:cubicBezTo>
                  <a:cubicBezTo>
                    <a:pt x="2441" y="1991"/>
                    <a:pt x="2451" y="1990"/>
                    <a:pt x="2460" y="1988"/>
                  </a:cubicBezTo>
                  <a:cubicBezTo>
                    <a:pt x="2582" y="1957"/>
                    <a:pt x="2628" y="1820"/>
                    <a:pt x="2735" y="1744"/>
                  </a:cubicBezTo>
                  <a:cubicBezTo>
                    <a:pt x="2780" y="1698"/>
                    <a:pt x="2841" y="1683"/>
                    <a:pt x="2902" y="1668"/>
                  </a:cubicBezTo>
                  <a:cubicBezTo>
                    <a:pt x="2917" y="1675"/>
                    <a:pt x="2936" y="1679"/>
                    <a:pt x="2954" y="1679"/>
                  </a:cubicBezTo>
                  <a:cubicBezTo>
                    <a:pt x="2971" y="1679"/>
                    <a:pt x="2986" y="1675"/>
                    <a:pt x="2994" y="1668"/>
                  </a:cubicBezTo>
                  <a:close/>
                  <a:moveTo>
                    <a:pt x="2814" y="1"/>
                  </a:moveTo>
                  <a:cubicBezTo>
                    <a:pt x="2759" y="1"/>
                    <a:pt x="2695" y="49"/>
                    <a:pt x="2704" y="114"/>
                  </a:cubicBezTo>
                  <a:cubicBezTo>
                    <a:pt x="2780" y="571"/>
                    <a:pt x="2826" y="1043"/>
                    <a:pt x="2856" y="1500"/>
                  </a:cubicBezTo>
                  <a:cubicBezTo>
                    <a:pt x="2796" y="1515"/>
                    <a:pt x="2750" y="1531"/>
                    <a:pt x="2689" y="1561"/>
                  </a:cubicBezTo>
                  <a:cubicBezTo>
                    <a:pt x="2613" y="1607"/>
                    <a:pt x="2552" y="1668"/>
                    <a:pt x="2491" y="1744"/>
                  </a:cubicBezTo>
                  <a:cubicBezTo>
                    <a:pt x="2460" y="1774"/>
                    <a:pt x="2445" y="1805"/>
                    <a:pt x="2399" y="1805"/>
                  </a:cubicBezTo>
                  <a:cubicBezTo>
                    <a:pt x="2399" y="1790"/>
                    <a:pt x="2399" y="1790"/>
                    <a:pt x="2399" y="1774"/>
                  </a:cubicBezTo>
                  <a:cubicBezTo>
                    <a:pt x="2201" y="1241"/>
                    <a:pt x="2003" y="708"/>
                    <a:pt x="1820" y="175"/>
                  </a:cubicBezTo>
                  <a:cubicBezTo>
                    <a:pt x="1802" y="132"/>
                    <a:pt x="1765" y="114"/>
                    <a:pt x="1728" y="114"/>
                  </a:cubicBezTo>
                  <a:cubicBezTo>
                    <a:pt x="1673" y="114"/>
                    <a:pt x="1619" y="156"/>
                    <a:pt x="1638" y="220"/>
                  </a:cubicBezTo>
                  <a:cubicBezTo>
                    <a:pt x="1836" y="754"/>
                    <a:pt x="2034" y="1287"/>
                    <a:pt x="2217" y="1820"/>
                  </a:cubicBezTo>
                  <a:cubicBezTo>
                    <a:pt x="2125" y="1866"/>
                    <a:pt x="2064" y="1957"/>
                    <a:pt x="2049" y="2064"/>
                  </a:cubicBezTo>
                  <a:cubicBezTo>
                    <a:pt x="1982" y="2030"/>
                    <a:pt x="1909" y="2013"/>
                    <a:pt x="1837" y="2013"/>
                  </a:cubicBezTo>
                  <a:cubicBezTo>
                    <a:pt x="1713" y="2013"/>
                    <a:pt x="1593" y="2064"/>
                    <a:pt x="1516" y="2171"/>
                  </a:cubicBezTo>
                  <a:cubicBezTo>
                    <a:pt x="1394" y="2323"/>
                    <a:pt x="1440" y="2567"/>
                    <a:pt x="1577" y="2704"/>
                  </a:cubicBezTo>
                  <a:cubicBezTo>
                    <a:pt x="1470" y="2780"/>
                    <a:pt x="1394" y="2887"/>
                    <a:pt x="1348" y="2993"/>
                  </a:cubicBezTo>
                  <a:cubicBezTo>
                    <a:pt x="1348" y="2978"/>
                    <a:pt x="1318" y="2963"/>
                    <a:pt x="1287" y="2963"/>
                  </a:cubicBezTo>
                  <a:cubicBezTo>
                    <a:pt x="891" y="2902"/>
                    <a:pt x="510" y="2810"/>
                    <a:pt x="144" y="2689"/>
                  </a:cubicBezTo>
                  <a:cubicBezTo>
                    <a:pt x="136" y="2686"/>
                    <a:pt x="127" y="2685"/>
                    <a:pt x="119" y="2685"/>
                  </a:cubicBezTo>
                  <a:cubicBezTo>
                    <a:pt x="31" y="2685"/>
                    <a:pt x="1" y="2828"/>
                    <a:pt x="99" y="2856"/>
                  </a:cubicBezTo>
                  <a:cubicBezTo>
                    <a:pt x="480" y="2993"/>
                    <a:pt x="876" y="3085"/>
                    <a:pt x="1287" y="3130"/>
                  </a:cubicBezTo>
                  <a:lnTo>
                    <a:pt x="1333" y="3130"/>
                  </a:lnTo>
                  <a:cubicBezTo>
                    <a:pt x="1318" y="3161"/>
                    <a:pt x="1318" y="3191"/>
                    <a:pt x="1333" y="3222"/>
                  </a:cubicBezTo>
                  <a:cubicBezTo>
                    <a:pt x="1333" y="3328"/>
                    <a:pt x="1394" y="3435"/>
                    <a:pt x="1470" y="3511"/>
                  </a:cubicBezTo>
                  <a:cubicBezTo>
                    <a:pt x="1104" y="3618"/>
                    <a:pt x="739" y="3709"/>
                    <a:pt x="373" y="3770"/>
                  </a:cubicBezTo>
                  <a:cubicBezTo>
                    <a:pt x="256" y="3785"/>
                    <a:pt x="307" y="3939"/>
                    <a:pt x="405" y="3939"/>
                  </a:cubicBezTo>
                  <a:cubicBezTo>
                    <a:pt x="410" y="3939"/>
                    <a:pt x="414" y="3939"/>
                    <a:pt x="419" y="3938"/>
                  </a:cubicBezTo>
                  <a:cubicBezTo>
                    <a:pt x="800" y="3877"/>
                    <a:pt x="1165" y="3786"/>
                    <a:pt x="1531" y="3679"/>
                  </a:cubicBezTo>
                  <a:lnTo>
                    <a:pt x="1546" y="3679"/>
                  </a:lnTo>
                  <a:cubicBezTo>
                    <a:pt x="1440" y="3892"/>
                    <a:pt x="1424" y="4151"/>
                    <a:pt x="1577" y="4349"/>
                  </a:cubicBezTo>
                  <a:cubicBezTo>
                    <a:pt x="1674" y="4475"/>
                    <a:pt x="1823" y="4549"/>
                    <a:pt x="1976" y="4549"/>
                  </a:cubicBezTo>
                  <a:cubicBezTo>
                    <a:pt x="1990" y="4549"/>
                    <a:pt x="2004" y="4549"/>
                    <a:pt x="2019" y="4547"/>
                  </a:cubicBezTo>
                  <a:lnTo>
                    <a:pt x="2019" y="4547"/>
                  </a:lnTo>
                  <a:lnTo>
                    <a:pt x="1272" y="5812"/>
                  </a:lnTo>
                  <a:cubicBezTo>
                    <a:pt x="1240" y="5877"/>
                    <a:pt x="1306" y="5941"/>
                    <a:pt x="1370" y="5941"/>
                  </a:cubicBezTo>
                  <a:cubicBezTo>
                    <a:pt x="1396" y="5941"/>
                    <a:pt x="1422" y="5930"/>
                    <a:pt x="1440" y="5903"/>
                  </a:cubicBezTo>
                  <a:cubicBezTo>
                    <a:pt x="1683" y="5477"/>
                    <a:pt x="1927" y="5065"/>
                    <a:pt x="2171" y="4639"/>
                  </a:cubicBezTo>
                  <a:cubicBezTo>
                    <a:pt x="2232" y="4761"/>
                    <a:pt x="2323" y="4852"/>
                    <a:pt x="2445" y="4898"/>
                  </a:cubicBezTo>
                  <a:cubicBezTo>
                    <a:pt x="2506" y="4913"/>
                    <a:pt x="2552" y="4913"/>
                    <a:pt x="2597" y="4913"/>
                  </a:cubicBezTo>
                  <a:cubicBezTo>
                    <a:pt x="2521" y="5279"/>
                    <a:pt x="2460" y="5644"/>
                    <a:pt x="2415" y="6010"/>
                  </a:cubicBezTo>
                  <a:cubicBezTo>
                    <a:pt x="2407" y="6063"/>
                    <a:pt x="2449" y="6090"/>
                    <a:pt x="2493" y="6090"/>
                  </a:cubicBezTo>
                  <a:cubicBezTo>
                    <a:pt x="2537" y="6090"/>
                    <a:pt x="2582" y="6063"/>
                    <a:pt x="2582" y="6010"/>
                  </a:cubicBezTo>
                  <a:cubicBezTo>
                    <a:pt x="2643" y="5629"/>
                    <a:pt x="2704" y="5248"/>
                    <a:pt x="2796" y="4867"/>
                  </a:cubicBezTo>
                  <a:cubicBezTo>
                    <a:pt x="2856" y="4837"/>
                    <a:pt x="2917" y="4791"/>
                    <a:pt x="2963" y="4745"/>
                  </a:cubicBezTo>
                  <a:cubicBezTo>
                    <a:pt x="3084" y="4816"/>
                    <a:pt x="3217" y="4859"/>
                    <a:pt x="3351" y="4859"/>
                  </a:cubicBezTo>
                  <a:cubicBezTo>
                    <a:pt x="3420" y="4859"/>
                    <a:pt x="3490" y="4848"/>
                    <a:pt x="3557" y="4822"/>
                  </a:cubicBezTo>
                  <a:cubicBezTo>
                    <a:pt x="3679" y="4776"/>
                    <a:pt x="3786" y="4669"/>
                    <a:pt x="3847" y="4547"/>
                  </a:cubicBezTo>
                  <a:cubicBezTo>
                    <a:pt x="3847" y="4547"/>
                    <a:pt x="3847" y="4563"/>
                    <a:pt x="3847" y="4563"/>
                  </a:cubicBezTo>
                  <a:cubicBezTo>
                    <a:pt x="3969" y="5020"/>
                    <a:pt x="4091" y="5461"/>
                    <a:pt x="4212" y="5919"/>
                  </a:cubicBezTo>
                  <a:cubicBezTo>
                    <a:pt x="4225" y="5961"/>
                    <a:pt x="4258" y="5979"/>
                    <a:pt x="4293" y="5979"/>
                  </a:cubicBezTo>
                  <a:cubicBezTo>
                    <a:pt x="4345" y="5979"/>
                    <a:pt x="4398" y="5937"/>
                    <a:pt x="4380" y="5873"/>
                  </a:cubicBezTo>
                  <a:lnTo>
                    <a:pt x="4014" y="4517"/>
                  </a:lnTo>
                  <a:cubicBezTo>
                    <a:pt x="4006" y="4474"/>
                    <a:pt x="3973" y="4455"/>
                    <a:pt x="3941" y="4455"/>
                  </a:cubicBezTo>
                  <a:cubicBezTo>
                    <a:pt x="3916" y="4455"/>
                    <a:pt x="3891" y="4466"/>
                    <a:pt x="3877" y="4486"/>
                  </a:cubicBezTo>
                  <a:lnTo>
                    <a:pt x="3877" y="4456"/>
                  </a:lnTo>
                  <a:cubicBezTo>
                    <a:pt x="4014" y="4456"/>
                    <a:pt x="4136" y="4410"/>
                    <a:pt x="4243" y="4319"/>
                  </a:cubicBezTo>
                  <a:cubicBezTo>
                    <a:pt x="4243" y="4334"/>
                    <a:pt x="4258" y="4334"/>
                    <a:pt x="4258" y="4334"/>
                  </a:cubicBezTo>
                  <a:cubicBezTo>
                    <a:pt x="4548" y="4471"/>
                    <a:pt x="4852" y="4593"/>
                    <a:pt x="5142" y="4730"/>
                  </a:cubicBezTo>
                  <a:cubicBezTo>
                    <a:pt x="5156" y="4736"/>
                    <a:pt x="5169" y="4739"/>
                    <a:pt x="5182" y="4739"/>
                  </a:cubicBezTo>
                  <a:cubicBezTo>
                    <a:pt x="5269" y="4739"/>
                    <a:pt x="5326" y="4618"/>
                    <a:pt x="5233" y="4578"/>
                  </a:cubicBezTo>
                  <a:cubicBezTo>
                    <a:pt x="4944" y="4441"/>
                    <a:pt x="4654" y="4319"/>
                    <a:pt x="4365" y="4182"/>
                  </a:cubicBezTo>
                  <a:cubicBezTo>
                    <a:pt x="4365" y="4182"/>
                    <a:pt x="4365" y="4166"/>
                    <a:pt x="4365" y="4166"/>
                  </a:cubicBezTo>
                  <a:cubicBezTo>
                    <a:pt x="4426" y="4060"/>
                    <a:pt x="4441" y="3938"/>
                    <a:pt x="4426" y="3816"/>
                  </a:cubicBezTo>
                  <a:cubicBezTo>
                    <a:pt x="4411" y="3755"/>
                    <a:pt x="4395" y="3694"/>
                    <a:pt x="4365" y="3648"/>
                  </a:cubicBezTo>
                  <a:cubicBezTo>
                    <a:pt x="4350" y="3618"/>
                    <a:pt x="4304" y="3587"/>
                    <a:pt x="4304" y="3557"/>
                  </a:cubicBezTo>
                  <a:cubicBezTo>
                    <a:pt x="4304" y="3527"/>
                    <a:pt x="4304" y="3527"/>
                    <a:pt x="4334" y="3511"/>
                  </a:cubicBezTo>
                  <a:cubicBezTo>
                    <a:pt x="4517" y="3344"/>
                    <a:pt x="4624" y="3115"/>
                    <a:pt x="4563" y="2871"/>
                  </a:cubicBezTo>
                  <a:cubicBezTo>
                    <a:pt x="4929" y="2856"/>
                    <a:pt x="5264" y="2780"/>
                    <a:pt x="5599" y="2658"/>
                  </a:cubicBezTo>
                  <a:cubicBezTo>
                    <a:pt x="5693" y="2618"/>
                    <a:pt x="5669" y="2483"/>
                    <a:pt x="5588" y="2483"/>
                  </a:cubicBezTo>
                  <a:cubicBezTo>
                    <a:pt x="5578" y="2483"/>
                    <a:pt x="5566" y="2485"/>
                    <a:pt x="5553" y="2490"/>
                  </a:cubicBezTo>
                  <a:cubicBezTo>
                    <a:pt x="5218" y="2612"/>
                    <a:pt x="4868" y="2689"/>
                    <a:pt x="4502" y="2689"/>
                  </a:cubicBezTo>
                  <a:cubicBezTo>
                    <a:pt x="4441" y="2597"/>
                    <a:pt x="4350" y="2506"/>
                    <a:pt x="4228" y="2460"/>
                  </a:cubicBezTo>
                  <a:cubicBezTo>
                    <a:pt x="4243" y="2460"/>
                    <a:pt x="4258" y="2445"/>
                    <a:pt x="4273" y="2445"/>
                  </a:cubicBezTo>
                  <a:cubicBezTo>
                    <a:pt x="4609" y="2247"/>
                    <a:pt x="4959" y="2049"/>
                    <a:pt x="5309" y="1866"/>
                  </a:cubicBezTo>
                  <a:cubicBezTo>
                    <a:pt x="5399" y="1815"/>
                    <a:pt x="5349" y="1699"/>
                    <a:pt x="5268" y="1699"/>
                  </a:cubicBezTo>
                  <a:cubicBezTo>
                    <a:pt x="5252" y="1699"/>
                    <a:pt x="5235" y="1704"/>
                    <a:pt x="5218" y="1713"/>
                  </a:cubicBezTo>
                  <a:cubicBezTo>
                    <a:pt x="4883" y="1896"/>
                    <a:pt x="4548" y="2079"/>
                    <a:pt x="4212" y="2277"/>
                  </a:cubicBezTo>
                  <a:cubicBezTo>
                    <a:pt x="4212" y="2140"/>
                    <a:pt x="4152" y="2003"/>
                    <a:pt x="4045" y="1912"/>
                  </a:cubicBezTo>
                  <a:cubicBezTo>
                    <a:pt x="3947" y="1831"/>
                    <a:pt x="3834" y="1793"/>
                    <a:pt x="3723" y="1793"/>
                  </a:cubicBezTo>
                  <a:cubicBezTo>
                    <a:pt x="3644" y="1793"/>
                    <a:pt x="3566" y="1813"/>
                    <a:pt x="3496" y="1851"/>
                  </a:cubicBezTo>
                  <a:cubicBezTo>
                    <a:pt x="3420" y="1653"/>
                    <a:pt x="3237" y="1515"/>
                    <a:pt x="3039" y="1500"/>
                  </a:cubicBezTo>
                  <a:cubicBezTo>
                    <a:pt x="3009" y="1013"/>
                    <a:pt x="2963" y="540"/>
                    <a:pt x="2887" y="68"/>
                  </a:cubicBezTo>
                  <a:cubicBezTo>
                    <a:pt x="2881" y="20"/>
                    <a:pt x="2850" y="1"/>
                    <a:pt x="2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1"/>
            <p:cNvSpPr/>
            <p:nvPr/>
          </p:nvSpPr>
          <p:spPr>
            <a:xfrm flipH="1">
              <a:off x="5330239" y="2562185"/>
              <a:ext cx="508848" cy="551992"/>
            </a:xfrm>
            <a:custGeom>
              <a:avLst/>
              <a:gdLst/>
              <a:ahLst/>
              <a:cxnLst/>
              <a:rect l="l" t="t" r="r" b="b"/>
              <a:pathLst>
                <a:path w="6994" h="7587" extrusionOk="0">
                  <a:moveTo>
                    <a:pt x="3099" y="0"/>
                  </a:moveTo>
                  <a:cubicBezTo>
                    <a:pt x="2975" y="0"/>
                    <a:pt x="2849" y="16"/>
                    <a:pt x="2728" y="38"/>
                  </a:cubicBezTo>
                  <a:cubicBezTo>
                    <a:pt x="2484" y="99"/>
                    <a:pt x="2240" y="176"/>
                    <a:pt x="2042" y="343"/>
                  </a:cubicBezTo>
                  <a:cubicBezTo>
                    <a:pt x="1676" y="663"/>
                    <a:pt x="1600" y="1242"/>
                    <a:pt x="1661" y="1699"/>
                  </a:cubicBezTo>
                  <a:cubicBezTo>
                    <a:pt x="1691" y="2050"/>
                    <a:pt x="1813" y="2385"/>
                    <a:pt x="1981" y="2674"/>
                  </a:cubicBezTo>
                  <a:cubicBezTo>
                    <a:pt x="1752" y="2552"/>
                    <a:pt x="1478" y="2476"/>
                    <a:pt x="1219" y="2446"/>
                  </a:cubicBezTo>
                  <a:cubicBezTo>
                    <a:pt x="1164" y="2439"/>
                    <a:pt x="1110" y="2435"/>
                    <a:pt x="1055" y="2435"/>
                  </a:cubicBezTo>
                  <a:cubicBezTo>
                    <a:pt x="868" y="2435"/>
                    <a:pt x="687" y="2480"/>
                    <a:pt x="534" y="2598"/>
                  </a:cubicBezTo>
                  <a:cubicBezTo>
                    <a:pt x="335" y="2735"/>
                    <a:pt x="214" y="2964"/>
                    <a:pt x="137" y="3177"/>
                  </a:cubicBezTo>
                  <a:cubicBezTo>
                    <a:pt x="0" y="3634"/>
                    <a:pt x="61" y="4152"/>
                    <a:pt x="335" y="4533"/>
                  </a:cubicBezTo>
                  <a:cubicBezTo>
                    <a:pt x="610" y="4899"/>
                    <a:pt x="1021" y="5142"/>
                    <a:pt x="1478" y="5173"/>
                  </a:cubicBezTo>
                  <a:cubicBezTo>
                    <a:pt x="1520" y="5177"/>
                    <a:pt x="1562" y="5179"/>
                    <a:pt x="1604" y="5179"/>
                  </a:cubicBezTo>
                  <a:cubicBezTo>
                    <a:pt x="1730" y="5179"/>
                    <a:pt x="1855" y="5161"/>
                    <a:pt x="1981" y="5127"/>
                  </a:cubicBezTo>
                  <a:lnTo>
                    <a:pt x="1981" y="5127"/>
                  </a:lnTo>
                  <a:cubicBezTo>
                    <a:pt x="1768" y="5401"/>
                    <a:pt x="1585" y="5721"/>
                    <a:pt x="1524" y="6072"/>
                  </a:cubicBezTo>
                  <a:cubicBezTo>
                    <a:pt x="1448" y="6468"/>
                    <a:pt x="1539" y="6910"/>
                    <a:pt x="1798" y="7215"/>
                  </a:cubicBezTo>
                  <a:cubicBezTo>
                    <a:pt x="1991" y="7461"/>
                    <a:pt x="2282" y="7587"/>
                    <a:pt x="2581" y="7587"/>
                  </a:cubicBezTo>
                  <a:cubicBezTo>
                    <a:pt x="2707" y="7587"/>
                    <a:pt x="2834" y="7564"/>
                    <a:pt x="2956" y="7519"/>
                  </a:cubicBezTo>
                  <a:cubicBezTo>
                    <a:pt x="3398" y="7367"/>
                    <a:pt x="3703" y="6986"/>
                    <a:pt x="3824" y="6559"/>
                  </a:cubicBezTo>
                  <a:cubicBezTo>
                    <a:pt x="3870" y="6437"/>
                    <a:pt x="3885" y="6316"/>
                    <a:pt x="3901" y="6194"/>
                  </a:cubicBezTo>
                  <a:cubicBezTo>
                    <a:pt x="3962" y="6377"/>
                    <a:pt x="4053" y="6559"/>
                    <a:pt x="4160" y="6727"/>
                  </a:cubicBezTo>
                  <a:cubicBezTo>
                    <a:pt x="4398" y="7058"/>
                    <a:pt x="4786" y="7308"/>
                    <a:pt x="5193" y="7308"/>
                  </a:cubicBezTo>
                  <a:cubicBezTo>
                    <a:pt x="5255" y="7308"/>
                    <a:pt x="5317" y="7303"/>
                    <a:pt x="5379" y="7291"/>
                  </a:cubicBezTo>
                  <a:cubicBezTo>
                    <a:pt x="5851" y="7184"/>
                    <a:pt x="6201" y="6757"/>
                    <a:pt x="6323" y="6316"/>
                  </a:cubicBezTo>
                  <a:cubicBezTo>
                    <a:pt x="6445" y="5889"/>
                    <a:pt x="6384" y="5401"/>
                    <a:pt x="6156" y="5036"/>
                  </a:cubicBezTo>
                  <a:cubicBezTo>
                    <a:pt x="5912" y="4655"/>
                    <a:pt x="5531" y="4457"/>
                    <a:pt x="5180" y="4228"/>
                  </a:cubicBezTo>
                  <a:cubicBezTo>
                    <a:pt x="5440" y="4198"/>
                    <a:pt x="5699" y="4152"/>
                    <a:pt x="5942" y="4076"/>
                  </a:cubicBezTo>
                  <a:cubicBezTo>
                    <a:pt x="6399" y="3939"/>
                    <a:pt x="6856" y="3604"/>
                    <a:pt x="6948" y="3101"/>
                  </a:cubicBezTo>
                  <a:cubicBezTo>
                    <a:pt x="6994" y="2827"/>
                    <a:pt x="6963" y="2522"/>
                    <a:pt x="6872" y="2263"/>
                  </a:cubicBezTo>
                  <a:cubicBezTo>
                    <a:pt x="6796" y="2050"/>
                    <a:pt x="6658" y="1851"/>
                    <a:pt x="6476" y="1714"/>
                  </a:cubicBezTo>
                  <a:cubicBezTo>
                    <a:pt x="6252" y="1549"/>
                    <a:pt x="5972" y="1464"/>
                    <a:pt x="5693" y="1464"/>
                  </a:cubicBezTo>
                  <a:cubicBezTo>
                    <a:pt x="5534" y="1464"/>
                    <a:pt x="5375" y="1492"/>
                    <a:pt x="5226" y="1547"/>
                  </a:cubicBezTo>
                  <a:cubicBezTo>
                    <a:pt x="4952" y="1653"/>
                    <a:pt x="4723" y="1836"/>
                    <a:pt x="4556" y="2050"/>
                  </a:cubicBezTo>
                  <a:cubicBezTo>
                    <a:pt x="4571" y="1775"/>
                    <a:pt x="4510" y="1486"/>
                    <a:pt x="4403" y="1212"/>
                  </a:cubicBezTo>
                  <a:cubicBezTo>
                    <a:pt x="4312" y="968"/>
                    <a:pt x="4190" y="724"/>
                    <a:pt x="4023" y="496"/>
                  </a:cubicBezTo>
                  <a:cubicBezTo>
                    <a:pt x="3885" y="282"/>
                    <a:pt x="3703" y="130"/>
                    <a:pt x="3459" y="54"/>
                  </a:cubicBezTo>
                  <a:cubicBezTo>
                    <a:pt x="3345" y="16"/>
                    <a:pt x="3223" y="0"/>
                    <a:pt x="30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 flipH="1">
              <a:off x="5401758" y="2647453"/>
              <a:ext cx="351334" cy="375634"/>
            </a:xfrm>
            <a:custGeom>
              <a:avLst/>
              <a:gdLst/>
              <a:ahLst/>
              <a:cxnLst/>
              <a:rect l="l" t="t" r="r" b="b"/>
              <a:pathLst>
                <a:path w="4829" h="5163" extrusionOk="0">
                  <a:moveTo>
                    <a:pt x="3317" y="3772"/>
                  </a:moveTo>
                  <a:cubicBezTo>
                    <a:pt x="3305" y="3775"/>
                    <a:pt x="3293" y="3781"/>
                    <a:pt x="3282" y="3788"/>
                  </a:cubicBezTo>
                  <a:cubicBezTo>
                    <a:pt x="3282" y="3788"/>
                    <a:pt x="3298" y="3772"/>
                    <a:pt x="3298" y="3772"/>
                  </a:cubicBezTo>
                  <a:cubicBezTo>
                    <a:pt x="3304" y="3772"/>
                    <a:pt x="3311" y="3772"/>
                    <a:pt x="3317" y="3772"/>
                  </a:cubicBezTo>
                  <a:close/>
                  <a:moveTo>
                    <a:pt x="2551" y="1411"/>
                  </a:moveTo>
                  <a:cubicBezTo>
                    <a:pt x="2688" y="1426"/>
                    <a:pt x="2810" y="1533"/>
                    <a:pt x="2841" y="1700"/>
                  </a:cubicBezTo>
                  <a:cubicBezTo>
                    <a:pt x="2849" y="1736"/>
                    <a:pt x="2879" y="1751"/>
                    <a:pt x="2912" y="1751"/>
                  </a:cubicBezTo>
                  <a:cubicBezTo>
                    <a:pt x="2935" y="1751"/>
                    <a:pt x="2959" y="1743"/>
                    <a:pt x="2978" y="1731"/>
                  </a:cubicBezTo>
                  <a:cubicBezTo>
                    <a:pt x="3023" y="1685"/>
                    <a:pt x="3088" y="1662"/>
                    <a:pt x="3153" y="1662"/>
                  </a:cubicBezTo>
                  <a:cubicBezTo>
                    <a:pt x="3218" y="1662"/>
                    <a:pt x="3282" y="1685"/>
                    <a:pt x="3328" y="1731"/>
                  </a:cubicBezTo>
                  <a:cubicBezTo>
                    <a:pt x="3420" y="1807"/>
                    <a:pt x="3450" y="1959"/>
                    <a:pt x="3389" y="2066"/>
                  </a:cubicBezTo>
                  <a:cubicBezTo>
                    <a:pt x="3359" y="2112"/>
                    <a:pt x="3389" y="2173"/>
                    <a:pt x="3435" y="2173"/>
                  </a:cubicBezTo>
                  <a:cubicBezTo>
                    <a:pt x="3587" y="2218"/>
                    <a:pt x="3724" y="2340"/>
                    <a:pt x="3739" y="2508"/>
                  </a:cubicBezTo>
                  <a:cubicBezTo>
                    <a:pt x="3739" y="2599"/>
                    <a:pt x="3724" y="2675"/>
                    <a:pt x="3679" y="2736"/>
                  </a:cubicBezTo>
                  <a:cubicBezTo>
                    <a:pt x="3648" y="2813"/>
                    <a:pt x="3572" y="2843"/>
                    <a:pt x="3526" y="2904"/>
                  </a:cubicBezTo>
                  <a:cubicBezTo>
                    <a:pt x="3480" y="2980"/>
                    <a:pt x="3496" y="3056"/>
                    <a:pt x="3541" y="3117"/>
                  </a:cubicBezTo>
                  <a:cubicBezTo>
                    <a:pt x="3587" y="3193"/>
                    <a:pt x="3618" y="3270"/>
                    <a:pt x="3602" y="3361"/>
                  </a:cubicBezTo>
                  <a:cubicBezTo>
                    <a:pt x="3575" y="3511"/>
                    <a:pt x="3438" y="3625"/>
                    <a:pt x="3289" y="3625"/>
                  </a:cubicBezTo>
                  <a:cubicBezTo>
                    <a:pt x="3271" y="3625"/>
                    <a:pt x="3254" y="3623"/>
                    <a:pt x="3237" y="3620"/>
                  </a:cubicBezTo>
                  <a:cubicBezTo>
                    <a:pt x="3229" y="3617"/>
                    <a:pt x="3221" y="3616"/>
                    <a:pt x="3213" y="3616"/>
                  </a:cubicBezTo>
                  <a:cubicBezTo>
                    <a:pt x="3176" y="3616"/>
                    <a:pt x="3145" y="3643"/>
                    <a:pt x="3145" y="3681"/>
                  </a:cubicBezTo>
                  <a:cubicBezTo>
                    <a:pt x="3145" y="3818"/>
                    <a:pt x="3054" y="3910"/>
                    <a:pt x="2932" y="3955"/>
                  </a:cubicBezTo>
                  <a:cubicBezTo>
                    <a:pt x="2907" y="3961"/>
                    <a:pt x="2883" y="3963"/>
                    <a:pt x="2858" y="3963"/>
                  </a:cubicBezTo>
                  <a:cubicBezTo>
                    <a:pt x="2746" y="3963"/>
                    <a:pt x="2636" y="3911"/>
                    <a:pt x="2536" y="3849"/>
                  </a:cubicBezTo>
                  <a:cubicBezTo>
                    <a:pt x="2527" y="3840"/>
                    <a:pt x="2517" y="3836"/>
                    <a:pt x="2506" y="3836"/>
                  </a:cubicBezTo>
                  <a:cubicBezTo>
                    <a:pt x="2481" y="3836"/>
                    <a:pt x="2455" y="3857"/>
                    <a:pt x="2444" y="3879"/>
                  </a:cubicBezTo>
                  <a:cubicBezTo>
                    <a:pt x="2414" y="3910"/>
                    <a:pt x="2383" y="3940"/>
                    <a:pt x="2353" y="3955"/>
                  </a:cubicBezTo>
                  <a:cubicBezTo>
                    <a:pt x="2307" y="3955"/>
                    <a:pt x="2262" y="3955"/>
                    <a:pt x="2246" y="4001"/>
                  </a:cubicBezTo>
                  <a:cubicBezTo>
                    <a:pt x="2216" y="4001"/>
                    <a:pt x="2170" y="4001"/>
                    <a:pt x="2124" y="3986"/>
                  </a:cubicBezTo>
                  <a:cubicBezTo>
                    <a:pt x="2003" y="3955"/>
                    <a:pt x="1942" y="3818"/>
                    <a:pt x="1957" y="3696"/>
                  </a:cubicBezTo>
                  <a:cubicBezTo>
                    <a:pt x="1957" y="3656"/>
                    <a:pt x="1916" y="3628"/>
                    <a:pt x="1876" y="3628"/>
                  </a:cubicBezTo>
                  <a:cubicBezTo>
                    <a:pt x="1855" y="3628"/>
                    <a:pt x="1835" y="3635"/>
                    <a:pt x="1820" y="3650"/>
                  </a:cubicBezTo>
                  <a:cubicBezTo>
                    <a:pt x="1784" y="3687"/>
                    <a:pt x="1738" y="3702"/>
                    <a:pt x="1692" y="3702"/>
                  </a:cubicBezTo>
                  <a:cubicBezTo>
                    <a:pt x="1601" y="3702"/>
                    <a:pt x="1504" y="3645"/>
                    <a:pt x="1454" y="3574"/>
                  </a:cubicBezTo>
                  <a:cubicBezTo>
                    <a:pt x="1332" y="3407"/>
                    <a:pt x="1424" y="3178"/>
                    <a:pt x="1530" y="3041"/>
                  </a:cubicBezTo>
                  <a:cubicBezTo>
                    <a:pt x="1576" y="2995"/>
                    <a:pt x="1546" y="2919"/>
                    <a:pt x="1485" y="2919"/>
                  </a:cubicBezTo>
                  <a:cubicBezTo>
                    <a:pt x="1363" y="2919"/>
                    <a:pt x="1287" y="2797"/>
                    <a:pt x="1287" y="2675"/>
                  </a:cubicBezTo>
                  <a:cubicBezTo>
                    <a:pt x="1287" y="2538"/>
                    <a:pt x="1393" y="2416"/>
                    <a:pt x="1500" y="2340"/>
                  </a:cubicBezTo>
                  <a:cubicBezTo>
                    <a:pt x="1546" y="2325"/>
                    <a:pt x="1561" y="2249"/>
                    <a:pt x="1500" y="2218"/>
                  </a:cubicBezTo>
                  <a:cubicBezTo>
                    <a:pt x="1408" y="2173"/>
                    <a:pt x="1347" y="2020"/>
                    <a:pt x="1408" y="1929"/>
                  </a:cubicBezTo>
                  <a:cubicBezTo>
                    <a:pt x="1448" y="1873"/>
                    <a:pt x="1508" y="1847"/>
                    <a:pt x="1567" y="1847"/>
                  </a:cubicBezTo>
                  <a:cubicBezTo>
                    <a:pt x="1622" y="1847"/>
                    <a:pt x="1676" y="1870"/>
                    <a:pt x="1713" y="1914"/>
                  </a:cubicBezTo>
                  <a:cubicBezTo>
                    <a:pt x="1725" y="1925"/>
                    <a:pt x="1739" y="1930"/>
                    <a:pt x="1753" y="1930"/>
                  </a:cubicBezTo>
                  <a:cubicBezTo>
                    <a:pt x="1776" y="1930"/>
                    <a:pt x="1801" y="1917"/>
                    <a:pt x="1820" y="1898"/>
                  </a:cubicBezTo>
                  <a:cubicBezTo>
                    <a:pt x="1826" y="1900"/>
                    <a:pt x="1832" y="1901"/>
                    <a:pt x="1839" y="1901"/>
                  </a:cubicBezTo>
                  <a:cubicBezTo>
                    <a:pt x="1880" y="1901"/>
                    <a:pt x="1922" y="1862"/>
                    <a:pt x="1896" y="1822"/>
                  </a:cubicBezTo>
                  <a:cubicBezTo>
                    <a:pt x="1881" y="1776"/>
                    <a:pt x="1896" y="1716"/>
                    <a:pt x="1926" y="1685"/>
                  </a:cubicBezTo>
                  <a:cubicBezTo>
                    <a:pt x="1943" y="1674"/>
                    <a:pt x="1962" y="1671"/>
                    <a:pt x="1982" y="1671"/>
                  </a:cubicBezTo>
                  <a:cubicBezTo>
                    <a:pt x="2003" y="1671"/>
                    <a:pt x="2025" y="1674"/>
                    <a:pt x="2046" y="1674"/>
                  </a:cubicBezTo>
                  <a:cubicBezTo>
                    <a:pt x="2057" y="1674"/>
                    <a:pt x="2068" y="1673"/>
                    <a:pt x="2079" y="1670"/>
                  </a:cubicBezTo>
                  <a:cubicBezTo>
                    <a:pt x="2201" y="1655"/>
                    <a:pt x="2231" y="1533"/>
                    <a:pt x="2323" y="1472"/>
                  </a:cubicBezTo>
                  <a:cubicBezTo>
                    <a:pt x="2368" y="1441"/>
                    <a:pt x="2414" y="1426"/>
                    <a:pt x="2460" y="1411"/>
                  </a:cubicBezTo>
                  <a:cubicBezTo>
                    <a:pt x="2475" y="1418"/>
                    <a:pt x="2490" y="1422"/>
                    <a:pt x="2505" y="1422"/>
                  </a:cubicBezTo>
                  <a:cubicBezTo>
                    <a:pt x="2521" y="1422"/>
                    <a:pt x="2536" y="1418"/>
                    <a:pt x="2551" y="1411"/>
                  </a:cubicBezTo>
                  <a:close/>
                  <a:moveTo>
                    <a:pt x="2384" y="1"/>
                  </a:moveTo>
                  <a:cubicBezTo>
                    <a:pt x="2343" y="1"/>
                    <a:pt x="2298" y="37"/>
                    <a:pt x="2307" y="101"/>
                  </a:cubicBezTo>
                  <a:cubicBezTo>
                    <a:pt x="2368" y="481"/>
                    <a:pt x="2399" y="878"/>
                    <a:pt x="2429" y="1274"/>
                  </a:cubicBezTo>
                  <a:cubicBezTo>
                    <a:pt x="2383" y="1274"/>
                    <a:pt x="2338" y="1289"/>
                    <a:pt x="2292" y="1319"/>
                  </a:cubicBezTo>
                  <a:cubicBezTo>
                    <a:pt x="2216" y="1350"/>
                    <a:pt x="2170" y="1411"/>
                    <a:pt x="2124" y="1472"/>
                  </a:cubicBezTo>
                  <a:cubicBezTo>
                    <a:pt x="2094" y="1502"/>
                    <a:pt x="2079" y="1517"/>
                    <a:pt x="2048" y="1517"/>
                  </a:cubicBezTo>
                  <a:cubicBezTo>
                    <a:pt x="2048" y="1517"/>
                    <a:pt x="2033" y="1502"/>
                    <a:pt x="2033" y="1502"/>
                  </a:cubicBezTo>
                  <a:lnTo>
                    <a:pt x="1546" y="146"/>
                  </a:lnTo>
                  <a:cubicBezTo>
                    <a:pt x="1534" y="111"/>
                    <a:pt x="1504" y="96"/>
                    <a:pt x="1474" y="96"/>
                  </a:cubicBezTo>
                  <a:cubicBezTo>
                    <a:pt x="1425" y="96"/>
                    <a:pt x="1374" y="135"/>
                    <a:pt x="1393" y="192"/>
                  </a:cubicBezTo>
                  <a:lnTo>
                    <a:pt x="1896" y="1533"/>
                  </a:lnTo>
                  <a:cubicBezTo>
                    <a:pt x="1805" y="1578"/>
                    <a:pt x="1759" y="1655"/>
                    <a:pt x="1744" y="1746"/>
                  </a:cubicBezTo>
                  <a:cubicBezTo>
                    <a:pt x="1689" y="1719"/>
                    <a:pt x="1629" y="1705"/>
                    <a:pt x="1569" y="1705"/>
                  </a:cubicBezTo>
                  <a:cubicBezTo>
                    <a:pt x="1461" y="1705"/>
                    <a:pt x="1355" y="1749"/>
                    <a:pt x="1287" y="1837"/>
                  </a:cubicBezTo>
                  <a:cubicBezTo>
                    <a:pt x="1195" y="1975"/>
                    <a:pt x="1226" y="2173"/>
                    <a:pt x="1347" y="2279"/>
                  </a:cubicBezTo>
                  <a:cubicBezTo>
                    <a:pt x="1256" y="2355"/>
                    <a:pt x="1195" y="2447"/>
                    <a:pt x="1165" y="2538"/>
                  </a:cubicBezTo>
                  <a:cubicBezTo>
                    <a:pt x="1149" y="2523"/>
                    <a:pt x="1134" y="2508"/>
                    <a:pt x="1104" y="2508"/>
                  </a:cubicBezTo>
                  <a:cubicBezTo>
                    <a:pt x="768" y="2462"/>
                    <a:pt x="449" y="2386"/>
                    <a:pt x="129" y="2279"/>
                  </a:cubicBezTo>
                  <a:cubicBezTo>
                    <a:pt x="120" y="2276"/>
                    <a:pt x="111" y="2275"/>
                    <a:pt x="103" y="2275"/>
                  </a:cubicBezTo>
                  <a:cubicBezTo>
                    <a:pt x="29" y="2275"/>
                    <a:pt x="0" y="2389"/>
                    <a:pt x="83" y="2416"/>
                  </a:cubicBezTo>
                  <a:cubicBezTo>
                    <a:pt x="418" y="2538"/>
                    <a:pt x="753" y="2614"/>
                    <a:pt x="1104" y="2660"/>
                  </a:cubicBezTo>
                  <a:cubicBezTo>
                    <a:pt x="1119" y="2660"/>
                    <a:pt x="1119" y="2660"/>
                    <a:pt x="1134" y="2645"/>
                  </a:cubicBezTo>
                  <a:cubicBezTo>
                    <a:pt x="1134" y="2675"/>
                    <a:pt x="1134" y="2691"/>
                    <a:pt x="1134" y="2721"/>
                  </a:cubicBezTo>
                  <a:cubicBezTo>
                    <a:pt x="1149" y="2813"/>
                    <a:pt x="1195" y="2904"/>
                    <a:pt x="1256" y="2980"/>
                  </a:cubicBezTo>
                  <a:cubicBezTo>
                    <a:pt x="951" y="3056"/>
                    <a:pt x="647" y="3132"/>
                    <a:pt x="327" y="3178"/>
                  </a:cubicBezTo>
                  <a:cubicBezTo>
                    <a:pt x="240" y="3193"/>
                    <a:pt x="263" y="3332"/>
                    <a:pt x="358" y="3332"/>
                  </a:cubicBezTo>
                  <a:cubicBezTo>
                    <a:pt x="362" y="3332"/>
                    <a:pt x="367" y="3331"/>
                    <a:pt x="372" y="3331"/>
                  </a:cubicBezTo>
                  <a:cubicBezTo>
                    <a:pt x="677" y="3285"/>
                    <a:pt x="997" y="3209"/>
                    <a:pt x="1317" y="3117"/>
                  </a:cubicBezTo>
                  <a:lnTo>
                    <a:pt x="1317" y="3117"/>
                  </a:lnTo>
                  <a:cubicBezTo>
                    <a:pt x="1241" y="3300"/>
                    <a:pt x="1210" y="3513"/>
                    <a:pt x="1347" y="3681"/>
                  </a:cubicBezTo>
                  <a:cubicBezTo>
                    <a:pt x="1431" y="3778"/>
                    <a:pt x="1553" y="3851"/>
                    <a:pt x="1678" y="3851"/>
                  </a:cubicBezTo>
                  <a:cubicBezTo>
                    <a:pt x="1690" y="3851"/>
                    <a:pt x="1701" y="3850"/>
                    <a:pt x="1713" y="3849"/>
                  </a:cubicBezTo>
                  <a:lnTo>
                    <a:pt x="1713" y="3849"/>
                  </a:lnTo>
                  <a:cubicBezTo>
                    <a:pt x="1515" y="4199"/>
                    <a:pt x="1302" y="4565"/>
                    <a:pt x="1088" y="4915"/>
                  </a:cubicBezTo>
                  <a:cubicBezTo>
                    <a:pt x="1056" y="4969"/>
                    <a:pt x="1115" y="5023"/>
                    <a:pt x="1169" y="5023"/>
                  </a:cubicBezTo>
                  <a:cubicBezTo>
                    <a:pt x="1191" y="5023"/>
                    <a:pt x="1212" y="5014"/>
                    <a:pt x="1226" y="4991"/>
                  </a:cubicBezTo>
                  <a:cubicBezTo>
                    <a:pt x="1439" y="4641"/>
                    <a:pt x="1637" y="4275"/>
                    <a:pt x="1850" y="3925"/>
                  </a:cubicBezTo>
                  <a:cubicBezTo>
                    <a:pt x="1896" y="4031"/>
                    <a:pt x="1987" y="4108"/>
                    <a:pt x="2079" y="4138"/>
                  </a:cubicBezTo>
                  <a:cubicBezTo>
                    <a:pt x="2124" y="4153"/>
                    <a:pt x="2170" y="4153"/>
                    <a:pt x="2216" y="4153"/>
                  </a:cubicBezTo>
                  <a:cubicBezTo>
                    <a:pt x="2140" y="4458"/>
                    <a:pt x="2094" y="4778"/>
                    <a:pt x="2048" y="5083"/>
                  </a:cubicBezTo>
                  <a:cubicBezTo>
                    <a:pt x="2041" y="5136"/>
                    <a:pt x="2075" y="5163"/>
                    <a:pt x="2113" y="5163"/>
                  </a:cubicBezTo>
                  <a:cubicBezTo>
                    <a:pt x="2151" y="5163"/>
                    <a:pt x="2193" y="5136"/>
                    <a:pt x="2201" y="5083"/>
                  </a:cubicBezTo>
                  <a:cubicBezTo>
                    <a:pt x="2246" y="4763"/>
                    <a:pt x="2307" y="4443"/>
                    <a:pt x="2383" y="4123"/>
                  </a:cubicBezTo>
                  <a:cubicBezTo>
                    <a:pt x="2429" y="4092"/>
                    <a:pt x="2475" y="4062"/>
                    <a:pt x="2521" y="4016"/>
                  </a:cubicBezTo>
                  <a:cubicBezTo>
                    <a:pt x="2619" y="4075"/>
                    <a:pt x="2730" y="4109"/>
                    <a:pt x="2842" y="4109"/>
                  </a:cubicBezTo>
                  <a:cubicBezTo>
                    <a:pt x="2903" y="4109"/>
                    <a:pt x="2964" y="4099"/>
                    <a:pt x="3023" y="4077"/>
                  </a:cubicBezTo>
                  <a:cubicBezTo>
                    <a:pt x="3130" y="4047"/>
                    <a:pt x="3221" y="3955"/>
                    <a:pt x="3267" y="3849"/>
                  </a:cubicBezTo>
                  <a:cubicBezTo>
                    <a:pt x="3267" y="3864"/>
                    <a:pt x="3267" y="3864"/>
                    <a:pt x="3267" y="3864"/>
                  </a:cubicBezTo>
                  <a:cubicBezTo>
                    <a:pt x="3374" y="4245"/>
                    <a:pt x="3465" y="4626"/>
                    <a:pt x="3572" y="5006"/>
                  </a:cubicBezTo>
                  <a:cubicBezTo>
                    <a:pt x="3584" y="5044"/>
                    <a:pt x="3614" y="5061"/>
                    <a:pt x="3644" y="5061"/>
                  </a:cubicBezTo>
                  <a:cubicBezTo>
                    <a:pt x="3689" y="5061"/>
                    <a:pt x="3733" y="5024"/>
                    <a:pt x="3724" y="4961"/>
                  </a:cubicBezTo>
                  <a:lnTo>
                    <a:pt x="3420" y="3818"/>
                  </a:lnTo>
                  <a:cubicBezTo>
                    <a:pt x="3411" y="3785"/>
                    <a:pt x="3386" y="3770"/>
                    <a:pt x="3356" y="3768"/>
                  </a:cubicBezTo>
                  <a:lnTo>
                    <a:pt x="3356" y="3768"/>
                  </a:lnTo>
                  <a:cubicBezTo>
                    <a:pt x="3443" y="3755"/>
                    <a:pt x="3528" y="3715"/>
                    <a:pt x="3602" y="3666"/>
                  </a:cubicBezTo>
                  <a:lnTo>
                    <a:pt x="3618" y="3666"/>
                  </a:lnTo>
                  <a:cubicBezTo>
                    <a:pt x="3861" y="3788"/>
                    <a:pt x="4105" y="3894"/>
                    <a:pt x="4364" y="4001"/>
                  </a:cubicBezTo>
                  <a:cubicBezTo>
                    <a:pt x="4375" y="4007"/>
                    <a:pt x="4386" y="4010"/>
                    <a:pt x="4396" y="4010"/>
                  </a:cubicBezTo>
                  <a:cubicBezTo>
                    <a:pt x="4459" y="4010"/>
                    <a:pt x="4506" y="3905"/>
                    <a:pt x="4440" y="3879"/>
                  </a:cubicBezTo>
                  <a:cubicBezTo>
                    <a:pt x="4197" y="3757"/>
                    <a:pt x="3938" y="3650"/>
                    <a:pt x="3694" y="3544"/>
                  </a:cubicBezTo>
                  <a:lnTo>
                    <a:pt x="3709" y="3529"/>
                  </a:lnTo>
                  <a:cubicBezTo>
                    <a:pt x="3755" y="3437"/>
                    <a:pt x="3770" y="3331"/>
                    <a:pt x="3755" y="3224"/>
                  </a:cubicBezTo>
                  <a:cubicBezTo>
                    <a:pt x="3739" y="3178"/>
                    <a:pt x="3724" y="3132"/>
                    <a:pt x="3694" y="3087"/>
                  </a:cubicBezTo>
                  <a:cubicBezTo>
                    <a:pt x="3679" y="3072"/>
                    <a:pt x="3648" y="3041"/>
                    <a:pt x="3648" y="3011"/>
                  </a:cubicBezTo>
                  <a:cubicBezTo>
                    <a:pt x="3648" y="2980"/>
                    <a:pt x="3648" y="2995"/>
                    <a:pt x="3679" y="2965"/>
                  </a:cubicBezTo>
                  <a:cubicBezTo>
                    <a:pt x="3831" y="2843"/>
                    <a:pt x="3922" y="2645"/>
                    <a:pt x="3877" y="2432"/>
                  </a:cubicBezTo>
                  <a:cubicBezTo>
                    <a:pt x="4166" y="2416"/>
                    <a:pt x="4471" y="2355"/>
                    <a:pt x="4745" y="2249"/>
                  </a:cubicBezTo>
                  <a:cubicBezTo>
                    <a:pt x="4828" y="2221"/>
                    <a:pt x="4811" y="2092"/>
                    <a:pt x="4738" y="2092"/>
                  </a:cubicBezTo>
                  <a:cubicBezTo>
                    <a:pt x="4731" y="2092"/>
                    <a:pt x="4723" y="2094"/>
                    <a:pt x="4715" y="2096"/>
                  </a:cubicBezTo>
                  <a:cubicBezTo>
                    <a:pt x="4425" y="2218"/>
                    <a:pt x="4120" y="2264"/>
                    <a:pt x="3816" y="2279"/>
                  </a:cubicBezTo>
                  <a:cubicBezTo>
                    <a:pt x="3755" y="2203"/>
                    <a:pt x="3679" y="2127"/>
                    <a:pt x="3587" y="2081"/>
                  </a:cubicBezTo>
                  <a:cubicBezTo>
                    <a:pt x="3602" y="2081"/>
                    <a:pt x="3618" y="2081"/>
                    <a:pt x="3618" y="2066"/>
                  </a:cubicBezTo>
                  <a:cubicBezTo>
                    <a:pt x="3907" y="1898"/>
                    <a:pt x="4212" y="1746"/>
                    <a:pt x="4501" y="1578"/>
                  </a:cubicBezTo>
                  <a:cubicBezTo>
                    <a:pt x="4580" y="1539"/>
                    <a:pt x="4535" y="1432"/>
                    <a:pt x="4462" y="1432"/>
                  </a:cubicBezTo>
                  <a:cubicBezTo>
                    <a:pt x="4450" y="1432"/>
                    <a:pt x="4438" y="1435"/>
                    <a:pt x="4425" y="1441"/>
                  </a:cubicBezTo>
                  <a:cubicBezTo>
                    <a:pt x="4136" y="1609"/>
                    <a:pt x="3861" y="1761"/>
                    <a:pt x="3572" y="1929"/>
                  </a:cubicBezTo>
                  <a:cubicBezTo>
                    <a:pt x="3572" y="1807"/>
                    <a:pt x="3526" y="1685"/>
                    <a:pt x="3420" y="1609"/>
                  </a:cubicBezTo>
                  <a:cubicBezTo>
                    <a:pt x="3348" y="1547"/>
                    <a:pt x="3257" y="1516"/>
                    <a:pt x="3162" y="1516"/>
                  </a:cubicBezTo>
                  <a:cubicBezTo>
                    <a:pt x="3095" y="1516"/>
                    <a:pt x="3026" y="1531"/>
                    <a:pt x="2962" y="1563"/>
                  </a:cubicBezTo>
                  <a:cubicBezTo>
                    <a:pt x="2902" y="1396"/>
                    <a:pt x="2749" y="1289"/>
                    <a:pt x="2582" y="1258"/>
                  </a:cubicBezTo>
                  <a:cubicBezTo>
                    <a:pt x="2551" y="862"/>
                    <a:pt x="2505" y="451"/>
                    <a:pt x="2444" y="55"/>
                  </a:cubicBezTo>
                  <a:cubicBezTo>
                    <a:pt x="2438" y="18"/>
                    <a:pt x="2412" y="1"/>
                    <a:pt x="2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 flipH="1">
              <a:off x="7125960" y="3113225"/>
              <a:ext cx="601975" cy="652030"/>
            </a:xfrm>
            <a:custGeom>
              <a:avLst/>
              <a:gdLst/>
              <a:ahLst/>
              <a:cxnLst/>
              <a:rect l="l" t="t" r="r" b="b"/>
              <a:pathLst>
                <a:path w="8274" h="8962" extrusionOk="0">
                  <a:moveTo>
                    <a:pt x="3694" y="0"/>
                  </a:moveTo>
                  <a:cubicBezTo>
                    <a:pt x="3540" y="0"/>
                    <a:pt x="3383" y="20"/>
                    <a:pt x="3230" y="52"/>
                  </a:cubicBezTo>
                  <a:cubicBezTo>
                    <a:pt x="2941" y="98"/>
                    <a:pt x="2651" y="204"/>
                    <a:pt x="2423" y="402"/>
                  </a:cubicBezTo>
                  <a:cubicBezTo>
                    <a:pt x="1981" y="783"/>
                    <a:pt x="1905" y="1469"/>
                    <a:pt x="1966" y="2017"/>
                  </a:cubicBezTo>
                  <a:cubicBezTo>
                    <a:pt x="2011" y="2413"/>
                    <a:pt x="2149" y="2810"/>
                    <a:pt x="2347" y="3160"/>
                  </a:cubicBezTo>
                  <a:cubicBezTo>
                    <a:pt x="2072" y="3008"/>
                    <a:pt x="1737" y="2916"/>
                    <a:pt x="1448" y="2886"/>
                  </a:cubicBezTo>
                  <a:cubicBezTo>
                    <a:pt x="1385" y="2879"/>
                    <a:pt x="1323" y="2875"/>
                    <a:pt x="1261" y="2875"/>
                  </a:cubicBezTo>
                  <a:cubicBezTo>
                    <a:pt x="1036" y="2875"/>
                    <a:pt x="816" y="2925"/>
                    <a:pt x="625" y="3069"/>
                  </a:cubicBezTo>
                  <a:cubicBezTo>
                    <a:pt x="412" y="3236"/>
                    <a:pt x="259" y="3495"/>
                    <a:pt x="168" y="3754"/>
                  </a:cubicBezTo>
                  <a:cubicBezTo>
                    <a:pt x="0" y="4287"/>
                    <a:pt x="76" y="4897"/>
                    <a:pt x="412" y="5354"/>
                  </a:cubicBezTo>
                  <a:cubicBezTo>
                    <a:pt x="716" y="5781"/>
                    <a:pt x="1219" y="6070"/>
                    <a:pt x="1752" y="6101"/>
                  </a:cubicBezTo>
                  <a:cubicBezTo>
                    <a:pt x="1802" y="6104"/>
                    <a:pt x="1851" y="6106"/>
                    <a:pt x="1901" y="6106"/>
                  </a:cubicBezTo>
                  <a:cubicBezTo>
                    <a:pt x="2049" y="6106"/>
                    <a:pt x="2198" y="6089"/>
                    <a:pt x="2347" y="6055"/>
                  </a:cubicBezTo>
                  <a:lnTo>
                    <a:pt x="2347" y="6055"/>
                  </a:lnTo>
                  <a:cubicBezTo>
                    <a:pt x="2088" y="6390"/>
                    <a:pt x="1874" y="6756"/>
                    <a:pt x="1798" y="7167"/>
                  </a:cubicBezTo>
                  <a:cubicBezTo>
                    <a:pt x="1722" y="7655"/>
                    <a:pt x="1813" y="8157"/>
                    <a:pt x="2118" y="8523"/>
                  </a:cubicBezTo>
                  <a:cubicBezTo>
                    <a:pt x="2356" y="8815"/>
                    <a:pt x="2710" y="8961"/>
                    <a:pt x="3069" y="8961"/>
                  </a:cubicBezTo>
                  <a:cubicBezTo>
                    <a:pt x="3216" y="8961"/>
                    <a:pt x="3363" y="8937"/>
                    <a:pt x="3504" y="8889"/>
                  </a:cubicBezTo>
                  <a:cubicBezTo>
                    <a:pt x="4023" y="8706"/>
                    <a:pt x="4373" y="8249"/>
                    <a:pt x="4525" y="7746"/>
                  </a:cubicBezTo>
                  <a:cubicBezTo>
                    <a:pt x="4571" y="7609"/>
                    <a:pt x="4601" y="7457"/>
                    <a:pt x="4617" y="7319"/>
                  </a:cubicBezTo>
                  <a:cubicBezTo>
                    <a:pt x="4693" y="7548"/>
                    <a:pt x="4784" y="7746"/>
                    <a:pt x="4921" y="7944"/>
                  </a:cubicBezTo>
                  <a:cubicBezTo>
                    <a:pt x="5214" y="8330"/>
                    <a:pt x="5669" y="8634"/>
                    <a:pt x="6156" y="8634"/>
                  </a:cubicBezTo>
                  <a:cubicBezTo>
                    <a:pt x="6226" y="8634"/>
                    <a:pt x="6297" y="8628"/>
                    <a:pt x="6369" y="8614"/>
                  </a:cubicBezTo>
                  <a:cubicBezTo>
                    <a:pt x="6917" y="8493"/>
                    <a:pt x="7329" y="7990"/>
                    <a:pt x="7481" y="7457"/>
                  </a:cubicBezTo>
                  <a:cubicBezTo>
                    <a:pt x="7618" y="6954"/>
                    <a:pt x="7557" y="6390"/>
                    <a:pt x="7268" y="5948"/>
                  </a:cubicBezTo>
                  <a:cubicBezTo>
                    <a:pt x="6994" y="5506"/>
                    <a:pt x="6552" y="5263"/>
                    <a:pt x="6125" y="4988"/>
                  </a:cubicBezTo>
                  <a:cubicBezTo>
                    <a:pt x="6430" y="4958"/>
                    <a:pt x="6735" y="4912"/>
                    <a:pt x="7024" y="4821"/>
                  </a:cubicBezTo>
                  <a:cubicBezTo>
                    <a:pt x="7572" y="4653"/>
                    <a:pt x="8106" y="4257"/>
                    <a:pt x="8212" y="3663"/>
                  </a:cubicBezTo>
                  <a:cubicBezTo>
                    <a:pt x="8273" y="3328"/>
                    <a:pt x="8228" y="2977"/>
                    <a:pt x="8121" y="2672"/>
                  </a:cubicBezTo>
                  <a:cubicBezTo>
                    <a:pt x="8030" y="2413"/>
                    <a:pt x="7877" y="2185"/>
                    <a:pt x="7649" y="2017"/>
                  </a:cubicBezTo>
                  <a:cubicBezTo>
                    <a:pt x="7386" y="1822"/>
                    <a:pt x="7054" y="1721"/>
                    <a:pt x="6726" y="1721"/>
                  </a:cubicBezTo>
                  <a:cubicBezTo>
                    <a:pt x="6541" y="1721"/>
                    <a:pt x="6356" y="1753"/>
                    <a:pt x="6186" y="1819"/>
                  </a:cubicBezTo>
                  <a:cubicBezTo>
                    <a:pt x="5866" y="1941"/>
                    <a:pt x="5592" y="2154"/>
                    <a:pt x="5394" y="2429"/>
                  </a:cubicBezTo>
                  <a:cubicBezTo>
                    <a:pt x="5409" y="2094"/>
                    <a:pt x="5333" y="1743"/>
                    <a:pt x="5226" y="1438"/>
                  </a:cubicBezTo>
                  <a:cubicBezTo>
                    <a:pt x="5104" y="1134"/>
                    <a:pt x="4952" y="844"/>
                    <a:pt x="4769" y="585"/>
                  </a:cubicBezTo>
                  <a:cubicBezTo>
                    <a:pt x="4601" y="341"/>
                    <a:pt x="4388" y="143"/>
                    <a:pt x="4099" y="52"/>
                  </a:cubicBezTo>
                  <a:cubicBezTo>
                    <a:pt x="3969" y="16"/>
                    <a:pt x="3833" y="0"/>
                    <a:pt x="36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 flipH="1">
              <a:off x="7209993" y="3213408"/>
              <a:ext cx="415140" cy="443733"/>
            </a:xfrm>
            <a:custGeom>
              <a:avLst/>
              <a:gdLst/>
              <a:ahLst/>
              <a:cxnLst/>
              <a:rect l="l" t="t" r="r" b="b"/>
              <a:pathLst>
                <a:path w="5706" h="6099" extrusionOk="0">
                  <a:moveTo>
                    <a:pt x="3006" y="1676"/>
                  </a:moveTo>
                  <a:cubicBezTo>
                    <a:pt x="3173" y="1692"/>
                    <a:pt x="3326" y="1829"/>
                    <a:pt x="3356" y="2012"/>
                  </a:cubicBezTo>
                  <a:cubicBezTo>
                    <a:pt x="3365" y="2054"/>
                    <a:pt x="3397" y="2073"/>
                    <a:pt x="3433" y="2073"/>
                  </a:cubicBezTo>
                  <a:cubicBezTo>
                    <a:pt x="3460" y="2073"/>
                    <a:pt x="3488" y="2062"/>
                    <a:pt x="3508" y="2042"/>
                  </a:cubicBezTo>
                  <a:cubicBezTo>
                    <a:pt x="3569" y="1996"/>
                    <a:pt x="3646" y="1973"/>
                    <a:pt x="3722" y="1973"/>
                  </a:cubicBezTo>
                  <a:cubicBezTo>
                    <a:pt x="3798" y="1973"/>
                    <a:pt x="3874" y="1996"/>
                    <a:pt x="3935" y="2042"/>
                  </a:cubicBezTo>
                  <a:cubicBezTo>
                    <a:pt x="4042" y="2149"/>
                    <a:pt x="4057" y="2316"/>
                    <a:pt x="3996" y="2453"/>
                  </a:cubicBezTo>
                  <a:cubicBezTo>
                    <a:pt x="3966" y="2499"/>
                    <a:pt x="3981" y="2575"/>
                    <a:pt x="4042" y="2575"/>
                  </a:cubicBezTo>
                  <a:cubicBezTo>
                    <a:pt x="4240" y="2621"/>
                    <a:pt x="4392" y="2773"/>
                    <a:pt x="4407" y="2971"/>
                  </a:cubicBezTo>
                  <a:cubicBezTo>
                    <a:pt x="4423" y="3063"/>
                    <a:pt x="4392" y="3154"/>
                    <a:pt x="4346" y="3246"/>
                  </a:cubicBezTo>
                  <a:cubicBezTo>
                    <a:pt x="4301" y="3322"/>
                    <a:pt x="4209" y="3368"/>
                    <a:pt x="4164" y="3444"/>
                  </a:cubicBezTo>
                  <a:cubicBezTo>
                    <a:pt x="4103" y="3520"/>
                    <a:pt x="4133" y="3611"/>
                    <a:pt x="4179" y="3688"/>
                  </a:cubicBezTo>
                  <a:cubicBezTo>
                    <a:pt x="4240" y="3779"/>
                    <a:pt x="4270" y="3870"/>
                    <a:pt x="4255" y="3977"/>
                  </a:cubicBezTo>
                  <a:cubicBezTo>
                    <a:pt x="4229" y="4149"/>
                    <a:pt x="4075" y="4275"/>
                    <a:pt x="3906" y="4275"/>
                  </a:cubicBezTo>
                  <a:cubicBezTo>
                    <a:pt x="3880" y="4275"/>
                    <a:pt x="3854" y="4272"/>
                    <a:pt x="3828" y="4266"/>
                  </a:cubicBezTo>
                  <a:cubicBezTo>
                    <a:pt x="3767" y="4266"/>
                    <a:pt x="3707" y="4297"/>
                    <a:pt x="3707" y="4358"/>
                  </a:cubicBezTo>
                  <a:cubicBezTo>
                    <a:pt x="3722" y="4510"/>
                    <a:pt x="3600" y="4632"/>
                    <a:pt x="3463" y="4663"/>
                  </a:cubicBezTo>
                  <a:cubicBezTo>
                    <a:pt x="3424" y="4673"/>
                    <a:pt x="3384" y="4678"/>
                    <a:pt x="3346" y="4678"/>
                  </a:cubicBezTo>
                  <a:cubicBezTo>
                    <a:pt x="3218" y="4678"/>
                    <a:pt x="3095" y="4626"/>
                    <a:pt x="2990" y="4556"/>
                  </a:cubicBezTo>
                  <a:cubicBezTo>
                    <a:pt x="2980" y="4545"/>
                    <a:pt x="2965" y="4540"/>
                    <a:pt x="2949" y="4540"/>
                  </a:cubicBezTo>
                  <a:cubicBezTo>
                    <a:pt x="2921" y="4540"/>
                    <a:pt x="2888" y="4557"/>
                    <a:pt x="2869" y="4586"/>
                  </a:cubicBezTo>
                  <a:cubicBezTo>
                    <a:pt x="2838" y="4617"/>
                    <a:pt x="2808" y="4663"/>
                    <a:pt x="2762" y="4693"/>
                  </a:cubicBezTo>
                  <a:cubicBezTo>
                    <a:pt x="2751" y="4682"/>
                    <a:pt x="2736" y="4677"/>
                    <a:pt x="2721" y="4677"/>
                  </a:cubicBezTo>
                  <a:cubicBezTo>
                    <a:pt x="2694" y="4677"/>
                    <a:pt x="2665" y="4694"/>
                    <a:pt x="2655" y="4724"/>
                  </a:cubicBezTo>
                  <a:cubicBezTo>
                    <a:pt x="2632" y="4731"/>
                    <a:pt x="2606" y="4735"/>
                    <a:pt x="2579" y="4735"/>
                  </a:cubicBezTo>
                  <a:cubicBezTo>
                    <a:pt x="2552" y="4735"/>
                    <a:pt x="2526" y="4731"/>
                    <a:pt x="2503" y="4724"/>
                  </a:cubicBezTo>
                  <a:cubicBezTo>
                    <a:pt x="2366" y="4663"/>
                    <a:pt x="2290" y="4525"/>
                    <a:pt x="2305" y="4373"/>
                  </a:cubicBezTo>
                  <a:cubicBezTo>
                    <a:pt x="2305" y="4321"/>
                    <a:pt x="2256" y="4291"/>
                    <a:pt x="2210" y="4291"/>
                  </a:cubicBezTo>
                  <a:cubicBezTo>
                    <a:pt x="2188" y="4291"/>
                    <a:pt x="2167" y="4298"/>
                    <a:pt x="2152" y="4312"/>
                  </a:cubicBezTo>
                  <a:cubicBezTo>
                    <a:pt x="2104" y="4355"/>
                    <a:pt x="2047" y="4373"/>
                    <a:pt x="1989" y="4373"/>
                  </a:cubicBezTo>
                  <a:cubicBezTo>
                    <a:pt x="1881" y="4373"/>
                    <a:pt x="1770" y="4310"/>
                    <a:pt x="1711" y="4221"/>
                  </a:cubicBezTo>
                  <a:cubicBezTo>
                    <a:pt x="1573" y="4038"/>
                    <a:pt x="1680" y="3764"/>
                    <a:pt x="1817" y="3596"/>
                  </a:cubicBezTo>
                  <a:cubicBezTo>
                    <a:pt x="1863" y="3550"/>
                    <a:pt x="1832" y="3459"/>
                    <a:pt x="1741" y="3444"/>
                  </a:cubicBezTo>
                  <a:cubicBezTo>
                    <a:pt x="1604" y="3444"/>
                    <a:pt x="1513" y="3307"/>
                    <a:pt x="1513" y="3169"/>
                  </a:cubicBezTo>
                  <a:cubicBezTo>
                    <a:pt x="1513" y="3002"/>
                    <a:pt x="1634" y="2865"/>
                    <a:pt x="1772" y="2773"/>
                  </a:cubicBezTo>
                  <a:cubicBezTo>
                    <a:pt x="1817" y="2743"/>
                    <a:pt x="1832" y="2651"/>
                    <a:pt x="1772" y="2621"/>
                  </a:cubicBezTo>
                  <a:cubicBezTo>
                    <a:pt x="1650" y="2560"/>
                    <a:pt x="1573" y="2392"/>
                    <a:pt x="1665" y="2286"/>
                  </a:cubicBezTo>
                  <a:cubicBezTo>
                    <a:pt x="1706" y="2220"/>
                    <a:pt x="1777" y="2190"/>
                    <a:pt x="1849" y="2190"/>
                  </a:cubicBezTo>
                  <a:cubicBezTo>
                    <a:pt x="1911" y="2190"/>
                    <a:pt x="1973" y="2213"/>
                    <a:pt x="2015" y="2255"/>
                  </a:cubicBezTo>
                  <a:cubicBezTo>
                    <a:pt x="2036" y="2276"/>
                    <a:pt x="2057" y="2284"/>
                    <a:pt x="2076" y="2284"/>
                  </a:cubicBezTo>
                  <a:cubicBezTo>
                    <a:pt x="2099" y="2284"/>
                    <a:pt x="2120" y="2272"/>
                    <a:pt x="2137" y="2255"/>
                  </a:cubicBezTo>
                  <a:cubicBezTo>
                    <a:pt x="2198" y="2255"/>
                    <a:pt x="2259" y="2225"/>
                    <a:pt x="2244" y="2149"/>
                  </a:cubicBezTo>
                  <a:cubicBezTo>
                    <a:pt x="2213" y="2103"/>
                    <a:pt x="2229" y="2042"/>
                    <a:pt x="2274" y="2012"/>
                  </a:cubicBezTo>
                  <a:cubicBezTo>
                    <a:pt x="2297" y="1989"/>
                    <a:pt x="2328" y="1985"/>
                    <a:pt x="2360" y="1985"/>
                  </a:cubicBezTo>
                  <a:cubicBezTo>
                    <a:pt x="2376" y="1985"/>
                    <a:pt x="2393" y="1986"/>
                    <a:pt x="2409" y="1986"/>
                  </a:cubicBezTo>
                  <a:cubicBezTo>
                    <a:pt x="2426" y="1986"/>
                    <a:pt x="2442" y="1985"/>
                    <a:pt x="2457" y="1981"/>
                  </a:cubicBezTo>
                  <a:cubicBezTo>
                    <a:pt x="2579" y="1951"/>
                    <a:pt x="2625" y="1813"/>
                    <a:pt x="2731" y="1753"/>
                  </a:cubicBezTo>
                  <a:cubicBezTo>
                    <a:pt x="2792" y="1707"/>
                    <a:pt x="2853" y="1692"/>
                    <a:pt x="2899" y="1676"/>
                  </a:cubicBezTo>
                  <a:cubicBezTo>
                    <a:pt x="2914" y="1684"/>
                    <a:pt x="2933" y="1688"/>
                    <a:pt x="2952" y="1688"/>
                  </a:cubicBezTo>
                  <a:cubicBezTo>
                    <a:pt x="2971" y="1688"/>
                    <a:pt x="2990" y="1684"/>
                    <a:pt x="3006" y="1676"/>
                  </a:cubicBezTo>
                  <a:close/>
                  <a:moveTo>
                    <a:pt x="2814" y="1"/>
                  </a:moveTo>
                  <a:cubicBezTo>
                    <a:pt x="2764" y="1"/>
                    <a:pt x="2707" y="43"/>
                    <a:pt x="2716" y="107"/>
                  </a:cubicBezTo>
                  <a:cubicBezTo>
                    <a:pt x="2792" y="579"/>
                    <a:pt x="2838" y="1036"/>
                    <a:pt x="2853" y="1509"/>
                  </a:cubicBezTo>
                  <a:cubicBezTo>
                    <a:pt x="2808" y="1509"/>
                    <a:pt x="2747" y="1539"/>
                    <a:pt x="2686" y="1554"/>
                  </a:cubicBezTo>
                  <a:cubicBezTo>
                    <a:pt x="2610" y="1600"/>
                    <a:pt x="2549" y="1661"/>
                    <a:pt x="2488" y="1737"/>
                  </a:cubicBezTo>
                  <a:cubicBezTo>
                    <a:pt x="2472" y="1783"/>
                    <a:pt x="2442" y="1798"/>
                    <a:pt x="2396" y="1813"/>
                  </a:cubicBezTo>
                  <a:cubicBezTo>
                    <a:pt x="2396" y="1798"/>
                    <a:pt x="2396" y="1783"/>
                    <a:pt x="2396" y="1783"/>
                  </a:cubicBezTo>
                  <a:cubicBezTo>
                    <a:pt x="2198" y="1250"/>
                    <a:pt x="2015" y="717"/>
                    <a:pt x="1817" y="183"/>
                  </a:cubicBezTo>
                  <a:cubicBezTo>
                    <a:pt x="1799" y="141"/>
                    <a:pt x="1762" y="123"/>
                    <a:pt x="1726" y="123"/>
                  </a:cubicBezTo>
                  <a:cubicBezTo>
                    <a:pt x="1672" y="123"/>
                    <a:pt x="1622" y="165"/>
                    <a:pt x="1650" y="229"/>
                  </a:cubicBezTo>
                  <a:cubicBezTo>
                    <a:pt x="1832" y="762"/>
                    <a:pt x="2031" y="1295"/>
                    <a:pt x="2229" y="1829"/>
                  </a:cubicBezTo>
                  <a:cubicBezTo>
                    <a:pt x="2137" y="1859"/>
                    <a:pt x="2061" y="1966"/>
                    <a:pt x="2046" y="2057"/>
                  </a:cubicBezTo>
                  <a:cubicBezTo>
                    <a:pt x="1984" y="2024"/>
                    <a:pt x="1913" y="2007"/>
                    <a:pt x="1841" y="2007"/>
                  </a:cubicBezTo>
                  <a:cubicBezTo>
                    <a:pt x="1716" y="2007"/>
                    <a:pt x="1590" y="2058"/>
                    <a:pt x="1513" y="2164"/>
                  </a:cubicBezTo>
                  <a:cubicBezTo>
                    <a:pt x="1406" y="2332"/>
                    <a:pt x="1436" y="2560"/>
                    <a:pt x="1573" y="2697"/>
                  </a:cubicBezTo>
                  <a:cubicBezTo>
                    <a:pt x="1482" y="2789"/>
                    <a:pt x="1391" y="2880"/>
                    <a:pt x="1360" y="3002"/>
                  </a:cubicBezTo>
                  <a:cubicBezTo>
                    <a:pt x="1345" y="2987"/>
                    <a:pt x="1314" y="2956"/>
                    <a:pt x="1284" y="2956"/>
                  </a:cubicBezTo>
                  <a:cubicBezTo>
                    <a:pt x="903" y="2910"/>
                    <a:pt x="522" y="2819"/>
                    <a:pt x="141" y="2697"/>
                  </a:cubicBezTo>
                  <a:cubicBezTo>
                    <a:pt x="130" y="2692"/>
                    <a:pt x="119" y="2690"/>
                    <a:pt x="108" y="2690"/>
                  </a:cubicBezTo>
                  <a:cubicBezTo>
                    <a:pt x="26" y="2690"/>
                    <a:pt x="1" y="2838"/>
                    <a:pt x="96" y="2865"/>
                  </a:cubicBezTo>
                  <a:cubicBezTo>
                    <a:pt x="476" y="2987"/>
                    <a:pt x="888" y="3078"/>
                    <a:pt x="1284" y="3139"/>
                  </a:cubicBezTo>
                  <a:lnTo>
                    <a:pt x="1330" y="3139"/>
                  </a:lnTo>
                  <a:cubicBezTo>
                    <a:pt x="1330" y="3154"/>
                    <a:pt x="1330" y="3185"/>
                    <a:pt x="1330" y="3215"/>
                  </a:cubicBezTo>
                  <a:cubicBezTo>
                    <a:pt x="1345" y="3337"/>
                    <a:pt x="1391" y="3444"/>
                    <a:pt x="1482" y="3520"/>
                  </a:cubicBezTo>
                  <a:cubicBezTo>
                    <a:pt x="1116" y="3627"/>
                    <a:pt x="751" y="3703"/>
                    <a:pt x="370" y="3764"/>
                  </a:cubicBezTo>
                  <a:cubicBezTo>
                    <a:pt x="268" y="3793"/>
                    <a:pt x="305" y="3947"/>
                    <a:pt x="402" y="3947"/>
                  </a:cubicBezTo>
                  <a:cubicBezTo>
                    <a:pt x="406" y="3947"/>
                    <a:pt x="411" y="3947"/>
                    <a:pt x="416" y="3947"/>
                  </a:cubicBezTo>
                  <a:cubicBezTo>
                    <a:pt x="796" y="3886"/>
                    <a:pt x="1177" y="3794"/>
                    <a:pt x="1543" y="3688"/>
                  </a:cubicBezTo>
                  <a:lnTo>
                    <a:pt x="1558" y="3688"/>
                  </a:lnTo>
                  <a:cubicBezTo>
                    <a:pt x="1452" y="3901"/>
                    <a:pt x="1421" y="4160"/>
                    <a:pt x="1573" y="4358"/>
                  </a:cubicBezTo>
                  <a:cubicBezTo>
                    <a:pt x="1671" y="4483"/>
                    <a:pt x="1820" y="4558"/>
                    <a:pt x="1973" y="4558"/>
                  </a:cubicBezTo>
                  <a:cubicBezTo>
                    <a:pt x="1987" y="4558"/>
                    <a:pt x="2001" y="4557"/>
                    <a:pt x="2015" y="4556"/>
                  </a:cubicBezTo>
                  <a:lnTo>
                    <a:pt x="2015" y="4556"/>
                  </a:lnTo>
                  <a:lnTo>
                    <a:pt x="1284" y="5805"/>
                  </a:lnTo>
                  <a:cubicBezTo>
                    <a:pt x="1242" y="5878"/>
                    <a:pt x="1301" y="5944"/>
                    <a:pt x="1361" y="5944"/>
                  </a:cubicBezTo>
                  <a:cubicBezTo>
                    <a:pt x="1389" y="5944"/>
                    <a:pt x="1417" y="5930"/>
                    <a:pt x="1436" y="5897"/>
                  </a:cubicBezTo>
                  <a:cubicBezTo>
                    <a:pt x="1680" y="5485"/>
                    <a:pt x="1924" y="5059"/>
                    <a:pt x="2168" y="4647"/>
                  </a:cubicBezTo>
                  <a:cubicBezTo>
                    <a:pt x="2229" y="4754"/>
                    <a:pt x="2335" y="4845"/>
                    <a:pt x="2457" y="4891"/>
                  </a:cubicBezTo>
                  <a:cubicBezTo>
                    <a:pt x="2503" y="4906"/>
                    <a:pt x="2549" y="4922"/>
                    <a:pt x="2610" y="4922"/>
                  </a:cubicBezTo>
                  <a:cubicBezTo>
                    <a:pt x="2518" y="5272"/>
                    <a:pt x="2457" y="5638"/>
                    <a:pt x="2411" y="6019"/>
                  </a:cubicBezTo>
                  <a:cubicBezTo>
                    <a:pt x="2404" y="6072"/>
                    <a:pt x="2446" y="6099"/>
                    <a:pt x="2491" y="6099"/>
                  </a:cubicBezTo>
                  <a:cubicBezTo>
                    <a:pt x="2537" y="6099"/>
                    <a:pt x="2587" y="6072"/>
                    <a:pt x="2594" y="6019"/>
                  </a:cubicBezTo>
                  <a:cubicBezTo>
                    <a:pt x="2640" y="5622"/>
                    <a:pt x="2716" y="5242"/>
                    <a:pt x="2808" y="4876"/>
                  </a:cubicBezTo>
                  <a:cubicBezTo>
                    <a:pt x="2869" y="4845"/>
                    <a:pt x="2929" y="4800"/>
                    <a:pt x="2975" y="4739"/>
                  </a:cubicBezTo>
                  <a:cubicBezTo>
                    <a:pt x="3091" y="4812"/>
                    <a:pt x="3228" y="4864"/>
                    <a:pt x="3368" y="4864"/>
                  </a:cubicBezTo>
                  <a:cubicBezTo>
                    <a:pt x="3430" y="4864"/>
                    <a:pt x="3493" y="4854"/>
                    <a:pt x="3554" y="4830"/>
                  </a:cubicBezTo>
                  <a:cubicBezTo>
                    <a:pt x="3691" y="4769"/>
                    <a:pt x="3798" y="4678"/>
                    <a:pt x="3844" y="4556"/>
                  </a:cubicBezTo>
                  <a:cubicBezTo>
                    <a:pt x="3844" y="4556"/>
                    <a:pt x="3844" y="4556"/>
                    <a:pt x="3844" y="4571"/>
                  </a:cubicBezTo>
                  <a:cubicBezTo>
                    <a:pt x="3966" y="5013"/>
                    <a:pt x="4087" y="5470"/>
                    <a:pt x="4209" y="5912"/>
                  </a:cubicBezTo>
                  <a:cubicBezTo>
                    <a:pt x="4222" y="5962"/>
                    <a:pt x="4257" y="5984"/>
                    <a:pt x="4293" y="5984"/>
                  </a:cubicBezTo>
                  <a:cubicBezTo>
                    <a:pt x="4344" y="5984"/>
                    <a:pt x="4395" y="5938"/>
                    <a:pt x="4377" y="5866"/>
                  </a:cubicBezTo>
                  <a:lnTo>
                    <a:pt x="4026" y="4525"/>
                  </a:lnTo>
                  <a:cubicBezTo>
                    <a:pt x="4007" y="4478"/>
                    <a:pt x="3971" y="4454"/>
                    <a:pt x="3934" y="4454"/>
                  </a:cubicBezTo>
                  <a:cubicBezTo>
                    <a:pt x="3913" y="4454"/>
                    <a:pt x="3891" y="4463"/>
                    <a:pt x="3874" y="4480"/>
                  </a:cubicBezTo>
                  <a:lnTo>
                    <a:pt x="3874" y="4449"/>
                  </a:lnTo>
                  <a:cubicBezTo>
                    <a:pt x="4011" y="4449"/>
                    <a:pt x="4148" y="4404"/>
                    <a:pt x="4240" y="4327"/>
                  </a:cubicBezTo>
                  <a:lnTo>
                    <a:pt x="4255" y="4327"/>
                  </a:lnTo>
                  <a:cubicBezTo>
                    <a:pt x="4560" y="4465"/>
                    <a:pt x="4849" y="4602"/>
                    <a:pt x="5139" y="4739"/>
                  </a:cubicBezTo>
                  <a:cubicBezTo>
                    <a:pt x="5152" y="4745"/>
                    <a:pt x="5166" y="4747"/>
                    <a:pt x="5179" y="4747"/>
                  </a:cubicBezTo>
                  <a:cubicBezTo>
                    <a:pt x="5265" y="4747"/>
                    <a:pt x="5323" y="4626"/>
                    <a:pt x="5230" y="4586"/>
                  </a:cubicBezTo>
                  <a:cubicBezTo>
                    <a:pt x="4941" y="4449"/>
                    <a:pt x="4651" y="4312"/>
                    <a:pt x="4362" y="4190"/>
                  </a:cubicBezTo>
                  <a:cubicBezTo>
                    <a:pt x="4362" y="4175"/>
                    <a:pt x="4362" y="4175"/>
                    <a:pt x="4377" y="4175"/>
                  </a:cubicBezTo>
                  <a:cubicBezTo>
                    <a:pt x="4423" y="4068"/>
                    <a:pt x="4438" y="3931"/>
                    <a:pt x="4423" y="3809"/>
                  </a:cubicBezTo>
                  <a:cubicBezTo>
                    <a:pt x="4407" y="3764"/>
                    <a:pt x="4392" y="3703"/>
                    <a:pt x="4362" y="3642"/>
                  </a:cubicBezTo>
                  <a:cubicBezTo>
                    <a:pt x="4346" y="3611"/>
                    <a:pt x="4316" y="3581"/>
                    <a:pt x="4316" y="3550"/>
                  </a:cubicBezTo>
                  <a:cubicBezTo>
                    <a:pt x="4301" y="3520"/>
                    <a:pt x="4301" y="3535"/>
                    <a:pt x="4331" y="3505"/>
                  </a:cubicBezTo>
                  <a:cubicBezTo>
                    <a:pt x="4529" y="3352"/>
                    <a:pt x="4621" y="3124"/>
                    <a:pt x="4575" y="2880"/>
                  </a:cubicBezTo>
                  <a:cubicBezTo>
                    <a:pt x="4925" y="2850"/>
                    <a:pt x="5276" y="2789"/>
                    <a:pt x="5611" y="2651"/>
                  </a:cubicBezTo>
                  <a:cubicBezTo>
                    <a:pt x="5706" y="2624"/>
                    <a:pt x="5680" y="2477"/>
                    <a:pt x="5598" y="2477"/>
                  </a:cubicBezTo>
                  <a:cubicBezTo>
                    <a:pt x="5588" y="2477"/>
                    <a:pt x="5577" y="2479"/>
                    <a:pt x="5565" y="2484"/>
                  </a:cubicBezTo>
                  <a:cubicBezTo>
                    <a:pt x="5215" y="2621"/>
                    <a:pt x="4864" y="2682"/>
                    <a:pt x="4499" y="2697"/>
                  </a:cubicBezTo>
                  <a:cubicBezTo>
                    <a:pt x="4438" y="2591"/>
                    <a:pt x="4346" y="2514"/>
                    <a:pt x="4240" y="2453"/>
                  </a:cubicBezTo>
                  <a:lnTo>
                    <a:pt x="4270" y="2453"/>
                  </a:lnTo>
                  <a:cubicBezTo>
                    <a:pt x="4621" y="2255"/>
                    <a:pt x="4971" y="2057"/>
                    <a:pt x="5306" y="1859"/>
                  </a:cubicBezTo>
                  <a:cubicBezTo>
                    <a:pt x="5397" y="1820"/>
                    <a:pt x="5345" y="1694"/>
                    <a:pt x="5271" y="1694"/>
                  </a:cubicBezTo>
                  <a:cubicBezTo>
                    <a:pt x="5258" y="1694"/>
                    <a:pt x="5244" y="1698"/>
                    <a:pt x="5230" y="1707"/>
                  </a:cubicBezTo>
                  <a:cubicBezTo>
                    <a:pt x="4880" y="1905"/>
                    <a:pt x="4544" y="2088"/>
                    <a:pt x="4209" y="2271"/>
                  </a:cubicBezTo>
                  <a:cubicBezTo>
                    <a:pt x="4209" y="2133"/>
                    <a:pt x="4148" y="1996"/>
                    <a:pt x="4042" y="1905"/>
                  </a:cubicBezTo>
                  <a:cubicBezTo>
                    <a:pt x="3954" y="1826"/>
                    <a:pt x="3847" y="1793"/>
                    <a:pt x="3737" y="1793"/>
                  </a:cubicBezTo>
                  <a:cubicBezTo>
                    <a:pt x="3655" y="1793"/>
                    <a:pt x="3571" y="1811"/>
                    <a:pt x="3493" y="1844"/>
                  </a:cubicBezTo>
                  <a:cubicBezTo>
                    <a:pt x="3417" y="1646"/>
                    <a:pt x="3234" y="1524"/>
                    <a:pt x="3036" y="1494"/>
                  </a:cubicBezTo>
                  <a:cubicBezTo>
                    <a:pt x="3006" y="1021"/>
                    <a:pt x="2960" y="534"/>
                    <a:pt x="2884" y="61"/>
                  </a:cubicBezTo>
                  <a:cubicBezTo>
                    <a:pt x="2878" y="19"/>
                    <a:pt x="2848" y="1"/>
                    <a:pt x="2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 flipH="1">
              <a:off x="8317603" y="1360577"/>
              <a:ext cx="601975" cy="652176"/>
            </a:xfrm>
            <a:custGeom>
              <a:avLst/>
              <a:gdLst/>
              <a:ahLst/>
              <a:cxnLst/>
              <a:rect l="l" t="t" r="r" b="b"/>
              <a:pathLst>
                <a:path w="8274" h="8964" extrusionOk="0">
                  <a:moveTo>
                    <a:pt x="3671" y="1"/>
                  </a:moveTo>
                  <a:cubicBezTo>
                    <a:pt x="3524" y="1"/>
                    <a:pt x="3375" y="16"/>
                    <a:pt x="3231" y="39"/>
                  </a:cubicBezTo>
                  <a:cubicBezTo>
                    <a:pt x="2941" y="100"/>
                    <a:pt x="2652" y="206"/>
                    <a:pt x="2423" y="404"/>
                  </a:cubicBezTo>
                  <a:cubicBezTo>
                    <a:pt x="1981" y="770"/>
                    <a:pt x="1905" y="1471"/>
                    <a:pt x="1966" y="2019"/>
                  </a:cubicBezTo>
                  <a:cubicBezTo>
                    <a:pt x="2012" y="2416"/>
                    <a:pt x="2149" y="2812"/>
                    <a:pt x="2347" y="3162"/>
                  </a:cubicBezTo>
                  <a:cubicBezTo>
                    <a:pt x="2073" y="2994"/>
                    <a:pt x="1737" y="2918"/>
                    <a:pt x="1448" y="2888"/>
                  </a:cubicBezTo>
                  <a:cubicBezTo>
                    <a:pt x="1386" y="2881"/>
                    <a:pt x="1323" y="2878"/>
                    <a:pt x="1262" y="2878"/>
                  </a:cubicBezTo>
                  <a:cubicBezTo>
                    <a:pt x="1036" y="2878"/>
                    <a:pt x="817" y="2927"/>
                    <a:pt x="625" y="3071"/>
                  </a:cubicBezTo>
                  <a:cubicBezTo>
                    <a:pt x="412" y="3238"/>
                    <a:pt x="260" y="3497"/>
                    <a:pt x="168" y="3756"/>
                  </a:cubicBezTo>
                  <a:cubicBezTo>
                    <a:pt x="1" y="4274"/>
                    <a:pt x="77" y="4899"/>
                    <a:pt x="412" y="5356"/>
                  </a:cubicBezTo>
                  <a:cubicBezTo>
                    <a:pt x="717" y="5783"/>
                    <a:pt x="1219" y="6057"/>
                    <a:pt x="1753" y="6103"/>
                  </a:cubicBezTo>
                  <a:cubicBezTo>
                    <a:pt x="1799" y="6106"/>
                    <a:pt x="1846" y="6108"/>
                    <a:pt x="1893" y="6108"/>
                  </a:cubicBezTo>
                  <a:cubicBezTo>
                    <a:pt x="2044" y="6108"/>
                    <a:pt x="2196" y="6088"/>
                    <a:pt x="2347" y="6042"/>
                  </a:cubicBezTo>
                  <a:lnTo>
                    <a:pt x="2347" y="6042"/>
                  </a:lnTo>
                  <a:cubicBezTo>
                    <a:pt x="2088" y="6377"/>
                    <a:pt x="1875" y="6758"/>
                    <a:pt x="1798" y="7169"/>
                  </a:cubicBezTo>
                  <a:cubicBezTo>
                    <a:pt x="1722" y="7641"/>
                    <a:pt x="1814" y="8159"/>
                    <a:pt x="2118" y="8525"/>
                  </a:cubicBezTo>
                  <a:cubicBezTo>
                    <a:pt x="2357" y="8817"/>
                    <a:pt x="2710" y="8964"/>
                    <a:pt x="3070" y="8964"/>
                  </a:cubicBezTo>
                  <a:cubicBezTo>
                    <a:pt x="3216" y="8964"/>
                    <a:pt x="3364" y="8939"/>
                    <a:pt x="3505" y="8891"/>
                  </a:cubicBezTo>
                  <a:cubicBezTo>
                    <a:pt x="4023" y="8708"/>
                    <a:pt x="4373" y="8251"/>
                    <a:pt x="4526" y="7748"/>
                  </a:cubicBezTo>
                  <a:cubicBezTo>
                    <a:pt x="4571" y="7611"/>
                    <a:pt x="4602" y="7459"/>
                    <a:pt x="4617" y="7321"/>
                  </a:cubicBezTo>
                  <a:cubicBezTo>
                    <a:pt x="4693" y="7535"/>
                    <a:pt x="4785" y="7748"/>
                    <a:pt x="4922" y="7946"/>
                  </a:cubicBezTo>
                  <a:cubicBezTo>
                    <a:pt x="5215" y="8332"/>
                    <a:pt x="5670" y="8636"/>
                    <a:pt x="6156" y="8636"/>
                  </a:cubicBezTo>
                  <a:cubicBezTo>
                    <a:pt x="6227" y="8636"/>
                    <a:pt x="6298" y="8630"/>
                    <a:pt x="6369" y="8617"/>
                  </a:cubicBezTo>
                  <a:cubicBezTo>
                    <a:pt x="6918" y="8495"/>
                    <a:pt x="7329" y="7977"/>
                    <a:pt x="7481" y="7459"/>
                  </a:cubicBezTo>
                  <a:cubicBezTo>
                    <a:pt x="7619" y="6956"/>
                    <a:pt x="7558" y="6392"/>
                    <a:pt x="7268" y="5935"/>
                  </a:cubicBezTo>
                  <a:cubicBezTo>
                    <a:pt x="6994" y="5508"/>
                    <a:pt x="6552" y="5265"/>
                    <a:pt x="6125" y="4990"/>
                  </a:cubicBezTo>
                  <a:cubicBezTo>
                    <a:pt x="6430" y="4960"/>
                    <a:pt x="6735" y="4914"/>
                    <a:pt x="7024" y="4823"/>
                  </a:cubicBezTo>
                  <a:cubicBezTo>
                    <a:pt x="7573" y="4655"/>
                    <a:pt x="8106" y="4259"/>
                    <a:pt x="8213" y="3665"/>
                  </a:cubicBezTo>
                  <a:cubicBezTo>
                    <a:pt x="8274" y="3330"/>
                    <a:pt x="8228" y="2979"/>
                    <a:pt x="8121" y="2675"/>
                  </a:cubicBezTo>
                  <a:cubicBezTo>
                    <a:pt x="8030" y="2400"/>
                    <a:pt x="7878" y="2187"/>
                    <a:pt x="7649" y="2019"/>
                  </a:cubicBezTo>
                  <a:cubicBezTo>
                    <a:pt x="7386" y="1825"/>
                    <a:pt x="7054" y="1723"/>
                    <a:pt x="6726" y="1723"/>
                  </a:cubicBezTo>
                  <a:cubicBezTo>
                    <a:pt x="6541" y="1723"/>
                    <a:pt x="6357" y="1755"/>
                    <a:pt x="6186" y="1821"/>
                  </a:cubicBezTo>
                  <a:cubicBezTo>
                    <a:pt x="5866" y="1943"/>
                    <a:pt x="5592" y="2157"/>
                    <a:pt x="5394" y="2431"/>
                  </a:cubicBezTo>
                  <a:cubicBezTo>
                    <a:pt x="5409" y="2096"/>
                    <a:pt x="5333" y="1745"/>
                    <a:pt x="5227" y="1425"/>
                  </a:cubicBezTo>
                  <a:cubicBezTo>
                    <a:pt x="5105" y="1136"/>
                    <a:pt x="4952" y="846"/>
                    <a:pt x="4769" y="587"/>
                  </a:cubicBezTo>
                  <a:cubicBezTo>
                    <a:pt x="4602" y="328"/>
                    <a:pt x="4389" y="145"/>
                    <a:pt x="4099" y="54"/>
                  </a:cubicBezTo>
                  <a:cubicBezTo>
                    <a:pt x="3962" y="16"/>
                    <a:pt x="3817" y="1"/>
                    <a:pt x="36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 flipH="1">
              <a:off x="8401563" y="1460905"/>
              <a:ext cx="415358" cy="443442"/>
            </a:xfrm>
            <a:custGeom>
              <a:avLst/>
              <a:gdLst/>
              <a:ahLst/>
              <a:cxnLst/>
              <a:rect l="l" t="t" r="r" b="b"/>
              <a:pathLst>
                <a:path w="5709" h="6095" extrusionOk="0">
                  <a:moveTo>
                    <a:pt x="3008" y="1676"/>
                  </a:moveTo>
                  <a:cubicBezTo>
                    <a:pt x="3176" y="1692"/>
                    <a:pt x="3328" y="1814"/>
                    <a:pt x="3358" y="2012"/>
                  </a:cubicBezTo>
                  <a:cubicBezTo>
                    <a:pt x="3368" y="2049"/>
                    <a:pt x="3405" y="2069"/>
                    <a:pt x="3443" y="2069"/>
                  </a:cubicBezTo>
                  <a:cubicBezTo>
                    <a:pt x="3468" y="2069"/>
                    <a:pt x="3493" y="2060"/>
                    <a:pt x="3511" y="2042"/>
                  </a:cubicBezTo>
                  <a:cubicBezTo>
                    <a:pt x="3574" y="1995"/>
                    <a:pt x="3654" y="1968"/>
                    <a:pt x="3733" y="1968"/>
                  </a:cubicBezTo>
                  <a:cubicBezTo>
                    <a:pt x="3806" y="1968"/>
                    <a:pt x="3879" y="1991"/>
                    <a:pt x="3937" y="2042"/>
                  </a:cubicBezTo>
                  <a:cubicBezTo>
                    <a:pt x="4044" y="2149"/>
                    <a:pt x="4059" y="2316"/>
                    <a:pt x="3998" y="2453"/>
                  </a:cubicBezTo>
                  <a:cubicBezTo>
                    <a:pt x="3968" y="2499"/>
                    <a:pt x="3983" y="2560"/>
                    <a:pt x="4044" y="2575"/>
                  </a:cubicBezTo>
                  <a:cubicBezTo>
                    <a:pt x="4242" y="2621"/>
                    <a:pt x="4394" y="2773"/>
                    <a:pt x="4410" y="2971"/>
                  </a:cubicBezTo>
                  <a:cubicBezTo>
                    <a:pt x="4425" y="3063"/>
                    <a:pt x="4394" y="3154"/>
                    <a:pt x="4349" y="3246"/>
                  </a:cubicBezTo>
                  <a:cubicBezTo>
                    <a:pt x="4303" y="3322"/>
                    <a:pt x="4212" y="3368"/>
                    <a:pt x="4166" y="3444"/>
                  </a:cubicBezTo>
                  <a:cubicBezTo>
                    <a:pt x="4105" y="3520"/>
                    <a:pt x="4135" y="3611"/>
                    <a:pt x="4181" y="3688"/>
                  </a:cubicBezTo>
                  <a:cubicBezTo>
                    <a:pt x="4242" y="3779"/>
                    <a:pt x="4273" y="3870"/>
                    <a:pt x="4257" y="3977"/>
                  </a:cubicBezTo>
                  <a:cubicBezTo>
                    <a:pt x="4231" y="4149"/>
                    <a:pt x="4078" y="4275"/>
                    <a:pt x="3908" y="4275"/>
                  </a:cubicBezTo>
                  <a:cubicBezTo>
                    <a:pt x="3883" y="4275"/>
                    <a:pt x="3857" y="4273"/>
                    <a:pt x="3831" y="4267"/>
                  </a:cubicBezTo>
                  <a:cubicBezTo>
                    <a:pt x="3770" y="4267"/>
                    <a:pt x="3709" y="4297"/>
                    <a:pt x="3709" y="4358"/>
                  </a:cubicBezTo>
                  <a:cubicBezTo>
                    <a:pt x="3724" y="4510"/>
                    <a:pt x="3602" y="4632"/>
                    <a:pt x="3465" y="4663"/>
                  </a:cubicBezTo>
                  <a:cubicBezTo>
                    <a:pt x="3427" y="4673"/>
                    <a:pt x="3388" y="4678"/>
                    <a:pt x="3350" y="4678"/>
                  </a:cubicBezTo>
                  <a:cubicBezTo>
                    <a:pt x="3222" y="4678"/>
                    <a:pt x="3098" y="4623"/>
                    <a:pt x="2993" y="4541"/>
                  </a:cubicBezTo>
                  <a:cubicBezTo>
                    <a:pt x="2985" y="4537"/>
                    <a:pt x="2976" y="4535"/>
                    <a:pt x="2965" y="4535"/>
                  </a:cubicBezTo>
                  <a:cubicBezTo>
                    <a:pt x="2934" y="4535"/>
                    <a:pt x="2894" y="4552"/>
                    <a:pt x="2871" y="4586"/>
                  </a:cubicBezTo>
                  <a:cubicBezTo>
                    <a:pt x="2840" y="4617"/>
                    <a:pt x="2810" y="4663"/>
                    <a:pt x="2764" y="4678"/>
                  </a:cubicBezTo>
                  <a:cubicBezTo>
                    <a:pt x="2757" y="4674"/>
                    <a:pt x="2747" y="4672"/>
                    <a:pt x="2737" y="4672"/>
                  </a:cubicBezTo>
                  <a:cubicBezTo>
                    <a:pt x="2706" y="4672"/>
                    <a:pt x="2669" y="4689"/>
                    <a:pt x="2658" y="4724"/>
                  </a:cubicBezTo>
                  <a:cubicBezTo>
                    <a:pt x="2635" y="4731"/>
                    <a:pt x="2608" y="4735"/>
                    <a:pt x="2581" y="4735"/>
                  </a:cubicBezTo>
                  <a:cubicBezTo>
                    <a:pt x="2555" y="4735"/>
                    <a:pt x="2528" y="4731"/>
                    <a:pt x="2505" y="4724"/>
                  </a:cubicBezTo>
                  <a:cubicBezTo>
                    <a:pt x="2368" y="4663"/>
                    <a:pt x="2292" y="4526"/>
                    <a:pt x="2307" y="4373"/>
                  </a:cubicBezTo>
                  <a:cubicBezTo>
                    <a:pt x="2307" y="4321"/>
                    <a:pt x="2258" y="4291"/>
                    <a:pt x="2212" y="4291"/>
                  </a:cubicBezTo>
                  <a:cubicBezTo>
                    <a:pt x="2190" y="4291"/>
                    <a:pt x="2169" y="4298"/>
                    <a:pt x="2155" y="4312"/>
                  </a:cubicBezTo>
                  <a:cubicBezTo>
                    <a:pt x="2107" y="4355"/>
                    <a:pt x="2049" y="4373"/>
                    <a:pt x="1991" y="4373"/>
                  </a:cubicBezTo>
                  <a:cubicBezTo>
                    <a:pt x="1883" y="4373"/>
                    <a:pt x="1772" y="4310"/>
                    <a:pt x="1713" y="4221"/>
                  </a:cubicBezTo>
                  <a:cubicBezTo>
                    <a:pt x="1576" y="4023"/>
                    <a:pt x="1682" y="3764"/>
                    <a:pt x="1820" y="3596"/>
                  </a:cubicBezTo>
                  <a:cubicBezTo>
                    <a:pt x="1865" y="3535"/>
                    <a:pt x="1835" y="3444"/>
                    <a:pt x="1743" y="3444"/>
                  </a:cubicBezTo>
                  <a:cubicBezTo>
                    <a:pt x="1606" y="3444"/>
                    <a:pt x="1515" y="3307"/>
                    <a:pt x="1515" y="3170"/>
                  </a:cubicBezTo>
                  <a:cubicBezTo>
                    <a:pt x="1515" y="3002"/>
                    <a:pt x="1637" y="2865"/>
                    <a:pt x="1774" y="2773"/>
                  </a:cubicBezTo>
                  <a:cubicBezTo>
                    <a:pt x="1820" y="2743"/>
                    <a:pt x="1835" y="2652"/>
                    <a:pt x="1774" y="2621"/>
                  </a:cubicBezTo>
                  <a:cubicBezTo>
                    <a:pt x="1652" y="2560"/>
                    <a:pt x="1576" y="2393"/>
                    <a:pt x="1667" y="2271"/>
                  </a:cubicBezTo>
                  <a:cubicBezTo>
                    <a:pt x="1705" y="2210"/>
                    <a:pt x="1770" y="2183"/>
                    <a:pt x="1837" y="2183"/>
                  </a:cubicBezTo>
                  <a:cubicBezTo>
                    <a:pt x="1903" y="2183"/>
                    <a:pt x="1972" y="2210"/>
                    <a:pt x="2018" y="2255"/>
                  </a:cubicBezTo>
                  <a:cubicBezTo>
                    <a:pt x="2038" y="2276"/>
                    <a:pt x="2059" y="2284"/>
                    <a:pt x="2078" y="2284"/>
                  </a:cubicBezTo>
                  <a:cubicBezTo>
                    <a:pt x="2102" y="2284"/>
                    <a:pt x="2123" y="2272"/>
                    <a:pt x="2140" y="2255"/>
                  </a:cubicBezTo>
                  <a:cubicBezTo>
                    <a:pt x="2201" y="2255"/>
                    <a:pt x="2261" y="2210"/>
                    <a:pt x="2246" y="2149"/>
                  </a:cubicBezTo>
                  <a:cubicBezTo>
                    <a:pt x="2216" y="2088"/>
                    <a:pt x="2231" y="2042"/>
                    <a:pt x="2277" y="1996"/>
                  </a:cubicBezTo>
                  <a:cubicBezTo>
                    <a:pt x="2294" y="1985"/>
                    <a:pt x="2315" y="1982"/>
                    <a:pt x="2338" y="1982"/>
                  </a:cubicBezTo>
                  <a:cubicBezTo>
                    <a:pt x="2363" y="1982"/>
                    <a:pt x="2390" y="1986"/>
                    <a:pt x="2416" y="1986"/>
                  </a:cubicBezTo>
                  <a:cubicBezTo>
                    <a:pt x="2431" y="1986"/>
                    <a:pt x="2446" y="1985"/>
                    <a:pt x="2460" y="1981"/>
                  </a:cubicBezTo>
                  <a:cubicBezTo>
                    <a:pt x="2581" y="1951"/>
                    <a:pt x="2627" y="1814"/>
                    <a:pt x="2734" y="1737"/>
                  </a:cubicBezTo>
                  <a:cubicBezTo>
                    <a:pt x="2795" y="1707"/>
                    <a:pt x="2856" y="1676"/>
                    <a:pt x="2901" y="1676"/>
                  </a:cubicBezTo>
                  <a:cubicBezTo>
                    <a:pt x="2917" y="1684"/>
                    <a:pt x="2936" y="1688"/>
                    <a:pt x="2955" y="1688"/>
                  </a:cubicBezTo>
                  <a:cubicBezTo>
                    <a:pt x="2974" y="1688"/>
                    <a:pt x="2993" y="1684"/>
                    <a:pt x="3008" y="1676"/>
                  </a:cubicBezTo>
                  <a:close/>
                  <a:moveTo>
                    <a:pt x="2817" y="1"/>
                  </a:moveTo>
                  <a:cubicBezTo>
                    <a:pt x="2767" y="1"/>
                    <a:pt x="2709" y="43"/>
                    <a:pt x="2719" y="107"/>
                  </a:cubicBezTo>
                  <a:cubicBezTo>
                    <a:pt x="2795" y="564"/>
                    <a:pt x="2840" y="1037"/>
                    <a:pt x="2856" y="1509"/>
                  </a:cubicBezTo>
                  <a:cubicBezTo>
                    <a:pt x="2810" y="1509"/>
                    <a:pt x="2749" y="1524"/>
                    <a:pt x="2688" y="1555"/>
                  </a:cubicBezTo>
                  <a:cubicBezTo>
                    <a:pt x="2612" y="1600"/>
                    <a:pt x="2551" y="1661"/>
                    <a:pt x="2490" y="1737"/>
                  </a:cubicBezTo>
                  <a:cubicBezTo>
                    <a:pt x="2475" y="1783"/>
                    <a:pt x="2444" y="1798"/>
                    <a:pt x="2399" y="1798"/>
                  </a:cubicBezTo>
                  <a:cubicBezTo>
                    <a:pt x="2399" y="1798"/>
                    <a:pt x="2399" y="1783"/>
                    <a:pt x="2399" y="1768"/>
                  </a:cubicBezTo>
                  <a:cubicBezTo>
                    <a:pt x="2201" y="1235"/>
                    <a:pt x="2018" y="701"/>
                    <a:pt x="1820" y="168"/>
                  </a:cubicBezTo>
                  <a:cubicBezTo>
                    <a:pt x="1802" y="127"/>
                    <a:pt x="1766" y="108"/>
                    <a:pt x="1731" y="108"/>
                  </a:cubicBezTo>
                  <a:cubicBezTo>
                    <a:pt x="1676" y="108"/>
                    <a:pt x="1624" y="154"/>
                    <a:pt x="1652" y="229"/>
                  </a:cubicBezTo>
                  <a:cubicBezTo>
                    <a:pt x="1835" y="762"/>
                    <a:pt x="2033" y="1296"/>
                    <a:pt x="2231" y="1829"/>
                  </a:cubicBezTo>
                  <a:cubicBezTo>
                    <a:pt x="2140" y="1859"/>
                    <a:pt x="2063" y="1951"/>
                    <a:pt x="2048" y="2057"/>
                  </a:cubicBezTo>
                  <a:cubicBezTo>
                    <a:pt x="1987" y="2024"/>
                    <a:pt x="1915" y="2007"/>
                    <a:pt x="1843" y="2007"/>
                  </a:cubicBezTo>
                  <a:cubicBezTo>
                    <a:pt x="1718" y="2007"/>
                    <a:pt x="1592" y="2058"/>
                    <a:pt x="1515" y="2164"/>
                  </a:cubicBezTo>
                  <a:cubicBezTo>
                    <a:pt x="1408" y="2332"/>
                    <a:pt x="1439" y="2560"/>
                    <a:pt x="1576" y="2697"/>
                  </a:cubicBezTo>
                  <a:cubicBezTo>
                    <a:pt x="1484" y="2789"/>
                    <a:pt x="1393" y="2880"/>
                    <a:pt x="1363" y="3002"/>
                  </a:cubicBezTo>
                  <a:cubicBezTo>
                    <a:pt x="1347" y="2971"/>
                    <a:pt x="1317" y="2956"/>
                    <a:pt x="1286" y="2956"/>
                  </a:cubicBezTo>
                  <a:cubicBezTo>
                    <a:pt x="905" y="2895"/>
                    <a:pt x="525" y="2819"/>
                    <a:pt x="144" y="2682"/>
                  </a:cubicBezTo>
                  <a:cubicBezTo>
                    <a:pt x="135" y="2679"/>
                    <a:pt x="127" y="2678"/>
                    <a:pt x="119" y="2678"/>
                  </a:cubicBezTo>
                  <a:cubicBezTo>
                    <a:pt x="31" y="2678"/>
                    <a:pt x="0" y="2823"/>
                    <a:pt x="98" y="2865"/>
                  </a:cubicBezTo>
                  <a:cubicBezTo>
                    <a:pt x="479" y="2987"/>
                    <a:pt x="890" y="3078"/>
                    <a:pt x="1286" y="3139"/>
                  </a:cubicBezTo>
                  <a:cubicBezTo>
                    <a:pt x="1302" y="3139"/>
                    <a:pt x="1317" y="3139"/>
                    <a:pt x="1332" y="3124"/>
                  </a:cubicBezTo>
                  <a:cubicBezTo>
                    <a:pt x="1332" y="3154"/>
                    <a:pt x="1332" y="3185"/>
                    <a:pt x="1332" y="3215"/>
                  </a:cubicBezTo>
                  <a:cubicBezTo>
                    <a:pt x="1347" y="3337"/>
                    <a:pt x="1393" y="3429"/>
                    <a:pt x="1484" y="3520"/>
                  </a:cubicBezTo>
                  <a:cubicBezTo>
                    <a:pt x="1119" y="3627"/>
                    <a:pt x="753" y="3703"/>
                    <a:pt x="372" y="3764"/>
                  </a:cubicBezTo>
                  <a:cubicBezTo>
                    <a:pt x="274" y="3778"/>
                    <a:pt x="305" y="3935"/>
                    <a:pt x="394" y="3935"/>
                  </a:cubicBezTo>
                  <a:cubicBezTo>
                    <a:pt x="402" y="3935"/>
                    <a:pt x="410" y="3934"/>
                    <a:pt x="418" y="3931"/>
                  </a:cubicBezTo>
                  <a:cubicBezTo>
                    <a:pt x="799" y="3870"/>
                    <a:pt x="1180" y="3794"/>
                    <a:pt x="1545" y="3688"/>
                  </a:cubicBezTo>
                  <a:cubicBezTo>
                    <a:pt x="1545" y="3688"/>
                    <a:pt x="1545" y="3672"/>
                    <a:pt x="1561" y="3672"/>
                  </a:cubicBezTo>
                  <a:lnTo>
                    <a:pt x="1561" y="3672"/>
                  </a:lnTo>
                  <a:cubicBezTo>
                    <a:pt x="1454" y="3886"/>
                    <a:pt x="1423" y="4145"/>
                    <a:pt x="1576" y="4343"/>
                  </a:cubicBezTo>
                  <a:cubicBezTo>
                    <a:pt x="1682" y="4480"/>
                    <a:pt x="1850" y="4556"/>
                    <a:pt x="2018" y="4556"/>
                  </a:cubicBezTo>
                  <a:lnTo>
                    <a:pt x="1286" y="5805"/>
                  </a:lnTo>
                  <a:cubicBezTo>
                    <a:pt x="1245" y="5878"/>
                    <a:pt x="1303" y="5944"/>
                    <a:pt x="1363" y="5944"/>
                  </a:cubicBezTo>
                  <a:cubicBezTo>
                    <a:pt x="1391" y="5944"/>
                    <a:pt x="1420" y="5930"/>
                    <a:pt x="1439" y="5897"/>
                  </a:cubicBezTo>
                  <a:cubicBezTo>
                    <a:pt x="1682" y="5485"/>
                    <a:pt x="1926" y="5059"/>
                    <a:pt x="2170" y="4647"/>
                  </a:cubicBezTo>
                  <a:cubicBezTo>
                    <a:pt x="2231" y="4754"/>
                    <a:pt x="2322" y="4845"/>
                    <a:pt x="2460" y="4891"/>
                  </a:cubicBezTo>
                  <a:cubicBezTo>
                    <a:pt x="2505" y="4906"/>
                    <a:pt x="2551" y="4906"/>
                    <a:pt x="2612" y="4906"/>
                  </a:cubicBezTo>
                  <a:cubicBezTo>
                    <a:pt x="2520" y="5272"/>
                    <a:pt x="2460" y="5638"/>
                    <a:pt x="2414" y="6003"/>
                  </a:cubicBezTo>
                  <a:cubicBezTo>
                    <a:pt x="2406" y="6064"/>
                    <a:pt x="2448" y="6095"/>
                    <a:pt x="2494" y="6095"/>
                  </a:cubicBezTo>
                  <a:cubicBezTo>
                    <a:pt x="2540" y="6095"/>
                    <a:pt x="2589" y="6064"/>
                    <a:pt x="2597" y="6003"/>
                  </a:cubicBezTo>
                  <a:cubicBezTo>
                    <a:pt x="2642" y="5623"/>
                    <a:pt x="2703" y="5242"/>
                    <a:pt x="2795" y="4861"/>
                  </a:cubicBezTo>
                  <a:cubicBezTo>
                    <a:pt x="2871" y="4830"/>
                    <a:pt x="2917" y="4800"/>
                    <a:pt x="2962" y="4739"/>
                  </a:cubicBezTo>
                  <a:cubicBezTo>
                    <a:pt x="3083" y="4809"/>
                    <a:pt x="3216" y="4853"/>
                    <a:pt x="3350" y="4853"/>
                  </a:cubicBezTo>
                  <a:cubicBezTo>
                    <a:pt x="3419" y="4853"/>
                    <a:pt x="3489" y="4841"/>
                    <a:pt x="3557" y="4815"/>
                  </a:cubicBezTo>
                  <a:cubicBezTo>
                    <a:pt x="3694" y="4769"/>
                    <a:pt x="3800" y="4678"/>
                    <a:pt x="3846" y="4556"/>
                  </a:cubicBezTo>
                  <a:cubicBezTo>
                    <a:pt x="3968" y="5013"/>
                    <a:pt x="4090" y="5470"/>
                    <a:pt x="4212" y="5912"/>
                  </a:cubicBezTo>
                  <a:cubicBezTo>
                    <a:pt x="4224" y="5954"/>
                    <a:pt x="4258" y="5973"/>
                    <a:pt x="4292" y="5973"/>
                  </a:cubicBezTo>
                  <a:cubicBezTo>
                    <a:pt x="4344" y="5973"/>
                    <a:pt x="4398" y="5931"/>
                    <a:pt x="4379" y="5866"/>
                  </a:cubicBezTo>
                  <a:lnTo>
                    <a:pt x="4029" y="4510"/>
                  </a:lnTo>
                  <a:cubicBezTo>
                    <a:pt x="4012" y="4467"/>
                    <a:pt x="3980" y="4449"/>
                    <a:pt x="3947" y="4449"/>
                  </a:cubicBezTo>
                  <a:cubicBezTo>
                    <a:pt x="3922" y="4449"/>
                    <a:pt x="3896" y="4460"/>
                    <a:pt x="3876" y="4480"/>
                  </a:cubicBezTo>
                  <a:lnTo>
                    <a:pt x="3876" y="4449"/>
                  </a:lnTo>
                  <a:cubicBezTo>
                    <a:pt x="4014" y="4449"/>
                    <a:pt x="4151" y="4404"/>
                    <a:pt x="4242" y="4327"/>
                  </a:cubicBezTo>
                  <a:lnTo>
                    <a:pt x="4257" y="4327"/>
                  </a:lnTo>
                  <a:cubicBezTo>
                    <a:pt x="4562" y="4465"/>
                    <a:pt x="4852" y="4602"/>
                    <a:pt x="5141" y="4724"/>
                  </a:cubicBezTo>
                  <a:cubicBezTo>
                    <a:pt x="5157" y="4733"/>
                    <a:pt x="5173" y="4737"/>
                    <a:pt x="5188" y="4737"/>
                  </a:cubicBezTo>
                  <a:cubicBezTo>
                    <a:pt x="5271" y="4737"/>
                    <a:pt x="5323" y="4610"/>
                    <a:pt x="5232" y="4571"/>
                  </a:cubicBezTo>
                  <a:cubicBezTo>
                    <a:pt x="4943" y="4449"/>
                    <a:pt x="4654" y="4312"/>
                    <a:pt x="4364" y="4175"/>
                  </a:cubicBezTo>
                  <a:cubicBezTo>
                    <a:pt x="4364" y="4175"/>
                    <a:pt x="4364" y="4175"/>
                    <a:pt x="4364" y="4160"/>
                  </a:cubicBezTo>
                  <a:cubicBezTo>
                    <a:pt x="4425" y="4053"/>
                    <a:pt x="4440" y="3931"/>
                    <a:pt x="4425" y="3809"/>
                  </a:cubicBezTo>
                  <a:cubicBezTo>
                    <a:pt x="4410" y="3749"/>
                    <a:pt x="4394" y="3688"/>
                    <a:pt x="4364" y="3642"/>
                  </a:cubicBezTo>
                  <a:cubicBezTo>
                    <a:pt x="4349" y="3611"/>
                    <a:pt x="4318" y="3581"/>
                    <a:pt x="4303" y="3550"/>
                  </a:cubicBezTo>
                  <a:cubicBezTo>
                    <a:pt x="4303" y="3520"/>
                    <a:pt x="4303" y="3535"/>
                    <a:pt x="4334" y="3505"/>
                  </a:cubicBezTo>
                  <a:cubicBezTo>
                    <a:pt x="4532" y="3352"/>
                    <a:pt x="4623" y="3109"/>
                    <a:pt x="4577" y="2865"/>
                  </a:cubicBezTo>
                  <a:cubicBezTo>
                    <a:pt x="4928" y="2850"/>
                    <a:pt x="5278" y="2773"/>
                    <a:pt x="5613" y="2652"/>
                  </a:cubicBezTo>
                  <a:cubicBezTo>
                    <a:pt x="5708" y="2624"/>
                    <a:pt x="5683" y="2477"/>
                    <a:pt x="5601" y="2477"/>
                  </a:cubicBezTo>
                  <a:cubicBezTo>
                    <a:pt x="5590" y="2477"/>
                    <a:pt x="5579" y="2479"/>
                    <a:pt x="5568" y="2484"/>
                  </a:cubicBezTo>
                  <a:cubicBezTo>
                    <a:pt x="5217" y="2606"/>
                    <a:pt x="4867" y="2682"/>
                    <a:pt x="4501" y="2697"/>
                  </a:cubicBezTo>
                  <a:cubicBezTo>
                    <a:pt x="4440" y="2591"/>
                    <a:pt x="4349" y="2514"/>
                    <a:pt x="4242" y="2453"/>
                  </a:cubicBezTo>
                  <a:lnTo>
                    <a:pt x="4273" y="2453"/>
                  </a:lnTo>
                  <a:cubicBezTo>
                    <a:pt x="4623" y="2255"/>
                    <a:pt x="4973" y="2057"/>
                    <a:pt x="5309" y="1859"/>
                  </a:cubicBezTo>
                  <a:cubicBezTo>
                    <a:pt x="5398" y="1808"/>
                    <a:pt x="5348" y="1693"/>
                    <a:pt x="5276" y="1693"/>
                  </a:cubicBezTo>
                  <a:cubicBezTo>
                    <a:pt x="5262" y="1693"/>
                    <a:pt x="5247" y="1697"/>
                    <a:pt x="5232" y="1707"/>
                  </a:cubicBezTo>
                  <a:cubicBezTo>
                    <a:pt x="4882" y="1890"/>
                    <a:pt x="4547" y="2088"/>
                    <a:pt x="4212" y="2271"/>
                  </a:cubicBezTo>
                  <a:cubicBezTo>
                    <a:pt x="4212" y="2134"/>
                    <a:pt x="4151" y="1996"/>
                    <a:pt x="4044" y="1905"/>
                  </a:cubicBezTo>
                  <a:cubicBezTo>
                    <a:pt x="3957" y="1826"/>
                    <a:pt x="3849" y="1793"/>
                    <a:pt x="3739" y="1793"/>
                  </a:cubicBezTo>
                  <a:cubicBezTo>
                    <a:pt x="3657" y="1793"/>
                    <a:pt x="3574" y="1811"/>
                    <a:pt x="3496" y="1844"/>
                  </a:cubicBezTo>
                  <a:cubicBezTo>
                    <a:pt x="3419" y="1646"/>
                    <a:pt x="3237" y="1524"/>
                    <a:pt x="3038" y="1494"/>
                  </a:cubicBezTo>
                  <a:cubicBezTo>
                    <a:pt x="3008" y="1021"/>
                    <a:pt x="2962" y="534"/>
                    <a:pt x="2886" y="61"/>
                  </a:cubicBezTo>
                  <a:cubicBezTo>
                    <a:pt x="2880" y="19"/>
                    <a:pt x="2850" y="1"/>
                    <a:pt x="2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1"/>
            <p:cNvSpPr/>
            <p:nvPr/>
          </p:nvSpPr>
          <p:spPr>
            <a:xfrm flipH="1">
              <a:off x="7196899" y="1162540"/>
              <a:ext cx="211790" cy="228523"/>
            </a:xfrm>
            <a:custGeom>
              <a:avLst/>
              <a:gdLst/>
              <a:ahLst/>
              <a:cxnLst/>
              <a:rect l="l" t="t" r="r" b="b"/>
              <a:pathLst>
                <a:path w="2911" h="3141" extrusionOk="0">
                  <a:moveTo>
                    <a:pt x="1311" y="1"/>
                  </a:moveTo>
                  <a:cubicBezTo>
                    <a:pt x="1254" y="1"/>
                    <a:pt x="1196" y="9"/>
                    <a:pt x="1143" y="18"/>
                  </a:cubicBezTo>
                  <a:cubicBezTo>
                    <a:pt x="1036" y="33"/>
                    <a:pt x="930" y="79"/>
                    <a:pt x="853" y="140"/>
                  </a:cubicBezTo>
                  <a:cubicBezTo>
                    <a:pt x="701" y="277"/>
                    <a:pt x="671" y="521"/>
                    <a:pt x="686" y="704"/>
                  </a:cubicBezTo>
                  <a:cubicBezTo>
                    <a:pt x="701" y="856"/>
                    <a:pt x="762" y="993"/>
                    <a:pt x="823" y="1115"/>
                  </a:cubicBezTo>
                  <a:cubicBezTo>
                    <a:pt x="732" y="1054"/>
                    <a:pt x="610" y="1024"/>
                    <a:pt x="503" y="1024"/>
                  </a:cubicBezTo>
                  <a:cubicBezTo>
                    <a:pt x="481" y="1020"/>
                    <a:pt x="459" y="1018"/>
                    <a:pt x="436" y="1018"/>
                  </a:cubicBezTo>
                  <a:cubicBezTo>
                    <a:pt x="363" y="1018"/>
                    <a:pt x="287" y="1038"/>
                    <a:pt x="229" y="1085"/>
                  </a:cubicBezTo>
                  <a:cubicBezTo>
                    <a:pt x="153" y="1146"/>
                    <a:pt x="92" y="1222"/>
                    <a:pt x="61" y="1329"/>
                  </a:cubicBezTo>
                  <a:cubicBezTo>
                    <a:pt x="0" y="1511"/>
                    <a:pt x="31" y="1725"/>
                    <a:pt x="153" y="1877"/>
                  </a:cubicBezTo>
                  <a:cubicBezTo>
                    <a:pt x="259" y="2029"/>
                    <a:pt x="427" y="2136"/>
                    <a:pt x="610" y="2151"/>
                  </a:cubicBezTo>
                  <a:cubicBezTo>
                    <a:pt x="686" y="2151"/>
                    <a:pt x="762" y="2136"/>
                    <a:pt x="823" y="2121"/>
                  </a:cubicBezTo>
                  <a:lnTo>
                    <a:pt x="823" y="2121"/>
                  </a:lnTo>
                  <a:cubicBezTo>
                    <a:pt x="732" y="2243"/>
                    <a:pt x="655" y="2380"/>
                    <a:pt x="640" y="2517"/>
                  </a:cubicBezTo>
                  <a:cubicBezTo>
                    <a:pt x="610" y="2685"/>
                    <a:pt x="640" y="2852"/>
                    <a:pt x="747" y="2989"/>
                  </a:cubicBezTo>
                  <a:cubicBezTo>
                    <a:pt x="830" y="3093"/>
                    <a:pt x="949" y="3141"/>
                    <a:pt x="1069" y="3141"/>
                  </a:cubicBezTo>
                  <a:cubicBezTo>
                    <a:pt x="1125" y="3141"/>
                    <a:pt x="1181" y="3130"/>
                    <a:pt x="1234" y="3111"/>
                  </a:cubicBezTo>
                  <a:cubicBezTo>
                    <a:pt x="1417" y="3050"/>
                    <a:pt x="1539" y="2898"/>
                    <a:pt x="1585" y="2715"/>
                  </a:cubicBezTo>
                  <a:cubicBezTo>
                    <a:pt x="1600" y="2669"/>
                    <a:pt x="1615" y="2624"/>
                    <a:pt x="1615" y="2563"/>
                  </a:cubicBezTo>
                  <a:cubicBezTo>
                    <a:pt x="1646" y="2639"/>
                    <a:pt x="1676" y="2715"/>
                    <a:pt x="1737" y="2791"/>
                  </a:cubicBezTo>
                  <a:cubicBezTo>
                    <a:pt x="1828" y="2921"/>
                    <a:pt x="1986" y="3029"/>
                    <a:pt x="2154" y="3029"/>
                  </a:cubicBezTo>
                  <a:cubicBezTo>
                    <a:pt x="2182" y="3029"/>
                    <a:pt x="2211" y="3026"/>
                    <a:pt x="2240" y="3020"/>
                  </a:cubicBezTo>
                  <a:cubicBezTo>
                    <a:pt x="2423" y="2974"/>
                    <a:pt x="2575" y="2806"/>
                    <a:pt x="2621" y="2608"/>
                  </a:cubicBezTo>
                  <a:cubicBezTo>
                    <a:pt x="2666" y="2441"/>
                    <a:pt x="2651" y="2243"/>
                    <a:pt x="2545" y="2090"/>
                  </a:cubicBezTo>
                  <a:cubicBezTo>
                    <a:pt x="2453" y="1938"/>
                    <a:pt x="2301" y="1847"/>
                    <a:pt x="2148" y="1755"/>
                  </a:cubicBezTo>
                  <a:cubicBezTo>
                    <a:pt x="2255" y="1740"/>
                    <a:pt x="2362" y="1725"/>
                    <a:pt x="2468" y="1694"/>
                  </a:cubicBezTo>
                  <a:cubicBezTo>
                    <a:pt x="2651" y="1633"/>
                    <a:pt x="2849" y="1496"/>
                    <a:pt x="2880" y="1283"/>
                  </a:cubicBezTo>
                  <a:cubicBezTo>
                    <a:pt x="2910" y="1176"/>
                    <a:pt x="2895" y="1039"/>
                    <a:pt x="2849" y="932"/>
                  </a:cubicBezTo>
                  <a:cubicBezTo>
                    <a:pt x="2819" y="841"/>
                    <a:pt x="2758" y="765"/>
                    <a:pt x="2682" y="719"/>
                  </a:cubicBezTo>
                  <a:cubicBezTo>
                    <a:pt x="2592" y="649"/>
                    <a:pt x="2475" y="612"/>
                    <a:pt x="2359" y="612"/>
                  </a:cubicBezTo>
                  <a:cubicBezTo>
                    <a:pt x="2298" y="612"/>
                    <a:pt x="2236" y="622"/>
                    <a:pt x="2179" y="643"/>
                  </a:cubicBezTo>
                  <a:cubicBezTo>
                    <a:pt x="2057" y="689"/>
                    <a:pt x="1966" y="765"/>
                    <a:pt x="1889" y="856"/>
                  </a:cubicBezTo>
                  <a:cubicBezTo>
                    <a:pt x="1905" y="734"/>
                    <a:pt x="1874" y="612"/>
                    <a:pt x="1828" y="506"/>
                  </a:cubicBezTo>
                  <a:cubicBezTo>
                    <a:pt x="1798" y="399"/>
                    <a:pt x="1737" y="308"/>
                    <a:pt x="1676" y="216"/>
                  </a:cubicBezTo>
                  <a:cubicBezTo>
                    <a:pt x="1615" y="125"/>
                    <a:pt x="1539" y="49"/>
                    <a:pt x="1432" y="18"/>
                  </a:cubicBezTo>
                  <a:cubicBezTo>
                    <a:pt x="1394" y="5"/>
                    <a:pt x="1352" y="1"/>
                    <a:pt x="13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1"/>
            <p:cNvSpPr/>
            <p:nvPr/>
          </p:nvSpPr>
          <p:spPr>
            <a:xfrm flipH="1">
              <a:off x="7227093" y="1197607"/>
              <a:ext cx="145801" cy="156132"/>
            </a:xfrm>
            <a:custGeom>
              <a:avLst/>
              <a:gdLst/>
              <a:ahLst/>
              <a:cxnLst/>
              <a:rect l="l" t="t" r="r" b="b"/>
              <a:pathLst>
                <a:path w="2004" h="2146" extrusionOk="0">
                  <a:moveTo>
                    <a:pt x="1062" y="588"/>
                  </a:moveTo>
                  <a:cubicBezTo>
                    <a:pt x="1123" y="588"/>
                    <a:pt x="1169" y="633"/>
                    <a:pt x="1184" y="709"/>
                  </a:cubicBezTo>
                  <a:cubicBezTo>
                    <a:pt x="1184" y="720"/>
                    <a:pt x="1199" y="731"/>
                    <a:pt x="1214" y="731"/>
                  </a:cubicBezTo>
                  <a:cubicBezTo>
                    <a:pt x="1220" y="731"/>
                    <a:pt x="1225" y="729"/>
                    <a:pt x="1230" y="725"/>
                  </a:cubicBezTo>
                  <a:cubicBezTo>
                    <a:pt x="1253" y="702"/>
                    <a:pt x="1283" y="690"/>
                    <a:pt x="1312" y="690"/>
                  </a:cubicBezTo>
                  <a:cubicBezTo>
                    <a:pt x="1340" y="690"/>
                    <a:pt x="1367" y="702"/>
                    <a:pt x="1382" y="725"/>
                  </a:cubicBezTo>
                  <a:cubicBezTo>
                    <a:pt x="1428" y="755"/>
                    <a:pt x="1428" y="816"/>
                    <a:pt x="1413" y="862"/>
                  </a:cubicBezTo>
                  <a:cubicBezTo>
                    <a:pt x="1397" y="877"/>
                    <a:pt x="1413" y="907"/>
                    <a:pt x="1428" y="907"/>
                  </a:cubicBezTo>
                  <a:cubicBezTo>
                    <a:pt x="1489" y="923"/>
                    <a:pt x="1550" y="968"/>
                    <a:pt x="1550" y="1045"/>
                  </a:cubicBezTo>
                  <a:cubicBezTo>
                    <a:pt x="1550" y="1075"/>
                    <a:pt x="1550" y="1106"/>
                    <a:pt x="1535" y="1136"/>
                  </a:cubicBezTo>
                  <a:cubicBezTo>
                    <a:pt x="1519" y="1167"/>
                    <a:pt x="1489" y="1182"/>
                    <a:pt x="1458" y="1212"/>
                  </a:cubicBezTo>
                  <a:cubicBezTo>
                    <a:pt x="1443" y="1243"/>
                    <a:pt x="1458" y="1273"/>
                    <a:pt x="1474" y="1304"/>
                  </a:cubicBezTo>
                  <a:cubicBezTo>
                    <a:pt x="1489" y="1334"/>
                    <a:pt x="1504" y="1365"/>
                    <a:pt x="1504" y="1395"/>
                  </a:cubicBezTo>
                  <a:cubicBezTo>
                    <a:pt x="1491" y="1461"/>
                    <a:pt x="1431" y="1505"/>
                    <a:pt x="1376" y="1505"/>
                  </a:cubicBezTo>
                  <a:cubicBezTo>
                    <a:pt x="1368" y="1505"/>
                    <a:pt x="1360" y="1504"/>
                    <a:pt x="1352" y="1502"/>
                  </a:cubicBezTo>
                  <a:cubicBezTo>
                    <a:pt x="1321" y="1502"/>
                    <a:pt x="1306" y="1502"/>
                    <a:pt x="1306" y="1532"/>
                  </a:cubicBezTo>
                  <a:cubicBezTo>
                    <a:pt x="1306" y="1578"/>
                    <a:pt x="1276" y="1624"/>
                    <a:pt x="1215" y="1639"/>
                  </a:cubicBezTo>
                  <a:cubicBezTo>
                    <a:pt x="1206" y="1642"/>
                    <a:pt x="1197" y="1643"/>
                    <a:pt x="1188" y="1643"/>
                  </a:cubicBezTo>
                  <a:cubicBezTo>
                    <a:pt x="1147" y="1643"/>
                    <a:pt x="1100" y="1618"/>
                    <a:pt x="1062" y="1593"/>
                  </a:cubicBezTo>
                  <a:cubicBezTo>
                    <a:pt x="1047" y="1593"/>
                    <a:pt x="1017" y="1593"/>
                    <a:pt x="1017" y="1608"/>
                  </a:cubicBezTo>
                  <a:cubicBezTo>
                    <a:pt x="1001" y="1624"/>
                    <a:pt x="986" y="1639"/>
                    <a:pt x="971" y="1639"/>
                  </a:cubicBezTo>
                  <a:cubicBezTo>
                    <a:pt x="956" y="1639"/>
                    <a:pt x="940" y="1639"/>
                    <a:pt x="940" y="1654"/>
                  </a:cubicBezTo>
                  <a:cubicBezTo>
                    <a:pt x="933" y="1662"/>
                    <a:pt x="921" y="1665"/>
                    <a:pt x="910" y="1665"/>
                  </a:cubicBezTo>
                  <a:cubicBezTo>
                    <a:pt x="898" y="1665"/>
                    <a:pt x="887" y="1662"/>
                    <a:pt x="879" y="1654"/>
                  </a:cubicBezTo>
                  <a:cubicBezTo>
                    <a:pt x="834" y="1639"/>
                    <a:pt x="803" y="1593"/>
                    <a:pt x="818" y="1532"/>
                  </a:cubicBezTo>
                  <a:cubicBezTo>
                    <a:pt x="818" y="1514"/>
                    <a:pt x="803" y="1507"/>
                    <a:pt x="787" y="1507"/>
                  </a:cubicBezTo>
                  <a:cubicBezTo>
                    <a:pt x="775" y="1507"/>
                    <a:pt x="764" y="1511"/>
                    <a:pt x="758" y="1517"/>
                  </a:cubicBezTo>
                  <a:cubicBezTo>
                    <a:pt x="742" y="1533"/>
                    <a:pt x="722" y="1540"/>
                    <a:pt x="702" y="1540"/>
                  </a:cubicBezTo>
                  <a:cubicBezTo>
                    <a:pt x="664" y="1540"/>
                    <a:pt x="625" y="1516"/>
                    <a:pt x="605" y="1486"/>
                  </a:cubicBezTo>
                  <a:cubicBezTo>
                    <a:pt x="559" y="1410"/>
                    <a:pt x="590" y="1319"/>
                    <a:pt x="636" y="1258"/>
                  </a:cubicBezTo>
                  <a:cubicBezTo>
                    <a:pt x="666" y="1243"/>
                    <a:pt x="651" y="1212"/>
                    <a:pt x="620" y="1212"/>
                  </a:cubicBezTo>
                  <a:cubicBezTo>
                    <a:pt x="575" y="1212"/>
                    <a:pt x="529" y="1167"/>
                    <a:pt x="529" y="1106"/>
                  </a:cubicBezTo>
                  <a:cubicBezTo>
                    <a:pt x="544" y="1060"/>
                    <a:pt x="575" y="999"/>
                    <a:pt x="620" y="968"/>
                  </a:cubicBezTo>
                  <a:cubicBezTo>
                    <a:pt x="651" y="968"/>
                    <a:pt x="651" y="938"/>
                    <a:pt x="620" y="923"/>
                  </a:cubicBezTo>
                  <a:cubicBezTo>
                    <a:pt x="590" y="907"/>
                    <a:pt x="559" y="847"/>
                    <a:pt x="590" y="801"/>
                  </a:cubicBezTo>
                  <a:cubicBezTo>
                    <a:pt x="605" y="778"/>
                    <a:pt x="628" y="767"/>
                    <a:pt x="651" y="767"/>
                  </a:cubicBezTo>
                  <a:cubicBezTo>
                    <a:pt x="674" y="767"/>
                    <a:pt x="697" y="778"/>
                    <a:pt x="712" y="801"/>
                  </a:cubicBezTo>
                  <a:cubicBezTo>
                    <a:pt x="716" y="805"/>
                    <a:pt x="721" y="807"/>
                    <a:pt x="725" y="807"/>
                  </a:cubicBezTo>
                  <a:cubicBezTo>
                    <a:pt x="736" y="807"/>
                    <a:pt x="747" y="796"/>
                    <a:pt x="758" y="786"/>
                  </a:cubicBezTo>
                  <a:cubicBezTo>
                    <a:pt x="762" y="790"/>
                    <a:pt x="767" y="792"/>
                    <a:pt x="772" y="792"/>
                  </a:cubicBezTo>
                  <a:cubicBezTo>
                    <a:pt x="786" y="792"/>
                    <a:pt x="799" y="777"/>
                    <a:pt x="788" y="755"/>
                  </a:cubicBezTo>
                  <a:cubicBezTo>
                    <a:pt x="788" y="740"/>
                    <a:pt x="788" y="709"/>
                    <a:pt x="803" y="709"/>
                  </a:cubicBezTo>
                  <a:cubicBezTo>
                    <a:pt x="818" y="694"/>
                    <a:pt x="849" y="694"/>
                    <a:pt x="864" y="694"/>
                  </a:cubicBezTo>
                  <a:cubicBezTo>
                    <a:pt x="910" y="694"/>
                    <a:pt x="925" y="633"/>
                    <a:pt x="971" y="618"/>
                  </a:cubicBezTo>
                  <a:cubicBezTo>
                    <a:pt x="986" y="603"/>
                    <a:pt x="1001" y="588"/>
                    <a:pt x="1032" y="588"/>
                  </a:cubicBezTo>
                  <a:close/>
                  <a:moveTo>
                    <a:pt x="998" y="1"/>
                  </a:moveTo>
                  <a:cubicBezTo>
                    <a:pt x="980" y="1"/>
                    <a:pt x="956" y="20"/>
                    <a:pt x="956" y="39"/>
                  </a:cubicBezTo>
                  <a:cubicBezTo>
                    <a:pt x="986" y="207"/>
                    <a:pt x="1001" y="359"/>
                    <a:pt x="1017" y="527"/>
                  </a:cubicBezTo>
                  <a:cubicBezTo>
                    <a:pt x="986" y="527"/>
                    <a:pt x="971" y="542"/>
                    <a:pt x="956" y="557"/>
                  </a:cubicBezTo>
                  <a:cubicBezTo>
                    <a:pt x="925" y="572"/>
                    <a:pt x="910" y="588"/>
                    <a:pt x="879" y="618"/>
                  </a:cubicBezTo>
                  <a:cubicBezTo>
                    <a:pt x="879" y="633"/>
                    <a:pt x="864" y="633"/>
                    <a:pt x="849" y="633"/>
                  </a:cubicBezTo>
                  <a:cubicBezTo>
                    <a:pt x="849" y="633"/>
                    <a:pt x="849" y="633"/>
                    <a:pt x="849" y="618"/>
                  </a:cubicBezTo>
                  <a:cubicBezTo>
                    <a:pt x="788" y="435"/>
                    <a:pt x="712" y="252"/>
                    <a:pt x="651" y="70"/>
                  </a:cubicBezTo>
                  <a:cubicBezTo>
                    <a:pt x="644" y="50"/>
                    <a:pt x="630" y="42"/>
                    <a:pt x="617" y="42"/>
                  </a:cubicBezTo>
                  <a:cubicBezTo>
                    <a:pt x="598" y="42"/>
                    <a:pt x="581" y="58"/>
                    <a:pt x="590" y="85"/>
                  </a:cubicBezTo>
                  <a:cubicBezTo>
                    <a:pt x="651" y="268"/>
                    <a:pt x="727" y="450"/>
                    <a:pt x="788" y="648"/>
                  </a:cubicBezTo>
                  <a:cubicBezTo>
                    <a:pt x="758" y="648"/>
                    <a:pt x="727" y="694"/>
                    <a:pt x="727" y="725"/>
                  </a:cubicBezTo>
                  <a:cubicBezTo>
                    <a:pt x="705" y="714"/>
                    <a:pt x="682" y="709"/>
                    <a:pt x="659" y="709"/>
                  </a:cubicBezTo>
                  <a:cubicBezTo>
                    <a:pt x="616" y="709"/>
                    <a:pt x="574" y="726"/>
                    <a:pt x="544" y="755"/>
                  </a:cubicBezTo>
                  <a:cubicBezTo>
                    <a:pt x="499" y="816"/>
                    <a:pt x="514" y="907"/>
                    <a:pt x="559" y="953"/>
                  </a:cubicBezTo>
                  <a:cubicBezTo>
                    <a:pt x="529" y="984"/>
                    <a:pt x="499" y="1014"/>
                    <a:pt x="483" y="1060"/>
                  </a:cubicBezTo>
                  <a:cubicBezTo>
                    <a:pt x="483" y="1045"/>
                    <a:pt x="468" y="1045"/>
                    <a:pt x="453" y="1045"/>
                  </a:cubicBezTo>
                  <a:cubicBezTo>
                    <a:pt x="316" y="1014"/>
                    <a:pt x="194" y="984"/>
                    <a:pt x="57" y="953"/>
                  </a:cubicBezTo>
                  <a:cubicBezTo>
                    <a:pt x="53" y="952"/>
                    <a:pt x="50" y="951"/>
                    <a:pt x="47" y="951"/>
                  </a:cubicBezTo>
                  <a:cubicBezTo>
                    <a:pt x="20" y="951"/>
                    <a:pt x="1" y="1001"/>
                    <a:pt x="41" y="1014"/>
                  </a:cubicBezTo>
                  <a:cubicBezTo>
                    <a:pt x="179" y="1060"/>
                    <a:pt x="316" y="1090"/>
                    <a:pt x="453" y="1106"/>
                  </a:cubicBezTo>
                  <a:lnTo>
                    <a:pt x="468" y="1106"/>
                  </a:lnTo>
                  <a:lnTo>
                    <a:pt x="468" y="1136"/>
                  </a:lnTo>
                  <a:cubicBezTo>
                    <a:pt x="483" y="1167"/>
                    <a:pt x="499" y="1212"/>
                    <a:pt x="529" y="1227"/>
                  </a:cubicBezTo>
                  <a:cubicBezTo>
                    <a:pt x="392" y="1273"/>
                    <a:pt x="270" y="1304"/>
                    <a:pt x="133" y="1319"/>
                  </a:cubicBezTo>
                  <a:cubicBezTo>
                    <a:pt x="106" y="1332"/>
                    <a:pt x="115" y="1382"/>
                    <a:pt x="149" y="1382"/>
                  </a:cubicBezTo>
                  <a:cubicBezTo>
                    <a:pt x="154" y="1382"/>
                    <a:pt x="158" y="1381"/>
                    <a:pt x="163" y="1380"/>
                  </a:cubicBezTo>
                  <a:cubicBezTo>
                    <a:pt x="285" y="1365"/>
                    <a:pt x="422" y="1334"/>
                    <a:pt x="544" y="1288"/>
                  </a:cubicBezTo>
                  <a:lnTo>
                    <a:pt x="559" y="1288"/>
                  </a:lnTo>
                  <a:cubicBezTo>
                    <a:pt x="514" y="1365"/>
                    <a:pt x="514" y="1456"/>
                    <a:pt x="559" y="1532"/>
                  </a:cubicBezTo>
                  <a:cubicBezTo>
                    <a:pt x="585" y="1570"/>
                    <a:pt x="630" y="1597"/>
                    <a:pt x="680" y="1597"/>
                  </a:cubicBezTo>
                  <a:cubicBezTo>
                    <a:pt x="690" y="1597"/>
                    <a:pt x="701" y="1596"/>
                    <a:pt x="712" y="1593"/>
                  </a:cubicBezTo>
                  <a:lnTo>
                    <a:pt x="712" y="1593"/>
                  </a:lnTo>
                  <a:cubicBezTo>
                    <a:pt x="636" y="1745"/>
                    <a:pt x="544" y="1898"/>
                    <a:pt x="453" y="2035"/>
                  </a:cubicBezTo>
                  <a:cubicBezTo>
                    <a:pt x="442" y="2056"/>
                    <a:pt x="469" y="2085"/>
                    <a:pt x="491" y="2085"/>
                  </a:cubicBezTo>
                  <a:cubicBezTo>
                    <a:pt x="500" y="2085"/>
                    <a:pt x="509" y="2079"/>
                    <a:pt x="514" y="2065"/>
                  </a:cubicBezTo>
                  <a:lnTo>
                    <a:pt x="773" y="1624"/>
                  </a:lnTo>
                  <a:cubicBezTo>
                    <a:pt x="788" y="1669"/>
                    <a:pt x="818" y="1700"/>
                    <a:pt x="864" y="1715"/>
                  </a:cubicBezTo>
                  <a:cubicBezTo>
                    <a:pt x="879" y="1730"/>
                    <a:pt x="910" y="1730"/>
                    <a:pt x="925" y="1730"/>
                  </a:cubicBezTo>
                  <a:cubicBezTo>
                    <a:pt x="895" y="1852"/>
                    <a:pt x="864" y="1974"/>
                    <a:pt x="849" y="2111"/>
                  </a:cubicBezTo>
                  <a:cubicBezTo>
                    <a:pt x="849" y="2134"/>
                    <a:pt x="864" y="2145"/>
                    <a:pt x="879" y="2145"/>
                  </a:cubicBezTo>
                  <a:cubicBezTo>
                    <a:pt x="895" y="2145"/>
                    <a:pt x="910" y="2134"/>
                    <a:pt x="910" y="2111"/>
                  </a:cubicBezTo>
                  <a:cubicBezTo>
                    <a:pt x="925" y="1974"/>
                    <a:pt x="956" y="1837"/>
                    <a:pt x="986" y="1715"/>
                  </a:cubicBezTo>
                  <a:cubicBezTo>
                    <a:pt x="1017" y="1700"/>
                    <a:pt x="1032" y="1685"/>
                    <a:pt x="1047" y="1669"/>
                  </a:cubicBezTo>
                  <a:cubicBezTo>
                    <a:pt x="1092" y="1692"/>
                    <a:pt x="1144" y="1706"/>
                    <a:pt x="1199" y="1706"/>
                  </a:cubicBezTo>
                  <a:cubicBezTo>
                    <a:pt x="1219" y="1706"/>
                    <a:pt x="1240" y="1704"/>
                    <a:pt x="1260" y="1700"/>
                  </a:cubicBezTo>
                  <a:cubicBezTo>
                    <a:pt x="1306" y="1669"/>
                    <a:pt x="1336" y="1639"/>
                    <a:pt x="1352" y="1593"/>
                  </a:cubicBezTo>
                  <a:lnTo>
                    <a:pt x="1352" y="1608"/>
                  </a:lnTo>
                  <a:lnTo>
                    <a:pt x="1489" y="2081"/>
                  </a:lnTo>
                  <a:cubicBezTo>
                    <a:pt x="1489" y="2092"/>
                    <a:pt x="1498" y="2097"/>
                    <a:pt x="1508" y="2097"/>
                  </a:cubicBezTo>
                  <a:cubicBezTo>
                    <a:pt x="1524" y="2097"/>
                    <a:pt x="1544" y="2084"/>
                    <a:pt x="1535" y="2065"/>
                  </a:cubicBezTo>
                  <a:lnTo>
                    <a:pt x="1413" y="1578"/>
                  </a:lnTo>
                  <a:cubicBezTo>
                    <a:pt x="1413" y="1570"/>
                    <a:pt x="1405" y="1566"/>
                    <a:pt x="1396" y="1566"/>
                  </a:cubicBezTo>
                  <a:cubicBezTo>
                    <a:pt x="1386" y="1566"/>
                    <a:pt x="1375" y="1570"/>
                    <a:pt x="1367" y="1578"/>
                  </a:cubicBezTo>
                  <a:cubicBezTo>
                    <a:pt x="1367" y="1563"/>
                    <a:pt x="1367" y="1563"/>
                    <a:pt x="1367" y="1563"/>
                  </a:cubicBezTo>
                  <a:cubicBezTo>
                    <a:pt x="1413" y="1563"/>
                    <a:pt x="1458" y="1547"/>
                    <a:pt x="1489" y="1517"/>
                  </a:cubicBezTo>
                  <a:lnTo>
                    <a:pt x="1504" y="1517"/>
                  </a:lnTo>
                  <a:cubicBezTo>
                    <a:pt x="1596" y="1563"/>
                    <a:pt x="1702" y="1608"/>
                    <a:pt x="1809" y="1654"/>
                  </a:cubicBezTo>
                  <a:cubicBezTo>
                    <a:pt x="1815" y="1660"/>
                    <a:pt x="1821" y="1662"/>
                    <a:pt x="1826" y="1662"/>
                  </a:cubicBezTo>
                  <a:cubicBezTo>
                    <a:pt x="1849" y="1662"/>
                    <a:pt x="1864" y="1621"/>
                    <a:pt x="1839" y="1608"/>
                  </a:cubicBezTo>
                  <a:cubicBezTo>
                    <a:pt x="1748" y="1563"/>
                    <a:pt x="1641" y="1517"/>
                    <a:pt x="1535" y="1471"/>
                  </a:cubicBezTo>
                  <a:cubicBezTo>
                    <a:pt x="1535" y="1471"/>
                    <a:pt x="1535" y="1471"/>
                    <a:pt x="1535" y="1456"/>
                  </a:cubicBezTo>
                  <a:cubicBezTo>
                    <a:pt x="1565" y="1426"/>
                    <a:pt x="1565" y="1380"/>
                    <a:pt x="1565" y="1334"/>
                  </a:cubicBezTo>
                  <a:cubicBezTo>
                    <a:pt x="1550" y="1319"/>
                    <a:pt x="1550" y="1304"/>
                    <a:pt x="1535" y="1273"/>
                  </a:cubicBezTo>
                  <a:cubicBezTo>
                    <a:pt x="1535" y="1273"/>
                    <a:pt x="1519" y="1258"/>
                    <a:pt x="1519" y="1243"/>
                  </a:cubicBezTo>
                  <a:cubicBezTo>
                    <a:pt x="1519" y="1243"/>
                    <a:pt x="1519" y="1243"/>
                    <a:pt x="1535" y="1227"/>
                  </a:cubicBezTo>
                  <a:cubicBezTo>
                    <a:pt x="1596" y="1182"/>
                    <a:pt x="1626" y="1090"/>
                    <a:pt x="1611" y="1014"/>
                  </a:cubicBezTo>
                  <a:cubicBezTo>
                    <a:pt x="1733" y="999"/>
                    <a:pt x="1855" y="984"/>
                    <a:pt x="1976" y="938"/>
                  </a:cubicBezTo>
                  <a:cubicBezTo>
                    <a:pt x="2004" y="924"/>
                    <a:pt x="1994" y="875"/>
                    <a:pt x="1971" y="875"/>
                  </a:cubicBezTo>
                  <a:cubicBezTo>
                    <a:pt x="1968" y="875"/>
                    <a:pt x="1965" y="875"/>
                    <a:pt x="1961" y="877"/>
                  </a:cubicBezTo>
                  <a:cubicBezTo>
                    <a:pt x="1839" y="923"/>
                    <a:pt x="1717" y="938"/>
                    <a:pt x="1580" y="953"/>
                  </a:cubicBezTo>
                  <a:cubicBezTo>
                    <a:pt x="1565" y="907"/>
                    <a:pt x="1535" y="877"/>
                    <a:pt x="1489" y="862"/>
                  </a:cubicBezTo>
                  <a:lnTo>
                    <a:pt x="1504" y="862"/>
                  </a:lnTo>
                  <a:lnTo>
                    <a:pt x="1870" y="648"/>
                  </a:lnTo>
                  <a:cubicBezTo>
                    <a:pt x="1896" y="635"/>
                    <a:pt x="1877" y="600"/>
                    <a:pt x="1852" y="600"/>
                  </a:cubicBezTo>
                  <a:cubicBezTo>
                    <a:pt x="1848" y="600"/>
                    <a:pt x="1844" y="601"/>
                    <a:pt x="1839" y="603"/>
                  </a:cubicBezTo>
                  <a:cubicBezTo>
                    <a:pt x="1717" y="664"/>
                    <a:pt x="1596" y="740"/>
                    <a:pt x="1489" y="801"/>
                  </a:cubicBezTo>
                  <a:cubicBezTo>
                    <a:pt x="1489" y="755"/>
                    <a:pt x="1458" y="709"/>
                    <a:pt x="1428" y="664"/>
                  </a:cubicBezTo>
                  <a:cubicBezTo>
                    <a:pt x="1394" y="639"/>
                    <a:pt x="1356" y="627"/>
                    <a:pt x="1318" y="627"/>
                  </a:cubicBezTo>
                  <a:cubicBezTo>
                    <a:pt x="1288" y="627"/>
                    <a:pt x="1257" y="635"/>
                    <a:pt x="1230" y="648"/>
                  </a:cubicBezTo>
                  <a:cubicBezTo>
                    <a:pt x="1199" y="588"/>
                    <a:pt x="1138" y="542"/>
                    <a:pt x="1077" y="527"/>
                  </a:cubicBezTo>
                  <a:cubicBezTo>
                    <a:pt x="1062" y="359"/>
                    <a:pt x="1047" y="191"/>
                    <a:pt x="1017" y="24"/>
                  </a:cubicBezTo>
                  <a:cubicBezTo>
                    <a:pt x="1017" y="7"/>
                    <a:pt x="1008" y="1"/>
                    <a:pt x="9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1"/>
            <p:cNvSpPr/>
            <p:nvPr/>
          </p:nvSpPr>
          <p:spPr>
            <a:xfrm flipH="1">
              <a:off x="6856626" y="659008"/>
              <a:ext cx="330380" cy="358246"/>
            </a:xfrm>
            <a:custGeom>
              <a:avLst/>
              <a:gdLst/>
              <a:ahLst/>
              <a:cxnLst/>
              <a:rect l="l" t="t" r="r" b="b"/>
              <a:pathLst>
                <a:path w="4541" h="4924" extrusionOk="0">
                  <a:moveTo>
                    <a:pt x="1980" y="1"/>
                  </a:moveTo>
                  <a:cubicBezTo>
                    <a:pt x="1908" y="1"/>
                    <a:pt x="1836" y="8"/>
                    <a:pt x="1768" y="22"/>
                  </a:cubicBezTo>
                  <a:cubicBezTo>
                    <a:pt x="1615" y="53"/>
                    <a:pt x="1448" y="114"/>
                    <a:pt x="1326" y="220"/>
                  </a:cubicBezTo>
                  <a:cubicBezTo>
                    <a:pt x="1082" y="434"/>
                    <a:pt x="1036" y="799"/>
                    <a:pt x="1082" y="1104"/>
                  </a:cubicBezTo>
                  <a:cubicBezTo>
                    <a:pt x="1097" y="1332"/>
                    <a:pt x="1174" y="1546"/>
                    <a:pt x="1295" y="1729"/>
                  </a:cubicBezTo>
                  <a:cubicBezTo>
                    <a:pt x="1143" y="1652"/>
                    <a:pt x="960" y="1607"/>
                    <a:pt x="793" y="1591"/>
                  </a:cubicBezTo>
                  <a:cubicBezTo>
                    <a:pt x="755" y="1584"/>
                    <a:pt x="716" y="1580"/>
                    <a:pt x="676" y="1580"/>
                  </a:cubicBezTo>
                  <a:cubicBezTo>
                    <a:pt x="559" y="1580"/>
                    <a:pt x="442" y="1614"/>
                    <a:pt x="351" y="1683"/>
                  </a:cubicBezTo>
                  <a:cubicBezTo>
                    <a:pt x="214" y="1774"/>
                    <a:pt x="137" y="1911"/>
                    <a:pt x="92" y="2064"/>
                  </a:cubicBezTo>
                  <a:cubicBezTo>
                    <a:pt x="0" y="2353"/>
                    <a:pt x="46" y="2688"/>
                    <a:pt x="229" y="2932"/>
                  </a:cubicBezTo>
                  <a:cubicBezTo>
                    <a:pt x="397" y="3176"/>
                    <a:pt x="671" y="3328"/>
                    <a:pt x="960" y="3344"/>
                  </a:cubicBezTo>
                  <a:cubicBezTo>
                    <a:pt x="989" y="3348"/>
                    <a:pt x="1017" y="3350"/>
                    <a:pt x="1046" y="3350"/>
                  </a:cubicBezTo>
                  <a:cubicBezTo>
                    <a:pt x="1124" y="3350"/>
                    <a:pt x="1202" y="3335"/>
                    <a:pt x="1280" y="3313"/>
                  </a:cubicBezTo>
                  <a:lnTo>
                    <a:pt x="1280" y="3313"/>
                  </a:lnTo>
                  <a:cubicBezTo>
                    <a:pt x="1143" y="3496"/>
                    <a:pt x="1036" y="3709"/>
                    <a:pt x="991" y="3938"/>
                  </a:cubicBezTo>
                  <a:cubicBezTo>
                    <a:pt x="945" y="4197"/>
                    <a:pt x="991" y="4471"/>
                    <a:pt x="1158" y="4684"/>
                  </a:cubicBezTo>
                  <a:cubicBezTo>
                    <a:pt x="1287" y="4845"/>
                    <a:pt x="1476" y="4923"/>
                    <a:pt x="1673" y="4923"/>
                  </a:cubicBezTo>
                  <a:cubicBezTo>
                    <a:pt x="1755" y="4923"/>
                    <a:pt x="1839" y="4909"/>
                    <a:pt x="1920" y="4882"/>
                  </a:cubicBezTo>
                  <a:cubicBezTo>
                    <a:pt x="2210" y="4776"/>
                    <a:pt x="2408" y="4532"/>
                    <a:pt x="2484" y="4258"/>
                  </a:cubicBezTo>
                  <a:cubicBezTo>
                    <a:pt x="2514" y="4166"/>
                    <a:pt x="2530" y="4090"/>
                    <a:pt x="2530" y="4014"/>
                  </a:cubicBezTo>
                  <a:cubicBezTo>
                    <a:pt x="2575" y="4136"/>
                    <a:pt x="2636" y="4258"/>
                    <a:pt x="2712" y="4364"/>
                  </a:cubicBezTo>
                  <a:cubicBezTo>
                    <a:pt x="2858" y="4576"/>
                    <a:pt x="3107" y="4742"/>
                    <a:pt x="3379" y="4742"/>
                  </a:cubicBezTo>
                  <a:cubicBezTo>
                    <a:pt x="3421" y="4742"/>
                    <a:pt x="3463" y="4738"/>
                    <a:pt x="3505" y="4730"/>
                  </a:cubicBezTo>
                  <a:cubicBezTo>
                    <a:pt x="3809" y="4654"/>
                    <a:pt x="4023" y="4380"/>
                    <a:pt x="4114" y="4090"/>
                  </a:cubicBezTo>
                  <a:cubicBezTo>
                    <a:pt x="4190" y="3816"/>
                    <a:pt x="4145" y="3496"/>
                    <a:pt x="3992" y="3252"/>
                  </a:cubicBezTo>
                  <a:cubicBezTo>
                    <a:pt x="3840" y="3024"/>
                    <a:pt x="3596" y="2887"/>
                    <a:pt x="3368" y="2734"/>
                  </a:cubicBezTo>
                  <a:cubicBezTo>
                    <a:pt x="3535" y="2719"/>
                    <a:pt x="3703" y="2688"/>
                    <a:pt x="3855" y="2643"/>
                  </a:cubicBezTo>
                  <a:cubicBezTo>
                    <a:pt x="4160" y="2551"/>
                    <a:pt x="4449" y="2338"/>
                    <a:pt x="4510" y="2003"/>
                  </a:cubicBezTo>
                  <a:cubicBezTo>
                    <a:pt x="4541" y="1835"/>
                    <a:pt x="4510" y="1637"/>
                    <a:pt x="4449" y="1470"/>
                  </a:cubicBezTo>
                  <a:cubicBezTo>
                    <a:pt x="4404" y="1317"/>
                    <a:pt x="4327" y="1211"/>
                    <a:pt x="4205" y="1119"/>
                  </a:cubicBezTo>
                  <a:cubicBezTo>
                    <a:pt x="4060" y="1012"/>
                    <a:pt x="3877" y="955"/>
                    <a:pt x="3697" y="955"/>
                  </a:cubicBezTo>
                  <a:cubicBezTo>
                    <a:pt x="3594" y="955"/>
                    <a:pt x="3492" y="974"/>
                    <a:pt x="3398" y="1013"/>
                  </a:cubicBezTo>
                  <a:cubicBezTo>
                    <a:pt x="3215" y="1073"/>
                    <a:pt x="3063" y="1195"/>
                    <a:pt x="2956" y="1332"/>
                  </a:cubicBezTo>
                  <a:cubicBezTo>
                    <a:pt x="2971" y="1150"/>
                    <a:pt x="2926" y="967"/>
                    <a:pt x="2865" y="784"/>
                  </a:cubicBezTo>
                  <a:cubicBezTo>
                    <a:pt x="2804" y="632"/>
                    <a:pt x="2712" y="464"/>
                    <a:pt x="2621" y="327"/>
                  </a:cubicBezTo>
                  <a:cubicBezTo>
                    <a:pt x="2514" y="190"/>
                    <a:pt x="2408" y="83"/>
                    <a:pt x="2240" y="37"/>
                  </a:cubicBezTo>
                  <a:cubicBezTo>
                    <a:pt x="2156" y="12"/>
                    <a:pt x="2068" y="1"/>
                    <a:pt x="19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1"/>
            <p:cNvSpPr/>
            <p:nvPr/>
          </p:nvSpPr>
          <p:spPr>
            <a:xfrm flipH="1">
              <a:off x="6902608" y="714374"/>
              <a:ext cx="228669" cy="243365"/>
            </a:xfrm>
            <a:custGeom>
              <a:avLst/>
              <a:gdLst/>
              <a:ahLst/>
              <a:cxnLst/>
              <a:rect l="l" t="t" r="r" b="b"/>
              <a:pathLst>
                <a:path w="3143" h="3345" extrusionOk="0">
                  <a:moveTo>
                    <a:pt x="2151" y="2445"/>
                  </a:moveTo>
                  <a:cubicBezTo>
                    <a:pt x="2143" y="2449"/>
                    <a:pt x="2136" y="2454"/>
                    <a:pt x="2129" y="2461"/>
                  </a:cubicBezTo>
                  <a:cubicBezTo>
                    <a:pt x="2144" y="2445"/>
                    <a:pt x="2144" y="2445"/>
                    <a:pt x="2144" y="2445"/>
                  </a:cubicBezTo>
                  <a:cubicBezTo>
                    <a:pt x="2146" y="2445"/>
                    <a:pt x="2149" y="2445"/>
                    <a:pt x="2151" y="2445"/>
                  </a:cubicBezTo>
                  <a:close/>
                  <a:moveTo>
                    <a:pt x="1657" y="907"/>
                  </a:moveTo>
                  <a:cubicBezTo>
                    <a:pt x="1748" y="922"/>
                    <a:pt x="1840" y="998"/>
                    <a:pt x="1855" y="1089"/>
                  </a:cubicBezTo>
                  <a:cubicBezTo>
                    <a:pt x="1855" y="1118"/>
                    <a:pt x="1879" y="1129"/>
                    <a:pt x="1901" y="1129"/>
                  </a:cubicBezTo>
                  <a:cubicBezTo>
                    <a:pt x="1914" y="1129"/>
                    <a:pt x="1926" y="1126"/>
                    <a:pt x="1931" y="1120"/>
                  </a:cubicBezTo>
                  <a:cubicBezTo>
                    <a:pt x="1962" y="1089"/>
                    <a:pt x="2004" y="1074"/>
                    <a:pt x="2047" y="1074"/>
                  </a:cubicBezTo>
                  <a:cubicBezTo>
                    <a:pt x="2091" y="1074"/>
                    <a:pt x="2137" y="1089"/>
                    <a:pt x="2175" y="1120"/>
                  </a:cubicBezTo>
                  <a:cubicBezTo>
                    <a:pt x="2236" y="1166"/>
                    <a:pt x="2236" y="1272"/>
                    <a:pt x="2205" y="1333"/>
                  </a:cubicBezTo>
                  <a:cubicBezTo>
                    <a:pt x="2190" y="1364"/>
                    <a:pt x="2205" y="1409"/>
                    <a:pt x="2236" y="1409"/>
                  </a:cubicBezTo>
                  <a:cubicBezTo>
                    <a:pt x="2343" y="1440"/>
                    <a:pt x="2419" y="1516"/>
                    <a:pt x="2434" y="1623"/>
                  </a:cubicBezTo>
                  <a:cubicBezTo>
                    <a:pt x="2434" y="1684"/>
                    <a:pt x="2419" y="1729"/>
                    <a:pt x="2388" y="1775"/>
                  </a:cubicBezTo>
                  <a:cubicBezTo>
                    <a:pt x="2358" y="1821"/>
                    <a:pt x="2312" y="1836"/>
                    <a:pt x="2297" y="1882"/>
                  </a:cubicBezTo>
                  <a:cubicBezTo>
                    <a:pt x="2251" y="1927"/>
                    <a:pt x="2282" y="1973"/>
                    <a:pt x="2297" y="2019"/>
                  </a:cubicBezTo>
                  <a:cubicBezTo>
                    <a:pt x="2327" y="2065"/>
                    <a:pt x="2358" y="2126"/>
                    <a:pt x="2343" y="2186"/>
                  </a:cubicBezTo>
                  <a:cubicBezTo>
                    <a:pt x="2329" y="2282"/>
                    <a:pt x="2241" y="2341"/>
                    <a:pt x="2147" y="2341"/>
                  </a:cubicBezTo>
                  <a:cubicBezTo>
                    <a:pt x="2136" y="2341"/>
                    <a:pt x="2125" y="2340"/>
                    <a:pt x="2114" y="2339"/>
                  </a:cubicBezTo>
                  <a:cubicBezTo>
                    <a:pt x="2083" y="2339"/>
                    <a:pt x="2053" y="2354"/>
                    <a:pt x="2053" y="2385"/>
                  </a:cubicBezTo>
                  <a:cubicBezTo>
                    <a:pt x="2053" y="2476"/>
                    <a:pt x="1992" y="2537"/>
                    <a:pt x="1916" y="2552"/>
                  </a:cubicBezTo>
                  <a:cubicBezTo>
                    <a:pt x="1891" y="2560"/>
                    <a:pt x="1867" y="2564"/>
                    <a:pt x="1843" y="2564"/>
                  </a:cubicBezTo>
                  <a:cubicBezTo>
                    <a:pt x="1777" y="2564"/>
                    <a:pt x="1713" y="2536"/>
                    <a:pt x="1657" y="2491"/>
                  </a:cubicBezTo>
                  <a:cubicBezTo>
                    <a:pt x="1648" y="2487"/>
                    <a:pt x="1639" y="2485"/>
                    <a:pt x="1630" y="2485"/>
                  </a:cubicBezTo>
                  <a:cubicBezTo>
                    <a:pt x="1610" y="2485"/>
                    <a:pt x="1591" y="2496"/>
                    <a:pt x="1581" y="2506"/>
                  </a:cubicBezTo>
                  <a:cubicBezTo>
                    <a:pt x="1565" y="2537"/>
                    <a:pt x="1550" y="2552"/>
                    <a:pt x="1535" y="2567"/>
                  </a:cubicBezTo>
                  <a:cubicBezTo>
                    <a:pt x="1527" y="2563"/>
                    <a:pt x="1519" y="2561"/>
                    <a:pt x="1511" y="2561"/>
                  </a:cubicBezTo>
                  <a:cubicBezTo>
                    <a:pt x="1489" y="2561"/>
                    <a:pt x="1470" y="2576"/>
                    <a:pt x="1459" y="2598"/>
                  </a:cubicBezTo>
                  <a:cubicBezTo>
                    <a:pt x="1444" y="2598"/>
                    <a:pt x="1413" y="2598"/>
                    <a:pt x="1383" y="2583"/>
                  </a:cubicBezTo>
                  <a:cubicBezTo>
                    <a:pt x="1306" y="2552"/>
                    <a:pt x="1261" y="2476"/>
                    <a:pt x="1276" y="2400"/>
                  </a:cubicBezTo>
                  <a:cubicBezTo>
                    <a:pt x="1276" y="2370"/>
                    <a:pt x="1251" y="2353"/>
                    <a:pt x="1224" y="2353"/>
                  </a:cubicBezTo>
                  <a:cubicBezTo>
                    <a:pt x="1210" y="2353"/>
                    <a:pt x="1195" y="2358"/>
                    <a:pt x="1185" y="2369"/>
                  </a:cubicBezTo>
                  <a:cubicBezTo>
                    <a:pt x="1165" y="2389"/>
                    <a:pt x="1139" y="2398"/>
                    <a:pt x="1111" y="2398"/>
                  </a:cubicBezTo>
                  <a:cubicBezTo>
                    <a:pt x="1051" y="2398"/>
                    <a:pt x="982" y="2360"/>
                    <a:pt x="941" y="2308"/>
                  </a:cubicBezTo>
                  <a:cubicBezTo>
                    <a:pt x="880" y="2202"/>
                    <a:pt x="926" y="2065"/>
                    <a:pt x="1002" y="1973"/>
                  </a:cubicBezTo>
                  <a:cubicBezTo>
                    <a:pt x="1032" y="1943"/>
                    <a:pt x="1017" y="1897"/>
                    <a:pt x="971" y="1897"/>
                  </a:cubicBezTo>
                  <a:cubicBezTo>
                    <a:pt x="895" y="1882"/>
                    <a:pt x="834" y="1806"/>
                    <a:pt x="834" y="1729"/>
                  </a:cubicBezTo>
                  <a:cubicBezTo>
                    <a:pt x="834" y="1638"/>
                    <a:pt x="910" y="1562"/>
                    <a:pt x="987" y="1516"/>
                  </a:cubicBezTo>
                  <a:cubicBezTo>
                    <a:pt x="1017" y="1501"/>
                    <a:pt x="1017" y="1455"/>
                    <a:pt x="987" y="1440"/>
                  </a:cubicBezTo>
                  <a:cubicBezTo>
                    <a:pt x="910" y="1394"/>
                    <a:pt x="880" y="1318"/>
                    <a:pt x="926" y="1242"/>
                  </a:cubicBezTo>
                  <a:cubicBezTo>
                    <a:pt x="950" y="1209"/>
                    <a:pt x="988" y="1194"/>
                    <a:pt x="1027" y="1194"/>
                  </a:cubicBezTo>
                  <a:cubicBezTo>
                    <a:pt x="1060" y="1194"/>
                    <a:pt x="1095" y="1205"/>
                    <a:pt x="1124" y="1227"/>
                  </a:cubicBezTo>
                  <a:cubicBezTo>
                    <a:pt x="1131" y="1242"/>
                    <a:pt x="1143" y="1249"/>
                    <a:pt x="1154" y="1249"/>
                  </a:cubicBezTo>
                  <a:cubicBezTo>
                    <a:pt x="1166" y="1249"/>
                    <a:pt x="1177" y="1242"/>
                    <a:pt x="1185" y="1227"/>
                  </a:cubicBezTo>
                  <a:cubicBezTo>
                    <a:pt x="1190" y="1229"/>
                    <a:pt x="1196" y="1231"/>
                    <a:pt x="1202" y="1231"/>
                  </a:cubicBezTo>
                  <a:cubicBezTo>
                    <a:pt x="1229" y="1231"/>
                    <a:pt x="1258" y="1203"/>
                    <a:pt x="1246" y="1166"/>
                  </a:cubicBezTo>
                  <a:cubicBezTo>
                    <a:pt x="1230" y="1150"/>
                    <a:pt x="1230" y="1120"/>
                    <a:pt x="1261" y="1089"/>
                  </a:cubicBezTo>
                  <a:cubicBezTo>
                    <a:pt x="1271" y="1084"/>
                    <a:pt x="1281" y="1083"/>
                    <a:pt x="1291" y="1083"/>
                  </a:cubicBezTo>
                  <a:cubicBezTo>
                    <a:pt x="1312" y="1083"/>
                    <a:pt x="1332" y="1089"/>
                    <a:pt x="1352" y="1089"/>
                  </a:cubicBezTo>
                  <a:cubicBezTo>
                    <a:pt x="1428" y="1059"/>
                    <a:pt x="1459" y="998"/>
                    <a:pt x="1505" y="952"/>
                  </a:cubicBezTo>
                  <a:cubicBezTo>
                    <a:pt x="1550" y="937"/>
                    <a:pt x="1565" y="922"/>
                    <a:pt x="1611" y="907"/>
                  </a:cubicBezTo>
                  <a:cubicBezTo>
                    <a:pt x="1619" y="914"/>
                    <a:pt x="1626" y="918"/>
                    <a:pt x="1634" y="918"/>
                  </a:cubicBezTo>
                  <a:cubicBezTo>
                    <a:pt x="1642" y="918"/>
                    <a:pt x="1649" y="914"/>
                    <a:pt x="1657" y="907"/>
                  </a:cubicBezTo>
                  <a:close/>
                  <a:moveTo>
                    <a:pt x="1549" y="1"/>
                  </a:moveTo>
                  <a:cubicBezTo>
                    <a:pt x="1520" y="1"/>
                    <a:pt x="1489" y="24"/>
                    <a:pt x="1489" y="69"/>
                  </a:cubicBezTo>
                  <a:cubicBezTo>
                    <a:pt x="1535" y="312"/>
                    <a:pt x="1565" y="571"/>
                    <a:pt x="1565" y="830"/>
                  </a:cubicBezTo>
                  <a:cubicBezTo>
                    <a:pt x="1535" y="830"/>
                    <a:pt x="1505" y="846"/>
                    <a:pt x="1489" y="861"/>
                  </a:cubicBezTo>
                  <a:cubicBezTo>
                    <a:pt x="1444" y="876"/>
                    <a:pt x="1398" y="922"/>
                    <a:pt x="1367" y="952"/>
                  </a:cubicBezTo>
                  <a:cubicBezTo>
                    <a:pt x="1352" y="983"/>
                    <a:pt x="1352" y="983"/>
                    <a:pt x="1322" y="998"/>
                  </a:cubicBezTo>
                  <a:cubicBezTo>
                    <a:pt x="1322" y="983"/>
                    <a:pt x="1322" y="983"/>
                    <a:pt x="1322" y="968"/>
                  </a:cubicBezTo>
                  <a:cubicBezTo>
                    <a:pt x="1215" y="678"/>
                    <a:pt x="1108" y="389"/>
                    <a:pt x="1002" y="99"/>
                  </a:cubicBezTo>
                  <a:cubicBezTo>
                    <a:pt x="996" y="76"/>
                    <a:pt x="977" y="66"/>
                    <a:pt x="957" y="66"/>
                  </a:cubicBezTo>
                  <a:cubicBezTo>
                    <a:pt x="925" y="66"/>
                    <a:pt x="891" y="92"/>
                    <a:pt x="910" y="130"/>
                  </a:cubicBezTo>
                  <a:cubicBezTo>
                    <a:pt x="1017" y="419"/>
                    <a:pt x="1124" y="709"/>
                    <a:pt x="1230" y="998"/>
                  </a:cubicBezTo>
                  <a:cubicBezTo>
                    <a:pt x="1169" y="1029"/>
                    <a:pt x="1139" y="1074"/>
                    <a:pt x="1124" y="1135"/>
                  </a:cubicBezTo>
                  <a:cubicBezTo>
                    <a:pt x="1091" y="1114"/>
                    <a:pt x="1055" y="1103"/>
                    <a:pt x="1018" y="1103"/>
                  </a:cubicBezTo>
                  <a:cubicBezTo>
                    <a:pt x="952" y="1103"/>
                    <a:pt x="883" y="1137"/>
                    <a:pt x="834" y="1196"/>
                  </a:cubicBezTo>
                  <a:cubicBezTo>
                    <a:pt x="773" y="1272"/>
                    <a:pt x="788" y="1409"/>
                    <a:pt x="865" y="1486"/>
                  </a:cubicBezTo>
                  <a:cubicBezTo>
                    <a:pt x="819" y="1531"/>
                    <a:pt x="773" y="1577"/>
                    <a:pt x="758" y="1653"/>
                  </a:cubicBezTo>
                  <a:cubicBezTo>
                    <a:pt x="743" y="1638"/>
                    <a:pt x="727" y="1623"/>
                    <a:pt x="712" y="1623"/>
                  </a:cubicBezTo>
                  <a:cubicBezTo>
                    <a:pt x="499" y="1592"/>
                    <a:pt x="286" y="1547"/>
                    <a:pt x="88" y="1470"/>
                  </a:cubicBezTo>
                  <a:cubicBezTo>
                    <a:pt x="83" y="1469"/>
                    <a:pt x="79" y="1469"/>
                    <a:pt x="74" y="1469"/>
                  </a:cubicBezTo>
                  <a:cubicBezTo>
                    <a:pt x="23" y="1469"/>
                    <a:pt x="1" y="1549"/>
                    <a:pt x="57" y="1577"/>
                  </a:cubicBezTo>
                  <a:cubicBezTo>
                    <a:pt x="270" y="1638"/>
                    <a:pt x="484" y="1684"/>
                    <a:pt x="712" y="1714"/>
                  </a:cubicBezTo>
                  <a:cubicBezTo>
                    <a:pt x="717" y="1719"/>
                    <a:pt x="721" y="1721"/>
                    <a:pt x="724" y="1721"/>
                  </a:cubicBezTo>
                  <a:cubicBezTo>
                    <a:pt x="729" y="1721"/>
                    <a:pt x="733" y="1714"/>
                    <a:pt x="743" y="1714"/>
                  </a:cubicBezTo>
                  <a:lnTo>
                    <a:pt x="743" y="1714"/>
                  </a:lnTo>
                  <a:cubicBezTo>
                    <a:pt x="727" y="1729"/>
                    <a:pt x="727" y="1745"/>
                    <a:pt x="743" y="1760"/>
                  </a:cubicBezTo>
                  <a:cubicBezTo>
                    <a:pt x="743" y="1821"/>
                    <a:pt x="773" y="1882"/>
                    <a:pt x="819" y="1927"/>
                  </a:cubicBezTo>
                  <a:cubicBezTo>
                    <a:pt x="621" y="1988"/>
                    <a:pt x="423" y="2034"/>
                    <a:pt x="209" y="2065"/>
                  </a:cubicBezTo>
                  <a:cubicBezTo>
                    <a:pt x="153" y="2079"/>
                    <a:pt x="175" y="2158"/>
                    <a:pt x="227" y="2158"/>
                  </a:cubicBezTo>
                  <a:cubicBezTo>
                    <a:pt x="231" y="2158"/>
                    <a:pt x="235" y="2157"/>
                    <a:pt x="240" y="2156"/>
                  </a:cubicBezTo>
                  <a:cubicBezTo>
                    <a:pt x="438" y="2126"/>
                    <a:pt x="651" y="2080"/>
                    <a:pt x="849" y="2019"/>
                  </a:cubicBezTo>
                  <a:lnTo>
                    <a:pt x="865" y="2019"/>
                  </a:lnTo>
                  <a:cubicBezTo>
                    <a:pt x="804" y="2141"/>
                    <a:pt x="788" y="2278"/>
                    <a:pt x="865" y="2385"/>
                  </a:cubicBezTo>
                  <a:cubicBezTo>
                    <a:pt x="918" y="2451"/>
                    <a:pt x="994" y="2494"/>
                    <a:pt x="1073" y="2494"/>
                  </a:cubicBezTo>
                  <a:cubicBezTo>
                    <a:pt x="1085" y="2494"/>
                    <a:pt x="1097" y="2493"/>
                    <a:pt x="1108" y="2491"/>
                  </a:cubicBezTo>
                  <a:lnTo>
                    <a:pt x="1108" y="2491"/>
                  </a:lnTo>
                  <a:cubicBezTo>
                    <a:pt x="987" y="2735"/>
                    <a:pt x="849" y="2963"/>
                    <a:pt x="712" y="3192"/>
                  </a:cubicBezTo>
                  <a:cubicBezTo>
                    <a:pt x="691" y="3224"/>
                    <a:pt x="722" y="3263"/>
                    <a:pt x="753" y="3263"/>
                  </a:cubicBezTo>
                  <a:cubicBezTo>
                    <a:pt x="766" y="3263"/>
                    <a:pt x="779" y="3256"/>
                    <a:pt x="788" y="3238"/>
                  </a:cubicBezTo>
                  <a:cubicBezTo>
                    <a:pt x="926" y="3009"/>
                    <a:pt x="1063" y="2781"/>
                    <a:pt x="1200" y="2552"/>
                  </a:cubicBezTo>
                  <a:cubicBezTo>
                    <a:pt x="1230" y="2613"/>
                    <a:pt x="1291" y="2659"/>
                    <a:pt x="1352" y="2689"/>
                  </a:cubicBezTo>
                  <a:cubicBezTo>
                    <a:pt x="1372" y="2689"/>
                    <a:pt x="1393" y="2696"/>
                    <a:pt x="1413" y="2696"/>
                  </a:cubicBezTo>
                  <a:cubicBezTo>
                    <a:pt x="1423" y="2696"/>
                    <a:pt x="1433" y="2694"/>
                    <a:pt x="1444" y="2689"/>
                  </a:cubicBezTo>
                  <a:lnTo>
                    <a:pt x="1444" y="2689"/>
                  </a:lnTo>
                  <a:cubicBezTo>
                    <a:pt x="1398" y="2887"/>
                    <a:pt x="1352" y="3101"/>
                    <a:pt x="1337" y="3299"/>
                  </a:cubicBezTo>
                  <a:cubicBezTo>
                    <a:pt x="1329" y="3329"/>
                    <a:pt x="1352" y="3344"/>
                    <a:pt x="1377" y="3344"/>
                  </a:cubicBezTo>
                  <a:cubicBezTo>
                    <a:pt x="1402" y="3344"/>
                    <a:pt x="1428" y="3329"/>
                    <a:pt x="1428" y="3299"/>
                  </a:cubicBezTo>
                  <a:cubicBezTo>
                    <a:pt x="1459" y="3085"/>
                    <a:pt x="1489" y="2872"/>
                    <a:pt x="1550" y="2674"/>
                  </a:cubicBezTo>
                  <a:cubicBezTo>
                    <a:pt x="1581" y="2659"/>
                    <a:pt x="1611" y="2628"/>
                    <a:pt x="1642" y="2598"/>
                  </a:cubicBezTo>
                  <a:cubicBezTo>
                    <a:pt x="1703" y="2638"/>
                    <a:pt x="1777" y="2666"/>
                    <a:pt x="1852" y="2666"/>
                  </a:cubicBezTo>
                  <a:cubicBezTo>
                    <a:pt x="1889" y="2666"/>
                    <a:pt x="1926" y="2659"/>
                    <a:pt x="1962" y="2644"/>
                  </a:cubicBezTo>
                  <a:cubicBezTo>
                    <a:pt x="2038" y="2613"/>
                    <a:pt x="2099" y="2567"/>
                    <a:pt x="2114" y="2491"/>
                  </a:cubicBezTo>
                  <a:cubicBezTo>
                    <a:pt x="2114" y="2491"/>
                    <a:pt x="2114" y="2506"/>
                    <a:pt x="2129" y="2506"/>
                  </a:cubicBezTo>
                  <a:cubicBezTo>
                    <a:pt x="2190" y="2750"/>
                    <a:pt x="2251" y="2994"/>
                    <a:pt x="2327" y="3238"/>
                  </a:cubicBezTo>
                  <a:cubicBezTo>
                    <a:pt x="2334" y="3264"/>
                    <a:pt x="2355" y="3277"/>
                    <a:pt x="2376" y="3277"/>
                  </a:cubicBezTo>
                  <a:cubicBezTo>
                    <a:pt x="2402" y="3277"/>
                    <a:pt x="2427" y="3257"/>
                    <a:pt x="2419" y="3222"/>
                  </a:cubicBezTo>
                  <a:lnTo>
                    <a:pt x="2221" y="2476"/>
                  </a:lnTo>
                  <a:cubicBezTo>
                    <a:pt x="2214" y="2456"/>
                    <a:pt x="2202" y="2445"/>
                    <a:pt x="2187" y="2441"/>
                  </a:cubicBezTo>
                  <a:lnTo>
                    <a:pt x="2187" y="2441"/>
                  </a:lnTo>
                  <a:cubicBezTo>
                    <a:pt x="2239" y="2431"/>
                    <a:pt x="2295" y="2405"/>
                    <a:pt x="2343" y="2369"/>
                  </a:cubicBezTo>
                  <a:cubicBezTo>
                    <a:pt x="2510" y="2445"/>
                    <a:pt x="2678" y="2522"/>
                    <a:pt x="2830" y="2598"/>
                  </a:cubicBezTo>
                  <a:cubicBezTo>
                    <a:pt x="2839" y="2602"/>
                    <a:pt x="2847" y="2604"/>
                    <a:pt x="2854" y="2604"/>
                  </a:cubicBezTo>
                  <a:cubicBezTo>
                    <a:pt x="2902" y="2604"/>
                    <a:pt x="2928" y="2533"/>
                    <a:pt x="2876" y="2506"/>
                  </a:cubicBezTo>
                  <a:cubicBezTo>
                    <a:pt x="2723" y="2430"/>
                    <a:pt x="2571" y="2369"/>
                    <a:pt x="2403" y="2293"/>
                  </a:cubicBezTo>
                  <a:cubicBezTo>
                    <a:pt x="2403" y="2293"/>
                    <a:pt x="2403" y="2293"/>
                    <a:pt x="2403" y="2278"/>
                  </a:cubicBezTo>
                  <a:cubicBezTo>
                    <a:pt x="2434" y="2232"/>
                    <a:pt x="2449" y="2156"/>
                    <a:pt x="2434" y="2095"/>
                  </a:cubicBezTo>
                  <a:cubicBezTo>
                    <a:pt x="2434" y="2065"/>
                    <a:pt x="2419" y="2019"/>
                    <a:pt x="2403" y="2004"/>
                  </a:cubicBezTo>
                  <a:cubicBezTo>
                    <a:pt x="2388" y="1988"/>
                    <a:pt x="2373" y="1958"/>
                    <a:pt x="2373" y="1943"/>
                  </a:cubicBezTo>
                  <a:cubicBezTo>
                    <a:pt x="2373" y="1935"/>
                    <a:pt x="2373" y="1935"/>
                    <a:pt x="2375" y="1935"/>
                  </a:cubicBezTo>
                  <a:cubicBezTo>
                    <a:pt x="2377" y="1935"/>
                    <a:pt x="2381" y="1935"/>
                    <a:pt x="2388" y="1927"/>
                  </a:cubicBezTo>
                  <a:cubicBezTo>
                    <a:pt x="2495" y="1836"/>
                    <a:pt x="2541" y="1714"/>
                    <a:pt x="2510" y="1577"/>
                  </a:cubicBezTo>
                  <a:cubicBezTo>
                    <a:pt x="2708" y="1562"/>
                    <a:pt x="2906" y="1516"/>
                    <a:pt x="3089" y="1455"/>
                  </a:cubicBezTo>
                  <a:cubicBezTo>
                    <a:pt x="3142" y="1442"/>
                    <a:pt x="3126" y="1358"/>
                    <a:pt x="3080" y="1358"/>
                  </a:cubicBezTo>
                  <a:cubicBezTo>
                    <a:pt x="3073" y="1358"/>
                    <a:pt x="3066" y="1360"/>
                    <a:pt x="3059" y="1364"/>
                  </a:cubicBezTo>
                  <a:cubicBezTo>
                    <a:pt x="2876" y="1440"/>
                    <a:pt x="2678" y="1470"/>
                    <a:pt x="2480" y="1486"/>
                  </a:cubicBezTo>
                  <a:cubicBezTo>
                    <a:pt x="2449" y="1425"/>
                    <a:pt x="2388" y="1379"/>
                    <a:pt x="2327" y="1348"/>
                  </a:cubicBezTo>
                  <a:lnTo>
                    <a:pt x="2358" y="1348"/>
                  </a:lnTo>
                  <a:lnTo>
                    <a:pt x="2921" y="1029"/>
                  </a:lnTo>
                  <a:cubicBezTo>
                    <a:pt x="2974" y="1002"/>
                    <a:pt x="2936" y="931"/>
                    <a:pt x="2895" y="931"/>
                  </a:cubicBezTo>
                  <a:cubicBezTo>
                    <a:pt x="2889" y="931"/>
                    <a:pt x="2882" y="933"/>
                    <a:pt x="2876" y="937"/>
                  </a:cubicBezTo>
                  <a:cubicBezTo>
                    <a:pt x="2693" y="1044"/>
                    <a:pt x="2495" y="1150"/>
                    <a:pt x="2312" y="1242"/>
                  </a:cubicBezTo>
                  <a:cubicBezTo>
                    <a:pt x="2312" y="1166"/>
                    <a:pt x="2282" y="1089"/>
                    <a:pt x="2221" y="1044"/>
                  </a:cubicBezTo>
                  <a:cubicBezTo>
                    <a:pt x="2169" y="1001"/>
                    <a:pt x="2113" y="982"/>
                    <a:pt x="2057" y="982"/>
                  </a:cubicBezTo>
                  <a:cubicBezTo>
                    <a:pt x="2014" y="982"/>
                    <a:pt x="1971" y="993"/>
                    <a:pt x="1931" y="1013"/>
                  </a:cubicBezTo>
                  <a:cubicBezTo>
                    <a:pt x="1885" y="907"/>
                    <a:pt x="1779" y="830"/>
                    <a:pt x="1672" y="815"/>
                  </a:cubicBezTo>
                  <a:cubicBezTo>
                    <a:pt x="1657" y="556"/>
                    <a:pt x="1626" y="297"/>
                    <a:pt x="1596" y="38"/>
                  </a:cubicBezTo>
                  <a:cubicBezTo>
                    <a:pt x="1590" y="13"/>
                    <a:pt x="1570" y="1"/>
                    <a:pt x="15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1"/>
            <p:cNvSpPr/>
            <p:nvPr/>
          </p:nvSpPr>
          <p:spPr>
            <a:xfrm flipH="1">
              <a:off x="5464400" y="2188156"/>
              <a:ext cx="331472" cy="357664"/>
            </a:xfrm>
            <a:custGeom>
              <a:avLst/>
              <a:gdLst/>
              <a:ahLst/>
              <a:cxnLst/>
              <a:rect l="l" t="t" r="r" b="b"/>
              <a:pathLst>
                <a:path w="4556" h="4916" extrusionOk="0">
                  <a:moveTo>
                    <a:pt x="2043" y="1"/>
                  </a:moveTo>
                  <a:cubicBezTo>
                    <a:pt x="1955" y="1"/>
                    <a:pt x="1867" y="13"/>
                    <a:pt x="1783" y="30"/>
                  </a:cubicBezTo>
                  <a:cubicBezTo>
                    <a:pt x="1615" y="60"/>
                    <a:pt x="1463" y="106"/>
                    <a:pt x="1341" y="213"/>
                  </a:cubicBezTo>
                  <a:cubicBezTo>
                    <a:pt x="1097" y="426"/>
                    <a:pt x="1052" y="807"/>
                    <a:pt x="1082" y="1096"/>
                  </a:cubicBezTo>
                  <a:cubicBezTo>
                    <a:pt x="1113" y="1325"/>
                    <a:pt x="1174" y="1538"/>
                    <a:pt x="1296" y="1721"/>
                  </a:cubicBezTo>
                  <a:cubicBezTo>
                    <a:pt x="1143" y="1645"/>
                    <a:pt x="960" y="1599"/>
                    <a:pt x="793" y="1584"/>
                  </a:cubicBezTo>
                  <a:cubicBezTo>
                    <a:pt x="760" y="1580"/>
                    <a:pt x="726" y="1579"/>
                    <a:pt x="693" y="1579"/>
                  </a:cubicBezTo>
                  <a:cubicBezTo>
                    <a:pt x="570" y="1579"/>
                    <a:pt x="447" y="1603"/>
                    <a:pt x="351" y="1675"/>
                  </a:cubicBezTo>
                  <a:cubicBezTo>
                    <a:pt x="229" y="1767"/>
                    <a:pt x="153" y="1904"/>
                    <a:pt x="107" y="2056"/>
                  </a:cubicBezTo>
                  <a:cubicBezTo>
                    <a:pt x="0" y="2346"/>
                    <a:pt x="46" y="2681"/>
                    <a:pt x="229" y="2925"/>
                  </a:cubicBezTo>
                  <a:cubicBezTo>
                    <a:pt x="397" y="3168"/>
                    <a:pt x="671" y="3321"/>
                    <a:pt x="960" y="3351"/>
                  </a:cubicBezTo>
                  <a:cubicBezTo>
                    <a:pt x="1082" y="3351"/>
                    <a:pt x="1189" y="3336"/>
                    <a:pt x="1296" y="3305"/>
                  </a:cubicBezTo>
                  <a:lnTo>
                    <a:pt x="1296" y="3305"/>
                  </a:lnTo>
                  <a:cubicBezTo>
                    <a:pt x="1158" y="3503"/>
                    <a:pt x="1037" y="3702"/>
                    <a:pt x="991" y="3930"/>
                  </a:cubicBezTo>
                  <a:cubicBezTo>
                    <a:pt x="945" y="4189"/>
                    <a:pt x="1006" y="4463"/>
                    <a:pt x="1174" y="4677"/>
                  </a:cubicBezTo>
                  <a:cubicBezTo>
                    <a:pt x="1302" y="4838"/>
                    <a:pt x="1492" y="4915"/>
                    <a:pt x="1688" y="4915"/>
                  </a:cubicBezTo>
                  <a:cubicBezTo>
                    <a:pt x="1771" y="4915"/>
                    <a:pt x="1854" y="4902"/>
                    <a:pt x="1935" y="4875"/>
                  </a:cubicBezTo>
                  <a:cubicBezTo>
                    <a:pt x="2210" y="4768"/>
                    <a:pt x="2408" y="4524"/>
                    <a:pt x="2499" y="4250"/>
                  </a:cubicBezTo>
                  <a:cubicBezTo>
                    <a:pt x="2514" y="4174"/>
                    <a:pt x="2530" y="4098"/>
                    <a:pt x="2545" y="4006"/>
                  </a:cubicBezTo>
                  <a:cubicBezTo>
                    <a:pt x="2575" y="4128"/>
                    <a:pt x="2636" y="4250"/>
                    <a:pt x="2712" y="4357"/>
                  </a:cubicBezTo>
                  <a:cubicBezTo>
                    <a:pt x="2871" y="4568"/>
                    <a:pt x="3122" y="4734"/>
                    <a:pt x="3385" y="4734"/>
                  </a:cubicBezTo>
                  <a:cubicBezTo>
                    <a:pt x="3425" y="4734"/>
                    <a:pt x="3465" y="4730"/>
                    <a:pt x="3505" y="4722"/>
                  </a:cubicBezTo>
                  <a:cubicBezTo>
                    <a:pt x="3809" y="4661"/>
                    <a:pt x="4038" y="4372"/>
                    <a:pt x="4114" y="4082"/>
                  </a:cubicBezTo>
                  <a:cubicBezTo>
                    <a:pt x="4190" y="3808"/>
                    <a:pt x="4160" y="3503"/>
                    <a:pt x="4008" y="3260"/>
                  </a:cubicBezTo>
                  <a:cubicBezTo>
                    <a:pt x="3855" y="3016"/>
                    <a:pt x="3596" y="2879"/>
                    <a:pt x="3368" y="2726"/>
                  </a:cubicBezTo>
                  <a:cubicBezTo>
                    <a:pt x="3535" y="2711"/>
                    <a:pt x="3703" y="2681"/>
                    <a:pt x="3870" y="2635"/>
                  </a:cubicBezTo>
                  <a:cubicBezTo>
                    <a:pt x="4160" y="2544"/>
                    <a:pt x="4465" y="2330"/>
                    <a:pt x="4526" y="1995"/>
                  </a:cubicBezTo>
                  <a:cubicBezTo>
                    <a:pt x="4556" y="1828"/>
                    <a:pt x="4526" y="1629"/>
                    <a:pt x="4465" y="1462"/>
                  </a:cubicBezTo>
                  <a:cubicBezTo>
                    <a:pt x="4419" y="1325"/>
                    <a:pt x="4327" y="1203"/>
                    <a:pt x="4206" y="1111"/>
                  </a:cubicBezTo>
                  <a:cubicBezTo>
                    <a:pt x="4060" y="1005"/>
                    <a:pt x="3877" y="947"/>
                    <a:pt x="3697" y="947"/>
                  </a:cubicBezTo>
                  <a:cubicBezTo>
                    <a:pt x="3594" y="947"/>
                    <a:pt x="3492" y="966"/>
                    <a:pt x="3398" y="1005"/>
                  </a:cubicBezTo>
                  <a:cubicBezTo>
                    <a:pt x="3230" y="1066"/>
                    <a:pt x="3078" y="1188"/>
                    <a:pt x="2956" y="1340"/>
                  </a:cubicBezTo>
                  <a:cubicBezTo>
                    <a:pt x="2971" y="1142"/>
                    <a:pt x="2941" y="959"/>
                    <a:pt x="2865" y="791"/>
                  </a:cubicBezTo>
                  <a:cubicBezTo>
                    <a:pt x="2804" y="624"/>
                    <a:pt x="2728" y="472"/>
                    <a:pt x="2621" y="319"/>
                  </a:cubicBezTo>
                  <a:cubicBezTo>
                    <a:pt x="2530" y="182"/>
                    <a:pt x="2408" y="75"/>
                    <a:pt x="2255" y="30"/>
                  </a:cubicBezTo>
                  <a:cubicBezTo>
                    <a:pt x="2187" y="9"/>
                    <a:pt x="2115" y="1"/>
                    <a:pt x="20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 flipH="1">
              <a:off x="5511255" y="2243303"/>
              <a:ext cx="227432" cy="243002"/>
            </a:xfrm>
            <a:custGeom>
              <a:avLst/>
              <a:gdLst/>
              <a:ahLst/>
              <a:cxnLst/>
              <a:rect l="l" t="t" r="r" b="b"/>
              <a:pathLst>
                <a:path w="3126" h="3340" extrusionOk="0">
                  <a:moveTo>
                    <a:pt x="1652" y="917"/>
                  </a:moveTo>
                  <a:cubicBezTo>
                    <a:pt x="1744" y="917"/>
                    <a:pt x="1820" y="993"/>
                    <a:pt x="1835" y="1100"/>
                  </a:cubicBezTo>
                  <a:cubicBezTo>
                    <a:pt x="1843" y="1125"/>
                    <a:pt x="1861" y="1136"/>
                    <a:pt x="1880" y="1136"/>
                  </a:cubicBezTo>
                  <a:cubicBezTo>
                    <a:pt x="1896" y="1136"/>
                    <a:pt x="1913" y="1129"/>
                    <a:pt x="1926" y="1115"/>
                  </a:cubicBezTo>
                  <a:cubicBezTo>
                    <a:pt x="1957" y="1092"/>
                    <a:pt x="1999" y="1081"/>
                    <a:pt x="2041" y="1081"/>
                  </a:cubicBezTo>
                  <a:cubicBezTo>
                    <a:pt x="2083" y="1081"/>
                    <a:pt x="2125" y="1092"/>
                    <a:pt x="2155" y="1115"/>
                  </a:cubicBezTo>
                  <a:cubicBezTo>
                    <a:pt x="2216" y="1176"/>
                    <a:pt x="2231" y="1268"/>
                    <a:pt x="2185" y="1344"/>
                  </a:cubicBezTo>
                  <a:cubicBezTo>
                    <a:pt x="2170" y="1374"/>
                    <a:pt x="2185" y="1405"/>
                    <a:pt x="2216" y="1420"/>
                  </a:cubicBezTo>
                  <a:cubicBezTo>
                    <a:pt x="2323" y="1435"/>
                    <a:pt x="2414" y="1527"/>
                    <a:pt x="2414" y="1633"/>
                  </a:cubicBezTo>
                  <a:cubicBezTo>
                    <a:pt x="2414" y="1679"/>
                    <a:pt x="2414" y="1740"/>
                    <a:pt x="2384" y="1770"/>
                  </a:cubicBezTo>
                  <a:cubicBezTo>
                    <a:pt x="2353" y="1816"/>
                    <a:pt x="2307" y="1847"/>
                    <a:pt x="2277" y="1892"/>
                  </a:cubicBezTo>
                  <a:cubicBezTo>
                    <a:pt x="2246" y="1938"/>
                    <a:pt x="2262" y="1984"/>
                    <a:pt x="2292" y="2029"/>
                  </a:cubicBezTo>
                  <a:cubicBezTo>
                    <a:pt x="2323" y="2075"/>
                    <a:pt x="2338" y="2121"/>
                    <a:pt x="2338" y="2182"/>
                  </a:cubicBezTo>
                  <a:cubicBezTo>
                    <a:pt x="2310" y="2279"/>
                    <a:pt x="2218" y="2351"/>
                    <a:pt x="2121" y="2351"/>
                  </a:cubicBezTo>
                  <a:cubicBezTo>
                    <a:pt x="2112" y="2351"/>
                    <a:pt x="2103" y="2351"/>
                    <a:pt x="2094" y="2349"/>
                  </a:cubicBezTo>
                  <a:cubicBezTo>
                    <a:pt x="2086" y="2346"/>
                    <a:pt x="2079" y="2344"/>
                    <a:pt x="2072" y="2344"/>
                  </a:cubicBezTo>
                  <a:cubicBezTo>
                    <a:pt x="2050" y="2344"/>
                    <a:pt x="2033" y="2361"/>
                    <a:pt x="2033" y="2395"/>
                  </a:cubicBezTo>
                  <a:cubicBezTo>
                    <a:pt x="2033" y="2471"/>
                    <a:pt x="1972" y="2532"/>
                    <a:pt x="1896" y="2563"/>
                  </a:cubicBezTo>
                  <a:cubicBezTo>
                    <a:pt x="1880" y="2565"/>
                    <a:pt x="1865" y="2567"/>
                    <a:pt x="1849" y="2567"/>
                  </a:cubicBezTo>
                  <a:cubicBezTo>
                    <a:pt x="1774" y="2567"/>
                    <a:pt x="1700" y="2537"/>
                    <a:pt x="1637" y="2486"/>
                  </a:cubicBezTo>
                  <a:cubicBezTo>
                    <a:pt x="1633" y="2482"/>
                    <a:pt x="1628" y="2480"/>
                    <a:pt x="1622" y="2480"/>
                  </a:cubicBezTo>
                  <a:cubicBezTo>
                    <a:pt x="1607" y="2480"/>
                    <a:pt x="1587" y="2495"/>
                    <a:pt x="1576" y="2517"/>
                  </a:cubicBezTo>
                  <a:cubicBezTo>
                    <a:pt x="1561" y="2532"/>
                    <a:pt x="1546" y="2547"/>
                    <a:pt x="1515" y="2563"/>
                  </a:cubicBezTo>
                  <a:cubicBezTo>
                    <a:pt x="1500" y="2563"/>
                    <a:pt x="1469" y="2563"/>
                    <a:pt x="1454" y="2593"/>
                  </a:cubicBezTo>
                  <a:lnTo>
                    <a:pt x="1378" y="2593"/>
                  </a:lnTo>
                  <a:cubicBezTo>
                    <a:pt x="1302" y="2563"/>
                    <a:pt x="1256" y="2486"/>
                    <a:pt x="1256" y="2395"/>
                  </a:cubicBezTo>
                  <a:cubicBezTo>
                    <a:pt x="1266" y="2366"/>
                    <a:pt x="1244" y="2349"/>
                    <a:pt x="1219" y="2349"/>
                  </a:cubicBezTo>
                  <a:cubicBezTo>
                    <a:pt x="1205" y="2349"/>
                    <a:pt x="1191" y="2354"/>
                    <a:pt x="1180" y="2365"/>
                  </a:cubicBezTo>
                  <a:cubicBezTo>
                    <a:pt x="1152" y="2392"/>
                    <a:pt x="1119" y="2404"/>
                    <a:pt x="1085" y="2404"/>
                  </a:cubicBezTo>
                  <a:cubicBezTo>
                    <a:pt x="1026" y="2404"/>
                    <a:pt x="965" y="2368"/>
                    <a:pt x="936" y="2319"/>
                  </a:cubicBezTo>
                  <a:cubicBezTo>
                    <a:pt x="860" y="2212"/>
                    <a:pt x="921" y="2060"/>
                    <a:pt x="997" y="1984"/>
                  </a:cubicBezTo>
                  <a:cubicBezTo>
                    <a:pt x="1012" y="1938"/>
                    <a:pt x="997" y="1892"/>
                    <a:pt x="951" y="1892"/>
                  </a:cubicBezTo>
                  <a:cubicBezTo>
                    <a:pt x="875" y="1892"/>
                    <a:pt x="829" y="1816"/>
                    <a:pt x="829" y="1740"/>
                  </a:cubicBezTo>
                  <a:cubicBezTo>
                    <a:pt x="829" y="1648"/>
                    <a:pt x="906" y="1572"/>
                    <a:pt x="967" y="1527"/>
                  </a:cubicBezTo>
                  <a:cubicBezTo>
                    <a:pt x="997" y="1496"/>
                    <a:pt x="1012" y="1450"/>
                    <a:pt x="967" y="1435"/>
                  </a:cubicBezTo>
                  <a:cubicBezTo>
                    <a:pt x="906" y="1405"/>
                    <a:pt x="860" y="1313"/>
                    <a:pt x="906" y="1252"/>
                  </a:cubicBezTo>
                  <a:cubicBezTo>
                    <a:pt x="929" y="1214"/>
                    <a:pt x="967" y="1199"/>
                    <a:pt x="1005" y="1199"/>
                  </a:cubicBezTo>
                  <a:cubicBezTo>
                    <a:pt x="1043" y="1199"/>
                    <a:pt x="1081" y="1214"/>
                    <a:pt x="1104" y="1237"/>
                  </a:cubicBezTo>
                  <a:cubicBezTo>
                    <a:pt x="1119" y="1245"/>
                    <a:pt x="1134" y="1249"/>
                    <a:pt x="1148" y="1249"/>
                  </a:cubicBezTo>
                  <a:cubicBezTo>
                    <a:pt x="1161" y="1249"/>
                    <a:pt x="1172" y="1245"/>
                    <a:pt x="1180" y="1237"/>
                  </a:cubicBezTo>
                  <a:cubicBezTo>
                    <a:pt x="1210" y="1237"/>
                    <a:pt x="1241" y="1207"/>
                    <a:pt x="1226" y="1176"/>
                  </a:cubicBezTo>
                  <a:cubicBezTo>
                    <a:pt x="1210" y="1146"/>
                    <a:pt x="1226" y="1115"/>
                    <a:pt x="1241" y="1100"/>
                  </a:cubicBezTo>
                  <a:cubicBezTo>
                    <a:pt x="1252" y="1089"/>
                    <a:pt x="1265" y="1086"/>
                    <a:pt x="1279" y="1086"/>
                  </a:cubicBezTo>
                  <a:cubicBezTo>
                    <a:pt x="1295" y="1086"/>
                    <a:pt x="1310" y="1089"/>
                    <a:pt x="1325" y="1089"/>
                  </a:cubicBezTo>
                  <a:cubicBezTo>
                    <a:pt x="1333" y="1089"/>
                    <a:pt x="1341" y="1088"/>
                    <a:pt x="1348" y="1085"/>
                  </a:cubicBezTo>
                  <a:cubicBezTo>
                    <a:pt x="1424" y="1070"/>
                    <a:pt x="1439" y="993"/>
                    <a:pt x="1500" y="948"/>
                  </a:cubicBezTo>
                  <a:cubicBezTo>
                    <a:pt x="1530" y="932"/>
                    <a:pt x="1561" y="917"/>
                    <a:pt x="1591" y="917"/>
                  </a:cubicBezTo>
                  <a:cubicBezTo>
                    <a:pt x="1596" y="922"/>
                    <a:pt x="1603" y="924"/>
                    <a:pt x="1610" y="924"/>
                  </a:cubicBezTo>
                  <a:cubicBezTo>
                    <a:pt x="1625" y="924"/>
                    <a:pt x="1642" y="917"/>
                    <a:pt x="1652" y="917"/>
                  </a:cubicBezTo>
                  <a:close/>
                  <a:moveTo>
                    <a:pt x="1535" y="0"/>
                  </a:moveTo>
                  <a:cubicBezTo>
                    <a:pt x="1507" y="0"/>
                    <a:pt x="1475" y="26"/>
                    <a:pt x="1485" y="64"/>
                  </a:cubicBezTo>
                  <a:cubicBezTo>
                    <a:pt x="1515" y="323"/>
                    <a:pt x="1546" y="567"/>
                    <a:pt x="1561" y="826"/>
                  </a:cubicBezTo>
                  <a:cubicBezTo>
                    <a:pt x="1530" y="826"/>
                    <a:pt x="1500" y="841"/>
                    <a:pt x="1469" y="856"/>
                  </a:cubicBezTo>
                  <a:cubicBezTo>
                    <a:pt x="1424" y="887"/>
                    <a:pt x="1393" y="917"/>
                    <a:pt x="1363" y="963"/>
                  </a:cubicBezTo>
                  <a:cubicBezTo>
                    <a:pt x="1348" y="978"/>
                    <a:pt x="1332" y="993"/>
                    <a:pt x="1317" y="993"/>
                  </a:cubicBezTo>
                  <a:cubicBezTo>
                    <a:pt x="1317" y="993"/>
                    <a:pt x="1317" y="978"/>
                    <a:pt x="1302" y="978"/>
                  </a:cubicBezTo>
                  <a:cubicBezTo>
                    <a:pt x="1195" y="689"/>
                    <a:pt x="1089" y="384"/>
                    <a:pt x="997" y="94"/>
                  </a:cubicBezTo>
                  <a:cubicBezTo>
                    <a:pt x="985" y="71"/>
                    <a:pt x="965" y="61"/>
                    <a:pt x="945" y="61"/>
                  </a:cubicBezTo>
                  <a:cubicBezTo>
                    <a:pt x="912" y="61"/>
                    <a:pt x="881" y="87"/>
                    <a:pt x="890" y="125"/>
                  </a:cubicBezTo>
                  <a:cubicBezTo>
                    <a:pt x="997" y="414"/>
                    <a:pt x="1104" y="704"/>
                    <a:pt x="1210" y="993"/>
                  </a:cubicBezTo>
                  <a:cubicBezTo>
                    <a:pt x="1165" y="1024"/>
                    <a:pt x="1119" y="1070"/>
                    <a:pt x="1119" y="1130"/>
                  </a:cubicBezTo>
                  <a:cubicBezTo>
                    <a:pt x="1086" y="1114"/>
                    <a:pt x="1047" y="1106"/>
                    <a:pt x="1009" y="1106"/>
                  </a:cubicBezTo>
                  <a:cubicBezTo>
                    <a:pt x="939" y="1106"/>
                    <a:pt x="869" y="1133"/>
                    <a:pt x="829" y="1191"/>
                  </a:cubicBezTo>
                  <a:cubicBezTo>
                    <a:pt x="769" y="1283"/>
                    <a:pt x="784" y="1405"/>
                    <a:pt x="860" y="1481"/>
                  </a:cubicBezTo>
                  <a:cubicBezTo>
                    <a:pt x="799" y="1527"/>
                    <a:pt x="769" y="1588"/>
                    <a:pt x="738" y="1648"/>
                  </a:cubicBezTo>
                  <a:cubicBezTo>
                    <a:pt x="738" y="1633"/>
                    <a:pt x="723" y="1618"/>
                    <a:pt x="708" y="1618"/>
                  </a:cubicBezTo>
                  <a:cubicBezTo>
                    <a:pt x="494" y="1588"/>
                    <a:pt x="281" y="1542"/>
                    <a:pt x="68" y="1481"/>
                  </a:cubicBezTo>
                  <a:cubicBezTo>
                    <a:pt x="59" y="1477"/>
                    <a:pt x="52" y="1475"/>
                    <a:pt x="45" y="1475"/>
                  </a:cubicBezTo>
                  <a:cubicBezTo>
                    <a:pt x="4" y="1475"/>
                    <a:pt x="0" y="1546"/>
                    <a:pt x="52" y="1572"/>
                  </a:cubicBezTo>
                  <a:cubicBezTo>
                    <a:pt x="266" y="1648"/>
                    <a:pt x="479" y="1694"/>
                    <a:pt x="708" y="1725"/>
                  </a:cubicBezTo>
                  <a:lnTo>
                    <a:pt x="723" y="1725"/>
                  </a:lnTo>
                  <a:cubicBezTo>
                    <a:pt x="723" y="1740"/>
                    <a:pt x="723" y="1755"/>
                    <a:pt x="723" y="1755"/>
                  </a:cubicBezTo>
                  <a:cubicBezTo>
                    <a:pt x="723" y="1831"/>
                    <a:pt x="753" y="1877"/>
                    <a:pt x="799" y="1923"/>
                  </a:cubicBezTo>
                  <a:cubicBezTo>
                    <a:pt x="601" y="1984"/>
                    <a:pt x="403" y="2029"/>
                    <a:pt x="205" y="2060"/>
                  </a:cubicBezTo>
                  <a:cubicBezTo>
                    <a:pt x="129" y="2075"/>
                    <a:pt x="159" y="2167"/>
                    <a:pt x="220" y="2167"/>
                  </a:cubicBezTo>
                  <a:cubicBezTo>
                    <a:pt x="431" y="2121"/>
                    <a:pt x="626" y="2076"/>
                    <a:pt x="837" y="2031"/>
                  </a:cubicBezTo>
                  <a:lnTo>
                    <a:pt x="837" y="2031"/>
                  </a:lnTo>
                  <a:cubicBezTo>
                    <a:pt x="783" y="2149"/>
                    <a:pt x="773" y="2278"/>
                    <a:pt x="860" y="2380"/>
                  </a:cubicBezTo>
                  <a:cubicBezTo>
                    <a:pt x="921" y="2456"/>
                    <a:pt x="1012" y="2502"/>
                    <a:pt x="1104" y="2502"/>
                  </a:cubicBezTo>
                  <a:cubicBezTo>
                    <a:pt x="967" y="2730"/>
                    <a:pt x="829" y="2959"/>
                    <a:pt x="692" y="3187"/>
                  </a:cubicBezTo>
                  <a:cubicBezTo>
                    <a:pt x="672" y="3228"/>
                    <a:pt x="706" y="3262"/>
                    <a:pt x="740" y="3262"/>
                  </a:cubicBezTo>
                  <a:cubicBezTo>
                    <a:pt x="757" y="3262"/>
                    <a:pt x="774" y="3253"/>
                    <a:pt x="784" y="3233"/>
                  </a:cubicBezTo>
                  <a:cubicBezTo>
                    <a:pt x="921" y="3004"/>
                    <a:pt x="1058" y="2776"/>
                    <a:pt x="1180" y="2547"/>
                  </a:cubicBezTo>
                  <a:cubicBezTo>
                    <a:pt x="1210" y="2608"/>
                    <a:pt x="1271" y="2654"/>
                    <a:pt x="1332" y="2685"/>
                  </a:cubicBezTo>
                  <a:cubicBezTo>
                    <a:pt x="1363" y="2700"/>
                    <a:pt x="1393" y="2700"/>
                    <a:pt x="1424" y="2700"/>
                  </a:cubicBezTo>
                  <a:cubicBezTo>
                    <a:pt x="1378" y="2898"/>
                    <a:pt x="1348" y="3096"/>
                    <a:pt x="1317" y="3294"/>
                  </a:cubicBezTo>
                  <a:cubicBezTo>
                    <a:pt x="1309" y="3324"/>
                    <a:pt x="1332" y="3340"/>
                    <a:pt x="1357" y="3340"/>
                  </a:cubicBezTo>
                  <a:cubicBezTo>
                    <a:pt x="1382" y="3340"/>
                    <a:pt x="1408" y="3324"/>
                    <a:pt x="1408" y="3294"/>
                  </a:cubicBezTo>
                  <a:cubicBezTo>
                    <a:pt x="1439" y="3081"/>
                    <a:pt x="1485" y="2883"/>
                    <a:pt x="1530" y="2669"/>
                  </a:cubicBezTo>
                  <a:cubicBezTo>
                    <a:pt x="1561" y="2654"/>
                    <a:pt x="1591" y="2624"/>
                    <a:pt x="1622" y="2593"/>
                  </a:cubicBezTo>
                  <a:cubicBezTo>
                    <a:pt x="1693" y="2634"/>
                    <a:pt x="1764" y="2661"/>
                    <a:pt x="1835" y="2661"/>
                  </a:cubicBezTo>
                  <a:cubicBezTo>
                    <a:pt x="1871" y="2661"/>
                    <a:pt x="1906" y="2654"/>
                    <a:pt x="1942" y="2639"/>
                  </a:cubicBezTo>
                  <a:cubicBezTo>
                    <a:pt x="2018" y="2624"/>
                    <a:pt x="2079" y="2563"/>
                    <a:pt x="2109" y="2502"/>
                  </a:cubicBezTo>
                  <a:cubicBezTo>
                    <a:pt x="2170" y="2745"/>
                    <a:pt x="2246" y="3004"/>
                    <a:pt x="2307" y="3248"/>
                  </a:cubicBezTo>
                  <a:cubicBezTo>
                    <a:pt x="2313" y="3272"/>
                    <a:pt x="2330" y="3281"/>
                    <a:pt x="2348" y="3281"/>
                  </a:cubicBezTo>
                  <a:cubicBezTo>
                    <a:pt x="2377" y="3281"/>
                    <a:pt x="2408" y="3255"/>
                    <a:pt x="2399" y="3218"/>
                  </a:cubicBezTo>
                  <a:lnTo>
                    <a:pt x="2201" y="2471"/>
                  </a:lnTo>
                  <a:cubicBezTo>
                    <a:pt x="2201" y="2452"/>
                    <a:pt x="2177" y="2439"/>
                    <a:pt x="2156" y="2439"/>
                  </a:cubicBezTo>
                  <a:cubicBezTo>
                    <a:pt x="2143" y="2439"/>
                    <a:pt x="2130" y="2444"/>
                    <a:pt x="2125" y="2456"/>
                  </a:cubicBezTo>
                  <a:cubicBezTo>
                    <a:pt x="2125" y="2456"/>
                    <a:pt x="2125" y="2441"/>
                    <a:pt x="2125" y="2441"/>
                  </a:cubicBezTo>
                  <a:cubicBezTo>
                    <a:pt x="2201" y="2441"/>
                    <a:pt x="2277" y="2410"/>
                    <a:pt x="2323" y="2365"/>
                  </a:cubicBezTo>
                  <a:cubicBezTo>
                    <a:pt x="2323" y="2365"/>
                    <a:pt x="2338" y="2380"/>
                    <a:pt x="2338" y="2380"/>
                  </a:cubicBezTo>
                  <a:cubicBezTo>
                    <a:pt x="2490" y="2441"/>
                    <a:pt x="2658" y="2517"/>
                    <a:pt x="2825" y="2593"/>
                  </a:cubicBezTo>
                  <a:cubicBezTo>
                    <a:pt x="2832" y="2597"/>
                    <a:pt x="2838" y="2599"/>
                    <a:pt x="2845" y="2599"/>
                  </a:cubicBezTo>
                  <a:cubicBezTo>
                    <a:pt x="2886" y="2599"/>
                    <a:pt x="2924" y="2528"/>
                    <a:pt x="2871" y="2502"/>
                  </a:cubicBezTo>
                  <a:cubicBezTo>
                    <a:pt x="2704" y="2441"/>
                    <a:pt x="2551" y="2365"/>
                    <a:pt x="2384" y="2288"/>
                  </a:cubicBezTo>
                  <a:lnTo>
                    <a:pt x="2399" y="2288"/>
                  </a:lnTo>
                  <a:cubicBezTo>
                    <a:pt x="2429" y="2227"/>
                    <a:pt x="2429" y="2151"/>
                    <a:pt x="2429" y="2090"/>
                  </a:cubicBezTo>
                  <a:cubicBezTo>
                    <a:pt x="2414" y="2060"/>
                    <a:pt x="2414" y="2029"/>
                    <a:pt x="2384" y="1999"/>
                  </a:cubicBezTo>
                  <a:cubicBezTo>
                    <a:pt x="2384" y="1984"/>
                    <a:pt x="2368" y="1968"/>
                    <a:pt x="2353" y="1953"/>
                  </a:cubicBezTo>
                  <a:cubicBezTo>
                    <a:pt x="2353" y="1938"/>
                    <a:pt x="2353" y="1938"/>
                    <a:pt x="2368" y="1923"/>
                  </a:cubicBezTo>
                  <a:cubicBezTo>
                    <a:pt x="2475" y="1831"/>
                    <a:pt x="2536" y="1709"/>
                    <a:pt x="2505" y="1572"/>
                  </a:cubicBezTo>
                  <a:cubicBezTo>
                    <a:pt x="2704" y="1557"/>
                    <a:pt x="2886" y="1527"/>
                    <a:pt x="3069" y="1450"/>
                  </a:cubicBezTo>
                  <a:cubicBezTo>
                    <a:pt x="3125" y="1436"/>
                    <a:pt x="3104" y="1357"/>
                    <a:pt x="3064" y="1357"/>
                  </a:cubicBezTo>
                  <a:cubicBezTo>
                    <a:pt x="3061" y="1357"/>
                    <a:pt x="3057" y="1358"/>
                    <a:pt x="3054" y="1359"/>
                  </a:cubicBezTo>
                  <a:cubicBezTo>
                    <a:pt x="2856" y="1435"/>
                    <a:pt x="2673" y="1481"/>
                    <a:pt x="2460" y="1481"/>
                  </a:cubicBezTo>
                  <a:cubicBezTo>
                    <a:pt x="2429" y="1420"/>
                    <a:pt x="2384" y="1374"/>
                    <a:pt x="2323" y="1344"/>
                  </a:cubicBezTo>
                  <a:lnTo>
                    <a:pt x="2338" y="1344"/>
                  </a:lnTo>
                  <a:lnTo>
                    <a:pt x="2917" y="1024"/>
                  </a:lnTo>
                  <a:cubicBezTo>
                    <a:pt x="2956" y="998"/>
                    <a:pt x="2928" y="926"/>
                    <a:pt x="2880" y="926"/>
                  </a:cubicBezTo>
                  <a:cubicBezTo>
                    <a:pt x="2873" y="926"/>
                    <a:pt x="2864" y="928"/>
                    <a:pt x="2856" y="932"/>
                  </a:cubicBezTo>
                  <a:cubicBezTo>
                    <a:pt x="2673" y="1039"/>
                    <a:pt x="2490" y="1146"/>
                    <a:pt x="2307" y="1252"/>
                  </a:cubicBezTo>
                  <a:cubicBezTo>
                    <a:pt x="2307" y="1176"/>
                    <a:pt x="2277" y="1100"/>
                    <a:pt x="2216" y="1039"/>
                  </a:cubicBezTo>
                  <a:cubicBezTo>
                    <a:pt x="2161" y="1002"/>
                    <a:pt x="2094" y="982"/>
                    <a:pt x="2030" y="982"/>
                  </a:cubicBezTo>
                  <a:cubicBezTo>
                    <a:pt x="1988" y="982"/>
                    <a:pt x="1947" y="991"/>
                    <a:pt x="1911" y="1009"/>
                  </a:cubicBezTo>
                  <a:cubicBezTo>
                    <a:pt x="1866" y="902"/>
                    <a:pt x="1774" y="841"/>
                    <a:pt x="1652" y="826"/>
                  </a:cubicBezTo>
                  <a:cubicBezTo>
                    <a:pt x="1652" y="567"/>
                    <a:pt x="1622" y="292"/>
                    <a:pt x="1576" y="33"/>
                  </a:cubicBezTo>
                  <a:cubicBezTo>
                    <a:pt x="1570" y="10"/>
                    <a:pt x="1553" y="0"/>
                    <a:pt x="1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1"/>
            <p:cNvSpPr/>
            <p:nvPr/>
          </p:nvSpPr>
          <p:spPr>
            <a:xfrm flipH="1">
              <a:off x="6347855" y="3086015"/>
              <a:ext cx="330380" cy="357664"/>
            </a:xfrm>
            <a:custGeom>
              <a:avLst/>
              <a:gdLst/>
              <a:ahLst/>
              <a:cxnLst/>
              <a:rect l="l" t="t" r="r" b="b"/>
              <a:pathLst>
                <a:path w="4541" h="4916" extrusionOk="0">
                  <a:moveTo>
                    <a:pt x="2028" y="1"/>
                  </a:moveTo>
                  <a:cubicBezTo>
                    <a:pt x="1940" y="1"/>
                    <a:pt x="1852" y="13"/>
                    <a:pt x="1768" y="30"/>
                  </a:cubicBezTo>
                  <a:cubicBezTo>
                    <a:pt x="1616" y="60"/>
                    <a:pt x="1448" y="106"/>
                    <a:pt x="1326" y="213"/>
                  </a:cubicBezTo>
                  <a:cubicBezTo>
                    <a:pt x="1082" y="426"/>
                    <a:pt x="1037" y="807"/>
                    <a:pt x="1082" y="1112"/>
                  </a:cubicBezTo>
                  <a:cubicBezTo>
                    <a:pt x="1098" y="1325"/>
                    <a:pt x="1174" y="1538"/>
                    <a:pt x="1296" y="1736"/>
                  </a:cubicBezTo>
                  <a:cubicBezTo>
                    <a:pt x="1143" y="1645"/>
                    <a:pt x="961" y="1599"/>
                    <a:pt x="793" y="1584"/>
                  </a:cubicBezTo>
                  <a:cubicBezTo>
                    <a:pt x="760" y="1581"/>
                    <a:pt x="727" y="1579"/>
                    <a:pt x="693" y="1579"/>
                  </a:cubicBezTo>
                  <a:cubicBezTo>
                    <a:pt x="571" y="1579"/>
                    <a:pt x="447" y="1604"/>
                    <a:pt x="351" y="1675"/>
                  </a:cubicBezTo>
                  <a:cubicBezTo>
                    <a:pt x="214" y="1767"/>
                    <a:pt x="138" y="1919"/>
                    <a:pt x="92" y="2056"/>
                  </a:cubicBezTo>
                  <a:cubicBezTo>
                    <a:pt x="1" y="2346"/>
                    <a:pt x="46" y="2681"/>
                    <a:pt x="229" y="2940"/>
                  </a:cubicBezTo>
                  <a:cubicBezTo>
                    <a:pt x="397" y="3168"/>
                    <a:pt x="671" y="3321"/>
                    <a:pt x="961" y="3351"/>
                  </a:cubicBezTo>
                  <a:cubicBezTo>
                    <a:pt x="1067" y="3351"/>
                    <a:pt x="1174" y="3351"/>
                    <a:pt x="1280" y="3321"/>
                  </a:cubicBezTo>
                  <a:lnTo>
                    <a:pt x="1280" y="3321"/>
                  </a:lnTo>
                  <a:cubicBezTo>
                    <a:pt x="1143" y="3504"/>
                    <a:pt x="1037" y="3702"/>
                    <a:pt x="991" y="3930"/>
                  </a:cubicBezTo>
                  <a:cubicBezTo>
                    <a:pt x="945" y="4189"/>
                    <a:pt x="991" y="4479"/>
                    <a:pt x="1159" y="4677"/>
                  </a:cubicBezTo>
                  <a:cubicBezTo>
                    <a:pt x="1287" y="4838"/>
                    <a:pt x="1477" y="4916"/>
                    <a:pt x="1673" y="4916"/>
                  </a:cubicBezTo>
                  <a:cubicBezTo>
                    <a:pt x="1756" y="4916"/>
                    <a:pt x="1839" y="4902"/>
                    <a:pt x="1920" y="4875"/>
                  </a:cubicBezTo>
                  <a:cubicBezTo>
                    <a:pt x="2210" y="4783"/>
                    <a:pt x="2408" y="4524"/>
                    <a:pt x="2484" y="4250"/>
                  </a:cubicBezTo>
                  <a:cubicBezTo>
                    <a:pt x="2515" y="4174"/>
                    <a:pt x="2530" y="4098"/>
                    <a:pt x="2530" y="4022"/>
                  </a:cubicBezTo>
                  <a:cubicBezTo>
                    <a:pt x="2576" y="4143"/>
                    <a:pt x="2636" y="4250"/>
                    <a:pt x="2713" y="4357"/>
                  </a:cubicBezTo>
                  <a:cubicBezTo>
                    <a:pt x="2858" y="4568"/>
                    <a:pt x="3107" y="4734"/>
                    <a:pt x="3380" y="4734"/>
                  </a:cubicBezTo>
                  <a:cubicBezTo>
                    <a:pt x="3421" y="4734"/>
                    <a:pt x="3463" y="4730"/>
                    <a:pt x="3505" y="4722"/>
                  </a:cubicBezTo>
                  <a:cubicBezTo>
                    <a:pt x="3810" y="4661"/>
                    <a:pt x="4023" y="4372"/>
                    <a:pt x="4114" y="4098"/>
                  </a:cubicBezTo>
                  <a:cubicBezTo>
                    <a:pt x="4191" y="3824"/>
                    <a:pt x="4145" y="3504"/>
                    <a:pt x="3992" y="3260"/>
                  </a:cubicBezTo>
                  <a:cubicBezTo>
                    <a:pt x="3840" y="3016"/>
                    <a:pt x="3596" y="2879"/>
                    <a:pt x="3368" y="2742"/>
                  </a:cubicBezTo>
                  <a:cubicBezTo>
                    <a:pt x="3535" y="2727"/>
                    <a:pt x="3703" y="2696"/>
                    <a:pt x="3855" y="2635"/>
                  </a:cubicBezTo>
                  <a:cubicBezTo>
                    <a:pt x="4160" y="2544"/>
                    <a:pt x="4450" y="2330"/>
                    <a:pt x="4511" y="2010"/>
                  </a:cubicBezTo>
                  <a:cubicBezTo>
                    <a:pt x="4541" y="1828"/>
                    <a:pt x="4511" y="1630"/>
                    <a:pt x="4465" y="1462"/>
                  </a:cubicBezTo>
                  <a:cubicBezTo>
                    <a:pt x="4404" y="1325"/>
                    <a:pt x="4328" y="1203"/>
                    <a:pt x="4206" y="1112"/>
                  </a:cubicBezTo>
                  <a:cubicBezTo>
                    <a:pt x="4060" y="1005"/>
                    <a:pt x="3878" y="947"/>
                    <a:pt x="3697" y="947"/>
                  </a:cubicBezTo>
                  <a:cubicBezTo>
                    <a:pt x="3594" y="947"/>
                    <a:pt x="3492" y="966"/>
                    <a:pt x="3398" y="1005"/>
                  </a:cubicBezTo>
                  <a:cubicBezTo>
                    <a:pt x="3215" y="1066"/>
                    <a:pt x="3063" y="1188"/>
                    <a:pt x="2956" y="1340"/>
                  </a:cubicBezTo>
                  <a:cubicBezTo>
                    <a:pt x="2972" y="1157"/>
                    <a:pt x="2926" y="959"/>
                    <a:pt x="2865" y="792"/>
                  </a:cubicBezTo>
                  <a:cubicBezTo>
                    <a:pt x="2804" y="624"/>
                    <a:pt x="2713" y="472"/>
                    <a:pt x="2621" y="319"/>
                  </a:cubicBezTo>
                  <a:cubicBezTo>
                    <a:pt x="2515" y="182"/>
                    <a:pt x="2408" y="75"/>
                    <a:pt x="2240" y="30"/>
                  </a:cubicBezTo>
                  <a:cubicBezTo>
                    <a:pt x="2172" y="9"/>
                    <a:pt x="2100" y="1"/>
                    <a:pt x="20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 flipH="1">
              <a:off x="6393619" y="3141163"/>
              <a:ext cx="228596" cy="243002"/>
            </a:xfrm>
            <a:custGeom>
              <a:avLst/>
              <a:gdLst/>
              <a:ahLst/>
              <a:cxnLst/>
              <a:rect l="l" t="t" r="r" b="b"/>
              <a:pathLst>
                <a:path w="3142" h="3340" extrusionOk="0">
                  <a:moveTo>
                    <a:pt x="1653" y="917"/>
                  </a:moveTo>
                  <a:cubicBezTo>
                    <a:pt x="1745" y="917"/>
                    <a:pt x="1836" y="993"/>
                    <a:pt x="1851" y="1100"/>
                  </a:cubicBezTo>
                  <a:cubicBezTo>
                    <a:pt x="1851" y="1125"/>
                    <a:pt x="1870" y="1137"/>
                    <a:pt x="1889" y="1137"/>
                  </a:cubicBezTo>
                  <a:cubicBezTo>
                    <a:pt x="1904" y="1137"/>
                    <a:pt x="1921" y="1129"/>
                    <a:pt x="1927" y="1115"/>
                  </a:cubicBezTo>
                  <a:cubicBezTo>
                    <a:pt x="1958" y="1092"/>
                    <a:pt x="2000" y="1081"/>
                    <a:pt x="2044" y="1081"/>
                  </a:cubicBezTo>
                  <a:cubicBezTo>
                    <a:pt x="2087" y="1081"/>
                    <a:pt x="2133" y="1092"/>
                    <a:pt x="2171" y="1115"/>
                  </a:cubicBezTo>
                  <a:cubicBezTo>
                    <a:pt x="2232" y="1176"/>
                    <a:pt x="2232" y="1268"/>
                    <a:pt x="2202" y="1344"/>
                  </a:cubicBezTo>
                  <a:cubicBezTo>
                    <a:pt x="2186" y="1374"/>
                    <a:pt x="2202" y="1405"/>
                    <a:pt x="2232" y="1420"/>
                  </a:cubicBezTo>
                  <a:cubicBezTo>
                    <a:pt x="2339" y="1435"/>
                    <a:pt x="2415" y="1527"/>
                    <a:pt x="2430" y="1633"/>
                  </a:cubicBezTo>
                  <a:cubicBezTo>
                    <a:pt x="2430" y="1679"/>
                    <a:pt x="2415" y="1740"/>
                    <a:pt x="2385" y="1770"/>
                  </a:cubicBezTo>
                  <a:cubicBezTo>
                    <a:pt x="2354" y="1816"/>
                    <a:pt x="2308" y="1847"/>
                    <a:pt x="2293" y="1877"/>
                  </a:cubicBezTo>
                  <a:cubicBezTo>
                    <a:pt x="2263" y="1938"/>
                    <a:pt x="2278" y="1984"/>
                    <a:pt x="2293" y="2029"/>
                  </a:cubicBezTo>
                  <a:cubicBezTo>
                    <a:pt x="2324" y="2075"/>
                    <a:pt x="2354" y="2121"/>
                    <a:pt x="2339" y="2182"/>
                  </a:cubicBezTo>
                  <a:cubicBezTo>
                    <a:pt x="2325" y="2279"/>
                    <a:pt x="2235" y="2351"/>
                    <a:pt x="2138" y="2351"/>
                  </a:cubicBezTo>
                  <a:cubicBezTo>
                    <a:pt x="2129" y="2351"/>
                    <a:pt x="2119" y="2351"/>
                    <a:pt x="2110" y="2349"/>
                  </a:cubicBezTo>
                  <a:cubicBezTo>
                    <a:pt x="2103" y="2346"/>
                    <a:pt x="2095" y="2344"/>
                    <a:pt x="2088" y="2344"/>
                  </a:cubicBezTo>
                  <a:cubicBezTo>
                    <a:pt x="2066" y="2344"/>
                    <a:pt x="2049" y="2361"/>
                    <a:pt x="2049" y="2395"/>
                  </a:cubicBezTo>
                  <a:cubicBezTo>
                    <a:pt x="2049" y="2471"/>
                    <a:pt x="1988" y="2532"/>
                    <a:pt x="1912" y="2563"/>
                  </a:cubicBezTo>
                  <a:cubicBezTo>
                    <a:pt x="1896" y="2565"/>
                    <a:pt x="1880" y="2567"/>
                    <a:pt x="1864" y="2567"/>
                  </a:cubicBezTo>
                  <a:cubicBezTo>
                    <a:pt x="1789" y="2567"/>
                    <a:pt x="1716" y="2539"/>
                    <a:pt x="1653" y="2502"/>
                  </a:cubicBezTo>
                  <a:cubicBezTo>
                    <a:pt x="1641" y="2495"/>
                    <a:pt x="1628" y="2492"/>
                    <a:pt x="1616" y="2492"/>
                  </a:cubicBezTo>
                  <a:cubicBezTo>
                    <a:pt x="1600" y="2492"/>
                    <a:pt x="1586" y="2499"/>
                    <a:pt x="1577" y="2517"/>
                  </a:cubicBezTo>
                  <a:cubicBezTo>
                    <a:pt x="1562" y="2532"/>
                    <a:pt x="1547" y="2563"/>
                    <a:pt x="1531" y="2563"/>
                  </a:cubicBezTo>
                  <a:cubicBezTo>
                    <a:pt x="1501" y="2563"/>
                    <a:pt x="1470" y="2563"/>
                    <a:pt x="1455" y="2593"/>
                  </a:cubicBezTo>
                  <a:lnTo>
                    <a:pt x="1379" y="2593"/>
                  </a:lnTo>
                  <a:cubicBezTo>
                    <a:pt x="1303" y="2563"/>
                    <a:pt x="1257" y="2487"/>
                    <a:pt x="1272" y="2395"/>
                  </a:cubicBezTo>
                  <a:cubicBezTo>
                    <a:pt x="1272" y="2366"/>
                    <a:pt x="1247" y="2349"/>
                    <a:pt x="1221" y="2349"/>
                  </a:cubicBezTo>
                  <a:cubicBezTo>
                    <a:pt x="1206" y="2349"/>
                    <a:pt x="1192" y="2354"/>
                    <a:pt x="1181" y="2365"/>
                  </a:cubicBezTo>
                  <a:cubicBezTo>
                    <a:pt x="1159" y="2392"/>
                    <a:pt x="1129" y="2404"/>
                    <a:pt x="1097" y="2404"/>
                  </a:cubicBezTo>
                  <a:cubicBezTo>
                    <a:pt x="1040" y="2404"/>
                    <a:pt x="976" y="2368"/>
                    <a:pt x="937" y="2319"/>
                  </a:cubicBezTo>
                  <a:cubicBezTo>
                    <a:pt x="876" y="2212"/>
                    <a:pt x="922" y="2060"/>
                    <a:pt x="998" y="1984"/>
                  </a:cubicBezTo>
                  <a:cubicBezTo>
                    <a:pt x="1029" y="1938"/>
                    <a:pt x="1013" y="1892"/>
                    <a:pt x="968" y="1892"/>
                  </a:cubicBezTo>
                  <a:cubicBezTo>
                    <a:pt x="891" y="1892"/>
                    <a:pt x="830" y="1816"/>
                    <a:pt x="830" y="1740"/>
                  </a:cubicBezTo>
                  <a:cubicBezTo>
                    <a:pt x="830" y="1649"/>
                    <a:pt x="907" y="1572"/>
                    <a:pt x="983" y="1527"/>
                  </a:cubicBezTo>
                  <a:cubicBezTo>
                    <a:pt x="1013" y="1496"/>
                    <a:pt x="1013" y="1450"/>
                    <a:pt x="983" y="1435"/>
                  </a:cubicBezTo>
                  <a:cubicBezTo>
                    <a:pt x="907" y="1405"/>
                    <a:pt x="876" y="1313"/>
                    <a:pt x="922" y="1252"/>
                  </a:cubicBezTo>
                  <a:cubicBezTo>
                    <a:pt x="945" y="1214"/>
                    <a:pt x="979" y="1199"/>
                    <a:pt x="1015" y="1199"/>
                  </a:cubicBezTo>
                  <a:cubicBezTo>
                    <a:pt x="1051" y="1199"/>
                    <a:pt x="1089" y="1214"/>
                    <a:pt x="1120" y="1237"/>
                  </a:cubicBezTo>
                  <a:cubicBezTo>
                    <a:pt x="1128" y="1245"/>
                    <a:pt x="1139" y="1249"/>
                    <a:pt x="1150" y="1249"/>
                  </a:cubicBezTo>
                  <a:cubicBezTo>
                    <a:pt x="1162" y="1249"/>
                    <a:pt x="1173" y="1245"/>
                    <a:pt x="1181" y="1237"/>
                  </a:cubicBezTo>
                  <a:cubicBezTo>
                    <a:pt x="1211" y="1237"/>
                    <a:pt x="1257" y="1207"/>
                    <a:pt x="1242" y="1176"/>
                  </a:cubicBezTo>
                  <a:cubicBezTo>
                    <a:pt x="1227" y="1146"/>
                    <a:pt x="1227" y="1115"/>
                    <a:pt x="1257" y="1100"/>
                  </a:cubicBezTo>
                  <a:cubicBezTo>
                    <a:pt x="1268" y="1089"/>
                    <a:pt x="1280" y="1086"/>
                    <a:pt x="1291" y="1086"/>
                  </a:cubicBezTo>
                  <a:cubicBezTo>
                    <a:pt x="1303" y="1086"/>
                    <a:pt x="1315" y="1089"/>
                    <a:pt x="1328" y="1089"/>
                  </a:cubicBezTo>
                  <a:cubicBezTo>
                    <a:pt x="1335" y="1089"/>
                    <a:pt x="1342" y="1088"/>
                    <a:pt x="1348" y="1085"/>
                  </a:cubicBezTo>
                  <a:cubicBezTo>
                    <a:pt x="1425" y="1070"/>
                    <a:pt x="1455" y="993"/>
                    <a:pt x="1501" y="948"/>
                  </a:cubicBezTo>
                  <a:cubicBezTo>
                    <a:pt x="1547" y="932"/>
                    <a:pt x="1562" y="917"/>
                    <a:pt x="1607" y="917"/>
                  </a:cubicBezTo>
                  <a:cubicBezTo>
                    <a:pt x="1613" y="922"/>
                    <a:pt x="1618" y="924"/>
                    <a:pt x="1623" y="924"/>
                  </a:cubicBezTo>
                  <a:cubicBezTo>
                    <a:pt x="1633" y="924"/>
                    <a:pt x="1643" y="917"/>
                    <a:pt x="1653" y="917"/>
                  </a:cubicBezTo>
                  <a:close/>
                  <a:moveTo>
                    <a:pt x="1551" y="0"/>
                  </a:moveTo>
                  <a:cubicBezTo>
                    <a:pt x="1521" y="0"/>
                    <a:pt x="1486" y="26"/>
                    <a:pt x="1486" y="64"/>
                  </a:cubicBezTo>
                  <a:cubicBezTo>
                    <a:pt x="1531" y="323"/>
                    <a:pt x="1562" y="567"/>
                    <a:pt x="1562" y="826"/>
                  </a:cubicBezTo>
                  <a:cubicBezTo>
                    <a:pt x="1531" y="826"/>
                    <a:pt x="1501" y="841"/>
                    <a:pt x="1486" y="856"/>
                  </a:cubicBezTo>
                  <a:cubicBezTo>
                    <a:pt x="1440" y="887"/>
                    <a:pt x="1394" y="917"/>
                    <a:pt x="1364" y="963"/>
                  </a:cubicBezTo>
                  <a:cubicBezTo>
                    <a:pt x="1348" y="978"/>
                    <a:pt x="1348" y="993"/>
                    <a:pt x="1318" y="993"/>
                  </a:cubicBezTo>
                  <a:cubicBezTo>
                    <a:pt x="1318" y="993"/>
                    <a:pt x="1318" y="978"/>
                    <a:pt x="1318" y="978"/>
                  </a:cubicBezTo>
                  <a:cubicBezTo>
                    <a:pt x="1211" y="689"/>
                    <a:pt x="1105" y="384"/>
                    <a:pt x="998" y="95"/>
                  </a:cubicBezTo>
                  <a:cubicBezTo>
                    <a:pt x="992" y="71"/>
                    <a:pt x="973" y="61"/>
                    <a:pt x="953" y="61"/>
                  </a:cubicBezTo>
                  <a:cubicBezTo>
                    <a:pt x="921" y="61"/>
                    <a:pt x="888" y="87"/>
                    <a:pt x="907" y="125"/>
                  </a:cubicBezTo>
                  <a:cubicBezTo>
                    <a:pt x="1013" y="414"/>
                    <a:pt x="1120" y="704"/>
                    <a:pt x="1227" y="1009"/>
                  </a:cubicBezTo>
                  <a:cubicBezTo>
                    <a:pt x="1166" y="1024"/>
                    <a:pt x="1135" y="1070"/>
                    <a:pt x="1120" y="1131"/>
                  </a:cubicBezTo>
                  <a:cubicBezTo>
                    <a:pt x="1087" y="1114"/>
                    <a:pt x="1050" y="1106"/>
                    <a:pt x="1013" y="1106"/>
                  </a:cubicBezTo>
                  <a:cubicBezTo>
                    <a:pt x="947" y="1106"/>
                    <a:pt x="879" y="1133"/>
                    <a:pt x="830" y="1191"/>
                  </a:cubicBezTo>
                  <a:cubicBezTo>
                    <a:pt x="769" y="1283"/>
                    <a:pt x="785" y="1405"/>
                    <a:pt x="861" y="1481"/>
                  </a:cubicBezTo>
                  <a:cubicBezTo>
                    <a:pt x="815" y="1527"/>
                    <a:pt x="769" y="1588"/>
                    <a:pt x="754" y="1649"/>
                  </a:cubicBezTo>
                  <a:cubicBezTo>
                    <a:pt x="739" y="1633"/>
                    <a:pt x="724" y="1618"/>
                    <a:pt x="709" y="1618"/>
                  </a:cubicBezTo>
                  <a:cubicBezTo>
                    <a:pt x="495" y="1588"/>
                    <a:pt x="282" y="1542"/>
                    <a:pt x="84" y="1481"/>
                  </a:cubicBezTo>
                  <a:cubicBezTo>
                    <a:pt x="76" y="1477"/>
                    <a:pt x="69" y="1476"/>
                    <a:pt x="63" y="1476"/>
                  </a:cubicBezTo>
                  <a:cubicBezTo>
                    <a:pt x="17" y="1476"/>
                    <a:pt x="0" y="1559"/>
                    <a:pt x="53" y="1572"/>
                  </a:cubicBezTo>
                  <a:cubicBezTo>
                    <a:pt x="267" y="1649"/>
                    <a:pt x="480" y="1694"/>
                    <a:pt x="709" y="1725"/>
                  </a:cubicBezTo>
                  <a:lnTo>
                    <a:pt x="739" y="1725"/>
                  </a:lnTo>
                  <a:cubicBezTo>
                    <a:pt x="724" y="1740"/>
                    <a:pt x="724" y="1755"/>
                    <a:pt x="739" y="1770"/>
                  </a:cubicBezTo>
                  <a:cubicBezTo>
                    <a:pt x="739" y="1831"/>
                    <a:pt x="769" y="1892"/>
                    <a:pt x="815" y="1923"/>
                  </a:cubicBezTo>
                  <a:cubicBezTo>
                    <a:pt x="617" y="1984"/>
                    <a:pt x="419" y="2029"/>
                    <a:pt x="206" y="2060"/>
                  </a:cubicBezTo>
                  <a:cubicBezTo>
                    <a:pt x="145" y="2075"/>
                    <a:pt x="175" y="2167"/>
                    <a:pt x="236" y="2167"/>
                  </a:cubicBezTo>
                  <a:cubicBezTo>
                    <a:pt x="434" y="2121"/>
                    <a:pt x="648" y="2075"/>
                    <a:pt x="846" y="2029"/>
                  </a:cubicBezTo>
                  <a:cubicBezTo>
                    <a:pt x="846" y="2029"/>
                    <a:pt x="846" y="2014"/>
                    <a:pt x="861" y="2014"/>
                  </a:cubicBezTo>
                  <a:cubicBezTo>
                    <a:pt x="800" y="2136"/>
                    <a:pt x="785" y="2273"/>
                    <a:pt x="861" y="2395"/>
                  </a:cubicBezTo>
                  <a:cubicBezTo>
                    <a:pt x="922" y="2456"/>
                    <a:pt x="1013" y="2502"/>
                    <a:pt x="1105" y="2502"/>
                  </a:cubicBezTo>
                  <a:cubicBezTo>
                    <a:pt x="983" y="2730"/>
                    <a:pt x="846" y="2959"/>
                    <a:pt x="709" y="3187"/>
                  </a:cubicBezTo>
                  <a:cubicBezTo>
                    <a:pt x="688" y="3228"/>
                    <a:pt x="715" y="3262"/>
                    <a:pt x="745" y="3262"/>
                  </a:cubicBezTo>
                  <a:cubicBezTo>
                    <a:pt x="759" y="3262"/>
                    <a:pt x="775" y="3253"/>
                    <a:pt x="785" y="3233"/>
                  </a:cubicBezTo>
                  <a:cubicBezTo>
                    <a:pt x="922" y="3005"/>
                    <a:pt x="1059" y="2776"/>
                    <a:pt x="1196" y="2547"/>
                  </a:cubicBezTo>
                  <a:cubicBezTo>
                    <a:pt x="1227" y="2608"/>
                    <a:pt x="1288" y="2669"/>
                    <a:pt x="1348" y="2685"/>
                  </a:cubicBezTo>
                  <a:cubicBezTo>
                    <a:pt x="1379" y="2700"/>
                    <a:pt x="1409" y="2700"/>
                    <a:pt x="1440" y="2700"/>
                  </a:cubicBezTo>
                  <a:cubicBezTo>
                    <a:pt x="1394" y="2898"/>
                    <a:pt x="1348" y="3096"/>
                    <a:pt x="1333" y="3294"/>
                  </a:cubicBezTo>
                  <a:cubicBezTo>
                    <a:pt x="1326" y="3325"/>
                    <a:pt x="1348" y="3340"/>
                    <a:pt x="1373" y="3340"/>
                  </a:cubicBezTo>
                  <a:cubicBezTo>
                    <a:pt x="1398" y="3340"/>
                    <a:pt x="1425" y="3325"/>
                    <a:pt x="1425" y="3294"/>
                  </a:cubicBezTo>
                  <a:cubicBezTo>
                    <a:pt x="1455" y="3081"/>
                    <a:pt x="1486" y="2883"/>
                    <a:pt x="1547" y="2669"/>
                  </a:cubicBezTo>
                  <a:cubicBezTo>
                    <a:pt x="1577" y="2654"/>
                    <a:pt x="1607" y="2639"/>
                    <a:pt x="1638" y="2608"/>
                  </a:cubicBezTo>
                  <a:cubicBezTo>
                    <a:pt x="1697" y="2638"/>
                    <a:pt x="1770" y="2662"/>
                    <a:pt x="1843" y="2662"/>
                  </a:cubicBezTo>
                  <a:cubicBezTo>
                    <a:pt x="1882" y="2662"/>
                    <a:pt x="1921" y="2655"/>
                    <a:pt x="1958" y="2639"/>
                  </a:cubicBezTo>
                  <a:cubicBezTo>
                    <a:pt x="2034" y="2624"/>
                    <a:pt x="2095" y="2563"/>
                    <a:pt x="2110" y="2502"/>
                  </a:cubicBezTo>
                  <a:lnTo>
                    <a:pt x="2125" y="2502"/>
                  </a:lnTo>
                  <a:cubicBezTo>
                    <a:pt x="2186" y="2746"/>
                    <a:pt x="2247" y="3005"/>
                    <a:pt x="2324" y="3248"/>
                  </a:cubicBezTo>
                  <a:cubicBezTo>
                    <a:pt x="2329" y="3272"/>
                    <a:pt x="2346" y="3282"/>
                    <a:pt x="2364" y="3282"/>
                  </a:cubicBezTo>
                  <a:cubicBezTo>
                    <a:pt x="2393" y="3282"/>
                    <a:pt x="2424" y="3256"/>
                    <a:pt x="2415" y="3218"/>
                  </a:cubicBezTo>
                  <a:lnTo>
                    <a:pt x="2217" y="2471"/>
                  </a:lnTo>
                  <a:cubicBezTo>
                    <a:pt x="2208" y="2453"/>
                    <a:pt x="2189" y="2446"/>
                    <a:pt x="2168" y="2446"/>
                  </a:cubicBezTo>
                  <a:cubicBezTo>
                    <a:pt x="2158" y="2446"/>
                    <a:pt x="2147" y="2448"/>
                    <a:pt x="2137" y="2451"/>
                  </a:cubicBezTo>
                  <a:lnTo>
                    <a:pt x="2137" y="2451"/>
                  </a:lnTo>
                  <a:cubicBezTo>
                    <a:pt x="2141" y="2447"/>
                    <a:pt x="2141" y="2441"/>
                    <a:pt x="2141" y="2441"/>
                  </a:cubicBezTo>
                  <a:cubicBezTo>
                    <a:pt x="2217" y="2441"/>
                    <a:pt x="2278" y="2410"/>
                    <a:pt x="2339" y="2365"/>
                  </a:cubicBezTo>
                  <a:cubicBezTo>
                    <a:pt x="2339" y="2380"/>
                    <a:pt x="2339" y="2380"/>
                    <a:pt x="2339" y="2380"/>
                  </a:cubicBezTo>
                  <a:cubicBezTo>
                    <a:pt x="2506" y="2456"/>
                    <a:pt x="2674" y="2517"/>
                    <a:pt x="2826" y="2593"/>
                  </a:cubicBezTo>
                  <a:cubicBezTo>
                    <a:pt x="2835" y="2597"/>
                    <a:pt x="2843" y="2599"/>
                    <a:pt x="2851" y="2599"/>
                  </a:cubicBezTo>
                  <a:cubicBezTo>
                    <a:pt x="2898" y="2599"/>
                    <a:pt x="2924" y="2530"/>
                    <a:pt x="2872" y="2517"/>
                  </a:cubicBezTo>
                  <a:cubicBezTo>
                    <a:pt x="2720" y="2441"/>
                    <a:pt x="2567" y="2365"/>
                    <a:pt x="2400" y="2288"/>
                  </a:cubicBezTo>
                  <a:cubicBezTo>
                    <a:pt x="2430" y="2228"/>
                    <a:pt x="2445" y="2151"/>
                    <a:pt x="2430" y="2090"/>
                  </a:cubicBezTo>
                  <a:cubicBezTo>
                    <a:pt x="2430" y="2060"/>
                    <a:pt x="2415" y="2029"/>
                    <a:pt x="2400" y="1999"/>
                  </a:cubicBezTo>
                  <a:cubicBezTo>
                    <a:pt x="2385" y="1984"/>
                    <a:pt x="2369" y="1969"/>
                    <a:pt x="2369" y="1953"/>
                  </a:cubicBezTo>
                  <a:cubicBezTo>
                    <a:pt x="2369" y="1938"/>
                    <a:pt x="2369" y="1938"/>
                    <a:pt x="2385" y="1923"/>
                  </a:cubicBezTo>
                  <a:cubicBezTo>
                    <a:pt x="2491" y="1831"/>
                    <a:pt x="2537" y="1710"/>
                    <a:pt x="2506" y="1572"/>
                  </a:cubicBezTo>
                  <a:cubicBezTo>
                    <a:pt x="2704" y="1557"/>
                    <a:pt x="2903" y="1527"/>
                    <a:pt x="3085" y="1450"/>
                  </a:cubicBezTo>
                  <a:cubicBezTo>
                    <a:pt x="3142" y="1436"/>
                    <a:pt x="3120" y="1357"/>
                    <a:pt x="3068" y="1357"/>
                  </a:cubicBezTo>
                  <a:cubicBezTo>
                    <a:pt x="3064" y="1357"/>
                    <a:pt x="3060" y="1358"/>
                    <a:pt x="3055" y="1359"/>
                  </a:cubicBezTo>
                  <a:cubicBezTo>
                    <a:pt x="2872" y="1435"/>
                    <a:pt x="2674" y="1481"/>
                    <a:pt x="2476" y="1481"/>
                  </a:cubicBezTo>
                  <a:cubicBezTo>
                    <a:pt x="2445" y="1420"/>
                    <a:pt x="2385" y="1374"/>
                    <a:pt x="2324" y="1344"/>
                  </a:cubicBezTo>
                  <a:lnTo>
                    <a:pt x="2354" y="1344"/>
                  </a:lnTo>
                  <a:lnTo>
                    <a:pt x="2918" y="1024"/>
                  </a:lnTo>
                  <a:cubicBezTo>
                    <a:pt x="2970" y="998"/>
                    <a:pt x="2932" y="926"/>
                    <a:pt x="2892" y="926"/>
                  </a:cubicBezTo>
                  <a:cubicBezTo>
                    <a:pt x="2885" y="926"/>
                    <a:pt x="2878" y="928"/>
                    <a:pt x="2872" y="932"/>
                  </a:cubicBezTo>
                  <a:cubicBezTo>
                    <a:pt x="2689" y="1039"/>
                    <a:pt x="2491" y="1146"/>
                    <a:pt x="2308" y="1252"/>
                  </a:cubicBezTo>
                  <a:cubicBezTo>
                    <a:pt x="2308" y="1176"/>
                    <a:pt x="2278" y="1100"/>
                    <a:pt x="2217" y="1039"/>
                  </a:cubicBezTo>
                  <a:cubicBezTo>
                    <a:pt x="2162" y="1002"/>
                    <a:pt x="2101" y="982"/>
                    <a:pt x="2041" y="982"/>
                  </a:cubicBezTo>
                  <a:cubicBezTo>
                    <a:pt x="2002" y="982"/>
                    <a:pt x="1963" y="991"/>
                    <a:pt x="1927" y="1009"/>
                  </a:cubicBezTo>
                  <a:cubicBezTo>
                    <a:pt x="1882" y="902"/>
                    <a:pt x="1775" y="841"/>
                    <a:pt x="1668" y="826"/>
                  </a:cubicBezTo>
                  <a:cubicBezTo>
                    <a:pt x="1653" y="567"/>
                    <a:pt x="1623" y="293"/>
                    <a:pt x="1592" y="34"/>
                  </a:cubicBezTo>
                  <a:cubicBezTo>
                    <a:pt x="1586" y="10"/>
                    <a:pt x="1569" y="0"/>
                    <a:pt x="15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1"/>
            <p:cNvSpPr/>
            <p:nvPr/>
          </p:nvSpPr>
          <p:spPr>
            <a:xfrm flipH="1">
              <a:off x="6752442" y="3072192"/>
              <a:ext cx="330380" cy="357955"/>
            </a:xfrm>
            <a:custGeom>
              <a:avLst/>
              <a:gdLst/>
              <a:ahLst/>
              <a:cxnLst/>
              <a:rect l="l" t="t" r="r" b="b"/>
              <a:pathLst>
                <a:path w="4541" h="4920" extrusionOk="0">
                  <a:moveTo>
                    <a:pt x="1980" y="0"/>
                  </a:moveTo>
                  <a:cubicBezTo>
                    <a:pt x="1908" y="0"/>
                    <a:pt x="1836" y="8"/>
                    <a:pt x="1768" y="22"/>
                  </a:cubicBezTo>
                  <a:cubicBezTo>
                    <a:pt x="1616" y="52"/>
                    <a:pt x="1448" y="113"/>
                    <a:pt x="1326" y="220"/>
                  </a:cubicBezTo>
                  <a:cubicBezTo>
                    <a:pt x="1082" y="418"/>
                    <a:pt x="1037" y="799"/>
                    <a:pt x="1082" y="1103"/>
                  </a:cubicBezTo>
                  <a:cubicBezTo>
                    <a:pt x="1098" y="1332"/>
                    <a:pt x="1174" y="1545"/>
                    <a:pt x="1296" y="1728"/>
                  </a:cubicBezTo>
                  <a:cubicBezTo>
                    <a:pt x="1143" y="1652"/>
                    <a:pt x="960" y="1606"/>
                    <a:pt x="793" y="1576"/>
                  </a:cubicBezTo>
                  <a:cubicBezTo>
                    <a:pt x="768" y="1573"/>
                    <a:pt x="743" y="1572"/>
                    <a:pt x="718" y="1572"/>
                  </a:cubicBezTo>
                  <a:cubicBezTo>
                    <a:pt x="587" y="1572"/>
                    <a:pt x="453" y="1606"/>
                    <a:pt x="351" y="1682"/>
                  </a:cubicBezTo>
                  <a:cubicBezTo>
                    <a:pt x="214" y="1774"/>
                    <a:pt x="138" y="1911"/>
                    <a:pt x="92" y="2063"/>
                  </a:cubicBezTo>
                  <a:cubicBezTo>
                    <a:pt x="1" y="2338"/>
                    <a:pt x="46" y="2688"/>
                    <a:pt x="229" y="2932"/>
                  </a:cubicBezTo>
                  <a:cubicBezTo>
                    <a:pt x="397" y="3176"/>
                    <a:pt x="671" y="3328"/>
                    <a:pt x="960" y="3343"/>
                  </a:cubicBezTo>
                  <a:cubicBezTo>
                    <a:pt x="989" y="3347"/>
                    <a:pt x="1018" y="3349"/>
                    <a:pt x="1046" y="3349"/>
                  </a:cubicBezTo>
                  <a:cubicBezTo>
                    <a:pt x="1124" y="3349"/>
                    <a:pt x="1202" y="3335"/>
                    <a:pt x="1280" y="3313"/>
                  </a:cubicBezTo>
                  <a:lnTo>
                    <a:pt x="1280" y="3313"/>
                  </a:lnTo>
                  <a:cubicBezTo>
                    <a:pt x="1143" y="3495"/>
                    <a:pt x="1037" y="3709"/>
                    <a:pt x="991" y="3937"/>
                  </a:cubicBezTo>
                  <a:cubicBezTo>
                    <a:pt x="945" y="4196"/>
                    <a:pt x="991" y="4471"/>
                    <a:pt x="1158" y="4684"/>
                  </a:cubicBezTo>
                  <a:cubicBezTo>
                    <a:pt x="1290" y="4837"/>
                    <a:pt x="1485" y="4920"/>
                    <a:pt x="1686" y="4920"/>
                  </a:cubicBezTo>
                  <a:cubicBezTo>
                    <a:pt x="1764" y="4920"/>
                    <a:pt x="1844" y="4908"/>
                    <a:pt x="1920" y="4882"/>
                  </a:cubicBezTo>
                  <a:cubicBezTo>
                    <a:pt x="2210" y="4775"/>
                    <a:pt x="2408" y="4532"/>
                    <a:pt x="2484" y="4242"/>
                  </a:cubicBezTo>
                  <a:cubicBezTo>
                    <a:pt x="2514" y="4166"/>
                    <a:pt x="2530" y="4090"/>
                    <a:pt x="2530" y="4014"/>
                  </a:cubicBezTo>
                  <a:cubicBezTo>
                    <a:pt x="2575" y="4135"/>
                    <a:pt x="2636" y="4257"/>
                    <a:pt x="2713" y="4364"/>
                  </a:cubicBezTo>
                  <a:cubicBezTo>
                    <a:pt x="2854" y="4570"/>
                    <a:pt x="3093" y="4732"/>
                    <a:pt x="3356" y="4732"/>
                  </a:cubicBezTo>
                  <a:cubicBezTo>
                    <a:pt x="3405" y="4732"/>
                    <a:pt x="3455" y="4726"/>
                    <a:pt x="3505" y="4714"/>
                  </a:cubicBezTo>
                  <a:cubicBezTo>
                    <a:pt x="3810" y="4653"/>
                    <a:pt x="4023" y="4379"/>
                    <a:pt x="4114" y="4090"/>
                  </a:cubicBezTo>
                  <a:cubicBezTo>
                    <a:pt x="4190" y="3815"/>
                    <a:pt x="4145" y="3495"/>
                    <a:pt x="3992" y="3252"/>
                  </a:cubicBezTo>
                  <a:cubicBezTo>
                    <a:pt x="3840" y="3023"/>
                    <a:pt x="3596" y="2886"/>
                    <a:pt x="3368" y="2734"/>
                  </a:cubicBezTo>
                  <a:cubicBezTo>
                    <a:pt x="3535" y="2718"/>
                    <a:pt x="3703" y="2688"/>
                    <a:pt x="3855" y="2642"/>
                  </a:cubicBezTo>
                  <a:cubicBezTo>
                    <a:pt x="4160" y="2551"/>
                    <a:pt x="4449" y="2322"/>
                    <a:pt x="4510" y="2002"/>
                  </a:cubicBezTo>
                  <a:cubicBezTo>
                    <a:pt x="4541" y="1835"/>
                    <a:pt x="4510" y="1637"/>
                    <a:pt x="4465" y="1469"/>
                  </a:cubicBezTo>
                  <a:cubicBezTo>
                    <a:pt x="4404" y="1317"/>
                    <a:pt x="4328" y="1195"/>
                    <a:pt x="4206" y="1103"/>
                  </a:cubicBezTo>
                  <a:cubicBezTo>
                    <a:pt x="4061" y="997"/>
                    <a:pt x="3879" y="946"/>
                    <a:pt x="3700" y="946"/>
                  </a:cubicBezTo>
                  <a:cubicBezTo>
                    <a:pt x="3596" y="946"/>
                    <a:pt x="3493" y="963"/>
                    <a:pt x="3398" y="997"/>
                  </a:cubicBezTo>
                  <a:cubicBezTo>
                    <a:pt x="3215" y="1073"/>
                    <a:pt x="3063" y="1180"/>
                    <a:pt x="2956" y="1332"/>
                  </a:cubicBezTo>
                  <a:cubicBezTo>
                    <a:pt x="2972" y="1149"/>
                    <a:pt x="2926" y="966"/>
                    <a:pt x="2865" y="783"/>
                  </a:cubicBezTo>
                  <a:cubicBezTo>
                    <a:pt x="2804" y="616"/>
                    <a:pt x="2713" y="464"/>
                    <a:pt x="2621" y="326"/>
                  </a:cubicBezTo>
                  <a:cubicBezTo>
                    <a:pt x="2514" y="189"/>
                    <a:pt x="2408" y="83"/>
                    <a:pt x="2240" y="37"/>
                  </a:cubicBezTo>
                  <a:cubicBezTo>
                    <a:pt x="2156" y="12"/>
                    <a:pt x="2068" y="0"/>
                    <a:pt x="19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1"/>
            <p:cNvSpPr/>
            <p:nvPr/>
          </p:nvSpPr>
          <p:spPr>
            <a:xfrm flipH="1">
              <a:off x="6798496" y="3126976"/>
              <a:ext cx="228523" cy="243875"/>
            </a:xfrm>
            <a:custGeom>
              <a:avLst/>
              <a:gdLst/>
              <a:ahLst/>
              <a:cxnLst/>
              <a:rect l="l" t="t" r="r" b="b"/>
              <a:pathLst>
                <a:path w="3141" h="3352" extrusionOk="0">
                  <a:moveTo>
                    <a:pt x="1656" y="914"/>
                  </a:moveTo>
                  <a:cubicBezTo>
                    <a:pt x="1747" y="929"/>
                    <a:pt x="1839" y="1006"/>
                    <a:pt x="1854" y="1097"/>
                  </a:cubicBezTo>
                  <a:cubicBezTo>
                    <a:pt x="1854" y="1126"/>
                    <a:pt x="1879" y="1137"/>
                    <a:pt x="1900" y="1137"/>
                  </a:cubicBezTo>
                  <a:cubicBezTo>
                    <a:pt x="1913" y="1137"/>
                    <a:pt x="1925" y="1133"/>
                    <a:pt x="1930" y="1127"/>
                  </a:cubicBezTo>
                  <a:cubicBezTo>
                    <a:pt x="1961" y="1097"/>
                    <a:pt x="2003" y="1082"/>
                    <a:pt x="2046" y="1082"/>
                  </a:cubicBezTo>
                  <a:cubicBezTo>
                    <a:pt x="2090" y="1082"/>
                    <a:pt x="2136" y="1097"/>
                    <a:pt x="2174" y="1127"/>
                  </a:cubicBezTo>
                  <a:cubicBezTo>
                    <a:pt x="2235" y="1173"/>
                    <a:pt x="2235" y="1280"/>
                    <a:pt x="2205" y="1341"/>
                  </a:cubicBezTo>
                  <a:cubicBezTo>
                    <a:pt x="2189" y="1371"/>
                    <a:pt x="2205" y="1402"/>
                    <a:pt x="2235" y="1417"/>
                  </a:cubicBezTo>
                  <a:cubicBezTo>
                    <a:pt x="2342" y="1432"/>
                    <a:pt x="2418" y="1524"/>
                    <a:pt x="2433" y="1630"/>
                  </a:cubicBezTo>
                  <a:cubicBezTo>
                    <a:pt x="2433" y="1691"/>
                    <a:pt x="2418" y="1737"/>
                    <a:pt x="2387" y="1783"/>
                  </a:cubicBezTo>
                  <a:cubicBezTo>
                    <a:pt x="2357" y="1828"/>
                    <a:pt x="2311" y="1844"/>
                    <a:pt x="2296" y="1889"/>
                  </a:cubicBezTo>
                  <a:cubicBezTo>
                    <a:pt x="2250" y="1935"/>
                    <a:pt x="2281" y="1981"/>
                    <a:pt x="2296" y="2026"/>
                  </a:cubicBezTo>
                  <a:cubicBezTo>
                    <a:pt x="2326" y="2072"/>
                    <a:pt x="2357" y="2118"/>
                    <a:pt x="2342" y="2179"/>
                  </a:cubicBezTo>
                  <a:cubicBezTo>
                    <a:pt x="2328" y="2276"/>
                    <a:pt x="2237" y="2348"/>
                    <a:pt x="2141" y="2348"/>
                  </a:cubicBezTo>
                  <a:cubicBezTo>
                    <a:pt x="2131" y="2348"/>
                    <a:pt x="2122" y="2348"/>
                    <a:pt x="2113" y="2346"/>
                  </a:cubicBezTo>
                  <a:cubicBezTo>
                    <a:pt x="2083" y="2346"/>
                    <a:pt x="2052" y="2362"/>
                    <a:pt x="2052" y="2392"/>
                  </a:cubicBezTo>
                  <a:cubicBezTo>
                    <a:pt x="2052" y="2468"/>
                    <a:pt x="1991" y="2544"/>
                    <a:pt x="1915" y="2560"/>
                  </a:cubicBezTo>
                  <a:cubicBezTo>
                    <a:pt x="1894" y="2567"/>
                    <a:pt x="1874" y="2570"/>
                    <a:pt x="1853" y="2570"/>
                  </a:cubicBezTo>
                  <a:cubicBezTo>
                    <a:pt x="1783" y="2570"/>
                    <a:pt x="1715" y="2534"/>
                    <a:pt x="1656" y="2499"/>
                  </a:cubicBezTo>
                  <a:cubicBezTo>
                    <a:pt x="1647" y="2494"/>
                    <a:pt x="1638" y="2492"/>
                    <a:pt x="1630" y="2492"/>
                  </a:cubicBezTo>
                  <a:cubicBezTo>
                    <a:pt x="1609" y="2492"/>
                    <a:pt x="1591" y="2503"/>
                    <a:pt x="1580" y="2514"/>
                  </a:cubicBezTo>
                  <a:cubicBezTo>
                    <a:pt x="1565" y="2544"/>
                    <a:pt x="1549" y="2560"/>
                    <a:pt x="1534" y="2575"/>
                  </a:cubicBezTo>
                  <a:cubicBezTo>
                    <a:pt x="1525" y="2570"/>
                    <a:pt x="1516" y="2569"/>
                    <a:pt x="1508" y="2569"/>
                  </a:cubicBezTo>
                  <a:cubicBezTo>
                    <a:pt x="1487" y="2569"/>
                    <a:pt x="1469" y="2579"/>
                    <a:pt x="1458" y="2590"/>
                  </a:cubicBezTo>
                  <a:cubicBezTo>
                    <a:pt x="1450" y="2598"/>
                    <a:pt x="1439" y="2602"/>
                    <a:pt x="1426" y="2602"/>
                  </a:cubicBezTo>
                  <a:cubicBezTo>
                    <a:pt x="1412" y="2602"/>
                    <a:pt x="1397" y="2598"/>
                    <a:pt x="1382" y="2590"/>
                  </a:cubicBezTo>
                  <a:cubicBezTo>
                    <a:pt x="1306" y="2560"/>
                    <a:pt x="1260" y="2483"/>
                    <a:pt x="1275" y="2407"/>
                  </a:cubicBezTo>
                  <a:cubicBezTo>
                    <a:pt x="1275" y="2378"/>
                    <a:pt x="1250" y="2361"/>
                    <a:pt x="1224" y="2361"/>
                  </a:cubicBezTo>
                  <a:cubicBezTo>
                    <a:pt x="1209" y="2361"/>
                    <a:pt x="1195" y="2366"/>
                    <a:pt x="1184" y="2377"/>
                  </a:cubicBezTo>
                  <a:cubicBezTo>
                    <a:pt x="1164" y="2397"/>
                    <a:pt x="1138" y="2405"/>
                    <a:pt x="1110" y="2405"/>
                  </a:cubicBezTo>
                  <a:cubicBezTo>
                    <a:pt x="1050" y="2405"/>
                    <a:pt x="981" y="2367"/>
                    <a:pt x="940" y="2316"/>
                  </a:cubicBezTo>
                  <a:cubicBezTo>
                    <a:pt x="879" y="2209"/>
                    <a:pt x="925" y="2072"/>
                    <a:pt x="1001" y="1981"/>
                  </a:cubicBezTo>
                  <a:cubicBezTo>
                    <a:pt x="1031" y="1950"/>
                    <a:pt x="1016" y="1889"/>
                    <a:pt x="970" y="1889"/>
                  </a:cubicBezTo>
                  <a:cubicBezTo>
                    <a:pt x="894" y="1889"/>
                    <a:pt x="833" y="1813"/>
                    <a:pt x="833" y="1737"/>
                  </a:cubicBezTo>
                  <a:cubicBezTo>
                    <a:pt x="833" y="1645"/>
                    <a:pt x="910" y="1569"/>
                    <a:pt x="986" y="1524"/>
                  </a:cubicBezTo>
                  <a:cubicBezTo>
                    <a:pt x="1016" y="1508"/>
                    <a:pt x="1016" y="1463"/>
                    <a:pt x="986" y="1432"/>
                  </a:cubicBezTo>
                  <a:cubicBezTo>
                    <a:pt x="910" y="1402"/>
                    <a:pt x="879" y="1310"/>
                    <a:pt x="925" y="1249"/>
                  </a:cubicBezTo>
                  <a:cubicBezTo>
                    <a:pt x="949" y="1217"/>
                    <a:pt x="987" y="1202"/>
                    <a:pt x="1026" y="1202"/>
                  </a:cubicBezTo>
                  <a:cubicBezTo>
                    <a:pt x="1060" y="1202"/>
                    <a:pt x="1095" y="1213"/>
                    <a:pt x="1123" y="1234"/>
                  </a:cubicBezTo>
                  <a:cubicBezTo>
                    <a:pt x="1129" y="1247"/>
                    <a:pt x="1138" y="1252"/>
                    <a:pt x="1148" y="1252"/>
                  </a:cubicBezTo>
                  <a:cubicBezTo>
                    <a:pt x="1161" y="1252"/>
                    <a:pt x="1175" y="1243"/>
                    <a:pt x="1184" y="1234"/>
                  </a:cubicBezTo>
                  <a:cubicBezTo>
                    <a:pt x="1214" y="1234"/>
                    <a:pt x="1260" y="1219"/>
                    <a:pt x="1245" y="1173"/>
                  </a:cubicBezTo>
                  <a:cubicBezTo>
                    <a:pt x="1229" y="1143"/>
                    <a:pt x="1229" y="1112"/>
                    <a:pt x="1260" y="1097"/>
                  </a:cubicBezTo>
                  <a:cubicBezTo>
                    <a:pt x="1275" y="1089"/>
                    <a:pt x="1290" y="1089"/>
                    <a:pt x="1306" y="1089"/>
                  </a:cubicBezTo>
                  <a:cubicBezTo>
                    <a:pt x="1321" y="1089"/>
                    <a:pt x="1336" y="1089"/>
                    <a:pt x="1351" y="1082"/>
                  </a:cubicBezTo>
                  <a:cubicBezTo>
                    <a:pt x="1428" y="1067"/>
                    <a:pt x="1458" y="990"/>
                    <a:pt x="1504" y="960"/>
                  </a:cubicBezTo>
                  <a:cubicBezTo>
                    <a:pt x="1534" y="929"/>
                    <a:pt x="1565" y="929"/>
                    <a:pt x="1610" y="914"/>
                  </a:cubicBezTo>
                  <a:cubicBezTo>
                    <a:pt x="1618" y="922"/>
                    <a:pt x="1626" y="926"/>
                    <a:pt x="1633" y="926"/>
                  </a:cubicBezTo>
                  <a:cubicBezTo>
                    <a:pt x="1641" y="926"/>
                    <a:pt x="1648" y="922"/>
                    <a:pt x="1656" y="914"/>
                  </a:cubicBezTo>
                  <a:close/>
                  <a:moveTo>
                    <a:pt x="1545" y="1"/>
                  </a:moveTo>
                  <a:cubicBezTo>
                    <a:pt x="1519" y="1"/>
                    <a:pt x="1488" y="26"/>
                    <a:pt x="1488" y="61"/>
                  </a:cubicBezTo>
                  <a:cubicBezTo>
                    <a:pt x="1534" y="320"/>
                    <a:pt x="1565" y="579"/>
                    <a:pt x="1565" y="823"/>
                  </a:cubicBezTo>
                  <a:cubicBezTo>
                    <a:pt x="1534" y="838"/>
                    <a:pt x="1504" y="838"/>
                    <a:pt x="1488" y="868"/>
                  </a:cubicBezTo>
                  <a:cubicBezTo>
                    <a:pt x="1443" y="884"/>
                    <a:pt x="1397" y="914"/>
                    <a:pt x="1367" y="960"/>
                  </a:cubicBezTo>
                  <a:cubicBezTo>
                    <a:pt x="1351" y="975"/>
                    <a:pt x="1351" y="990"/>
                    <a:pt x="1321" y="990"/>
                  </a:cubicBezTo>
                  <a:cubicBezTo>
                    <a:pt x="1321" y="990"/>
                    <a:pt x="1321" y="990"/>
                    <a:pt x="1321" y="975"/>
                  </a:cubicBezTo>
                  <a:cubicBezTo>
                    <a:pt x="1214" y="686"/>
                    <a:pt x="1108" y="396"/>
                    <a:pt x="1001" y="91"/>
                  </a:cubicBezTo>
                  <a:cubicBezTo>
                    <a:pt x="995" y="73"/>
                    <a:pt x="975" y="65"/>
                    <a:pt x="954" y="65"/>
                  </a:cubicBezTo>
                  <a:cubicBezTo>
                    <a:pt x="923" y="65"/>
                    <a:pt x="891" y="85"/>
                    <a:pt x="910" y="122"/>
                  </a:cubicBezTo>
                  <a:cubicBezTo>
                    <a:pt x="1016" y="411"/>
                    <a:pt x="1123" y="716"/>
                    <a:pt x="1229" y="1006"/>
                  </a:cubicBezTo>
                  <a:cubicBezTo>
                    <a:pt x="1169" y="1021"/>
                    <a:pt x="1138" y="1082"/>
                    <a:pt x="1123" y="1127"/>
                  </a:cubicBezTo>
                  <a:cubicBezTo>
                    <a:pt x="1090" y="1111"/>
                    <a:pt x="1053" y="1103"/>
                    <a:pt x="1016" y="1103"/>
                  </a:cubicBezTo>
                  <a:cubicBezTo>
                    <a:pt x="950" y="1103"/>
                    <a:pt x="882" y="1130"/>
                    <a:pt x="833" y="1188"/>
                  </a:cubicBezTo>
                  <a:cubicBezTo>
                    <a:pt x="772" y="1280"/>
                    <a:pt x="788" y="1402"/>
                    <a:pt x="864" y="1478"/>
                  </a:cubicBezTo>
                  <a:cubicBezTo>
                    <a:pt x="818" y="1524"/>
                    <a:pt x="772" y="1585"/>
                    <a:pt x="757" y="1645"/>
                  </a:cubicBezTo>
                  <a:cubicBezTo>
                    <a:pt x="742" y="1630"/>
                    <a:pt x="727" y="1630"/>
                    <a:pt x="711" y="1630"/>
                  </a:cubicBezTo>
                  <a:cubicBezTo>
                    <a:pt x="498" y="1600"/>
                    <a:pt x="285" y="1539"/>
                    <a:pt x="87" y="1478"/>
                  </a:cubicBezTo>
                  <a:cubicBezTo>
                    <a:pt x="82" y="1477"/>
                    <a:pt x="78" y="1476"/>
                    <a:pt x="73" y="1476"/>
                  </a:cubicBezTo>
                  <a:cubicBezTo>
                    <a:pt x="22" y="1476"/>
                    <a:pt x="0" y="1555"/>
                    <a:pt x="56" y="1569"/>
                  </a:cubicBezTo>
                  <a:cubicBezTo>
                    <a:pt x="270" y="1645"/>
                    <a:pt x="483" y="1691"/>
                    <a:pt x="711" y="1722"/>
                  </a:cubicBezTo>
                  <a:lnTo>
                    <a:pt x="742" y="1722"/>
                  </a:lnTo>
                  <a:cubicBezTo>
                    <a:pt x="727" y="1737"/>
                    <a:pt x="727" y="1752"/>
                    <a:pt x="742" y="1767"/>
                  </a:cubicBezTo>
                  <a:cubicBezTo>
                    <a:pt x="742" y="1828"/>
                    <a:pt x="772" y="1889"/>
                    <a:pt x="818" y="1935"/>
                  </a:cubicBezTo>
                  <a:cubicBezTo>
                    <a:pt x="620" y="1996"/>
                    <a:pt x="422" y="2042"/>
                    <a:pt x="209" y="2072"/>
                  </a:cubicBezTo>
                  <a:cubicBezTo>
                    <a:pt x="152" y="2072"/>
                    <a:pt x="175" y="2165"/>
                    <a:pt x="227" y="2165"/>
                  </a:cubicBezTo>
                  <a:cubicBezTo>
                    <a:pt x="231" y="2165"/>
                    <a:pt x="235" y="2165"/>
                    <a:pt x="239" y="2164"/>
                  </a:cubicBezTo>
                  <a:cubicBezTo>
                    <a:pt x="437" y="2133"/>
                    <a:pt x="650" y="2087"/>
                    <a:pt x="849" y="2026"/>
                  </a:cubicBezTo>
                  <a:lnTo>
                    <a:pt x="864" y="2026"/>
                  </a:lnTo>
                  <a:cubicBezTo>
                    <a:pt x="803" y="2133"/>
                    <a:pt x="788" y="2285"/>
                    <a:pt x="864" y="2392"/>
                  </a:cubicBezTo>
                  <a:cubicBezTo>
                    <a:pt x="917" y="2458"/>
                    <a:pt x="993" y="2502"/>
                    <a:pt x="1072" y="2502"/>
                  </a:cubicBezTo>
                  <a:cubicBezTo>
                    <a:pt x="1084" y="2502"/>
                    <a:pt x="1096" y="2501"/>
                    <a:pt x="1108" y="2499"/>
                  </a:cubicBezTo>
                  <a:lnTo>
                    <a:pt x="1108" y="2499"/>
                  </a:lnTo>
                  <a:cubicBezTo>
                    <a:pt x="986" y="2727"/>
                    <a:pt x="849" y="2956"/>
                    <a:pt x="711" y="3184"/>
                  </a:cubicBezTo>
                  <a:cubicBezTo>
                    <a:pt x="690" y="3228"/>
                    <a:pt x="723" y="3264"/>
                    <a:pt x="754" y="3264"/>
                  </a:cubicBezTo>
                  <a:cubicBezTo>
                    <a:pt x="767" y="3264"/>
                    <a:pt x="779" y="3258"/>
                    <a:pt x="788" y="3245"/>
                  </a:cubicBezTo>
                  <a:cubicBezTo>
                    <a:pt x="925" y="3017"/>
                    <a:pt x="1062" y="2788"/>
                    <a:pt x="1199" y="2544"/>
                  </a:cubicBezTo>
                  <a:cubicBezTo>
                    <a:pt x="1229" y="2621"/>
                    <a:pt x="1290" y="2666"/>
                    <a:pt x="1351" y="2682"/>
                  </a:cubicBezTo>
                  <a:cubicBezTo>
                    <a:pt x="1382" y="2697"/>
                    <a:pt x="1412" y="2697"/>
                    <a:pt x="1443" y="2697"/>
                  </a:cubicBezTo>
                  <a:cubicBezTo>
                    <a:pt x="1397" y="2895"/>
                    <a:pt x="1351" y="3093"/>
                    <a:pt x="1336" y="3306"/>
                  </a:cubicBezTo>
                  <a:cubicBezTo>
                    <a:pt x="1328" y="3337"/>
                    <a:pt x="1351" y="3352"/>
                    <a:pt x="1376" y="3352"/>
                  </a:cubicBezTo>
                  <a:cubicBezTo>
                    <a:pt x="1401" y="3352"/>
                    <a:pt x="1428" y="3337"/>
                    <a:pt x="1428" y="3306"/>
                  </a:cubicBezTo>
                  <a:cubicBezTo>
                    <a:pt x="1458" y="3093"/>
                    <a:pt x="1488" y="2880"/>
                    <a:pt x="1549" y="2666"/>
                  </a:cubicBezTo>
                  <a:cubicBezTo>
                    <a:pt x="1580" y="2651"/>
                    <a:pt x="1610" y="2636"/>
                    <a:pt x="1641" y="2605"/>
                  </a:cubicBezTo>
                  <a:cubicBezTo>
                    <a:pt x="1702" y="2646"/>
                    <a:pt x="1776" y="2666"/>
                    <a:pt x="1851" y="2666"/>
                  </a:cubicBezTo>
                  <a:cubicBezTo>
                    <a:pt x="1888" y="2666"/>
                    <a:pt x="1925" y="2661"/>
                    <a:pt x="1961" y="2651"/>
                  </a:cubicBezTo>
                  <a:cubicBezTo>
                    <a:pt x="2037" y="2621"/>
                    <a:pt x="2098" y="2560"/>
                    <a:pt x="2113" y="2499"/>
                  </a:cubicBezTo>
                  <a:cubicBezTo>
                    <a:pt x="2113" y="2499"/>
                    <a:pt x="2113" y="2499"/>
                    <a:pt x="2128" y="2514"/>
                  </a:cubicBezTo>
                  <a:cubicBezTo>
                    <a:pt x="2189" y="2758"/>
                    <a:pt x="2250" y="3001"/>
                    <a:pt x="2326" y="3245"/>
                  </a:cubicBezTo>
                  <a:cubicBezTo>
                    <a:pt x="2332" y="3269"/>
                    <a:pt x="2349" y="3278"/>
                    <a:pt x="2367" y="3278"/>
                  </a:cubicBezTo>
                  <a:cubicBezTo>
                    <a:pt x="2396" y="3278"/>
                    <a:pt x="2427" y="3252"/>
                    <a:pt x="2418" y="3215"/>
                  </a:cubicBezTo>
                  <a:lnTo>
                    <a:pt x="2220" y="2483"/>
                  </a:lnTo>
                  <a:cubicBezTo>
                    <a:pt x="2210" y="2454"/>
                    <a:pt x="2188" y="2444"/>
                    <a:pt x="2166" y="2444"/>
                  </a:cubicBezTo>
                  <a:cubicBezTo>
                    <a:pt x="2158" y="2444"/>
                    <a:pt x="2151" y="2445"/>
                    <a:pt x="2143" y="2447"/>
                  </a:cubicBezTo>
                  <a:lnTo>
                    <a:pt x="2143" y="2447"/>
                  </a:lnTo>
                  <a:cubicBezTo>
                    <a:pt x="2144" y="2445"/>
                    <a:pt x="2144" y="2442"/>
                    <a:pt x="2144" y="2438"/>
                  </a:cubicBezTo>
                  <a:cubicBezTo>
                    <a:pt x="2205" y="2438"/>
                    <a:pt x="2281" y="2423"/>
                    <a:pt x="2342" y="2377"/>
                  </a:cubicBezTo>
                  <a:cubicBezTo>
                    <a:pt x="2509" y="2453"/>
                    <a:pt x="2677" y="2529"/>
                    <a:pt x="2829" y="2605"/>
                  </a:cubicBezTo>
                  <a:cubicBezTo>
                    <a:pt x="2835" y="2607"/>
                    <a:pt x="2840" y="2607"/>
                    <a:pt x="2845" y="2607"/>
                  </a:cubicBezTo>
                  <a:cubicBezTo>
                    <a:pt x="2897" y="2607"/>
                    <a:pt x="2930" y="2542"/>
                    <a:pt x="2875" y="2514"/>
                  </a:cubicBezTo>
                  <a:cubicBezTo>
                    <a:pt x="2723" y="2438"/>
                    <a:pt x="2570" y="2362"/>
                    <a:pt x="2403" y="2301"/>
                  </a:cubicBezTo>
                  <a:cubicBezTo>
                    <a:pt x="2403" y="2301"/>
                    <a:pt x="2403" y="2285"/>
                    <a:pt x="2403" y="2285"/>
                  </a:cubicBezTo>
                  <a:cubicBezTo>
                    <a:pt x="2433" y="2224"/>
                    <a:pt x="2448" y="2164"/>
                    <a:pt x="2433" y="2087"/>
                  </a:cubicBezTo>
                  <a:cubicBezTo>
                    <a:pt x="2433" y="2057"/>
                    <a:pt x="2418" y="2026"/>
                    <a:pt x="2403" y="1996"/>
                  </a:cubicBezTo>
                  <a:cubicBezTo>
                    <a:pt x="2387" y="1981"/>
                    <a:pt x="2372" y="1965"/>
                    <a:pt x="2372" y="1950"/>
                  </a:cubicBezTo>
                  <a:cubicBezTo>
                    <a:pt x="2372" y="1935"/>
                    <a:pt x="2372" y="1935"/>
                    <a:pt x="2387" y="1920"/>
                  </a:cubicBezTo>
                  <a:cubicBezTo>
                    <a:pt x="2494" y="1844"/>
                    <a:pt x="2540" y="1706"/>
                    <a:pt x="2509" y="1585"/>
                  </a:cubicBezTo>
                  <a:cubicBezTo>
                    <a:pt x="2707" y="1569"/>
                    <a:pt x="2905" y="1524"/>
                    <a:pt x="3088" y="1463"/>
                  </a:cubicBezTo>
                  <a:cubicBezTo>
                    <a:pt x="3141" y="1436"/>
                    <a:pt x="3125" y="1365"/>
                    <a:pt x="3081" y="1365"/>
                  </a:cubicBezTo>
                  <a:cubicBezTo>
                    <a:pt x="3074" y="1365"/>
                    <a:pt x="3066" y="1367"/>
                    <a:pt x="3058" y="1371"/>
                  </a:cubicBezTo>
                  <a:cubicBezTo>
                    <a:pt x="2875" y="1432"/>
                    <a:pt x="2677" y="1478"/>
                    <a:pt x="2479" y="1478"/>
                  </a:cubicBezTo>
                  <a:cubicBezTo>
                    <a:pt x="2448" y="1432"/>
                    <a:pt x="2387" y="1386"/>
                    <a:pt x="2326" y="1356"/>
                  </a:cubicBezTo>
                  <a:cubicBezTo>
                    <a:pt x="2342" y="1356"/>
                    <a:pt x="2342" y="1356"/>
                    <a:pt x="2342" y="1341"/>
                  </a:cubicBezTo>
                  <a:lnTo>
                    <a:pt x="2921" y="1021"/>
                  </a:lnTo>
                  <a:cubicBezTo>
                    <a:pt x="2972" y="995"/>
                    <a:pt x="2937" y="938"/>
                    <a:pt x="2898" y="938"/>
                  </a:cubicBezTo>
                  <a:cubicBezTo>
                    <a:pt x="2890" y="938"/>
                    <a:pt x="2882" y="940"/>
                    <a:pt x="2875" y="945"/>
                  </a:cubicBezTo>
                  <a:cubicBezTo>
                    <a:pt x="2692" y="1051"/>
                    <a:pt x="2494" y="1143"/>
                    <a:pt x="2311" y="1249"/>
                  </a:cubicBezTo>
                  <a:cubicBezTo>
                    <a:pt x="2311" y="1173"/>
                    <a:pt x="2281" y="1097"/>
                    <a:pt x="2220" y="1051"/>
                  </a:cubicBezTo>
                  <a:cubicBezTo>
                    <a:pt x="2168" y="1008"/>
                    <a:pt x="2112" y="990"/>
                    <a:pt x="2053" y="990"/>
                  </a:cubicBezTo>
                  <a:cubicBezTo>
                    <a:pt x="2008" y="990"/>
                    <a:pt x="1962" y="1001"/>
                    <a:pt x="1915" y="1021"/>
                  </a:cubicBezTo>
                  <a:cubicBezTo>
                    <a:pt x="1885" y="914"/>
                    <a:pt x="1778" y="838"/>
                    <a:pt x="1671" y="823"/>
                  </a:cubicBezTo>
                  <a:cubicBezTo>
                    <a:pt x="1656" y="564"/>
                    <a:pt x="1626" y="305"/>
                    <a:pt x="1580" y="46"/>
                  </a:cubicBezTo>
                  <a:cubicBezTo>
                    <a:pt x="1580" y="14"/>
                    <a:pt x="1564" y="1"/>
                    <a:pt x="15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1"/>
            <p:cNvSpPr/>
            <p:nvPr/>
          </p:nvSpPr>
          <p:spPr>
            <a:xfrm flipH="1">
              <a:off x="6828910" y="3804245"/>
              <a:ext cx="17825" cy="4511"/>
            </a:xfrm>
            <a:custGeom>
              <a:avLst/>
              <a:gdLst/>
              <a:ahLst/>
              <a:cxnLst/>
              <a:rect l="l" t="t" r="r" b="b"/>
              <a:pathLst>
                <a:path w="245" h="62" extrusionOk="0">
                  <a:moveTo>
                    <a:pt x="245" y="0"/>
                  </a:moveTo>
                  <a:lnTo>
                    <a:pt x="245" y="0"/>
                  </a:lnTo>
                  <a:cubicBezTo>
                    <a:pt x="168" y="15"/>
                    <a:pt x="77" y="31"/>
                    <a:pt x="1" y="61"/>
                  </a:cubicBezTo>
                  <a:lnTo>
                    <a:pt x="168" y="61"/>
                  </a:lnTo>
                  <a:cubicBezTo>
                    <a:pt x="199" y="31"/>
                    <a:pt x="229" y="15"/>
                    <a:pt x="245" y="0"/>
                  </a:cubicBezTo>
                  <a:close/>
                </a:path>
              </a:pathLst>
            </a:custGeom>
            <a:solidFill>
              <a:srgbClr val="C2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 flipH="1">
              <a:off x="6846662" y="3808683"/>
              <a:ext cx="3347" cy="73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15" y="0"/>
                  </a:moveTo>
                  <a:cubicBezTo>
                    <a:pt x="15" y="0"/>
                    <a:pt x="0" y="0"/>
                    <a:pt x="0" y="0"/>
                  </a:cubicBezTo>
                  <a:cubicBezTo>
                    <a:pt x="15" y="0"/>
                    <a:pt x="31" y="0"/>
                    <a:pt x="46" y="0"/>
                  </a:cubicBezTo>
                  <a:close/>
                </a:path>
              </a:pathLst>
            </a:custGeom>
            <a:solidFill>
              <a:srgbClr val="009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1"/>
            <p:cNvSpPr/>
            <p:nvPr/>
          </p:nvSpPr>
          <p:spPr>
            <a:xfrm flipH="1">
              <a:off x="5714891" y="3343129"/>
              <a:ext cx="515542" cy="1045344"/>
            </a:xfrm>
            <a:custGeom>
              <a:avLst/>
              <a:gdLst/>
              <a:ahLst/>
              <a:cxnLst/>
              <a:rect l="l" t="t" r="r" b="b"/>
              <a:pathLst>
                <a:path w="7086" h="14368" extrusionOk="0">
                  <a:moveTo>
                    <a:pt x="1448" y="0"/>
                  </a:moveTo>
                  <a:cubicBezTo>
                    <a:pt x="930" y="107"/>
                    <a:pt x="443" y="396"/>
                    <a:pt x="290" y="914"/>
                  </a:cubicBezTo>
                  <a:cubicBezTo>
                    <a:pt x="1" y="1783"/>
                    <a:pt x="47" y="2697"/>
                    <a:pt x="290" y="3611"/>
                  </a:cubicBezTo>
                  <a:cubicBezTo>
                    <a:pt x="595" y="4906"/>
                    <a:pt x="1007" y="6049"/>
                    <a:pt x="1296" y="7389"/>
                  </a:cubicBezTo>
                  <a:cubicBezTo>
                    <a:pt x="1677" y="9309"/>
                    <a:pt x="2256" y="11046"/>
                    <a:pt x="2896" y="12874"/>
                  </a:cubicBezTo>
                  <a:cubicBezTo>
                    <a:pt x="3063" y="13377"/>
                    <a:pt x="3277" y="13865"/>
                    <a:pt x="3460" y="14367"/>
                  </a:cubicBezTo>
                  <a:lnTo>
                    <a:pt x="3475" y="14367"/>
                  </a:lnTo>
                  <a:cubicBezTo>
                    <a:pt x="3475" y="14367"/>
                    <a:pt x="4099" y="12996"/>
                    <a:pt x="4831" y="12737"/>
                  </a:cubicBezTo>
                  <a:cubicBezTo>
                    <a:pt x="4934" y="12699"/>
                    <a:pt x="5052" y="12682"/>
                    <a:pt x="5178" y="12682"/>
                  </a:cubicBezTo>
                  <a:cubicBezTo>
                    <a:pt x="5953" y="12682"/>
                    <a:pt x="7055" y="13301"/>
                    <a:pt x="7055" y="13301"/>
                  </a:cubicBezTo>
                  <a:lnTo>
                    <a:pt x="7086" y="13286"/>
                  </a:lnTo>
                  <a:cubicBezTo>
                    <a:pt x="6949" y="12905"/>
                    <a:pt x="6796" y="12509"/>
                    <a:pt x="6690" y="12113"/>
                  </a:cubicBezTo>
                  <a:cubicBezTo>
                    <a:pt x="5897" y="8898"/>
                    <a:pt x="5196" y="5927"/>
                    <a:pt x="4252" y="2788"/>
                  </a:cubicBezTo>
                  <a:cubicBezTo>
                    <a:pt x="3993" y="1935"/>
                    <a:pt x="3658" y="1006"/>
                    <a:pt x="2987" y="396"/>
                  </a:cubicBezTo>
                  <a:cubicBezTo>
                    <a:pt x="2652" y="46"/>
                    <a:pt x="2119" y="168"/>
                    <a:pt x="1662" y="46"/>
                  </a:cubicBezTo>
                  <a:cubicBezTo>
                    <a:pt x="1601" y="46"/>
                    <a:pt x="1525" y="15"/>
                    <a:pt x="1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1"/>
            <p:cNvSpPr/>
            <p:nvPr/>
          </p:nvSpPr>
          <p:spPr>
            <a:xfrm flipH="1">
              <a:off x="5662798" y="3264918"/>
              <a:ext cx="660688" cy="1136870"/>
            </a:xfrm>
            <a:custGeom>
              <a:avLst/>
              <a:gdLst/>
              <a:ahLst/>
              <a:cxnLst/>
              <a:rect l="l" t="t" r="r" b="b"/>
              <a:pathLst>
                <a:path w="9081" h="15626" extrusionOk="0">
                  <a:moveTo>
                    <a:pt x="9081" y="14147"/>
                  </a:moveTo>
                  <a:lnTo>
                    <a:pt x="9081" y="14147"/>
                  </a:lnTo>
                  <a:lnTo>
                    <a:pt x="9081" y="14147"/>
                  </a:lnTo>
                  <a:cubicBezTo>
                    <a:pt x="9081" y="14147"/>
                    <a:pt x="9081" y="14147"/>
                    <a:pt x="9081" y="14147"/>
                  </a:cubicBezTo>
                  <a:cubicBezTo>
                    <a:pt x="9081" y="14147"/>
                    <a:pt x="9081" y="14147"/>
                    <a:pt x="9081" y="14147"/>
                  </a:cubicBezTo>
                  <a:close/>
                  <a:moveTo>
                    <a:pt x="2877" y="0"/>
                  </a:moveTo>
                  <a:cubicBezTo>
                    <a:pt x="2639" y="0"/>
                    <a:pt x="2395" y="40"/>
                    <a:pt x="2148" y="130"/>
                  </a:cubicBezTo>
                  <a:cubicBezTo>
                    <a:pt x="366" y="786"/>
                    <a:pt x="0" y="2324"/>
                    <a:pt x="244" y="3147"/>
                  </a:cubicBezTo>
                  <a:lnTo>
                    <a:pt x="4053" y="15625"/>
                  </a:lnTo>
                  <a:lnTo>
                    <a:pt x="4739" y="15442"/>
                  </a:lnTo>
                  <a:cubicBezTo>
                    <a:pt x="4556" y="14940"/>
                    <a:pt x="4342" y="14452"/>
                    <a:pt x="4160" y="13949"/>
                  </a:cubicBezTo>
                  <a:cubicBezTo>
                    <a:pt x="3535" y="12121"/>
                    <a:pt x="2956" y="10384"/>
                    <a:pt x="2575" y="8464"/>
                  </a:cubicBezTo>
                  <a:cubicBezTo>
                    <a:pt x="2286" y="7124"/>
                    <a:pt x="1874" y="5981"/>
                    <a:pt x="1569" y="4686"/>
                  </a:cubicBezTo>
                  <a:cubicBezTo>
                    <a:pt x="1326" y="3772"/>
                    <a:pt x="1280" y="2858"/>
                    <a:pt x="1569" y="1989"/>
                  </a:cubicBezTo>
                  <a:cubicBezTo>
                    <a:pt x="1722" y="1471"/>
                    <a:pt x="2194" y="1182"/>
                    <a:pt x="2727" y="1075"/>
                  </a:cubicBezTo>
                  <a:cubicBezTo>
                    <a:pt x="2804" y="1090"/>
                    <a:pt x="2865" y="1121"/>
                    <a:pt x="2941" y="1121"/>
                  </a:cubicBezTo>
                  <a:cubicBezTo>
                    <a:pt x="3398" y="1243"/>
                    <a:pt x="3916" y="1121"/>
                    <a:pt x="4266" y="1456"/>
                  </a:cubicBezTo>
                  <a:cubicBezTo>
                    <a:pt x="4937" y="2081"/>
                    <a:pt x="5272" y="2995"/>
                    <a:pt x="5531" y="3863"/>
                  </a:cubicBezTo>
                  <a:cubicBezTo>
                    <a:pt x="6475" y="7002"/>
                    <a:pt x="7161" y="9973"/>
                    <a:pt x="7969" y="13172"/>
                  </a:cubicBezTo>
                  <a:cubicBezTo>
                    <a:pt x="8075" y="13584"/>
                    <a:pt x="8212" y="13965"/>
                    <a:pt x="8365" y="14361"/>
                  </a:cubicBezTo>
                  <a:lnTo>
                    <a:pt x="9081" y="14147"/>
                  </a:lnTo>
                  <a:lnTo>
                    <a:pt x="9081" y="14147"/>
                  </a:lnTo>
                  <a:cubicBezTo>
                    <a:pt x="9074" y="14135"/>
                    <a:pt x="6140" y="3039"/>
                    <a:pt x="5866" y="2248"/>
                  </a:cubicBezTo>
                  <a:cubicBezTo>
                    <a:pt x="5616" y="1578"/>
                    <a:pt x="4369" y="0"/>
                    <a:pt x="28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1"/>
            <p:cNvSpPr/>
            <p:nvPr/>
          </p:nvSpPr>
          <p:spPr>
            <a:xfrm flipH="1">
              <a:off x="5706233" y="3330906"/>
              <a:ext cx="527474" cy="1057348"/>
            </a:xfrm>
            <a:custGeom>
              <a:avLst/>
              <a:gdLst/>
              <a:ahLst/>
              <a:cxnLst/>
              <a:rect l="l" t="t" r="r" b="b"/>
              <a:pathLst>
                <a:path w="7250" h="14533" extrusionOk="0">
                  <a:moveTo>
                    <a:pt x="1509" y="0"/>
                  </a:moveTo>
                  <a:cubicBezTo>
                    <a:pt x="686" y="107"/>
                    <a:pt x="153" y="884"/>
                    <a:pt x="61" y="1676"/>
                  </a:cubicBezTo>
                  <a:cubicBezTo>
                    <a:pt x="0" y="2194"/>
                    <a:pt x="76" y="2712"/>
                    <a:pt x="198" y="3215"/>
                  </a:cubicBezTo>
                  <a:cubicBezTo>
                    <a:pt x="305" y="3748"/>
                    <a:pt x="442" y="4266"/>
                    <a:pt x="564" y="4784"/>
                  </a:cubicBezTo>
                  <a:cubicBezTo>
                    <a:pt x="1067" y="6872"/>
                    <a:pt x="1631" y="8944"/>
                    <a:pt x="2255" y="10985"/>
                  </a:cubicBezTo>
                  <a:cubicBezTo>
                    <a:pt x="2606" y="12143"/>
                    <a:pt x="2971" y="13301"/>
                    <a:pt x="3352" y="14444"/>
                  </a:cubicBezTo>
                  <a:cubicBezTo>
                    <a:pt x="3371" y="14506"/>
                    <a:pt x="3419" y="14532"/>
                    <a:pt x="3467" y="14532"/>
                  </a:cubicBezTo>
                  <a:cubicBezTo>
                    <a:pt x="3538" y="14532"/>
                    <a:pt x="3608" y="14474"/>
                    <a:pt x="3581" y="14383"/>
                  </a:cubicBezTo>
                  <a:cubicBezTo>
                    <a:pt x="2926" y="12433"/>
                    <a:pt x="2331" y="10467"/>
                    <a:pt x="1783" y="8487"/>
                  </a:cubicBezTo>
                  <a:cubicBezTo>
                    <a:pt x="1493" y="7481"/>
                    <a:pt x="1234" y="6476"/>
                    <a:pt x="975" y="5470"/>
                  </a:cubicBezTo>
                  <a:cubicBezTo>
                    <a:pt x="853" y="4967"/>
                    <a:pt x="732" y="4480"/>
                    <a:pt x="610" y="3977"/>
                  </a:cubicBezTo>
                  <a:cubicBezTo>
                    <a:pt x="518" y="3550"/>
                    <a:pt x="396" y="3124"/>
                    <a:pt x="335" y="2682"/>
                  </a:cubicBezTo>
                  <a:lnTo>
                    <a:pt x="335" y="2682"/>
                  </a:lnTo>
                  <a:cubicBezTo>
                    <a:pt x="671" y="3977"/>
                    <a:pt x="1021" y="5257"/>
                    <a:pt x="1402" y="6521"/>
                  </a:cubicBezTo>
                  <a:cubicBezTo>
                    <a:pt x="1844" y="8030"/>
                    <a:pt x="2331" y="9523"/>
                    <a:pt x="2834" y="11001"/>
                  </a:cubicBezTo>
                  <a:cubicBezTo>
                    <a:pt x="3124" y="11854"/>
                    <a:pt x="3428" y="12692"/>
                    <a:pt x="3748" y="13530"/>
                  </a:cubicBezTo>
                  <a:cubicBezTo>
                    <a:pt x="3767" y="13591"/>
                    <a:pt x="3815" y="13618"/>
                    <a:pt x="3863" y="13618"/>
                  </a:cubicBezTo>
                  <a:cubicBezTo>
                    <a:pt x="3934" y="13618"/>
                    <a:pt x="4004" y="13560"/>
                    <a:pt x="3977" y="13469"/>
                  </a:cubicBezTo>
                  <a:cubicBezTo>
                    <a:pt x="3428" y="11991"/>
                    <a:pt x="2910" y="10498"/>
                    <a:pt x="2423" y="8990"/>
                  </a:cubicBezTo>
                  <a:cubicBezTo>
                    <a:pt x="1935" y="7496"/>
                    <a:pt x="1493" y="6003"/>
                    <a:pt x="1067" y="4480"/>
                  </a:cubicBezTo>
                  <a:cubicBezTo>
                    <a:pt x="823" y="3627"/>
                    <a:pt x="594" y="2758"/>
                    <a:pt x="381" y="1890"/>
                  </a:cubicBezTo>
                  <a:cubicBezTo>
                    <a:pt x="366" y="1844"/>
                    <a:pt x="335" y="1813"/>
                    <a:pt x="290" y="1813"/>
                  </a:cubicBezTo>
                  <a:cubicBezTo>
                    <a:pt x="320" y="1539"/>
                    <a:pt x="381" y="1265"/>
                    <a:pt x="518" y="1021"/>
                  </a:cubicBezTo>
                  <a:cubicBezTo>
                    <a:pt x="991" y="2530"/>
                    <a:pt x="1463" y="4038"/>
                    <a:pt x="1920" y="5546"/>
                  </a:cubicBezTo>
                  <a:cubicBezTo>
                    <a:pt x="2392" y="7116"/>
                    <a:pt x="2865" y="8670"/>
                    <a:pt x="3322" y="10239"/>
                  </a:cubicBezTo>
                  <a:cubicBezTo>
                    <a:pt x="3581" y="11123"/>
                    <a:pt x="3840" y="12022"/>
                    <a:pt x="4084" y="12905"/>
                  </a:cubicBezTo>
                  <a:cubicBezTo>
                    <a:pt x="4101" y="12958"/>
                    <a:pt x="4146" y="12982"/>
                    <a:pt x="4193" y="12982"/>
                  </a:cubicBezTo>
                  <a:cubicBezTo>
                    <a:pt x="4267" y="12982"/>
                    <a:pt x="4346" y="12923"/>
                    <a:pt x="4327" y="12829"/>
                  </a:cubicBezTo>
                  <a:cubicBezTo>
                    <a:pt x="3870" y="11260"/>
                    <a:pt x="3413" y="9690"/>
                    <a:pt x="2956" y="8121"/>
                  </a:cubicBezTo>
                  <a:cubicBezTo>
                    <a:pt x="2484" y="6552"/>
                    <a:pt x="2011" y="4998"/>
                    <a:pt x="1524" y="3428"/>
                  </a:cubicBezTo>
                  <a:cubicBezTo>
                    <a:pt x="1250" y="2545"/>
                    <a:pt x="975" y="1676"/>
                    <a:pt x="701" y="793"/>
                  </a:cubicBezTo>
                  <a:cubicBezTo>
                    <a:pt x="686" y="777"/>
                    <a:pt x="686" y="777"/>
                    <a:pt x="686" y="762"/>
                  </a:cubicBezTo>
                  <a:cubicBezTo>
                    <a:pt x="823" y="595"/>
                    <a:pt x="991" y="442"/>
                    <a:pt x="1189" y="351"/>
                  </a:cubicBezTo>
                  <a:cubicBezTo>
                    <a:pt x="1631" y="1905"/>
                    <a:pt x="2072" y="3474"/>
                    <a:pt x="2529" y="5044"/>
                  </a:cubicBezTo>
                  <a:cubicBezTo>
                    <a:pt x="2987" y="6643"/>
                    <a:pt x="3444" y="8243"/>
                    <a:pt x="3885" y="9843"/>
                  </a:cubicBezTo>
                  <a:cubicBezTo>
                    <a:pt x="4144" y="10757"/>
                    <a:pt x="4403" y="11671"/>
                    <a:pt x="4662" y="12570"/>
                  </a:cubicBezTo>
                  <a:cubicBezTo>
                    <a:pt x="4678" y="12585"/>
                    <a:pt x="4678" y="12601"/>
                    <a:pt x="4693" y="12616"/>
                  </a:cubicBezTo>
                  <a:cubicBezTo>
                    <a:pt x="4693" y="12646"/>
                    <a:pt x="4708" y="12661"/>
                    <a:pt x="4723" y="12692"/>
                  </a:cubicBezTo>
                  <a:cubicBezTo>
                    <a:pt x="4739" y="12707"/>
                    <a:pt x="4784" y="12722"/>
                    <a:pt x="4815" y="12722"/>
                  </a:cubicBezTo>
                  <a:cubicBezTo>
                    <a:pt x="4876" y="12722"/>
                    <a:pt x="4937" y="12661"/>
                    <a:pt x="4937" y="12601"/>
                  </a:cubicBezTo>
                  <a:lnTo>
                    <a:pt x="4937" y="12540"/>
                  </a:lnTo>
                  <a:cubicBezTo>
                    <a:pt x="4937" y="12509"/>
                    <a:pt x="4921" y="12463"/>
                    <a:pt x="4891" y="12448"/>
                  </a:cubicBezTo>
                  <a:cubicBezTo>
                    <a:pt x="4891" y="12448"/>
                    <a:pt x="4891" y="12433"/>
                    <a:pt x="4876" y="12433"/>
                  </a:cubicBezTo>
                  <a:cubicBezTo>
                    <a:pt x="4434" y="10864"/>
                    <a:pt x="3977" y="9279"/>
                    <a:pt x="3535" y="7710"/>
                  </a:cubicBezTo>
                  <a:cubicBezTo>
                    <a:pt x="3078" y="6110"/>
                    <a:pt x="2621" y="4510"/>
                    <a:pt x="2164" y="2910"/>
                  </a:cubicBezTo>
                  <a:cubicBezTo>
                    <a:pt x="1920" y="2027"/>
                    <a:pt x="1661" y="1143"/>
                    <a:pt x="1417" y="259"/>
                  </a:cubicBezTo>
                  <a:cubicBezTo>
                    <a:pt x="1448" y="259"/>
                    <a:pt x="1478" y="244"/>
                    <a:pt x="1509" y="244"/>
                  </a:cubicBezTo>
                  <a:cubicBezTo>
                    <a:pt x="1524" y="259"/>
                    <a:pt x="1554" y="275"/>
                    <a:pt x="1600" y="275"/>
                  </a:cubicBezTo>
                  <a:cubicBezTo>
                    <a:pt x="1676" y="267"/>
                    <a:pt x="1749" y="263"/>
                    <a:pt x="1819" y="263"/>
                  </a:cubicBezTo>
                  <a:cubicBezTo>
                    <a:pt x="1890" y="263"/>
                    <a:pt x="1958" y="267"/>
                    <a:pt x="2027" y="275"/>
                  </a:cubicBezTo>
                  <a:cubicBezTo>
                    <a:pt x="2027" y="290"/>
                    <a:pt x="2027" y="305"/>
                    <a:pt x="2042" y="320"/>
                  </a:cubicBezTo>
                  <a:cubicBezTo>
                    <a:pt x="2438" y="1966"/>
                    <a:pt x="2880" y="3611"/>
                    <a:pt x="3337" y="5242"/>
                  </a:cubicBezTo>
                  <a:cubicBezTo>
                    <a:pt x="3794" y="6887"/>
                    <a:pt x="4282" y="8517"/>
                    <a:pt x="4800" y="10132"/>
                  </a:cubicBezTo>
                  <a:cubicBezTo>
                    <a:pt x="5089" y="11046"/>
                    <a:pt x="5394" y="11945"/>
                    <a:pt x="5699" y="12844"/>
                  </a:cubicBezTo>
                  <a:cubicBezTo>
                    <a:pt x="5717" y="12906"/>
                    <a:pt x="5765" y="12933"/>
                    <a:pt x="5813" y="12933"/>
                  </a:cubicBezTo>
                  <a:cubicBezTo>
                    <a:pt x="5884" y="12933"/>
                    <a:pt x="5954" y="12874"/>
                    <a:pt x="5927" y="12783"/>
                  </a:cubicBezTo>
                  <a:cubicBezTo>
                    <a:pt x="5379" y="11184"/>
                    <a:pt x="4861" y="9553"/>
                    <a:pt x="4373" y="7938"/>
                  </a:cubicBezTo>
                  <a:cubicBezTo>
                    <a:pt x="3885" y="6308"/>
                    <a:pt x="3413" y="4678"/>
                    <a:pt x="2971" y="3032"/>
                  </a:cubicBezTo>
                  <a:cubicBezTo>
                    <a:pt x="2743" y="2133"/>
                    <a:pt x="2514" y="1235"/>
                    <a:pt x="2286" y="336"/>
                  </a:cubicBezTo>
                  <a:lnTo>
                    <a:pt x="2286" y="336"/>
                  </a:lnTo>
                  <a:cubicBezTo>
                    <a:pt x="2484" y="397"/>
                    <a:pt x="2682" y="503"/>
                    <a:pt x="2849" y="640"/>
                  </a:cubicBezTo>
                  <a:cubicBezTo>
                    <a:pt x="3261" y="2255"/>
                    <a:pt x="3703" y="3870"/>
                    <a:pt x="4144" y="5470"/>
                  </a:cubicBezTo>
                  <a:cubicBezTo>
                    <a:pt x="4602" y="7085"/>
                    <a:pt x="5074" y="8700"/>
                    <a:pt x="5561" y="10315"/>
                  </a:cubicBezTo>
                  <a:cubicBezTo>
                    <a:pt x="5836" y="11229"/>
                    <a:pt x="6110" y="12143"/>
                    <a:pt x="6399" y="13058"/>
                  </a:cubicBezTo>
                  <a:cubicBezTo>
                    <a:pt x="6417" y="13111"/>
                    <a:pt x="6464" y="13134"/>
                    <a:pt x="6513" y="13134"/>
                  </a:cubicBezTo>
                  <a:cubicBezTo>
                    <a:pt x="6590" y="13134"/>
                    <a:pt x="6671" y="13075"/>
                    <a:pt x="6643" y="12981"/>
                  </a:cubicBezTo>
                  <a:cubicBezTo>
                    <a:pt x="6125" y="11382"/>
                    <a:pt x="5638" y="9767"/>
                    <a:pt x="5165" y="8136"/>
                  </a:cubicBezTo>
                  <a:cubicBezTo>
                    <a:pt x="4693" y="6521"/>
                    <a:pt x="4236" y="4906"/>
                    <a:pt x="3794" y="3276"/>
                  </a:cubicBezTo>
                  <a:cubicBezTo>
                    <a:pt x="3581" y="2499"/>
                    <a:pt x="3383" y="1722"/>
                    <a:pt x="3185" y="930"/>
                  </a:cubicBezTo>
                  <a:lnTo>
                    <a:pt x="3185" y="930"/>
                  </a:lnTo>
                  <a:cubicBezTo>
                    <a:pt x="3337" y="1097"/>
                    <a:pt x="3459" y="1280"/>
                    <a:pt x="3565" y="1478"/>
                  </a:cubicBezTo>
                  <a:cubicBezTo>
                    <a:pt x="3779" y="1859"/>
                    <a:pt x="3931" y="2286"/>
                    <a:pt x="4053" y="2728"/>
                  </a:cubicBezTo>
                  <a:cubicBezTo>
                    <a:pt x="4190" y="3185"/>
                    <a:pt x="4312" y="3657"/>
                    <a:pt x="4434" y="4129"/>
                  </a:cubicBezTo>
                  <a:lnTo>
                    <a:pt x="6079" y="10026"/>
                  </a:lnTo>
                  <a:cubicBezTo>
                    <a:pt x="6384" y="11138"/>
                    <a:pt x="6689" y="12250"/>
                    <a:pt x="7009" y="13362"/>
                  </a:cubicBezTo>
                  <a:cubicBezTo>
                    <a:pt x="7021" y="13430"/>
                    <a:pt x="7066" y="13458"/>
                    <a:pt x="7112" y="13458"/>
                  </a:cubicBezTo>
                  <a:cubicBezTo>
                    <a:pt x="7180" y="13458"/>
                    <a:pt x="7249" y="13398"/>
                    <a:pt x="7222" y="13317"/>
                  </a:cubicBezTo>
                  <a:cubicBezTo>
                    <a:pt x="6658" y="11275"/>
                    <a:pt x="6095" y="9249"/>
                    <a:pt x="5531" y="7222"/>
                  </a:cubicBezTo>
                  <a:cubicBezTo>
                    <a:pt x="5257" y="6201"/>
                    <a:pt x="4967" y="5196"/>
                    <a:pt x="4693" y="4190"/>
                  </a:cubicBezTo>
                  <a:cubicBezTo>
                    <a:pt x="4556" y="3688"/>
                    <a:pt x="4419" y="3200"/>
                    <a:pt x="4282" y="2697"/>
                  </a:cubicBezTo>
                  <a:cubicBezTo>
                    <a:pt x="4160" y="2271"/>
                    <a:pt x="4007" y="1829"/>
                    <a:pt x="3809" y="1433"/>
                  </a:cubicBezTo>
                  <a:cubicBezTo>
                    <a:pt x="3626" y="1082"/>
                    <a:pt x="3367" y="762"/>
                    <a:pt x="3063" y="503"/>
                  </a:cubicBezTo>
                  <a:cubicBezTo>
                    <a:pt x="3032" y="458"/>
                    <a:pt x="3002" y="427"/>
                    <a:pt x="2956" y="427"/>
                  </a:cubicBezTo>
                  <a:cubicBezTo>
                    <a:pt x="2628" y="177"/>
                    <a:pt x="2231" y="18"/>
                    <a:pt x="1806" y="18"/>
                  </a:cubicBezTo>
                  <a:cubicBezTo>
                    <a:pt x="1738" y="18"/>
                    <a:pt x="1669" y="22"/>
                    <a:pt x="1600" y="31"/>
                  </a:cubicBezTo>
                  <a:cubicBezTo>
                    <a:pt x="1570" y="16"/>
                    <a:pt x="1539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1"/>
            <p:cNvSpPr/>
            <p:nvPr/>
          </p:nvSpPr>
          <p:spPr>
            <a:xfrm flipH="1">
              <a:off x="6876559" y="3513155"/>
              <a:ext cx="499972" cy="212517"/>
            </a:xfrm>
            <a:custGeom>
              <a:avLst/>
              <a:gdLst/>
              <a:ahLst/>
              <a:cxnLst/>
              <a:rect l="l" t="t" r="r" b="b"/>
              <a:pathLst>
                <a:path w="6872" h="2921" extrusionOk="0">
                  <a:moveTo>
                    <a:pt x="4729" y="1"/>
                  </a:moveTo>
                  <a:cubicBezTo>
                    <a:pt x="4206" y="1"/>
                    <a:pt x="3653" y="132"/>
                    <a:pt x="3128" y="132"/>
                  </a:cubicBezTo>
                  <a:cubicBezTo>
                    <a:pt x="3111" y="132"/>
                    <a:pt x="3095" y="132"/>
                    <a:pt x="3078" y="131"/>
                  </a:cubicBezTo>
                  <a:cubicBezTo>
                    <a:pt x="2861" y="131"/>
                    <a:pt x="2643" y="208"/>
                    <a:pt x="2439" y="208"/>
                  </a:cubicBezTo>
                  <a:cubicBezTo>
                    <a:pt x="2371" y="208"/>
                    <a:pt x="2304" y="200"/>
                    <a:pt x="2240" y="177"/>
                  </a:cubicBezTo>
                  <a:cubicBezTo>
                    <a:pt x="2050" y="105"/>
                    <a:pt x="1854" y="86"/>
                    <a:pt x="1663" y="86"/>
                  </a:cubicBezTo>
                  <a:cubicBezTo>
                    <a:pt x="1532" y="86"/>
                    <a:pt x="1404" y="95"/>
                    <a:pt x="1280" y="101"/>
                  </a:cubicBezTo>
                  <a:cubicBezTo>
                    <a:pt x="853" y="146"/>
                    <a:pt x="427" y="146"/>
                    <a:pt x="0" y="162"/>
                  </a:cubicBezTo>
                  <a:lnTo>
                    <a:pt x="0" y="177"/>
                  </a:lnTo>
                  <a:cubicBezTo>
                    <a:pt x="0" y="177"/>
                    <a:pt x="655" y="664"/>
                    <a:pt x="686" y="1487"/>
                  </a:cubicBezTo>
                  <a:cubicBezTo>
                    <a:pt x="701" y="2020"/>
                    <a:pt x="457" y="2462"/>
                    <a:pt x="290" y="2706"/>
                  </a:cubicBezTo>
                  <a:cubicBezTo>
                    <a:pt x="1006" y="2828"/>
                    <a:pt x="1722" y="2874"/>
                    <a:pt x="2453" y="2889"/>
                  </a:cubicBezTo>
                  <a:cubicBezTo>
                    <a:pt x="2800" y="2912"/>
                    <a:pt x="3147" y="2921"/>
                    <a:pt x="3496" y="2921"/>
                  </a:cubicBezTo>
                  <a:cubicBezTo>
                    <a:pt x="4312" y="2921"/>
                    <a:pt x="5131" y="2871"/>
                    <a:pt x="5942" y="2828"/>
                  </a:cubicBezTo>
                  <a:cubicBezTo>
                    <a:pt x="6369" y="2798"/>
                    <a:pt x="6567" y="2249"/>
                    <a:pt x="6689" y="1838"/>
                  </a:cubicBezTo>
                  <a:cubicBezTo>
                    <a:pt x="6871" y="1137"/>
                    <a:pt x="6277" y="634"/>
                    <a:pt x="5790" y="299"/>
                  </a:cubicBezTo>
                  <a:cubicBezTo>
                    <a:pt x="5465" y="68"/>
                    <a:pt x="5105" y="1"/>
                    <a:pt x="47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 flipH="1">
              <a:off x="6800094" y="3472777"/>
              <a:ext cx="576438" cy="300478"/>
            </a:xfrm>
            <a:custGeom>
              <a:avLst/>
              <a:gdLst/>
              <a:ahLst/>
              <a:cxnLst/>
              <a:rect l="l" t="t" r="r" b="b"/>
              <a:pathLst>
                <a:path w="7923" h="4130" extrusionOk="0">
                  <a:moveTo>
                    <a:pt x="0" y="1"/>
                  </a:moveTo>
                  <a:lnTo>
                    <a:pt x="0" y="717"/>
                  </a:lnTo>
                  <a:cubicBezTo>
                    <a:pt x="427" y="701"/>
                    <a:pt x="853" y="701"/>
                    <a:pt x="1265" y="656"/>
                  </a:cubicBezTo>
                  <a:cubicBezTo>
                    <a:pt x="1394" y="650"/>
                    <a:pt x="1527" y="641"/>
                    <a:pt x="1660" y="641"/>
                  </a:cubicBezTo>
                  <a:cubicBezTo>
                    <a:pt x="1854" y="641"/>
                    <a:pt x="2050" y="660"/>
                    <a:pt x="2240" y="732"/>
                  </a:cubicBezTo>
                  <a:cubicBezTo>
                    <a:pt x="2304" y="755"/>
                    <a:pt x="2371" y="763"/>
                    <a:pt x="2439" y="763"/>
                  </a:cubicBezTo>
                  <a:cubicBezTo>
                    <a:pt x="2643" y="763"/>
                    <a:pt x="2861" y="686"/>
                    <a:pt x="3078" y="686"/>
                  </a:cubicBezTo>
                  <a:cubicBezTo>
                    <a:pt x="3095" y="687"/>
                    <a:pt x="3113" y="687"/>
                    <a:pt x="3130" y="687"/>
                  </a:cubicBezTo>
                  <a:cubicBezTo>
                    <a:pt x="3652" y="687"/>
                    <a:pt x="4201" y="562"/>
                    <a:pt x="4722" y="562"/>
                  </a:cubicBezTo>
                  <a:cubicBezTo>
                    <a:pt x="5100" y="562"/>
                    <a:pt x="5463" y="628"/>
                    <a:pt x="5790" y="854"/>
                  </a:cubicBezTo>
                  <a:cubicBezTo>
                    <a:pt x="6277" y="1189"/>
                    <a:pt x="6871" y="1692"/>
                    <a:pt x="6689" y="2393"/>
                  </a:cubicBezTo>
                  <a:cubicBezTo>
                    <a:pt x="6567" y="2804"/>
                    <a:pt x="6369" y="3353"/>
                    <a:pt x="5942" y="3383"/>
                  </a:cubicBezTo>
                  <a:cubicBezTo>
                    <a:pt x="5131" y="3426"/>
                    <a:pt x="4304" y="3476"/>
                    <a:pt x="3489" y="3476"/>
                  </a:cubicBezTo>
                  <a:cubicBezTo>
                    <a:pt x="3141" y="3476"/>
                    <a:pt x="2795" y="3467"/>
                    <a:pt x="2453" y="3444"/>
                  </a:cubicBezTo>
                  <a:cubicBezTo>
                    <a:pt x="1722" y="3429"/>
                    <a:pt x="990" y="3383"/>
                    <a:pt x="290" y="3261"/>
                  </a:cubicBezTo>
                  <a:cubicBezTo>
                    <a:pt x="198" y="3398"/>
                    <a:pt x="137" y="3474"/>
                    <a:pt x="137" y="3474"/>
                  </a:cubicBezTo>
                  <a:lnTo>
                    <a:pt x="137" y="4130"/>
                  </a:lnTo>
                  <a:lnTo>
                    <a:pt x="6384" y="4130"/>
                  </a:lnTo>
                  <a:cubicBezTo>
                    <a:pt x="6475" y="4114"/>
                    <a:pt x="6567" y="4099"/>
                    <a:pt x="6658" y="4084"/>
                  </a:cubicBezTo>
                  <a:cubicBezTo>
                    <a:pt x="7603" y="3429"/>
                    <a:pt x="7923" y="2073"/>
                    <a:pt x="7389" y="1037"/>
                  </a:cubicBezTo>
                  <a:cubicBezTo>
                    <a:pt x="7100" y="488"/>
                    <a:pt x="6460" y="77"/>
                    <a:pt x="57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 flipH="1">
              <a:off x="6264694" y="3472777"/>
              <a:ext cx="690663" cy="300478"/>
            </a:xfrm>
            <a:custGeom>
              <a:avLst/>
              <a:gdLst/>
              <a:ahLst/>
              <a:cxnLst/>
              <a:rect l="l" t="t" r="r" b="b"/>
              <a:pathLst>
                <a:path w="9493" h="4130" extrusionOk="0">
                  <a:moveTo>
                    <a:pt x="1" y="1"/>
                  </a:moveTo>
                  <a:cubicBezTo>
                    <a:pt x="671" y="77"/>
                    <a:pt x="1311" y="488"/>
                    <a:pt x="1600" y="1037"/>
                  </a:cubicBezTo>
                  <a:cubicBezTo>
                    <a:pt x="2134" y="2073"/>
                    <a:pt x="1814" y="3429"/>
                    <a:pt x="869" y="4084"/>
                  </a:cubicBezTo>
                  <a:cubicBezTo>
                    <a:pt x="839" y="4099"/>
                    <a:pt x="808" y="4114"/>
                    <a:pt x="778" y="4130"/>
                  </a:cubicBezTo>
                  <a:lnTo>
                    <a:pt x="8289" y="4130"/>
                  </a:lnTo>
                  <a:cubicBezTo>
                    <a:pt x="8289" y="4130"/>
                    <a:pt x="9493" y="3505"/>
                    <a:pt x="9493" y="2347"/>
                  </a:cubicBezTo>
                  <a:cubicBezTo>
                    <a:pt x="9493" y="1189"/>
                    <a:pt x="8959" y="199"/>
                    <a:pt x="78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 flipH="1">
              <a:off x="6874377" y="3517157"/>
              <a:ext cx="495534" cy="208443"/>
            </a:xfrm>
            <a:custGeom>
              <a:avLst/>
              <a:gdLst/>
              <a:ahLst/>
              <a:cxnLst/>
              <a:rect l="l" t="t" r="r" b="b"/>
              <a:pathLst>
                <a:path w="6811" h="2865" extrusionOk="0">
                  <a:moveTo>
                    <a:pt x="153" y="0"/>
                  </a:moveTo>
                  <a:cubicBezTo>
                    <a:pt x="0" y="0"/>
                    <a:pt x="0" y="244"/>
                    <a:pt x="153" y="244"/>
                  </a:cubicBezTo>
                  <a:lnTo>
                    <a:pt x="5211" y="244"/>
                  </a:lnTo>
                  <a:cubicBezTo>
                    <a:pt x="5242" y="259"/>
                    <a:pt x="5272" y="274"/>
                    <a:pt x="5303" y="274"/>
                  </a:cubicBezTo>
                  <a:cubicBezTo>
                    <a:pt x="5577" y="305"/>
                    <a:pt x="5836" y="427"/>
                    <a:pt x="6049" y="609"/>
                  </a:cubicBezTo>
                  <a:lnTo>
                    <a:pt x="518" y="609"/>
                  </a:lnTo>
                  <a:cubicBezTo>
                    <a:pt x="351" y="609"/>
                    <a:pt x="351" y="838"/>
                    <a:pt x="518" y="838"/>
                  </a:cubicBezTo>
                  <a:lnTo>
                    <a:pt x="6247" y="838"/>
                  </a:lnTo>
                  <a:cubicBezTo>
                    <a:pt x="6354" y="990"/>
                    <a:pt x="6445" y="1158"/>
                    <a:pt x="6476" y="1356"/>
                  </a:cubicBezTo>
                  <a:cubicBezTo>
                    <a:pt x="6476" y="1356"/>
                    <a:pt x="6476" y="1371"/>
                    <a:pt x="6476" y="1371"/>
                  </a:cubicBezTo>
                  <a:cubicBezTo>
                    <a:pt x="6460" y="1371"/>
                    <a:pt x="6445" y="1356"/>
                    <a:pt x="6415" y="1356"/>
                  </a:cubicBezTo>
                  <a:lnTo>
                    <a:pt x="1067" y="1356"/>
                  </a:lnTo>
                  <a:cubicBezTo>
                    <a:pt x="915" y="1356"/>
                    <a:pt x="915" y="1600"/>
                    <a:pt x="1067" y="1600"/>
                  </a:cubicBezTo>
                  <a:lnTo>
                    <a:pt x="6415" y="1600"/>
                  </a:lnTo>
                  <a:cubicBezTo>
                    <a:pt x="6445" y="1600"/>
                    <a:pt x="6476" y="1585"/>
                    <a:pt x="6491" y="1569"/>
                  </a:cubicBezTo>
                  <a:lnTo>
                    <a:pt x="6491" y="1569"/>
                  </a:lnTo>
                  <a:cubicBezTo>
                    <a:pt x="6491" y="1737"/>
                    <a:pt x="6460" y="1905"/>
                    <a:pt x="6400" y="2057"/>
                  </a:cubicBezTo>
                  <a:cubicBezTo>
                    <a:pt x="6384" y="2026"/>
                    <a:pt x="6354" y="2011"/>
                    <a:pt x="6308" y="2011"/>
                  </a:cubicBezTo>
                  <a:lnTo>
                    <a:pt x="610" y="2011"/>
                  </a:lnTo>
                  <a:cubicBezTo>
                    <a:pt x="458" y="2011"/>
                    <a:pt x="458" y="2255"/>
                    <a:pt x="610" y="2255"/>
                  </a:cubicBezTo>
                  <a:lnTo>
                    <a:pt x="6293" y="2255"/>
                  </a:lnTo>
                  <a:cubicBezTo>
                    <a:pt x="6171" y="2438"/>
                    <a:pt x="6003" y="2560"/>
                    <a:pt x="5760" y="2560"/>
                  </a:cubicBezTo>
                  <a:cubicBezTo>
                    <a:pt x="5714" y="2560"/>
                    <a:pt x="5683" y="2590"/>
                    <a:pt x="5668" y="2621"/>
                  </a:cubicBezTo>
                  <a:lnTo>
                    <a:pt x="762" y="2621"/>
                  </a:lnTo>
                  <a:cubicBezTo>
                    <a:pt x="610" y="2621"/>
                    <a:pt x="610" y="2864"/>
                    <a:pt x="762" y="2864"/>
                  </a:cubicBezTo>
                  <a:lnTo>
                    <a:pt x="5760" y="2864"/>
                  </a:lnTo>
                  <a:cubicBezTo>
                    <a:pt x="5821" y="2864"/>
                    <a:pt x="5851" y="2834"/>
                    <a:pt x="5866" y="2788"/>
                  </a:cubicBezTo>
                  <a:cubicBezTo>
                    <a:pt x="6506" y="2697"/>
                    <a:pt x="6811" y="1965"/>
                    <a:pt x="6719" y="1371"/>
                  </a:cubicBezTo>
                  <a:cubicBezTo>
                    <a:pt x="6613" y="686"/>
                    <a:pt x="6080" y="168"/>
                    <a:pt x="5409" y="61"/>
                  </a:cubicBezTo>
                  <a:cubicBezTo>
                    <a:pt x="5394" y="15"/>
                    <a:pt x="5348" y="0"/>
                    <a:pt x="5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 flipH="1">
              <a:off x="6941965" y="3909520"/>
              <a:ext cx="490005" cy="199640"/>
            </a:xfrm>
            <a:custGeom>
              <a:avLst/>
              <a:gdLst/>
              <a:ahLst/>
              <a:cxnLst/>
              <a:rect l="l" t="t" r="r" b="b"/>
              <a:pathLst>
                <a:path w="6735" h="2744" extrusionOk="0">
                  <a:moveTo>
                    <a:pt x="1234" y="1"/>
                  </a:moveTo>
                  <a:cubicBezTo>
                    <a:pt x="0" y="1875"/>
                    <a:pt x="1234" y="2743"/>
                    <a:pt x="1234" y="2743"/>
                  </a:cubicBezTo>
                  <a:lnTo>
                    <a:pt x="6735" y="2743"/>
                  </a:lnTo>
                  <a:cubicBezTo>
                    <a:pt x="6399" y="2484"/>
                    <a:pt x="6186" y="2057"/>
                    <a:pt x="6095" y="1631"/>
                  </a:cubicBezTo>
                  <a:cubicBezTo>
                    <a:pt x="5988" y="1037"/>
                    <a:pt x="6095" y="305"/>
                    <a:pt x="6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 flipH="1">
              <a:off x="6246941" y="3909520"/>
              <a:ext cx="749449" cy="199640"/>
            </a:xfrm>
            <a:custGeom>
              <a:avLst/>
              <a:gdLst/>
              <a:ahLst/>
              <a:cxnLst/>
              <a:rect l="l" t="t" r="r" b="b"/>
              <a:pathLst>
                <a:path w="10301" h="2744" extrusionOk="0">
                  <a:moveTo>
                    <a:pt x="656" y="1"/>
                  </a:moveTo>
                  <a:cubicBezTo>
                    <a:pt x="108" y="305"/>
                    <a:pt x="1" y="1037"/>
                    <a:pt x="108" y="1631"/>
                  </a:cubicBezTo>
                  <a:cubicBezTo>
                    <a:pt x="184" y="2057"/>
                    <a:pt x="412" y="2484"/>
                    <a:pt x="748" y="2743"/>
                  </a:cubicBezTo>
                  <a:lnTo>
                    <a:pt x="3353" y="2743"/>
                  </a:lnTo>
                  <a:cubicBezTo>
                    <a:pt x="3429" y="2728"/>
                    <a:pt x="3505" y="2720"/>
                    <a:pt x="3581" y="2720"/>
                  </a:cubicBezTo>
                  <a:cubicBezTo>
                    <a:pt x="3583" y="2720"/>
                    <a:pt x="3585" y="2720"/>
                    <a:pt x="3587" y="2720"/>
                  </a:cubicBezTo>
                  <a:lnTo>
                    <a:pt x="3587" y="2720"/>
                  </a:lnTo>
                  <a:cubicBezTo>
                    <a:pt x="3513" y="2721"/>
                    <a:pt x="3435" y="2728"/>
                    <a:pt x="3353" y="2743"/>
                  </a:cubicBezTo>
                  <a:lnTo>
                    <a:pt x="10300" y="2743"/>
                  </a:lnTo>
                  <a:lnTo>
                    <a:pt x="10300" y="2469"/>
                  </a:lnTo>
                  <a:cubicBezTo>
                    <a:pt x="10255" y="2408"/>
                    <a:pt x="10224" y="2362"/>
                    <a:pt x="10194" y="2316"/>
                  </a:cubicBezTo>
                  <a:cubicBezTo>
                    <a:pt x="9527" y="2378"/>
                    <a:pt x="8858" y="2401"/>
                    <a:pt x="8188" y="2401"/>
                  </a:cubicBezTo>
                  <a:cubicBezTo>
                    <a:pt x="7036" y="2401"/>
                    <a:pt x="5880" y="2334"/>
                    <a:pt x="4724" y="2286"/>
                  </a:cubicBezTo>
                  <a:cubicBezTo>
                    <a:pt x="4550" y="2276"/>
                    <a:pt x="4377" y="2272"/>
                    <a:pt x="4204" y="2272"/>
                  </a:cubicBezTo>
                  <a:cubicBezTo>
                    <a:pt x="3543" y="2272"/>
                    <a:pt x="2890" y="2329"/>
                    <a:pt x="2231" y="2329"/>
                  </a:cubicBezTo>
                  <a:cubicBezTo>
                    <a:pt x="1991" y="2329"/>
                    <a:pt x="1751" y="2322"/>
                    <a:pt x="1509" y="2301"/>
                  </a:cubicBezTo>
                  <a:cubicBezTo>
                    <a:pt x="1509" y="2210"/>
                    <a:pt x="1479" y="2088"/>
                    <a:pt x="1403" y="2057"/>
                  </a:cubicBezTo>
                  <a:cubicBezTo>
                    <a:pt x="854" y="1707"/>
                    <a:pt x="717" y="1006"/>
                    <a:pt x="1098" y="519"/>
                  </a:cubicBezTo>
                  <a:cubicBezTo>
                    <a:pt x="1342" y="214"/>
                    <a:pt x="1738" y="92"/>
                    <a:pt x="2134" y="92"/>
                  </a:cubicBezTo>
                  <a:cubicBezTo>
                    <a:pt x="3342" y="126"/>
                    <a:pt x="4553" y="142"/>
                    <a:pt x="5766" y="142"/>
                  </a:cubicBezTo>
                  <a:cubicBezTo>
                    <a:pt x="7245" y="142"/>
                    <a:pt x="8727" y="119"/>
                    <a:pt x="10209" y="77"/>
                  </a:cubicBezTo>
                  <a:cubicBezTo>
                    <a:pt x="10255" y="31"/>
                    <a:pt x="10300" y="1"/>
                    <a:pt x="10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 flipH="1">
              <a:off x="6253562" y="3915049"/>
              <a:ext cx="690663" cy="168792"/>
            </a:xfrm>
            <a:custGeom>
              <a:avLst/>
              <a:gdLst/>
              <a:ahLst/>
              <a:cxnLst/>
              <a:rect l="l" t="t" r="r" b="b"/>
              <a:pathLst>
                <a:path w="9493" h="2320" extrusionOk="0">
                  <a:moveTo>
                    <a:pt x="9492" y="1"/>
                  </a:moveTo>
                  <a:lnTo>
                    <a:pt x="9492" y="1"/>
                  </a:lnTo>
                  <a:cubicBezTo>
                    <a:pt x="8010" y="43"/>
                    <a:pt x="6533" y="66"/>
                    <a:pt x="5055" y="66"/>
                  </a:cubicBezTo>
                  <a:cubicBezTo>
                    <a:pt x="3844" y="66"/>
                    <a:pt x="2632" y="50"/>
                    <a:pt x="1417" y="16"/>
                  </a:cubicBezTo>
                  <a:cubicBezTo>
                    <a:pt x="1036" y="16"/>
                    <a:pt x="625" y="138"/>
                    <a:pt x="381" y="443"/>
                  </a:cubicBezTo>
                  <a:cubicBezTo>
                    <a:pt x="0" y="930"/>
                    <a:pt x="137" y="1631"/>
                    <a:pt x="686" y="1981"/>
                  </a:cubicBezTo>
                  <a:cubicBezTo>
                    <a:pt x="762" y="2012"/>
                    <a:pt x="792" y="2134"/>
                    <a:pt x="792" y="2225"/>
                  </a:cubicBezTo>
                  <a:cubicBezTo>
                    <a:pt x="1031" y="2245"/>
                    <a:pt x="1269" y="2253"/>
                    <a:pt x="1506" y="2253"/>
                  </a:cubicBezTo>
                  <a:cubicBezTo>
                    <a:pt x="2208" y="2253"/>
                    <a:pt x="2904" y="2187"/>
                    <a:pt x="3615" y="2187"/>
                  </a:cubicBezTo>
                  <a:cubicBezTo>
                    <a:pt x="3750" y="2187"/>
                    <a:pt x="3886" y="2189"/>
                    <a:pt x="4022" y="2195"/>
                  </a:cubicBezTo>
                  <a:cubicBezTo>
                    <a:pt x="5148" y="2251"/>
                    <a:pt x="6280" y="2320"/>
                    <a:pt x="7410" y="2320"/>
                  </a:cubicBezTo>
                  <a:cubicBezTo>
                    <a:pt x="8100" y="2320"/>
                    <a:pt x="8790" y="2294"/>
                    <a:pt x="9477" y="2225"/>
                  </a:cubicBezTo>
                  <a:cubicBezTo>
                    <a:pt x="8669" y="976"/>
                    <a:pt x="9248" y="245"/>
                    <a:pt x="94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 flipH="1">
              <a:off x="6256909" y="3909520"/>
              <a:ext cx="681787" cy="179632"/>
            </a:xfrm>
            <a:custGeom>
              <a:avLst/>
              <a:gdLst/>
              <a:ahLst/>
              <a:cxnLst/>
              <a:rect l="l" t="t" r="r" b="b"/>
              <a:pathLst>
                <a:path w="9371" h="2469" extrusionOk="0">
                  <a:moveTo>
                    <a:pt x="747" y="1"/>
                  </a:moveTo>
                  <a:cubicBezTo>
                    <a:pt x="686" y="1"/>
                    <a:pt x="655" y="31"/>
                    <a:pt x="640" y="77"/>
                  </a:cubicBezTo>
                  <a:cubicBezTo>
                    <a:pt x="625" y="77"/>
                    <a:pt x="610" y="77"/>
                    <a:pt x="594" y="92"/>
                  </a:cubicBezTo>
                  <a:cubicBezTo>
                    <a:pt x="183" y="305"/>
                    <a:pt x="0" y="793"/>
                    <a:pt x="61" y="1235"/>
                  </a:cubicBezTo>
                  <a:cubicBezTo>
                    <a:pt x="122" y="1737"/>
                    <a:pt x="488" y="2134"/>
                    <a:pt x="884" y="2423"/>
                  </a:cubicBezTo>
                  <a:cubicBezTo>
                    <a:pt x="899" y="2423"/>
                    <a:pt x="899" y="2438"/>
                    <a:pt x="914" y="2438"/>
                  </a:cubicBezTo>
                  <a:cubicBezTo>
                    <a:pt x="945" y="2454"/>
                    <a:pt x="960" y="2469"/>
                    <a:pt x="991" y="2469"/>
                  </a:cubicBezTo>
                  <a:lnTo>
                    <a:pt x="9111" y="2469"/>
                  </a:lnTo>
                  <a:cubicBezTo>
                    <a:pt x="9264" y="2469"/>
                    <a:pt x="9264" y="2225"/>
                    <a:pt x="9111" y="2225"/>
                  </a:cubicBezTo>
                  <a:lnTo>
                    <a:pt x="1006" y="2225"/>
                  </a:lnTo>
                  <a:cubicBezTo>
                    <a:pt x="1006" y="2225"/>
                    <a:pt x="1006" y="2210"/>
                    <a:pt x="991" y="2210"/>
                  </a:cubicBezTo>
                  <a:cubicBezTo>
                    <a:pt x="899" y="2134"/>
                    <a:pt x="792" y="2057"/>
                    <a:pt x="701" y="1951"/>
                  </a:cubicBezTo>
                  <a:lnTo>
                    <a:pt x="8868" y="1951"/>
                  </a:lnTo>
                  <a:cubicBezTo>
                    <a:pt x="9020" y="1951"/>
                    <a:pt x="9020" y="1722"/>
                    <a:pt x="8868" y="1722"/>
                  </a:cubicBezTo>
                  <a:lnTo>
                    <a:pt x="594" y="1722"/>
                  </a:lnTo>
                  <a:cubicBezTo>
                    <a:pt x="564" y="1722"/>
                    <a:pt x="533" y="1722"/>
                    <a:pt x="518" y="1737"/>
                  </a:cubicBezTo>
                  <a:cubicBezTo>
                    <a:pt x="442" y="1616"/>
                    <a:pt x="366" y="1494"/>
                    <a:pt x="335" y="1357"/>
                  </a:cubicBezTo>
                  <a:lnTo>
                    <a:pt x="8410" y="1357"/>
                  </a:lnTo>
                  <a:cubicBezTo>
                    <a:pt x="8563" y="1357"/>
                    <a:pt x="8563" y="1113"/>
                    <a:pt x="8410" y="1113"/>
                  </a:cubicBezTo>
                  <a:lnTo>
                    <a:pt x="290" y="1113"/>
                  </a:lnTo>
                  <a:cubicBezTo>
                    <a:pt x="274" y="991"/>
                    <a:pt x="305" y="854"/>
                    <a:pt x="335" y="747"/>
                  </a:cubicBezTo>
                  <a:lnTo>
                    <a:pt x="8852" y="747"/>
                  </a:lnTo>
                  <a:cubicBezTo>
                    <a:pt x="9020" y="747"/>
                    <a:pt x="9020" y="503"/>
                    <a:pt x="8852" y="503"/>
                  </a:cubicBezTo>
                  <a:lnTo>
                    <a:pt x="457" y="503"/>
                  </a:lnTo>
                  <a:cubicBezTo>
                    <a:pt x="533" y="427"/>
                    <a:pt x="610" y="351"/>
                    <a:pt x="716" y="290"/>
                  </a:cubicBezTo>
                  <a:cubicBezTo>
                    <a:pt x="747" y="275"/>
                    <a:pt x="762" y="260"/>
                    <a:pt x="762" y="244"/>
                  </a:cubicBezTo>
                  <a:lnTo>
                    <a:pt x="9218" y="244"/>
                  </a:lnTo>
                  <a:cubicBezTo>
                    <a:pt x="9370" y="244"/>
                    <a:pt x="9370" y="1"/>
                    <a:pt x="9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 flipH="1">
              <a:off x="6699182" y="4154847"/>
              <a:ext cx="735044" cy="204951"/>
            </a:xfrm>
            <a:custGeom>
              <a:avLst/>
              <a:gdLst/>
              <a:ahLst/>
              <a:cxnLst/>
              <a:rect l="l" t="t" r="r" b="b"/>
              <a:pathLst>
                <a:path w="10103" h="2817" extrusionOk="0">
                  <a:moveTo>
                    <a:pt x="353" y="1"/>
                  </a:moveTo>
                  <a:cubicBezTo>
                    <a:pt x="256" y="1"/>
                    <a:pt x="159" y="4"/>
                    <a:pt x="62" y="11"/>
                  </a:cubicBezTo>
                  <a:cubicBezTo>
                    <a:pt x="245" y="179"/>
                    <a:pt x="793" y="757"/>
                    <a:pt x="793" y="1611"/>
                  </a:cubicBezTo>
                  <a:cubicBezTo>
                    <a:pt x="793" y="2602"/>
                    <a:pt x="46" y="2616"/>
                    <a:pt x="3" y="2616"/>
                  </a:cubicBezTo>
                  <a:cubicBezTo>
                    <a:pt x="1" y="2616"/>
                    <a:pt x="1" y="2616"/>
                    <a:pt x="1" y="2616"/>
                  </a:cubicBezTo>
                  <a:lnTo>
                    <a:pt x="1" y="2738"/>
                  </a:lnTo>
                  <a:cubicBezTo>
                    <a:pt x="92" y="2738"/>
                    <a:pt x="168" y="2723"/>
                    <a:pt x="260" y="2723"/>
                  </a:cubicBezTo>
                  <a:cubicBezTo>
                    <a:pt x="1540" y="2723"/>
                    <a:pt x="2813" y="2757"/>
                    <a:pt x="4088" y="2757"/>
                  </a:cubicBezTo>
                  <a:cubicBezTo>
                    <a:pt x="4726" y="2757"/>
                    <a:pt x="5364" y="2748"/>
                    <a:pt x="6004" y="2723"/>
                  </a:cubicBezTo>
                  <a:cubicBezTo>
                    <a:pt x="6077" y="2720"/>
                    <a:pt x="6151" y="2718"/>
                    <a:pt x="6225" y="2718"/>
                  </a:cubicBezTo>
                  <a:cubicBezTo>
                    <a:pt x="6843" y="2718"/>
                    <a:pt x="7464" y="2817"/>
                    <a:pt x="8081" y="2817"/>
                  </a:cubicBezTo>
                  <a:cubicBezTo>
                    <a:pt x="8458" y="2817"/>
                    <a:pt x="8832" y="2780"/>
                    <a:pt x="9203" y="2662"/>
                  </a:cubicBezTo>
                  <a:cubicBezTo>
                    <a:pt x="9737" y="2494"/>
                    <a:pt x="10102" y="1839"/>
                    <a:pt x="10011" y="1215"/>
                  </a:cubicBezTo>
                  <a:cubicBezTo>
                    <a:pt x="9950" y="834"/>
                    <a:pt x="9889" y="422"/>
                    <a:pt x="9523" y="209"/>
                  </a:cubicBezTo>
                  <a:cubicBezTo>
                    <a:pt x="9301" y="80"/>
                    <a:pt x="9051" y="50"/>
                    <a:pt x="8796" y="50"/>
                  </a:cubicBezTo>
                  <a:cubicBezTo>
                    <a:pt x="8719" y="50"/>
                    <a:pt x="8641" y="53"/>
                    <a:pt x="8563" y="57"/>
                  </a:cubicBezTo>
                  <a:cubicBezTo>
                    <a:pt x="7388" y="145"/>
                    <a:pt x="6217" y="156"/>
                    <a:pt x="5046" y="156"/>
                  </a:cubicBezTo>
                  <a:cubicBezTo>
                    <a:pt x="4635" y="156"/>
                    <a:pt x="4225" y="155"/>
                    <a:pt x="3814" y="155"/>
                  </a:cubicBezTo>
                  <a:cubicBezTo>
                    <a:pt x="3376" y="155"/>
                    <a:pt x="2938" y="157"/>
                    <a:pt x="2499" y="163"/>
                  </a:cubicBezTo>
                  <a:cubicBezTo>
                    <a:pt x="2473" y="164"/>
                    <a:pt x="2447" y="164"/>
                    <a:pt x="2421" y="164"/>
                  </a:cubicBezTo>
                  <a:cubicBezTo>
                    <a:pt x="1735" y="164"/>
                    <a:pt x="1049" y="1"/>
                    <a:pt x="3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 flipH="1">
              <a:off x="6629337" y="4109085"/>
              <a:ext cx="804889" cy="292693"/>
            </a:xfrm>
            <a:custGeom>
              <a:avLst/>
              <a:gdLst/>
              <a:ahLst/>
              <a:cxnLst/>
              <a:rect l="l" t="t" r="r" b="b"/>
              <a:pathLst>
                <a:path w="11063" h="4023" extrusionOk="0">
                  <a:moveTo>
                    <a:pt x="1" y="0"/>
                  </a:moveTo>
                  <a:lnTo>
                    <a:pt x="1" y="579"/>
                  </a:lnTo>
                  <a:cubicBezTo>
                    <a:pt x="1" y="579"/>
                    <a:pt x="16" y="594"/>
                    <a:pt x="62" y="640"/>
                  </a:cubicBezTo>
                  <a:cubicBezTo>
                    <a:pt x="159" y="633"/>
                    <a:pt x="256" y="630"/>
                    <a:pt x="353" y="630"/>
                  </a:cubicBezTo>
                  <a:cubicBezTo>
                    <a:pt x="1049" y="630"/>
                    <a:pt x="1735" y="793"/>
                    <a:pt x="2421" y="793"/>
                  </a:cubicBezTo>
                  <a:cubicBezTo>
                    <a:pt x="2447" y="793"/>
                    <a:pt x="2473" y="793"/>
                    <a:pt x="2499" y="792"/>
                  </a:cubicBezTo>
                  <a:cubicBezTo>
                    <a:pt x="2935" y="786"/>
                    <a:pt x="3371" y="784"/>
                    <a:pt x="3808" y="784"/>
                  </a:cubicBezTo>
                  <a:cubicBezTo>
                    <a:pt x="4218" y="784"/>
                    <a:pt x="4628" y="785"/>
                    <a:pt x="5039" y="785"/>
                  </a:cubicBezTo>
                  <a:cubicBezTo>
                    <a:pt x="6212" y="785"/>
                    <a:pt x="7388" y="774"/>
                    <a:pt x="8563" y="686"/>
                  </a:cubicBezTo>
                  <a:cubicBezTo>
                    <a:pt x="8641" y="682"/>
                    <a:pt x="8719" y="679"/>
                    <a:pt x="8796" y="679"/>
                  </a:cubicBezTo>
                  <a:cubicBezTo>
                    <a:pt x="9051" y="679"/>
                    <a:pt x="9301" y="709"/>
                    <a:pt x="9523" y="838"/>
                  </a:cubicBezTo>
                  <a:cubicBezTo>
                    <a:pt x="9874" y="1051"/>
                    <a:pt x="9950" y="1463"/>
                    <a:pt x="9996" y="1844"/>
                  </a:cubicBezTo>
                  <a:cubicBezTo>
                    <a:pt x="10102" y="2468"/>
                    <a:pt x="9737" y="3123"/>
                    <a:pt x="9203" y="3291"/>
                  </a:cubicBezTo>
                  <a:cubicBezTo>
                    <a:pt x="8832" y="3409"/>
                    <a:pt x="8458" y="3446"/>
                    <a:pt x="8081" y="3446"/>
                  </a:cubicBezTo>
                  <a:cubicBezTo>
                    <a:pt x="7464" y="3446"/>
                    <a:pt x="6843" y="3347"/>
                    <a:pt x="6225" y="3347"/>
                  </a:cubicBezTo>
                  <a:cubicBezTo>
                    <a:pt x="6151" y="3347"/>
                    <a:pt x="6077" y="3349"/>
                    <a:pt x="6004" y="3352"/>
                  </a:cubicBezTo>
                  <a:cubicBezTo>
                    <a:pt x="5364" y="3377"/>
                    <a:pt x="4726" y="3386"/>
                    <a:pt x="4088" y="3386"/>
                  </a:cubicBezTo>
                  <a:cubicBezTo>
                    <a:pt x="2813" y="3386"/>
                    <a:pt x="1540" y="3352"/>
                    <a:pt x="260" y="3352"/>
                  </a:cubicBezTo>
                  <a:cubicBezTo>
                    <a:pt x="168" y="3352"/>
                    <a:pt x="77" y="3367"/>
                    <a:pt x="1" y="3367"/>
                  </a:cubicBezTo>
                  <a:lnTo>
                    <a:pt x="1" y="4022"/>
                  </a:lnTo>
                  <a:lnTo>
                    <a:pt x="9676" y="4022"/>
                  </a:lnTo>
                  <a:cubicBezTo>
                    <a:pt x="10194" y="3718"/>
                    <a:pt x="10605" y="3230"/>
                    <a:pt x="10818" y="2666"/>
                  </a:cubicBezTo>
                  <a:cubicBezTo>
                    <a:pt x="11032" y="2103"/>
                    <a:pt x="11062" y="1463"/>
                    <a:pt x="10818" y="884"/>
                  </a:cubicBezTo>
                  <a:cubicBezTo>
                    <a:pt x="10635" y="442"/>
                    <a:pt x="10270" y="91"/>
                    <a:pt x="9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 flipH="1">
              <a:off x="6111692" y="4109085"/>
              <a:ext cx="618636" cy="292693"/>
            </a:xfrm>
            <a:custGeom>
              <a:avLst/>
              <a:gdLst/>
              <a:ahLst/>
              <a:cxnLst/>
              <a:rect l="l" t="t" r="r" b="b"/>
              <a:pathLst>
                <a:path w="8503" h="4023" extrusionOk="0">
                  <a:moveTo>
                    <a:pt x="153" y="0"/>
                  </a:moveTo>
                  <a:cubicBezTo>
                    <a:pt x="610" y="91"/>
                    <a:pt x="960" y="442"/>
                    <a:pt x="1143" y="884"/>
                  </a:cubicBezTo>
                  <a:cubicBezTo>
                    <a:pt x="1387" y="1463"/>
                    <a:pt x="1357" y="2103"/>
                    <a:pt x="1143" y="2666"/>
                  </a:cubicBezTo>
                  <a:cubicBezTo>
                    <a:pt x="945" y="3230"/>
                    <a:pt x="519" y="3718"/>
                    <a:pt x="1" y="4022"/>
                  </a:cubicBezTo>
                  <a:lnTo>
                    <a:pt x="7497" y="4022"/>
                  </a:lnTo>
                  <a:cubicBezTo>
                    <a:pt x="7497" y="4022"/>
                    <a:pt x="8502" y="3382"/>
                    <a:pt x="8380" y="1813"/>
                  </a:cubicBezTo>
                  <a:cubicBezTo>
                    <a:pt x="8258" y="244"/>
                    <a:pt x="6643" y="0"/>
                    <a:pt x="66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1"/>
            <p:cNvSpPr/>
            <p:nvPr/>
          </p:nvSpPr>
          <p:spPr>
            <a:xfrm flipH="1">
              <a:off x="6700346" y="4150991"/>
              <a:ext cx="713872" cy="212008"/>
            </a:xfrm>
            <a:custGeom>
              <a:avLst/>
              <a:gdLst/>
              <a:ahLst/>
              <a:cxnLst/>
              <a:rect l="l" t="t" r="r" b="b"/>
              <a:pathLst>
                <a:path w="9812" h="2914" extrusionOk="0">
                  <a:moveTo>
                    <a:pt x="8443" y="0"/>
                  </a:moveTo>
                  <a:cubicBezTo>
                    <a:pt x="8402" y="0"/>
                    <a:pt x="8362" y="26"/>
                    <a:pt x="8334" y="64"/>
                  </a:cubicBezTo>
                  <a:lnTo>
                    <a:pt x="259" y="64"/>
                  </a:lnTo>
                  <a:cubicBezTo>
                    <a:pt x="107" y="64"/>
                    <a:pt x="107" y="292"/>
                    <a:pt x="259" y="292"/>
                  </a:cubicBezTo>
                  <a:lnTo>
                    <a:pt x="8380" y="292"/>
                  </a:lnTo>
                  <a:cubicBezTo>
                    <a:pt x="8410" y="292"/>
                    <a:pt x="8425" y="292"/>
                    <a:pt x="8441" y="277"/>
                  </a:cubicBezTo>
                  <a:cubicBezTo>
                    <a:pt x="8532" y="338"/>
                    <a:pt x="8639" y="338"/>
                    <a:pt x="8745" y="338"/>
                  </a:cubicBezTo>
                  <a:cubicBezTo>
                    <a:pt x="8913" y="353"/>
                    <a:pt x="9035" y="384"/>
                    <a:pt x="9172" y="506"/>
                  </a:cubicBezTo>
                  <a:cubicBezTo>
                    <a:pt x="9248" y="582"/>
                    <a:pt x="9324" y="673"/>
                    <a:pt x="9385" y="765"/>
                  </a:cubicBezTo>
                  <a:lnTo>
                    <a:pt x="762" y="765"/>
                  </a:lnTo>
                  <a:cubicBezTo>
                    <a:pt x="609" y="765"/>
                    <a:pt x="609" y="1009"/>
                    <a:pt x="762" y="1009"/>
                  </a:cubicBezTo>
                  <a:lnTo>
                    <a:pt x="9446" y="1009"/>
                  </a:lnTo>
                  <a:cubicBezTo>
                    <a:pt x="9462" y="1009"/>
                    <a:pt x="9477" y="993"/>
                    <a:pt x="9492" y="993"/>
                  </a:cubicBezTo>
                  <a:cubicBezTo>
                    <a:pt x="9522" y="1100"/>
                    <a:pt x="9553" y="1207"/>
                    <a:pt x="9553" y="1313"/>
                  </a:cubicBezTo>
                  <a:cubicBezTo>
                    <a:pt x="9568" y="1374"/>
                    <a:pt x="9568" y="1435"/>
                    <a:pt x="9568" y="1496"/>
                  </a:cubicBezTo>
                  <a:cubicBezTo>
                    <a:pt x="9553" y="1481"/>
                    <a:pt x="9522" y="1466"/>
                    <a:pt x="9492" y="1466"/>
                  </a:cubicBezTo>
                  <a:lnTo>
                    <a:pt x="914" y="1466"/>
                  </a:lnTo>
                  <a:cubicBezTo>
                    <a:pt x="762" y="1466"/>
                    <a:pt x="762" y="1709"/>
                    <a:pt x="914" y="1709"/>
                  </a:cubicBezTo>
                  <a:lnTo>
                    <a:pt x="9492" y="1709"/>
                  </a:lnTo>
                  <a:cubicBezTo>
                    <a:pt x="9507" y="1709"/>
                    <a:pt x="9538" y="1694"/>
                    <a:pt x="9553" y="1694"/>
                  </a:cubicBezTo>
                  <a:cubicBezTo>
                    <a:pt x="9522" y="1847"/>
                    <a:pt x="9477" y="1999"/>
                    <a:pt x="9416" y="2151"/>
                  </a:cubicBezTo>
                  <a:cubicBezTo>
                    <a:pt x="9401" y="2136"/>
                    <a:pt x="9370" y="2121"/>
                    <a:pt x="9340" y="2121"/>
                  </a:cubicBezTo>
                  <a:lnTo>
                    <a:pt x="762" y="2121"/>
                  </a:lnTo>
                  <a:cubicBezTo>
                    <a:pt x="609" y="2121"/>
                    <a:pt x="609" y="2365"/>
                    <a:pt x="762" y="2365"/>
                  </a:cubicBezTo>
                  <a:lnTo>
                    <a:pt x="9279" y="2365"/>
                  </a:lnTo>
                  <a:cubicBezTo>
                    <a:pt x="9131" y="2539"/>
                    <a:pt x="8937" y="2677"/>
                    <a:pt x="8716" y="2677"/>
                  </a:cubicBezTo>
                  <a:cubicBezTo>
                    <a:pt x="8686" y="2677"/>
                    <a:pt x="8655" y="2675"/>
                    <a:pt x="8624" y="2669"/>
                  </a:cubicBezTo>
                  <a:cubicBezTo>
                    <a:pt x="8613" y="2664"/>
                    <a:pt x="8603" y="2662"/>
                    <a:pt x="8593" y="2662"/>
                  </a:cubicBezTo>
                  <a:cubicBezTo>
                    <a:pt x="8573" y="2662"/>
                    <a:pt x="8552" y="2669"/>
                    <a:pt x="8532" y="2669"/>
                  </a:cubicBezTo>
                  <a:lnTo>
                    <a:pt x="152" y="2669"/>
                  </a:lnTo>
                  <a:cubicBezTo>
                    <a:pt x="0" y="2669"/>
                    <a:pt x="0" y="2913"/>
                    <a:pt x="152" y="2913"/>
                  </a:cubicBezTo>
                  <a:lnTo>
                    <a:pt x="8532" y="2913"/>
                  </a:lnTo>
                  <a:cubicBezTo>
                    <a:pt x="8563" y="2913"/>
                    <a:pt x="8578" y="2913"/>
                    <a:pt x="8593" y="2898"/>
                  </a:cubicBezTo>
                  <a:cubicBezTo>
                    <a:pt x="8641" y="2905"/>
                    <a:pt x="8688" y="2909"/>
                    <a:pt x="8734" y="2909"/>
                  </a:cubicBezTo>
                  <a:cubicBezTo>
                    <a:pt x="9423" y="2909"/>
                    <a:pt x="9812" y="2080"/>
                    <a:pt x="9812" y="1466"/>
                  </a:cubicBezTo>
                  <a:cubicBezTo>
                    <a:pt x="9812" y="1100"/>
                    <a:pt x="9690" y="734"/>
                    <a:pt x="9462" y="460"/>
                  </a:cubicBezTo>
                  <a:cubicBezTo>
                    <a:pt x="9340" y="323"/>
                    <a:pt x="9187" y="186"/>
                    <a:pt x="9004" y="125"/>
                  </a:cubicBezTo>
                  <a:cubicBezTo>
                    <a:pt x="8867" y="94"/>
                    <a:pt x="8624" y="155"/>
                    <a:pt x="8517" y="33"/>
                  </a:cubicBezTo>
                  <a:cubicBezTo>
                    <a:pt x="8494" y="10"/>
                    <a:pt x="8468" y="0"/>
                    <a:pt x="8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 flipH="1">
              <a:off x="6362258" y="3805918"/>
              <a:ext cx="553156" cy="78212"/>
            </a:xfrm>
            <a:custGeom>
              <a:avLst/>
              <a:gdLst/>
              <a:ahLst/>
              <a:cxnLst/>
              <a:rect l="l" t="t" r="r" b="b"/>
              <a:pathLst>
                <a:path w="7603" h="1075" extrusionOk="0">
                  <a:moveTo>
                    <a:pt x="2712" y="0"/>
                  </a:moveTo>
                  <a:cubicBezTo>
                    <a:pt x="2609" y="0"/>
                    <a:pt x="2506" y="8"/>
                    <a:pt x="2407" y="23"/>
                  </a:cubicBezTo>
                  <a:cubicBezTo>
                    <a:pt x="2261" y="41"/>
                    <a:pt x="2115" y="47"/>
                    <a:pt x="1969" y="47"/>
                  </a:cubicBezTo>
                  <a:cubicBezTo>
                    <a:pt x="1641" y="47"/>
                    <a:pt x="1316" y="16"/>
                    <a:pt x="1000" y="16"/>
                  </a:cubicBezTo>
                  <a:cubicBezTo>
                    <a:pt x="740" y="16"/>
                    <a:pt x="487" y="37"/>
                    <a:pt x="244" y="114"/>
                  </a:cubicBezTo>
                  <a:cubicBezTo>
                    <a:pt x="0" y="190"/>
                    <a:pt x="31" y="617"/>
                    <a:pt x="274" y="800"/>
                  </a:cubicBezTo>
                  <a:cubicBezTo>
                    <a:pt x="466" y="958"/>
                    <a:pt x="700" y="1074"/>
                    <a:pt x="970" y="1074"/>
                  </a:cubicBezTo>
                  <a:cubicBezTo>
                    <a:pt x="1064" y="1074"/>
                    <a:pt x="1162" y="1060"/>
                    <a:pt x="1265" y="1028"/>
                  </a:cubicBezTo>
                  <a:cubicBezTo>
                    <a:pt x="1331" y="1010"/>
                    <a:pt x="1399" y="1004"/>
                    <a:pt x="1469" y="1004"/>
                  </a:cubicBezTo>
                  <a:cubicBezTo>
                    <a:pt x="1578" y="1004"/>
                    <a:pt x="1693" y="1019"/>
                    <a:pt x="1813" y="1028"/>
                  </a:cubicBezTo>
                  <a:cubicBezTo>
                    <a:pt x="2053" y="1047"/>
                    <a:pt x="2295" y="1054"/>
                    <a:pt x="2538" y="1054"/>
                  </a:cubicBezTo>
                  <a:cubicBezTo>
                    <a:pt x="3104" y="1054"/>
                    <a:pt x="3676" y="1018"/>
                    <a:pt x="4241" y="1018"/>
                  </a:cubicBezTo>
                  <a:cubicBezTo>
                    <a:pt x="4403" y="1018"/>
                    <a:pt x="4563" y="1021"/>
                    <a:pt x="4723" y="1028"/>
                  </a:cubicBezTo>
                  <a:cubicBezTo>
                    <a:pt x="5196" y="1051"/>
                    <a:pt x="5676" y="1070"/>
                    <a:pt x="6157" y="1070"/>
                  </a:cubicBezTo>
                  <a:cubicBezTo>
                    <a:pt x="6639" y="1070"/>
                    <a:pt x="7123" y="1051"/>
                    <a:pt x="7603" y="998"/>
                  </a:cubicBezTo>
                  <a:cubicBezTo>
                    <a:pt x="7511" y="632"/>
                    <a:pt x="7511" y="343"/>
                    <a:pt x="7557" y="114"/>
                  </a:cubicBezTo>
                  <a:lnTo>
                    <a:pt x="7557" y="114"/>
                  </a:lnTo>
                  <a:cubicBezTo>
                    <a:pt x="7496" y="122"/>
                    <a:pt x="7435" y="126"/>
                    <a:pt x="7376" y="126"/>
                  </a:cubicBezTo>
                  <a:cubicBezTo>
                    <a:pt x="7317" y="126"/>
                    <a:pt x="7260" y="122"/>
                    <a:pt x="7207" y="114"/>
                  </a:cubicBezTo>
                  <a:cubicBezTo>
                    <a:pt x="6851" y="72"/>
                    <a:pt x="6502" y="60"/>
                    <a:pt x="6155" y="60"/>
                  </a:cubicBezTo>
                  <a:cubicBezTo>
                    <a:pt x="5734" y="60"/>
                    <a:pt x="5316" y="77"/>
                    <a:pt x="4897" y="77"/>
                  </a:cubicBezTo>
                  <a:cubicBezTo>
                    <a:pt x="4552" y="77"/>
                    <a:pt x="4206" y="66"/>
                    <a:pt x="3855" y="23"/>
                  </a:cubicBezTo>
                  <a:cubicBezTo>
                    <a:pt x="3785" y="12"/>
                    <a:pt x="3714" y="8"/>
                    <a:pt x="3644" y="8"/>
                  </a:cubicBezTo>
                  <a:cubicBezTo>
                    <a:pt x="3477" y="8"/>
                    <a:pt x="3313" y="30"/>
                    <a:pt x="3156" y="30"/>
                  </a:cubicBezTo>
                  <a:cubicBezTo>
                    <a:pt x="3109" y="30"/>
                    <a:pt x="3062" y="28"/>
                    <a:pt x="3017" y="23"/>
                  </a:cubicBezTo>
                  <a:cubicBezTo>
                    <a:pt x="2918" y="8"/>
                    <a:pt x="2815" y="0"/>
                    <a:pt x="27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 flipH="1">
              <a:off x="6914246" y="3773179"/>
              <a:ext cx="514451" cy="136416"/>
            </a:xfrm>
            <a:custGeom>
              <a:avLst/>
              <a:gdLst/>
              <a:ahLst/>
              <a:cxnLst/>
              <a:rect l="l" t="t" r="r" b="b"/>
              <a:pathLst>
                <a:path w="7071" h="1875" extrusionOk="0">
                  <a:moveTo>
                    <a:pt x="854" y="1"/>
                  </a:moveTo>
                  <a:cubicBezTo>
                    <a:pt x="1" y="1158"/>
                    <a:pt x="1189" y="1875"/>
                    <a:pt x="1189" y="1875"/>
                  </a:cubicBezTo>
                  <a:lnTo>
                    <a:pt x="6888" y="1875"/>
                  </a:lnTo>
                  <a:cubicBezTo>
                    <a:pt x="6872" y="1844"/>
                    <a:pt x="6842" y="1829"/>
                    <a:pt x="6827" y="1798"/>
                  </a:cubicBezTo>
                  <a:cubicBezTo>
                    <a:pt x="6568" y="1661"/>
                    <a:pt x="6431" y="1311"/>
                    <a:pt x="6370" y="1021"/>
                  </a:cubicBezTo>
                  <a:cubicBezTo>
                    <a:pt x="6339" y="808"/>
                    <a:pt x="6431" y="610"/>
                    <a:pt x="6491" y="427"/>
                  </a:cubicBezTo>
                  <a:cubicBezTo>
                    <a:pt x="6568" y="153"/>
                    <a:pt x="6811" y="61"/>
                    <a:pt x="7055" y="16"/>
                  </a:cubicBezTo>
                  <a:cubicBezTo>
                    <a:pt x="7055" y="1"/>
                    <a:pt x="7055" y="1"/>
                    <a:pt x="7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1"/>
            <p:cNvSpPr/>
            <p:nvPr/>
          </p:nvSpPr>
          <p:spPr>
            <a:xfrm flipH="1">
              <a:off x="6352218" y="3773179"/>
              <a:ext cx="615289" cy="136416"/>
            </a:xfrm>
            <a:custGeom>
              <a:avLst/>
              <a:gdLst/>
              <a:ahLst/>
              <a:cxnLst/>
              <a:rect l="l" t="t" r="r" b="b"/>
              <a:pathLst>
                <a:path w="8457" h="1875" extrusionOk="0">
                  <a:moveTo>
                    <a:pt x="762" y="1"/>
                  </a:moveTo>
                  <a:cubicBezTo>
                    <a:pt x="747" y="1"/>
                    <a:pt x="731" y="1"/>
                    <a:pt x="716" y="16"/>
                  </a:cubicBezTo>
                  <a:cubicBezTo>
                    <a:pt x="472" y="61"/>
                    <a:pt x="229" y="153"/>
                    <a:pt x="152" y="427"/>
                  </a:cubicBezTo>
                  <a:cubicBezTo>
                    <a:pt x="92" y="610"/>
                    <a:pt x="0" y="808"/>
                    <a:pt x="31" y="1021"/>
                  </a:cubicBezTo>
                  <a:cubicBezTo>
                    <a:pt x="92" y="1311"/>
                    <a:pt x="213" y="1661"/>
                    <a:pt x="488" y="1798"/>
                  </a:cubicBezTo>
                  <a:cubicBezTo>
                    <a:pt x="503" y="1829"/>
                    <a:pt x="533" y="1859"/>
                    <a:pt x="549" y="1875"/>
                  </a:cubicBezTo>
                  <a:lnTo>
                    <a:pt x="8456" y="1875"/>
                  </a:lnTo>
                  <a:cubicBezTo>
                    <a:pt x="8395" y="1722"/>
                    <a:pt x="8349" y="1585"/>
                    <a:pt x="8319" y="1448"/>
                  </a:cubicBezTo>
                  <a:cubicBezTo>
                    <a:pt x="7839" y="1501"/>
                    <a:pt x="7355" y="1520"/>
                    <a:pt x="6873" y="1520"/>
                  </a:cubicBezTo>
                  <a:cubicBezTo>
                    <a:pt x="6392" y="1520"/>
                    <a:pt x="5912" y="1501"/>
                    <a:pt x="5439" y="1478"/>
                  </a:cubicBezTo>
                  <a:cubicBezTo>
                    <a:pt x="5279" y="1471"/>
                    <a:pt x="5119" y="1468"/>
                    <a:pt x="4957" y="1468"/>
                  </a:cubicBezTo>
                  <a:cubicBezTo>
                    <a:pt x="4392" y="1468"/>
                    <a:pt x="3820" y="1504"/>
                    <a:pt x="3254" y="1504"/>
                  </a:cubicBezTo>
                  <a:cubicBezTo>
                    <a:pt x="3011" y="1504"/>
                    <a:pt x="2769" y="1497"/>
                    <a:pt x="2529" y="1478"/>
                  </a:cubicBezTo>
                  <a:cubicBezTo>
                    <a:pt x="2409" y="1469"/>
                    <a:pt x="2294" y="1454"/>
                    <a:pt x="2185" y="1454"/>
                  </a:cubicBezTo>
                  <a:cubicBezTo>
                    <a:pt x="2115" y="1454"/>
                    <a:pt x="2047" y="1460"/>
                    <a:pt x="1981" y="1478"/>
                  </a:cubicBezTo>
                  <a:cubicBezTo>
                    <a:pt x="1878" y="1510"/>
                    <a:pt x="1780" y="1524"/>
                    <a:pt x="1686" y="1524"/>
                  </a:cubicBezTo>
                  <a:cubicBezTo>
                    <a:pt x="1416" y="1524"/>
                    <a:pt x="1182" y="1408"/>
                    <a:pt x="990" y="1250"/>
                  </a:cubicBezTo>
                  <a:cubicBezTo>
                    <a:pt x="747" y="1082"/>
                    <a:pt x="716" y="640"/>
                    <a:pt x="960" y="564"/>
                  </a:cubicBezTo>
                  <a:cubicBezTo>
                    <a:pt x="1203" y="487"/>
                    <a:pt x="1456" y="466"/>
                    <a:pt x="1716" y="466"/>
                  </a:cubicBezTo>
                  <a:cubicBezTo>
                    <a:pt x="2032" y="466"/>
                    <a:pt x="2357" y="497"/>
                    <a:pt x="2685" y="497"/>
                  </a:cubicBezTo>
                  <a:cubicBezTo>
                    <a:pt x="2831" y="497"/>
                    <a:pt x="2977" y="491"/>
                    <a:pt x="3123" y="473"/>
                  </a:cubicBezTo>
                  <a:cubicBezTo>
                    <a:pt x="3222" y="458"/>
                    <a:pt x="3325" y="450"/>
                    <a:pt x="3428" y="450"/>
                  </a:cubicBezTo>
                  <a:cubicBezTo>
                    <a:pt x="3531" y="450"/>
                    <a:pt x="3634" y="458"/>
                    <a:pt x="3733" y="473"/>
                  </a:cubicBezTo>
                  <a:cubicBezTo>
                    <a:pt x="3763" y="475"/>
                    <a:pt x="3793" y="475"/>
                    <a:pt x="3824" y="475"/>
                  </a:cubicBezTo>
                  <a:cubicBezTo>
                    <a:pt x="3984" y="475"/>
                    <a:pt x="4153" y="456"/>
                    <a:pt x="4326" y="456"/>
                  </a:cubicBezTo>
                  <a:cubicBezTo>
                    <a:pt x="4407" y="456"/>
                    <a:pt x="4489" y="460"/>
                    <a:pt x="4571" y="473"/>
                  </a:cubicBezTo>
                  <a:cubicBezTo>
                    <a:pt x="4922" y="516"/>
                    <a:pt x="5268" y="527"/>
                    <a:pt x="5613" y="527"/>
                  </a:cubicBezTo>
                  <a:cubicBezTo>
                    <a:pt x="6032" y="527"/>
                    <a:pt x="6450" y="510"/>
                    <a:pt x="6871" y="510"/>
                  </a:cubicBezTo>
                  <a:cubicBezTo>
                    <a:pt x="7218" y="510"/>
                    <a:pt x="7567" y="522"/>
                    <a:pt x="7923" y="564"/>
                  </a:cubicBezTo>
                  <a:cubicBezTo>
                    <a:pt x="7976" y="572"/>
                    <a:pt x="8033" y="576"/>
                    <a:pt x="8090" y="576"/>
                  </a:cubicBezTo>
                  <a:cubicBezTo>
                    <a:pt x="8148" y="576"/>
                    <a:pt x="8205" y="572"/>
                    <a:pt x="8258" y="564"/>
                  </a:cubicBezTo>
                  <a:cubicBezTo>
                    <a:pt x="8319" y="199"/>
                    <a:pt x="8456" y="1"/>
                    <a:pt x="84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1"/>
            <p:cNvSpPr/>
            <p:nvPr/>
          </p:nvSpPr>
          <p:spPr>
            <a:xfrm flipH="1">
              <a:off x="6364441" y="3804245"/>
              <a:ext cx="556576" cy="87597"/>
            </a:xfrm>
            <a:custGeom>
              <a:avLst/>
              <a:gdLst/>
              <a:ahLst/>
              <a:cxnLst/>
              <a:rect l="l" t="t" r="r" b="b"/>
              <a:pathLst>
                <a:path w="7650" h="1204" extrusionOk="0">
                  <a:moveTo>
                    <a:pt x="489" y="0"/>
                  </a:moveTo>
                  <a:cubicBezTo>
                    <a:pt x="458" y="0"/>
                    <a:pt x="443" y="0"/>
                    <a:pt x="428" y="15"/>
                  </a:cubicBezTo>
                  <a:cubicBezTo>
                    <a:pt x="419" y="11"/>
                    <a:pt x="410" y="9"/>
                    <a:pt x="401" y="9"/>
                  </a:cubicBezTo>
                  <a:cubicBezTo>
                    <a:pt x="379" y="9"/>
                    <a:pt x="358" y="20"/>
                    <a:pt x="336" y="31"/>
                  </a:cubicBezTo>
                  <a:cubicBezTo>
                    <a:pt x="123" y="183"/>
                    <a:pt x="1" y="442"/>
                    <a:pt x="77" y="701"/>
                  </a:cubicBezTo>
                  <a:cubicBezTo>
                    <a:pt x="153" y="945"/>
                    <a:pt x="367" y="1097"/>
                    <a:pt x="610" y="1128"/>
                  </a:cubicBezTo>
                  <a:lnTo>
                    <a:pt x="626" y="1128"/>
                  </a:lnTo>
                  <a:cubicBezTo>
                    <a:pt x="641" y="1143"/>
                    <a:pt x="656" y="1143"/>
                    <a:pt x="687" y="1143"/>
                  </a:cubicBezTo>
                  <a:cubicBezTo>
                    <a:pt x="1865" y="1183"/>
                    <a:pt x="3043" y="1204"/>
                    <a:pt x="4221" y="1204"/>
                  </a:cubicBezTo>
                  <a:cubicBezTo>
                    <a:pt x="4810" y="1204"/>
                    <a:pt x="5400" y="1199"/>
                    <a:pt x="5989" y="1189"/>
                  </a:cubicBezTo>
                  <a:cubicBezTo>
                    <a:pt x="6492" y="1189"/>
                    <a:pt x="6994" y="1173"/>
                    <a:pt x="7497" y="1158"/>
                  </a:cubicBezTo>
                  <a:cubicBezTo>
                    <a:pt x="7649" y="1158"/>
                    <a:pt x="7649" y="914"/>
                    <a:pt x="7497" y="914"/>
                  </a:cubicBezTo>
                  <a:cubicBezTo>
                    <a:pt x="6462" y="950"/>
                    <a:pt x="5426" y="965"/>
                    <a:pt x="4391" y="965"/>
                  </a:cubicBezTo>
                  <a:cubicBezTo>
                    <a:pt x="3659" y="965"/>
                    <a:pt x="2927" y="957"/>
                    <a:pt x="2195" y="945"/>
                  </a:cubicBezTo>
                  <a:cubicBezTo>
                    <a:pt x="1692" y="930"/>
                    <a:pt x="1189" y="914"/>
                    <a:pt x="687" y="899"/>
                  </a:cubicBezTo>
                  <a:lnTo>
                    <a:pt x="671" y="899"/>
                  </a:lnTo>
                  <a:cubicBezTo>
                    <a:pt x="656" y="899"/>
                    <a:pt x="641" y="884"/>
                    <a:pt x="610" y="884"/>
                  </a:cubicBezTo>
                  <a:cubicBezTo>
                    <a:pt x="504" y="869"/>
                    <a:pt x="412" y="808"/>
                    <a:pt x="367" y="716"/>
                  </a:cubicBezTo>
                  <a:lnTo>
                    <a:pt x="7390" y="716"/>
                  </a:lnTo>
                  <a:cubicBezTo>
                    <a:pt x="7543" y="716"/>
                    <a:pt x="7543" y="488"/>
                    <a:pt x="7390" y="488"/>
                  </a:cubicBezTo>
                  <a:lnTo>
                    <a:pt x="306" y="488"/>
                  </a:lnTo>
                  <a:cubicBezTo>
                    <a:pt x="321" y="396"/>
                    <a:pt x="367" y="305"/>
                    <a:pt x="458" y="244"/>
                  </a:cubicBezTo>
                  <a:lnTo>
                    <a:pt x="7467" y="244"/>
                  </a:lnTo>
                  <a:cubicBezTo>
                    <a:pt x="7619" y="244"/>
                    <a:pt x="7619" y="0"/>
                    <a:pt x="7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1"/>
            <p:cNvSpPr/>
            <p:nvPr/>
          </p:nvSpPr>
          <p:spPr>
            <a:xfrm flipH="1">
              <a:off x="5705999" y="1458722"/>
              <a:ext cx="2132813" cy="1566342"/>
            </a:xfrm>
            <a:custGeom>
              <a:avLst/>
              <a:gdLst/>
              <a:ahLst/>
              <a:cxnLst/>
              <a:rect l="l" t="t" r="r" b="b"/>
              <a:pathLst>
                <a:path w="29315" h="21529" extrusionOk="0">
                  <a:moveTo>
                    <a:pt x="1" y="0"/>
                  </a:moveTo>
                  <a:lnTo>
                    <a:pt x="1" y="21528"/>
                  </a:lnTo>
                  <a:lnTo>
                    <a:pt x="29315" y="21528"/>
                  </a:lnTo>
                  <a:lnTo>
                    <a:pt x="293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1"/>
            <p:cNvSpPr/>
            <p:nvPr/>
          </p:nvSpPr>
          <p:spPr>
            <a:xfrm flipH="1">
              <a:off x="5629534" y="3026066"/>
              <a:ext cx="2209278" cy="151912"/>
            </a:xfrm>
            <a:custGeom>
              <a:avLst/>
              <a:gdLst/>
              <a:ahLst/>
              <a:cxnLst/>
              <a:rect l="l" t="t" r="r" b="b"/>
              <a:pathLst>
                <a:path w="30366" h="2088" extrusionOk="0">
                  <a:moveTo>
                    <a:pt x="1" y="1"/>
                  </a:moveTo>
                  <a:lnTo>
                    <a:pt x="1" y="2088"/>
                  </a:lnTo>
                  <a:lnTo>
                    <a:pt x="30366" y="2088"/>
                  </a:lnTo>
                  <a:lnTo>
                    <a:pt x="303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1"/>
            <p:cNvSpPr/>
            <p:nvPr/>
          </p:nvSpPr>
          <p:spPr>
            <a:xfrm flipH="1">
              <a:off x="5793597" y="1536278"/>
              <a:ext cx="1957619" cy="1411156"/>
            </a:xfrm>
            <a:custGeom>
              <a:avLst/>
              <a:gdLst/>
              <a:ahLst/>
              <a:cxnLst/>
              <a:rect l="l" t="t" r="r" b="b"/>
              <a:pathLst>
                <a:path w="26907" h="19396" extrusionOk="0">
                  <a:moveTo>
                    <a:pt x="0" y="1"/>
                  </a:moveTo>
                  <a:lnTo>
                    <a:pt x="0" y="19396"/>
                  </a:lnTo>
                  <a:lnTo>
                    <a:pt x="26907" y="19396"/>
                  </a:lnTo>
                  <a:lnTo>
                    <a:pt x="2690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1"/>
            <p:cNvSpPr/>
            <p:nvPr/>
          </p:nvSpPr>
          <p:spPr>
            <a:xfrm flipH="1">
              <a:off x="7427459" y="2118239"/>
              <a:ext cx="5675" cy="2255"/>
            </a:xfrm>
            <a:custGeom>
              <a:avLst/>
              <a:gdLst/>
              <a:ahLst/>
              <a:cxnLst/>
              <a:rect l="l" t="t" r="r" b="b"/>
              <a:pathLst>
                <a:path w="78" h="31" extrusionOk="0">
                  <a:moveTo>
                    <a:pt x="31" y="0"/>
                  </a:moveTo>
                  <a:cubicBezTo>
                    <a:pt x="1" y="0"/>
                    <a:pt x="16" y="16"/>
                    <a:pt x="31" y="31"/>
                  </a:cubicBezTo>
                  <a:cubicBezTo>
                    <a:pt x="77" y="31"/>
                    <a:pt x="16" y="31"/>
                    <a:pt x="31" y="0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1"/>
            <p:cNvSpPr/>
            <p:nvPr/>
          </p:nvSpPr>
          <p:spPr>
            <a:xfrm flipH="1">
              <a:off x="7377623" y="2115983"/>
              <a:ext cx="73" cy="1237"/>
            </a:xfrm>
            <a:custGeom>
              <a:avLst/>
              <a:gdLst/>
              <a:ahLst/>
              <a:cxnLst/>
              <a:rect l="l" t="t" r="r" b="b"/>
              <a:pathLst>
                <a:path w="1" h="17" extrusionOk="0">
                  <a:moveTo>
                    <a:pt x="1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1" y="16"/>
                    <a:pt x="1" y="16"/>
                    <a:pt x="1" y="1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1"/>
            <p:cNvSpPr/>
            <p:nvPr/>
          </p:nvSpPr>
          <p:spPr>
            <a:xfrm flipH="1">
              <a:off x="7380897" y="2113801"/>
              <a:ext cx="6766" cy="6693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46"/>
                  </a:moveTo>
                  <a:cubicBezTo>
                    <a:pt x="46" y="55"/>
                    <a:pt x="51" y="64"/>
                    <a:pt x="53" y="64"/>
                  </a:cubicBezTo>
                  <a:cubicBezTo>
                    <a:pt x="54" y="64"/>
                    <a:pt x="53" y="59"/>
                    <a:pt x="46" y="46"/>
                  </a:cubicBezTo>
                  <a:close/>
                  <a:moveTo>
                    <a:pt x="1" y="0"/>
                  </a:moveTo>
                  <a:cubicBezTo>
                    <a:pt x="16" y="16"/>
                    <a:pt x="31" y="31"/>
                    <a:pt x="31" y="31"/>
                  </a:cubicBezTo>
                  <a:lnTo>
                    <a:pt x="46" y="46"/>
                  </a:lnTo>
                  <a:cubicBezTo>
                    <a:pt x="62" y="61"/>
                    <a:pt x="77" y="92"/>
                    <a:pt x="92" y="92"/>
                  </a:cubicBezTo>
                  <a:cubicBezTo>
                    <a:pt x="62" y="61"/>
                    <a:pt x="31" y="16"/>
                    <a:pt x="16" y="0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1"/>
            <p:cNvSpPr/>
            <p:nvPr/>
          </p:nvSpPr>
          <p:spPr>
            <a:xfrm flipH="1">
              <a:off x="7384243" y="2115983"/>
              <a:ext cx="1164" cy="2328"/>
            </a:xfrm>
            <a:custGeom>
              <a:avLst/>
              <a:gdLst/>
              <a:ahLst/>
              <a:cxnLst/>
              <a:rect l="l" t="t" r="r" b="b"/>
              <a:pathLst>
                <a:path w="16" h="32" extrusionOk="0">
                  <a:moveTo>
                    <a:pt x="0" y="1"/>
                  </a:moveTo>
                  <a:cubicBezTo>
                    <a:pt x="0" y="9"/>
                    <a:pt x="4" y="12"/>
                    <a:pt x="8" y="16"/>
                  </a:cubicBezTo>
                  <a:lnTo>
                    <a:pt x="8" y="16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8" y="16"/>
                  </a:moveTo>
                  <a:lnTo>
                    <a:pt x="8" y="16"/>
                  </a:lnTo>
                  <a:cubicBezTo>
                    <a:pt x="10" y="20"/>
                    <a:pt x="12" y="25"/>
                    <a:pt x="15" y="31"/>
                  </a:cubicBezTo>
                  <a:cubicBezTo>
                    <a:pt x="15" y="24"/>
                    <a:pt x="12" y="20"/>
                    <a:pt x="8" y="16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1"/>
            <p:cNvSpPr/>
            <p:nvPr/>
          </p:nvSpPr>
          <p:spPr>
            <a:xfrm flipH="1">
              <a:off x="7420839" y="2122677"/>
              <a:ext cx="1164" cy="1164"/>
            </a:xfrm>
            <a:custGeom>
              <a:avLst/>
              <a:gdLst/>
              <a:ahLst/>
              <a:cxnLst/>
              <a:rect l="l" t="t" r="r" b="b"/>
              <a:pathLst>
                <a:path w="16" h="16" extrusionOk="0">
                  <a:moveTo>
                    <a:pt x="0" y="0"/>
                  </a:moveTo>
                  <a:cubicBezTo>
                    <a:pt x="0" y="0"/>
                    <a:pt x="0" y="0"/>
                    <a:pt x="16" y="16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1"/>
            <p:cNvSpPr/>
            <p:nvPr/>
          </p:nvSpPr>
          <p:spPr>
            <a:xfrm flipH="1">
              <a:off x="7387590" y="2112710"/>
              <a:ext cx="1164" cy="1164"/>
            </a:xfrm>
            <a:custGeom>
              <a:avLst/>
              <a:gdLst/>
              <a:ahLst/>
              <a:cxnLst/>
              <a:rect l="l" t="t" r="r" b="b"/>
              <a:pathLst>
                <a:path w="16" h="16" extrusionOk="0">
                  <a:moveTo>
                    <a:pt x="16" y="15"/>
                  </a:moveTo>
                  <a:cubicBezTo>
                    <a:pt x="16" y="0"/>
                    <a:pt x="16" y="0"/>
                    <a:pt x="0" y="0"/>
                  </a:cubicBezTo>
                  <a:cubicBezTo>
                    <a:pt x="16" y="0"/>
                    <a:pt x="16" y="0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1"/>
            <p:cNvSpPr/>
            <p:nvPr/>
          </p:nvSpPr>
          <p:spPr>
            <a:xfrm flipH="1">
              <a:off x="7423021" y="2113801"/>
              <a:ext cx="1237" cy="73"/>
            </a:xfrm>
            <a:custGeom>
              <a:avLst/>
              <a:gdLst/>
              <a:ahLst/>
              <a:cxnLst/>
              <a:rect l="l" t="t" r="r" b="b"/>
              <a:pathLst>
                <a:path w="17" h="1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6" y="0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1"/>
            <p:cNvSpPr/>
            <p:nvPr/>
          </p:nvSpPr>
          <p:spPr>
            <a:xfrm flipH="1">
              <a:off x="7358779" y="2190265"/>
              <a:ext cx="1164" cy="73"/>
            </a:xfrm>
            <a:custGeom>
              <a:avLst/>
              <a:gdLst/>
              <a:ahLst/>
              <a:cxnLst/>
              <a:rect l="l" t="t" r="r" b="b"/>
              <a:pathLst>
                <a:path w="16" h="1" extrusionOk="0">
                  <a:moveTo>
                    <a:pt x="16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6" y="1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1"/>
            <p:cNvSpPr/>
            <p:nvPr/>
          </p:nvSpPr>
          <p:spPr>
            <a:xfrm flipH="1">
              <a:off x="7376459" y="2119330"/>
              <a:ext cx="73" cy="2328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31"/>
                  </a:moveTo>
                  <a:cubicBezTo>
                    <a:pt x="0" y="31"/>
                    <a:pt x="0" y="16"/>
                    <a:pt x="0" y="16"/>
                  </a:cubicBezTo>
                  <a:cubicBezTo>
                    <a:pt x="0" y="1"/>
                    <a:pt x="0" y="1"/>
                    <a:pt x="0" y="31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1"/>
            <p:cNvSpPr/>
            <p:nvPr/>
          </p:nvSpPr>
          <p:spPr>
            <a:xfrm flipH="1">
              <a:off x="7356524" y="2221332"/>
              <a:ext cx="1164" cy="73"/>
            </a:xfrm>
            <a:custGeom>
              <a:avLst/>
              <a:gdLst/>
              <a:ahLst/>
              <a:cxnLst/>
              <a:rect l="l" t="t" r="r" b="b"/>
              <a:pathLst>
                <a:path w="16" h="1" extrusionOk="0">
                  <a:moveTo>
                    <a:pt x="15" y="0"/>
                  </a:moveTo>
                  <a:lnTo>
                    <a:pt x="15" y="0"/>
                  </a:lnTo>
                  <a:cubicBezTo>
                    <a:pt x="0" y="0"/>
                    <a:pt x="0" y="0"/>
                    <a:pt x="15" y="0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 flipH="1">
              <a:off x="7376459" y="2120421"/>
              <a:ext cx="73" cy="1237"/>
            </a:xfrm>
            <a:custGeom>
              <a:avLst/>
              <a:gdLst/>
              <a:ahLst/>
              <a:cxnLst/>
              <a:rect l="l" t="t" r="r" b="b"/>
              <a:pathLst>
                <a:path w="1" h="17" extrusionOk="0">
                  <a:moveTo>
                    <a:pt x="0" y="1"/>
                  </a:moveTo>
                  <a:cubicBezTo>
                    <a:pt x="0" y="1"/>
                    <a:pt x="0" y="16"/>
                    <a:pt x="0" y="16"/>
                  </a:cubicBezTo>
                  <a:cubicBezTo>
                    <a:pt x="0" y="16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1"/>
            <p:cNvSpPr/>
            <p:nvPr/>
          </p:nvSpPr>
          <p:spPr>
            <a:xfrm flipH="1">
              <a:off x="7317746" y="2175860"/>
              <a:ext cx="73" cy="7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1"/>
            <p:cNvSpPr/>
            <p:nvPr/>
          </p:nvSpPr>
          <p:spPr>
            <a:xfrm flipH="1">
              <a:off x="7356524" y="2196959"/>
              <a:ext cx="73" cy="1164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0" y="0"/>
                  </a:move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1"/>
            <p:cNvSpPr/>
            <p:nvPr/>
          </p:nvSpPr>
          <p:spPr>
            <a:xfrm flipH="1">
              <a:off x="7315563" y="2164802"/>
              <a:ext cx="1164" cy="73"/>
            </a:xfrm>
            <a:custGeom>
              <a:avLst/>
              <a:gdLst/>
              <a:ahLst/>
              <a:cxnLst/>
              <a:rect l="l" t="t" r="r" b="b"/>
              <a:pathLst>
                <a:path w="16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6" y="0"/>
                  </a:cubicBezTo>
                  <a:cubicBezTo>
                    <a:pt x="16" y="0"/>
                    <a:pt x="16" y="0"/>
                    <a:pt x="1" y="0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1"/>
            <p:cNvSpPr/>
            <p:nvPr/>
          </p:nvSpPr>
          <p:spPr>
            <a:xfrm flipH="1">
              <a:off x="7321093" y="2056180"/>
              <a:ext cx="73" cy="225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cubicBezTo>
                    <a:pt x="1" y="0"/>
                    <a:pt x="1" y="15"/>
                    <a:pt x="1" y="15"/>
                  </a:cubicBezTo>
                  <a:cubicBezTo>
                    <a:pt x="1" y="15"/>
                    <a:pt x="1" y="31"/>
                    <a:pt x="1" y="31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1"/>
            <p:cNvSpPr/>
            <p:nvPr/>
          </p:nvSpPr>
          <p:spPr>
            <a:xfrm flipH="1">
              <a:off x="7424186" y="2117148"/>
              <a:ext cx="5602" cy="4511"/>
            </a:xfrm>
            <a:custGeom>
              <a:avLst/>
              <a:gdLst/>
              <a:ahLst/>
              <a:cxnLst/>
              <a:rect l="l" t="t" r="r" b="b"/>
              <a:pathLst>
                <a:path w="77" h="62" extrusionOk="0">
                  <a:moveTo>
                    <a:pt x="1" y="0"/>
                  </a:moveTo>
                  <a:cubicBezTo>
                    <a:pt x="16" y="15"/>
                    <a:pt x="46" y="46"/>
                    <a:pt x="77" y="61"/>
                  </a:cubicBezTo>
                  <a:cubicBezTo>
                    <a:pt x="46" y="15"/>
                    <a:pt x="31" y="15"/>
                    <a:pt x="1" y="0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1"/>
            <p:cNvSpPr/>
            <p:nvPr/>
          </p:nvSpPr>
          <p:spPr>
            <a:xfrm flipH="1">
              <a:off x="7386499" y="2113364"/>
              <a:ext cx="2255" cy="3056"/>
            </a:xfrm>
            <a:custGeom>
              <a:avLst/>
              <a:gdLst/>
              <a:ahLst/>
              <a:cxnLst/>
              <a:rect l="l" t="t" r="r" b="b"/>
              <a:pathLst>
                <a:path w="31" h="42" extrusionOk="0">
                  <a:moveTo>
                    <a:pt x="4" y="0"/>
                  </a:moveTo>
                  <a:cubicBezTo>
                    <a:pt x="2" y="0"/>
                    <a:pt x="0" y="2"/>
                    <a:pt x="0" y="6"/>
                  </a:cubicBezTo>
                  <a:cubicBezTo>
                    <a:pt x="6" y="12"/>
                    <a:pt x="11" y="15"/>
                    <a:pt x="15" y="18"/>
                  </a:cubicBezTo>
                  <a:lnTo>
                    <a:pt x="15" y="18"/>
                  </a:lnTo>
                  <a:cubicBezTo>
                    <a:pt x="14" y="8"/>
                    <a:pt x="8" y="0"/>
                    <a:pt x="4" y="0"/>
                  </a:cubicBezTo>
                  <a:close/>
                  <a:moveTo>
                    <a:pt x="15" y="18"/>
                  </a:moveTo>
                  <a:lnTo>
                    <a:pt x="15" y="18"/>
                  </a:lnTo>
                  <a:cubicBezTo>
                    <a:pt x="16" y="19"/>
                    <a:pt x="16" y="20"/>
                    <a:pt x="16" y="22"/>
                  </a:cubicBezTo>
                  <a:cubicBezTo>
                    <a:pt x="16" y="22"/>
                    <a:pt x="25" y="41"/>
                    <a:pt x="29" y="41"/>
                  </a:cubicBezTo>
                  <a:cubicBezTo>
                    <a:pt x="30" y="41"/>
                    <a:pt x="31" y="40"/>
                    <a:pt x="31" y="37"/>
                  </a:cubicBezTo>
                  <a:cubicBezTo>
                    <a:pt x="31" y="27"/>
                    <a:pt x="24" y="23"/>
                    <a:pt x="15" y="18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1"/>
            <p:cNvSpPr/>
            <p:nvPr/>
          </p:nvSpPr>
          <p:spPr>
            <a:xfrm flipH="1">
              <a:off x="7383152" y="2111618"/>
              <a:ext cx="1164" cy="5602"/>
            </a:xfrm>
            <a:custGeom>
              <a:avLst/>
              <a:gdLst/>
              <a:ahLst/>
              <a:cxnLst/>
              <a:rect l="l" t="t" r="r" b="b"/>
              <a:pathLst>
                <a:path w="16" h="77" extrusionOk="0">
                  <a:moveTo>
                    <a:pt x="0" y="0"/>
                  </a:moveTo>
                  <a:cubicBezTo>
                    <a:pt x="0" y="30"/>
                    <a:pt x="0" y="46"/>
                    <a:pt x="16" y="76"/>
                  </a:cubicBezTo>
                  <a:lnTo>
                    <a:pt x="16" y="76"/>
                  </a:lnTo>
                  <a:cubicBezTo>
                    <a:pt x="16" y="76"/>
                    <a:pt x="0" y="46"/>
                    <a:pt x="0" y="0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1"/>
            <p:cNvSpPr/>
            <p:nvPr/>
          </p:nvSpPr>
          <p:spPr>
            <a:xfrm flipH="1">
              <a:off x="7378714" y="2120421"/>
              <a:ext cx="1164" cy="3419"/>
            </a:xfrm>
            <a:custGeom>
              <a:avLst/>
              <a:gdLst/>
              <a:ahLst/>
              <a:cxnLst/>
              <a:rect l="l" t="t" r="r" b="b"/>
              <a:pathLst>
                <a:path w="16" h="47" extrusionOk="0">
                  <a:moveTo>
                    <a:pt x="0" y="1"/>
                  </a:moveTo>
                  <a:cubicBezTo>
                    <a:pt x="12" y="12"/>
                    <a:pt x="15" y="24"/>
                    <a:pt x="15" y="29"/>
                  </a:cubicBezTo>
                  <a:lnTo>
                    <a:pt x="15" y="29"/>
                  </a:lnTo>
                  <a:cubicBezTo>
                    <a:pt x="15" y="15"/>
                    <a:pt x="12" y="12"/>
                    <a:pt x="0" y="1"/>
                  </a:cubicBezTo>
                  <a:close/>
                  <a:moveTo>
                    <a:pt x="15" y="29"/>
                  </a:moveTo>
                  <a:cubicBezTo>
                    <a:pt x="16" y="33"/>
                    <a:pt x="16" y="39"/>
                    <a:pt x="16" y="47"/>
                  </a:cubicBezTo>
                  <a:cubicBezTo>
                    <a:pt x="16" y="47"/>
                    <a:pt x="16" y="47"/>
                    <a:pt x="16" y="31"/>
                  </a:cubicBezTo>
                  <a:cubicBezTo>
                    <a:pt x="16" y="31"/>
                    <a:pt x="16" y="30"/>
                    <a:pt x="15" y="29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/>
            <p:cNvSpPr/>
            <p:nvPr/>
          </p:nvSpPr>
          <p:spPr>
            <a:xfrm flipH="1">
              <a:off x="7379805" y="2113801"/>
              <a:ext cx="1164" cy="2837"/>
            </a:xfrm>
            <a:custGeom>
              <a:avLst/>
              <a:gdLst/>
              <a:ahLst/>
              <a:cxnLst/>
              <a:rect l="l" t="t" r="r" b="b"/>
              <a:pathLst>
                <a:path w="16" h="39" extrusionOk="0">
                  <a:moveTo>
                    <a:pt x="0" y="0"/>
                  </a:moveTo>
                  <a:lnTo>
                    <a:pt x="0" y="0"/>
                  </a:lnTo>
                  <a:cubicBezTo>
                    <a:pt x="8" y="31"/>
                    <a:pt x="12" y="39"/>
                    <a:pt x="13" y="39"/>
                  </a:cubicBezTo>
                  <a:cubicBezTo>
                    <a:pt x="15" y="39"/>
                    <a:pt x="15" y="31"/>
                    <a:pt x="15" y="31"/>
                  </a:cubicBezTo>
                  <a:cubicBezTo>
                    <a:pt x="15" y="1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/>
            <p:cNvSpPr/>
            <p:nvPr/>
          </p:nvSpPr>
          <p:spPr>
            <a:xfrm flipH="1">
              <a:off x="7379805" y="2115983"/>
              <a:ext cx="73" cy="1237"/>
            </a:xfrm>
            <a:custGeom>
              <a:avLst/>
              <a:gdLst/>
              <a:ahLst/>
              <a:cxnLst/>
              <a:rect l="l" t="t" r="r" b="b"/>
              <a:pathLst>
                <a:path w="1" h="17" extrusionOk="0">
                  <a:moveTo>
                    <a:pt x="0" y="16"/>
                  </a:moveTo>
                  <a:cubicBezTo>
                    <a:pt x="0" y="16"/>
                    <a:pt x="0" y="1"/>
                    <a:pt x="0" y="1"/>
                  </a:cubicBezTo>
                  <a:cubicBezTo>
                    <a:pt x="0" y="1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/>
            <p:cNvSpPr/>
            <p:nvPr/>
          </p:nvSpPr>
          <p:spPr>
            <a:xfrm flipH="1">
              <a:off x="7376459" y="2117148"/>
              <a:ext cx="1237" cy="8949"/>
            </a:xfrm>
            <a:custGeom>
              <a:avLst/>
              <a:gdLst/>
              <a:ahLst/>
              <a:cxnLst/>
              <a:rect l="l" t="t" r="r" b="b"/>
              <a:pathLst>
                <a:path w="17" h="123" extrusionOk="0">
                  <a:moveTo>
                    <a:pt x="1" y="46"/>
                  </a:moveTo>
                  <a:cubicBezTo>
                    <a:pt x="1" y="122"/>
                    <a:pt x="1" y="15"/>
                    <a:pt x="1" y="46"/>
                  </a:cubicBezTo>
                  <a:cubicBezTo>
                    <a:pt x="16" y="0"/>
                    <a:pt x="1" y="46"/>
                    <a:pt x="1" y="46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/>
            <p:cNvSpPr/>
            <p:nvPr/>
          </p:nvSpPr>
          <p:spPr>
            <a:xfrm flipH="1">
              <a:off x="7375367" y="2113801"/>
              <a:ext cx="1164" cy="4511"/>
            </a:xfrm>
            <a:custGeom>
              <a:avLst/>
              <a:gdLst/>
              <a:ahLst/>
              <a:cxnLst/>
              <a:rect l="l" t="t" r="r" b="b"/>
              <a:pathLst>
                <a:path w="16" h="62" extrusionOk="0">
                  <a:moveTo>
                    <a:pt x="15" y="0"/>
                  </a:moveTo>
                  <a:lnTo>
                    <a:pt x="0" y="61"/>
                  </a:lnTo>
                  <a:cubicBezTo>
                    <a:pt x="0" y="61"/>
                    <a:pt x="15" y="16"/>
                    <a:pt x="15" y="0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/>
            <p:cNvSpPr/>
            <p:nvPr/>
          </p:nvSpPr>
          <p:spPr>
            <a:xfrm flipH="1">
              <a:off x="7358779" y="2161455"/>
              <a:ext cx="2255" cy="73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1" y="1"/>
                  </a:moveTo>
                  <a:lnTo>
                    <a:pt x="0" y="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/>
            <p:cNvSpPr/>
            <p:nvPr/>
          </p:nvSpPr>
          <p:spPr>
            <a:xfrm flipH="1">
              <a:off x="7355433" y="2225770"/>
              <a:ext cx="4511" cy="1164"/>
            </a:xfrm>
            <a:custGeom>
              <a:avLst/>
              <a:gdLst/>
              <a:ahLst/>
              <a:cxnLst/>
              <a:rect l="l" t="t" r="r" b="b"/>
              <a:pathLst>
                <a:path w="62" h="16" extrusionOk="0">
                  <a:moveTo>
                    <a:pt x="31" y="0"/>
                  </a:moveTo>
                  <a:cubicBezTo>
                    <a:pt x="39" y="8"/>
                    <a:pt x="31" y="8"/>
                    <a:pt x="22" y="8"/>
                  </a:cubicBezTo>
                  <a:cubicBezTo>
                    <a:pt x="12" y="8"/>
                    <a:pt x="1" y="8"/>
                    <a:pt x="1" y="15"/>
                  </a:cubicBezTo>
                  <a:cubicBezTo>
                    <a:pt x="1" y="15"/>
                    <a:pt x="62" y="15"/>
                    <a:pt x="31" y="0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/>
            <p:cNvSpPr/>
            <p:nvPr/>
          </p:nvSpPr>
          <p:spPr>
            <a:xfrm flipH="1">
              <a:off x="7339936" y="2260110"/>
              <a:ext cx="4511" cy="73"/>
            </a:xfrm>
            <a:custGeom>
              <a:avLst/>
              <a:gdLst/>
              <a:ahLst/>
              <a:cxnLst/>
              <a:rect l="l" t="t" r="r" b="b"/>
              <a:pathLst>
                <a:path w="62" h="1" extrusionOk="0">
                  <a:moveTo>
                    <a:pt x="1" y="1"/>
                  </a:moveTo>
                  <a:lnTo>
                    <a:pt x="1" y="1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1"/>
            <p:cNvSpPr/>
            <p:nvPr/>
          </p:nvSpPr>
          <p:spPr>
            <a:xfrm flipH="1">
              <a:off x="6728000" y="2145958"/>
              <a:ext cx="5675" cy="2255"/>
            </a:xfrm>
            <a:custGeom>
              <a:avLst/>
              <a:gdLst/>
              <a:ahLst/>
              <a:cxnLst/>
              <a:rect l="l" t="t" r="r" b="b"/>
              <a:pathLst>
                <a:path w="78" h="31" extrusionOk="0">
                  <a:moveTo>
                    <a:pt x="31" y="0"/>
                  </a:moveTo>
                  <a:cubicBezTo>
                    <a:pt x="1" y="0"/>
                    <a:pt x="16" y="15"/>
                    <a:pt x="31" y="31"/>
                  </a:cubicBezTo>
                  <a:cubicBezTo>
                    <a:pt x="77" y="15"/>
                    <a:pt x="16" y="31"/>
                    <a:pt x="31" y="0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/>
            <p:cNvSpPr/>
            <p:nvPr/>
          </p:nvSpPr>
          <p:spPr>
            <a:xfrm flipH="1">
              <a:off x="6724726" y="2139265"/>
              <a:ext cx="73" cy="7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/>
            <p:cNvSpPr/>
            <p:nvPr/>
          </p:nvSpPr>
          <p:spPr>
            <a:xfrm flipH="1">
              <a:off x="6721379" y="2148141"/>
              <a:ext cx="73" cy="1164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0" y="1"/>
                  </a:moveTo>
                  <a:cubicBezTo>
                    <a:pt x="0" y="1"/>
                    <a:pt x="0" y="1"/>
                    <a:pt x="0" y="16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/>
            <p:cNvSpPr/>
            <p:nvPr/>
          </p:nvSpPr>
          <p:spPr>
            <a:xfrm flipH="1">
              <a:off x="6611666" y="2182554"/>
              <a:ext cx="73" cy="7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/>
            <p:cNvSpPr/>
            <p:nvPr/>
          </p:nvSpPr>
          <p:spPr>
            <a:xfrm flipH="1">
              <a:off x="6609410" y="2170331"/>
              <a:ext cx="1164" cy="1164"/>
            </a:xfrm>
            <a:custGeom>
              <a:avLst/>
              <a:gdLst/>
              <a:ahLst/>
              <a:cxnLst/>
              <a:rect l="l" t="t" r="r" b="b"/>
              <a:pathLst>
                <a:path w="16" h="16" extrusionOk="0">
                  <a:moveTo>
                    <a:pt x="0" y="0"/>
                  </a:moveTo>
                  <a:cubicBezTo>
                    <a:pt x="0" y="0"/>
                    <a:pt x="15" y="16"/>
                    <a:pt x="15" y="16"/>
                  </a:cubicBezTo>
                  <a:cubicBezTo>
                    <a:pt x="15" y="16"/>
                    <a:pt x="15" y="0"/>
                    <a:pt x="0" y="0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/>
            <p:cNvSpPr/>
            <p:nvPr/>
          </p:nvSpPr>
          <p:spPr>
            <a:xfrm flipH="1">
              <a:off x="6649352" y="2206926"/>
              <a:ext cx="73" cy="7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/>
            <p:cNvSpPr/>
            <p:nvPr/>
          </p:nvSpPr>
          <p:spPr>
            <a:xfrm flipH="1">
              <a:off x="6652626" y="2199142"/>
              <a:ext cx="73" cy="7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1"/>
            <p:cNvSpPr/>
            <p:nvPr/>
          </p:nvSpPr>
          <p:spPr>
            <a:xfrm flipH="1">
              <a:off x="6648188" y="2232390"/>
              <a:ext cx="1237" cy="73"/>
            </a:xfrm>
            <a:custGeom>
              <a:avLst/>
              <a:gdLst/>
              <a:ahLst/>
              <a:cxnLst/>
              <a:rect l="l" t="t" r="r" b="b"/>
              <a:pathLst>
                <a:path w="17" h="1" extrusionOk="0">
                  <a:moveTo>
                    <a:pt x="16" y="1"/>
                  </a:moveTo>
                  <a:lnTo>
                    <a:pt x="16" y="1"/>
                  </a:lnTo>
                  <a:cubicBezTo>
                    <a:pt x="1" y="1"/>
                    <a:pt x="1" y="1"/>
                    <a:pt x="16" y="1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1"/>
            <p:cNvSpPr/>
            <p:nvPr/>
          </p:nvSpPr>
          <p:spPr>
            <a:xfrm flipH="1">
              <a:off x="6724726" y="2143703"/>
              <a:ext cx="6693" cy="3419"/>
            </a:xfrm>
            <a:custGeom>
              <a:avLst/>
              <a:gdLst/>
              <a:ahLst/>
              <a:cxnLst/>
              <a:rect l="l" t="t" r="r" b="b"/>
              <a:pathLst>
                <a:path w="92" h="4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6"/>
                    <a:pt x="61" y="31"/>
                    <a:pt x="92" y="46"/>
                  </a:cubicBezTo>
                  <a:cubicBezTo>
                    <a:pt x="61" y="16"/>
                    <a:pt x="46" y="16"/>
                    <a:pt x="0" y="1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1"/>
            <p:cNvSpPr/>
            <p:nvPr/>
          </p:nvSpPr>
          <p:spPr>
            <a:xfrm flipH="1">
              <a:off x="6684784" y="2131044"/>
              <a:ext cx="3419" cy="2765"/>
            </a:xfrm>
            <a:custGeom>
              <a:avLst/>
              <a:gdLst/>
              <a:ahLst/>
              <a:cxnLst/>
              <a:rect l="l" t="t" r="r" b="b"/>
              <a:pathLst>
                <a:path w="47" h="38" extrusionOk="0">
                  <a:moveTo>
                    <a:pt x="5" y="0"/>
                  </a:moveTo>
                  <a:cubicBezTo>
                    <a:pt x="2" y="0"/>
                    <a:pt x="1" y="2"/>
                    <a:pt x="1" y="7"/>
                  </a:cubicBezTo>
                  <a:cubicBezTo>
                    <a:pt x="16" y="22"/>
                    <a:pt x="31" y="22"/>
                    <a:pt x="31" y="38"/>
                  </a:cubicBezTo>
                  <a:cubicBezTo>
                    <a:pt x="46" y="38"/>
                    <a:pt x="31" y="22"/>
                    <a:pt x="31" y="7"/>
                  </a:cubicBezTo>
                  <a:cubicBezTo>
                    <a:pt x="21" y="7"/>
                    <a:pt x="11" y="0"/>
                    <a:pt x="5" y="0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/>
            <p:cNvSpPr/>
            <p:nvPr/>
          </p:nvSpPr>
          <p:spPr>
            <a:xfrm flipH="1">
              <a:off x="6648406" y="2237920"/>
              <a:ext cx="3201" cy="1237"/>
            </a:xfrm>
            <a:custGeom>
              <a:avLst/>
              <a:gdLst/>
              <a:ahLst/>
              <a:cxnLst/>
              <a:rect l="l" t="t" r="r" b="b"/>
              <a:pathLst>
                <a:path w="44" h="17" extrusionOk="0">
                  <a:moveTo>
                    <a:pt x="31" y="1"/>
                  </a:moveTo>
                  <a:cubicBezTo>
                    <a:pt x="31" y="1"/>
                    <a:pt x="32" y="2"/>
                    <a:pt x="32" y="2"/>
                  </a:cubicBezTo>
                  <a:lnTo>
                    <a:pt x="32" y="2"/>
                  </a:lnTo>
                  <a:cubicBezTo>
                    <a:pt x="40" y="1"/>
                    <a:pt x="44" y="1"/>
                    <a:pt x="31" y="1"/>
                  </a:cubicBezTo>
                  <a:close/>
                  <a:moveTo>
                    <a:pt x="32" y="2"/>
                  </a:moveTo>
                  <a:cubicBezTo>
                    <a:pt x="23" y="3"/>
                    <a:pt x="7" y="6"/>
                    <a:pt x="2" y="12"/>
                  </a:cubicBezTo>
                  <a:lnTo>
                    <a:pt x="2" y="12"/>
                  </a:lnTo>
                  <a:cubicBezTo>
                    <a:pt x="6" y="8"/>
                    <a:pt x="14" y="8"/>
                    <a:pt x="21" y="8"/>
                  </a:cubicBezTo>
                  <a:cubicBezTo>
                    <a:pt x="30" y="8"/>
                    <a:pt x="38" y="8"/>
                    <a:pt x="32" y="2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1" y="13"/>
                    <a:pt x="0" y="14"/>
                    <a:pt x="0" y="16"/>
                  </a:cubicBezTo>
                  <a:cubicBezTo>
                    <a:pt x="0" y="14"/>
                    <a:pt x="1" y="13"/>
                    <a:pt x="2" y="12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/>
            <p:cNvSpPr/>
            <p:nvPr/>
          </p:nvSpPr>
          <p:spPr>
            <a:xfrm flipH="1">
              <a:off x="6630509" y="2273424"/>
              <a:ext cx="4511" cy="1164"/>
            </a:xfrm>
            <a:custGeom>
              <a:avLst/>
              <a:gdLst/>
              <a:ahLst/>
              <a:cxnLst/>
              <a:rect l="l" t="t" r="r" b="b"/>
              <a:pathLst>
                <a:path w="62" h="16" extrusionOk="0">
                  <a:moveTo>
                    <a:pt x="1" y="16"/>
                  </a:moveTo>
                  <a:lnTo>
                    <a:pt x="1" y="1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/>
            <p:cNvSpPr/>
            <p:nvPr/>
          </p:nvSpPr>
          <p:spPr>
            <a:xfrm flipH="1">
              <a:off x="6487983" y="2199142"/>
              <a:ext cx="655" cy="3056"/>
            </a:xfrm>
            <a:custGeom>
              <a:avLst/>
              <a:gdLst/>
              <a:ahLst/>
              <a:cxnLst/>
              <a:rect l="l" t="t" r="r" b="b"/>
              <a:pathLst>
                <a:path w="9" h="42" extrusionOk="0">
                  <a:moveTo>
                    <a:pt x="0" y="1"/>
                  </a:moveTo>
                  <a:cubicBezTo>
                    <a:pt x="0" y="7"/>
                    <a:pt x="0" y="17"/>
                    <a:pt x="0" y="31"/>
                  </a:cubicBezTo>
                  <a:cubicBezTo>
                    <a:pt x="4" y="38"/>
                    <a:pt x="6" y="41"/>
                    <a:pt x="6" y="41"/>
                  </a:cubicBezTo>
                  <a:cubicBezTo>
                    <a:pt x="9" y="41"/>
                    <a:pt x="0" y="12"/>
                    <a:pt x="0" y="1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/>
            <p:cNvSpPr/>
            <p:nvPr/>
          </p:nvSpPr>
          <p:spPr>
            <a:xfrm flipH="1">
              <a:off x="6465357" y="2234646"/>
              <a:ext cx="73" cy="1164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1" y="0"/>
                  </a:moveTo>
                  <a:cubicBezTo>
                    <a:pt x="1" y="0"/>
                    <a:pt x="1" y="0"/>
                    <a:pt x="1" y="15"/>
                  </a:cubicBezTo>
                  <a:cubicBezTo>
                    <a:pt x="1" y="15"/>
                    <a:pt x="1" y="15"/>
                    <a:pt x="1" y="0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/>
            <p:cNvSpPr/>
            <p:nvPr/>
          </p:nvSpPr>
          <p:spPr>
            <a:xfrm flipH="1">
              <a:off x="6475324" y="2224678"/>
              <a:ext cx="73" cy="225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0"/>
                  </a:moveTo>
                  <a:lnTo>
                    <a:pt x="1" y="0"/>
                  </a:lnTo>
                  <a:cubicBezTo>
                    <a:pt x="1" y="15"/>
                    <a:pt x="1" y="15"/>
                    <a:pt x="1" y="30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/>
            <p:cNvSpPr/>
            <p:nvPr/>
          </p:nvSpPr>
          <p:spPr>
            <a:xfrm flipH="1">
              <a:off x="6399951" y="2222423"/>
              <a:ext cx="73" cy="7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/>
            <p:cNvSpPr/>
            <p:nvPr/>
          </p:nvSpPr>
          <p:spPr>
            <a:xfrm flipH="1">
              <a:off x="6475324" y="2229043"/>
              <a:ext cx="73" cy="2328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31"/>
                  </a:moveTo>
                  <a:cubicBezTo>
                    <a:pt x="1" y="31"/>
                    <a:pt x="1" y="16"/>
                    <a:pt x="1" y="16"/>
                  </a:cubicBezTo>
                  <a:cubicBezTo>
                    <a:pt x="1" y="1"/>
                    <a:pt x="1" y="1"/>
                    <a:pt x="1" y="31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1"/>
            <p:cNvSpPr/>
            <p:nvPr/>
          </p:nvSpPr>
          <p:spPr>
            <a:xfrm flipH="1">
              <a:off x="6402133" y="2225770"/>
              <a:ext cx="73" cy="7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1"/>
            <p:cNvSpPr/>
            <p:nvPr/>
          </p:nvSpPr>
          <p:spPr>
            <a:xfrm flipH="1">
              <a:off x="6460919" y="2239084"/>
              <a:ext cx="73" cy="7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1"/>
            <p:cNvSpPr/>
            <p:nvPr/>
          </p:nvSpPr>
          <p:spPr>
            <a:xfrm flipH="1">
              <a:off x="6458663" y="2239084"/>
              <a:ext cx="73" cy="1164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0" y="0"/>
                  </a:moveTo>
                  <a:lnTo>
                    <a:pt x="0" y="15"/>
                  </a:ln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1"/>
            <p:cNvSpPr/>
            <p:nvPr/>
          </p:nvSpPr>
          <p:spPr>
            <a:xfrm flipH="1">
              <a:off x="6474160" y="2226861"/>
              <a:ext cx="1237" cy="8949"/>
            </a:xfrm>
            <a:custGeom>
              <a:avLst/>
              <a:gdLst/>
              <a:ahLst/>
              <a:cxnLst/>
              <a:rect l="l" t="t" r="r" b="b"/>
              <a:pathLst>
                <a:path w="17" h="123" extrusionOk="0">
                  <a:moveTo>
                    <a:pt x="1" y="0"/>
                  </a:moveTo>
                  <a:cubicBezTo>
                    <a:pt x="1" y="16"/>
                    <a:pt x="1" y="31"/>
                    <a:pt x="1" y="46"/>
                  </a:cubicBezTo>
                  <a:cubicBezTo>
                    <a:pt x="1" y="46"/>
                    <a:pt x="1" y="54"/>
                    <a:pt x="1" y="61"/>
                  </a:cubicBezTo>
                  <a:cubicBezTo>
                    <a:pt x="16" y="77"/>
                    <a:pt x="1" y="122"/>
                    <a:pt x="16" y="122"/>
                  </a:cubicBezTo>
                  <a:cubicBezTo>
                    <a:pt x="16" y="77"/>
                    <a:pt x="1" y="16"/>
                    <a:pt x="1" y="0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1"/>
            <p:cNvSpPr/>
            <p:nvPr/>
          </p:nvSpPr>
          <p:spPr>
            <a:xfrm flipH="1">
              <a:off x="6411009" y="2181389"/>
              <a:ext cx="73" cy="1237"/>
            </a:xfrm>
            <a:custGeom>
              <a:avLst/>
              <a:gdLst/>
              <a:ahLst/>
              <a:cxnLst/>
              <a:rect l="l" t="t" r="r" b="b"/>
              <a:pathLst>
                <a:path w="1" h="17" extrusionOk="0"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6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/>
            <p:cNvSpPr/>
            <p:nvPr/>
          </p:nvSpPr>
          <p:spPr>
            <a:xfrm flipH="1">
              <a:off x="6392166" y="2223514"/>
              <a:ext cx="73" cy="1237"/>
            </a:xfrm>
            <a:custGeom>
              <a:avLst/>
              <a:gdLst/>
              <a:ahLst/>
              <a:cxnLst/>
              <a:rect l="l" t="t" r="r" b="b"/>
              <a:pathLst>
                <a:path w="1" h="17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6"/>
                    <a:pt x="1" y="16"/>
                    <a:pt x="1" y="1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1"/>
            <p:cNvSpPr/>
            <p:nvPr/>
          </p:nvSpPr>
          <p:spPr>
            <a:xfrm flipH="1">
              <a:off x="6437637" y="2182554"/>
              <a:ext cx="73" cy="1164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1" y="0"/>
                  </a:moveTo>
                  <a:lnTo>
                    <a:pt x="1" y="15"/>
                  </a:lnTo>
                  <a:cubicBezTo>
                    <a:pt x="1" y="1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1"/>
            <p:cNvSpPr/>
            <p:nvPr/>
          </p:nvSpPr>
          <p:spPr>
            <a:xfrm flipH="1">
              <a:off x="6406571" y="2183645"/>
              <a:ext cx="73" cy="7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1"/>
            <p:cNvSpPr/>
            <p:nvPr/>
          </p:nvSpPr>
          <p:spPr>
            <a:xfrm flipH="1">
              <a:off x="6486383" y="2209109"/>
              <a:ext cx="73" cy="1164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0" y="1"/>
                  </a:moveTo>
                  <a:cubicBezTo>
                    <a:pt x="0" y="1"/>
                    <a:pt x="0" y="1"/>
                    <a:pt x="0" y="16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1"/>
            <p:cNvSpPr/>
            <p:nvPr/>
          </p:nvSpPr>
          <p:spPr>
            <a:xfrm flipH="1">
              <a:off x="6485291" y="2201397"/>
              <a:ext cx="73" cy="7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1"/>
            <p:cNvSpPr/>
            <p:nvPr/>
          </p:nvSpPr>
          <p:spPr>
            <a:xfrm flipH="1">
              <a:off x="6475324" y="2224678"/>
              <a:ext cx="73" cy="4438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1" y="15"/>
                  </a:moveTo>
                  <a:cubicBezTo>
                    <a:pt x="1" y="30"/>
                    <a:pt x="1" y="46"/>
                    <a:pt x="1" y="46"/>
                  </a:cubicBezTo>
                  <a:cubicBezTo>
                    <a:pt x="1" y="61"/>
                    <a:pt x="1" y="30"/>
                    <a:pt x="1" y="30"/>
                  </a:cubicBezTo>
                  <a:cubicBezTo>
                    <a:pt x="1" y="30"/>
                    <a:pt x="1" y="0"/>
                    <a:pt x="1" y="15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1"/>
            <p:cNvSpPr/>
            <p:nvPr/>
          </p:nvSpPr>
          <p:spPr>
            <a:xfrm flipH="1">
              <a:off x="6473069" y="2226861"/>
              <a:ext cx="1164" cy="4511"/>
            </a:xfrm>
            <a:custGeom>
              <a:avLst/>
              <a:gdLst/>
              <a:ahLst/>
              <a:cxnLst/>
              <a:rect l="l" t="t" r="r" b="b"/>
              <a:pathLst>
                <a:path w="16" h="62" extrusionOk="0">
                  <a:moveTo>
                    <a:pt x="15" y="0"/>
                  </a:moveTo>
                  <a:lnTo>
                    <a:pt x="0" y="61"/>
                  </a:lnTo>
                  <a:cubicBezTo>
                    <a:pt x="15" y="61"/>
                    <a:pt x="15" y="31"/>
                    <a:pt x="15" y="0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1"/>
            <p:cNvSpPr/>
            <p:nvPr/>
          </p:nvSpPr>
          <p:spPr>
            <a:xfrm flipH="1">
              <a:off x="6469722" y="2236828"/>
              <a:ext cx="73" cy="3419"/>
            </a:xfrm>
            <a:custGeom>
              <a:avLst/>
              <a:gdLst/>
              <a:ahLst/>
              <a:cxnLst/>
              <a:rect l="l" t="t" r="r" b="b"/>
              <a:pathLst>
                <a:path w="1" h="47" extrusionOk="0">
                  <a:moveTo>
                    <a:pt x="0" y="46"/>
                  </a:moveTo>
                  <a:cubicBezTo>
                    <a:pt x="0" y="46"/>
                    <a:pt x="0" y="31"/>
                    <a:pt x="0" y="1"/>
                  </a:cubicBezTo>
                  <a:cubicBezTo>
                    <a:pt x="0" y="16"/>
                    <a:pt x="0" y="16"/>
                    <a:pt x="0" y="46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1"/>
            <p:cNvSpPr/>
            <p:nvPr/>
          </p:nvSpPr>
          <p:spPr>
            <a:xfrm flipH="1">
              <a:off x="6412101" y="2223514"/>
              <a:ext cx="73" cy="2328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31"/>
                  </a:moveTo>
                  <a:lnTo>
                    <a:pt x="0" y="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1"/>
            <p:cNvSpPr/>
            <p:nvPr/>
          </p:nvSpPr>
          <p:spPr>
            <a:xfrm rot="10800000" flipH="1">
              <a:off x="6389983" y="2223514"/>
              <a:ext cx="0" cy="3419"/>
            </a:xfrm>
            <a:custGeom>
              <a:avLst/>
              <a:gdLst/>
              <a:ahLst/>
              <a:cxnLst/>
              <a:rect l="l" t="t" r="r" b="b"/>
              <a:pathLst>
                <a:path h="47" extrusionOk="0">
                  <a:moveTo>
                    <a:pt x="0" y="46"/>
                  </a:moveTo>
                  <a:cubicBezTo>
                    <a:pt x="0" y="46"/>
                    <a:pt x="0" y="1"/>
                    <a:pt x="0" y="16"/>
                  </a:cubicBezTo>
                  <a:cubicBezTo>
                    <a:pt x="0" y="16"/>
                    <a:pt x="0" y="46"/>
                    <a:pt x="0" y="46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1"/>
            <p:cNvSpPr/>
            <p:nvPr/>
          </p:nvSpPr>
          <p:spPr>
            <a:xfrm flipH="1">
              <a:off x="6378852" y="2208018"/>
              <a:ext cx="73" cy="4511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0" y="0"/>
                  </a:move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1"/>
            <p:cNvSpPr/>
            <p:nvPr/>
          </p:nvSpPr>
          <p:spPr>
            <a:xfrm flipH="1">
              <a:off x="6461355" y="2296705"/>
              <a:ext cx="728" cy="3056"/>
            </a:xfrm>
            <a:custGeom>
              <a:avLst/>
              <a:gdLst/>
              <a:ahLst/>
              <a:cxnLst/>
              <a:rect l="l" t="t" r="r" b="b"/>
              <a:pathLst>
                <a:path w="10" h="42" extrusionOk="0">
                  <a:moveTo>
                    <a:pt x="1" y="0"/>
                  </a:moveTo>
                  <a:cubicBezTo>
                    <a:pt x="1" y="6"/>
                    <a:pt x="1" y="17"/>
                    <a:pt x="1" y="31"/>
                  </a:cubicBezTo>
                  <a:cubicBezTo>
                    <a:pt x="4" y="38"/>
                    <a:pt x="6" y="41"/>
                    <a:pt x="7" y="41"/>
                  </a:cubicBezTo>
                  <a:cubicBezTo>
                    <a:pt x="9" y="41"/>
                    <a:pt x="1" y="12"/>
                    <a:pt x="1" y="0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1"/>
            <p:cNvSpPr/>
            <p:nvPr/>
          </p:nvSpPr>
          <p:spPr>
            <a:xfrm flipH="1">
              <a:off x="6459755" y="2306672"/>
              <a:ext cx="73" cy="1164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0" y="0"/>
                  </a:moveTo>
                  <a:lnTo>
                    <a:pt x="0" y="16"/>
                  </a:ln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1"/>
            <p:cNvSpPr/>
            <p:nvPr/>
          </p:nvSpPr>
          <p:spPr>
            <a:xfrm flipH="1">
              <a:off x="6437637" y="2335483"/>
              <a:ext cx="73" cy="1164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1" y="16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1"/>
            <p:cNvSpPr/>
            <p:nvPr/>
          </p:nvSpPr>
          <p:spPr>
            <a:xfrm flipH="1">
              <a:off x="6401042" y="2278953"/>
              <a:ext cx="73" cy="7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1"/>
            <p:cNvSpPr/>
            <p:nvPr/>
          </p:nvSpPr>
          <p:spPr>
            <a:xfrm flipH="1">
              <a:off x="6450879" y="2322169"/>
              <a:ext cx="73" cy="1164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0" y="1"/>
                  </a:moveTo>
                  <a:cubicBezTo>
                    <a:pt x="0" y="1"/>
                    <a:pt x="0" y="16"/>
                    <a:pt x="0" y="16"/>
                  </a:cubicBezTo>
                  <a:cubicBezTo>
                    <a:pt x="0" y="16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1"/>
            <p:cNvSpPr/>
            <p:nvPr/>
          </p:nvSpPr>
          <p:spPr>
            <a:xfrm flipH="1">
              <a:off x="6443167" y="2332136"/>
              <a:ext cx="73" cy="7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1"/>
            <p:cNvSpPr/>
            <p:nvPr/>
          </p:nvSpPr>
          <p:spPr>
            <a:xfrm flipH="1">
              <a:off x="6439820" y="2335483"/>
              <a:ext cx="73" cy="1164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0" y="1"/>
                  </a:moveTo>
                  <a:lnTo>
                    <a:pt x="0" y="16"/>
                  </a:ln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1"/>
            <p:cNvSpPr/>
            <p:nvPr/>
          </p:nvSpPr>
          <p:spPr>
            <a:xfrm flipH="1">
              <a:off x="6450879" y="2326607"/>
              <a:ext cx="73" cy="2328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31"/>
                  </a:moveTo>
                  <a:cubicBezTo>
                    <a:pt x="0" y="16"/>
                    <a:pt x="0" y="16"/>
                    <a:pt x="0" y="1"/>
                  </a:cubicBezTo>
                  <a:cubicBezTo>
                    <a:pt x="0" y="1"/>
                    <a:pt x="0" y="1"/>
                    <a:pt x="0" y="31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1"/>
            <p:cNvSpPr/>
            <p:nvPr/>
          </p:nvSpPr>
          <p:spPr>
            <a:xfrm flipH="1">
              <a:off x="6395513" y="2321078"/>
              <a:ext cx="73" cy="7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1"/>
            <p:cNvSpPr/>
            <p:nvPr/>
          </p:nvSpPr>
          <p:spPr>
            <a:xfrm flipH="1">
              <a:off x="6459755" y="2297796"/>
              <a:ext cx="73" cy="1164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0" y="16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1"/>
            <p:cNvSpPr/>
            <p:nvPr/>
          </p:nvSpPr>
          <p:spPr>
            <a:xfrm flipH="1">
              <a:off x="6449787" y="2323260"/>
              <a:ext cx="1164" cy="8949"/>
            </a:xfrm>
            <a:custGeom>
              <a:avLst/>
              <a:gdLst/>
              <a:ahLst/>
              <a:cxnLst/>
              <a:rect l="l" t="t" r="r" b="b"/>
              <a:pathLst>
                <a:path w="16" h="123" extrusionOk="0">
                  <a:moveTo>
                    <a:pt x="0" y="1"/>
                  </a:moveTo>
                  <a:cubicBezTo>
                    <a:pt x="0" y="16"/>
                    <a:pt x="0" y="31"/>
                    <a:pt x="0" y="47"/>
                  </a:cubicBezTo>
                  <a:cubicBezTo>
                    <a:pt x="0" y="58"/>
                    <a:pt x="0" y="87"/>
                    <a:pt x="7" y="87"/>
                  </a:cubicBezTo>
                  <a:cubicBezTo>
                    <a:pt x="8" y="87"/>
                    <a:pt x="9" y="86"/>
                    <a:pt x="11" y="84"/>
                  </a:cubicBezTo>
                  <a:lnTo>
                    <a:pt x="11" y="84"/>
                  </a:lnTo>
                  <a:cubicBezTo>
                    <a:pt x="14" y="99"/>
                    <a:pt x="15" y="113"/>
                    <a:pt x="15" y="123"/>
                  </a:cubicBezTo>
                  <a:cubicBezTo>
                    <a:pt x="15" y="123"/>
                    <a:pt x="15" y="92"/>
                    <a:pt x="15" y="77"/>
                  </a:cubicBezTo>
                  <a:cubicBezTo>
                    <a:pt x="14" y="80"/>
                    <a:pt x="12" y="82"/>
                    <a:pt x="11" y="84"/>
                  </a:cubicBezTo>
                  <a:lnTo>
                    <a:pt x="11" y="84"/>
                  </a:lnTo>
                  <a:cubicBezTo>
                    <a:pt x="7" y="55"/>
                    <a:pt x="0" y="21"/>
                    <a:pt x="0" y="1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1"/>
            <p:cNvSpPr/>
            <p:nvPr/>
          </p:nvSpPr>
          <p:spPr>
            <a:xfrm flipH="1">
              <a:off x="6387728" y="2318895"/>
              <a:ext cx="73" cy="7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1"/>
            <p:cNvSpPr/>
            <p:nvPr/>
          </p:nvSpPr>
          <p:spPr>
            <a:xfrm flipH="1">
              <a:off x="6403224" y="2276770"/>
              <a:ext cx="1237" cy="1164"/>
            </a:xfrm>
            <a:custGeom>
              <a:avLst/>
              <a:gdLst/>
              <a:ahLst/>
              <a:cxnLst/>
              <a:rect l="l" t="t" r="r" b="b"/>
              <a:pathLst>
                <a:path w="17" h="16" extrusionOk="0">
                  <a:moveTo>
                    <a:pt x="1" y="15"/>
                  </a:moveTo>
                  <a:cubicBezTo>
                    <a:pt x="1" y="15"/>
                    <a:pt x="16" y="15"/>
                    <a:pt x="1" y="15"/>
                  </a:cubicBezTo>
                  <a:cubicBezTo>
                    <a:pt x="1" y="15"/>
                    <a:pt x="16" y="0"/>
                    <a:pt x="16" y="0"/>
                  </a:cubicBezTo>
                  <a:cubicBezTo>
                    <a:pt x="16" y="0"/>
                    <a:pt x="16" y="0"/>
                    <a:pt x="1" y="15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1"/>
            <p:cNvSpPr/>
            <p:nvPr/>
          </p:nvSpPr>
          <p:spPr>
            <a:xfrm flipH="1">
              <a:off x="6393257" y="2317731"/>
              <a:ext cx="73" cy="7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1"/>
            <p:cNvSpPr/>
            <p:nvPr/>
          </p:nvSpPr>
          <p:spPr>
            <a:xfrm flipH="1">
              <a:off x="6424323" y="2278953"/>
              <a:ext cx="73" cy="7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1"/>
            <p:cNvSpPr/>
            <p:nvPr/>
          </p:nvSpPr>
          <p:spPr>
            <a:xfrm flipH="1">
              <a:off x="6450879" y="2322169"/>
              <a:ext cx="73" cy="4511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0" y="1"/>
                  </a:moveTo>
                  <a:cubicBezTo>
                    <a:pt x="0" y="16"/>
                    <a:pt x="0" y="46"/>
                    <a:pt x="0" y="46"/>
                  </a:cubicBezTo>
                  <a:cubicBezTo>
                    <a:pt x="0" y="62"/>
                    <a:pt x="0" y="31"/>
                    <a:pt x="0" y="31"/>
                  </a:cubicBezTo>
                  <a:cubicBezTo>
                    <a:pt x="0" y="16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1"/>
            <p:cNvSpPr/>
            <p:nvPr/>
          </p:nvSpPr>
          <p:spPr>
            <a:xfrm flipH="1">
              <a:off x="6980748" y="2067238"/>
              <a:ext cx="4002" cy="1164"/>
            </a:xfrm>
            <a:custGeom>
              <a:avLst/>
              <a:gdLst/>
              <a:ahLst/>
              <a:cxnLst/>
              <a:rect l="l" t="t" r="r" b="b"/>
              <a:pathLst>
                <a:path w="55" h="16" extrusionOk="0">
                  <a:moveTo>
                    <a:pt x="9" y="1"/>
                  </a:moveTo>
                  <a:cubicBezTo>
                    <a:pt x="1" y="8"/>
                    <a:pt x="5" y="8"/>
                    <a:pt x="12" y="8"/>
                  </a:cubicBezTo>
                  <a:cubicBezTo>
                    <a:pt x="20" y="8"/>
                    <a:pt x="31" y="8"/>
                    <a:pt x="39" y="16"/>
                  </a:cubicBezTo>
                  <a:cubicBezTo>
                    <a:pt x="54" y="1"/>
                    <a:pt x="39" y="1"/>
                    <a:pt x="9" y="1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1"/>
            <p:cNvSpPr/>
            <p:nvPr/>
          </p:nvSpPr>
          <p:spPr>
            <a:xfrm flipH="1">
              <a:off x="7010723" y="2088264"/>
              <a:ext cx="2255" cy="73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1"/>
                  </a:moveTo>
                  <a:cubicBezTo>
                    <a:pt x="0" y="1"/>
                    <a:pt x="16" y="1"/>
                    <a:pt x="16" y="1"/>
                  </a:cubicBezTo>
                  <a:cubicBezTo>
                    <a:pt x="31" y="1"/>
                    <a:pt x="31" y="1"/>
                    <a:pt x="0" y="1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1"/>
            <p:cNvSpPr/>
            <p:nvPr/>
          </p:nvSpPr>
          <p:spPr>
            <a:xfrm flipH="1">
              <a:off x="7008467" y="2088264"/>
              <a:ext cx="8949" cy="2328"/>
            </a:xfrm>
            <a:custGeom>
              <a:avLst/>
              <a:gdLst/>
              <a:ahLst/>
              <a:cxnLst/>
              <a:rect l="l" t="t" r="r" b="b"/>
              <a:pathLst>
                <a:path w="123" h="32" extrusionOk="0">
                  <a:moveTo>
                    <a:pt x="77" y="1"/>
                  </a:moveTo>
                  <a:cubicBezTo>
                    <a:pt x="77" y="16"/>
                    <a:pt x="31" y="16"/>
                    <a:pt x="61" y="16"/>
                  </a:cubicBezTo>
                  <a:cubicBezTo>
                    <a:pt x="54" y="24"/>
                    <a:pt x="39" y="24"/>
                    <a:pt x="25" y="24"/>
                  </a:cubicBezTo>
                  <a:cubicBezTo>
                    <a:pt x="12" y="24"/>
                    <a:pt x="0" y="24"/>
                    <a:pt x="0" y="31"/>
                  </a:cubicBezTo>
                  <a:cubicBezTo>
                    <a:pt x="46" y="31"/>
                    <a:pt x="107" y="16"/>
                    <a:pt x="122" y="1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1"/>
            <p:cNvSpPr/>
            <p:nvPr/>
          </p:nvSpPr>
          <p:spPr>
            <a:xfrm flipH="1">
              <a:off x="7007376" y="2088264"/>
              <a:ext cx="1164" cy="73"/>
            </a:xfrm>
            <a:custGeom>
              <a:avLst/>
              <a:gdLst/>
              <a:ahLst/>
              <a:cxnLst/>
              <a:rect l="l" t="t" r="r" b="b"/>
              <a:pathLst>
                <a:path w="16" h="1" extrusionOk="0">
                  <a:moveTo>
                    <a:pt x="0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1"/>
            <p:cNvSpPr/>
            <p:nvPr/>
          </p:nvSpPr>
          <p:spPr>
            <a:xfrm flipH="1">
              <a:off x="7016252" y="2103834"/>
              <a:ext cx="73" cy="7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1"/>
            <p:cNvSpPr/>
            <p:nvPr/>
          </p:nvSpPr>
          <p:spPr>
            <a:xfrm flipH="1">
              <a:off x="7019599" y="2111545"/>
              <a:ext cx="1164" cy="73"/>
            </a:xfrm>
            <a:custGeom>
              <a:avLst/>
              <a:gdLst/>
              <a:ahLst/>
              <a:cxnLst/>
              <a:rect l="l" t="t" r="r" b="b"/>
              <a:pathLst>
                <a:path w="16" h="1" extrusionOk="0">
                  <a:moveTo>
                    <a:pt x="16" y="1"/>
                  </a:moveTo>
                  <a:cubicBezTo>
                    <a:pt x="16" y="1"/>
                    <a:pt x="16" y="1"/>
                    <a:pt x="1" y="1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1"/>
            <p:cNvSpPr/>
            <p:nvPr/>
          </p:nvSpPr>
          <p:spPr>
            <a:xfrm flipH="1">
              <a:off x="6999591" y="2219076"/>
              <a:ext cx="2328" cy="73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31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" y="1"/>
                    <a:pt x="16" y="1"/>
                    <a:pt x="31" y="1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1"/>
            <p:cNvSpPr/>
            <p:nvPr/>
          </p:nvSpPr>
          <p:spPr>
            <a:xfrm flipH="1">
              <a:off x="6983003" y="2072767"/>
              <a:ext cx="1164" cy="73"/>
            </a:xfrm>
            <a:custGeom>
              <a:avLst/>
              <a:gdLst/>
              <a:ahLst/>
              <a:cxnLst/>
              <a:rect l="l" t="t" r="r" b="b"/>
              <a:pathLst>
                <a:path w="16" h="1" extrusionOk="0">
                  <a:moveTo>
                    <a:pt x="1" y="1"/>
                  </a:moveTo>
                  <a:cubicBezTo>
                    <a:pt x="1" y="1"/>
                    <a:pt x="16" y="1"/>
                    <a:pt x="16" y="1"/>
                  </a:cubicBezTo>
                  <a:cubicBezTo>
                    <a:pt x="16" y="1"/>
                    <a:pt x="16" y="1"/>
                    <a:pt x="1" y="1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1"/>
            <p:cNvSpPr/>
            <p:nvPr/>
          </p:nvSpPr>
          <p:spPr>
            <a:xfrm flipH="1">
              <a:off x="7019599" y="2114892"/>
              <a:ext cx="1164" cy="73"/>
            </a:xfrm>
            <a:custGeom>
              <a:avLst/>
              <a:gdLst/>
              <a:ahLst/>
              <a:cxnLst/>
              <a:rect l="l" t="t" r="r" b="b"/>
              <a:pathLst>
                <a:path w="16" h="1" extrusionOk="0">
                  <a:moveTo>
                    <a:pt x="16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1"/>
            <p:cNvSpPr/>
            <p:nvPr/>
          </p:nvSpPr>
          <p:spPr>
            <a:xfrm flipH="1">
              <a:off x="6961905" y="2145958"/>
              <a:ext cx="1164" cy="73"/>
            </a:xfrm>
            <a:custGeom>
              <a:avLst/>
              <a:gdLst/>
              <a:ahLst/>
              <a:cxnLst/>
              <a:rect l="l" t="t" r="r" b="b"/>
              <a:pathLst>
                <a:path w="16" h="1" extrusionOk="0">
                  <a:moveTo>
                    <a:pt x="15" y="0"/>
                  </a:move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1"/>
            <p:cNvSpPr/>
            <p:nvPr/>
          </p:nvSpPr>
          <p:spPr>
            <a:xfrm flipH="1">
              <a:off x="6990715" y="2070585"/>
              <a:ext cx="1237" cy="73"/>
            </a:xfrm>
            <a:custGeom>
              <a:avLst/>
              <a:gdLst/>
              <a:ahLst/>
              <a:cxnLst/>
              <a:rect l="l" t="t" r="r" b="b"/>
              <a:pathLst>
                <a:path w="17" h="1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1"/>
            <p:cNvSpPr/>
            <p:nvPr/>
          </p:nvSpPr>
          <p:spPr>
            <a:xfrm flipH="1">
              <a:off x="6980748" y="2069421"/>
              <a:ext cx="7858" cy="582"/>
            </a:xfrm>
            <a:custGeom>
              <a:avLst/>
              <a:gdLst/>
              <a:ahLst/>
              <a:cxnLst/>
              <a:rect l="l" t="t" r="r" b="b"/>
              <a:pathLst>
                <a:path w="108" h="8" extrusionOk="0">
                  <a:moveTo>
                    <a:pt x="1" y="1"/>
                  </a:moveTo>
                  <a:cubicBezTo>
                    <a:pt x="16" y="6"/>
                    <a:pt x="28" y="8"/>
                    <a:pt x="38" y="8"/>
                  </a:cubicBezTo>
                  <a:cubicBezTo>
                    <a:pt x="60" y="8"/>
                    <a:pt x="77" y="1"/>
                    <a:pt x="107" y="1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1"/>
            <p:cNvSpPr/>
            <p:nvPr/>
          </p:nvSpPr>
          <p:spPr>
            <a:xfrm flipH="1">
              <a:off x="7007376" y="2087173"/>
              <a:ext cx="3419" cy="1164"/>
            </a:xfrm>
            <a:custGeom>
              <a:avLst/>
              <a:gdLst/>
              <a:ahLst/>
              <a:cxnLst/>
              <a:rect l="l" t="t" r="r" b="b"/>
              <a:pathLst>
                <a:path w="47" h="16" extrusionOk="0">
                  <a:moveTo>
                    <a:pt x="16" y="1"/>
                  </a:moveTo>
                  <a:cubicBezTo>
                    <a:pt x="1" y="16"/>
                    <a:pt x="31" y="16"/>
                    <a:pt x="31" y="16"/>
                  </a:cubicBezTo>
                  <a:lnTo>
                    <a:pt x="47" y="16"/>
                  </a:lnTo>
                  <a:cubicBezTo>
                    <a:pt x="31" y="16"/>
                    <a:pt x="16" y="16"/>
                    <a:pt x="16" y="1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1"/>
            <p:cNvSpPr/>
            <p:nvPr/>
          </p:nvSpPr>
          <p:spPr>
            <a:xfrm flipH="1">
              <a:off x="7008467" y="2090519"/>
              <a:ext cx="4511" cy="2255"/>
            </a:xfrm>
            <a:custGeom>
              <a:avLst/>
              <a:gdLst/>
              <a:ahLst/>
              <a:cxnLst/>
              <a:rect l="l" t="t" r="r" b="b"/>
              <a:pathLst>
                <a:path w="62" h="31" extrusionOk="0">
                  <a:moveTo>
                    <a:pt x="0" y="0"/>
                  </a:moveTo>
                  <a:cubicBezTo>
                    <a:pt x="0" y="16"/>
                    <a:pt x="31" y="31"/>
                    <a:pt x="61" y="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1"/>
            <p:cNvSpPr/>
            <p:nvPr/>
          </p:nvSpPr>
          <p:spPr>
            <a:xfrm flipH="1">
              <a:off x="7018435" y="2097140"/>
              <a:ext cx="2328" cy="73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31" y="1"/>
                  </a:moveTo>
                  <a:cubicBezTo>
                    <a:pt x="16" y="1"/>
                    <a:pt x="16" y="1"/>
                    <a:pt x="1" y="1"/>
                  </a:cubicBezTo>
                  <a:cubicBezTo>
                    <a:pt x="1" y="1"/>
                    <a:pt x="16" y="1"/>
                    <a:pt x="31" y="1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1"/>
            <p:cNvSpPr/>
            <p:nvPr/>
          </p:nvSpPr>
          <p:spPr>
            <a:xfrm flipH="1">
              <a:off x="7015161" y="2098304"/>
              <a:ext cx="73" cy="7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1"/>
            <p:cNvSpPr/>
            <p:nvPr/>
          </p:nvSpPr>
          <p:spPr>
            <a:xfrm flipH="1">
              <a:off x="7012905" y="2097140"/>
              <a:ext cx="3419" cy="1237"/>
            </a:xfrm>
            <a:custGeom>
              <a:avLst/>
              <a:gdLst/>
              <a:ahLst/>
              <a:cxnLst/>
              <a:rect l="l" t="t" r="r" b="b"/>
              <a:pathLst>
                <a:path w="47" h="17" extrusionOk="0">
                  <a:moveTo>
                    <a:pt x="46" y="1"/>
                  </a:moveTo>
                  <a:cubicBezTo>
                    <a:pt x="1" y="1"/>
                    <a:pt x="31" y="1"/>
                    <a:pt x="16" y="16"/>
                  </a:cubicBezTo>
                  <a:cubicBezTo>
                    <a:pt x="31" y="1"/>
                    <a:pt x="46" y="1"/>
                    <a:pt x="46" y="1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1"/>
            <p:cNvSpPr/>
            <p:nvPr/>
          </p:nvSpPr>
          <p:spPr>
            <a:xfrm flipH="1">
              <a:off x="7017343" y="2106016"/>
              <a:ext cx="5602" cy="1164"/>
            </a:xfrm>
            <a:custGeom>
              <a:avLst/>
              <a:gdLst/>
              <a:ahLst/>
              <a:cxnLst/>
              <a:rect l="l" t="t" r="r" b="b"/>
              <a:pathLst>
                <a:path w="77" h="16" extrusionOk="0">
                  <a:moveTo>
                    <a:pt x="46" y="1"/>
                  </a:moveTo>
                  <a:cubicBezTo>
                    <a:pt x="0" y="1"/>
                    <a:pt x="76" y="16"/>
                    <a:pt x="46" y="16"/>
                  </a:cubicBezTo>
                  <a:cubicBezTo>
                    <a:pt x="76" y="16"/>
                    <a:pt x="61" y="16"/>
                    <a:pt x="46" y="1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1"/>
            <p:cNvSpPr/>
            <p:nvPr/>
          </p:nvSpPr>
          <p:spPr>
            <a:xfrm flipH="1">
              <a:off x="7015161" y="2110454"/>
              <a:ext cx="3347" cy="1164"/>
            </a:xfrm>
            <a:custGeom>
              <a:avLst/>
              <a:gdLst/>
              <a:ahLst/>
              <a:cxnLst/>
              <a:rect l="l" t="t" r="r" b="b"/>
              <a:pathLst>
                <a:path w="46" h="16" extrusionOk="0">
                  <a:moveTo>
                    <a:pt x="0" y="1"/>
                  </a:moveTo>
                  <a:cubicBezTo>
                    <a:pt x="0" y="16"/>
                    <a:pt x="31" y="16"/>
                    <a:pt x="46" y="16"/>
                  </a:cubicBezTo>
                  <a:cubicBezTo>
                    <a:pt x="31" y="1"/>
                    <a:pt x="46" y="1"/>
                    <a:pt x="46" y="1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1"/>
            <p:cNvSpPr/>
            <p:nvPr/>
          </p:nvSpPr>
          <p:spPr>
            <a:xfrm flipH="1">
              <a:off x="7000392" y="2221332"/>
              <a:ext cx="3711" cy="1164"/>
            </a:xfrm>
            <a:custGeom>
              <a:avLst/>
              <a:gdLst/>
              <a:ahLst/>
              <a:cxnLst/>
              <a:rect l="l" t="t" r="r" b="b"/>
              <a:pathLst>
                <a:path w="51" h="16" extrusionOk="0">
                  <a:moveTo>
                    <a:pt x="46" y="0"/>
                  </a:moveTo>
                  <a:cubicBezTo>
                    <a:pt x="46" y="0"/>
                    <a:pt x="46" y="1"/>
                    <a:pt x="46" y="1"/>
                  </a:cubicBezTo>
                  <a:lnTo>
                    <a:pt x="46" y="1"/>
                  </a:lnTo>
                  <a:cubicBezTo>
                    <a:pt x="50" y="0"/>
                    <a:pt x="50" y="0"/>
                    <a:pt x="46" y="0"/>
                  </a:cubicBezTo>
                  <a:close/>
                  <a:moveTo>
                    <a:pt x="46" y="1"/>
                  </a:moveTo>
                  <a:lnTo>
                    <a:pt x="46" y="1"/>
                  </a:lnTo>
                  <a:cubicBezTo>
                    <a:pt x="40" y="1"/>
                    <a:pt x="24" y="3"/>
                    <a:pt x="12" y="8"/>
                  </a:cubicBezTo>
                  <a:lnTo>
                    <a:pt x="12" y="8"/>
                  </a:lnTo>
                  <a:cubicBezTo>
                    <a:pt x="16" y="8"/>
                    <a:pt x="19" y="8"/>
                    <a:pt x="23" y="8"/>
                  </a:cubicBezTo>
                  <a:cubicBezTo>
                    <a:pt x="34" y="8"/>
                    <a:pt x="46" y="8"/>
                    <a:pt x="46" y="1"/>
                  </a:cubicBezTo>
                  <a:close/>
                  <a:moveTo>
                    <a:pt x="12" y="8"/>
                  </a:moveTo>
                  <a:cubicBezTo>
                    <a:pt x="5" y="9"/>
                    <a:pt x="0" y="10"/>
                    <a:pt x="0" y="16"/>
                  </a:cubicBezTo>
                  <a:cubicBezTo>
                    <a:pt x="3" y="13"/>
                    <a:pt x="7" y="10"/>
                    <a:pt x="12" y="8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1"/>
            <p:cNvSpPr/>
            <p:nvPr/>
          </p:nvSpPr>
          <p:spPr>
            <a:xfrm flipH="1">
              <a:off x="6984095" y="2239084"/>
              <a:ext cx="4511" cy="73"/>
            </a:xfrm>
            <a:custGeom>
              <a:avLst/>
              <a:gdLst/>
              <a:ahLst/>
              <a:cxnLst/>
              <a:rect l="l" t="t" r="r" b="b"/>
              <a:pathLst>
                <a:path w="62" h="1" extrusionOk="0">
                  <a:moveTo>
                    <a:pt x="1" y="0"/>
                  </a:moveTo>
                  <a:lnTo>
                    <a:pt x="1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1"/>
            <p:cNvSpPr/>
            <p:nvPr/>
          </p:nvSpPr>
          <p:spPr>
            <a:xfrm flipH="1">
              <a:off x="7090971" y="2192521"/>
              <a:ext cx="728" cy="2983"/>
            </a:xfrm>
            <a:custGeom>
              <a:avLst/>
              <a:gdLst/>
              <a:ahLst/>
              <a:cxnLst/>
              <a:rect l="l" t="t" r="r" b="b"/>
              <a:pathLst>
                <a:path w="10" h="41" extrusionOk="0">
                  <a:moveTo>
                    <a:pt x="1" y="0"/>
                  </a:moveTo>
                  <a:cubicBezTo>
                    <a:pt x="1" y="6"/>
                    <a:pt x="1" y="17"/>
                    <a:pt x="1" y="31"/>
                  </a:cubicBezTo>
                  <a:cubicBezTo>
                    <a:pt x="4" y="38"/>
                    <a:pt x="6" y="41"/>
                    <a:pt x="7" y="41"/>
                  </a:cubicBezTo>
                  <a:cubicBezTo>
                    <a:pt x="9" y="41"/>
                    <a:pt x="1" y="12"/>
                    <a:pt x="1" y="0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1"/>
            <p:cNvSpPr/>
            <p:nvPr/>
          </p:nvSpPr>
          <p:spPr>
            <a:xfrm flipH="1">
              <a:off x="7071691" y="2221332"/>
              <a:ext cx="73" cy="225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1"/>
                  </a:moveTo>
                  <a:cubicBezTo>
                    <a:pt x="1" y="31"/>
                    <a:pt x="1" y="16"/>
                    <a:pt x="1" y="16"/>
                  </a:cubicBezTo>
                  <a:cubicBezTo>
                    <a:pt x="1" y="0"/>
                    <a:pt x="1" y="16"/>
                    <a:pt x="1" y="31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1"/>
            <p:cNvSpPr/>
            <p:nvPr/>
          </p:nvSpPr>
          <p:spPr>
            <a:xfrm flipH="1">
              <a:off x="7057286" y="2226861"/>
              <a:ext cx="1164" cy="73"/>
            </a:xfrm>
            <a:custGeom>
              <a:avLst/>
              <a:gdLst/>
              <a:ahLst/>
              <a:cxnLst/>
              <a:rect l="l" t="t" r="r" b="b"/>
              <a:pathLst>
                <a:path w="16" h="1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6" y="0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1"/>
            <p:cNvSpPr/>
            <p:nvPr/>
          </p:nvSpPr>
          <p:spPr>
            <a:xfrm flipH="1">
              <a:off x="7071691" y="2217985"/>
              <a:ext cx="73" cy="1164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1" y="1"/>
                  </a:moveTo>
                  <a:cubicBezTo>
                    <a:pt x="1" y="1"/>
                    <a:pt x="1" y="1"/>
                    <a:pt x="1" y="16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1"/>
            <p:cNvSpPr/>
            <p:nvPr/>
          </p:nvSpPr>
          <p:spPr>
            <a:xfrm flipH="1">
              <a:off x="7050592" y="2230208"/>
              <a:ext cx="73" cy="7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1"/>
            <p:cNvSpPr/>
            <p:nvPr/>
          </p:nvSpPr>
          <p:spPr>
            <a:xfrm flipH="1">
              <a:off x="7020690" y="2171422"/>
              <a:ext cx="73" cy="1164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1" y="1"/>
                  </a:moveTo>
                  <a:lnTo>
                    <a:pt x="1" y="1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1"/>
            <p:cNvSpPr/>
            <p:nvPr/>
          </p:nvSpPr>
          <p:spPr>
            <a:xfrm flipH="1">
              <a:off x="7070527" y="2219076"/>
              <a:ext cx="1237" cy="8949"/>
            </a:xfrm>
            <a:custGeom>
              <a:avLst/>
              <a:gdLst/>
              <a:ahLst/>
              <a:cxnLst/>
              <a:rect l="l" t="t" r="r" b="b"/>
              <a:pathLst>
                <a:path w="17" h="123" extrusionOk="0">
                  <a:moveTo>
                    <a:pt x="1" y="1"/>
                  </a:moveTo>
                  <a:cubicBezTo>
                    <a:pt x="1" y="16"/>
                    <a:pt x="1" y="31"/>
                    <a:pt x="1" y="47"/>
                  </a:cubicBezTo>
                  <a:cubicBezTo>
                    <a:pt x="1" y="57"/>
                    <a:pt x="8" y="75"/>
                    <a:pt x="13" y="75"/>
                  </a:cubicBezTo>
                  <a:cubicBezTo>
                    <a:pt x="14" y="75"/>
                    <a:pt x="15" y="74"/>
                    <a:pt x="15" y="71"/>
                  </a:cubicBezTo>
                  <a:lnTo>
                    <a:pt x="15" y="71"/>
                  </a:lnTo>
                  <a:cubicBezTo>
                    <a:pt x="16" y="88"/>
                    <a:pt x="16" y="106"/>
                    <a:pt x="16" y="123"/>
                  </a:cubicBezTo>
                  <a:cubicBezTo>
                    <a:pt x="16" y="123"/>
                    <a:pt x="16" y="92"/>
                    <a:pt x="16" y="62"/>
                  </a:cubicBezTo>
                  <a:cubicBezTo>
                    <a:pt x="16" y="66"/>
                    <a:pt x="16" y="69"/>
                    <a:pt x="15" y="71"/>
                  </a:cubicBezTo>
                  <a:lnTo>
                    <a:pt x="15" y="71"/>
                  </a:lnTo>
                  <a:cubicBezTo>
                    <a:pt x="14" y="39"/>
                    <a:pt x="11" y="11"/>
                    <a:pt x="1" y="1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1"/>
            <p:cNvSpPr/>
            <p:nvPr/>
          </p:nvSpPr>
          <p:spPr>
            <a:xfrm flipH="1">
              <a:off x="7088279" y="2202488"/>
              <a:ext cx="73" cy="1164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0" y="0"/>
                  </a:moveTo>
                  <a:cubicBezTo>
                    <a:pt x="0" y="0"/>
                    <a:pt x="0" y="0"/>
                    <a:pt x="0" y="16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1"/>
            <p:cNvSpPr/>
            <p:nvPr/>
          </p:nvSpPr>
          <p:spPr>
            <a:xfrm flipH="1">
              <a:off x="7087188" y="2193612"/>
              <a:ext cx="73" cy="1164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1" y="16"/>
                  </a:moveTo>
                  <a:cubicBezTo>
                    <a:pt x="1" y="16"/>
                    <a:pt x="1" y="16"/>
                    <a:pt x="1" y="0"/>
                  </a:cubicBezTo>
                  <a:cubicBezTo>
                    <a:pt x="1" y="0"/>
                    <a:pt x="1" y="16"/>
                    <a:pt x="1" y="16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1"/>
            <p:cNvSpPr/>
            <p:nvPr/>
          </p:nvSpPr>
          <p:spPr>
            <a:xfrm flipH="1">
              <a:off x="7048410" y="2230208"/>
              <a:ext cx="73" cy="7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1"/>
            <p:cNvSpPr/>
            <p:nvPr/>
          </p:nvSpPr>
          <p:spPr>
            <a:xfrm flipH="1">
              <a:off x="6954193" y="2209109"/>
              <a:ext cx="73" cy="1164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6"/>
                    <a:pt x="1" y="16"/>
                    <a:pt x="1" y="1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1"/>
            <p:cNvSpPr/>
            <p:nvPr/>
          </p:nvSpPr>
          <p:spPr>
            <a:xfrm flipH="1">
              <a:off x="7089370" y="2192521"/>
              <a:ext cx="1237" cy="6693"/>
            </a:xfrm>
            <a:custGeom>
              <a:avLst/>
              <a:gdLst/>
              <a:ahLst/>
              <a:cxnLst/>
              <a:rect l="l" t="t" r="r" b="b"/>
              <a:pathLst>
                <a:path w="17" h="92" extrusionOk="0">
                  <a:moveTo>
                    <a:pt x="1" y="0"/>
                  </a:moveTo>
                  <a:cubicBezTo>
                    <a:pt x="1" y="31"/>
                    <a:pt x="16" y="61"/>
                    <a:pt x="16" y="92"/>
                  </a:cubicBezTo>
                  <a:cubicBezTo>
                    <a:pt x="16" y="46"/>
                    <a:pt x="16" y="31"/>
                    <a:pt x="1" y="0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 flipH="1">
              <a:off x="7072782" y="2216894"/>
              <a:ext cx="73" cy="5602"/>
            </a:xfrm>
            <a:custGeom>
              <a:avLst/>
              <a:gdLst/>
              <a:ahLst/>
              <a:cxnLst/>
              <a:rect l="l" t="t" r="r" b="b"/>
              <a:pathLst>
                <a:path w="1" h="77" extrusionOk="0">
                  <a:moveTo>
                    <a:pt x="1" y="16"/>
                  </a:moveTo>
                  <a:cubicBezTo>
                    <a:pt x="1" y="31"/>
                    <a:pt x="1" y="46"/>
                    <a:pt x="1" y="46"/>
                  </a:cubicBezTo>
                  <a:cubicBezTo>
                    <a:pt x="1" y="77"/>
                    <a:pt x="1" y="46"/>
                    <a:pt x="1" y="31"/>
                  </a:cubicBezTo>
                  <a:cubicBezTo>
                    <a:pt x="1" y="31"/>
                    <a:pt x="1" y="0"/>
                    <a:pt x="1" y="16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 flipH="1">
              <a:off x="7068344" y="2219076"/>
              <a:ext cx="1164" cy="4511"/>
            </a:xfrm>
            <a:custGeom>
              <a:avLst/>
              <a:gdLst/>
              <a:ahLst/>
              <a:cxnLst/>
              <a:rect l="l" t="t" r="r" b="b"/>
              <a:pathLst>
                <a:path w="16" h="62" extrusionOk="0">
                  <a:moveTo>
                    <a:pt x="16" y="1"/>
                  </a:moveTo>
                  <a:lnTo>
                    <a:pt x="0" y="62"/>
                  </a:lnTo>
                  <a:cubicBezTo>
                    <a:pt x="0" y="62"/>
                    <a:pt x="16" y="31"/>
                    <a:pt x="16" y="1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 flipH="1">
              <a:off x="7063906" y="2229043"/>
              <a:ext cx="73" cy="2328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31"/>
                  </a:moveTo>
                  <a:cubicBezTo>
                    <a:pt x="1" y="31"/>
                    <a:pt x="1" y="16"/>
                    <a:pt x="1" y="1"/>
                  </a:cubicBezTo>
                  <a:cubicBezTo>
                    <a:pt x="1" y="16"/>
                    <a:pt x="1" y="16"/>
                    <a:pt x="1" y="31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 flipH="1">
              <a:off x="7062815" y="2225770"/>
              <a:ext cx="73" cy="7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 flipH="1">
              <a:off x="7063906" y="2223514"/>
              <a:ext cx="73" cy="3419"/>
            </a:xfrm>
            <a:custGeom>
              <a:avLst/>
              <a:gdLst/>
              <a:ahLst/>
              <a:cxnLst/>
              <a:rect l="l" t="t" r="r" b="b"/>
              <a:pathLst>
                <a:path w="1" h="47" extrusionOk="0">
                  <a:moveTo>
                    <a:pt x="1" y="1"/>
                  </a:moveTo>
                  <a:cubicBezTo>
                    <a:pt x="1" y="46"/>
                    <a:pt x="1" y="16"/>
                    <a:pt x="1" y="16"/>
                  </a:cubicBezTo>
                  <a:cubicBezTo>
                    <a:pt x="1" y="1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 flipH="1">
              <a:off x="7055030" y="2227952"/>
              <a:ext cx="73" cy="5602"/>
            </a:xfrm>
            <a:custGeom>
              <a:avLst/>
              <a:gdLst/>
              <a:ahLst/>
              <a:cxnLst/>
              <a:rect l="l" t="t" r="r" b="b"/>
              <a:pathLst>
                <a:path w="1" h="77" extrusionOk="0">
                  <a:moveTo>
                    <a:pt x="0" y="16"/>
                  </a:moveTo>
                  <a:cubicBezTo>
                    <a:pt x="0" y="77"/>
                    <a:pt x="0" y="1"/>
                    <a:pt x="0" y="31"/>
                  </a:cubicBezTo>
                  <a:cubicBezTo>
                    <a:pt x="0" y="1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 flipH="1">
              <a:off x="7051684" y="2225770"/>
              <a:ext cx="73" cy="3347"/>
            </a:xfrm>
            <a:custGeom>
              <a:avLst/>
              <a:gdLst/>
              <a:ahLst/>
              <a:cxnLst/>
              <a:rect l="l" t="t" r="r" b="b"/>
              <a:pathLst>
                <a:path w="1" h="46" extrusionOk="0">
                  <a:moveTo>
                    <a:pt x="0" y="0"/>
                  </a:moveTo>
                  <a:lnTo>
                    <a:pt x="0" y="46"/>
                  </a:lnTo>
                  <a:cubicBezTo>
                    <a:pt x="0" y="31"/>
                    <a:pt x="0" y="15"/>
                    <a:pt x="0" y="0"/>
                  </a:cubicBezTo>
                  <a:cubicBezTo>
                    <a:pt x="0" y="1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 flipH="1">
              <a:off x="6951937" y="2208018"/>
              <a:ext cx="73" cy="4511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0" y="31"/>
                  </a:moveTo>
                  <a:cubicBezTo>
                    <a:pt x="0" y="16"/>
                    <a:pt x="0" y="61"/>
                    <a:pt x="0" y="61"/>
                  </a:cubicBezTo>
                  <a:cubicBezTo>
                    <a:pt x="0" y="61"/>
                    <a:pt x="0" y="0"/>
                    <a:pt x="0" y="31"/>
                  </a:cubicBez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 flipH="1">
              <a:off x="6936441" y="2192521"/>
              <a:ext cx="73" cy="4511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1" y="61"/>
                  </a:moveTo>
                  <a:lnTo>
                    <a:pt x="1" y="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 flipH="1">
              <a:off x="5794689" y="1528493"/>
              <a:ext cx="1954345" cy="16734"/>
            </a:xfrm>
            <a:custGeom>
              <a:avLst/>
              <a:gdLst/>
              <a:ahLst/>
              <a:cxnLst/>
              <a:rect l="l" t="t" r="r" b="b"/>
              <a:pathLst>
                <a:path w="26862" h="230" extrusionOk="0">
                  <a:moveTo>
                    <a:pt x="138" y="1"/>
                  </a:moveTo>
                  <a:cubicBezTo>
                    <a:pt x="1" y="1"/>
                    <a:pt x="1" y="229"/>
                    <a:pt x="138" y="229"/>
                  </a:cubicBezTo>
                  <a:lnTo>
                    <a:pt x="26725" y="229"/>
                  </a:lnTo>
                  <a:cubicBezTo>
                    <a:pt x="26862" y="229"/>
                    <a:pt x="26862" y="1"/>
                    <a:pt x="267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 flipH="1">
              <a:off x="5703745" y="3023883"/>
              <a:ext cx="2045289" cy="15570"/>
            </a:xfrm>
            <a:custGeom>
              <a:avLst/>
              <a:gdLst/>
              <a:ahLst/>
              <a:cxnLst/>
              <a:rect l="l" t="t" r="r" b="b"/>
              <a:pathLst>
                <a:path w="28112" h="214" extrusionOk="0">
                  <a:moveTo>
                    <a:pt x="153" y="0"/>
                  </a:moveTo>
                  <a:cubicBezTo>
                    <a:pt x="1" y="0"/>
                    <a:pt x="1" y="213"/>
                    <a:pt x="153" y="213"/>
                  </a:cubicBezTo>
                  <a:lnTo>
                    <a:pt x="27959" y="213"/>
                  </a:lnTo>
                  <a:cubicBezTo>
                    <a:pt x="28111" y="213"/>
                    <a:pt x="28111" y="0"/>
                    <a:pt x="279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 flipH="1">
              <a:off x="7763364" y="3891768"/>
              <a:ext cx="243948" cy="306808"/>
            </a:xfrm>
            <a:custGeom>
              <a:avLst/>
              <a:gdLst/>
              <a:ahLst/>
              <a:cxnLst/>
              <a:rect l="l" t="t" r="r" b="b"/>
              <a:pathLst>
                <a:path w="3353" h="421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90" y="2545"/>
                    <a:pt x="443" y="4054"/>
                  </a:cubicBezTo>
                  <a:cubicBezTo>
                    <a:pt x="967" y="4155"/>
                    <a:pt x="1519" y="4217"/>
                    <a:pt x="2072" y="4217"/>
                  </a:cubicBezTo>
                  <a:cubicBezTo>
                    <a:pt x="2435" y="4217"/>
                    <a:pt x="2798" y="4190"/>
                    <a:pt x="3155" y="4130"/>
                  </a:cubicBezTo>
                  <a:cubicBezTo>
                    <a:pt x="3200" y="2789"/>
                    <a:pt x="3353" y="565"/>
                    <a:pt x="3353" y="56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 flipH="1">
              <a:off x="7706833" y="4186641"/>
              <a:ext cx="268320" cy="171920"/>
            </a:xfrm>
            <a:custGeom>
              <a:avLst/>
              <a:gdLst/>
              <a:ahLst/>
              <a:cxnLst/>
              <a:rect l="l" t="t" r="r" b="b"/>
              <a:pathLst>
                <a:path w="3688" h="2363" extrusionOk="0">
                  <a:moveTo>
                    <a:pt x="1" y="1"/>
                  </a:moveTo>
                  <a:cubicBezTo>
                    <a:pt x="62" y="610"/>
                    <a:pt x="92" y="1052"/>
                    <a:pt x="92" y="1082"/>
                  </a:cubicBezTo>
                  <a:lnTo>
                    <a:pt x="1280" y="2088"/>
                  </a:lnTo>
                  <a:lnTo>
                    <a:pt x="2667" y="2362"/>
                  </a:lnTo>
                  <a:lnTo>
                    <a:pt x="3688" y="1829"/>
                  </a:lnTo>
                  <a:cubicBezTo>
                    <a:pt x="3688" y="1829"/>
                    <a:pt x="2895" y="1113"/>
                    <a:pt x="2743" y="1082"/>
                  </a:cubicBezTo>
                  <a:cubicBezTo>
                    <a:pt x="2697" y="1067"/>
                    <a:pt x="2697" y="656"/>
                    <a:pt x="2713" y="77"/>
                  </a:cubicBezTo>
                  <a:lnTo>
                    <a:pt x="2713" y="77"/>
                  </a:lnTo>
                  <a:cubicBezTo>
                    <a:pt x="2356" y="137"/>
                    <a:pt x="1993" y="164"/>
                    <a:pt x="1630" y="164"/>
                  </a:cubicBezTo>
                  <a:cubicBezTo>
                    <a:pt x="1077" y="164"/>
                    <a:pt x="525" y="102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1"/>
            <p:cNvSpPr/>
            <p:nvPr/>
          </p:nvSpPr>
          <p:spPr>
            <a:xfrm flipH="1">
              <a:off x="7584896" y="4257358"/>
              <a:ext cx="403572" cy="144419"/>
            </a:xfrm>
            <a:custGeom>
              <a:avLst/>
              <a:gdLst/>
              <a:ahLst/>
              <a:cxnLst/>
              <a:rect l="l" t="t" r="r" b="b"/>
              <a:pathLst>
                <a:path w="5547" h="1985" extrusionOk="0">
                  <a:moveTo>
                    <a:pt x="2772" y="282"/>
                  </a:moveTo>
                  <a:cubicBezTo>
                    <a:pt x="2789" y="282"/>
                    <a:pt x="2804" y="285"/>
                    <a:pt x="2819" y="293"/>
                  </a:cubicBezTo>
                  <a:lnTo>
                    <a:pt x="2835" y="293"/>
                  </a:lnTo>
                  <a:cubicBezTo>
                    <a:pt x="3124" y="324"/>
                    <a:pt x="3444" y="522"/>
                    <a:pt x="3612" y="750"/>
                  </a:cubicBezTo>
                  <a:cubicBezTo>
                    <a:pt x="3657" y="811"/>
                    <a:pt x="3612" y="872"/>
                    <a:pt x="3566" y="903"/>
                  </a:cubicBezTo>
                  <a:cubicBezTo>
                    <a:pt x="3486" y="966"/>
                    <a:pt x="3384" y="990"/>
                    <a:pt x="3277" y="990"/>
                  </a:cubicBezTo>
                  <a:cubicBezTo>
                    <a:pt x="3101" y="990"/>
                    <a:pt x="2912" y="923"/>
                    <a:pt x="2789" y="857"/>
                  </a:cubicBezTo>
                  <a:cubicBezTo>
                    <a:pt x="2682" y="796"/>
                    <a:pt x="2576" y="704"/>
                    <a:pt x="2545" y="598"/>
                  </a:cubicBezTo>
                  <a:cubicBezTo>
                    <a:pt x="2515" y="461"/>
                    <a:pt x="2606" y="354"/>
                    <a:pt x="2713" y="293"/>
                  </a:cubicBezTo>
                  <a:cubicBezTo>
                    <a:pt x="2736" y="285"/>
                    <a:pt x="2755" y="282"/>
                    <a:pt x="2772" y="282"/>
                  </a:cubicBezTo>
                  <a:close/>
                  <a:moveTo>
                    <a:pt x="354" y="1"/>
                  </a:moveTo>
                  <a:cubicBezTo>
                    <a:pt x="332" y="1"/>
                    <a:pt x="310" y="2"/>
                    <a:pt x="290" y="4"/>
                  </a:cubicBezTo>
                  <a:cubicBezTo>
                    <a:pt x="290" y="4"/>
                    <a:pt x="62" y="1131"/>
                    <a:pt x="31" y="1405"/>
                  </a:cubicBezTo>
                  <a:cubicBezTo>
                    <a:pt x="1" y="1680"/>
                    <a:pt x="275" y="1984"/>
                    <a:pt x="641" y="1984"/>
                  </a:cubicBezTo>
                  <a:lnTo>
                    <a:pt x="5151" y="1984"/>
                  </a:lnTo>
                  <a:cubicBezTo>
                    <a:pt x="5151" y="1984"/>
                    <a:pt x="5547" y="1893"/>
                    <a:pt x="5151" y="1390"/>
                  </a:cubicBezTo>
                  <a:cubicBezTo>
                    <a:pt x="4739" y="887"/>
                    <a:pt x="3277" y="293"/>
                    <a:pt x="3277" y="293"/>
                  </a:cubicBezTo>
                  <a:cubicBezTo>
                    <a:pt x="3277" y="293"/>
                    <a:pt x="3145" y="99"/>
                    <a:pt x="2825" y="99"/>
                  </a:cubicBezTo>
                  <a:cubicBezTo>
                    <a:pt x="2671" y="99"/>
                    <a:pt x="2473" y="144"/>
                    <a:pt x="2225" y="278"/>
                  </a:cubicBezTo>
                  <a:cubicBezTo>
                    <a:pt x="2176" y="306"/>
                    <a:pt x="2106" y="318"/>
                    <a:pt x="2022" y="318"/>
                  </a:cubicBezTo>
                  <a:cubicBezTo>
                    <a:pt x="1587" y="318"/>
                    <a:pt x="767" y="1"/>
                    <a:pt x="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1"/>
            <p:cNvSpPr/>
            <p:nvPr/>
          </p:nvSpPr>
          <p:spPr>
            <a:xfrm flipH="1">
              <a:off x="8118041" y="3891768"/>
              <a:ext cx="243948" cy="308990"/>
            </a:xfrm>
            <a:custGeom>
              <a:avLst/>
              <a:gdLst/>
              <a:ahLst/>
              <a:cxnLst/>
              <a:rect l="l" t="t" r="r" b="b"/>
              <a:pathLst>
                <a:path w="3353" h="424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4" y="2286"/>
                    <a:pt x="412" y="3795"/>
                  </a:cubicBezTo>
                  <a:cubicBezTo>
                    <a:pt x="884" y="4038"/>
                    <a:pt x="1417" y="4099"/>
                    <a:pt x="1950" y="4221"/>
                  </a:cubicBezTo>
                  <a:cubicBezTo>
                    <a:pt x="2047" y="4239"/>
                    <a:pt x="2139" y="4247"/>
                    <a:pt x="2229" y="4247"/>
                  </a:cubicBezTo>
                  <a:cubicBezTo>
                    <a:pt x="2438" y="4247"/>
                    <a:pt x="2636" y="4207"/>
                    <a:pt x="2849" y="4175"/>
                  </a:cubicBezTo>
                  <a:cubicBezTo>
                    <a:pt x="2956" y="4160"/>
                    <a:pt x="3047" y="4130"/>
                    <a:pt x="3154" y="4114"/>
                  </a:cubicBezTo>
                  <a:cubicBezTo>
                    <a:pt x="3185" y="2774"/>
                    <a:pt x="3352" y="565"/>
                    <a:pt x="3352" y="56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1"/>
            <p:cNvSpPr/>
            <p:nvPr/>
          </p:nvSpPr>
          <p:spPr>
            <a:xfrm flipH="1">
              <a:off x="8061511" y="4167797"/>
              <a:ext cx="270576" cy="190764"/>
            </a:xfrm>
            <a:custGeom>
              <a:avLst/>
              <a:gdLst/>
              <a:ahLst/>
              <a:cxnLst/>
              <a:rect l="l" t="t" r="r" b="b"/>
              <a:pathLst>
                <a:path w="3719" h="2622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747"/>
                    <a:pt x="123" y="1311"/>
                    <a:pt x="123" y="1341"/>
                  </a:cubicBezTo>
                  <a:lnTo>
                    <a:pt x="1296" y="2332"/>
                  </a:lnTo>
                  <a:lnTo>
                    <a:pt x="2697" y="2621"/>
                  </a:lnTo>
                  <a:lnTo>
                    <a:pt x="3718" y="2088"/>
                  </a:lnTo>
                  <a:cubicBezTo>
                    <a:pt x="3718" y="2088"/>
                    <a:pt x="2926" y="1372"/>
                    <a:pt x="2758" y="1341"/>
                  </a:cubicBezTo>
                  <a:cubicBezTo>
                    <a:pt x="2713" y="1326"/>
                    <a:pt x="2713" y="899"/>
                    <a:pt x="2743" y="320"/>
                  </a:cubicBezTo>
                  <a:lnTo>
                    <a:pt x="2743" y="320"/>
                  </a:lnTo>
                  <a:lnTo>
                    <a:pt x="2438" y="381"/>
                  </a:lnTo>
                  <a:cubicBezTo>
                    <a:pt x="2225" y="413"/>
                    <a:pt x="2027" y="453"/>
                    <a:pt x="1818" y="453"/>
                  </a:cubicBezTo>
                  <a:cubicBezTo>
                    <a:pt x="1728" y="453"/>
                    <a:pt x="1636" y="445"/>
                    <a:pt x="1539" y="427"/>
                  </a:cubicBezTo>
                  <a:cubicBezTo>
                    <a:pt x="1006" y="320"/>
                    <a:pt x="473" y="24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1"/>
            <p:cNvSpPr/>
            <p:nvPr/>
          </p:nvSpPr>
          <p:spPr>
            <a:xfrm flipH="1">
              <a:off x="7938482" y="4257358"/>
              <a:ext cx="403572" cy="144419"/>
            </a:xfrm>
            <a:custGeom>
              <a:avLst/>
              <a:gdLst/>
              <a:ahLst/>
              <a:cxnLst/>
              <a:rect l="l" t="t" r="r" b="b"/>
              <a:pathLst>
                <a:path w="5547" h="1985" extrusionOk="0">
                  <a:moveTo>
                    <a:pt x="2766" y="282"/>
                  </a:moveTo>
                  <a:cubicBezTo>
                    <a:pt x="2785" y="282"/>
                    <a:pt x="2804" y="285"/>
                    <a:pt x="2819" y="293"/>
                  </a:cubicBezTo>
                  <a:lnTo>
                    <a:pt x="2834" y="293"/>
                  </a:lnTo>
                  <a:cubicBezTo>
                    <a:pt x="3124" y="324"/>
                    <a:pt x="3429" y="522"/>
                    <a:pt x="3611" y="750"/>
                  </a:cubicBezTo>
                  <a:cubicBezTo>
                    <a:pt x="3642" y="811"/>
                    <a:pt x="3611" y="872"/>
                    <a:pt x="3566" y="903"/>
                  </a:cubicBezTo>
                  <a:cubicBezTo>
                    <a:pt x="3485" y="966"/>
                    <a:pt x="3384" y="990"/>
                    <a:pt x="3276" y="990"/>
                  </a:cubicBezTo>
                  <a:cubicBezTo>
                    <a:pt x="3099" y="990"/>
                    <a:pt x="2906" y="923"/>
                    <a:pt x="2773" y="857"/>
                  </a:cubicBezTo>
                  <a:cubicBezTo>
                    <a:pt x="2682" y="796"/>
                    <a:pt x="2575" y="704"/>
                    <a:pt x="2545" y="598"/>
                  </a:cubicBezTo>
                  <a:cubicBezTo>
                    <a:pt x="2499" y="461"/>
                    <a:pt x="2606" y="354"/>
                    <a:pt x="2713" y="293"/>
                  </a:cubicBezTo>
                  <a:cubicBezTo>
                    <a:pt x="2728" y="285"/>
                    <a:pt x="2747" y="282"/>
                    <a:pt x="2766" y="282"/>
                  </a:cubicBezTo>
                  <a:close/>
                  <a:moveTo>
                    <a:pt x="339" y="1"/>
                  </a:moveTo>
                  <a:cubicBezTo>
                    <a:pt x="316" y="1"/>
                    <a:pt x="295" y="2"/>
                    <a:pt x="275" y="4"/>
                  </a:cubicBezTo>
                  <a:cubicBezTo>
                    <a:pt x="275" y="4"/>
                    <a:pt x="61" y="1131"/>
                    <a:pt x="31" y="1405"/>
                  </a:cubicBezTo>
                  <a:cubicBezTo>
                    <a:pt x="1" y="1680"/>
                    <a:pt x="275" y="1984"/>
                    <a:pt x="625" y="1984"/>
                  </a:cubicBezTo>
                  <a:lnTo>
                    <a:pt x="5135" y="1984"/>
                  </a:lnTo>
                  <a:cubicBezTo>
                    <a:pt x="5135" y="1984"/>
                    <a:pt x="5546" y="1893"/>
                    <a:pt x="5135" y="1390"/>
                  </a:cubicBezTo>
                  <a:cubicBezTo>
                    <a:pt x="4724" y="887"/>
                    <a:pt x="3261" y="293"/>
                    <a:pt x="3261" y="293"/>
                  </a:cubicBezTo>
                  <a:cubicBezTo>
                    <a:pt x="3261" y="293"/>
                    <a:pt x="3129" y="99"/>
                    <a:pt x="2814" y="99"/>
                  </a:cubicBezTo>
                  <a:cubicBezTo>
                    <a:pt x="2662" y="99"/>
                    <a:pt x="2468" y="144"/>
                    <a:pt x="2225" y="278"/>
                  </a:cubicBezTo>
                  <a:cubicBezTo>
                    <a:pt x="2175" y="306"/>
                    <a:pt x="2105" y="318"/>
                    <a:pt x="2021" y="318"/>
                  </a:cubicBezTo>
                  <a:cubicBezTo>
                    <a:pt x="1583" y="318"/>
                    <a:pt x="753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 flipH="1">
              <a:off x="7242360" y="2500635"/>
              <a:ext cx="1310318" cy="1009185"/>
            </a:xfrm>
            <a:custGeom>
              <a:avLst/>
              <a:gdLst/>
              <a:ahLst/>
              <a:cxnLst/>
              <a:rect l="l" t="t" r="r" b="b"/>
              <a:pathLst>
                <a:path w="18010" h="13871" extrusionOk="0">
                  <a:moveTo>
                    <a:pt x="16257" y="1"/>
                  </a:moveTo>
                  <a:lnTo>
                    <a:pt x="11504" y="3901"/>
                  </a:lnTo>
                  <a:cubicBezTo>
                    <a:pt x="11504" y="3901"/>
                    <a:pt x="8471" y="5099"/>
                    <a:pt x="6289" y="5099"/>
                  </a:cubicBezTo>
                  <a:cubicBezTo>
                    <a:pt x="5752" y="5099"/>
                    <a:pt x="5267" y="5026"/>
                    <a:pt x="4891" y="4846"/>
                  </a:cubicBezTo>
                  <a:cubicBezTo>
                    <a:pt x="4891" y="4846"/>
                    <a:pt x="2134" y="6811"/>
                    <a:pt x="1220" y="8365"/>
                  </a:cubicBezTo>
                  <a:cubicBezTo>
                    <a:pt x="290" y="9904"/>
                    <a:pt x="1" y="12113"/>
                    <a:pt x="2286" y="13545"/>
                  </a:cubicBezTo>
                  <a:cubicBezTo>
                    <a:pt x="2286" y="13545"/>
                    <a:pt x="4035" y="13871"/>
                    <a:pt x="6972" y="13871"/>
                  </a:cubicBezTo>
                  <a:cubicBezTo>
                    <a:pt x="8202" y="13871"/>
                    <a:pt x="9640" y="13814"/>
                    <a:pt x="11245" y="13652"/>
                  </a:cubicBezTo>
                  <a:cubicBezTo>
                    <a:pt x="11245" y="13652"/>
                    <a:pt x="11443" y="11839"/>
                    <a:pt x="11123" y="9660"/>
                  </a:cubicBezTo>
                  <a:cubicBezTo>
                    <a:pt x="11123" y="9660"/>
                    <a:pt x="16257" y="5882"/>
                    <a:pt x="18010" y="3002"/>
                  </a:cubicBezTo>
                  <a:cubicBezTo>
                    <a:pt x="18010" y="3002"/>
                    <a:pt x="17263" y="808"/>
                    <a:pt x="16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1"/>
            <p:cNvSpPr/>
            <p:nvPr/>
          </p:nvSpPr>
          <p:spPr>
            <a:xfrm flipH="1">
              <a:off x="8321100" y="3005767"/>
              <a:ext cx="102948" cy="490441"/>
            </a:xfrm>
            <a:custGeom>
              <a:avLst/>
              <a:gdLst/>
              <a:ahLst/>
              <a:cxnLst/>
              <a:rect l="l" t="t" r="r" b="b"/>
              <a:pathLst>
                <a:path w="1415" h="6741" extrusionOk="0">
                  <a:moveTo>
                    <a:pt x="1264" y="1"/>
                  </a:moveTo>
                  <a:cubicBezTo>
                    <a:pt x="1235" y="1"/>
                    <a:pt x="1206" y="15"/>
                    <a:pt x="1188" y="51"/>
                  </a:cubicBezTo>
                  <a:cubicBezTo>
                    <a:pt x="381" y="1636"/>
                    <a:pt x="0" y="3418"/>
                    <a:pt x="107" y="5186"/>
                  </a:cubicBezTo>
                  <a:cubicBezTo>
                    <a:pt x="137" y="5688"/>
                    <a:pt x="198" y="6176"/>
                    <a:pt x="305" y="6663"/>
                  </a:cubicBezTo>
                  <a:cubicBezTo>
                    <a:pt x="317" y="6717"/>
                    <a:pt x="357" y="6741"/>
                    <a:pt x="400" y="6741"/>
                  </a:cubicBezTo>
                  <a:cubicBezTo>
                    <a:pt x="465" y="6741"/>
                    <a:pt x="537" y="6686"/>
                    <a:pt x="518" y="6602"/>
                  </a:cubicBezTo>
                  <a:cubicBezTo>
                    <a:pt x="152" y="4927"/>
                    <a:pt x="259" y="3144"/>
                    <a:pt x="808" y="1514"/>
                  </a:cubicBezTo>
                  <a:cubicBezTo>
                    <a:pt x="960" y="1057"/>
                    <a:pt x="1143" y="600"/>
                    <a:pt x="1371" y="173"/>
                  </a:cubicBezTo>
                  <a:cubicBezTo>
                    <a:pt x="1414" y="87"/>
                    <a:pt x="1336" y="1"/>
                    <a:pt x="12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1"/>
            <p:cNvSpPr/>
            <p:nvPr/>
          </p:nvSpPr>
          <p:spPr>
            <a:xfrm flipH="1">
              <a:off x="7715711" y="3144582"/>
              <a:ext cx="56822" cy="357664"/>
            </a:xfrm>
            <a:custGeom>
              <a:avLst/>
              <a:gdLst/>
              <a:ahLst/>
              <a:cxnLst/>
              <a:rect l="l" t="t" r="r" b="b"/>
              <a:pathLst>
                <a:path w="781" h="4916" extrusionOk="0">
                  <a:moveTo>
                    <a:pt x="137" y="1"/>
                  </a:moveTo>
                  <a:cubicBezTo>
                    <a:pt x="72" y="1"/>
                    <a:pt x="1" y="56"/>
                    <a:pt x="19" y="139"/>
                  </a:cubicBezTo>
                  <a:cubicBezTo>
                    <a:pt x="400" y="1663"/>
                    <a:pt x="568" y="3232"/>
                    <a:pt x="522" y="4801"/>
                  </a:cubicBezTo>
                  <a:cubicBezTo>
                    <a:pt x="522" y="4877"/>
                    <a:pt x="575" y="4915"/>
                    <a:pt x="630" y="4915"/>
                  </a:cubicBezTo>
                  <a:cubicBezTo>
                    <a:pt x="686" y="4915"/>
                    <a:pt x="743" y="4877"/>
                    <a:pt x="750" y="4801"/>
                  </a:cubicBezTo>
                  <a:cubicBezTo>
                    <a:pt x="781" y="3217"/>
                    <a:pt x="613" y="1632"/>
                    <a:pt x="232" y="78"/>
                  </a:cubicBezTo>
                  <a:cubicBezTo>
                    <a:pt x="220" y="24"/>
                    <a:pt x="18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1"/>
            <p:cNvSpPr/>
            <p:nvPr/>
          </p:nvSpPr>
          <p:spPr>
            <a:xfrm flipH="1">
              <a:off x="7642513" y="3476123"/>
              <a:ext cx="838065" cy="491897"/>
            </a:xfrm>
            <a:custGeom>
              <a:avLst/>
              <a:gdLst/>
              <a:ahLst/>
              <a:cxnLst/>
              <a:rect l="l" t="t" r="r" b="b"/>
              <a:pathLst>
                <a:path w="11519" h="6761" extrusionOk="0">
                  <a:moveTo>
                    <a:pt x="1082" y="0"/>
                  </a:moveTo>
                  <a:lnTo>
                    <a:pt x="0" y="5500"/>
                  </a:lnTo>
                  <a:cubicBezTo>
                    <a:pt x="0" y="5500"/>
                    <a:pt x="1656" y="6760"/>
                    <a:pt x="5704" y="6760"/>
                  </a:cubicBezTo>
                  <a:cubicBezTo>
                    <a:pt x="7270" y="6760"/>
                    <a:pt x="9194" y="6572"/>
                    <a:pt x="11518" y="6049"/>
                  </a:cubicBezTo>
                  <a:lnTo>
                    <a:pt x="10482" y="244"/>
                  </a:lnTo>
                  <a:cubicBezTo>
                    <a:pt x="10482" y="244"/>
                    <a:pt x="8687" y="365"/>
                    <a:pt x="6485" y="365"/>
                  </a:cubicBezTo>
                  <a:cubicBezTo>
                    <a:pt x="4706" y="365"/>
                    <a:pt x="2661" y="286"/>
                    <a:pt x="10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1"/>
            <p:cNvSpPr/>
            <p:nvPr/>
          </p:nvSpPr>
          <p:spPr>
            <a:xfrm flipH="1">
              <a:off x="8316298" y="3517739"/>
              <a:ext cx="90289" cy="374179"/>
            </a:xfrm>
            <a:custGeom>
              <a:avLst/>
              <a:gdLst/>
              <a:ahLst/>
              <a:cxnLst/>
              <a:rect l="l" t="t" r="r" b="b"/>
              <a:pathLst>
                <a:path w="1241" h="5143" extrusionOk="0">
                  <a:moveTo>
                    <a:pt x="1113" y="1"/>
                  </a:moveTo>
                  <a:cubicBezTo>
                    <a:pt x="1067" y="1"/>
                    <a:pt x="1022" y="26"/>
                    <a:pt x="1009" y="83"/>
                  </a:cubicBezTo>
                  <a:lnTo>
                    <a:pt x="19" y="5005"/>
                  </a:lnTo>
                  <a:cubicBezTo>
                    <a:pt x="1" y="5088"/>
                    <a:pt x="72" y="5143"/>
                    <a:pt x="134" y="5143"/>
                  </a:cubicBezTo>
                  <a:cubicBezTo>
                    <a:pt x="174" y="5143"/>
                    <a:pt x="211" y="5120"/>
                    <a:pt x="217" y="5066"/>
                  </a:cubicBezTo>
                  <a:lnTo>
                    <a:pt x="1223" y="129"/>
                  </a:lnTo>
                  <a:cubicBezTo>
                    <a:pt x="1240" y="49"/>
                    <a:pt x="1176" y="1"/>
                    <a:pt x="1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1"/>
            <p:cNvSpPr/>
            <p:nvPr/>
          </p:nvSpPr>
          <p:spPr>
            <a:xfrm flipH="1">
              <a:off x="8211750" y="3507408"/>
              <a:ext cx="51074" cy="441841"/>
            </a:xfrm>
            <a:custGeom>
              <a:avLst/>
              <a:gdLst/>
              <a:ahLst/>
              <a:cxnLst/>
              <a:rect l="l" t="t" r="r" b="b"/>
              <a:pathLst>
                <a:path w="702" h="6073" extrusionOk="0">
                  <a:moveTo>
                    <a:pt x="599" y="1"/>
                  </a:moveTo>
                  <a:cubicBezTo>
                    <a:pt x="546" y="1"/>
                    <a:pt x="488" y="35"/>
                    <a:pt x="481" y="104"/>
                  </a:cubicBezTo>
                  <a:cubicBezTo>
                    <a:pt x="298" y="1627"/>
                    <a:pt x="161" y="3136"/>
                    <a:pt x="69" y="4659"/>
                  </a:cubicBezTo>
                  <a:cubicBezTo>
                    <a:pt x="39" y="5101"/>
                    <a:pt x="24" y="5528"/>
                    <a:pt x="9" y="5969"/>
                  </a:cubicBezTo>
                  <a:cubicBezTo>
                    <a:pt x="1" y="6038"/>
                    <a:pt x="54" y="6072"/>
                    <a:pt x="109" y="6072"/>
                  </a:cubicBezTo>
                  <a:cubicBezTo>
                    <a:pt x="165" y="6072"/>
                    <a:pt x="222" y="6038"/>
                    <a:pt x="222" y="5969"/>
                  </a:cubicBezTo>
                  <a:cubicBezTo>
                    <a:pt x="298" y="4446"/>
                    <a:pt x="405" y="2922"/>
                    <a:pt x="557" y="1414"/>
                  </a:cubicBezTo>
                  <a:cubicBezTo>
                    <a:pt x="603" y="972"/>
                    <a:pt x="648" y="545"/>
                    <a:pt x="694" y="104"/>
                  </a:cubicBezTo>
                  <a:cubicBezTo>
                    <a:pt x="702" y="35"/>
                    <a:pt x="652" y="1"/>
                    <a:pt x="5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1"/>
            <p:cNvSpPr/>
            <p:nvPr/>
          </p:nvSpPr>
          <p:spPr>
            <a:xfrm flipH="1">
              <a:off x="8034375" y="3528797"/>
              <a:ext cx="64388" cy="425981"/>
            </a:xfrm>
            <a:custGeom>
              <a:avLst/>
              <a:gdLst/>
              <a:ahLst/>
              <a:cxnLst/>
              <a:rect l="l" t="t" r="r" b="b"/>
              <a:pathLst>
                <a:path w="885" h="5855" extrusionOk="0">
                  <a:moveTo>
                    <a:pt x="104" y="0"/>
                  </a:moveTo>
                  <a:cubicBezTo>
                    <a:pt x="50" y="0"/>
                    <a:pt x="1" y="38"/>
                    <a:pt x="8" y="114"/>
                  </a:cubicBezTo>
                  <a:cubicBezTo>
                    <a:pt x="161" y="1577"/>
                    <a:pt x="328" y="3040"/>
                    <a:pt x="511" y="4487"/>
                  </a:cubicBezTo>
                  <a:cubicBezTo>
                    <a:pt x="557" y="4914"/>
                    <a:pt x="603" y="5340"/>
                    <a:pt x="664" y="5752"/>
                  </a:cubicBezTo>
                  <a:cubicBezTo>
                    <a:pt x="671" y="5820"/>
                    <a:pt x="728" y="5854"/>
                    <a:pt x="782" y="5854"/>
                  </a:cubicBezTo>
                  <a:cubicBezTo>
                    <a:pt x="835" y="5854"/>
                    <a:pt x="884" y="5820"/>
                    <a:pt x="877" y="5752"/>
                  </a:cubicBezTo>
                  <a:cubicBezTo>
                    <a:pt x="694" y="4289"/>
                    <a:pt x="526" y="2826"/>
                    <a:pt x="359" y="1364"/>
                  </a:cubicBezTo>
                  <a:cubicBezTo>
                    <a:pt x="313" y="952"/>
                    <a:pt x="267" y="526"/>
                    <a:pt x="222" y="114"/>
                  </a:cubicBezTo>
                  <a:cubicBezTo>
                    <a:pt x="214" y="38"/>
                    <a:pt x="157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1"/>
            <p:cNvSpPr/>
            <p:nvPr/>
          </p:nvSpPr>
          <p:spPr>
            <a:xfrm flipH="1">
              <a:off x="7882828" y="3512573"/>
              <a:ext cx="85924" cy="442569"/>
            </a:xfrm>
            <a:custGeom>
              <a:avLst/>
              <a:gdLst/>
              <a:ahLst/>
              <a:cxnLst/>
              <a:rect l="l" t="t" r="r" b="b"/>
              <a:pathLst>
                <a:path w="1181" h="6083" extrusionOk="0">
                  <a:moveTo>
                    <a:pt x="138" y="1"/>
                  </a:moveTo>
                  <a:cubicBezTo>
                    <a:pt x="72" y="1"/>
                    <a:pt x="1" y="56"/>
                    <a:pt x="19" y="139"/>
                  </a:cubicBezTo>
                  <a:cubicBezTo>
                    <a:pt x="263" y="1663"/>
                    <a:pt x="507" y="3186"/>
                    <a:pt x="751" y="4710"/>
                  </a:cubicBezTo>
                  <a:cubicBezTo>
                    <a:pt x="812" y="5137"/>
                    <a:pt x="888" y="5563"/>
                    <a:pt x="949" y="6005"/>
                  </a:cubicBezTo>
                  <a:cubicBezTo>
                    <a:pt x="961" y="6059"/>
                    <a:pt x="1001" y="6082"/>
                    <a:pt x="1044" y="6082"/>
                  </a:cubicBezTo>
                  <a:cubicBezTo>
                    <a:pt x="1109" y="6082"/>
                    <a:pt x="1180" y="6027"/>
                    <a:pt x="1162" y="5944"/>
                  </a:cubicBezTo>
                  <a:lnTo>
                    <a:pt x="431" y="1373"/>
                  </a:lnTo>
                  <a:cubicBezTo>
                    <a:pt x="370" y="947"/>
                    <a:pt x="294" y="505"/>
                    <a:pt x="233" y="78"/>
                  </a:cubicBezTo>
                  <a:cubicBezTo>
                    <a:pt x="221" y="24"/>
                    <a:pt x="180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1"/>
            <p:cNvSpPr/>
            <p:nvPr/>
          </p:nvSpPr>
          <p:spPr>
            <a:xfrm flipH="1">
              <a:off x="7687118" y="3523705"/>
              <a:ext cx="147038" cy="388803"/>
            </a:xfrm>
            <a:custGeom>
              <a:avLst/>
              <a:gdLst/>
              <a:ahLst/>
              <a:cxnLst/>
              <a:rect l="l" t="t" r="r" b="b"/>
              <a:pathLst>
                <a:path w="2021" h="5344" extrusionOk="0">
                  <a:moveTo>
                    <a:pt x="135" y="0"/>
                  </a:moveTo>
                  <a:cubicBezTo>
                    <a:pt x="68" y="0"/>
                    <a:pt x="0" y="55"/>
                    <a:pt x="28" y="139"/>
                  </a:cubicBezTo>
                  <a:cubicBezTo>
                    <a:pt x="622" y="1845"/>
                    <a:pt x="1201" y="3551"/>
                    <a:pt x="1780" y="5273"/>
                  </a:cubicBezTo>
                  <a:cubicBezTo>
                    <a:pt x="1798" y="5322"/>
                    <a:pt x="1844" y="5344"/>
                    <a:pt x="1888" y="5344"/>
                  </a:cubicBezTo>
                  <a:cubicBezTo>
                    <a:pt x="1955" y="5344"/>
                    <a:pt x="2021" y="5294"/>
                    <a:pt x="1993" y="5212"/>
                  </a:cubicBezTo>
                  <a:cubicBezTo>
                    <a:pt x="1415" y="3490"/>
                    <a:pt x="820" y="1784"/>
                    <a:pt x="241" y="78"/>
                  </a:cubicBezTo>
                  <a:cubicBezTo>
                    <a:pt x="223" y="24"/>
                    <a:pt x="179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1"/>
            <p:cNvSpPr/>
            <p:nvPr/>
          </p:nvSpPr>
          <p:spPr>
            <a:xfrm flipH="1">
              <a:off x="7500647" y="1870656"/>
              <a:ext cx="297568" cy="914967"/>
            </a:xfrm>
            <a:custGeom>
              <a:avLst/>
              <a:gdLst/>
              <a:ahLst/>
              <a:cxnLst/>
              <a:rect l="l" t="t" r="r" b="b"/>
              <a:pathLst>
                <a:path w="4090" h="12576" extrusionOk="0">
                  <a:moveTo>
                    <a:pt x="2534" y="0"/>
                  </a:moveTo>
                  <a:cubicBezTo>
                    <a:pt x="2359" y="0"/>
                    <a:pt x="2176" y="68"/>
                    <a:pt x="2048" y="189"/>
                  </a:cubicBezTo>
                  <a:cubicBezTo>
                    <a:pt x="1865" y="371"/>
                    <a:pt x="1819" y="661"/>
                    <a:pt x="1819" y="905"/>
                  </a:cubicBezTo>
                  <a:cubicBezTo>
                    <a:pt x="1804" y="1209"/>
                    <a:pt x="1850" y="1514"/>
                    <a:pt x="1865" y="1819"/>
                  </a:cubicBezTo>
                  <a:cubicBezTo>
                    <a:pt x="1941" y="3022"/>
                    <a:pt x="1865" y="4272"/>
                    <a:pt x="1286" y="5354"/>
                  </a:cubicBezTo>
                  <a:cubicBezTo>
                    <a:pt x="997" y="5887"/>
                    <a:pt x="601" y="6359"/>
                    <a:pt x="98" y="6694"/>
                  </a:cubicBezTo>
                  <a:cubicBezTo>
                    <a:pt x="37" y="6725"/>
                    <a:pt x="37" y="6786"/>
                    <a:pt x="52" y="6831"/>
                  </a:cubicBezTo>
                  <a:cubicBezTo>
                    <a:pt x="1" y="6895"/>
                    <a:pt x="57" y="7013"/>
                    <a:pt x="140" y="7013"/>
                  </a:cubicBezTo>
                  <a:cubicBezTo>
                    <a:pt x="155" y="7013"/>
                    <a:pt x="172" y="7009"/>
                    <a:pt x="189" y="6999"/>
                  </a:cubicBezTo>
                  <a:cubicBezTo>
                    <a:pt x="328" y="6923"/>
                    <a:pt x="479" y="6888"/>
                    <a:pt x="629" y="6888"/>
                  </a:cubicBezTo>
                  <a:cubicBezTo>
                    <a:pt x="958" y="6888"/>
                    <a:pt x="1286" y="7053"/>
                    <a:pt x="1484" y="7304"/>
                  </a:cubicBezTo>
                  <a:cubicBezTo>
                    <a:pt x="1835" y="7761"/>
                    <a:pt x="1804" y="8401"/>
                    <a:pt x="1545" y="8873"/>
                  </a:cubicBezTo>
                  <a:cubicBezTo>
                    <a:pt x="1530" y="8934"/>
                    <a:pt x="1530" y="9010"/>
                    <a:pt x="1591" y="9025"/>
                  </a:cubicBezTo>
                  <a:cubicBezTo>
                    <a:pt x="2124" y="9269"/>
                    <a:pt x="2368" y="9909"/>
                    <a:pt x="2094" y="10427"/>
                  </a:cubicBezTo>
                  <a:cubicBezTo>
                    <a:pt x="1957" y="10701"/>
                    <a:pt x="1713" y="10884"/>
                    <a:pt x="1423" y="10960"/>
                  </a:cubicBezTo>
                  <a:cubicBezTo>
                    <a:pt x="1119" y="11052"/>
                    <a:pt x="799" y="11067"/>
                    <a:pt x="494" y="11143"/>
                  </a:cubicBezTo>
                  <a:cubicBezTo>
                    <a:pt x="418" y="11174"/>
                    <a:pt x="403" y="11250"/>
                    <a:pt x="433" y="11311"/>
                  </a:cubicBezTo>
                  <a:cubicBezTo>
                    <a:pt x="601" y="11661"/>
                    <a:pt x="768" y="12012"/>
                    <a:pt x="951" y="12377"/>
                  </a:cubicBezTo>
                  <a:cubicBezTo>
                    <a:pt x="951" y="12393"/>
                    <a:pt x="966" y="12408"/>
                    <a:pt x="981" y="12408"/>
                  </a:cubicBezTo>
                  <a:cubicBezTo>
                    <a:pt x="981" y="12423"/>
                    <a:pt x="1058" y="12560"/>
                    <a:pt x="1058" y="12575"/>
                  </a:cubicBezTo>
                  <a:cubicBezTo>
                    <a:pt x="1774" y="12164"/>
                    <a:pt x="2368" y="11585"/>
                    <a:pt x="3038" y="11113"/>
                  </a:cubicBezTo>
                  <a:cubicBezTo>
                    <a:pt x="3099" y="11052"/>
                    <a:pt x="3145" y="11006"/>
                    <a:pt x="3206" y="10960"/>
                  </a:cubicBezTo>
                  <a:cubicBezTo>
                    <a:pt x="2322" y="9802"/>
                    <a:pt x="2277" y="8050"/>
                    <a:pt x="3374" y="7045"/>
                  </a:cubicBezTo>
                  <a:cubicBezTo>
                    <a:pt x="3483" y="6947"/>
                    <a:pt x="3593" y="6918"/>
                    <a:pt x="3710" y="6918"/>
                  </a:cubicBezTo>
                  <a:cubicBezTo>
                    <a:pt x="3740" y="6918"/>
                    <a:pt x="3770" y="6920"/>
                    <a:pt x="3800" y="6923"/>
                  </a:cubicBezTo>
                  <a:lnTo>
                    <a:pt x="3678" y="6633"/>
                  </a:lnTo>
                  <a:cubicBezTo>
                    <a:pt x="3556" y="6344"/>
                    <a:pt x="3419" y="6009"/>
                    <a:pt x="3434" y="5674"/>
                  </a:cubicBezTo>
                  <a:cubicBezTo>
                    <a:pt x="4013" y="4348"/>
                    <a:pt x="4090" y="2809"/>
                    <a:pt x="3633" y="1423"/>
                  </a:cubicBezTo>
                  <a:cubicBezTo>
                    <a:pt x="3511" y="1027"/>
                    <a:pt x="3343" y="646"/>
                    <a:pt x="3130" y="280"/>
                  </a:cubicBezTo>
                  <a:cubicBezTo>
                    <a:pt x="3109" y="239"/>
                    <a:pt x="3069" y="226"/>
                    <a:pt x="3030" y="226"/>
                  </a:cubicBezTo>
                  <a:cubicBezTo>
                    <a:pt x="3011" y="226"/>
                    <a:pt x="2993" y="229"/>
                    <a:pt x="2977" y="234"/>
                  </a:cubicBezTo>
                  <a:cubicBezTo>
                    <a:pt x="2885" y="72"/>
                    <a:pt x="2714" y="0"/>
                    <a:pt x="25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1"/>
            <p:cNvSpPr/>
            <p:nvPr/>
          </p:nvSpPr>
          <p:spPr>
            <a:xfrm flipH="1">
              <a:off x="7488426" y="2373897"/>
              <a:ext cx="144200" cy="294221"/>
            </a:xfrm>
            <a:custGeom>
              <a:avLst/>
              <a:gdLst/>
              <a:ahLst/>
              <a:cxnLst/>
              <a:rect l="l" t="t" r="r" b="b"/>
              <a:pathLst>
                <a:path w="1982" h="4044" extrusionOk="0">
                  <a:moveTo>
                    <a:pt x="1434" y="1"/>
                  </a:moveTo>
                  <a:cubicBezTo>
                    <a:pt x="1317" y="1"/>
                    <a:pt x="1207" y="30"/>
                    <a:pt x="1098" y="128"/>
                  </a:cubicBezTo>
                  <a:cubicBezTo>
                    <a:pt x="1" y="1133"/>
                    <a:pt x="46" y="2885"/>
                    <a:pt x="930" y="4043"/>
                  </a:cubicBezTo>
                  <a:cubicBezTo>
                    <a:pt x="1158" y="3845"/>
                    <a:pt x="1387" y="3647"/>
                    <a:pt x="1646" y="3464"/>
                  </a:cubicBezTo>
                  <a:cubicBezTo>
                    <a:pt x="1829" y="3068"/>
                    <a:pt x="1935" y="2626"/>
                    <a:pt x="1966" y="2169"/>
                  </a:cubicBezTo>
                  <a:cubicBezTo>
                    <a:pt x="1981" y="1758"/>
                    <a:pt x="1935" y="1331"/>
                    <a:pt x="1829" y="920"/>
                  </a:cubicBezTo>
                  <a:cubicBezTo>
                    <a:pt x="1753" y="600"/>
                    <a:pt x="1646" y="295"/>
                    <a:pt x="1524" y="6"/>
                  </a:cubicBezTo>
                  <a:cubicBezTo>
                    <a:pt x="1494" y="3"/>
                    <a:pt x="1464" y="1"/>
                    <a:pt x="1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1"/>
            <p:cNvSpPr/>
            <p:nvPr/>
          </p:nvSpPr>
          <p:spPr>
            <a:xfrm flipH="1">
              <a:off x="7099408" y="2373024"/>
              <a:ext cx="276032" cy="346969"/>
            </a:xfrm>
            <a:custGeom>
              <a:avLst/>
              <a:gdLst/>
              <a:ahLst/>
              <a:cxnLst/>
              <a:rect l="l" t="t" r="r" b="b"/>
              <a:pathLst>
                <a:path w="3794" h="4769" extrusionOk="0">
                  <a:moveTo>
                    <a:pt x="1548" y="0"/>
                  </a:moveTo>
                  <a:cubicBezTo>
                    <a:pt x="1351" y="0"/>
                    <a:pt x="1134" y="169"/>
                    <a:pt x="1006" y="307"/>
                  </a:cubicBezTo>
                  <a:cubicBezTo>
                    <a:pt x="625" y="749"/>
                    <a:pt x="518" y="1374"/>
                    <a:pt x="76" y="1770"/>
                  </a:cubicBezTo>
                  <a:cubicBezTo>
                    <a:pt x="0" y="1846"/>
                    <a:pt x="76" y="1953"/>
                    <a:pt x="168" y="1953"/>
                  </a:cubicBezTo>
                  <a:cubicBezTo>
                    <a:pt x="808" y="2776"/>
                    <a:pt x="1311" y="3705"/>
                    <a:pt x="1661" y="4695"/>
                  </a:cubicBezTo>
                  <a:cubicBezTo>
                    <a:pt x="1683" y="4740"/>
                    <a:pt x="1722" y="4768"/>
                    <a:pt x="1771" y="4768"/>
                  </a:cubicBezTo>
                  <a:cubicBezTo>
                    <a:pt x="1789" y="4768"/>
                    <a:pt x="1808" y="4764"/>
                    <a:pt x="1829" y="4756"/>
                  </a:cubicBezTo>
                  <a:cubicBezTo>
                    <a:pt x="2377" y="4497"/>
                    <a:pt x="2834" y="4055"/>
                    <a:pt x="3108" y="3537"/>
                  </a:cubicBezTo>
                  <a:cubicBezTo>
                    <a:pt x="3185" y="3400"/>
                    <a:pt x="3246" y="3263"/>
                    <a:pt x="3291" y="3126"/>
                  </a:cubicBezTo>
                  <a:cubicBezTo>
                    <a:pt x="3322" y="3050"/>
                    <a:pt x="3337" y="2974"/>
                    <a:pt x="3367" y="2897"/>
                  </a:cubicBezTo>
                  <a:cubicBezTo>
                    <a:pt x="3398" y="2806"/>
                    <a:pt x="3444" y="2730"/>
                    <a:pt x="3505" y="2654"/>
                  </a:cubicBezTo>
                  <a:cubicBezTo>
                    <a:pt x="3672" y="2425"/>
                    <a:pt x="3687" y="2120"/>
                    <a:pt x="3581" y="1877"/>
                  </a:cubicBezTo>
                  <a:cubicBezTo>
                    <a:pt x="3794" y="1663"/>
                    <a:pt x="3642" y="1237"/>
                    <a:pt x="3383" y="1115"/>
                  </a:cubicBezTo>
                  <a:cubicBezTo>
                    <a:pt x="3293" y="1079"/>
                    <a:pt x="3198" y="1064"/>
                    <a:pt x="3102" y="1064"/>
                  </a:cubicBezTo>
                  <a:cubicBezTo>
                    <a:pt x="2955" y="1064"/>
                    <a:pt x="2805" y="1099"/>
                    <a:pt x="2667" y="1145"/>
                  </a:cubicBezTo>
                  <a:cubicBezTo>
                    <a:pt x="2490" y="1193"/>
                    <a:pt x="2294" y="1276"/>
                    <a:pt x="2102" y="1276"/>
                  </a:cubicBezTo>
                  <a:cubicBezTo>
                    <a:pt x="2046" y="1276"/>
                    <a:pt x="1990" y="1269"/>
                    <a:pt x="1935" y="1252"/>
                  </a:cubicBezTo>
                  <a:cubicBezTo>
                    <a:pt x="1950" y="1221"/>
                    <a:pt x="1966" y="1206"/>
                    <a:pt x="1966" y="1176"/>
                  </a:cubicBezTo>
                  <a:cubicBezTo>
                    <a:pt x="1981" y="962"/>
                    <a:pt x="1966" y="764"/>
                    <a:pt x="1935" y="551"/>
                  </a:cubicBezTo>
                  <a:cubicBezTo>
                    <a:pt x="1920" y="414"/>
                    <a:pt x="1905" y="231"/>
                    <a:pt x="1783" y="109"/>
                  </a:cubicBezTo>
                  <a:cubicBezTo>
                    <a:pt x="1714" y="31"/>
                    <a:pt x="1633" y="0"/>
                    <a:pt x="15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1"/>
            <p:cNvSpPr/>
            <p:nvPr/>
          </p:nvSpPr>
          <p:spPr>
            <a:xfrm flipH="1">
              <a:off x="6984092" y="2227952"/>
              <a:ext cx="250568" cy="235071"/>
            </a:xfrm>
            <a:custGeom>
              <a:avLst/>
              <a:gdLst/>
              <a:ahLst/>
              <a:cxnLst/>
              <a:rect l="l" t="t" r="r" b="b"/>
              <a:pathLst>
                <a:path w="3444" h="3231" extrusionOk="0">
                  <a:moveTo>
                    <a:pt x="2514" y="1"/>
                  </a:moveTo>
                  <a:lnTo>
                    <a:pt x="15" y="2728"/>
                  </a:lnTo>
                  <a:lnTo>
                    <a:pt x="0" y="3231"/>
                  </a:lnTo>
                  <a:lnTo>
                    <a:pt x="1250" y="3063"/>
                  </a:lnTo>
                  <a:lnTo>
                    <a:pt x="3444" y="747"/>
                  </a:lnTo>
                  <a:lnTo>
                    <a:pt x="25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1"/>
            <p:cNvSpPr/>
            <p:nvPr/>
          </p:nvSpPr>
          <p:spPr>
            <a:xfrm flipH="1">
              <a:off x="7111705" y="2500853"/>
              <a:ext cx="112625" cy="48673"/>
            </a:xfrm>
            <a:custGeom>
              <a:avLst/>
              <a:gdLst/>
              <a:ahLst/>
              <a:cxnLst/>
              <a:rect l="l" t="t" r="r" b="b"/>
              <a:pathLst>
                <a:path w="1548" h="669" extrusionOk="0">
                  <a:moveTo>
                    <a:pt x="1385" y="1"/>
                  </a:moveTo>
                  <a:cubicBezTo>
                    <a:pt x="1370" y="1"/>
                    <a:pt x="1353" y="5"/>
                    <a:pt x="1336" y="13"/>
                  </a:cubicBezTo>
                  <a:cubicBezTo>
                    <a:pt x="955" y="226"/>
                    <a:pt x="559" y="379"/>
                    <a:pt x="132" y="455"/>
                  </a:cubicBezTo>
                  <a:cubicBezTo>
                    <a:pt x="0" y="470"/>
                    <a:pt x="52" y="669"/>
                    <a:pt x="180" y="669"/>
                  </a:cubicBezTo>
                  <a:cubicBezTo>
                    <a:pt x="184" y="669"/>
                    <a:pt x="189" y="669"/>
                    <a:pt x="193" y="668"/>
                  </a:cubicBezTo>
                  <a:cubicBezTo>
                    <a:pt x="635" y="577"/>
                    <a:pt x="1047" y="424"/>
                    <a:pt x="1443" y="211"/>
                  </a:cubicBezTo>
                  <a:cubicBezTo>
                    <a:pt x="1548" y="145"/>
                    <a:pt x="148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1"/>
            <p:cNvSpPr/>
            <p:nvPr/>
          </p:nvSpPr>
          <p:spPr>
            <a:xfrm flipH="1">
              <a:off x="7126547" y="2560657"/>
              <a:ext cx="76466" cy="41179"/>
            </a:xfrm>
            <a:custGeom>
              <a:avLst/>
              <a:gdLst/>
              <a:ahLst/>
              <a:cxnLst/>
              <a:rect l="l" t="t" r="r" b="b"/>
              <a:pathLst>
                <a:path w="1051" h="566" extrusionOk="0">
                  <a:moveTo>
                    <a:pt x="887" y="1"/>
                  </a:moveTo>
                  <a:cubicBezTo>
                    <a:pt x="863" y="1"/>
                    <a:pt x="838" y="9"/>
                    <a:pt x="815" y="29"/>
                  </a:cubicBezTo>
                  <a:cubicBezTo>
                    <a:pt x="617" y="181"/>
                    <a:pt x="373" y="288"/>
                    <a:pt x="129" y="349"/>
                  </a:cubicBezTo>
                  <a:cubicBezTo>
                    <a:pt x="1" y="377"/>
                    <a:pt x="46" y="565"/>
                    <a:pt x="164" y="565"/>
                  </a:cubicBezTo>
                  <a:cubicBezTo>
                    <a:pt x="172" y="565"/>
                    <a:pt x="181" y="564"/>
                    <a:pt x="190" y="562"/>
                  </a:cubicBezTo>
                  <a:cubicBezTo>
                    <a:pt x="479" y="501"/>
                    <a:pt x="738" y="364"/>
                    <a:pt x="967" y="181"/>
                  </a:cubicBezTo>
                  <a:cubicBezTo>
                    <a:pt x="1050" y="110"/>
                    <a:pt x="975" y="1"/>
                    <a:pt x="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1"/>
            <p:cNvSpPr/>
            <p:nvPr/>
          </p:nvSpPr>
          <p:spPr>
            <a:xfrm flipH="1">
              <a:off x="7027818" y="2332864"/>
              <a:ext cx="232816" cy="153659"/>
            </a:xfrm>
            <a:custGeom>
              <a:avLst/>
              <a:gdLst/>
              <a:ahLst/>
              <a:cxnLst/>
              <a:rect l="l" t="t" r="r" b="b"/>
              <a:pathLst>
                <a:path w="3200" h="2112" extrusionOk="0">
                  <a:moveTo>
                    <a:pt x="3050" y="0"/>
                  </a:moveTo>
                  <a:cubicBezTo>
                    <a:pt x="3025" y="0"/>
                    <a:pt x="3000" y="11"/>
                    <a:pt x="2978" y="37"/>
                  </a:cubicBezTo>
                  <a:cubicBezTo>
                    <a:pt x="2490" y="616"/>
                    <a:pt x="1987" y="1179"/>
                    <a:pt x="1454" y="1697"/>
                  </a:cubicBezTo>
                  <a:cubicBezTo>
                    <a:pt x="997" y="1713"/>
                    <a:pt x="555" y="1789"/>
                    <a:pt x="129" y="1895"/>
                  </a:cubicBezTo>
                  <a:cubicBezTo>
                    <a:pt x="1" y="1924"/>
                    <a:pt x="32" y="2112"/>
                    <a:pt x="148" y="2112"/>
                  </a:cubicBezTo>
                  <a:cubicBezTo>
                    <a:pt x="157" y="2112"/>
                    <a:pt x="165" y="2111"/>
                    <a:pt x="174" y="2109"/>
                  </a:cubicBezTo>
                  <a:cubicBezTo>
                    <a:pt x="616" y="1987"/>
                    <a:pt x="1073" y="1926"/>
                    <a:pt x="1530" y="1911"/>
                  </a:cubicBezTo>
                  <a:cubicBezTo>
                    <a:pt x="1591" y="1911"/>
                    <a:pt x="1622" y="1865"/>
                    <a:pt x="1622" y="1819"/>
                  </a:cubicBezTo>
                  <a:cubicBezTo>
                    <a:pt x="2155" y="1316"/>
                    <a:pt x="2658" y="768"/>
                    <a:pt x="3130" y="189"/>
                  </a:cubicBezTo>
                  <a:cubicBezTo>
                    <a:pt x="3200" y="108"/>
                    <a:pt x="3128" y="0"/>
                    <a:pt x="3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1"/>
            <p:cNvSpPr/>
            <p:nvPr/>
          </p:nvSpPr>
          <p:spPr>
            <a:xfrm flipH="1">
              <a:off x="7568227" y="1711688"/>
              <a:ext cx="1291474" cy="1397624"/>
            </a:xfrm>
            <a:custGeom>
              <a:avLst/>
              <a:gdLst/>
              <a:ahLst/>
              <a:cxnLst/>
              <a:rect l="l" t="t" r="r" b="b"/>
              <a:pathLst>
                <a:path w="17751" h="19210" extrusionOk="0">
                  <a:moveTo>
                    <a:pt x="9281" y="1"/>
                  </a:moveTo>
                  <a:cubicBezTo>
                    <a:pt x="8788" y="1"/>
                    <a:pt x="8289" y="88"/>
                    <a:pt x="7832" y="210"/>
                  </a:cubicBezTo>
                  <a:cubicBezTo>
                    <a:pt x="6902" y="469"/>
                    <a:pt x="6034" y="926"/>
                    <a:pt x="5272" y="1520"/>
                  </a:cubicBezTo>
                  <a:cubicBezTo>
                    <a:pt x="4495" y="2115"/>
                    <a:pt x="3840" y="2876"/>
                    <a:pt x="3367" y="3730"/>
                  </a:cubicBezTo>
                  <a:cubicBezTo>
                    <a:pt x="2834" y="4674"/>
                    <a:pt x="2530" y="5725"/>
                    <a:pt x="2408" y="6792"/>
                  </a:cubicBezTo>
                  <a:cubicBezTo>
                    <a:pt x="2286" y="7980"/>
                    <a:pt x="2408" y="9184"/>
                    <a:pt x="2758" y="10327"/>
                  </a:cubicBezTo>
                  <a:cubicBezTo>
                    <a:pt x="2758" y="10342"/>
                    <a:pt x="2758" y="10357"/>
                    <a:pt x="2758" y="10372"/>
                  </a:cubicBezTo>
                  <a:cubicBezTo>
                    <a:pt x="2773" y="10418"/>
                    <a:pt x="2789" y="10464"/>
                    <a:pt x="2789" y="10510"/>
                  </a:cubicBezTo>
                  <a:cubicBezTo>
                    <a:pt x="2773" y="10525"/>
                    <a:pt x="2773" y="10540"/>
                    <a:pt x="2758" y="10555"/>
                  </a:cubicBezTo>
                  <a:cubicBezTo>
                    <a:pt x="2728" y="10692"/>
                    <a:pt x="2743" y="10799"/>
                    <a:pt x="2773" y="10921"/>
                  </a:cubicBezTo>
                  <a:cubicBezTo>
                    <a:pt x="2712" y="11271"/>
                    <a:pt x="2514" y="11637"/>
                    <a:pt x="2362" y="11942"/>
                  </a:cubicBezTo>
                  <a:cubicBezTo>
                    <a:pt x="2133" y="12399"/>
                    <a:pt x="1859" y="12856"/>
                    <a:pt x="1585" y="13298"/>
                  </a:cubicBezTo>
                  <a:cubicBezTo>
                    <a:pt x="1295" y="13755"/>
                    <a:pt x="1006" y="14197"/>
                    <a:pt x="732" y="14669"/>
                  </a:cubicBezTo>
                  <a:cubicBezTo>
                    <a:pt x="610" y="14882"/>
                    <a:pt x="488" y="15111"/>
                    <a:pt x="381" y="15339"/>
                  </a:cubicBezTo>
                  <a:cubicBezTo>
                    <a:pt x="290" y="15537"/>
                    <a:pt x="183" y="15735"/>
                    <a:pt x="122" y="15949"/>
                  </a:cubicBezTo>
                  <a:cubicBezTo>
                    <a:pt x="0" y="16147"/>
                    <a:pt x="16" y="16406"/>
                    <a:pt x="153" y="16589"/>
                  </a:cubicBezTo>
                  <a:cubicBezTo>
                    <a:pt x="396" y="17076"/>
                    <a:pt x="793" y="17488"/>
                    <a:pt x="1280" y="17747"/>
                  </a:cubicBezTo>
                  <a:cubicBezTo>
                    <a:pt x="1298" y="17758"/>
                    <a:pt x="1315" y="17763"/>
                    <a:pt x="1332" y="17763"/>
                  </a:cubicBezTo>
                  <a:cubicBezTo>
                    <a:pt x="1359" y="17763"/>
                    <a:pt x="1383" y="17750"/>
                    <a:pt x="1402" y="17731"/>
                  </a:cubicBezTo>
                  <a:cubicBezTo>
                    <a:pt x="1417" y="17716"/>
                    <a:pt x="1433" y="17701"/>
                    <a:pt x="1448" y="17686"/>
                  </a:cubicBezTo>
                  <a:cubicBezTo>
                    <a:pt x="1493" y="17686"/>
                    <a:pt x="1554" y="17670"/>
                    <a:pt x="1570" y="17609"/>
                  </a:cubicBezTo>
                  <a:cubicBezTo>
                    <a:pt x="1707" y="17137"/>
                    <a:pt x="1905" y="16711"/>
                    <a:pt x="2164" y="16299"/>
                  </a:cubicBezTo>
                  <a:lnTo>
                    <a:pt x="2164" y="16299"/>
                  </a:lnTo>
                  <a:cubicBezTo>
                    <a:pt x="2149" y="16863"/>
                    <a:pt x="2149" y="17442"/>
                    <a:pt x="2164" y="18006"/>
                  </a:cubicBezTo>
                  <a:cubicBezTo>
                    <a:pt x="2164" y="18067"/>
                    <a:pt x="2210" y="18112"/>
                    <a:pt x="2270" y="18112"/>
                  </a:cubicBezTo>
                  <a:cubicBezTo>
                    <a:pt x="2442" y="18128"/>
                    <a:pt x="2614" y="18135"/>
                    <a:pt x="2785" y="18135"/>
                  </a:cubicBezTo>
                  <a:cubicBezTo>
                    <a:pt x="3632" y="18135"/>
                    <a:pt x="4466" y="17949"/>
                    <a:pt x="5226" y="17594"/>
                  </a:cubicBezTo>
                  <a:cubicBezTo>
                    <a:pt x="5257" y="17579"/>
                    <a:pt x="5287" y="17533"/>
                    <a:pt x="5287" y="17488"/>
                  </a:cubicBezTo>
                  <a:cubicBezTo>
                    <a:pt x="5272" y="17015"/>
                    <a:pt x="5196" y="16558"/>
                    <a:pt x="5059" y="16101"/>
                  </a:cubicBezTo>
                  <a:lnTo>
                    <a:pt x="5059" y="16101"/>
                  </a:lnTo>
                  <a:cubicBezTo>
                    <a:pt x="5211" y="16269"/>
                    <a:pt x="5363" y="16436"/>
                    <a:pt x="5516" y="16604"/>
                  </a:cubicBezTo>
                  <a:cubicBezTo>
                    <a:pt x="5562" y="16650"/>
                    <a:pt x="5591" y="16670"/>
                    <a:pt x="5643" y="16670"/>
                  </a:cubicBezTo>
                  <a:cubicBezTo>
                    <a:pt x="5659" y="16670"/>
                    <a:pt x="5677" y="16668"/>
                    <a:pt x="5699" y="16665"/>
                  </a:cubicBezTo>
                  <a:cubicBezTo>
                    <a:pt x="5760" y="16650"/>
                    <a:pt x="5820" y="16604"/>
                    <a:pt x="5881" y="16558"/>
                  </a:cubicBezTo>
                  <a:cubicBezTo>
                    <a:pt x="5988" y="16482"/>
                    <a:pt x="6049" y="16360"/>
                    <a:pt x="6095" y="16238"/>
                  </a:cubicBezTo>
                  <a:cubicBezTo>
                    <a:pt x="6186" y="15918"/>
                    <a:pt x="6019" y="15583"/>
                    <a:pt x="5851" y="15309"/>
                  </a:cubicBezTo>
                  <a:cubicBezTo>
                    <a:pt x="5653" y="14958"/>
                    <a:pt x="5440" y="14608"/>
                    <a:pt x="5242" y="14258"/>
                  </a:cubicBezTo>
                  <a:lnTo>
                    <a:pt x="5089" y="13999"/>
                  </a:lnTo>
                  <a:lnTo>
                    <a:pt x="5089" y="13999"/>
                  </a:lnTo>
                  <a:cubicBezTo>
                    <a:pt x="5394" y="14303"/>
                    <a:pt x="5714" y="14578"/>
                    <a:pt x="6095" y="14791"/>
                  </a:cubicBezTo>
                  <a:cubicBezTo>
                    <a:pt x="6578" y="15066"/>
                    <a:pt x="7133" y="15237"/>
                    <a:pt x="7685" y="15237"/>
                  </a:cubicBezTo>
                  <a:cubicBezTo>
                    <a:pt x="7898" y="15237"/>
                    <a:pt x="8111" y="15212"/>
                    <a:pt x="8319" y="15156"/>
                  </a:cubicBezTo>
                  <a:cubicBezTo>
                    <a:pt x="8936" y="15724"/>
                    <a:pt x="9751" y="16031"/>
                    <a:pt x="10573" y="16031"/>
                  </a:cubicBezTo>
                  <a:cubicBezTo>
                    <a:pt x="10767" y="16031"/>
                    <a:pt x="10961" y="16014"/>
                    <a:pt x="11153" y="15979"/>
                  </a:cubicBezTo>
                  <a:lnTo>
                    <a:pt x="11153" y="15979"/>
                  </a:lnTo>
                  <a:lnTo>
                    <a:pt x="10818" y="17762"/>
                  </a:lnTo>
                  <a:cubicBezTo>
                    <a:pt x="10772" y="18051"/>
                    <a:pt x="10665" y="18402"/>
                    <a:pt x="10864" y="18661"/>
                  </a:cubicBezTo>
                  <a:cubicBezTo>
                    <a:pt x="11031" y="18905"/>
                    <a:pt x="11382" y="18981"/>
                    <a:pt x="11656" y="19057"/>
                  </a:cubicBezTo>
                  <a:cubicBezTo>
                    <a:pt x="12037" y="19164"/>
                    <a:pt x="12433" y="19209"/>
                    <a:pt x="12829" y="19209"/>
                  </a:cubicBezTo>
                  <a:cubicBezTo>
                    <a:pt x="12890" y="19209"/>
                    <a:pt x="12936" y="19164"/>
                    <a:pt x="12936" y="19103"/>
                  </a:cubicBezTo>
                  <a:cubicBezTo>
                    <a:pt x="12981" y="18691"/>
                    <a:pt x="13073" y="18295"/>
                    <a:pt x="13179" y="17899"/>
                  </a:cubicBezTo>
                  <a:cubicBezTo>
                    <a:pt x="13256" y="18173"/>
                    <a:pt x="13347" y="18432"/>
                    <a:pt x="13438" y="18691"/>
                  </a:cubicBezTo>
                  <a:cubicBezTo>
                    <a:pt x="13484" y="18828"/>
                    <a:pt x="13515" y="19011"/>
                    <a:pt x="13682" y="19042"/>
                  </a:cubicBezTo>
                  <a:cubicBezTo>
                    <a:pt x="13758" y="19042"/>
                    <a:pt x="13835" y="19026"/>
                    <a:pt x="13911" y="19011"/>
                  </a:cubicBezTo>
                  <a:cubicBezTo>
                    <a:pt x="14002" y="18996"/>
                    <a:pt x="14094" y="18965"/>
                    <a:pt x="14185" y="18950"/>
                  </a:cubicBezTo>
                  <a:cubicBezTo>
                    <a:pt x="14566" y="18859"/>
                    <a:pt x="14932" y="18737"/>
                    <a:pt x="15282" y="18600"/>
                  </a:cubicBezTo>
                  <a:cubicBezTo>
                    <a:pt x="15450" y="18524"/>
                    <a:pt x="15617" y="18463"/>
                    <a:pt x="15785" y="18387"/>
                  </a:cubicBezTo>
                  <a:cubicBezTo>
                    <a:pt x="15907" y="18310"/>
                    <a:pt x="16013" y="18219"/>
                    <a:pt x="16059" y="18082"/>
                  </a:cubicBezTo>
                  <a:cubicBezTo>
                    <a:pt x="16105" y="17884"/>
                    <a:pt x="15998" y="17655"/>
                    <a:pt x="15937" y="17472"/>
                  </a:cubicBezTo>
                  <a:cubicBezTo>
                    <a:pt x="15937" y="17427"/>
                    <a:pt x="15922" y="17381"/>
                    <a:pt x="15907" y="17335"/>
                  </a:cubicBezTo>
                  <a:lnTo>
                    <a:pt x="15907" y="17335"/>
                  </a:lnTo>
                  <a:cubicBezTo>
                    <a:pt x="15922" y="17350"/>
                    <a:pt x="15952" y="17366"/>
                    <a:pt x="15968" y="17381"/>
                  </a:cubicBezTo>
                  <a:cubicBezTo>
                    <a:pt x="16059" y="17518"/>
                    <a:pt x="16181" y="17640"/>
                    <a:pt x="16333" y="17670"/>
                  </a:cubicBezTo>
                  <a:cubicBezTo>
                    <a:pt x="16355" y="17674"/>
                    <a:pt x="16377" y="17676"/>
                    <a:pt x="16398" y="17676"/>
                  </a:cubicBezTo>
                  <a:cubicBezTo>
                    <a:pt x="16542" y="17676"/>
                    <a:pt x="16676" y="17590"/>
                    <a:pt x="16729" y="17457"/>
                  </a:cubicBezTo>
                  <a:cubicBezTo>
                    <a:pt x="16790" y="17290"/>
                    <a:pt x="16745" y="17107"/>
                    <a:pt x="16699" y="16939"/>
                  </a:cubicBezTo>
                  <a:cubicBezTo>
                    <a:pt x="16470" y="16116"/>
                    <a:pt x="16227" y="15294"/>
                    <a:pt x="15830" y="14517"/>
                  </a:cubicBezTo>
                  <a:cubicBezTo>
                    <a:pt x="15632" y="14120"/>
                    <a:pt x="15389" y="13755"/>
                    <a:pt x="15099" y="13420"/>
                  </a:cubicBezTo>
                  <a:cubicBezTo>
                    <a:pt x="15099" y="13420"/>
                    <a:pt x="15099" y="13404"/>
                    <a:pt x="15099" y="13404"/>
                  </a:cubicBezTo>
                  <a:cubicBezTo>
                    <a:pt x="14794" y="12003"/>
                    <a:pt x="14657" y="10570"/>
                    <a:pt x="14703" y="9123"/>
                  </a:cubicBezTo>
                  <a:cubicBezTo>
                    <a:pt x="15541" y="8620"/>
                    <a:pt x="16105" y="7782"/>
                    <a:pt x="16425" y="6883"/>
                  </a:cubicBezTo>
                  <a:cubicBezTo>
                    <a:pt x="16806" y="5771"/>
                    <a:pt x="16821" y="4583"/>
                    <a:pt x="16790" y="3410"/>
                  </a:cubicBezTo>
                  <a:cubicBezTo>
                    <a:pt x="16790" y="3242"/>
                    <a:pt x="16790" y="3074"/>
                    <a:pt x="16775" y="2892"/>
                  </a:cubicBezTo>
                  <a:cubicBezTo>
                    <a:pt x="16775" y="2770"/>
                    <a:pt x="16775" y="2648"/>
                    <a:pt x="16806" y="2541"/>
                  </a:cubicBezTo>
                  <a:cubicBezTo>
                    <a:pt x="16851" y="2419"/>
                    <a:pt x="16927" y="2313"/>
                    <a:pt x="17065" y="2313"/>
                  </a:cubicBezTo>
                  <a:cubicBezTo>
                    <a:pt x="17075" y="2312"/>
                    <a:pt x="17084" y="2311"/>
                    <a:pt x="17094" y="2311"/>
                  </a:cubicBezTo>
                  <a:cubicBezTo>
                    <a:pt x="17237" y="2311"/>
                    <a:pt x="17378" y="2409"/>
                    <a:pt x="17506" y="2480"/>
                  </a:cubicBezTo>
                  <a:cubicBezTo>
                    <a:pt x="17524" y="2492"/>
                    <a:pt x="17541" y="2497"/>
                    <a:pt x="17558" y="2497"/>
                  </a:cubicBezTo>
                  <a:cubicBezTo>
                    <a:pt x="17585" y="2497"/>
                    <a:pt x="17609" y="2484"/>
                    <a:pt x="17628" y="2465"/>
                  </a:cubicBezTo>
                  <a:cubicBezTo>
                    <a:pt x="17689" y="2465"/>
                    <a:pt x="17750" y="2435"/>
                    <a:pt x="17735" y="2358"/>
                  </a:cubicBezTo>
                  <a:cubicBezTo>
                    <a:pt x="17705" y="1825"/>
                    <a:pt x="17308" y="1444"/>
                    <a:pt x="16882" y="1170"/>
                  </a:cubicBezTo>
                  <a:cubicBezTo>
                    <a:pt x="16409" y="865"/>
                    <a:pt x="15891" y="637"/>
                    <a:pt x="15358" y="454"/>
                  </a:cubicBezTo>
                  <a:cubicBezTo>
                    <a:pt x="14537" y="161"/>
                    <a:pt x="13661" y="21"/>
                    <a:pt x="12787" y="21"/>
                  </a:cubicBezTo>
                  <a:cubicBezTo>
                    <a:pt x="12526" y="21"/>
                    <a:pt x="12265" y="33"/>
                    <a:pt x="12006" y="58"/>
                  </a:cubicBezTo>
                  <a:cubicBezTo>
                    <a:pt x="11564" y="103"/>
                    <a:pt x="11123" y="195"/>
                    <a:pt x="10696" y="317"/>
                  </a:cubicBezTo>
                  <a:cubicBezTo>
                    <a:pt x="10262" y="88"/>
                    <a:pt x="9774" y="1"/>
                    <a:pt x="9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1"/>
            <p:cNvSpPr/>
            <p:nvPr/>
          </p:nvSpPr>
          <p:spPr>
            <a:xfrm flipH="1">
              <a:off x="8102398" y="1751994"/>
              <a:ext cx="312846" cy="1060841"/>
            </a:xfrm>
            <a:custGeom>
              <a:avLst/>
              <a:gdLst/>
              <a:ahLst/>
              <a:cxnLst/>
              <a:rect l="l" t="t" r="r" b="b"/>
              <a:pathLst>
                <a:path w="4300" h="14581" extrusionOk="0">
                  <a:moveTo>
                    <a:pt x="4152" y="0"/>
                  </a:moveTo>
                  <a:cubicBezTo>
                    <a:pt x="4140" y="0"/>
                    <a:pt x="4128" y="2"/>
                    <a:pt x="4115" y="7"/>
                  </a:cubicBezTo>
                  <a:cubicBezTo>
                    <a:pt x="3566" y="174"/>
                    <a:pt x="3140" y="555"/>
                    <a:pt x="2774" y="982"/>
                  </a:cubicBezTo>
                  <a:cubicBezTo>
                    <a:pt x="2423" y="1393"/>
                    <a:pt x="2119" y="1820"/>
                    <a:pt x="1845" y="2277"/>
                  </a:cubicBezTo>
                  <a:cubicBezTo>
                    <a:pt x="1296" y="3160"/>
                    <a:pt x="885" y="4135"/>
                    <a:pt x="610" y="5126"/>
                  </a:cubicBezTo>
                  <a:cubicBezTo>
                    <a:pt x="47" y="7137"/>
                    <a:pt x="1" y="9285"/>
                    <a:pt x="519" y="11312"/>
                  </a:cubicBezTo>
                  <a:cubicBezTo>
                    <a:pt x="808" y="12454"/>
                    <a:pt x="1266" y="13536"/>
                    <a:pt x="1905" y="14526"/>
                  </a:cubicBezTo>
                  <a:cubicBezTo>
                    <a:pt x="1929" y="14564"/>
                    <a:pt x="1963" y="14580"/>
                    <a:pt x="1997" y="14580"/>
                  </a:cubicBezTo>
                  <a:cubicBezTo>
                    <a:pt x="2071" y="14580"/>
                    <a:pt x="2141" y="14504"/>
                    <a:pt x="2088" y="14420"/>
                  </a:cubicBezTo>
                  <a:cubicBezTo>
                    <a:pt x="991" y="12698"/>
                    <a:pt x="428" y="10672"/>
                    <a:pt x="382" y="8645"/>
                  </a:cubicBezTo>
                  <a:cubicBezTo>
                    <a:pt x="336" y="6604"/>
                    <a:pt x="808" y="4562"/>
                    <a:pt x="1799" y="2779"/>
                  </a:cubicBezTo>
                  <a:cubicBezTo>
                    <a:pt x="2073" y="2292"/>
                    <a:pt x="2393" y="1804"/>
                    <a:pt x="2743" y="1363"/>
                  </a:cubicBezTo>
                  <a:cubicBezTo>
                    <a:pt x="3124" y="875"/>
                    <a:pt x="3581" y="403"/>
                    <a:pt x="4176" y="220"/>
                  </a:cubicBezTo>
                  <a:cubicBezTo>
                    <a:pt x="4300" y="178"/>
                    <a:pt x="4262" y="0"/>
                    <a:pt x="4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1"/>
            <p:cNvSpPr/>
            <p:nvPr/>
          </p:nvSpPr>
          <p:spPr>
            <a:xfrm flipH="1">
              <a:off x="7930919" y="2875246"/>
              <a:ext cx="41980" cy="220811"/>
            </a:xfrm>
            <a:custGeom>
              <a:avLst/>
              <a:gdLst/>
              <a:ahLst/>
              <a:cxnLst/>
              <a:rect l="l" t="t" r="r" b="b"/>
              <a:pathLst>
                <a:path w="577" h="3035" extrusionOk="0">
                  <a:moveTo>
                    <a:pt x="441" y="0"/>
                  </a:moveTo>
                  <a:cubicBezTo>
                    <a:pt x="397" y="0"/>
                    <a:pt x="353" y="24"/>
                    <a:pt x="335" y="78"/>
                  </a:cubicBezTo>
                  <a:cubicBezTo>
                    <a:pt x="46" y="1007"/>
                    <a:pt x="0" y="2013"/>
                    <a:pt x="229" y="2957"/>
                  </a:cubicBezTo>
                  <a:cubicBezTo>
                    <a:pt x="241" y="3011"/>
                    <a:pt x="281" y="3035"/>
                    <a:pt x="324" y="3035"/>
                  </a:cubicBezTo>
                  <a:cubicBezTo>
                    <a:pt x="389" y="3035"/>
                    <a:pt x="460" y="2979"/>
                    <a:pt x="442" y="2896"/>
                  </a:cubicBezTo>
                  <a:cubicBezTo>
                    <a:pt x="229" y="1982"/>
                    <a:pt x="259" y="1022"/>
                    <a:pt x="549" y="139"/>
                  </a:cubicBezTo>
                  <a:cubicBezTo>
                    <a:pt x="576" y="55"/>
                    <a:pt x="509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1"/>
            <p:cNvSpPr/>
            <p:nvPr/>
          </p:nvSpPr>
          <p:spPr>
            <a:xfrm flipH="1">
              <a:off x="7751143" y="2854802"/>
              <a:ext cx="79303" cy="199640"/>
            </a:xfrm>
            <a:custGeom>
              <a:avLst/>
              <a:gdLst/>
              <a:ahLst/>
              <a:cxnLst/>
              <a:rect l="l" t="t" r="r" b="b"/>
              <a:pathLst>
                <a:path w="1090" h="2744" extrusionOk="0">
                  <a:moveTo>
                    <a:pt x="156" y="0"/>
                  </a:moveTo>
                  <a:cubicBezTo>
                    <a:pt x="78" y="0"/>
                    <a:pt x="1" y="77"/>
                    <a:pt x="53" y="161"/>
                  </a:cubicBezTo>
                  <a:cubicBezTo>
                    <a:pt x="541" y="907"/>
                    <a:pt x="815" y="1760"/>
                    <a:pt x="876" y="2629"/>
                  </a:cubicBezTo>
                  <a:cubicBezTo>
                    <a:pt x="876" y="2705"/>
                    <a:pt x="929" y="2743"/>
                    <a:pt x="983" y="2743"/>
                  </a:cubicBezTo>
                  <a:cubicBezTo>
                    <a:pt x="1036" y="2743"/>
                    <a:pt x="1089" y="2705"/>
                    <a:pt x="1089" y="2629"/>
                  </a:cubicBezTo>
                  <a:cubicBezTo>
                    <a:pt x="1044" y="1715"/>
                    <a:pt x="754" y="831"/>
                    <a:pt x="251" y="54"/>
                  </a:cubicBezTo>
                  <a:cubicBezTo>
                    <a:pt x="228" y="16"/>
                    <a:pt x="192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1"/>
            <p:cNvSpPr/>
            <p:nvPr/>
          </p:nvSpPr>
          <p:spPr>
            <a:xfrm flipH="1">
              <a:off x="7702397" y="2838287"/>
              <a:ext cx="84905" cy="157660"/>
            </a:xfrm>
            <a:custGeom>
              <a:avLst/>
              <a:gdLst/>
              <a:ahLst/>
              <a:cxnLst/>
              <a:rect l="l" t="t" r="r" b="b"/>
              <a:pathLst>
                <a:path w="1167" h="2167" extrusionOk="0">
                  <a:moveTo>
                    <a:pt x="150" y="1"/>
                  </a:moveTo>
                  <a:cubicBezTo>
                    <a:pt x="72" y="1"/>
                    <a:pt x="0" y="108"/>
                    <a:pt x="70" y="190"/>
                  </a:cubicBezTo>
                  <a:cubicBezTo>
                    <a:pt x="557" y="692"/>
                    <a:pt x="877" y="1363"/>
                    <a:pt x="938" y="2064"/>
                  </a:cubicBezTo>
                  <a:cubicBezTo>
                    <a:pt x="946" y="2132"/>
                    <a:pt x="1003" y="2166"/>
                    <a:pt x="1058" y="2166"/>
                  </a:cubicBezTo>
                  <a:cubicBezTo>
                    <a:pt x="1113" y="2166"/>
                    <a:pt x="1167" y="2132"/>
                    <a:pt x="1167" y="2064"/>
                  </a:cubicBezTo>
                  <a:cubicBezTo>
                    <a:pt x="1090" y="1302"/>
                    <a:pt x="755" y="586"/>
                    <a:pt x="222" y="37"/>
                  </a:cubicBezTo>
                  <a:cubicBezTo>
                    <a:pt x="200" y="12"/>
                    <a:pt x="175" y="1"/>
                    <a:pt x="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1"/>
            <p:cNvSpPr/>
            <p:nvPr/>
          </p:nvSpPr>
          <p:spPr>
            <a:xfrm flipH="1">
              <a:off x="8561480" y="2812168"/>
              <a:ext cx="57404" cy="200149"/>
            </a:xfrm>
            <a:custGeom>
              <a:avLst/>
              <a:gdLst/>
              <a:ahLst/>
              <a:cxnLst/>
              <a:rect l="l" t="t" r="r" b="b"/>
              <a:pathLst>
                <a:path w="789" h="2751" extrusionOk="0">
                  <a:moveTo>
                    <a:pt x="155" y="0"/>
                  </a:moveTo>
                  <a:cubicBezTo>
                    <a:pt x="81" y="0"/>
                    <a:pt x="0" y="84"/>
                    <a:pt x="42" y="168"/>
                  </a:cubicBezTo>
                  <a:cubicBezTo>
                    <a:pt x="423" y="929"/>
                    <a:pt x="560" y="1798"/>
                    <a:pt x="454" y="2636"/>
                  </a:cubicBezTo>
                  <a:cubicBezTo>
                    <a:pt x="446" y="2712"/>
                    <a:pt x="499" y="2750"/>
                    <a:pt x="556" y="2750"/>
                  </a:cubicBezTo>
                  <a:cubicBezTo>
                    <a:pt x="614" y="2750"/>
                    <a:pt x="675" y="2712"/>
                    <a:pt x="682" y="2636"/>
                  </a:cubicBezTo>
                  <a:cubicBezTo>
                    <a:pt x="789" y="1752"/>
                    <a:pt x="621" y="853"/>
                    <a:pt x="240" y="61"/>
                  </a:cubicBezTo>
                  <a:cubicBezTo>
                    <a:pt x="221" y="18"/>
                    <a:pt x="189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1"/>
            <p:cNvSpPr/>
            <p:nvPr/>
          </p:nvSpPr>
          <p:spPr>
            <a:xfrm flipH="1">
              <a:off x="8508224" y="2797836"/>
              <a:ext cx="70572" cy="193674"/>
            </a:xfrm>
            <a:custGeom>
              <a:avLst/>
              <a:gdLst/>
              <a:ahLst/>
              <a:cxnLst/>
              <a:rect l="l" t="t" r="r" b="b"/>
              <a:pathLst>
                <a:path w="970" h="2662" extrusionOk="0">
                  <a:moveTo>
                    <a:pt x="159" y="1"/>
                  </a:moveTo>
                  <a:cubicBezTo>
                    <a:pt x="78" y="1"/>
                    <a:pt x="1" y="80"/>
                    <a:pt x="55" y="167"/>
                  </a:cubicBezTo>
                  <a:cubicBezTo>
                    <a:pt x="527" y="867"/>
                    <a:pt x="741" y="1705"/>
                    <a:pt x="680" y="2559"/>
                  </a:cubicBezTo>
                  <a:cubicBezTo>
                    <a:pt x="672" y="2627"/>
                    <a:pt x="725" y="2661"/>
                    <a:pt x="782" y="2661"/>
                  </a:cubicBezTo>
                  <a:cubicBezTo>
                    <a:pt x="840" y="2661"/>
                    <a:pt x="901" y="2627"/>
                    <a:pt x="908" y="2559"/>
                  </a:cubicBezTo>
                  <a:cubicBezTo>
                    <a:pt x="969" y="1675"/>
                    <a:pt x="741" y="791"/>
                    <a:pt x="253" y="45"/>
                  </a:cubicBezTo>
                  <a:cubicBezTo>
                    <a:pt x="227" y="14"/>
                    <a:pt x="193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1"/>
            <p:cNvSpPr/>
            <p:nvPr/>
          </p:nvSpPr>
          <p:spPr>
            <a:xfrm flipH="1">
              <a:off x="8439517" y="2322896"/>
              <a:ext cx="407937" cy="458866"/>
            </a:xfrm>
            <a:custGeom>
              <a:avLst/>
              <a:gdLst/>
              <a:ahLst/>
              <a:cxnLst/>
              <a:rect l="l" t="t" r="r" b="b"/>
              <a:pathLst>
                <a:path w="5607" h="6307" extrusionOk="0">
                  <a:moveTo>
                    <a:pt x="935" y="0"/>
                  </a:moveTo>
                  <a:cubicBezTo>
                    <a:pt x="886" y="0"/>
                    <a:pt x="838" y="7"/>
                    <a:pt x="792" y="21"/>
                  </a:cubicBezTo>
                  <a:cubicBezTo>
                    <a:pt x="533" y="113"/>
                    <a:pt x="472" y="433"/>
                    <a:pt x="472" y="676"/>
                  </a:cubicBezTo>
                  <a:cubicBezTo>
                    <a:pt x="457" y="1073"/>
                    <a:pt x="533" y="1484"/>
                    <a:pt x="655" y="1850"/>
                  </a:cubicBezTo>
                  <a:cubicBezTo>
                    <a:pt x="457" y="2109"/>
                    <a:pt x="290" y="2398"/>
                    <a:pt x="183" y="2718"/>
                  </a:cubicBezTo>
                  <a:cubicBezTo>
                    <a:pt x="76" y="2992"/>
                    <a:pt x="0" y="3327"/>
                    <a:pt x="122" y="3602"/>
                  </a:cubicBezTo>
                  <a:cubicBezTo>
                    <a:pt x="259" y="3876"/>
                    <a:pt x="579" y="3967"/>
                    <a:pt x="869" y="3967"/>
                  </a:cubicBezTo>
                  <a:cubicBezTo>
                    <a:pt x="1143" y="3967"/>
                    <a:pt x="1417" y="3891"/>
                    <a:pt x="1676" y="3785"/>
                  </a:cubicBezTo>
                  <a:lnTo>
                    <a:pt x="1676" y="3785"/>
                  </a:lnTo>
                  <a:cubicBezTo>
                    <a:pt x="1615" y="3830"/>
                    <a:pt x="1569" y="3891"/>
                    <a:pt x="1524" y="3952"/>
                  </a:cubicBezTo>
                  <a:lnTo>
                    <a:pt x="1158" y="4348"/>
                  </a:lnTo>
                  <a:lnTo>
                    <a:pt x="442" y="5125"/>
                  </a:lnTo>
                  <a:cubicBezTo>
                    <a:pt x="381" y="5186"/>
                    <a:pt x="396" y="5293"/>
                    <a:pt x="488" y="5308"/>
                  </a:cubicBezTo>
                  <a:cubicBezTo>
                    <a:pt x="537" y="5321"/>
                    <a:pt x="583" y="5327"/>
                    <a:pt x="628" y="5327"/>
                  </a:cubicBezTo>
                  <a:cubicBezTo>
                    <a:pt x="737" y="5327"/>
                    <a:pt x="837" y="5295"/>
                    <a:pt x="945" y="5262"/>
                  </a:cubicBezTo>
                  <a:cubicBezTo>
                    <a:pt x="975" y="5247"/>
                    <a:pt x="1006" y="5232"/>
                    <a:pt x="1051" y="5232"/>
                  </a:cubicBezTo>
                  <a:cubicBezTo>
                    <a:pt x="1067" y="5232"/>
                    <a:pt x="1082" y="5217"/>
                    <a:pt x="1097" y="5217"/>
                  </a:cubicBezTo>
                  <a:lnTo>
                    <a:pt x="1112" y="5217"/>
                  </a:lnTo>
                  <a:cubicBezTo>
                    <a:pt x="1112" y="5262"/>
                    <a:pt x="1112" y="5308"/>
                    <a:pt x="1112" y="5339"/>
                  </a:cubicBezTo>
                  <a:cubicBezTo>
                    <a:pt x="1112" y="5384"/>
                    <a:pt x="1112" y="5445"/>
                    <a:pt x="1112" y="5491"/>
                  </a:cubicBezTo>
                  <a:cubicBezTo>
                    <a:pt x="1128" y="5567"/>
                    <a:pt x="1143" y="5659"/>
                    <a:pt x="1143" y="5750"/>
                  </a:cubicBezTo>
                  <a:cubicBezTo>
                    <a:pt x="1158" y="5811"/>
                    <a:pt x="1158" y="5902"/>
                    <a:pt x="1189" y="5963"/>
                  </a:cubicBezTo>
                  <a:cubicBezTo>
                    <a:pt x="1225" y="6022"/>
                    <a:pt x="1276" y="6049"/>
                    <a:pt x="1328" y="6049"/>
                  </a:cubicBezTo>
                  <a:cubicBezTo>
                    <a:pt x="1383" y="6049"/>
                    <a:pt x="1439" y="6018"/>
                    <a:pt x="1478" y="5963"/>
                  </a:cubicBezTo>
                  <a:cubicBezTo>
                    <a:pt x="1585" y="5811"/>
                    <a:pt x="1676" y="5643"/>
                    <a:pt x="1767" y="5476"/>
                  </a:cubicBezTo>
                  <a:cubicBezTo>
                    <a:pt x="1859" y="5323"/>
                    <a:pt x="1950" y="5156"/>
                    <a:pt x="2026" y="5003"/>
                  </a:cubicBezTo>
                  <a:cubicBezTo>
                    <a:pt x="2194" y="4699"/>
                    <a:pt x="2346" y="4409"/>
                    <a:pt x="2514" y="4104"/>
                  </a:cubicBezTo>
                  <a:lnTo>
                    <a:pt x="2758" y="6192"/>
                  </a:lnTo>
                  <a:cubicBezTo>
                    <a:pt x="2767" y="6261"/>
                    <a:pt x="2825" y="6306"/>
                    <a:pt x="2879" y="6306"/>
                  </a:cubicBezTo>
                  <a:cubicBezTo>
                    <a:pt x="2920" y="6306"/>
                    <a:pt x="2958" y="6281"/>
                    <a:pt x="2971" y="6222"/>
                  </a:cubicBezTo>
                  <a:cubicBezTo>
                    <a:pt x="3047" y="5994"/>
                    <a:pt x="3123" y="5765"/>
                    <a:pt x="3200" y="5537"/>
                  </a:cubicBezTo>
                  <a:cubicBezTo>
                    <a:pt x="3489" y="5704"/>
                    <a:pt x="3779" y="5872"/>
                    <a:pt x="4083" y="6009"/>
                  </a:cubicBezTo>
                  <a:cubicBezTo>
                    <a:pt x="4100" y="6017"/>
                    <a:pt x="4117" y="6021"/>
                    <a:pt x="4134" y="6021"/>
                  </a:cubicBezTo>
                  <a:cubicBezTo>
                    <a:pt x="4181" y="6021"/>
                    <a:pt x="4225" y="5993"/>
                    <a:pt x="4236" y="5948"/>
                  </a:cubicBezTo>
                  <a:cubicBezTo>
                    <a:pt x="4327" y="5598"/>
                    <a:pt x="4160" y="5232"/>
                    <a:pt x="4083" y="4897"/>
                  </a:cubicBezTo>
                  <a:cubicBezTo>
                    <a:pt x="4038" y="4668"/>
                    <a:pt x="3992" y="4440"/>
                    <a:pt x="3946" y="4211"/>
                  </a:cubicBezTo>
                  <a:lnTo>
                    <a:pt x="3946" y="4211"/>
                  </a:lnTo>
                  <a:cubicBezTo>
                    <a:pt x="4154" y="4367"/>
                    <a:pt x="4410" y="4452"/>
                    <a:pt x="4668" y="4452"/>
                  </a:cubicBezTo>
                  <a:cubicBezTo>
                    <a:pt x="4790" y="4452"/>
                    <a:pt x="4911" y="4433"/>
                    <a:pt x="5028" y="4394"/>
                  </a:cubicBezTo>
                  <a:cubicBezTo>
                    <a:pt x="5317" y="4303"/>
                    <a:pt x="5500" y="4059"/>
                    <a:pt x="5500" y="3754"/>
                  </a:cubicBezTo>
                  <a:cubicBezTo>
                    <a:pt x="5485" y="3465"/>
                    <a:pt x="5333" y="3221"/>
                    <a:pt x="5165" y="2992"/>
                  </a:cubicBezTo>
                  <a:cubicBezTo>
                    <a:pt x="5348" y="2825"/>
                    <a:pt x="5470" y="2627"/>
                    <a:pt x="5531" y="2383"/>
                  </a:cubicBezTo>
                  <a:cubicBezTo>
                    <a:pt x="5607" y="2139"/>
                    <a:pt x="5607" y="1758"/>
                    <a:pt x="5409" y="1560"/>
                  </a:cubicBezTo>
                  <a:cubicBezTo>
                    <a:pt x="5329" y="1490"/>
                    <a:pt x="5240" y="1463"/>
                    <a:pt x="5148" y="1463"/>
                  </a:cubicBezTo>
                  <a:cubicBezTo>
                    <a:pt x="4959" y="1463"/>
                    <a:pt x="4760" y="1579"/>
                    <a:pt x="4617" y="1682"/>
                  </a:cubicBezTo>
                  <a:cubicBezTo>
                    <a:pt x="4297" y="1895"/>
                    <a:pt x="3977" y="2124"/>
                    <a:pt x="3641" y="2337"/>
                  </a:cubicBezTo>
                  <a:cubicBezTo>
                    <a:pt x="3410" y="2164"/>
                    <a:pt x="3138" y="2031"/>
                    <a:pt x="2850" y="2031"/>
                  </a:cubicBezTo>
                  <a:cubicBezTo>
                    <a:pt x="2835" y="2031"/>
                    <a:pt x="2819" y="2032"/>
                    <a:pt x="2804" y="2032"/>
                  </a:cubicBezTo>
                  <a:cubicBezTo>
                    <a:pt x="2804" y="2032"/>
                    <a:pt x="2804" y="2017"/>
                    <a:pt x="2804" y="2002"/>
                  </a:cubicBezTo>
                  <a:cubicBezTo>
                    <a:pt x="2545" y="1377"/>
                    <a:pt x="2255" y="737"/>
                    <a:pt x="1691" y="326"/>
                  </a:cubicBezTo>
                  <a:cubicBezTo>
                    <a:pt x="1499" y="185"/>
                    <a:pt x="1198" y="0"/>
                    <a:pt x="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1"/>
            <p:cNvSpPr/>
            <p:nvPr/>
          </p:nvSpPr>
          <p:spPr>
            <a:xfrm flipH="1">
              <a:off x="7614796" y="2367495"/>
              <a:ext cx="585387" cy="502955"/>
            </a:xfrm>
            <a:custGeom>
              <a:avLst/>
              <a:gdLst/>
              <a:ahLst/>
              <a:cxnLst/>
              <a:rect l="l" t="t" r="r" b="b"/>
              <a:pathLst>
                <a:path w="8046" h="6913" extrusionOk="0">
                  <a:moveTo>
                    <a:pt x="6165" y="0"/>
                  </a:moveTo>
                  <a:cubicBezTo>
                    <a:pt x="6147" y="0"/>
                    <a:pt x="6129" y="1"/>
                    <a:pt x="6110" y="2"/>
                  </a:cubicBezTo>
                  <a:cubicBezTo>
                    <a:pt x="5745" y="2"/>
                    <a:pt x="5409" y="216"/>
                    <a:pt x="5150" y="444"/>
                  </a:cubicBezTo>
                  <a:cubicBezTo>
                    <a:pt x="4632" y="917"/>
                    <a:pt x="4389" y="1587"/>
                    <a:pt x="4236" y="2242"/>
                  </a:cubicBezTo>
                  <a:cubicBezTo>
                    <a:pt x="4104" y="2189"/>
                    <a:pt x="3972" y="2148"/>
                    <a:pt x="3829" y="2148"/>
                  </a:cubicBezTo>
                  <a:cubicBezTo>
                    <a:pt x="3808" y="2148"/>
                    <a:pt x="3786" y="2149"/>
                    <a:pt x="3764" y="2151"/>
                  </a:cubicBezTo>
                  <a:cubicBezTo>
                    <a:pt x="3475" y="2196"/>
                    <a:pt x="3246" y="2364"/>
                    <a:pt x="3033" y="2562"/>
                  </a:cubicBezTo>
                  <a:cubicBezTo>
                    <a:pt x="2515" y="2029"/>
                    <a:pt x="1860" y="1541"/>
                    <a:pt x="1174" y="1267"/>
                  </a:cubicBezTo>
                  <a:cubicBezTo>
                    <a:pt x="1026" y="1211"/>
                    <a:pt x="861" y="1167"/>
                    <a:pt x="703" y="1167"/>
                  </a:cubicBezTo>
                  <a:cubicBezTo>
                    <a:pt x="520" y="1167"/>
                    <a:pt x="345" y="1225"/>
                    <a:pt x="214" y="1389"/>
                  </a:cubicBezTo>
                  <a:cubicBezTo>
                    <a:pt x="16" y="1602"/>
                    <a:pt x="1" y="1953"/>
                    <a:pt x="92" y="2227"/>
                  </a:cubicBezTo>
                  <a:cubicBezTo>
                    <a:pt x="199" y="2593"/>
                    <a:pt x="488" y="2882"/>
                    <a:pt x="671" y="3217"/>
                  </a:cubicBezTo>
                  <a:cubicBezTo>
                    <a:pt x="184" y="3598"/>
                    <a:pt x="153" y="4360"/>
                    <a:pt x="641" y="4771"/>
                  </a:cubicBezTo>
                  <a:cubicBezTo>
                    <a:pt x="847" y="4935"/>
                    <a:pt x="1085" y="4997"/>
                    <a:pt x="1332" y="4997"/>
                  </a:cubicBezTo>
                  <a:cubicBezTo>
                    <a:pt x="1431" y="4997"/>
                    <a:pt x="1531" y="4987"/>
                    <a:pt x="1631" y="4969"/>
                  </a:cubicBezTo>
                  <a:cubicBezTo>
                    <a:pt x="1951" y="4908"/>
                    <a:pt x="2271" y="4802"/>
                    <a:pt x="2560" y="4649"/>
                  </a:cubicBezTo>
                  <a:lnTo>
                    <a:pt x="2560" y="4649"/>
                  </a:lnTo>
                  <a:cubicBezTo>
                    <a:pt x="2332" y="5183"/>
                    <a:pt x="2119" y="5716"/>
                    <a:pt x="1936" y="6264"/>
                  </a:cubicBezTo>
                  <a:cubicBezTo>
                    <a:pt x="1908" y="6321"/>
                    <a:pt x="1958" y="6403"/>
                    <a:pt x="2025" y="6403"/>
                  </a:cubicBezTo>
                  <a:cubicBezTo>
                    <a:pt x="2031" y="6403"/>
                    <a:pt x="2037" y="6403"/>
                    <a:pt x="2042" y="6402"/>
                  </a:cubicBezTo>
                  <a:cubicBezTo>
                    <a:pt x="2240" y="6386"/>
                    <a:pt x="2378" y="6249"/>
                    <a:pt x="2530" y="6127"/>
                  </a:cubicBezTo>
                  <a:cubicBezTo>
                    <a:pt x="2667" y="6005"/>
                    <a:pt x="2804" y="5899"/>
                    <a:pt x="2956" y="5777"/>
                  </a:cubicBezTo>
                  <a:cubicBezTo>
                    <a:pt x="3139" y="6142"/>
                    <a:pt x="3383" y="6462"/>
                    <a:pt x="3657" y="6752"/>
                  </a:cubicBezTo>
                  <a:cubicBezTo>
                    <a:pt x="3676" y="6776"/>
                    <a:pt x="3706" y="6789"/>
                    <a:pt x="3737" y="6789"/>
                  </a:cubicBezTo>
                  <a:cubicBezTo>
                    <a:pt x="3784" y="6789"/>
                    <a:pt x="3831" y="6761"/>
                    <a:pt x="3840" y="6706"/>
                  </a:cubicBezTo>
                  <a:cubicBezTo>
                    <a:pt x="3932" y="6066"/>
                    <a:pt x="4053" y="5426"/>
                    <a:pt x="4206" y="4787"/>
                  </a:cubicBezTo>
                  <a:cubicBezTo>
                    <a:pt x="4373" y="5472"/>
                    <a:pt x="4556" y="6158"/>
                    <a:pt x="4739" y="6828"/>
                  </a:cubicBezTo>
                  <a:cubicBezTo>
                    <a:pt x="4749" y="6877"/>
                    <a:pt x="4796" y="6913"/>
                    <a:pt x="4844" y="6913"/>
                  </a:cubicBezTo>
                  <a:cubicBezTo>
                    <a:pt x="4872" y="6913"/>
                    <a:pt x="4900" y="6901"/>
                    <a:pt x="4922" y="6874"/>
                  </a:cubicBezTo>
                  <a:cubicBezTo>
                    <a:pt x="5013" y="6767"/>
                    <a:pt x="5105" y="6661"/>
                    <a:pt x="5196" y="6554"/>
                  </a:cubicBezTo>
                  <a:cubicBezTo>
                    <a:pt x="5242" y="6493"/>
                    <a:pt x="5288" y="6447"/>
                    <a:pt x="5333" y="6386"/>
                  </a:cubicBezTo>
                  <a:cubicBezTo>
                    <a:pt x="5349" y="6371"/>
                    <a:pt x="5364" y="6356"/>
                    <a:pt x="5379" y="6356"/>
                  </a:cubicBezTo>
                  <a:cubicBezTo>
                    <a:pt x="5409" y="6356"/>
                    <a:pt x="5486" y="6386"/>
                    <a:pt x="5501" y="6402"/>
                  </a:cubicBezTo>
                  <a:lnTo>
                    <a:pt x="6354" y="6645"/>
                  </a:lnTo>
                  <a:cubicBezTo>
                    <a:pt x="6365" y="6651"/>
                    <a:pt x="6377" y="6653"/>
                    <a:pt x="6388" y="6653"/>
                  </a:cubicBezTo>
                  <a:cubicBezTo>
                    <a:pt x="6440" y="6653"/>
                    <a:pt x="6491" y="6601"/>
                    <a:pt x="6491" y="6539"/>
                  </a:cubicBezTo>
                  <a:cubicBezTo>
                    <a:pt x="6476" y="6341"/>
                    <a:pt x="6415" y="6158"/>
                    <a:pt x="6308" y="5990"/>
                  </a:cubicBezTo>
                  <a:cubicBezTo>
                    <a:pt x="6217" y="5792"/>
                    <a:pt x="6110" y="5594"/>
                    <a:pt x="6019" y="5396"/>
                  </a:cubicBezTo>
                  <a:cubicBezTo>
                    <a:pt x="5867" y="5046"/>
                    <a:pt x="5745" y="4695"/>
                    <a:pt x="5638" y="4329"/>
                  </a:cubicBezTo>
                  <a:lnTo>
                    <a:pt x="5638" y="4329"/>
                  </a:lnTo>
                  <a:cubicBezTo>
                    <a:pt x="5790" y="4375"/>
                    <a:pt x="5958" y="4375"/>
                    <a:pt x="6065" y="4390"/>
                  </a:cubicBezTo>
                  <a:cubicBezTo>
                    <a:pt x="6118" y="4393"/>
                    <a:pt x="6171" y="4394"/>
                    <a:pt x="6224" y="4394"/>
                  </a:cubicBezTo>
                  <a:cubicBezTo>
                    <a:pt x="6520" y="4394"/>
                    <a:pt x="6814" y="4354"/>
                    <a:pt x="7085" y="4238"/>
                  </a:cubicBezTo>
                  <a:cubicBezTo>
                    <a:pt x="7634" y="4025"/>
                    <a:pt x="8045" y="3476"/>
                    <a:pt x="7756" y="2897"/>
                  </a:cubicBezTo>
                  <a:cubicBezTo>
                    <a:pt x="7619" y="2577"/>
                    <a:pt x="7482" y="2379"/>
                    <a:pt x="7223" y="2166"/>
                  </a:cubicBezTo>
                  <a:cubicBezTo>
                    <a:pt x="7238" y="2166"/>
                    <a:pt x="7238" y="2059"/>
                    <a:pt x="7238" y="2059"/>
                  </a:cubicBezTo>
                  <a:cubicBezTo>
                    <a:pt x="7619" y="1556"/>
                    <a:pt x="7512" y="810"/>
                    <a:pt x="7024" y="353"/>
                  </a:cubicBezTo>
                  <a:cubicBezTo>
                    <a:pt x="6903" y="231"/>
                    <a:pt x="6735" y="170"/>
                    <a:pt x="6567" y="155"/>
                  </a:cubicBezTo>
                  <a:cubicBezTo>
                    <a:pt x="6444" y="59"/>
                    <a:pt x="6321" y="0"/>
                    <a:pt x="6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1"/>
            <p:cNvSpPr/>
            <p:nvPr/>
          </p:nvSpPr>
          <p:spPr>
            <a:xfrm flipH="1">
              <a:off x="7961402" y="2533302"/>
              <a:ext cx="171629" cy="137216"/>
            </a:xfrm>
            <a:custGeom>
              <a:avLst/>
              <a:gdLst/>
              <a:ahLst/>
              <a:cxnLst/>
              <a:rect l="l" t="t" r="r" b="b"/>
              <a:pathLst>
                <a:path w="2359" h="1886" extrusionOk="0">
                  <a:moveTo>
                    <a:pt x="156" y="1"/>
                  </a:moveTo>
                  <a:cubicBezTo>
                    <a:pt x="78" y="1"/>
                    <a:pt x="0" y="77"/>
                    <a:pt x="53" y="161"/>
                  </a:cubicBezTo>
                  <a:cubicBezTo>
                    <a:pt x="129" y="283"/>
                    <a:pt x="251" y="344"/>
                    <a:pt x="373" y="390"/>
                  </a:cubicBezTo>
                  <a:cubicBezTo>
                    <a:pt x="540" y="466"/>
                    <a:pt x="708" y="512"/>
                    <a:pt x="876" y="573"/>
                  </a:cubicBezTo>
                  <a:cubicBezTo>
                    <a:pt x="1226" y="710"/>
                    <a:pt x="1561" y="832"/>
                    <a:pt x="1912" y="953"/>
                  </a:cubicBezTo>
                  <a:cubicBezTo>
                    <a:pt x="1912" y="1030"/>
                    <a:pt x="1912" y="1106"/>
                    <a:pt x="1927" y="1182"/>
                  </a:cubicBezTo>
                  <a:cubicBezTo>
                    <a:pt x="1424" y="1228"/>
                    <a:pt x="921" y="1273"/>
                    <a:pt x="418" y="1304"/>
                  </a:cubicBezTo>
                  <a:cubicBezTo>
                    <a:pt x="286" y="1319"/>
                    <a:pt x="282" y="1533"/>
                    <a:pt x="406" y="1533"/>
                  </a:cubicBezTo>
                  <a:cubicBezTo>
                    <a:pt x="410" y="1533"/>
                    <a:pt x="414" y="1533"/>
                    <a:pt x="418" y="1532"/>
                  </a:cubicBezTo>
                  <a:cubicBezTo>
                    <a:pt x="937" y="1487"/>
                    <a:pt x="1439" y="1441"/>
                    <a:pt x="1957" y="1395"/>
                  </a:cubicBezTo>
                  <a:cubicBezTo>
                    <a:pt x="1988" y="1548"/>
                    <a:pt x="2049" y="1685"/>
                    <a:pt x="2125" y="1822"/>
                  </a:cubicBezTo>
                  <a:cubicBezTo>
                    <a:pt x="2145" y="1867"/>
                    <a:pt x="2180" y="1886"/>
                    <a:pt x="2215" y="1886"/>
                  </a:cubicBezTo>
                  <a:cubicBezTo>
                    <a:pt x="2286" y="1886"/>
                    <a:pt x="2359" y="1807"/>
                    <a:pt x="2308" y="1715"/>
                  </a:cubicBezTo>
                  <a:cubicBezTo>
                    <a:pt x="2110" y="1350"/>
                    <a:pt x="2079" y="908"/>
                    <a:pt x="2216" y="512"/>
                  </a:cubicBezTo>
                  <a:cubicBezTo>
                    <a:pt x="2244" y="428"/>
                    <a:pt x="2177" y="373"/>
                    <a:pt x="2109" y="373"/>
                  </a:cubicBezTo>
                  <a:cubicBezTo>
                    <a:pt x="2065" y="373"/>
                    <a:pt x="2021" y="397"/>
                    <a:pt x="2003" y="451"/>
                  </a:cubicBezTo>
                  <a:cubicBezTo>
                    <a:pt x="1973" y="542"/>
                    <a:pt x="1942" y="633"/>
                    <a:pt x="1927" y="740"/>
                  </a:cubicBezTo>
                  <a:cubicBezTo>
                    <a:pt x="1637" y="633"/>
                    <a:pt x="1348" y="527"/>
                    <a:pt x="1058" y="420"/>
                  </a:cubicBezTo>
                  <a:cubicBezTo>
                    <a:pt x="906" y="359"/>
                    <a:pt x="754" y="314"/>
                    <a:pt x="617" y="253"/>
                  </a:cubicBezTo>
                  <a:cubicBezTo>
                    <a:pt x="495" y="207"/>
                    <a:pt x="327" y="176"/>
                    <a:pt x="251" y="55"/>
                  </a:cubicBezTo>
                  <a:cubicBezTo>
                    <a:pt x="227" y="16"/>
                    <a:pt x="191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1"/>
            <p:cNvSpPr/>
            <p:nvPr/>
          </p:nvSpPr>
          <p:spPr>
            <a:xfrm flipH="1">
              <a:off x="7718984" y="2478081"/>
              <a:ext cx="159042" cy="165372"/>
            </a:xfrm>
            <a:custGeom>
              <a:avLst/>
              <a:gdLst/>
              <a:ahLst/>
              <a:cxnLst/>
              <a:rect l="l" t="t" r="r" b="b"/>
              <a:pathLst>
                <a:path w="2186" h="2273" extrusionOk="0">
                  <a:moveTo>
                    <a:pt x="1574" y="0"/>
                  </a:moveTo>
                  <a:cubicBezTo>
                    <a:pt x="1548" y="0"/>
                    <a:pt x="1521" y="11"/>
                    <a:pt x="1500" y="36"/>
                  </a:cubicBezTo>
                  <a:cubicBezTo>
                    <a:pt x="1164" y="433"/>
                    <a:pt x="814" y="829"/>
                    <a:pt x="479" y="1225"/>
                  </a:cubicBezTo>
                  <a:cubicBezTo>
                    <a:pt x="403" y="1149"/>
                    <a:pt x="326" y="1057"/>
                    <a:pt x="250" y="996"/>
                  </a:cubicBezTo>
                  <a:cubicBezTo>
                    <a:pt x="228" y="978"/>
                    <a:pt x="204" y="970"/>
                    <a:pt x="180" y="970"/>
                  </a:cubicBezTo>
                  <a:cubicBezTo>
                    <a:pt x="87" y="970"/>
                    <a:pt x="1" y="1088"/>
                    <a:pt x="98" y="1149"/>
                  </a:cubicBezTo>
                  <a:cubicBezTo>
                    <a:pt x="189" y="1225"/>
                    <a:pt x="265" y="1316"/>
                    <a:pt x="342" y="1423"/>
                  </a:cubicBezTo>
                  <a:cubicBezTo>
                    <a:pt x="326" y="1469"/>
                    <a:pt x="357" y="1514"/>
                    <a:pt x="403" y="1530"/>
                  </a:cubicBezTo>
                  <a:cubicBezTo>
                    <a:pt x="494" y="1728"/>
                    <a:pt x="540" y="1941"/>
                    <a:pt x="509" y="2170"/>
                  </a:cubicBezTo>
                  <a:cubicBezTo>
                    <a:pt x="502" y="2238"/>
                    <a:pt x="555" y="2272"/>
                    <a:pt x="612" y="2272"/>
                  </a:cubicBezTo>
                  <a:cubicBezTo>
                    <a:pt x="669" y="2272"/>
                    <a:pt x="730" y="2238"/>
                    <a:pt x="738" y="2170"/>
                  </a:cubicBezTo>
                  <a:cubicBezTo>
                    <a:pt x="738" y="2048"/>
                    <a:pt x="738" y="1941"/>
                    <a:pt x="722" y="1819"/>
                  </a:cubicBezTo>
                  <a:cubicBezTo>
                    <a:pt x="1149" y="1667"/>
                    <a:pt x="1591" y="1560"/>
                    <a:pt x="2048" y="1545"/>
                  </a:cubicBezTo>
                  <a:cubicBezTo>
                    <a:pt x="2185" y="1545"/>
                    <a:pt x="2185" y="1332"/>
                    <a:pt x="2048" y="1332"/>
                  </a:cubicBezTo>
                  <a:cubicBezTo>
                    <a:pt x="1576" y="1347"/>
                    <a:pt x="1119" y="1438"/>
                    <a:pt x="677" y="1606"/>
                  </a:cubicBezTo>
                  <a:cubicBezTo>
                    <a:pt x="662" y="1545"/>
                    <a:pt x="631" y="1484"/>
                    <a:pt x="601" y="1423"/>
                  </a:cubicBezTo>
                  <a:cubicBezTo>
                    <a:pt x="951" y="1012"/>
                    <a:pt x="1301" y="600"/>
                    <a:pt x="1667" y="189"/>
                  </a:cubicBezTo>
                  <a:cubicBezTo>
                    <a:pt x="1737" y="108"/>
                    <a:pt x="1656" y="0"/>
                    <a:pt x="1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1"/>
            <p:cNvSpPr/>
            <p:nvPr/>
          </p:nvSpPr>
          <p:spPr>
            <a:xfrm flipH="1">
              <a:off x="8500439" y="2496779"/>
              <a:ext cx="97419" cy="109860"/>
            </a:xfrm>
            <a:custGeom>
              <a:avLst/>
              <a:gdLst/>
              <a:ahLst/>
              <a:cxnLst/>
              <a:rect l="l" t="t" r="r" b="b"/>
              <a:pathLst>
                <a:path w="1339" h="1510" extrusionOk="0">
                  <a:moveTo>
                    <a:pt x="1149" y="1"/>
                  </a:moveTo>
                  <a:cubicBezTo>
                    <a:pt x="1136" y="1"/>
                    <a:pt x="1123" y="3"/>
                    <a:pt x="1109" y="8"/>
                  </a:cubicBezTo>
                  <a:cubicBezTo>
                    <a:pt x="835" y="130"/>
                    <a:pt x="576" y="252"/>
                    <a:pt x="317" y="374"/>
                  </a:cubicBezTo>
                  <a:cubicBezTo>
                    <a:pt x="302" y="313"/>
                    <a:pt x="271" y="252"/>
                    <a:pt x="241" y="191"/>
                  </a:cubicBezTo>
                  <a:cubicBezTo>
                    <a:pt x="222" y="153"/>
                    <a:pt x="191" y="137"/>
                    <a:pt x="159" y="137"/>
                  </a:cubicBezTo>
                  <a:cubicBezTo>
                    <a:pt x="88" y="137"/>
                    <a:pt x="11" y="214"/>
                    <a:pt x="43" y="298"/>
                  </a:cubicBezTo>
                  <a:cubicBezTo>
                    <a:pt x="210" y="633"/>
                    <a:pt x="195" y="1014"/>
                    <a:pt x="43" y="1349"/>
                  </a:cubicBezTo>
                  <a:cubicBezTo>
                    <a:pt x="1" y="1433"/>
                    <a:pt x="74" y="1509"/>
                    <a:pt x="144" y="1509"/>
                  </a:cubicBezTo>
                  <a:cubicBezTo>
                    <a:pt x="176" y="1509"/>
                    <a:pt x="207" y="1493"/>
                    <a:pt x="226" y="1455"/>
                  </a:cubicBezTo>
                  <a:cubicBezTo>
                    <a:pt x="287" y="1349"/>
                    <a:pt x="317" y="1242"/>
                    <a:pt x="347" y="1120"/>
                  </a:cubicBezTo>
                  <a:lnTo>
                    <a:pt x="865" y="1440"/>
                  </a:lnTo>
                  <a:cubicBezTo>
                    <a:pt x="886" y="1453"/>
                    <a:pt x="906" y="1458"/>
                    <a:pt x="925" y="1458"/>
                  </a:cubicBezTo>
                  <a:cubicBezTo>
                    <a:pt x="1021" y="1458"/>
                    <a:pt x="1089" y="1321"/>
                    <a:pt x="987" y="1257"/>
                  </a:cubicBezTo>
                  <a:cubicBezTo>
                    <a:pt x="774" y="1135"/>
                    <a:pt x="576" y="1014"/>
                    <a:pt x="378" y="876"/>
                  </a:cubicBezTo>
                  <a:cubicBezTo>
                    <a:pt x="378" y="785"/>
                    <a:pt x="378" y="694"/>
                    <a:pt x="363" y="587"/>
                  </a:cubicBezTo>
                  <a:cubicBezTo>
                    <a:pt x="652" y="465"/>
                    <a:pt x="926" y="328"/>
                    <a:pt x="1216" y="206"/>
                  </a:cubicBezTo>
                  <a:cubicBezTo>
                    <a:pt x="1338" y="152"/>
                    <a:pt x="1255" y="1"/>
                    <a:pt x="1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1"/>
            <p:cNvSpPr/>
            <p:nvPr/>
          </p:nvSpPr>
          <p:spPr>
            <a:xfrm flipH="1">
              <a:off x="8678178" y="2443596"/>
              <a:ext cx="99965" cy="146383"/>
            </a:xfrm>
            <a:custGeom>
              <a:avLst/>
              <a:gdLst/>
              <a:ahLst/>
              <a:cxnLst/>
              <a:rect l="l" t="t" r="r" b="b"/>
              <a:pathLst>
                <a:path w="1374" h="2012" extrusionOk="0">
                  <a:moveTo>
                    <a:pt x="243" y="0"/>
                  </a:moveTo>
                  <a:cubicBezTo>
                    <a:pt x="168" y="0"/>
                    <a:pt x="86" y="80"/>
                    <a:pt x="129" y="175"/>
                  </a:cubicBezTo>
                  <a:cubicBezTo>
                    <a:pt x="296" y="480"/>
                    <a:pt x="525" y="739"/>
                    <a:pt x="814" y="952"/>
                  </a:cubicBezTo>
                  <a:lnTo>
                    <a:pt x="845" y="952"/>
                  </a:lnTo>
                  <a:cubicBezTo>
                    <a:pt x="799" y="1074"/>
                    <a:pt x="753" y="1181"/>
                    <a:pt x="738" y="1303"/>
                  </a:cubicBezTo>
                  <a:cubicBezTo>
                    <a:pt x="555" y="1257"/>
                    <a:pt x="372" y="1211"/>
                    <a:pt x="190" y="1166"/>
                  </a:cubicBezTo>
                  <a:cubicBezTo>
                    <a:pt x="181" y="1164"/>
                    <a:pt x="172" y="1163"/>
                    <a:pt x="163" y="1163"/>
                  </a:cubicBezTo>
                  <a:cubicBezTo>
                    <a:pt x="45" y="1163"/>
                    <a:pt x="1" y="1350"/>
                    <a:pt x="129" y="1379"/>
                  </a:cubicBezTo>
                  <a:lnTo>
                    <a:pt x="738" y="1531"/>
                  </a:lnTo>
                  <a:cubicBezTo>
                    <a:pt x="753" y="1684"/>
                    <a:pt x="799" y="1821"/>
                    <a:pt x="890" y="1958"/>
                  </a:cubicBezTo>
                  <a:cubicBezTo>
                    <a:pt x="914" y="1996"/>
                    <a:pt x="948" y="2012"/>
                    <a:pt x="982" y="2012"/>
                  </a:cubicBezTo>
                  <a:cubicBezTo>
                    <a:pt x="1056" y="2012"/>
                    <a:pt x="1126" y="1935"/>
                    <a:pt x="1073" y="1851"/>
                  </a:cubicBezTo>
                  <a:cubicBezTo>
                    <a:pt x="860" y="1501"/>
                    <a:pt x="951" y="998"/>
                    <a:pt x="1287" y="754"/>
                  </a:cubicBezTo>
                  <a:cubicBezTo>
                    <a:pt x="1374" y="692"/>
                    <a:pt x="1318" y="548"/>
                    <a:pt x="1237" y="548"/>
                  </a:cubicBezTo>
                  <a:cubicBezTo>
                    <a:pt x="1219" y="548"/>
                    <a:pt x="1199" y="555"/>
                    <a:pt x="1180" y="571"/>
                  </a:cubicBezTo>
                  <a:cubicBezTo>
                    <a:pt x="1089" y="632"/>
                    <a:pt x="1012" y="693"/>
                    <a:pt x="951" y="785"/>
                  </a:cubicBezTo>
                  <a:cubicBezTo>
                    <a:pt x="951" y="770"/>
                    <a:pt x="936" y="754"/>
                    <a:pt x="936" y="754"/>
                  </a:cubicBezTo>
                  <a:cubicBezTo>
                    <a:pt x="677" y="571"/>
                    <a:pt x="464" y="343"/>
                    <a:pt x="327" y="53"/>
                  </a:cubicBezTo>
                  <a:cubicBezTo>
                    <a:pt x="308" y="16"/>
                    <a:pt x="276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3" name="Google Shape;653;p31"/>
          <p:cNvSpPr/>
          <p:nvPr/>
        </p:nvSpPr>
        <p:spPr>
          <a:xfrm>
            <a:off x="5499567" y="669812"/>
            <a:ext cx="10501" cy="9767"/>
          </a:xfrm>
          <a:custGeom>
            <a:avLst/>
            <a:gdLst/>
            <a:ahLst/>
            <a:cxnLst/>
            <a:rect l="l" t="t" r="r" b="b"/>
            <a:pathLst>
              <a:path w="472" h="439" extrusionOk="0">
                <a:moveTo>
                  <a:pt x="319" y="1"/>
                </a:moveTo>
                <a:cubicBezTo>
                  <a:pt x="275" y="1"/>
                  <a:pt x="204" y="42"/>
                  <a:pt x="198" y="98"/>
                </a:cubicBezTo>
                <a:lnTo>
                  <a:pt x="198" y="98"/>
                </a:lnTo>
                <a:cubicBezTo>
                  <a:pt x="195" y="100"/>
                  <a:pt x="190" y="103"/>
                  <a:pt x="182" y="107"/>
                </a:cubicBezTo>
                <a:cubicBezTo>
                  <a:pt x="151" y="138"/>
                  <a:pt x="121" y="153"/>
                  <a:pt x="106" y="168"/>
                </a:cubicBezTo>
                <a:cubicBezTo>
                  <a:pt x="87" y="187"/>
                  <a:pt x="75" y="216"/>
                  <a:pt x="70" y="246"/>
                </a:cubicBezTo>
                <a:lnTo>
                  <a:pt x="70" y="246"/>
                </a:lnTo>
                <a:cubicBezTo>
                  <a:pt x="1" y="296"/>
                  <a:pt x="12" y="414"/>
                  <a:pt x="106" y="427"/>
                </a:cubicBezTo>
                <a:cubicBezTo>
                  <a:pt x="132" y="435"/>
                  <a:pt x="155" y="439"/>
                  <a:pt x="175" y="439"/>
                </a:cubicBezTo>
                <a:cubicBezTo>
                  <a:pt x="233" y="439"/>
                  <a:pt x="269" y="408"/>
                  <a:pt x="312" y="346"/>
                </a:cubicBezTo>
                <a:lnTo>
                  <a:pt x="312" y="346"/>
                </a:lnTo>
                <a:cubicBezTo>
                  <a:pt x="316" y="345"/>
                  <a:pt x="323" y="341"/>
                  <a:pt x="334" y="336"/>
                </a:cubicBezTo>
                <a:cubicBezTo>
                  <a:pt x="349" y="321"/>
                  <a:pt x="380" y="305"/>
                  <a:pt x="395" y="290"/>
                </a:cubicBezTo>
                <a:cubicBezTo>
                  <a:pt x="430" y="255"/>
                  <a:pt x="447" y="220"/>
                  <a:pt x="453" y="178"/>
                </a:cubicBezTo>
                <a:lnTo>
                  <a:pt x="453" y="178"/>
                </a:lnTo>
                <a:cubicBezTo>
                  <a:pt x="454" y="175"/>
                  <a:pt x="455" y="171"/>
                  <a:pt x="456" y="168"/>
                </a:cubicBezTo>
                <a:cubicBezTo>
                  <a:pt x="471" y="153"/>
                  <a:pt x="471" y="123"/>
                  <a:pt x="456" y="107"/>
                </a:cubicBezTo>
                <a:cubicBezTo>
                  <a:pt x="441" y="46"/>
                  <a:pt x="395" y="16"/>
                  <a:pt x="334" y="1"/>
                </a:cubicBezTo>
                <a:close/>
              </a:path>
            </a:pathLst>
          </a:custGeom>
          <a:solidFill>
            <a:srgbClr val="7013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C:\Users\LABKOMSMP\Downloads\logo-talenta-png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797" y="124849"/>
            <a:ext cx="1121203" cy="112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32"/>
          <p:cNvSpPr txBox="1">
            <a:spLocks noGrp="1"/>
          </p:cNvSpPr>
          <p:nvPr>
            <p:ph type="body" idx="1"/>
          </p:nvPr>
        </p:nvSpPr>
        <p:spPr>
          <a:xfrm>
            <a:off x="701600" y="1158650"/>
            <a:ext cx="7715700" cy="3025500"/>
          </a:xfrm>
          <a:prstGeom prst="rect">
            <a:avLst/>
          </a:prstGeom>
        </p:spPr>
        <p:txBody>
          <a:bodyPr spcFirstLastPara="1" wrap="square" lIns="0" tIns="182875" rIns="0" bIns="0" anchor="t" anchorCtr="0">
            <a:no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400" dirty="0" smtClean="0">
                <a:latin typeface="Century Gothic" pitchFamily="34" charset="0"/>
              </a:rPr>
              <a:t>Kegiatan yang dilakukan bersama keluarga.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400" dirty="0" smtClean="0">
                <a:solidFill>
                  <a:schemeClr val="lt1"/>
                </a:solidFill>
                <a:latin typeface="Century Gothic" pitchFamily="34" charset="0"/>
                <a:sym typeface="Montserrat"/>
              </a:rPr>
              <a:t>Ungkapan terimakasih.</a:t>
            </a:r>
            <a:endParaRPr sz="2400" dirty="0">
              <a:solidFill>
                <a:schemeClr val="lt1"/>
              </a:solidFill>
              <a:latin typeface="Century Gothic" pitchFamily="34" charset="0"/>
              <a:sym typeface="Montserra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latin typeface="Century Gothic" pitchFamily="34" charset="0"/>
              </a:rPr>
              <a:t>Materi Pembelajaran</a:t>
            </a:r>
            <a:endParaRPr lang="id-ID" b="1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5"/>
          <p:cNvSpPr txBox="1">
            <a:spLocks noGrp="1"/>
          </p:cNvSpPr>
          <p:nvPr>
            <p:ph type="subTitle" idx="1"/>
          </p:nvPr>
        </p:nvSpPr>
        <p:spPr>
          <a:xfrm>
            <a:off x="373224" y="998744"/>
            <a:ext cx="5514392" cy="33920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id-ID" sz="1600" dirty="0">
                <a:latin typeface="Century Gothic" pitchFamily="34" charset="0"/>
              </a:rPr>
              <a:t>b</a:t>
            </a:r>
            <a:r>
              <a:rPr lang="id-ID" sz="1600" dirty="0" smtClean="0">
                <a:latin typeface="Century Gothic" pitchFamily="34" charset="0"/>
              </a:rPr>
              <a:t>erterima </a:t>
            </a:r>
            <a:r>
              <a:rPr lang="id-ID" sz="1600" dirty="0">
                <a:latin typeface="Century Gothic" pitchFamily="34" charset="0"/>
              </a:rPr>
              <a:t>k</a:t>
            </a:r>
            <a:r>
              <a:rPr lang="id-ID" sz="1600" dirty="0" smtClean="0">
                <a:latin typeface="Century Gothic" pitchFamily="34" charset="0"/>
              </a:rPr>
              <a:t>asih</a:t>
            </a:r>
            <a:endParaRPr lang="id-ID" sz="1600" dirty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1600" b="0" dirty="0">
                <a:latin typeface="Century Gothic" pitchFamily="34" charset="0"/>
              </a:rPr>
              <a:t>s</a:t>
            </a:r>
            <a:r>
              <a:rPr lang="id-ID" sz="1600" b="0" dirty="0" smtClean="0">
                <a:latin typeface="Century Gothic" pitchFamily="34" charset="0"/>
              </a:rPr>
              <a:t>iti </a:t>
            </a:r>
            <a:r>
              <a:rPr lang="id-ID" sz="1600" b="0" dirty="0">
                <a:latin typeface="Century Gothic" pitchFamily="34" charset="0"/>
              </a:rPr>
              <a:t>sedang makan malam bersama keluarganya.</a:t>
            </a:r>
          </a:p>
          <a:p>
            <a:pPr>
              <a:lnSpc>
                <a:spcPct val="150000"/>
              </a:lnSpc>
            </a:pPr>
            <a:r>
              <a:rPr lang="id-ID" sz="1600" b="0" dirty="0">
                <a:latin typeface="Century Gothic" pitchFamily="34" charset="0"/>
              </a:rPr>
              <a:t>s</a:t>
            </a:r>
            <a:r>
              <a:rPr lang="sv-SE" sz="1600" b="0" dirty="0" smtClean="0">
                <a:latin typeface="Century Gothic" pitchFamily="34" charset="0"/>
              </a:rPr>
              <a:t>ebelum </a:t>
            </a:r>
            <a:r>
              <a:rPr lang="sv-SE" sz="1600" b="0" dirty="0">
                <a:latin typeface="Century Gothic" pitchFamily="34" charset="0"/>
              </a:rPr>
              <a:t>makan, </a:t>
            </a:r>
            <a:r>
              <a:rPr lang="id-ID" sz="1600" b="0" dirty="0" smtClean="0">
                <a:latin typeface="Century Gothic" pitchFamily="34" charset="0"/>
              </a:rPr>
              <a:t>s</a:t>
            </a:r>
            <a:r>
              <a:rPr lang="sv-SE" sz="1600" b="0" dirty="0" smtClean="0">
                <a:latin typeface="Century Gothic" pitchFamily="34" charset="0"/>
              </a:rPr>
              <a:t>iti </a:t>
            </a:r>
            <a:r>
              <a:rPr lang="sv-SE" sz="1600" b="0" dirty="0">
                <a:latin typeface="Century Gothic" pitchFamily="34" charset="0"/>
              </a:rPr>
              <a:t>baca doa terlebih dahulu.</a:t>
            </a:r>
          </a:p>
          <a:p>
            <a:pPr>
              <a:lnSpc>
                <a:spcPct val="150000"/>
              </a:lnSpc>
            </a:pPr>
            <a:r>
              <a:rPr lang="id-ID" sz="1600" b="0" dirty="0">
                <a:latin typeface="Century Gothic" pitchFamily="34" charset="0"/>
              </a:rPr>
              <a:t>s</a:t>
            </a:r>
            <a:r>
              <a:rPr lang="fi-FI" sz="1600" b="0" dirty="0" smtClean="0">
                <a:latin typeface="Century Gothic" pitchFamily="34" charset="0"/>
              </a:rPr>
              <a:t>iti </a:t>
            </a:r>
            <a:r>
              <a:rPr lang="fi-FI" sz="1600" b="0" dirty="0">
                <a:latin typeface="Century Gothic" pitchFamily="34" charset="0"/>
              </a:rPr>
              <a:t>berterima kasih kepada </a:t>
            </a:r>
            <a:r>
              <a:rPr lang="id-ID" sz="1600" b="0" dirty="0" smtClean="0">
                <a:latin typeface="Century Gothic" pitchFamily="34" charset="0"/>
              </a:rPr>
              <a:t>t</a:t>
            </a:r>
            <a:r>
              <a:rPr lang="fi-FI" sz="1600" b="0" dirty="0" smtClean="0">
                <a:latin typeface="Century Gothic" pitchFamily="34" charset="0"/>
              </a:rPr>
              <a:t>uhan</a:t>
            </a:r>
            <a:endParaRPr lang="fi-FI" sz="1600" b="0" dirty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1600" b="0" dirty="0">
                <a:latin typeface="Century Gothic" pitchFamily="34" charset="0"/>
              </a:rPr>
              <a:t>atas makanan yang diberikan.</a:t>
            </a:r>
          </a:p>
          <a:p>
            <a:pPr>
              <a:lnSpc>
                <a:spcPct val="150000"/>
              </a:lnSpc>
            </a:pPr>
            <a:r>
              <a:rPr lang="id-ID" sz="1600" b="0" dirty="0">
                <a:latin typeface="Century Gothic" pitchFamily="34" charset="0"/>
              </a:rPr>
              <a:t>s</a:t>
            </a:r>
            <a:r>
              <a:rPr lang="id-ID" sz="1600" b="0" dirty="0" smtClean="0">
                <a:latin typeface="Century Gothic" pitchFamily="34" charset="0"/>
              </a:rPr>
              <a:t>iti </a:t>
            </a:r>
            <a:r>
              <a:rPr lang="id-ID" sz="1600" b="0" dirty="0">
                <a:latin typeface="Century Gothic" pitchFamily="34" charset="0"/>
              </a:rPr>
              <a:t>makan dengan lahap.</a:t>
            </a:r>
          </a:p>
          <a:p>
            <a:pPr>
              <a:lnSpc>
                <a:spcPct val="150000"/>
              </a:lnSpc>
            </a:pPr>
            <a:r>
              <a:rPr lang="id-ID" sz="1600" b="0" dirty="0">
                <a:latin typeface="Century Gothic" pitchFamily="34" charset="0"/>
              </a:rPr>
              <a:t>s</a:t>
            </a:r>
            <a:r>
              <a:rPr lang="id-ID" sz="1600" b="0" dirty="0" smtClean="0">
                <a:latin typeface="Century Gothic" pitchFamily="34" charset="0"/>
              </a:rPr>
              <a:t>iti </a:t>
            </a:r>
            <a:r>
              <a:rPr lang="id-ID" sz="1600" b="0" dirty="0">
                <a:latin typeface="Century Gothic" pitchFamily="34" charset="0"/>
              </a:rPr>
              <a:t>juga berterima kasih kepada orang tuanya.</a:t>
            </a:r>
          </a:p>
          <a:p>
            <a:pPr>
              <a:lnSpc>
                <a:spcPct val="150000"/>
              </a:lnSpc>
            </a:pPr>
            <a:r>
              <a:rPr lang="id-ID" sz="1600" b="0" dirty="0">
                <a:latin typeface="Century Gothic" pitchFamily="34" charset="0"/>
              </a:rPr>
              <a:t>o</a:t>
            </a:r>
            <a:r>
              <a:rPr lang="fi-FI" sz="1600" b="0" dirty="0" smtClean="0">
                <a:latin typeface="Century Gothic" pitchFamily="34" charset="0"/>
              </a:rPr>
              <a:t>rang </a:t>
            </a:r>
            <a:r>
              <a:rPr lang="fi-FI" sz="1600" b="0" dirty="0">
                <a:latin typeface="Century Gothic" pitchFamily="34" charset="0"/>
              </a:rPr>
              <a:t>tua </a:t>
            </a:r>
            <a:r>
              <a:rPr lang="id-ID" sz="1600" b="0" dirty="0" smtClean="0">
                <a:latin typeface="Century Gothic" pitchFamily="34" charset="0"/>
              </a:rPr>
              <a:t>s</a:t>
            </a:r>
            <a:r>
              <a:rPr lang="fi-FI" sz="1600" b="0" dirty="0" smtClean="0">
                <a:latin typeface="Century Gothic" pitchFamily="34" charset="0"/>
              </a:rPr>
              <a:t>iti </a:t>
            </a:r>
            <a:r>
              <a:rPr lang="fi-FI" sz="1600" b="0" dirty="0">
                <a:latin typeface="Century Gothic" pitchFamily="34" charset="0"/>
              </a:rPr>
              <a:t>telah menyiapkan makanan</a:t>
            </a:r>
          </a:p>
          <a:p>
            <a:pPr>
              <a:lnSpc>
                <a:spcPct val="150000"/>
              </a:lnSpc>
            </a:pPr>
            <a:r>
              <a:rPr lang="id-ID" sz="1600" b="0" dirty="0">
                <a:latin typeface="Century Gothic" pitchFamily="34" charset="0"/>
              </a:rPr>
              <a:t>untuk anak-anaknya.</a:t>
            </a:r>
            <a:endParaRPr sz="1600" b="0" dirty="0">
              <a:latin typeface="Century Gothic" pitchFamily="34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86" name="Google Shape;686;p35"/>
          <p:cNvSpPr txBox="1">
            <a:spLocks noGrp="1"/>
          </p:cNvSpPr>
          <p:nvPr>
            <p:ph type="title"/>
          </p:nvPr>
        </p:nvSpPr>
        <p:spPr>
          <a:xfrm>
            <a:off x="142314" y="76351"/>
            <a:ext cx="2950200" cy="7820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b="1" dirty="0" smtClean="0">
                <a:latin typeface="Century Gothic" pitchFamily="34" charset="0"/>
              </a:rPr>
              <a:t>bacaan</a:t>
            </a:r>
            <a:endParaRPr sz="2400" b="1" dirty="0">
              <a:latin typeface="Century Gothic" pitchFamily="34" charset="0"/>
            </a:endParaRPr>
          </a:p>
        </p:txBody>
      </p:sp>
      <p:grpSp>
        <p:nvGrpSpPr>
          <p:cNvPr id="687" name="Google Shape;687;p35"/>
          <p:cNvGrpSpPr/>
          <p:nvPr/>
        </p:nvGrpSpPr>
        <p:grpSpPr>
          <a:xfrm flipH="1">
            <a:off x="6084244" y="975619"/>
            <a:ext cx="2336229" cy="5326970"/>
            <a:chOff x="3637425" y="2308950"/>
            <a:chExt cx="703175" cy="1603350"/>
          </a:xfrm>
        </p:grpSpPr>
        <p:sp>
          <p:nvSpPr>
            <p:cNvPr id="688" name="Google Shape;688;p35"/>
            <p:cNvSpPr/>
            <p:nvPr/>
          </p:nvSpPr>
          <p:spPr>
            <a:xfrm>
              <a:off x="3738375" y="3000050"/>
              <a:ext cx="452525" cy="531125"/>
            </a:xfrm>
            <a:custGeom>
              <a:avLst/>
              <a:gdLst/>
              <a:ahLst/>
              <a:cxnLst/>
              <a:rect l="l" t="t" r="r" b="b"/>
              <a:pathLst>
                <a:path w="18101" h="21245" extrusionOk="0">
                  <a:moveTo>
                    <a:pt x="11709" y="1"/>
                  </a:moveTo>
                  <a:cubicBezTo>
                    <a:pt x="11561" y="1"/>
                    <a:pt x="11416" y="19"/>
                    <a:pt x="11275" y="36"/>
                  </a:cubicBezTo>
                  <a:cubicBezTo>
                    <a:pt x="10772" y="82"/>
                    <a:pt x="10285" y="188"/>
                    <a:pt x="9812" y="326"/>
                  </a:cubicBezTo>
                  <a:cubicBezTo>
                    <a:pt x="8228" y="783"/>
                    <a:pt x="6780" y="1682"/>
                    <a:pt x="5653" y="2885"/>
                  </a:cubicBezTo>
                  <a:cubicBezTo>
                    <a:pt x="5622" y="2885"/>
                    <a:pt x="5577" y="2900"/>
                    <a:pt x="5546" y="2916"/>
                  </a:cubicBezTo>
                  <a:cubicBezTo>
                    <a:pt x="4647" y="3418"/>
                    <a:pt x="3703" y="3952"/>
                    <a:pt x="3078" y="4805"/>
                  </a:cubicBezTo>
                  <a:cubicBezTo>
                    <a:pt x="2743" y="5277"/>
                    <a:pt x="2575" y="5826"/>
                    <a:pt x="2438" y="6389"/>
                  </a:cubicBezTo>
                  <a:cubicBezTo>
                    <a:pt x="2270" y="7014"/>
                    <a:pt x="2149" y="7654"/>
                    <a:pt x="2042" y="8294"/>
                  </a:cubicBezTo>
                  <a:cubicBezTo>
                    <a:pt x="2042" y="8324"/>
                    <a:pt x="2027" y="8355"/>
                    <a:pt x="2027" y="8385"/>
                  </a:cubicBezTo>
                  <a:cubicBezTo>
                    <a:pt x="610" y="9635"/>
                    <a:pt x="46" y="11554"/>
                    <a:pt x="16" y="13383"/>
                  </a:cubicBezTo>
                  <a:cubicBezTo>
                    <a:pt x="0" y="14465"/>
                    <a:pt x="137" y="15546"/>
                    <a:pt x="305" y="16613"/>
                  </a:cubicBezTo>
                  <a:cubicBezTo>
                    <a:pt x="457" y="17512"/>
                    <a:pt x="671" y="18472"/>
                    <a:pt x="1280" y="19188"/>
                  </a:cubicBezTo>
                  <a:cubicBezTo>
                    <a:pt x="1676" y="19675"/>
                    <a:pt x="2270" y="20026"/>
                    <a:pt x="2895" y="20102"/>
                  </a:cubicBezTo>
                  <a:cubicBezTo>
                    <a:pt x="2910" y="20163"/>
                    <a:pt x="2941" y="20208"/>
                    <a:pt x="3017" y="20239"/>
                  </a:cubicBezTo>
                  <a:cubicBezTo>
                    <a:pt x="3505" y="20437"/>
                    <a:pt x="3977" y="20650"/>
                    <a:pt x="4480" y="20833"/>
                  </a:cubicBezTo>
                  <a:cubicBezTo>
                    <a:pt x="4967" y="21031"/>
                    <a:pt x="5470" y="21184"/>
                    <a:pt x="6003" y="21184"/>
                  </a:cubicBezTo>
                  <a:cubicBezTo>
                    <a:pt x="6369" y="21184"/>
                    <a:pt x="6735" y="21138"/>
                    <a:pt x="7100" y="21062"/>
                  </a:cubicBezTo>
                  <a:lnTo>
                    <a:pt x="7100" y="21062"/>
                  </a:lnTo>
                  <a:cubicBezTo>
                    <a:pt x="7085" y="21153"/>
                    <a:pt x="7146" y="21244"/>
                    <a:pt x="7283" y="21244"/>
                  </a:cubicBezTo>
                  <a:cubicBezTo>
                    <a:pt x="7710" y="21199"/>
                    <a:pt x="8121" y="21031"/>
                    <a:pt x="8426" y="20726"/>
                  </a:cubicBezTo>
                  <a:cubicBezTo>
                    <a:pt x="8761" y="20422"/>
                    <a:pt x="8944" y="19980"/>
                    <a:pt x="9096" y="19569"/>
                  </a:cubicBezTo>
                  <a:cubicBezTo>
                    <a:pt x="9401" y="18715"/>
                    <a:pt x="9629" y="17832"/>
                    <a:pt x="9888" y="16963"/>
                  </a:cubicBezTo>
                  <a:cubicBezTo>
                    <a:pt x="9912" y="16975"/>
                    <a:pt x="9938" y="16982"/>
                    <a:pt x="9963" y="16982"/>
                  </a:cubicBezTo>
                  <a:cubicBezTo>
                    <a:pt x="10004" y="16982"/>
                    <a:pt x="10043" y="16964"/>
                    <a:pt x="10071" y="16917"/>
                  </a:cubicBezTo>
                  <a:cubicBezTo>
                    <a:pt x="11793" y="15028"/>
                    <a:pt x="13530" y="13169"/>
                    <a:pt x="15206" y="11250"/>
                  </a:cubicBezTo>
                  <a:cubicBezTo>
                    <a:pt x="15968" y="10381"/>
                    <a:pt x="16653" y="9467"/>
                    <a:pt x="17080" y="8401"/>
                  </a:cubicBezTo>
                  <a:cubicBezTo>
                    <a:pt x="17537" y="7288"/>
                    <a:pt x="17750" y="6115"/>
                    <a:pt x="17903" y="4942"/>
                  </a:cubicBezTo>
                  <a:cubicBezTo>
                    <a:pt x="18055" y="3708"/>
                    <a:pt x="18101" y="2443"/>
                    <a:pt x="18024" y="1194"/>
                  </a:cubicBezTo>
                  <a:cubicBezTo>
                    <a:pt x="18009" y="950"/>
                    <a:pt x="17979" y="722"/>
                    <a:pt x="17735" y="615"/>
                  </a:cubicBezTo>
                  <a:cubicBezTo>
                    <a:pt x="17476" y="493"/>
                    <a:pt x="17156" y="478"/>
                    <a:pt x="16882" y="417"/>
                  </a:cubicBezTo>
                  <a:cubicBezTo>
                    <a:pt x="16592" y="356"/>
                    <a:pt x="16303" y="280"/>
                    <a:pt x="16013" y="249"/>
                  </a:cubicBezTo>
                  <a:cubicBezTo>
                    <a:pt x="15985" y="246"/>
                    <a:pt x="15957" y="245"/>
                    <a:pt x="15930" y="245"/>
                  </a:cubicBezTo>
                  <a:cubicBezTo>
                    <a:pt x="15698" y="245"/>
                    <a:pt x="15519" y="358"/>
                    <a:pt x="15328" y="508"/>
                  </a:cubicBezTo>
                  <a:cubicBezTo>
                    <a:pt x="14963" y="786"/>
                    <a:pt x="14542" y="951"/>
                    <a:pt x="14065" y="951"/>
                  </a:cubicBezTo>
                  <a:cubicBezTo>
                    <a:pt x="14044" y="951"/>
                    <a:pt x="14023" y="951"/>
                    <a:pt x="14002" y="950"/>
                  </a:cubicBezTo>
                  <a:cubicBezTo>
                    <a:pt x="13499" y="950"/>
                    <a:pt x="13058" y="752"/>
                    <a:pt x="12677" y="417"/>
                  </a:cubicBezTo>
                  <a:cubicBezTo>
                    <a:pt x="12479" y="265"/>
                    <a:pt x="12280" y="97"/>
                    <a:pt x="12037" y="36"/>
                  </a:cubicBezTo>
                  <a:cubicBezTo>
                    <a:pt x="11927" y="10"/>
                    <a:pt x="11818" y="1"/>
                    <a:pt x="117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5"/>
            <p:cNvSpPr/>
            <p:nvPr/>
          </p:nvSpPr>
          <p:spPr>
            <a:xfrm>
              <a:off x="3734950" y="3210000"/>
              <a:ext cx="192750" cy="326050"/>
            </a:xfrm>
            <a:custGeom>
              <a:avLst/>
              <a:gdLst/>
              <a:ahLst/>
              <a:cxnLst/>
              <a:rect l="l" t="t" r="r" b="b"/>
              <a:pathLst>
                <a:path w="7710" h="13042" extrusionOk="0">
                  <a:moveTo>
                    <a:pt x="2447" y="1"/>
                  </a:moveTo>
                  <a:cubicBezTo>
                    <a:pt x="2373" y="1"/>
                    <a:pt x="2304" y="42"/>
                    <a:pt x="2286" y="140"/>
                  </a:cubicBezTo>
                  <a:cubicBezTo>
                    <a:pt x="1889" y="2410"/>
                    <a:pt x="1798" y="4726"/>
                    <a:pt x="2027" y="7011"/>
                  </a:cubicBezTo>
                  <a:cubicBezTo>
                    <a:pt x="2194" y="8672"/>
                    <a:pt x="2453" y="10561"/>
                    <a:pt x="3596" y="11841"/>
                  </a:cubicBezTo>
                  <a:cubicBezTo>
                    <a:pt x="3124" y="11704"/>
                    <a:pt x="2682" y="11506"/>
                    <a:pt x="2270" y="11231"/>
                  </a:cubicBezTo>
                  <a:cubicBezTo>
                    <a:pt x="1722" y="10835"/>
                    <a:pt x="1356" y="10256"/>
                    <a:pt x="1097" y="9632"/>
                  </a:cubicBezTo>
                  <a:cubicBezTo>
                    <a:pt x="564" y="8260"/>
                    <a:pt x="472" y="6767"/>
                    <a:pt x="427" y="5305"/>
                  </a:cubicBezTo>
                  <a:cubicBezTo>
                    <a:pt x="412" y="4482"/>
                    <a:pt x="335" y="3629"/>
                    <a:pt x="625" y="2852"/>
                  </a:cubicBezTo>
                  <a:cubicBezTo>
                    <a:pt x="671" y="2712"/>
                    <a:pt x="553" y="2618"/>
                    <a:pt x="437" y="2618"/>
                  </a:cubicBezTo>
                  <a:cubicBezTo>
                    <a:pt x="362" y="2618"/>
                    <a:pt x="289" y="2656"/>
                    <a:pt x="259" y="2745"/>
                  </a:cubicBezTo>
                  <a:cubicBezTo>
                    <a:pt x="0" y="3476"/>
                    <a:pt x="31" y="4269"/>
                    <a:pt x="46" y="5030"/>
                  </a:cubicBezTo>
                  <a:cubicBezTo>
                    <a:pt x="61" y="5823"/>
                    <a:pt x="92" y="6600"/>
                    <a:pt x="183" y="7377"/>
                  </a:cubicBezTo>
                  <a:cubicBezTo>
                    <a:pt x="274" y="8154"/>
                    <a:pt x="427" y="8916"/>
                    <a:pt x="701" y="9632"/>
                  </a:cubicBezTo>
                  <a:cubicBezTo>
                    <a:pt x="960" y="10302"/>
                    <a:pt x="1310" y="10942"/>
                    <a:pt x="1874" y="11399"/>
                  </a:cubicBezTo>
                  <a:cubicBezTo>
                    <a:pt x="2484" y="11902"/>
                    <a:pt x="3245" y="12146"/>
                    <a:pt x="3992" y="12359"/>
                  </a:cubicBezTo>
                  <a:cubicBezTo>
                    <a:pt x="4005" y="12363"/>
                    <a:pt x="4019" y="12365"/>
                    <a:pt x="4032" y="12365"/>
                  </a:cubicBezTo>
                  <a:cubicBezTo>
                    <a:pt x="4064" y="12365"/>
                    <a:pt x="4097" y="12354"/>
                    <a:pt x="4129" y="12344"/>
                  </a:cubicBezTo>
                  <a:cubicBezTo>
                    <a:pt x="4160" y="12374"/>
                    <a:pt x="4190" y="12389"/>
                    <a:pt x="4221" y="12420"/>
                  </a:cubicBezTo>
                  <a:cubicBezTo>
                    <a:pt x="4632" y="12725"/>
                    <a:pt x="5104" y="12923"/>
                    <a:pt x="5622" y="12999"/>
                  </a:cubicBezTo>
                  <a:cubicBezTo>
                    <a:pt x="5825" y="13029"/>
                    <a:pt x="6030" y="13041"/>
                    <a:pt x="6236" y="13041"/>
                  </a:cubicBezTo>
                  <a:cubicBezTo>
                    <a:pt x="6646" y="13041"/>
                    <a:pt x="7060" y="12994"/>
                    <a:pt x="7466" y="12953"/>
                  </a:cubicBezTo>
                  <a:cubicBezTo>
                    <a:pt x="7700" y="12924"/>
                    <a:pt x="7709" y="12571"/>
                    <a:pt x="7493" y="12571"/>
                  </a:cubicBezTo>
                  <a:cubicBezTo>
                    <a:pt x="7484" y="12571"/>
                    <a:pt x="7475" y="12571"/>
                    <a:pt x="7466" y="12572"/>
                  </a:cubicBezTo>
                  <a:cubicBezTo>
                    <a:pt x="7080" y="12614"/>
                    <a:pt x="6692" y="12653"/>
                    <a:pt x="6310" y="12653"/>
                  </a:cubicBezTo>
                  <a:cubicBezTo>
                    <a:pt x="5711" y="12653"/>
                    <a:pt x="5126" y="12557"/>
                    <a:pt x="4586" y="12222"/>
                  </a:cubicBezTo>
                  <a:cubicBezTo>
                    <a:pt x="3840" y="11734"/>
                    <a:pt x="3322" y="10972"/>
                    <a:pt x="3017" y="10150"/>
                  </a:cubicBezTo>
                  <a:cubicBezTo>
                    <a:pt x="2651" y="9175"/>
                    <a:pt x="2514" y="8139"/>
                    <a:pt x="2407" y="7118"/>
                  </a:cubicBezTo>
                  <a:cubicBezTo>
                    <a:pt x="2301" y="6051"/>
                    <a:pt x="2255" y="4954"/>
                    <a:pt x="2286" y="3888"/>
                  </a:cubicBezTo>
                  <a:cubicBezTo>
                    <a:pt x="2316" y="2654"/>
                    <a:pt x="2438" y="1435"/>
                    <a:pt x="2651" y="231"/>
                  </a:cubicBezTo>
                  <a:cubicBezTo>
                    <a:pt x="2679" y="94"/>
                    <a:pt x="2558" y="1"/>
                    <a:pt x="24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5"/>
            <p:cNvSpPr/>
            <p:nvPr/>
          </p:nvSpPr>
          <p:spPr>
            <a:xfrm>
              <a:off x="3930725" y="3808050"/>
              <a:ext cx="188625" cy="104250"/>
            </a:xfrm>
            <a:custGeom>
              <a:avLst/>
              <a:gdLst/>
              <a:ahLst/>
              <a:cxnLst/>
              <a:rect l="l" t="t" r="r" b="b"/>
              <a:pathLst>
                <a:path w="7545" h="4170" extrusionOk="0">
                  <a:moveTo>
                    <a:pt x="0" y="1"/>
                  </a:moveTo>
                  <a:lnTo>
                    <a:pt x="0" y="1966"/>
                  </a:lnTo>
                  <a:cubicBezTo>
                    <a:pt x="0" y="1966"/>
                    <a:pt x="3139" y="4023"/>
                    <a:pt x="5394" y="4160"/>
                  </a:cubicBezTo>
                  <a:cubicBezTo>
                    <a:pt x="5494" y="4167"/>
                    <a:pt x="5588" y="4169"/>
                    <a:pt x="5676" y="4169"/>
                  </a:cubicBezTo>
                  <a:cubicBezTo>
                    <a:pt x="7545" y="4169"/>
                    <a:pt x="6598" y="2825"/>
                    <a:pt x="5623" y="2286"/>
                  </a:cubicBezTo>
                  <a:lnTo>
                    <a:pt x="5150" y="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5"/>
            <p:cNvSpPr/>
            <p:nvPr/>
          </p:nvSpPr>
          <p:spPr>
            <a:xfrm>
              <a:off x="4116600" y="3803500"/>
              <a:ext cx="188675" cy="104225"/>
            </a:xfrm>
            <a:custGeom>
              <a:avLst/>
              <a:gdLst/>
              <a:ahLst/>
              <a:cxnLst/>
              <a:rect l="l" t="t" r="r" b="b"/>
              <a:pathLst>
                <a:path w="7547" h="4169" extrusionOk="0">
                  <a:moveTo>
                    <a:pt x="1" y="0"/>
                  </a:moveTo>
                  <a:lnTo>
                    <a:pt x="1" y="1966"/>
                  </a:lnTo>
                  <a:cubicBezTo>
                    <a:pt x="1" y="1966"/>
                    <a:pt x="3139" y="4022"/>
                    <a:pt x="5394" y="4160"/>
                  </a:cubicBezTo>
                  <a:cubicBezTo>
                    <a:pt x="5495" y="4166"/>
                    <a:pt x="5588" y="4169"/>
                    <a:pt x="5676" y="4169"/>
                  </a:cubicBezTo>
                  <a:cubicBezTo>
                    <a:pt x="7546" y="4169"/>
                    <a:pt x="6612" y="2824"/>
                    <a:pt x="5623" y="2286"/>
                  </a:cubicBezTo>
                  <a:lnTo>
                    <a:pt x="5150" y="4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5"/>
            <p:cNvSpPr/>
            <p:nvPr/>
          </p:nvSpPr>
          <p:spPr>
            <a:xfrm>
              <a:off x="3921575" y="3346425"/>
              <a:ext cx="337900" cy="498225"/>
            </a:xfrm>
            <a:custGeom>
              <a:avLst/>
              <a:gdLst/>
              <a:ahLst/>
              <a:cxnLst/>
              <a:rect l="l" t="t" r="r" b="b"/>
              <a:pathLst>
                <a:path w="13516" h="19929" extrusionOk="0">
                  <a:moveTo>
                    <a:pt x="534" y="0"/>
                  </a:moveTo>
                  <a:lnTo>
                    <a:pt x="1" y="18923"/>
                  </a:lnTo>
                  <a:cubicBezTo>
                    <a:pt x="1" y="18923"/>
                    <a:pt x="1538" y="19929"/>
                    <a:pt x="3501" y="19929"/>
                  </a:cubicBezTo>
                  <a:cubicBezTo>
                    <a:pt x="4239" y="19929"/>
                    <a:pt x="5037" y="19787"/>
                    <a:pt x="5836" y="19395"/>
                  </a:cubicBezTo>
                  <a:lnTo>
                    <a:pt x="6537" y="4769"/>
                  </a:lnTo>
                  <a:lnTo>
                    <a:pt x="7025" y="4845"/>
                  </a:lnTo>
                  <a:lnTo>
                    <a:pt x="7558" y="19075"/>
                  </a:lnTo>
                  <a:cubicBezTo>
                    <a:pt x="7558" y="19075"/>
                    <a:pt x="9133" y="19607"/>
                    <a:pt x="10704" y="19607"/>
                  </a:cubicBezTo>
                  <a:cubicBezTo>
                    <a:pt x="11845" y="19607"/>
                    <a:pt x="12983" y="19327"/>
                    <a:pt x="13515" y="18359"/>
                  </a:cubicBezTo>
                  <a:lnTo>
                    <a:pt x="115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5"/>
            <p:cNvSpPr/>
            <p:nvPr/>
          </p:nvSpPr>
          <p:spPr>
            <a:xfrm>
              <a:off x="4050000" y="3457475"/>
              <a:ext cx="91800" cy="14775"/>
            </a:xfrm>
            <a:custGeom>
              <a:avLst/>
              <a:gdLst/>
              <a:ahLst/>
              <a:cxnLst/>
              <a:rect l="l" t="t" r="r" b="b"/>
              <a:pathLst>
                <a:path w="3672" h="591" extrusionOk="0">
                  <a:moveTo>
                    <a:pt x="265" y="0"/>
                  </a:moveTo>
                  <a:cubicBezTo>
                    <a:pt x="62" y="0"/>
                    <a:pt x="1" y="316"/>
                    <a:pt x="212" y="373"/>
                  </a:cubicBezTo>
                  <a:cubicBezTo>
                    <a:pt x="805" y="517"/>
                    <a:pt x="1408" y="590"/>
                    <a:pt x="2012" y="590"/>
                  </a:cubicBezTo>
                  <a:cubicBezTo>
                    <a:pt x="2494" y="590"/>
                    <a:pt x="2977" y="543"/>
                    <a:pt x="3457" y="449"/>
                  </a:cubicBezTo>
                  <a:cubicBezTo>
                    <a:pt x="3672" y="406"/>
                    <a:pt x="3604" y="79"/>
                    <a:pt x="3391" y="79"/>
                  </a:cubicBezTo>
                  <a:cubicBezTo>
                    <a:pt x="3378" y="79"/>
                    <a:pt x="3365" y="80"/>
                    <a:pt x="3350" y="83"/>
                  </a:cubicBezTo>
                  <a:cubicBezTo>
                    <a:pt x="2908" y="170"/>
                    <a:pt x="2460" y="213"/>
                    <a:pt x="2012" y="213"/>
                  </a:cubicBezTo>
                  <a:cubicBezTo>
                    <a:pt x="1442" y="213"/>
                    <a:pt x="873" y="144"/>
                    <a:pt x="318" y="7"/>
                  </a:cubicBezTo>
                  <a:cubicBezTo>
                    <a:pt x="300" y="2"/>
                    <a:pt x="282" y="0"/>
                    <a:pt x="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5"/>
            <p:cNvSpPr/>
            <p:nvPr/>
          </p:nvSpPr>
          <p:spPr>
            <a:xfrm>
              <a:off x="4005375" y="3279000"/>
              <a:ext cx="150100" cy="119250"/>
            </a:xfrm>
            <a:custGeom>
              <a:avLst/>
              <a:gdLst/>
              <a:ahLst/>
              <a:cxnLst/>
              <a:rect l="l" t="t" r="r" b="b"/>
              <a:pathLst>
                <a:path w="6004" h="4770" extrusionOk="0">
                  <a:moveTo>
                    <a:pt x="4557" y="0"/>
                  </a:moveTo>
                  <a:cubicBezTo>
                    <a:pt x="4114" y="0"/>
                    <a:pt x="3664" y="87"/>
                    <a:pt x="3231" y="168"/>
                  </a:cubicBezTo>
                  <a:cubicBezTo>
                    <a:pt x="3063" y="214"/>
                    <a:pt x="2865" y="275"/>
                    <a:pt x="2697" y="275"/>
                  </a:cubicBezTo>
                  <a:cubicBezTo>
                    <a:pt x="2545" y="259"/>
                    <a:pt x="2393" y="137"/>
                    <a:pt x="2240" y="107"/>
                  </a:cubicBezTo>
                  <a:cubicBezTo>
                    <a:pt x="2167" y="93"/>
                    <a:pt x="2094" y="86"/>
                    <a:pt x="2020" y="86"/>
                  </a:cubicBezTo>
                  <a:cubicBezTo>
                    <a:pt x="1772" y="86"/>
                    <a:pt x="1526" y="164"/>
                    <a:pt x="1326" y="305"/>
                  </a:cubicBezTo>
                  <a:cubicBezTo>
                    <a:pt x="1235" y="381"/>
                    <a:pt x="1235" y="488"/>
                    <a:pt x="1281" y="564"/>
                  </a:cubicBezTo>
                  <a:cubicBezTo>
                    <a:pt x="976" y="1859"/>
                    <a:pt x="564" y="3108"/>
                    <a:pt x="46" y="4327"/>
                  </a:cubicBezTo>
                  <a:cubicBezTo>
                    <a:pt x="1" y="4434"/>
                    <a:pt x="46" y="4541"/>
                    <a:pt x="123" y="4586"/>
                  </a:cubicBezTo>
                  <a:cubicBezTo>
                    <a:pt x="138" y="4647"/>
                    <a:pt x="184" y="4693"/>
                    <a:pt x="260" y="4708"/>
                  </a:cubicBezTo>
                  <a:cubicBezTo>
                    <a:pt x="459" y="4750"/>
                    <a:pt x="656" y="4770"/>
                    <a:pt x="849" y="4770"/>
                  </a:cubicBezTo>
                  <a:cubicBezTo>
                    <a:pt x="1500" y="4770"/>
                    <a:pt x="2115" y="4549"/>
                    <a:pt x="2667" y="4221"/>
                  </a:cubicBezTo>
                  <a:cubicBezTo>
                    <a:pt x="3000" y="4292"/>
                    <a:pt x="3341" y="4328"/>
                    <a:pt x="3682" y="4328"/>
                  </a:cubicBezTo>
                  <a:cubicBezTo>
                    <a:pt x="4431" y="4328"/>
                    <a:pt x="5181" y="4155"/>
                    <a:pt x="5851" y="3809"/>
                  </a:cubicBezTo>
                  <a:cubicBezTo>
                    <a:pt x="5882" y="3809"/>
                    <a:pt x="5927" y="3779"/>
                    <a:pt x="5943" y="3764"/>
                  </a:cubicBezTo>
                  <a:cubicBezTo>
                    <a:pt x="5988" y="3718"/>
                    <a:pt x="6004" y="3672"/>
                    <a:pt x="6004" y="3611"/>
                  </a:cubicBezTo>
                  <a:cubicBezTo>
                    <a:pt x="6004" y="3611"/>
                    <a:pt x="6004" y="3596"/>
                    <a:pt x="6004" y="3581"/>
                  </a:cubicBezTo>
                  <a:cubicBezTo>
                    <a:pt x="5790" y="2514"/>
                    <a:pt x="5684" y="1448"/>
                    <a:pt x="5638" y="366"/>
                  </a:cubicBezTo>
                  <a:cubicBezTo>
                    <a:pt x="5638" y="275"/>
                    <a:pt x="5592" y="214"/>
                    <a:pt x="5516" y="198"/>
                  </a:cubicBezTo>
                  <a:cubicBezTo>
                    <a:pt x="5501" y="183"/>
                    <a:pt x="5486" y="168"/>
                    <a:pt x="5455" y="153"/>
                  </a:cubicBezTo>
                  <a:cubicBezTo>
                    <a:pt x="5163" y="41"/>
                    <a:pt x="4862" y="0"/>
                    <a:pt x="45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5"/>
            <p:cNvSpPr/>
            <p:nvPr/>
          </p:nvSpPr>
          <p:spPr>
            <a:xfrm>
              <a:off x="4026700" y="3287475"/>
              <a:ext cx="62425" cy="98825"/>
            </a:xfrm>
            <a:custGeom>
              <a:avLst/>
              <a:gdLst/>
              <a:ahLst/>
              <a:cxnLst/>
              <a:rect l="l" t="t" r="r" b="b"/>
              <a:pathLst>
                <a:path w="2497" h="3953" extrusionOk="0">
                  <a:moveTo>
                    <a:pt x="1876" y="1"/>
                  </a:moveTo>
                  <a:cubicBezTo>
                    <a:pt x="1847" y="1"/>
                    <a:pt x="1816" y="9"/>
                    <a:pt x="1784" y="27"/>
                  </a:cubicBezTo>
                  <a:cubicBezTo>
                    <a:pt x="1433" y="210"/>
                    <a:pt x="1113" y="438"/>
                    <a:pt x="839" y="697"/>
                  </a:cubicBezTo>
                  <a:cubicBezTo>
                    <a:pt x="565" y="941"/>
                    <a:pt x="275" y="1231"/>
                    <a:pt x="123" y="1566"/>
                  </a:cubicBezTo>
                  <a:cubicBezTo>
                    <a:pt x="1" y="1871"/>
                    <a:pt x="92" y="2221"/>
                    <a:pt x="428" y="2312"/>
                  </a:cubicBezTo>
                  <a:lnTo>
                    <a:pt x="458" y="2312"/>
                  </a:lnTo>
                  <a:cubicBezTo>
                    <a:pt x="412" y="2556"/>
                    <a:pt x="549" y="2785"/>
                    <a:pt x="778" y="2907"/>
                  </a:cubicBezTo>
                  <a:cubicBezTo>
                    <a:pt x="626" y="3211"/>
                    <a:pt x="747" y="3577"/>
                    <a:pt x="1037" y="3775"/>
                  </a:cubicBezTo>
                  <a:cubicBezTo>
                    <a:pt x="1224" y="3907"/>
                    <a:pt x="1435" y="3952"/>
                    <a:pt x="1651" y="3952"/>
                  </a:cubicBezTo>
                  <a:cubicBezTo>
                    <a:pt x="1858" y="3952"/>
                    <a:pt x="2070" y="3911"/>
                    <a:pt x="2271" y="3866"/>
                  </a:cubicBezTo>
                  <a:cubicBezTo>
                    <a:pt x="2496" y="3810"/>
                    <a:pt x="2422" y="3494"/>
                    <a:pt x="2230" y="3494"/>
                  </a:cubicBezTo>
                  <a:cubicBezTo>
                    <a:pt x="2214" y="3494"/>
                    <a:pt x="2197" y="3496"/>
                    <a:pt x="2180" y="3501"/>
                  </a:cubicBezTo>
                  <a:cubicBezTo>
                    <a:pt x="2009" y="3531"/>
                    <a:pt x="1825" y="3574"/>
                    <a:pt x="1646" y="3574"/>
                  </a:cubicBezTo>
                  <a:cubicBezTo>
                    <a:pt x="1553" y="3574"/>
                    <a:pt x="1461" y="3562"/>
                    <a:pt x="1372" y="3531"/>
                  </a:cubicBezTo>
                  <a:cubicBezTo>
                    <a:pt x="1159" y="3440"/>
                    <a:pt x="1022" y="3227"/>
                    <a:pt x="1144" y="3028"/>
                  </a:cubicBezTo>
                  <a:lnTo>
                    <a:pt x="1144" y="3028"/>
                  </a:lnTo>
                  <a:cubicBezTo>
                    <a:pt x="1249" y="3044"/>
                    <a:pt x="1356" y="3053"/>
                    <a:pt x="1463" y="3053"/>
                  </a:cubicBezTo>
                  <a:cubicBezTo>
                    <a:pt x="1666" y="3053"/>
                    <a:pt x="1868" y="3022"/>
                    <a:pt x="2058" y="2952"/>
                  </a:cubicBezTo>
                  <a:cubicBezTo>
                    <a:pt x="2265" y="2883"/>
                    <a:pt x="2197" y="2576"/>
                    <a:pt x="2012" y="2576"/>
                  </a:cubicBezTo>
                  <a:cubicBezTo>
                    <a:pt x="1993" y="2576"/>
                    <a:pt x="1972" y="2580"/>
                    <a:pt x="1951" y="2587"/>
                  </a:cubicBezTo>
                  <a:cubicBezTo>
                    <a:pt x="1793" y="2643"/>
                    <a:pt x="1618" y="2674"/>
                    <a:pt x="1445" y="2674"/>
                  </a:cubicBezTo>
                  <a:cubicBezTo>
                    <a:pt x="1385" y="2674"/>
                    <a:pt x="1325" y="2671"/>
                    <a:pt x="1265" y="2663"/>
                  </a:cubicBezTo>
                  <a:cubicBezTo>
                    <a:pt x="1189" y="2648"/>
                    <a:pt x="702" y="2541"/>
                    <a:pt x="839" y="2373"/>
                  </a:cubicBezTo>
                  <a:cubicBezTo>
                    <a:pt x="854" y="2358"/>
                    <a:pt x="854" y="2343"/>
                    <a:pt x="869" y="2328"/>
                  </a:cubicBezTo>
                  <a:cubicBezTo>
                    <a:pt x="1098" y="2282"/>
                    <a:pt x="1326" y="2175"/>
                    <a:pt x="1494" y="2038"/>
                  </a:cubicBezTo>
                  <a:cubicBezTo>
                    <a:pt x="1657" y="1926"/>
                    <a:pt x="1562" y="1679"/>
                    <a:pt x="1414" y="1679"/>
                  </a:cubicBezTo>
                  <a:cubicBezTo>
                    <a:pt x="1382" y="1679"/>
                    <a:pt x="1347" y="1691"/>
                    <a:pt x="1311" y="1718"/>
                  </a:cubicBezTo>
                  <a:cubicBezTo>
                    <a:pt x="1138" y="1838"/>
                    <a:pt x="894" y="1970"/>
                    <a:pt x="662" y="1970"/>
                  </a:cubicBezTo>
                  <a:cubicBezTo>
                    <a:pt x="629" y="1970"/>
                    <a:pt x="597" y="1968"/>
                    <a:pt x="565" y="1962"/>
                  </a:cubicBezTo>
                  <a:cubicBezTo>
                    <a:pt x="260" y="1886"/>
                    <a:pt x="626" y="1474"/>
                    <a:pt x="717" y="1368"/>
                  </a:cubicBezTo>
                  <a:cubicBezTo>
                    <a:pt x="1067" y="956"/>
                    <a:pt x="1494" y="606"/>
                    <a:pt x="1966" y="347"/>
                  </a:cubicBezTo>
                  <a:cubicBezTo>
                    <a:pt x="2148" y="256"/>
                    <a:pt x="2043" y="1"/>
                    <a:pt x="1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5"/>
            <p:cNvSpPr/>
            <p:nvPr/>
          </p:nvSpPr>
          <p:spPr>
            <a:xfrm>
              <a:off x="4028275" y="2999025"/>
              <a:ext cx="113100" cy="130225"/>
            </a:xfrm>
            <a:custGeom>
              <a:avLst/>
              <a:gdLst/>
              <a:ahLst/>
              <a:cxnLst/>
              <a:rect l="l" t="t" r="r" b="b"/>
              <a:pathLst>
                <a:path w="4524" h="5209" extrusionOk="0">
                  <a:moveTo>
                    <a:pt x="915" y="1"/>
                  </a:moveTo>
                  <a:cubicBezTo>
                    <a:pt x="884" y="1"/>
                    <a:pt x="849" y="6"/>
                    <a:pt x="806" y="16"/>
                  </a:cubicBezTo>
                  <a:cubicBezTo>
                    <a:pt x="639" y="77"/>
                    <a:pt x="471" y="138"/>
                    <a:pt x="304" y="199"/>
                  </a:cubicBezTo>
                  <a:cubicBezTo>
                    <a:pt x="197" y="229"/>
                    <a:pt x="166" y="321"/>
                    <a:pt x="182" y="428"/>
                  </a:cubicBezTo>
                  <a:cubicBezTo>
                    <a:pt x="380" y="1936"/>
                    <a:pt x="578" y="3520"/>
                    <a:pt x="45" y="4983"/>
                  </a:cubicBezTo>
                  <a:cubicBezTo>
                    <a:pt x="0" y="5116"/>
                    <a:pt x="117" y="5208"/>
                    <a:pt x="230" y="5208"/>
                  </a:cubicBezTo>
                  <a:cubicBezTo>
                    <a:pt x="273" y="5208"/>
                    <a:pt x="316" y="5195"/>
                    <a:pt x="349" y="5166"/>
                  </a:cubicBezTo>
                  <a:cubicBezTo>
                    <a:pt x="371" y="5177"/>
                    <a:pt x="400" y="5187"/>
                    <a:pt x="431" y="5187"/>
                  </a:cubicBezTo>
                  <a:cubicBezTo>
                    <a:pt x="444" y="5187"/>
                    <a:pt x="458" y="5186"/>
                    <a:pt x="471" y="5181"/>
                  </a:cubicBezTo>
                  <a:cubicBezTo>
                    <a:pt x="608" y="5166"/>
                    <a:pt x="745" y="5151"/>
                    <a:pt x="883" y="5135"/>
                  </a:cubicBezTo>
                  <a:cubicBezTo>
                    <a:pt x="1995" y="4983"/>
                    <a:pt x="3092" y="4770"/>
                    <a:pt x="4174" y="4511"/>
                  </a:cubicBezTo>
                  <a:cubicBezTo>
                    <a:pt x="4234" y="4496"/>
                    <a:pt x="4295" y="4435"/>
                    <a:pt x="4311" y="4374"/>
                  </a:cubicBezTo>
                  <a:cubicBezTo>
                    <a:pt x="4463" y="3673"/>
                    <a:pt x="4524" y="2957"/>
                    <a:pt x="4493" y="2225"/>
                  </a:cubicBezTo>
                  <a:cubicBezTo>
                    <a:pt x="4478" y="2149"/>
                    <a:pt x="4433" y="2088"/>
                    <a:pt x="4372" y="2058"/>
                  </a:cubicBezTo>
                  <a:cubicBezTo>
                    <a:pt x="4356" y="1509"/>
                    <a:pt x="4326" y="961"/>
                    <a:pt x="4265" y="412"/>
                  </a:cubicBezTo>
                  <a:cubicBezTo>
                    <a:pt x="4251" y="327"/>
                    <a:pt x="4196" y="228"/>
                    <a:pt x="4102" y="228"/>
                  </a:cubicBezTo>
                  <a:cubicBezTo>
                    <a:pt x="4096" y="228"/>
                    <a:pt x="4089" y="229"/>
                    <a:pt x="4082" y="229"/>
                  </a:cubicBezTo>
                  <a:cubicBezTo>
                    <a:pt x="3643" y="288"/>
                    <a:pt x="3209" y="315"/>
                    <a:pt x="2774" y="315"/>
                  </a:cubicBezTo>
                  <a:cubicBezTo>
                    <a:pt x="2531" y="315"/>
                    <a:pt x="2287" y="307"/>
                    <a:pt x="2040" y="290"/>
                  </a:cubicBezTo>
                  <a:cubicBezTo>
                    <a:pt x="1751" y="275"/>
                    <a:pt x="1431" y="260"/>
                    <a:pt x="1172" y="123"/>
                  </a:cubicBezTo>
                  <a:cubicBezTo>
                    <a:pt x="1067" y="53"/>
                    <a:pt x="1016" y="1"/>
                    <a:pt x="9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5"/>
            <p:cNvSpPr/>
            <p:nvPr/>
          </p:nvSpPr>
          <p:spPr>
            <a:xfrm>
              <a:off x="3793975" y="3012475"/>
              <a:ext cx="248300" cy="377775"/>
            </a:xfrm>
            <a:custGeom>
              <a:avLst/>
              <a:gdLst/>
              <a:ahLst/>
              <a:cxnLst/>
              <a:rect l="l" t="t" r="r" b="b"/>
              <a:pathLst>
                <a:path w="9932" h="15111" extrusionOk="0">
                  <a:moveTo>
                    <a:pt x="6634" y="0"/>
                  </a:moveTo>
                  <a:cubicBezTo>
                    <a:pt x="6157" y="0"/>
                    <a:pt x="5656" y="315"/>
                    <a:pt x="5288" y="575"/>
                  </a:cubicBezTo>
                  <a:cubicBezTo>
                    <a:pt x="4709" y="987"/>
                    <a:pt x="4160" y="1444"/>
                    <a:pt x="3657" y="1946"/>
                  </a:cubicBezTo>
                  <a:cubicBezTo>
                    <a:pt x="2621" y="2982"/>
                    <a:pt x="1768" y="4186"/>
                    <a:pt x="1159" y="5512"/>
                  </a:cubicBezTo>
                  <a:cubicBezTo>
                    <a:pt x="519" y="6913"/>
                    <a:pt x="1" y="8528"/>
                    <a:pt x="504" y="10052"/>
                  </a:cubicBezTo>
                  <a:cubicBezTo>
                    <a:pt x="961" y="11454"/>
                    <a:pt x="2058" y="12551"/>
                    <a:pt x="3307" y="13282"/>
                  </a:cubicBezTo>
                  <a:cubicBezTo>
                    <a:pt x="4084" y="13739"/>
                    <a:pt x="4922" y="14074"/>
                    <a:pt x="5775" y="14364"/>
                  </a:cubicBezTo>
                  <a:cubicBezTo>
                    <a:pt x="6659" y="14684"/>
                    <a:pt x="7573" y="15019"/>
                    <a:pt x="8533" y="15110"/>
                  </a:cubicBezTo>
                  <a:cubicBezTo>
                    <a:pt x="8640" y="15110"/>
                    <a:pt x="8700" y="15049"/>
                    <a:pt x="8716" y="14973"/>
                  </a:cubicBezTo>
                  <a:cubicBezTo>
                    <a:pt x="8746" y="14943"/>
                    <a:pt x="8761" y="14912"/>
                    <a:pt x="8777" y="14866"/>
                  </a:cubicBezTo>
                  <a:cubicBezTo>
                    <a:pt x="9203" y="13648"/>
                    <a:pt x="9569" y="12398"/>
                    <a:pt x="9889" y="11149"/>
                  </a:cubicBezTo>
                  <a:cubicBezTo>
                    <a:pt x="9931" y="11008"/>
                    <a:pt x="9816" y="10919"/>
                    <a:pt x="9702" y="10919"/>
                  </a:cubicBezTo>
                  <a:cubicBezTo>
                    <a:pt x="9693" y="10919"/>
                    <a:pt x="9684" y="10919"/>
                    <a:pt x="9676" y="10920"/>
                  </a:cubicBezTo>
                  <a:cubicBezTo>
                    <a:pt x="9676" y="10905"/>
                    <a:pt x="9676" y="10905"/>
                    <a:pt x="9676" y="10905"/>
                  </a:cubicBezTo>
                  <a:cubicBezTo>
                    <a:pt x="9615" y="10814"/>
                    <a:pt x="9493" y="10738"/>
                    <a:pt x="9417" y="10677"/>
                  </a:cubicBezTo>
                  <a:cubicBezTo>
                    <a:pt x="9310" y="10585"/>
                    <a:pt x="9203" y="10509"/>
                    <a:pt x="9081" y="10418"/>
                  </a:cubicBezTo>
                  <a:cubicBezTo>
                    <a:pt x="8685" y="10098"/>
                    <a:pt x="8289" y="9762"/>
                    <a:pt x="7878" y="9458"/>
                  </a:cubicBezTo>
                  <a:cubicBezTo>
                    <a:pt x="7329" y="9016"/>
                    <a:pt x="6750" y="8604"/>
                    <a:pt x="6156" y="8239"/>
                  </a:cubicBezTo>
                  <a:cubicBezTo>
                    <a:pt x="6415" y="7645"/>
                    <a:pt x="6659" y="7066"/>
                    <a:pt x="6903" y="6487"/>
                  </a:cubicBezTo>
                  <a:cubicBezTo>
                    <a:pt x="7162" y="5847"/>
                    <a:pt x="7421" y="5207"/>
                    <a:pt x="7543" y="4506"/>
                  </a:cubicBezTo>
                  <a:cubicBezTo>
                    <a:pt x="7741" y="3181"/>
                    <a:pt x="7466" y="1825"/>
                    <a:pt x="7162" y="529"/>
                  </a:cubicBezTo>
                  <a:cubicBezTo>
                    <a:pt x="7284" y="484"/>
                    <a:pt x="7344" y="286"/>
                    <a:pt x="7192" y="179"/>
                  </a:cubicBezTo>
                  <a:cubicBezTo>
                    <a:pt x="7017" y="52"/>
                    <a:pt x="6827" y="0"/>
                    <a:pt x="6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5"/>
            <p:cNvSpPr/>
            <p:nvPr/>
          </p:nvSpPr>
          <p:spPr>
            <a:xfrm>
              <a:off x="4144025" y="3021400"/>
              <a:ext cx="196575" cy="353150"/>
            </a:xfrm>
            <a:custGeom>
              <a:avLst/>
              <a:gdLst/>
              <a:ahLst/>
              <a:cxnLst/>
              <a:rect l="l" t="t" r="r" b="b"/>
              <a:pathLst>
                <a:path w="7863" h="14126" extrusionOk="0">
                  <a:moveTo>
                    <a:pt x="1483" y="1"/>
                  </a:moveTo>
                  <a:cubicBezTo>
                    <a:pt x="1271" y="1"/>
                    <a:pt x="1202" y="328"/>
                    <a:pt x="1418" y="371"/>
                  </a:cubicBezTo>
                  <a:cubicBezTo>
                    <a:pt x="1433" y="371"/>
                    <a:pt x="1448" y="386"/>
                    <a:pt x="1463" y="386"/>
                  </a:cubicBezTo>
                  <a:cubicBezTo>
                    <a:pt x="1448" y="401"/>
                    <a:pt x="1448" y="416"/>
                    <a:pt x="1448" y="431"/>
                  </a:cubicBezTo>
                  <a:cubicBezTo>
                    <a:pt x="1494" y="1254"/>
                    <a:pt x="1418" y="2077"/>
                    <a:pt x="1189" y="2869"/>
                  </a:cubicBezTo>
                  <a:cubicBezTo>
                    <a:pt x="1159" y="2976"/>
                    <a:pt x="1250" y="3113"/>
                    <a:pt x="1372" y="3113"/>
                  </a:cubicBezTo>
                  <a:cubicBezTo>
                    <a:pt x="1439" y="3107"/>
                    <a:pt x="1507" y="3103"/>
                    <a:pt x="1573" y="3103"/>
                  </a:cubicBezTo>
                  <a:cubicBezTo>
                    <a:pt x="1838" y="3103"/>
                    <a:pt x="2082" y="3171"/>
                    <a:pt x="2179" y="3463"/>
                  </a:cubicBezTo>
                  <a:cubicBezTo>
                    <a:pt x="2301" y="3829"/>
                    <a:pt x="2332" y="4225"/>
                    <a:pt x="2423" y="4606"/>
                  </a:cubicBezTo>
                  <a:cubicBezTo>
                    <a:pt x="2591" y="5398"/>
                    <a:pt x="2819" y="6191"/>
                    <a:pt x="3063" y="6968"/>
                  </a:cubicBezTo>
                  <a:cubicBezTo>
                    <a:pt x="3078" y="7013"/>
                    <a:pt x="3109" y="7044"/>
                    <a:pt x="3139" y="7059"/>
                  </a:cubicBezTo>
                  <a:cubicBezTo>
                    <a:pt x="3276" y="7410"/>
                    <a:pt x="3368" y="7760"/>
                    <a:pt x="3444" y="8126"/>
                  </a:cubicBezTo>
                  <a:cubicBezTo>
                    <a:pt x="3307" y="8369"/>
                    <a:pt x="3185" y="8613"/>
                    <a:pt x="3109" y="8872"/>
                  </a:cubicBezTo>
                  <a:cubicBezTo>
                    <a:pt x="2057" y="9268"/>
                    <a:pt x="1052" y="9771"/>
                    <a:pt x="107" y="10350"/>
                  </a:cubicBezTo>
                  <a:cubicBezTo>
                    <a:pt x="16" y="10396"/>
                    <a:pt x="1" y="10487"/>
                    <a:pt x="31" y="10563"/>
                  </a:cubicBezTo>
                  <a:cubicBezTo>
                    <a:pt x="16" y="10594"/>
                    <a:pt x="1" y="10624"/>
                    <a:pt x="16" y="10670"/>
                  </a:cubicBezTo>
                  <a:cubicBezTo>
                    <a:pt x="138" y="11630"/>
                    <a:pt x="214" y="12605"/>
                    <a:pt x="381" y="13565"/>
                  </a:cubicBezTo>
                  <a:cubicBezTo>
                    <a:pt x="442" y="13961"/>
                    <a:pt x="747" y="14068"/>
                    <a:pt x="1113" y="14098"/>
                  </a:cubicBezTo>
                  <a:cubicBezTo>
                    <a:pt x="1291" y="14117"/>
                    <a:pt x="1470" y="14126"/>
                    <a:pt x="1649" y="14126"/>
                  </a:cubicBezTo>
                  <a:cubicBezTo>
                    <a:pt x="1897" y="14126"/>
                    <a:pt x="2145" y="14109"/>
                    <a:pt x="2393" y="14083"/>
                  </a:cubicBezTo>
                  <a:cubicBezTo>
                    <a:pt x="4008" y="13930"/>
                    <a:pt x="5562" y="13214"/>
                    <a:pt x="6598" y="11950"/>
                  </a:cubicBezTo>
                  <a:cubicBezTo>
                    <a:pt x="7085" y="11371"/>
                    <a:pt x="7451" y="10716"/>
                    <a:pt x="7649" y="9984"/>
                  </a:cubicBezTo>
                  <a:cubicBezTo>
                    <a:pt x="7862" y="9177"/>
                    <a:pt x="7862" y="8308"/>
                    <a:pt x="7695" y="7486"/>
                  </a:cubicBezTo>
                  <a:cubicBezTo>
                    <a:pt x="7527" y="6602"/>
                    <a:pt x="7177" y="5779"/>
                    <a:pt x="6765" y="4987"/>
                  </a:cubicBezTo>
                  <a:cubicBezTo>
                    <a:pt x="6400" y="4271"/>
                    <a:pt x="5973" y="3570"/>
                    <a:pt x="5501" y="2915"/>
                  </a:cubicBezTo>
                  <a:cubicBezTo>
                    <a:pt x="4526" y="1559"/>
                    <a:pt x="3215" y="325"/>
                    <a:pt x="1524" y="5"/>
                  </a:cubicBezTo>
                  <a:cubicBezTo>
                    <a:pt x="1510" y="2"/>
                    <a:pt x="1496" y="1"/>
                    <a:pt x="14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5"/>
            <p:cNvSpPr/>
            <p:nvPr/>
          </p:nvSpPr>
          <p:spPr>
            <a:xfrm>
              <a:off x="3877400" y="3165075"/>
              <a:ext cx="163900" cy="121025"/>
            </a:xfrm>
            <a:custGeom>
              <a:avLst/>
              <a:gdLst/>
              <a:ahLst/>
              <a:cxnLst/>
              <a:rect l="l" t="t" r="r" b="b"/>
              <a:pathLst>
                <a:path w="6556" h="4841" extrusionOk="0">
                  <a:moveTo>
                    <a:pt x="1410" y="1"/>
                  </a:moveTo>
                  <a:cubicBezTo>
                    <a:pt x="1271" y="1"/>
                    <a:pt x="1149" y="186"/>
                    <a:pt x="1265" y="337"/>
                  </a:cubicBezTo>
                  <a:cubicBezTo>
                    <a:pt x="1539" y="642"/>
                    <a:pt x="1692" y="1038"/>
                    <a:pt x="1905" y="1388"/>
                  </a:cubicBezTo>
                  <a:cubicBezTo>
                    <a:pt x="1493" y="1219"/>
                    <a:pt x="1042" y="1126"/>
                    <a:pt x="591" y="1126"/>
                  </a:cubicBezTo>
                  <a:cubicBezTo>
                    <a:pt x="475" y="1126"/>
                    <a:pt x="359" y="1132"/>
                    <a:pt x="244" y="1144"/>
                  </a:cubicBezTo>
                  <a:cubicBezTo>
                    <a:pt x="10" y="1174"/>
                    <a:pt x="1" y="1527"/>
                    <a:pt x="217" y="1527"/>
                  </a:cubicBezTo>
                  <a:cubicBezTo>
                    <a:pt x="226" y="1527"/>
                    <a:pt x="235" y="1527"/>
                    <a:pt x="244" y="1525"/>
                  </a:cubicBezTo>
                  <a:cubicBezTo>
                    <a:pt x="364" y="1511"/>
                    <a:pt x="484" y="1503"/>
                    <a:pt x="603" y="1503"/>
                  </a:cubicBezTo>
                  <a:cubicBezTo>
                    <a:pt x="1227" y="1503"/>
                    <a:pt x="1838" y="1701"/>
                    <a:pt x="2362" y="2059"/>
                  </a:cubicBezTo>
                  <a:cubicBezTo>
                    <a:pt x="2391" y="2088"/>
                    <a:pt x="2426" y="2098"/>
                    <a:pt x="2460" y="2098"/>
                  </a:cubicBezTo>
                  <a:cubicBezTo>
                    <a:pt x="2479" y="2098"/>
                    <a:pt x="2498" y="2095"/>
                    <a:pt x="2514" y="2089"/>
                  </a:cubicBezTo>
                  <a:cubicBezTo>
                    <a:pt x="2758" y="2272"/>
                    <a:pt x="3032" y="2440"/>
                    <a:pt x="3307" y="2607"/>
                  </a:cubicBezTo>
                  <a:cubicBezTo>
                    <a:pt x="4327" y="3247"/>
                    <a:pt x="5272" y="3978"/>
                    <a:pt x="6156" y="4786"/>
                  </a:cubicBezTo>
                  <a:cubicBezTo>
                    <a:pt x="6194" y="4824"/>
                    <a:pt x="6238" y="4840"/>
                    <a:pt x="6280" y="4840"/>
                  </a:cubicBezTo>
                  <a:cubicBezTo>
                    <a:pt x="6425" y="4840"/>
                    <a:pt x="6556" y="4656"/>
                    <a:pt x="6415" y="4527"/>
                  </a:cubicBezTo>
                  <a:cubicBezTo>
                    <a:pt x="5546" y="3735"/>
                    <a:pt x="4617" y="3003"/>
                    <a:pt x="3611" y="2363"/>
                  </a:cubicBezTo>
                  <a:cubicBezTo>
                    <a:pt x="3154" y="2059"/>
                    <a:pt x="2651" y="1815"/>
                    <a:pt x="2332" y="1358"/>
                  </a:cubicBezTo>
                  <a:cubicBezTo>
                    <a:pt x="2057" y="931"/>
                    <a:pt x="1874" y="459"/>
                    <a:pt x="1539" y="63"/>
                  </a:cubicBezTo>
                  <a:cubicBezTo>
                    <a:pt x="1499" y="19"/>
                    <a:pt x="1454" y="1"/>
                    <a:pt x="14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5"/>
            <p:cNvSpPr/>
            <p:nvPr/>
          </p:nvSpPr>
          <p:spPr>
            <a:xfrm>
              <a:off x="4144475" y="3194675"/>
              <a:ext cx="133875" cy="92000"/>
            </a:xfrm>
            <a:custGeom>
              <a:avLst/>
              <a:gdLst/>
              <a:ahLst/>
              <a:cxnLst/>
              <a:rect l="l" t="t" r="r" b="b"/>
              <a:pathLst>
                <a:path w="5355" h="3680" extrusionOk="0">
                  <a:moveTo>
                    <a:pt x="4609" y="0"/>
                  </a:moveTo>
                  <a:cubicBezTo>
                    <a:pt x="4582" y="0"/>
                    <a:pt x="4553" y="7"/>
                    <a:pt x="4523" y="21"/>
                  </a:cubicBezTo>
                  <a:cubicBezTo>
                    <a:pt x="3807" y="418"/>
                    <a:pt x="3228" y="1042"/>
                    <a:pt x="2908" y="1804"/>
                  </a:cubicBezTo>
                  <a:cubicBezTo>
                    <a:pt x="1948" y="2231"/>
                    <a:pt x="1034" y="2733"/>
                    <a:pt x="165" y="3328"/>
                  </a:cubicBezTo>
                  <a:cubicBezTo>
                    <a:pt x="0" y="3429"/>
                    <a:pt x="100" y="3680"/>
                    <a:pt x="262" y="3680"/>
                  </a:cubicBezTo>
                  <a:cubicBezTo>
                    <a:pt x="294" y="3680"/>
                    <a:pt x="328" y="3670"/>
                    <a:pt x="363" y="3648"/>
                  </a:cubicBezTo>
                  <a:cubicBezTo>
                    <a:pt x="1841" y="2657"/>
                    <a:pt x="3441" y="1880"/>
                    <a:pt x="5148" y="1347"/>
                  </a:cubicBezTo>
                  <a:cubicBezTo>
                    <a:pt x="5355" y="1278"/>
                    <a:pt x="5286" y="971"/>
                    <a:pt x="5102" y="971"/>
                  </a:cubicBezTo>
                  <a:cubicBezTo>
                    <a:pt x="5083" y="971"/>
                    <a:pt x="5062" y="974"/>
                    <a:pt x="5041" y="981"/>
                  </a:cubicBezTo>
                  <a:cubicBezTo>
                    <a:pt x="4508" y="1149"/>
                    <a:pt x="3974" y="1347"/>
                    <a:pt x="3456" y="1560"/>
                  </a:cubicBezTo>
                  <a:cubicBezTo>
                    <a:pt x="3761" y="1057"/>
                    <a:pt x="4188" y="646"/>
                    <a:pt x="4706" y="357"/>
                  </a:cubicBezTo>
                  <a:cubicBezTo>
                    <a:pt x="4889" y="252"/>
                    <a:pt x="4779" y="0"/>
                    <a:pt x="4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5"/>
            <p:cNvSpPr/>
            <p:nvPr/>
          </p:nvSpPr>
          <p:spPr>
            <a:xfrm>
              <a:off x="3969950" y="3017475"/>
              <a:ext cx="24800" cy="124450"/>
            </a:xfrm>
            <a:custGeom>
              <a:avLst/>
              <a:gdLst/>
              <a:ahLst/>
              <a:cxnLst/>
              <a:rect l="l" t="t" r="r" b="b"/>
              <a:pathLst>
                <a:path w="992" h="4978" extrusionOk="0">
                  <a:moveTo>
                    <a:pt x="229" y="0"/>
                  </a:moveTo>
                  <a:cubicBezTo>
                    <a:pt x="115" y="0"/>
                    <a:pt x="1" y="91"/>
                    <a:pt x="46" y="238"/>
                  </a:cubicBezTo>
                  <a:cubicBezTo>
                    <a:pt x="519" y="1685"/>
                    <a:pt x="625" y="3240"/>
                    <a:pt x="336" y="4733"/>
                  </a:cubicBezTo>
                  <a:cubicBezTo>
                    <a:pt x="308" y="4880"/>
                    <a:pt x="431" y="4977"/>
                    <a:pt x="543" y="4977"/>
                  </a:cubicBezTo>
                  <a:cubicBezTo>
                    <a:pt x="615" y="4977"/>
                    <a:pt x="684" y="4936"/>
                    <a:pt x="702" y="4839"/>
                  </a:cubicBezTo>
                  <a:cubicBezTo>
                    <a:pt x="991" y="3270"/>
                    <a:pt x="900" y="1655"/>
                    <a:pt x="412" y="131"/>
                  </a:cubicBezTo>
                  <a:cubicBezTo>
                    <a:pt x="382" y="40"/>
                    <a:pt x="305" y="0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5"/>
            <p:cNvSpPr/>
            <p:nvPr/>
          </p:nvSpPr>
          <p:spPr>
            <a:xfrm>
              <a:off x="4025550" y="3013750"/>
              <a:ext cx="20225" cy="97725"/>
            </a:xfrm>
            <a:custGeom>
              <a:avLst/>
              <a:gdLst/>
              <a:ahLst/>
              <a:cxnLst/>
              <a:rect l="l" t="t" r="r" b="b"/>
              <a:pathLst>
                <a:path w="809" h="3909" extrusionOk="0">
                  <a:moveTo>
                    <a:pt x="235" y="1"/>
                  </a:moveTo>
                  <a:cubicBezTo>
                    <a:pt x="119" y="1"/>
                    <a:pt x="0" y="95"/>
                    <a:pt x="47" y="235"/>
                  </a:cubicBezTo>
                  <a:cubicBezTo>
                    <a:pt x="382" y="1347"/>
                    <a:pt x="428" y="2535"/>
                    <a:pt x="169" y="3678"/>
                  </a:cubicBezTo>
                  <a:cubicBezTo>
                    <a:pt x="141" y="3815"/>
                    <a:pt x="257" y="3908"/>
                    <a:pt x="366" y="3908"/>
                  </a:cubicBezTo>
                  <a:cubicBezTo>
                    <a:pt x="439" y="3908"/>
                    <a:pt x="510" y="3867"/>
                    <a:pt x="534" y="3769"/>
                  </a:cubicBezTo>
                  <a:cubicBezTo>
                    <a:pt x="809" y="2566"/>
                    <a:pt x="763" y="1316"/>
                    <a:pt x="413" y="128"/>
                  </a:cubicBezTo>
                  <a:cubicBezTo>
                    <a:pt x="383" y="39"/>
                    <a:pt x="309" y="1"/>
                    <a:pt x="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4129550" y="3019175"/>
              <a:ext cx="17175" cy="68675"/>
            </a:xfrm>
            <a:custGeom>
              <a:avLst/>
              <a:gdLst/>
              <a:ahLst/>
              <a:cxnLst/>
              <a:rect l="l" t="t" r="r" b="b"/>
              <a:pathLst>
                <a:path w="687" h="2747" extrusionOk="0">
                  <a:moveTo>
                    <a:pt x="225" y="1"/>
                  </a:moveTo>
                  <a:cubicBezTo>
                    <a:pt x="114" y="1"/>
                    <a:pt x="1" y="94"/>
                    <a:pt x="46" y="231"/>
                  </a:cubicBezTo>
                  <a:cubicBezTo>
                    <a:pt x="260" y="978"/>
                    <a:pt x="305" y="1739"/>
                    <a:pt x="199" y="2516"/>
                  </a:cubicBezTo>
                  <a:cubicBezTo>
                    <a:pt x="180" y="2653"/>
                    <a:pt x="305" y="2747"/>
                    <a:pt x="414" y="2747"/>
                  </a:cubicBezTo>
                  <a:cubicBezTo>
                    <a:pt x="486" y="2747"/>
                    <a:pt x="552" y="2705"/>
                    <a:pt x="564" y="2608"/>
                  </a:cubicBezTo>
                  <a:cubicBezTo>
                    <a:pt x="686" y="1785"/>
                    <a:pt x="641" y="947"/>
                    <a:pt x="397" y="140"/>
                  </a:cubicBezTo>
                  <a:cubicBezTo>
                    <a:pt x="372" y="42"/>
                    <a:pt x="299" y="1"/>
                    <a:pt x="2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5"/>
            <p:cNvSpPr/>
            <p:nvPr/>
          </p:nvSpPr>
          <p:spPr>
            <a:xfrm>
              <a:off x="4171400" y="3021625"/>
              <a:ext cx="16825" cy="53325"/>
            </a:xfrm>
            <a:custGeom>
              <a:avLst/>
              <a:gdLst/>
              <a:ahLst/>
              <a:cxnLst/>
              <a:rect l="l" t="t" r="r" b="b"/>
              <a:pathLst>
                <a:path w="673" h="2133" extrusionOk="0">
                  <a:moveTo>
                    <a:pt x="264" y="1"/>
                  </a:moveTo>
                  <a:cubicBezTo>
                    <a:pt x="146" y="1"/>
                    <a:pt x="16" y="139"/>
                    <a:pt x="79" y="285"/>
                  </a:cubicBezTo>
                  <a:cubicBezTo>
                    <a:pt x="277" y="788"/>
                    <a:pt x="277" y="1352"/>
                    <a:pt x="64" y="1839"/>
                  </a:cubicBezTo>
                  <a:cubicBezTo>
                    <a:pt x="1" y="1997"/>
                    <a:pt x="132" y="2132"/>
                    <a:pt x="255" y="2132"/>
                  </a:cubicBezTo>
                  <a:cubicBezTo>
                    <a:pt x="311" y="2132"/>
                    <a:pt x="365" y="2104"/>
                    <a:pt x="399" y="2037"/>
                  </a:cubicBezTo>
                  <a:cubicBezTo>
                    <a:pt x="673" y="1413"/>
                    <a:pt x="673" y="727"/>
                    <a:pt x="399" y="103"/>
                  </a:cubicBezTo>
                  <a:cubicBezTo>
                    <a:pt x="370" y="30"/>
                    <a:pt x="318" y="1"/>
                    <a:pt x="2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5"/>
            <p:cNvSpPr/>
            <p:nvPr/>
          </p:nvSpPr>
          <p:spPr>
            <a:xfrm>
              <a:off x="3987100" y="3097400"/>
              <a:ext cx="244950" cy="190150"/>
            </a:xfrm>
            <a:custGeom>
              <a:avLst/>
              <a:gdLst/>
              <a:ahLst/>
              <a:cxnLst/>
              <a:rect l="l" t="t" r="r" b="b"/>
              <a:pathLst>
                <a:path w="9798" h="7606" extrusionOk="0">
                  <a:moveTo>
                    <a:pt x="8355" y="1"/>
                  </a:moveTo>
                  <a:cubicBezTo>
                    <a:pt x="8249" y="1"/>
                    <a:pt x="8134" y="84"/>
                    <a:pt x="8152" y="210"/>
                  </a:cubicBezTo>
                  <a:lnTo>
                    <a:pt x="8136" y="210"/>
                  </a:lnTo>
                  <a:cubicBezTo>
                    <a:pt x="8045" y="225"/>
                    <a:pt x="7954" y="241"/>
                    <a:pt x="7877" y="256"/>
                  </a:cubicBezTo>
                  <a:cubicBezTo>
                    <a:pt x="7847" y="256"/>
                    <a:pt x="7832" y="271"/>
                    <a:pt x="7816" y="271"/>
                  </a:cubicBezTo>
                  <a:cubicBezTo>
                    <a:pt x="6415" y="545"/>
                    <a:pt x="4998" y="743"/>
                    <a:pt x="3566" y="865"/>
                  </a:cubicBezTo>
                  <a:cubicBezTo>
                    <a:pt x="2392" y="972"/>
                    <a:pt x="1174" y="1124"/>
                    <a:pt x="244" y="1901"/>
                  </a:cubicBezTo>
                  <a:cubicBezTo>
                    <a:pt x="183" y="1932"/>
                    <a:pt x="168" y="1993"/>
                    <a:pt x="183" y="2038"/>
                  </a:cubicBezTo>
                  <a:cubicBezTo>
                    <a:pt x="0" y="2252"/>
                    <a:pt x="61" y="2526"/>
                    <a:pt x="92" y="2785"/>
                  </a:cubicBezTo>
                  <a:cubicBezTo>
                    <a:pt x="138" y="3151"/>
                    <a:pt x="183" y="3516"/>
                    <a:pt x="229" y="3867"/>
                  </a:cubicBezTo>
                  <a:cubicBezTo>
                    <a:pt x="336" y="4568"/>
                    <a:pt x="442" y="5253"/>
                    <a:pt x="579" y="5939"/>
                  </a:cubicBezTo>
                  <a:cubicBezTo>
                    <a:pt x="503" y="6015"/>
                    <a:pt x="488" y="6167"/>
                    <a:pt x="610" y="6228"/>
                  </a:cubicBezTo>
                  <a:cubicBezTo>
                    <a:pt x="899" y="6365"/>
                    <a:pt x="1158" y="6548"/>
                    <a:pt x="1387" y="6777"/>
                  </a:cubicBezTo>
                  <a:cubicBezTo>
                    <a:pt x="1554" y="6944"/>
                    <a:pt x="1676" y="7234"/>
                    <a:pt x="1890" y="7386"/>
                  </a:cubicBezTo>
                  <a:cubicBezTo>
                    <a:pt x="1902" y="7471"/>
                    <a:pt x="1982" y="7556"/>
                    <a:pt x="2091" y="7556"/>
                  </a:cubicBezTo>
                  <a:cubicBezTo>
                    <a:pt x="2119" y="7556"/>
                    <a:pt x="2148" y="7551"/>
                    <a:pt x="2179" y="7539"/>
                  </a:cubicBezTo>
                  <a:cubicBezTo>
                    <a:pt x="2343" y="7464"/>
                    <a:pt x="2521" y="7426"/>
                    <a:pt x="2699" y="7426"/>
                  </a:cubicBezTo>
                  <a:cubicBezTo>
                    <a:pt x="2886" y="7426"/>
                    <a:pt x="3074" y="7468"/>
                    <a:pt x="3246" y="7554"/>
                  </a:cubicBezTo>
                  <a:cubicBezTo>
                    <a:pt x="3272" y="7572"/>
                    <a:pt x="3299" y="7579"/>
                    <a:pt x="3326" y="7579"/>
                  </a:cubicBezTo>
                  <a:cubicBezTo>
                    <a:pt x="3345" y="7579"/>
                    <a:pt x="3364" y="7575"/>
                    <a:pt x="3383" y="7569"/>
                  </a:cubicBezTo>
                  <a:cubicBezTo>
                    <a:pt x="3416" y="7591"/>
                    <a:pt x="3450" y="7605"/>
                    <a:pt x="3489" y="7605"/>
                  </a:cubicBezTo>
                  <a:cubicBezTo>
                    <a:pt x="3504" y="7605"/>
                    <a:pt x="3519" y="7604"/>
                    <a:pt x="3535" y="7600"/>
                  </a:cubicBezTo>
                  <a:cubicBezTo>
                    <a:pt x="3935" y="7508"/>
                    <a:pt x="4338" y="7475"/>
                    <a:pt x="4741" y="7475"/>
                  </a:cubicBezTo>
                  <a:cubicBezTo>
                    <a:pt x="5275" y="7475"/>
                    <a:pt x="5809" y="7532"/>
                    <a:pt x="6339" y="7584"/>
                  </a:cubicBezTo>
                  <a:cubicBezTo>
                    <a:pt x="6348" y="7585"/>
                    <a:pt x="6356" y="7586"/>
                    <a:pt x="6365" y="7586"/>
                  </a:cubicBezTo>
                  <a:cubicBezTo>
                    <a:pt x="6469" y="7586"/>
                    <a:pt x="6521" y="7501"/>
                    <a:pt x="6521" y="7417"/>
                  </a:cubicBezTo>
                  <a:cubicBezTo>
                    <a:pt x="7039" y="7127"/>
                    <a:pt x="7573" y="6838"/>
                    <a:pt x="8106" y="6533"/>
                  </a:cubicBezTo>
                  <a:cubicBezTo>
                    <a:pt x="8578" y="6274"/>
                    <a:pt x="9111" y="6045"/>
                    <a:pt x="9477" y="5634"/>
                  </a:cubicBezTo>
                  <a:cubicBezTo>
                    <a:pt x="9569" y="5543"/>
                    <a:pt x="9538" y="5436"/>
                    <a:pt x="9477" y="5375"/>
                  </a:cubicBezTo>
                  <a:cubicBezTo>
                    <a:pt x="9523" y="5284"/>
                    <a:pt x="9553" y="5192"/>
                    <a:pt x="9599" y="5116"/>
                  </a:cubicBezTo>
                  <a:cubicBezTo>
                    <a:pt x="9706" y="5101"/>
                    <a:pt x="9797" y="5009"/>
                    <a:pt x="9767" y="4888"/>
                  </a:cubicBezTo>
                  <a:cubicBezTo>
                    <a:pt x="9355" y="3303"/>
                    <a:pt x="8944" y="1718"/>
                    <a:pt x="8517" y="134"/>
                  </a:cubicBezTo>
                  <a:cubicBezTo>
                    <a:pt x="8499" y="40"/>
                    <a:pt x="8429" y="1"/>
                    <a:pt x="83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5"/>
            <p:cNvSpPr/>
            <p:nvPr/>
          </p:nvSpPr>
          <p:spPr>
            <a:xfrm>
              <a:off x="4008425" y="3114750"/>
              <a:ext cx="196950" cy="51150"/>
            </a:xfrm>
            <a:custGeom>
              <a:avLst/>
              <a:gdLst/>
              <a:ahLst/>
              <a:cxnLst/>
              <a:rect l="l" t="t" r="r" b="b"/>
              <a:pathLst>
                <a:path w="7878" h="2046" extrusionOk="0">
                  <a:moveTo>
                    <a:pt x="7501" y="1"/>
                  </a:moveTo>
                  <a:cubicBezTo>
                    <a:pt x="7489" y="1"/>
                    <a:pt x="7478" y="2"/>
                    <a:pt x="7466" y="4"/>
                  </a:cubicBezTo>
                  <a:lnTo>
                    <a:pt x="3276" y="796"/>
                  </a:lnTo>
                  <a:lnTo>
                    <a:pt x="1204" y="1177"/>
                  </a:lnTo>
                  <a:cubicBezTo>
                    <a:pt x="1037" y="1223"/>
                    <a:pt x="854" y="1253"/>
                    <a:pt x="686" y="1283"/>
                  </a:cubicBezTo>
                  <a:cubicBezTo>
                    <a:pt x="549" y="1299"/>
                    <a:pt x="397" y="1314"/>
                    <a:pt x="275" y="1390"/>
                  </a:cubicBezTo>
                  <a:cubicBezTo>
                    <a:pt x="62" y="1512"/>
                    <a:pt x="1" y="1771"/>
                    <a:pt x="168" y="1954"/>
                  </a:cubicBezTo>
                  <a:cubicBezTo>
                    <a:pt x="215" y="2000"/>
                    <a:pt x="261" y="2020"/>
                    <a:pt x="308" y="2020"/>
                  </a:cubicBezTo>
                  <a:cubicBezTo>
                    <a:pt x="322" y="2020"/>
                    <a:pt x="337" y="2018"/>
                    <a:pt x="351" y="2015"/>
                  </a:cubicBezTo>
                  <a:cubicBezTo>
                    <a:pt x="381" y="2030"/>
                    <a:pt x="412" y="2045"/>
                    <a:pt x="473" y="2045"/>
                  </a:cubicBezTo>
                  <a:cubicBezTo>
                    <a:pt x="1875" y="1878"/>
                    <a:pt x="3261" y="1649"/>
                    <a:pt x="4632" y="1360"/>
                  </a:cubicBezTo>
                  <a:cubicBezTo>
                    <a:pt x="4983" y="1299"/>
                    <a:pt x="5303" y="1223"/>
                    <a:pt x="5638" y="1131"/>
                  </a:cubicBezTo>
                  <a:cubicBezTo>
                    <a:pt x="5668" y="1116"/>
                    <a:pt x="5699" y="1116"/>
                    <a:pt x="5729" y="1101"/>
                  </a:cubicBezTo>
                  <a:lnTo>
                    <a:pt x="5775" y="1101"/>
                  </a:lnTo>
                  <a:cubicBezTo>
                    <a:pt x="6004" y="1024"/>
                    <a:pt x="6247" y="964"/>
                    <a:pt x="6476" y="903"/>
                  </a:cubicBezTo>
                  <a:cubicBezTo>
                    <a:pt x="6887" y="796"/>
                    <a:pt x="7878" y="826"/>
                    <a:pt x="7695" y="141"/>
                  </a:cubicBezTo>
                  <a:cubicBezTo>
                    <a:pt x="7668" y="47"/>
                    <a:pt x="7583" y="1"/>
                    <a:pt x="7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5"/>
            <p:cNvSpPr/>
            <p:nvPr/>
          </p:nvSpPr>
          <p:spPr>
            <a:xfrm>
              <a:off x="3989375" y="3096875"/>
              <a:ext cx="213750" cy="184675"/>
            </a:xfrm>
            <a:custGeom>
              <a:avLst/>
              <a:gdLst/>
              <a:ahLst/>
              <a:cxnLst/>
              <a:rect l="l" t="t" r="r" b="b"/>
              <a:pathLst>
                <a:path w="8550" h="7387" extrusionOk="0">
                  <a:moveTo>
                    <a:pt x="7997" y="1"/>
                  </a:moveTo>
                  <a:cubicBezTo>
                    <a:pt x="7988" y="1"/>
                    <a:pt x="7979" y="1"/>
                    <a:pt x="7969" y="3"/>
                  </a:cubicBezTo>
                  <a:cubicBezTo>
                    <a:pt x="6766" y="201"/>
                    <a:pt x="5577" y="399"/>
                    <a:pt x="4389" y="612"/>
                  </a:cubicBezTo>
                  <a:cubicBezTo>
                    <a:pt x="3779" y="719"/>
                    <a:pt x="3185" y="841"/>
                    <a:pt x="2576" y="947"/>
                  </a:cubicBezTo>
                  <a:cubicBezTo>
                    <a:pt x="2042" y="1054"/>
                    <a:pt x="1479" y="1115"/>
                    <a:pt x="961" y="1313"/>
                  </a:cubicBezTo>
                  <a:cubicBezTo>
                    <a:pt x="565" y="1450"/>
                    <a:pt x="16" y="1724"/>
                    <a:pt x="1" y="2227"/>
                  </a:cubicBezTo>
                  <a:cubicBezTo>
                    <a:pt x="1" y="2715"/>
                    <a:pt x="549" y="2882"/>
                    <a:pt x="945" y="2928"/>
                  </a:cubicBezTo>
                  <a:cubicBezTo>
                    <a:pt x="1072" y="2943"/>
                    <a:pt x="1201" y="2950"/>
                    <a:pt x="1330" y="2950"/>
                  </a:cubicBezTo>
                  <a:cubicBezTo>
                    <a:pt x="1589" y="2950"/>
                    <a:pt x="1849" y="2923"/>
                    <a:pt x="2103" y="2882"/>
                  </a:cubicBezTo>
                  <a:cubicBezTo>
                    <a:pt x="2240" y="4330"/>
                    <a:pt x="2408" y="5762"/>
                    <a:pt x="2591" y="7209"/>
                  </a:cubicBezTo>
                  <a:cubicBezTo>
                    <a:pt x="2606" y="7325"/>
                    <a:pt x="2712" y="7386"/>
                    <a:pt x="2809" y="7386"/>
                  </a:cubicBezTo>
                  <a:cubicBezTo>
                    <a:pt x="2902" y="7386"/>
                    <a:pt x="2987" y="7329"/>
                    <a:pt x="2972" y="7209"/>
                  </a:cubicBezTo>
                  <a:cubicBezTo>
                    <a:pt x="2789" y="5747"/>
                    <a:pt x="2621" y="4284"/>
                    <a:pt x="2484" y="2821"/>
                  </a:cubicBezTo>
                  <a:cubicBezTo>
                    <a:pt x="2515" y="2821"/>
                    <a:pt x="2560" y="2806"/>
                    <a:pt x="2606" y="2806"/>
                  </a:cubicBezTo>
                  <a:cubicBezTo>
                    <a:pt x="3200" y="2699"/>
                    <a:pt x="3779" y="2593"/>
                    <a:pt x="4374" y="2486"/>
                  </a:cubicBezTo>
                  <a:cubicBezTo>
                    <a:pt x="5684" y="2257"/>
                    <a:pt x="7009" y="2014"/>
                    <a:pt x="8335" y="1785"/>
                  </a:cubicBezTo>
                  <a:cubicBezTo>
                    <a:pt x="8550" y="1742"/>
                    <a:pt x="8482" y="1416"/>
                    <a:pt x="8269" y="1416"/>
                  </a:cubicBezTo>
                  <a:cubicBezTo>
                    <a:pt x="8256" y="1416"/>
                    <a:pt x="8242" y="1417"/>
                    <a:pt x="8228" y="1420"/>
                  </a:cubicBezTo>
                  <a:cubicBezTo>
                    <a:pt x="7162" y="1618"/>
                    <a:pt x="6080" y="1800"/>
                    <a:pt x="4998" y="1998"/>
                  </a:cubicBezTo>
                  <a:cubicBezTo>
                    <a:pt x="3962" y="2181"/>
                    <a:pt x="2911" y="2410"/>
                    <a:pt x="1860" y="2547"/>
                  </a:cubicBezTo>
                  <a:cubicBezTo>
                    <a:pt x="1681" y="2569"/>
                    <a:pt x="1503" y="2583"/>
                    <a:pt x="1318" y="2583"/>
                  </a:cubicBezTo>
                  <a:cubicBezTo>
                    <a:pt x="1251" y="2583"/>
                    <a:pt x="1182" y="2582"/>
                    <a:pt x="1113" y="2577"/>
                  </a:cubicBezTo>
                  <a:cubicBezTo>
                    <a:pt x="915" y="2562"/>
                    <a:pt x="595" y="2532"/>
                    <a:pt x="458" y="2379"/>
                  </a:cubicBezTo>
                  <a:cubicBezTo>
                    <a:pt x="92" y="1983"/>
                    <a:pt x="1113" y="1648"/>
                    <a:pt x="1342" y="1587"/>
                  </a:cubicBezTo>
                  <a:cubicBezTo>
                    <a:pt x="1829" y="1450"/>
                    <a:pt x="2332" y="1374"/>
                    <a:pt x="2835" y="1282"/>
                  </a:cubicBezTo>
                  <a:cubicBezTo>
                    <a:pt x="3368" y="1176"/>
                    <a:pt x="3916" y="1084"/>
                    <a:pt x="4450" y="978"/>
                  </a:cubicBezTo>
                  <a:cubicBezTo>
                    <a:pt x="5653" y="764"/>
                    <a:pt x="6857" y="566"/>
                    <a:pt x="8061" y="368"/>
                  </a:cubicBezTo>
                  <a:cubicBezTo>
                    <a:pt x="8294" y="324"/>
                    <a:pt x="8206" y="1"/>
                    <a:pt x="79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5"/>
            <p:cNvSpPr/>
            <p:nvPr/>
          </p:nvSpPr>
          <p:spPr>
            <a:xfrm>
              <a:off x="3885025" y="2471875"/>
              <a:ext cx="447575" cy="548325"/>
            </a:xfrm>
            <a:custGeom>
              <a:avLst/>
              <a:gdLst/>
              <a:ahLst/>
              <a:cxnLst/>
              <a:rect l="l" t="t" r="r" b="b"/>
              <a:pathLst>
                <a:path w="17903" h="21933" extrusionOk="0">
                  <a:moveTo>
                    <a:pt x="4083" y="0"/>
                  </a:moveTo>
                  <a:cubicBezTo>
                    <a:pt x="3474" y="717"/>
                    <a:pt x="1417" y="854"/>
                    <a:pt x="1417" y="854"/>
                  </a:cubicBezTo>
                  <a:cubicBezTo>
                    <a:pt x="1417" y="854"/>
                    <a:pt x="1387" y="2073"/>
                    <a:pt x="1752" y="3627"/>
                  </a:cubicBezTo>
                  <a:cubicBezTo>
                    <a:pt x="2133" y="5165"/>
                    <a:pt x="884" y="7314"/>
                    <a:pt x="442" y="8472"/>
                  </a:cubicBezTo>
                  <a:cubicBezTo>
                    <a:pt x="0" y="9630"/>
                    <a:pt x="15" y="10742"/>
                    <a:pt x="183" y="11488"/>
                  </a:cubicBezTo>
                  <a:cubicBezTo>
                    <a:pt x="335" y="12220"/>
                    <a:pt x="1493" y="14993"/>
                    <a:pt x="1448" y="15633"/>
                  </a:cubicBezTo>
                  <a:cubicBezTo>
                    <a:pt x="1387" y="16272"/>
                    <a:pt x="1448" y="16806"/>
                    <a:pt x="1448" y="16806"/>
                  </a:cubicBezTo>
                  <a:cubicBezTo>
                    <a:pt x="3063" y="17948"/>
                    <a:pt x="4662" y="18604"/>
                    <a:pt x="6155" y="18908"/>
                  </a:cubicBezTo>
                  <a:cubicBezTo>
                    <a:pt x="6186" y="19533"/>
                    <a:pt x="6216" y="20158"/>
                    <a:pt x="6232" y="20782"/>
                  </a:cubicBezTo>
                  <a:cubicBezTo>
                    <a:pt x="6247" y="21056"/>
                    <a:pt x="6216" y="21346"/>
                    <a:pt x="6491" y="21498"/>
                  </a:cubicBezTo>
                  <a:cubicBezTo>
                    <a:pt x="6734" y="21651"/>
                    <a:pt x="7024" y="21742"/>
                    <a:pt x="7283" y="21803"/>
                  </a:cubicBezTo>
                  <a:cubicBezTo>
                    <a:pt x="7606" y="21890"/>
                    <a:pt x="7935" y="21933"/>
                    <a:pt x="8263" y="21933"/>
                  </a:cubicBezTo>
                  <a:cubicBezTo>
                    <a:pt x="8506" y="21933"/>
                    <a:pt x="8749" y="21909"/>
                    <a:pt x="8989" y="21864"/>
                  </a:cubicBezTo>
                  <a:cubicBezTo>
                    <a:pt x="9218" y="21818"/>
                    <a:pt x="9507" y="21788"/>
                    <a:pt x="9644" y="21575"/>
                  </a:cubicBezTo>
                  <a:cubicBezTo>
                    <a:pt x="9766" y="21346"/>
                    <a:pt x="9690" y="20980"/>
                    <a:pt x="9690" y="20737"/>
                  </a:cubicBezTo>
                  <a:cubicBezTo>
                    <a:pt x="9675" y="20158"/>
                    <a:pt x="9660" y="19579"/>
                    <a:pt x="9644" y="19000"/>
                  </a:cubicBezTo>
                  <a:cubicBezTo>
                    <a:pt x="12661" y="18543"/>
                    <a:pt x="15008" y="16760"/>
                    <a:pt x="16044" y="15160"/>
                  </a:cubicBezTo>
                  <a:cubicBezTo>
                    <a:pt x="17902" y="12250"/>
                    <a:pt x="16409" y="9751"/>
                    <a:pt x="16409" y="9751"/>
                  </a:cubicBezTo>
                  <a:cubicBezTo>
                    <a:pt x="17308" y="2865"/>
                    <a:pt x="13636" y="534"/>
                    <a:pt x="13636" y="534"/>
                  </a:cubicBezTo>
                  <a:cubicBezTo>
                    <a:pt x="13394" y="635"/>
                    <a:pt x="13052" y="674"/>
                    <a:pt x="12666" y="674"/>
                  </a:cubicBezTo>
                  <a:cubicBezTo>
                    <a:pt x="11301" y="674"/>
                    <a:pt x="9385" y="183"/>
                    <a:pt x="9385" y="183"/>
                  </a:cubicBezTo>
                  <a:cubicBezTo>
                    <a:pt x="8914" y="482"/>
                    <a:pt x="8255" y="587"/>
                    <a:pt x="7560" y="587"/>
                  </a:cubicBezTo>
                  <a:cubicBezTo>
                    <a:pt x="5919" y="587"/>
                    <a:pt x="4083" y="0"/>
                    <a:pt x="40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5"/>
            <p:cNvSpPr/>
            <p:nvPr/>
          </p:nvSpPr>
          <p:spPr>
            <a:xfrm>
              <a:off x="3944825" y="2738325"/>
              <a:ext cx="93725" cy="87225"/>
            </a:xfrm>
            <a:custGeom>
              <a:avLst/>
              <a:gdLst/>
              <a:ahLst/>
              <a:cxnLst/>
              <a:rect l="l" t="t" r="r" b="b"/>
              <a:pathLst>
                <a:path w="3749" h="3489" extrusionOk="0">
                  <a:moveTo>
                    <a:pt x="1869" y="0"/>
                  </a:moveTo>
                  <a:cubicBezTo>
                    <a:pt x="1033" y="0"/>
                    <a:pt x="290" y="604"/>
                    <a:pt x="153" y="1455"/>
                  </a:cubicBezTo>
                  <a:cubicBezTo>
                    <a:pt x="0" y="2415"/>
                    <a:pt x="640" y="3314"/>
                    <a:pt x="1600" y="3466"/>
                  </a:cubicBezTo>
                  <a:cubicBezTo>
                    <a:pt x="1692" y="3481"/>
                    <a:pt x="1784" y="3488"/>
                    <a:pt x="1874" y="3488"/>
                  </a:cubicBezTo>
                  <a:cubicBezTo>
                    <a:pt x="2713" y="3488"/>
                    <a:pt x="3458" y="2871"/>
                    <a:pt x="3596" y="2019"/>
                  </a:cubicBezTo>
                  <a:cubicBezTo>
                    <a:pt x="3748" y="1074"/>
                    <a:pt x="3108" y="175"/>
                    <a:pt x="2148" y="23"/>
                  </a:cubicBezTo>
                  <a:cubicBezTo>
                    <a:pt x="2055" y="8"/>
                    <a:pt x="1962" y="0"/>
                    <a:pt x="18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5"/>
            <p:cNvSpPr/>
            <p:nvPr/>
          </p:nvSpPr>
          <p:spPr>
            <a:xfrm>
              <a:off x="4201550" y="2738550"/>
              <a:ext cx="96000" cy="87175"/>
            </a:xfrm>
            <a:custGeom>
              <a:avLst/>
              <a:gdLst/>
              <a:ahLst/>
              <a:cxnLst/>
              <a:rect l="l" t="t" r="r" b="b"/>
              <a:pathLst>
                <a:path w="3840" h="3487" extrusionOk="0">
                  <a:moveTo>
                    <a:pt x="1927" y="0"/>
                  </a:moveTo>
                  <a:cubicBezTo>
                    <a:pt x="1136" y="0"/>
                    <a:pt x="412" y="540"/>
                    <a:pt x="229" y="1339"/>
                  </a:cubicBezTo>
                  <a:cubicBezTo>
                    <a:pt x="0" y="2284"/>
                    <a:pt x="579" y="3213"/>
                    <a:pt x="1524" y="3442"/>
                  </a:cubicBezTo>
                  <a:cubicBezTo>
                    <a:pt x="1654" y="3472"/>
                    <a:pt x="1784" y="3486"/>
                    <a:pt x="1913" y="3486"/>
                  </a:cubicBezTo>
                  <a:cubicBezTo>
                    <a:pt x="2704" y="3486"/>
                    <a:pt x="3428" y="2946"/>
                    <a:pt x="3611" y="2147"/>
                  </a:cubicBezTo>
                  <a:cubicBezTo>
                    <a:pt x="3840" y="1202"/>
                    <a:pt x="3261" y="273"/>
                    <a:pt x="2316" y="44"/>
                  </a:cubicBezTo>
                  <a:cubicBezTo>
                    <a:pt x="2186" y="14"/>
                    <a:pt x="2055" y="0"/>
                    <a:pt x="19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5"/>
            <p:cNvSpPr/>
            <p:nvPr/>
          </p:nvSpPr>
          <p:spPr>
            <a:xfrm>
              <a:off x="3960050" y="2652600"/>
              <a:ext cx="77725" cy="74600"/>
            </a:xfrm>
            <a:custGeom>
              <a:avLst/>
              <a:gdLst/>
              <a:ahLst/>
              <a:cxnLst/>
              <a:rect l="l" t="t" r="r" b="b"/>
              <a:pathLst>
                <a:path w="3109" h="2984" extrusionOk="0">
                  <a:moveTo>
                    <a:pt x="1395" y="1"/>
                  </a:moveTo>
                  <a:cubicBezTo>
                    <a:pt x="1174" y="1"/>
                    <a:pt x="956" y="70"/>
                    <a:pt x="762" y="237"/>
                  </a:cubicBezTo>
                  <a:cubicBezTo>
                    <a:pt x="701" y="283"/>
                    <a:pt x="641" y="344"/>
                    <a:pt x="580" y="420"/>
                  </a:cubicBezTo>
                  <a:cubicBezTo>
                    <a:pt x="442" y="511"/>
                    <a:pt x="305" y="618"/>
                    <a:pt x="214" y="786"/>
                  </a:cubicBezTo>
                  <a:cubicBezTo>
                    <a:pt x="31" y="1060"/>
                    <a:pt x="1" y="1410"/>
                    <a:pt x="46" y="1715"/>
                  </a:cubicBezTo>
                  <a:cubicBezTo>
                    <a:pt x="153" y="2309"/>
                    <a:pt x="625" y="2827"/>
                    <a:pt x="1204" y="2949"/>
                  </a:cubicBezTo>
                  <a:cubicBezTo>
                    <a:pt x="1311" y="2972"/>
                    <a:pt x="1419" y="2984"/>
                    <a:pt x="1527" y="2984"/>
                  </a:cubicBezTo>
                  <a:cubicBezTo>
                    <a:pt x="2051" y="2984"/>
                    <a:pt x="2564" y="2713"/>
                    <a:pt x="2804" y="2233"/>
                  </a:cubicBezTo>
                  <a:cubicBezTo>
                    <a:pt x="3109" y="1654"/>
                    <a:pt x="2956" y="999"/>
                    <a:pt x="2515" y="542"/>
                  </a:cubicBezTo>
                  <a:cubicBezTo>
                    <a:pt x="2219" y="236"/>
                    <a:pt x="1802" y="1"/>
                    <a:pt x="1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5"/>
            <p:cNvSpPr/>
            <p:nvPr/>
          </p:nvSpPr>
          <p:spPr>
            <a:xfrm>
              <a:off x="4212200" y="2652600"/>
              <a:ext cx="77725" cy="74600"/>
            </a:xfrm>
            <a:custGeom>
              <a:avLst/>
              <a:gdLst/>
              <a:ahLst/>
              <a:cxnLst/>
              <a:rect l="l" t="t" r="r" b="b"/>
              <a:pathLst>
                <a:path w="3109" h="2984" extrusionOk="0">
                  <a:moveTo>
                    <a:pt x="1395" y="1"/>
                  </a:moveTo>
                  <a:cubicBezTo>
                    <a:pt x="1174" y="1"/>
                    <a:pt x="956" y="70"/>
                    <a:pt x="763" y="237"/>
                  </a:cubicBezTo>
                  <a:cubicBezTo>
                    <a:pt x="686" y="283"/>
                    <a:pt x="641" y="344"/>
                    <a:pt x="580" y="420"/>
                  </a:cubicBezTo>
                  <a:cubicBezTo>
                    <a:pt x="427" y="511"/>
                    <a:pt x="306" y="618"/>
                    <a:pt x="214" y="786"/>
                  </a:cubicBezTo>
                  <a:cubicBezTo>
                    <a:pt x="31" y="1060"/>
                    <a:pt x="1" y="1410"/>
                    <a:pt x="47" y="1715"/>
                  </a:cubicBezTo>
                  <a:cubicBezTo>
                    <a:pt x="153" y="2309"/>
                    <a:pt x="625" y="2827"/>
                    <a:pt x="1204" y="2949"/>
                  </a:cubicBezTo>
                  <a:cubicBezTo>
                    <a:pt x="1311" y="2972"/>
                    <a:pt x="1419" y="2984"/>
                    <a:pt x="1526" y="2984"/>
                  </a:cubicBezTo>
                  <a:cubicBezTo>
                    <a:pt x="2047" y="2984"/>
                    <a:pt x="2551" y="2713"/>
                    <a:pt x="2804" y="2233"/>
                  </a:cubicBezTo>
                  <a:cubicBezTo>
                    <a:pt x="3109" y="1654"/>
                    <a:pt x="2957" y="999"/>
                    <a:pt x="2500" y="542"/>
                  </a:cubicBezTo>
                  <a:cubicBezTo>
                    <a:pt x="2214" y="236"/>
                    <a:pt x="1800" y="1"/>
                    <a:pt x="1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5"/>
            <p:cNvSpPr/>
            <p:nvPr/>
          </p:nvSpPr>
          <p:spPr>
            <a:xfrm>
              <a:off x="4108600" y="2662325"/>
              <a:ext cx="34300" cy="83450"/>
            </a:xfrm>
            <a:custGeom>
              <a:avLst/>
              <a:gdLst/>
              <a:ahLst/>
              <a:cxnLst/>
              <a:rect l="l" t="t" r="r" b="b"/>
              <a:pathLst>
                <a:path w="1372" h="3338" extrusionOk="0">
                  <a:moveTo>
                    <a:pt x="462" y="0"/>
                  </a:moveTo>
                  <a:cubicBezTo>
                    <a:pt x="370" y="0"/>
                    <a:pt x="275" y="61"/>
                    <a:pt x="260" y="183"/>
                  </a:cubicBezTo>
                  <a:cubicBezTo>
                    <a:pt x="260" y="198"/>
                    <a:pt x="260" y="214"/>
                    <a:pt x="260" y="229"/>
                  </a:cubicBezTo>
                  <a:cubicBezTo>
                    <a:pt x="244" y="259"/>
                    <a:pt x="244" y="305"/>
                    <a:pt x="260" y="351"/>
                  </a:cubicBezTo>
                  <a:cubicBezTo>
                    <a:pt x="260" y="397"/>
                    <a:pt x="260" y="427"/>
                    <a:pt x="260" y="473"/>
                  </a:cubicBezTo>
                  <a:cubicBezTo>
                    <a:pt x="260" y="564"/>
                    <a:pt x="260" y="656"/>
                    <a:pt x="260" y="747"/>
                  </a:cubicBezTo>
                  <a:cubicBezTo>
                    <a:pt x="260" y="915"/>
                    <a:pt x="229" y="1097"/>
                    <a:pt x="290" y="1250"/>
                  </a:cubicBezTo>
                  <a:cubicBezTo>
                    <a:pt x="366" y="1494"/>
                    <a:pt x="625" y="1585"/>
                    <a:pt x="762" y="1783"/>
                  </a:cubicBezTo>
                  <a:cubicBezTo>
                    <a:pt x="1098" y="2240"/>
                    <a:pt x="854" y="2941"/>
                    <a:pt x="244" y="2956"/>
                  </a:cubicBezTo>
                  <a:cubicBezTo>
                    <a:pt x="1" y="2956"/>
                    <a:pt x="1" y="3337"/>
                    <a:pt x="244" y="3337"/>
                  </a:cubicBezTo>
                  <a:cubicBezTo>
                    <a:pt x="884" y="3322"/>
                    <a:pt x="1372" y="2728"/>
                    <a:pt x="1280" y="2088"/>
                  </a:cubicBezTo>
                  <a:cubicBezTo>
                    <a:pt x="1235" y="1783"/>
                    <a:pt x="1067" y="1524"/>
                    <a:pt x="839" y="1326"/>
                  </a:cubicBezTo>
                  <a:cubicBezTo>
                    <a:pt x="778" y="1280"/>
                    <a:pt x="701" y="1235"/>
                    <a:pt x="656" y="1174"/>
                  </a:cubicBezTo>
                  <a:cubicBezTo>
                    <a:pt x="610" y="1082"/>
                    <a:pt x="625" y="945"/>
                    <a:pt x="625" y="854"/>
                  </a:cubicBezTo>
                  <a:lnTo>
                    <a:pt x="625" y="838"/>
                  </a:lnTo>
                  <a:cubicBezTo>
                    <a:pt x="656" y="823"/>
                    <a:pt x="656" y="793"/>
                    <a:pt x="671" y="762"/>
                  </a:cubicBezTo>
                  <a:cubicBezTo>
                    <a:pt x="686" y="610"/>
                    <a:pt x="686" y="458"/>
                    <a:pt x="641" y="305"/>
                  </a:cubicBezTo>
                  <a:cubicBezTo>
                    <a:pt x="641" y="259"/>
                    <a:pt x="641" y="229"/>
                    <a:pt x="641" y="183"/>
                  </a:cubicBezTo>
                  <a:cubicBezTo>
                    <a:pt x="641" y="61"/>
                    <a:pt x="553" y="0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5"/>
            <p:cNvSpPr/>
            <p:nvPr/>
          </p:nvSpPr>
          <p:spPr>
            <a:xfrm>
              <a:off x="4054375" y="2766150"/>
              <a:ext cx="111425" cy="31275"/>
            </a:xfrm>
            <a:custGeom>
              <a:avLst/>
              <a:gdLst/>
              <a:ahLst/>
              <a:cxnLst/>
              <a:rect l="l" t="t" r="r" b="b"/>
              <a:pathLst>
                <a:path w="4457" h="1251" extrusionOk="0">
                  <a:moveTo>
                    <a:pt x="282" y="0"/>
                  </a:moveTo>
                  <a:cubicBezTo>
                    <a:pt x="136" y="0"/>
                    <a:pt x="1" y="196"/>
                    <a:pt x="143" y="327"/>
                  </a:cubicBezTo>
                  <a:cubicBezTo>
                    <a:pt x="722" y="875"/>
                    <a:pt x="1484" y="1195"/>
                    <a:pt x="2292" y="1241"/>
                  </a:cubicBezTo>
                  <a:cubicBezTo>
                    <a:pt x="2368" y="1247"/>
                    <a:pt x="2445" y="1250"/>
                    <a:pt x="2523" y="1250"/>
                  </a:cubicBezTo>
                  <a:cubicBezTo>
                    <a:pt x="2835" y="1250"/>
                    <a:pt x="3157" y="1201"/>
                    <a:pt x="3449" y="1104"/>
                  </a:cubicBezTo>
                  <a:cubicBezTo>
                    <a:pt x="3800" y="997"/>
                    <a:pt x="4226" y="830"/>
                    <a:pt x="4394" y="479"/>
                  </a:cubicBezTo>
                  <a:cubicBezTo>
                    <a:pt x="4457" y="322"/>
                    <a:pt x="4318" y="186"/>
                    <a:pt x="4196" y="186"/>
                  </a:cubicBezTo>
                  <a:cubicBezTo>
                    <a:pt x="4140" y="186"/>
                    <a:pt x="4087" y="214"/>
                    <a:pt x="4059" y="281"/>
                  </a:cubicBezTo>
                  <a:cubicBezTo>
                    <a:pt x="3937" y="586"/>
                    <a:pt x="3541" y="692"/>
                    <a:pt x="3251" y="784"/>
                  </a:cubicBezTo>
                  <a:cubicBezTo>
                    <a:pt x="3003" y="840"/>
                    <a:pt x="2746" y="872"/>
                    <a:pt x="2493" y="872"/>
                  </a:cubicBezTo>
                  <a:cubicBezTo>
                    <a:pt x="2405" y="872"/>
                    <a:pt x="2317" y="868"/>
                    <a:pt x="2231" y="860"/>
                  </a:cubicBezTo>
                  <a:cubicBezTo>
                    <a:pt x="1545" y="814"/>
                    <a:pt x="890" y="525"/>
                    <a:pt x="402" y="53"/>
                  </a:cubicBezTo>
                  <a:cubicBezTo>
                    <a:pt x="365" y="16"/>
                    <a:pt x="324" y="0"/>
                    <a:pt x="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5"/>
            <p:cNvSpPr/>
            <p:nvPr/>
          </p:nvSpPr>
          <p:spPr>
            <a:xfrm>
              <a:off x="3637425" y="2338225"/>
              <a:ext cx="642600" cy="764050"/>
            </a:xfrm>
            <a:custGeom>
              <a:avLst/>
              <a:gdLst/>
              <a:ahLst/>
              <a:cxnLst/>
              <a:rect l="l" t="t" r="r" b="b"/>
              <a:pathLst>
                <a:path w="25704" h="30562" extrusionOk="0">
                  <a:moveTo>
                    <a:pt x="7118" y="1"/>
                  </a:moveTo>
                  <a:cubicBezTo>
                    <a:pt x="6851" y="1"/>
                    <a:pt x="6585" y="25"/>
                    <a:pt x="6324" y="75"/>
                  </a:cubicBezTo>
                  <a:cubicBezTo>
                    <a:pt x="4404" y="441"/>
                    <a:pt x="2926" y="1979"/>
                    <a:pt x="2225" y="3747"/>
                  </a:cubicBezTo>
                  <a:cubicBezTo>
                    <a:pt x="1844" y="4752"/>
                    <a:pt x="1692" y="5834"/>
                    <a:pt x="1692" y="6901"/>
                  </a:cubicBezTo>
                  <a:cubicBezTo>
                    <a:pt x="1692" y="8074"/>
                    <a:pt x="1951" y="9232"/>
                    <a:pt x="1814" y="10405"/>
                  </a:cubicBezTo>
                  <a:cubicBezTo>
                    <a:pt x="1677" y="11593"/>
                    <a:pt x="1250" y="12721"/>
                    <a:pt x="778" y="13818"/>
                  </a:cubicBezTo>
                  <a:cubicBezTo>
                    <a:pt x="382" y="14762"/>
                    <a:pt x="16" y="15722"/>
                    <a:pt x="16" y="16773"/>
                  </a:cubicBezTo>
                  <a:cubicBezTo>
                    <a:pt x="1" y="18724"/>
                    <a:pt x="1037" y="20643"/>
                    <a:pt x="2698" y="21664"/>
                  </a:cubicBezTo>
                  <a:cubicBezTo>
                    <a:pt x="2865" y="21893"/>
                    <a:pt x="3002" y="22136"/>
                    <a:pt x="3109" y="22395"/>
                  </a:cubicBezTo>
                  <a:cubicBezTo>
                    <a:pt x="3322" y="22913"/>
                    <a:pt x="3337" y="23431"/>
                    <a:pt x="3292" y="23980"/>
                  </a:cubicBezTo>
                  <a:cubicBezTo>
                    <a:pt x="3246" y="24559"/>
                    <a:pt x="3155" y="25138"/>
                    <a:pt x="3246" y="25717"/>
                  </a:cubicBezTo>
                  <a:cubicBezTo>
                    <a:pt x="3322" y="26220"/>
                    <a:pt x="3566" y="26677"/>
                    <a:pt x="3932" y="27027"/>
                  </a:cubicBezTo>
                  <a:cubicBezTo>
                    <a:pt x="4191" y="27301"/>
                    <a:pt x="4480" y="27515"/>
                    <a:pt x="4785" y="27713"/>
                  </a:cubicBezTo>
                  <a:cubicBezTo>
                    <a:pt x="4800" y="27789"/>
                    <a:pt x="4815" y="27850"/>
                    <a:pt x="4831" y="27926"/>
                  </a:cubicBezTo>
                  <a:cubicBezTo>
                    <a:pt x="4952" y="28734"/>
                    <a:pt x="4998" y="29556"/>
                    <a:pt x="4922" y="30379"/>
                  </a:cubicBezTo>
                  <a:cubicBezTo>
                    <a:pt x="4907" y="30470"/>
                    <a:pt x="5013" y="30562"/>
                    <a:pt x="5105" y="30562"/>
                  </a:cubicBezTo>
                  <a:cubicBezTo>
                    <a:pt x="6248" y="30531"/>
                    <a:pt x="7345" y="30120"/>
                    <a:pt x="8213" y="29389"/>
                  </a:cubicBezTo>
                  <a:cubicBezTo>
                    <a:pt x="9097" y="28642"/>
                    <a:pt x="9691" y="27576"/>
                    <a:pt x="9874" y="26448"/>
                  </a:cubicBezTo>
                  <a:cubicBezTo>
                    <a:pt x="9874" y="26418"/>
                    <a:pt x="9874" y="26387"/>
                    <a:pt x="9889" y="26372"/>
                  </a:cubicBezTo>
                  <a:cubicBezTo>
                    <a:pt x="9935" y="26372"/>
                    <a:pt x="9996" y="26342"/>
                    <a:pt x="10041" y="26281"/>
                  </a:cubicBezTo>
                  <a:cubicBezTo>
                    <a:pt x="11534" y="24117"/>
                    <a:pt x="11504" y="21314"/>
                    <a:pt x="10727" y="18891"/>
                  </a:cubicBezTo>
                  <a:cubicBezTo>
                    <a:pt x="10590" y="18419"/>
                    <a:pt x="10407" y="17962"/>
                    <a:pt x="10224" y="17520"/>
                  </a:cubicBezTo>
                  <a:cubicBezTo>
                    <a:pt x="10239" y="17474"/>
                    <a:pt x="10239" y="17413"/>
                    <a:pt x="10209" y="17352"/>
                  </a:cubicBezTo>
                  <a:cubicBezTo>
                    <a:pt x="9615" y="16179"/>
                    <a:pt x="9737" y="14930"/>
                    <a:pt x="10133" y="13741"/>
                  </a:cubicBezTo>
                  <a:cubicBezTo>
                    <a:pt x="10133" y="13726"/>
                    <a:pt x="10148" y="13711"/>
                    <a:pt x="10148" y="13711"/>
                  </a:cubicBezTo>
                  <a:cubicBezTo>
                    <a:pt x="10575" y="13025"/>
                    <a:pt x="10894" y="12294"/>
                    <a:pt x="11123" y="11532"/>
                  </a:cubicBezTo>
                  <a:cubicBezTo>
                    <a:pt x="11230" y="11349"/>
                    <a:pt x="11321" y="11182"/>
                    <a:pt x="11413" y="11014"/>
                  </a:cubicBezTo>
                  <a:cubicBezTo>
                    <a:pt x="11473" y="10892"/>
                    <a:pt x="11428" y="10801"/>
                    <a:pt x="11336" y="10755"/>
                  </a:cubicBezTo>
                  <a:cubicBezTo>
                    <a:pt x="11595" y="9521"/>
                    <a:pt x="11641" y="8241"/>
                    <a:pt x="11428" y="6992"/>
                  </a:cubicBezTo>
                  <a:cubicBezTo>
                    <a:pt x="11382" y="6733"/>
                    <a:pt x="11336" y="6459"/>
                    <a:pt x="11260" y="6200"/>
                  </a:cubicBezTo>
                  <a:lnTo>
                    <a:pt x="11260" y="6200"/>
                  </a:lnTo>
                  <a:cubicBezTo>
                    <a:pt x="11427" y="6215"/>
                    <a:pt x="11593" y="6223"/>
                    <a:pt x="11760" y="6223"/>
                  </a:cubicBezTo>
                  <a:cubicBezTo>
                    <a:pt x="12721" y="6223"/>
                    <a:pt x="13674" y="5964"/>
                    <a:pt x="14505" y="5484"/>
                  </a:cubicBezTo>
                  <a:cubicBezTo>
                    <a:pt x="15237" y="5636"/>
                    <a:pt x="15983" y="5743"/>
                    <a:pt x="16730" y="5773"/>
                  </a:cubicBezTo>
                  <a:cubicBezTo>
                    <a:pt x="16852" y="5778"/>
                    <a:pt x="16977" y="5782"/>
                    <a:pt x="17103" y="5782"/>
                  </a:cubicBezTo>
                  <a:cubicBezTo>
                    <a:pt x="17356" y="5782"/>
                    <a:pt x="17614" y="5768"/>
                    <a:pt x="17857" y="5727"/>
                  </a:cubicBezTo>
                  <a:cubicBezTo>
                    <a:pt x="17888" y="5743"/>
                    <a:pt x="17933" y="5758"/>
                    <a:pt x="17964" y="5773"/>
                  </a:cubicBezTo>
                  <a:cubicBezTo>
                    <a:pt x="18034" y="5781"/>
                    <a:pt x="18104" y="5785"/>
                    <a:pt x="18173" y="5785"/>
                  </a:cubicBezTo>
                  <a:cubicBezTo>
                    <a:pt x="18513" y="5785"/>
                    <a:pt x="18846" y="5694"/>
                    <a:pt x="19137" y="5529"/>
                  </a:cubicBezTo>
                  <a:cubicBezTo>
                    <a:pt x="19924" y="5704"/>
                    <a:pt x="20720" y="5799"/>
                    <a:pt x="21518" y="5799"/>
                  </a:cubicBezTo>
                  <a:cubicBezTo>
                    <a:pt x="22111" y="5799"/>
                    <a:pt x="22705" y="5746"/>
                    <a:pt x="23297" y="5636"/>
                  </a:cubicBezTo>
                  <a:lnTo>
                    <a:pt x="23312" y="5651"/>
                  </a:lnTo>
                  <a:cubicBezTo>
                    <a:pt x="24104" y="6352"/>
                    <a:pt x="24759" y="7190"/>
                    <a:pt x="25277" y="8104"/>
                  </a:cubicBezTo>
                  <a:cubicBezTo>
                    <a:pt x="25312" y="8174"/>
                    <a:pt x="25369" y="8204"/>
                    <a:pt x="25427" y="8204"/>
                  </a:cubicBezTo>
                  <a:cubicBezTo>
                    <a:pt x="25522" y="8204"/>
                    <a:pt x="25618" y="8126"/>
                    <a:pt x="25628" y="8013"/>
                  </a:cubicBezTo>
                  <a:cubicBezTo>
                    <a:pt x="25704" y="5605"/>
                    <a:pt x="24317" y="3335"/>
                    <a:pt x="22352" y="1995"/>
                  </a:cubicBezTo>
                  <a:cubicBezTo>
                    <a:pt x="20531" y="747"/>
                    <a:pt x="18316" y="265"/>
                    <a:pt x="16126" y="265"/>
                  </a:cubicBezTo>
                  <a:cubicBezTo>
                    <a:pt x="15695" y="265"/>
                    <a:pt x="15266" y="284"/>
                    <a:pt x="14841" y="319"/>
                  </a:cubicBezTo>
                  <a:cubicBezTo>
                    <a:pt x="13241" y="456"/>
                    <a:pt x="11672" y="806"/>
                    <a:pt x="10133" y="1218"/>
                  </a:cubicBezTo>
                  <a:cubicBezTo>
                    <a:pt x="9358" y="430"/>
                    <a:pt x="8235" y="1"/>
                    <a:pt x="7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5"/>
            <p:cNvSpPr/>
            <p:nvPr/>
          </p:nvSpPr>
          <p:spPr>
            <a:xfrm>
              <a:off x="3880825" y="2308950"/>
              <a:ext cx="126875" cy="140925"/>
            </a:xfrm>
            <a:custGeom>
              <a:avLst/>
              <a:gdLst/>
              <a:ahLst/>
              <a:cxnLst/>
              <a:rect l="l" t="t" r="r" b="b"/>
              <a:pathLst>
                <a:path w="5075" h="5637" extrusionOk="0">
                  <a:moveTo>
                    <a:pt x="1987" y="1"/>
                  </a:moveTo>
                  <a:cubicBezTo>
                    <a:pt x="1316" y="1"/>
                    <a:pt x="689" y="393"/>
                    <a:pt x="397" y="1017"/>
                  </a:cubicBezTo>
                  <a:cubicBezTo>
                    <a:pt x="1" y="1871"/>
                    <a:pt x="275" y="2846"/>
                    <a:pt x="960" y="3455"/>
                  </a:cubicBezTo>
                  <a:cubicBezTo>
                    <a:pt x="1001" y="3488"/>
                    <a:pt x="1046" y="3503"/>
                    <a:pt x="1089" y="3503"/>
                  </a:cubicBezTo>
                  <a:cubicBezTo>
                    <a:pt x="1126" y="3503"/>
                    <a:pt x="1161" y="3492"/>
                    <a:pt x="1189" y="3470"/>
                  </a:cubicBezTo>
                  <a:cubicBezTo>
                    <a:pt x="1335" y="3529"/>
                    <a:pt x="1501" y="3556"/>
                    <a:pt x="1673" y="3556"/>
                  </a:cubicBezTo>
                  <a:cubicBezTo>
                    <a:pt x="1769" y="3556"/>
                    <a:pt x="1868" y="3548"/>
                    <a:pt x="1966" y="3531"/>
                  </a:cubicBezTo>
                  <a:lnTo>
                    <a:pt x="1966" y="3531"/>
                  </a:lnTo>
                  <a:cubicBezTo>
                    <a:pt x="1814" y="4004"/>
                    <a:pt x="1814" y="4506"/>
                    <a:pt x="2118" y="4948"/>
                  </a:cubicBezTo>
                  <a:cubicBezTo>
                    <a:pt x="2410" y="5373"/>
                    <a:pt x="2888" y="5636"/>
                    <a:pt x="3389" y="5636"/>
                  </a:cubicBezTo>
                  <a:cubicBezTo>
                    <a:pt x="3463" y="5636"/>
                    <a:pt x="3537" y="5630"/>
                    <a:pt x="3611" y="5619"/>
                  </a:cubicBezTo>
                  <a:cubicBezTo>
                    <a:pt x="4190" y="5542"/>
                    <a:pt x="4693" y="5116"/>
                    <a:pt x="4891" y="4567"/>
                  </a:cubicBezTo>
                  <a:cubicBezTo>
                    <a:pt x="5074" y="4004"/>
                    <a:pt x="4907" y="3333"/>
                    <a:pt x="4495" y="2907"/>
                  </a:cubicBezTo>
                  <a:cubicBezTo>
                    <a:pt x="4221" y="2617"/>
                    <a:pt x="3825" y="2449"/>
                    <a:pt x="3429" y="2419"/>
                  </a:cubicBezTo>
                  <a:cubicBezTo>
                    <a:pt x="3551" y="2145"/>
                    <a:pt x="3611" y="1855"/>
                    <a:pt x="3596" y="1551"/>
                  </a:cubicBezTo>
                  <a:cubicBezTo>
                    <a:pt x="3520" y="819"/>
                    <a:pt x="3033" y="164"/>
                    <a:pt x="2286" y="27"/>
                  </a:cubicBezTo>
                  <a:cubicBezTo>
                    <a:pt x="2186" y="9"/>
                    <a:pt x="2086" y="1"/>
                    <a:pt x="19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5"/>
            <p:cNvSpPr/>
            <p:nvPr/>
          </p:nvSpPr>
          <p:spPr>
            <a:xfrm>
              <a:off x="3710950" y="2361525"/>
              <a:ext cx="144600" cy="734700"/>
            </a:xfrm>
            <a:custGeom>
              <a:avLst/>
              <a:gdLst/>
              <a:ahLst/>
              <a:cxnLst/>
              <a:rect l="l" t="t" r="r" b="b"/>
              <a:pathLst>
                <a:path w="5784" h="29388" extrusionOk="0">
                  <a:moveTo>
                    <a:pt x="5546" y="1"/>
                  </a:moveTo>
                  <a:cubicBezTo>
                    <a:pt x="5527" y="1"/>
                    <a:pt x="5507" y="4"/>
                    <a:pt x="5485" y="11"/>
                  </a:cubicBezTo>
                  <a:cubicBezTo>
                    <a:pt x="3535" y="697"/>
                    <a:pt x="2103" y="2419"/>
                    <a:pt x="1829" y="4475"/>
                  </a:cubicBezTo>
                  <a:cubicBezTo>
                    <a:pt x="1752" y="5009"/>
                    <a:pt x="1768" y="5572"/>
                    <a:pt x="1859" y="6106"/>
                  </a:cubicBezTo>
                  <a:cubicBezTo>
                    <a:pt x="1951" y="6669"/>
                    <a:pt x="2164" y="7203"/>
                    <a:pt x="2347" y="7736"/>
                  </a:cubicBezTo>
                  <a:cubicBezTo>
                    <a:pt x="2545" y="8254"/>
                    <a:pt x="2697" y="8787"/>
                    <a:pt x="2682" y="9351"/>
                  </a:cubicBezTo>
                  <a:cubicBezTo>
                    <a:pt x="2667" y="9869"/>
                    <a:pt x="2514" y="10356"/>
                    <a:pt x="2316" y="10829"/>
                  </a:cubicBezTo>
                  <a:cubicBezTo>
                    <a:pt x="1890" y="11773"/>
                    <a:pt x="1280" y="12611"/>
                    <a:pt x="808" y="13526"/>
                  </a:cubicBezTo>
                  <a:cubicBezTo>
                    <a:pt x="305" y="14546"/>
                    <a:pt x="16" y="15674"/>
                    <a:pt x="0" y="16816"/>
                  </a:cubicBezTo>
                  <a:cubicBezTo>
                    <a:pt x="0" y="17913"/>
                    <a:pt x="214" y="19041"/>
                    <a:pt x="762" y="19986"/>
                  </a:cubicBezTo>
                  <a:cubicBezTo>
                    <a:pt x="1326" y="20976"/>
                    <a:pt x="2270" y="21616"/>
                    <a:pt x="2926" y="22530"/>
                  </a:cubicBezTo>
                  <a:cubicBezTo>
                    <a:pt x="4160" y="24221"/>
                    <a:pt x="4632" y="26552"/>
                    <a:pt x="3505" y="28426"/>
                  </a:cubicBezTo>
                  <a:cubicBezTo>
                    <a:pt x="3367" y="28655"/>
                    <a:pt x="3215" y="28868"/>
                    <a:pt x="3032" y="29066"/>
                  </a:cubicBezTo>
                  <a:cubicBezTo>
                    <a:pt x="2917" y="29205"/>
                    <a:pt x="3038" y="29388"/>
                    <a:pt x="3176" y="29388"/>
                  </a:cubicBezTo>
                  <a:cubicBezTo>
                    <a:pt x="3220" y="29388"/>
                    <a:pt x="3266" y="29369"/>
                    <a:pt x="3307" y="29325"/>
                  </a:cubicBezTo>
                  <a:cubicBezTo>
                    <a:pt x="4708" y="27756"/>
                    <a:pt x="4815" y="25470"/>
                    <a:pt x="3992" y="23596"/>
                  </a:cubicBezTo>
                  <a:cubicBezTo>
                    <a:pt x="3550" y="22606"/>
                    <a:pt x="2865" y="21783"/>
                    <a:pt x="2088" y="21022"/>
                  </a:cubicBezTo>
                  <a:cubicBezTo>
                    <a:pt x="1692" y="20641"/>
                    <a:pt x="1326" y="20229"/>
                    <a:pt x="1052" y="19742"/>
                  </a:cubicBezTo>
                  <a:cubicBezTo>
                    <a:pt x="793" y="19254"/>
                    <a:pt x="610" y="18721"/>
                    <a:pt x="503" y="18188"/>
                  </a:cubicBezTo>
                  <a:cubicBezTo>
                    <a:pt x="290" y="17060"/>
                    <a:pt x="366" y="15872"/>
                    <a:pt x="701" y="14775"/>
                  </a:cubicBezTo>
                  <a:cubicBezTo>
                    <a:pt x="1036" y="13739"/>
                    <a:pt x="1631" y="12840"/>
                    <a:pt x="2164" y="11911"/>
                  </a:cubicBezTo>
                  <a:cubicBezTo>
                    <a:pt x="2651" y="11057"/>
                    <a:pt x="3093" y="10128"/>
                    <a:pt x="3063" y="9122"/>
                  </a:cubicBezTo>
                  <a:cubicBezTo>
                    <a:pt x="3017" y="7980"/>
                    <a:pt x="2347" y="6989"/>
                    <a:pt x="2194" y="5877"/>
                  </a:cubicBezTo>
                  <a:cubicBezTo>
                    <a:pt x="1920" y="3744"/>
                    <a:pt x="3017" y="1657"/>
                    <a:pt x="4906" y="666"/>
                  </a:cubicBezTo>
                  <a:cubicBezTo>
                    <a:pt x="5120" y="545"/>
                    <a:pt x="5348" y="453"/>
                    <a:pt x="5577" y="377"/>
                  </a:cubicBezTo>
                  <a:cubicBezTo>
                    <a:pt x="5784" y="308"/>
                    <a:pt x="5728" y="1"/>
                    <a:pt x="5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5"/>
            <p:cNvSpPr/>
            <p:nvPr/>
          </p:nvSpPr>
          <p:spPr>
            <a:xfrm>
              <a:off x="3756650" y="2715775"/>
              <a:ext cx="110875" cy="352825"/>
            </a:xfrm>
            <a:custGeom>
              <a:avLst/>
              <a:gdLst/>
              <a:ahLst/>
              <a:cxnLst/>
              <a:rect l="l" t="t" r="r" b="b"/>
              <a:pathLst>
                <a:path w="4435" h="14113" extrusionOk="0">
                  <a:moveTo>
                    <a:pt x="933" y="0"/>
                  </a:moveTo>
                  <a:cubicBezTo>
                    <a:pt x="856" y="0"/>
                    <a:pt x="778" y="40"/>
                    <a:pt x="747" y="133"/>
                  </a:cubicBezTo>
                  <a:cubicBezTo>
                    <a:pt x="107" y="1991"/>
                    <a:pt x="1" y="4140"/>
                    <a:pt x="1037" y="5892"/>
                  </a:cubicBezTo>
                  <a:cubicBezTo>
                    <a:pt x="1524" y="6714"/>
                    <a:pt x="2210" y="7415"/>
                    <a:pt x="2774" y="8192"/>
                  </a:cubicBezTo>
                  <a:cubicBezTo>
                    <a:pt x="3322" y="8969"/>
                    <a:pt x="3703" y="9838"/>
                    <a:pt x="3764" y="10798"/>
                  </a:cubicBezTo>
                  <a:cubicBezTo>
                    <a:pt x="3840" y="11864"/>
                    <a:pt x="3581" y="12931"/>
                    <a:pt x="2987" y="13830"/>
                  </a:cubicBezTo>
                  <a:cubicBezTo>
                    <a:pt x="2891" y="13979"/>
                    <a:pt x="3026" y="14113"/>
                    <a:pt x="3162" y="14113"/>
                  </a:cubicBezTo>
                  <a:cubicBezTo>
                    <a:pt x="3221" y="14113"/>
                    <a:pt x="3281" y="14088"/>
                    <a:pt x="3322" y="14028"/>
                  </a:cubicBezTo>
                  <a:cubicBezTo>
                    <a:pt x="4358" y="12443"/>
                    <a:pt x="4434" y="10310"/>
                    <a:pt x="3505" y="8665"/>
                  </a:cubicBezTo>
                  <a:cubicBezTo>
                    <a:pt x="3033" y="7811"/>
                    <a:pt x="2347" y="7095"/>
                    <a:pt x="1768" y="6318"/>
                  </a:cubicBezTo>
                  <a:cubicBezTo>
                    <a:pt x="1174" y="5496"/>
                    <a:pt x="778" y="4597"/>
                    <a:pt x="671" y="3591"/>
                  </a:cubicBezTo>
                  <a:cubicBezTo>
                    <a:pt x="549" y="2448"/>
                    <a:pt x="732" y="1306"/>
                    <a:pt x="1113" y="224"/>
                  </a:cubicBezTo>
                  <a:cubicBezTo>
                    <a:pt x="1158" y="88"/>
                    <a:pt x="1047" y="0"/>
                    <a:pt x="9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5"/>
            <p:cNvSpPr/>
            <p:nvPr/>
          </p:nvSpPr>
          <p:spPr>
            <a:xfrm>
              <a:off x="3795500" y="2615050"/>
              <a:ext cx="67625" cy="294175"/>
            </a:xfrm>
            <a:custGeom>
              <a:avLst/>
              <a:gdLst/>
              <a:ahLst/>
              <a:cxnLst/>
              <a:rect l="l" t="t" r="r" b="b"/>
              <a:pathLst>
                <a:path w="2705" h="11767" extrusionOk="0">
                  <a:moveTo>
                    <a:pt x="1560" y="0"/>
                  </a:moveTo>
                  <a:cubicBezTo>
                    <a:pt x="1485" y="0"/>
                    <a:pt x="1412" y="42"/>
                    <a:pt x="1387" y="139"/>
                  </a:cubicBezTo>
                  <a:cubicBezTo>
                    <a:pt x="1128" y="1008"/>
                    <a:pt x="869" y="1891"/>
                    <a:pt x="610" y="2760"/>
                  </a:cubicBezTo>
                  <a:cubicBezTo>
                    <a:pt x="382" y="3567"/>
                    <a:pt x="184" y="4375"/>
                    <a:pt x="92" y="5198"/>
                  </a:cubicBezTo>
                  <a:cubicBezTo>
                    <a:pt x="1" y="6020"/>
                    <a:pt x="46" y="6858"/>
                    <a:pt x="336" y="7635"/>
                  </a:cubicBezTo>
                  <a:cubicBezTo>
                    <a:pt x="580" y="8306"/>
                    <a:pt x="991" y="8885"/>
                    <a:pt x="1387" y="9464"/>
                  </a:cubicBezTo>
                  <a:cubicBezTo>
                    <a:pt x="1829" y="10104"/>
                    <a:pt x="2271" y="10789"/>
                    <a:pt x="2317" y="11581"/>
                  </a:cubicBezTo>
                  <a:cubicBezTo>
                    <a:pt x="2324" y="11705"/>
                    <a:pt x="2426" y="11766"/>
                    <a:pt x="2523" y="11766"/>
                  </a:cubicBezTo>
                  <a:cubicBezTo>
                    <a:pt x="2617" y="11766"/>
                    <a:pt x="2705" y="11709"/>
                    <a:pt x="2697" y="11597"/>
                  </a:cubicBezTo>
                  <a:cubicBezTo>
                    <a:pt x="2606" y="10149"/>
                    <a:pt x="1479" y="9144"/>
                    <a:pt x="869" y="7925"/>
                  </a:cubicBezTo>
                  <a:cubicBezTo>
                    <a:pt x="123" y="6432"/>
                    <a:pt x="473" y="4695"/>
                    <a:pt x="900" y="3156"/>
                  </a:cubicBezTo>
                  <a:cubicBezTo>
                    <a:pt x="1159" y="2181"/>
                    <a:pt x="1463" y="1206"/>
                    <a:pt x="1753" y="231"/>
                  </a:cubicBezTo>
                  <a:cubicBezTo>
                    <a:pt x="1789" y="94"/>
                    <a:pt x="1672" y="0"/>
                    <a:pt x="1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5"/>
            <p:cNvSpPr/>
            <p:nvPr/>
          </p:nvSpPr>
          <p:spPr>
            <a:xfrm>
              <a:off x="3879675" y="2414275"/>
              <a:ext cx="58700" cy="522925"/>
            </a:xfrm>
            <a:custGeom>
              <a:avLst/>
              <a:gdLst/>
              <a:ahLst/>
              <a:cxnLst/>
              <a:rect l="l" t="t" r="r" b="b"/>
              <a:pathLst>
                <a:path w="2348" h="20917" extrusionOk="0">
                  <a:moveTo>
                    <a:pt x="1988" y="1"/>
                  </a:moveTo>
                  <a:cubicBezTo>
                    <a:pt x="1957" y="1"/>
                    <a:pt x="1924" y="11"/>
                    <a:pt x="1890" y="34"/>
                  </a:cubicBezTo>
                  <a:cubicBezTo>
                    <a:pt x="824" y="827"/>
                    <a:pt x="976" y="2259"/>
                    <a:pt x="1311" y="3371"/>
                  </a:cubicBezTo>
                  <a:cubicBezTo>
                    <a:pt x="1524" y="4072"/>
                    <a:pt x="1753" y="4773"/>
                    <a:pt x="1814" y="5504"/>
                  </a:cubicBezTo>
                  <a:cubicBezTo>
                    <a:pt x="1875" y="6235"/>
                    <a:pt x="1814" y="6982"/>
                    <a:pt x="1631" y="7698"/>
                  </a:cubicBezTo>
                  <a:cubicBezTo>
                    <a:pt x="1281" y="9054"/>
                    <a:pt x="443" y="10227"/>
                    <a:pt x="153" y="11598"/>
                  </a:cubicBezTo>
                  <a:cubicBezTo>
                    <a:pt x="1" y="12299"/>
                    <a:pt x="16" y="13031"/>
                    <a:pt x="153" y="13731"/>
                  </a:cubicBezTo>
                  <a:cubicBezTo>
                    <a:pt x="321" y="14432"/>
                    <a:pt x="641" y="15087"/>
                    <a:pt x="915" y="15743"/>
                  </a:cubicBezTo>
                  <a:cubicBezTo>
                    <a:pt x="1235" y="16520"/>
                    <a:pt x="1387" y="17297"/>
                    <a:pt x="1357" y="18135"/>
                  </a:cubicBezTo>
                  <a:cubicBezTo>
                    <a:pt x="1342" y="19003"/>
                    <a:pt x="1159" y="19841"/>
                    <a:pt x="976" y="20679"/>
                  </a:cubicBezTo>
                  <a:cubicBezTo>
                    <a:pt x="948" y="20826"/>
                    <a:pt x="1070" y="20917"/>
                    <a:pt x="1181" y="20917"/>
                  </a:cubicBezTo>
                  <a:cubicBezTo>
                    <a:pt x="1254" y="20917"/>
                    <a:pt x="1323" y="20877"/>
                    <a:pt x="1342" y="20786"/>
                  </a:cubicBezTo>
                  <a:cubicBezTo>
                    <a:pt x="1662" y="19384"/>
                    <a:pt x="1921" y="17906"/>
                    <a:pt x="1570" y="16489"/>
                  </a:cubicBezTo>
                  <a:cubicBezTo>
                    <a:pt x="1387" y="15803"/>
                    <a:pt x="1052" y="15179"/>
                    <a:pt x="793" y="14508"/>
                  </a:cubicBezTo>
                  <a:cubicBezTo>
                    <a:pt x="534" y="13838"/>
                    <a:pt x="382" y="13137"/>
                    <a:pt x="427" y="12406"/>
                  </a:cubicBezTo>
                  <a:cubicBezTo>
                    <a:pt x="504" y="11004"/>
                    <a:pt x="1281" y="9816"/>
                    <a:pt x="1768" y="8536"/>
                  </a:cubicBezTo>
                  <a:cubicBezTo>
                    <a:pt x="2256" y="7210"/>
                    <a:pt x="2347" y="5763"/>
                    <a:pt x="2012" y="4407"/>
                  </a:cubicBezTo>
                  <a:cubicBezTo>
                    <a:pt x="1814" y="3630"/>
                    <a:pt x="1479" y="2883"/>
                    <a:pt x="1433" y="2091"/>
                  </a:cubicBezTo>
                  <a:cubicBezTo>
                    <a:pt x="1387" y="1467"/>
                    <a:pt x="1555" y="750"/>
                    <a:pt x="2073" y="370"/>
                  </a:cubicBezTo>
                  <a:cubicBezTo>
                    <a:pt x="2237" y="243"/>
                    <a:pt x="2139" y="1"/>
                    <a:pt x="1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5"/>
            <p:cNvSpPr/>
            <p:nvPr/>
          </p:nvSpPr>
          <p:spPr>
            <a:xfrm>
              <a:off x="3657625" y="2394725"/>
              <a:ext cx="91250" cy="476400"/>
            </a:xfrm>
            <a:custGeom>
              <a:avLst/>
              <a:gdLst/>
              <a:ahLst/>
              <a:cxnLst/>
              <a:rect l="l" t="t" r="r" b="b"/>
              <a:pathLst>
                <a:path w="3650" h="19056" extrusionOk="0">
                  <a:moveTo>
                    <a:pt x="3377" y="0"/>
                  </a:moveTo>
                  <a:cubicBezTo>
                    <a:pt x="3333" y="0"/>
                    <a:pt x="3287" y="16"/>
                    <a:pt x="3246" y="55"/>
                  </a:cubicBezTo>
                  <a:cubicBezTo>
                    <a:pt x="1372" y="1791"/>
                    <a:pt x="1570" y="4595"/>
                    <a:pt x="1783" y="6911"/>
                  </a:cubicBezTo>
                  <a:cubicBezTo>
                    <a:pt x="1920" y="8373"/>
                    <a:pt x="2042" y="9866"/>
                    <a:pt x="1600" y="11283"/>
                  </a:cubicBezTo>
                  <a:cubicBezTo>
                    <a:pt x="1219" y="12548"/>
                    <a:pt x="503" y="13706"/>
                    <a:pt x="259" y="15016"/>
                  </a:cubicBezTo>
                  <a:cubicBezTo>
                    <a:pt x="0" y="16433"/>
                    <a:pt x="381" y="17896"/>
                    <a:pt x="1311" y="18993"/>
                  </a:cubicBezTo>
                  <a:cubicBezTo>
                    <a:pt x="1347" y="19037"/>
                    <a:pt x="1391" y="19055"/>
                    <a:pt x="1434" y="19055"/>
                  </a:cubicBezTo>
                  <a:cubicBezTo>
                    <a:pt x="1569" y="19055"/>
                    <a:pt x="1697" y="18873"/>
                    <a:pt x="1570" y="18734"/>
                  </a:cubicBezTo>
                  <a:cubicBezTo>
                    <a:pt x="777" y="17789"/>
                    <a:pt x="412" y="16494"/>
                    <a:pt x="594" y="15275"/>
                  </a:cubicBezTo>
                  <a:cubicBezTo>
                    <a:pt x="777" y="13995"/>
                    <a:pt x="1463" y="12868"/>
                    <a:pt x="1874" y="11664"/>
                  </a:cubicBezTo>
                  <a:cubicBezTo>
                    <a:pt x="2347" y="10324"/>
                    <a:pt x="2331" y="8922"/>
                    <a:pt x="2225" y="7535"/>
                  </a:cubicBezTo>
                  <a:cubicBezTo>
                    <a:pt x="2118" y="6256"/>
                    <a:pt x="1935" y="4976"/>
                    <a:pt x="2057" y="3681"/>
                  </a:cubicBezTo>
                  <a:cubicBezTo>
                    <a:pt x="2179" y="2447"/>
                    <a:pt x="2575" y="1182"/>
                    <a:pt x="3520" y="314"/>
                  </a:cubicBezTo>
                  <a:cubicBezTo>
                    <a:pt x="3649" y="184"/>
                    <a:pt x="3524" y="0"/>
                    <a:pt x="3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5"/>
            <p:cNvSpPr/>
            <p:nvPr/>
          </p:nvSpPr>
          <p:spPr>
            <a:xfrm>
              <a:off x="3854250" y="2391175"/>
              <a:ext cx="84800" cy="38150"/>
            </a:xfrm>
            <a:custGeom>
              <a:avLst/>
              <a:gdLst/>
              <a:ahLst/>
              <a:cxnLst/>
              <a:rect l="l" t="t" r="r" b="b"/>
              <a:pathLst>
                <a:path w="3392" h="1526" extrusionOk="0">
                  <a:moveTo>
                    <a:pt x="2103" y="1"/>
                  </a:moveTo>
                  <a:cubicBezTo>
                    <a:pt x="1274" y="1"/>
                    <a:pt x="472" y="451"/>
                    <a:pt x="73" y="1248"/>
                  </a:cubicBezTo>
                  <a:cubicBezTo>
                    <a:pt x="0" y="1394"/>
                    <a:pt x="127" y="1526"/>
                    <a:pt x="249" y="1526"/>
                  </a:cubicBezTo>
                  <a:cubicBezTo>
                    <a:pt x="305" y="1526"/>
                    <a:pt x="360" y="1498"/>
                    <a:pt x="393" y="1431"/>
                  </a:cubicBezTo>
                  <a:cubicBezTo>
                    <a:pt x="732" y="763"/>
                    <a:pt x="1410" y="376"/>
                    <a:pt x="2109" y="376"/>
                  </a:cubicBezTo>
                  <a:cubicBezTo>
                    <a:pt x="2416" y="376"/>
                    <a:pt x="2726" y="450"/>
                    <a:pt x="3014" y="608"/>
                  </a:cubicBezTo>
                  <a:cubicBezTo>
                    <a:pt x="3047" y="627"/>
                    <a:pt x="3080" y="635"/>
                    <a:pt x="3111" y="635"/>
                  </a:cubicBezTo>
                  <a:cubicBezTo>
                    <a:pt x="3279" y="635"/>
                    <a:pt x="3392" y="391"/>
                    <a:pt x="3212" y="288"/>
                  </a:cubicBezTo>
                  <a:cubicBezTo>
                    <a:pt x="2860" y="93"/>
                    <a:pt x="2479" y="1"/>
                    <a:pt x="2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5"/>
            <p:cNvSpPr/>
            <p:nvPr/>
          </p:nvSpPr>
          <p:spPr>
            <a:xfrm>
              <a:off x="3950900" y="2453050"/>
              <a:ext cx="280425" cy="37700"/>
            </a:xfrm>
            <a:custGeom>
              <a:avLst/>
              <a:gdLst/>
              <a:ahLst/>
              <a:cxnLst/>
              <a:rect l="l" t="t" r="r" b="b"/>
              <a:pathLst>
                <a:path w="11217" h="1508" extrusionOk="0">
                  <a:moveTo>
                    <a:pt x="290" y="1"/>
                  </a:moveTo>
                  <a:cubicBezTo>
                    <a:pt x="110" y="1"/>
                    <a:pt x="0" y="250"/>
                    <a:pt x="184" y="342"/>
                  </a:cubicBezTo>
                  <a:cubicBezTo>
                    <a:pt x="1174" y="799"/>
                    <a:pt x="2195" y="1195"/>
                    <a:pt x="3277" y="1393"/>
                  </a:cubicBezTo>
                  <a:cubicBezTo>
                    <a:pt x="3750" y="1475"/>
                    <a:pt x="4221" y="1508"/>
                    <a:pt x="4693" y="1508"/>
                  </a:cubicBezTo>
                  <a:cubicBezTo>
                    <a:pt x="5359" y="1508"/>
                    <a:pt x="6027" y="1443"/>
                    <a:pt x="6705" y="1363"/>
                  </a:cubicBezTo>
                  <a:cubicBezTo>
                    <a:pt x="6796" y="1348"/>
                    <a:pt x="6842" y="1287"/>
                    <a:pt x="6872" y="1226"/>
                  </a:cubicBezTo>
                  <a:cubicBezTo>
                    <a:pt x="7512" y="1419"/>
                    <a:pt x="8184" y="1496"/>
                    <a:pt x="8865" y="1496"/>
                  </a:cubicBezTo>
                  <a:cubicBezTo>
                    <a:pt x="9578" y="1496"/>
                    <a:pt x="10299" y="1412"/>
                    <a:pt x="11001" y="1287"/>
                  </a:cubicBezTo>
                  <a:cubicBezTo>
                    <a:pt x="11216" y="1244"/>
                    <a:pt x="11148" y="917"/>
                    <a:pt x="10936" y="917"/>
                  </a:cubicBezTo>
                  <a:cubicBezTo>
                    <a:pt x="10923" y="917"/>
                    <a:pt x="10909" y="918"/>
                    <a:pt x="10895" y="921"/>
                  </a:cubicBezTo>
                  <a:cubicBezTo>
                    <a:pt x="10233" y="1040"/>
                    <a:pt x="9543" y="1125"/>
                    <a:pt x="8859" y="1125"/>
                  </a:cubicBezTo>
                  <a:cubicBezTo>
                    <a:pt x="7793" y="1125"/>
                    <a:pt x="6739" y="921"/>
                    <a:pt x="5821" y="327"/>
                  </a:cubicBezTo>
                  <a:cubicBezTo>
                    <a:pt x="5787" y="304"/>
                    <a:pt x="5754" y="293"/>
                    <a:pt x="5722" y="293"/>
                  </a:cubicBezTo>
                  <a:cubicBezTo>
                    <a:pt x="5567" y="293"/>
                    <a:pt x="5461" y="533"/>
                    <a:pt x="5638" y="647"/>
                  </a:cubicBezTo>
                  <a:cubicBezTo>
                    <a:pt x="5867" y="799"/>
                    <a:pt x="6095" y="921"/>
                    <a:pt x="6339" y="1028"/>
                  </a:cubicBezTo>
                  <a:cubicBezTo>
                    <a:pt x="5782" y="1088"/>
                    <a:pt x="5225" y="1138"/>
                    <a:pt x="4667" y="1138"/>
                  </a:cubicBezTo>
                  <a:cubicBezTo>
                    <a:pt x="4234" y="1138"/>
                    <a:pt x="3801" y="1108"/>
                    <a:pt x="3368" y="1028"/>
                  </a:cubicBezTo>
                  <a:cubicBezTo>
                    <a:pt x="2332" y="830"/>
                    <a:pt x="1326" y="464"/>
                    <a:pt x="382" y="22"/>
                  </a:cubicBezTo>
                  <a:cubicBezTo>
                    <a:pt x="350" y="7"/>
                    <a:pt x="319" y="1"/>
                    <a:pt x="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57"/>
          <p:cNvSpPr/>
          <p:nvPr/>
        </p:nvSpPr>
        <p:spPr>
          <a:xfrm>
            <a:off x="1821375" y="729902"/>
            <a:ext cx="5322900" cy="3954000"/>
          </a:xfrm>
          <a:prstGeom prst="wedgeRoundRectCallout">
            <a:avLst>
              <a:gd name="adj1" fmla="val -49768"/>
              <a:gd name="adj2" fmla="val 30955"/>
              <a:gd name="adj3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57"/>
          <p:cNvSpPr txBox="1">
            <a:spLocks noGrp="1"/>
          </p:cNvSpPr>
          <p:nvPr>
            <p:ph type="title"/>
          </p:nvPr>
        </p:nvSpPr>
        <p:spPr>
          <a:xfrm>
            <a:off x="1910685" y="970328"/>
            <a:ext cx="5448325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id-ID" dirty="0">
                <a:solidFill>
                  <a:schemeClr val="bg1">
                    <a:lumMod val="10000"/>
                  </a:schemeClr>
                </a:solidFill>
                <a:latin typeface="Century Gothic" pitchFamily="34" charset="0"/>
              </a:rPr>
              <a:t>kegiatan yang dapat dilakukan bersama keluarga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entury Gothic" pitchFamily="34" charset="0"/>
              </a:rPr>
              <a:t/>
            </a:r>
            <a:br>
              <a:rPr lang="en-US" dirty="0">
                <a:solidFill>
                  <a:schemeClr val="bg1">
                    <a:lumMod val="10000"/>
                  </a:schemeClr>
                </a:solidFill>
                <a:latin typeface="Century Gothic" pitchFamily="34" charset="0"/>
              </a:rPr>
            </a:br>
            <a:endParaRPr dirty="0"/>
          </a:p>
        </p:txBody>
      </p:sp>
      <p:grpSp>
        <p:nvGrpSpPr>
          <p:cNvPr id="1625" name="Google Shape;1625;p57"/>
          <p:cNvGrpSpPr/>
          <p:nvPr/>
        </p:nvGrpSpPr>
        <p:grpSpPr>
          <a:xfrm>
            <a:off x="162847" y="2184112"/>
            <a:ext cx="1489177" cy="3850404"/>
            <a:chOff x="6135375" y="2323325"/>
            <a:chExt cx="614575" cy="1588975"/>
          </a:xfrm>
        </p:grpSpPr>
        <p:sp>
          <p:nvSpPr>
            <p:cNvPr id="1626" name="Google Shape;1626;p57"/>
            <p:cNvSpPr/>
            <p:nvPr/>
          </p:nvSpPr>
          <p:spPr>
            <a:xfrm>
              <a:off x="6535700" y="3808050"/>
              <a:ext cx="214250" cy="104250"/>
            </a:xfrm>
            <a:custGeom>
              <a:avLst/>
              <a:gdLst/>
              <a:ahLst/>
              <a:cxnLst/>
              <a:rect l="l" t="t" r="r" b="b"/>
              <a:pathLst>
                <a:path w="8570" h="4170" extrusionOk="0">
                  <a:moveTo>
                    <a:pt x="0" y="1"/>
                  </a:moveTo>
                  <a:lnTo>
                    <a:pt x="0" y="1966"/>
                  </a:lnTo>
                  <a:cubicBezTo>
                    <a:pt x="0" y="1966"/>
                    <a:pt x="3565" y="4023"/>
                    <a:pt x="6125" y="4160"/>
                  </a:cubicBezTo>
                  <a:cubicBezTo>
                    <a:pt x="6239" y="4167"/>
                    <a:pt x="6346" y="4169"/>
                    <a:pt x="6445" y="4169"/>
                  </a:cubicBezTo>
                  <a:cubicBezTo>
                    <a:pt x="8569" y="4169"/>
                    <a:pt x="7504" y="2825"/>
                    <a:pt x="6384" y="2286"/>
                  </a:cubicBezTo>
                  <a:lnTo>
                    <a:pt x="58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7"/>
            <p:cNvSpPr/>
            <p:nvPr/>
          </p:nvSpPr>
          <p:spPr>
            <a:xfrm>
              <a:off x="6214800" y="3808050"/>
              <a:ext cx="214250" cy="104250"/>
            </a:xfrm>
            <a:custGeom>
              <a:avLst/>
              <a:gdLst/>
              <a:ahLst/>
              <a:cxnLst/>
              <a:rect l="l" t="t" r="r" b="b"/>
              <a:pathLst>
                <a:path w="8570" h="4170" extrusionOk="0">
                  <a:moveTo>
                    <a:pt x="2765" y="1"/>
                  </a:moveTo>
                  <a:lnTo>
                    <a:pt x="2186" y="2286"/>
                  </a:lnTo>
                  <a:cubicBezTo>
                    <a:pt x="1066" y="2825"/>
                    <a:pt x="1" y="4169"/>
                    <a:pt x="2125" y="4169"/>
                  </a:cubicBezTo>
                  <a:cubicBezTo>
                    <a:pt x="2224" y="4169"/>
                    <a:pt x="2331" y="4167"/>
                    <a:pt x="2445" y="4160"/>
                  </a:cubicBezTo>
                  <a:cubicBezTo>
                    <a:pt x="5005" y="4023"/>
                    <a:pt x="8570" y="1966"/>
                    <a:pt x="8570" y="1966"/>
                  </a:cubicBezTo>
                  <a:lnTo>
                    <a:pt x="85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7"/>
            <p:cNvSpPr/>
            <p:nvPr/>
          </p:nvSpPr>
          <p:spPr>
            <a:xfrm>
              <a:off x="6282775" y="3400875"/>
              <a:ext cx="401750" cy="436525"/>
            </a:xfrm>
            <a:custGeom>
              <a:avLst/>
              <a:gdLst/>
              <a:ahLst/>
              <a:cxnLst/>
              <a:rect l="l" t="t" r="r" b="b"/>
              <a:pathLst>
                <a:path w="16070" h="17461" extrusionOk="0">
                  <a:moveTo>
                    <a:pt x="1448" y="0"/>
                  </a:moveTo>
                  <a:cubicBezTo>
                    <a:pt x="1418" y="0"/>
                    <a:pt x="1387" y="0"/>
                    <a:pt x="1356" y="1"/>
                  </a:cubicBezTo>
                  <a:cubicBezTo>
                    <a:pt x="1219" y="16"/>
                    <a:pt x="1158" y="107"/>
                    <a:pt x="1158" y="199"/>
                  </a:cubicBezTo>
                  <a:cubicBezTo>
                    <a:pt x="1067" y="199"/>
                    <a:pt x="991" y="245"/>
                    <a:pt x="975" y="336"/>
                  </a:cubicBezTo>
                  <a:cubicBezTo>
                    <a:pt x="336" y="4450"/>
                    <a:pt x="0" y="8594"/>
                    <a:pt x="0" y="12738"/>
                  </a:cubicBezTo>
                  <a:cubicBezTo>
                    <a:pt x="0" y="13911"/>
                    <a:pt x="31" y="15069"/>
                    <a:pt x="77" y="16242"/>
                  </a:cubicBezTo>
                  <a:cubicBezTo>
                    <a:pt x="77" y="16288"/>
                    <a:pt x="92" y="16334"/>
                    <a:pt x="122" y="16364"/>
                  </a:cubicBezTo>
                  <a:cubicBezTo>
                    <a:pt x="107" y="16410"/>
                    <a:pt x="107" y="16456"/>
                    <a:pt x="137" y="16517"/>
                  </a:cubicBezTo>
                  <a:cubicBezTo>
                    <a:pt x="320" y="16836"/>
                    <a:pt x="716" y="16943"/>
                    <a:pt x="1082" y="17035"/>
                  </a:cubicBezTo>
                  <a:cubicBezTo>
                    <a:pt x="1570" y="17156"/>
                    <a:pt x="2072" y="17248"/>
                    <a:pt x="2575" y="17324"/>
                  </a:cubicBezTo>
                  <a:cubicBezTo>
                    <a:pt x="3254" y="17417"/>
                    <a:pt x="3934" y="17461"/>
                    <a:pt x="4618" y="17461"/>
                  </a:cubicBezTo>
                  <a:cubicBezTo>
                    <a:pt x="4946" y="17461"/>
                    <a:pt x="5276" y="17450"/>
                    <a:pt x="5607" y="17431"/>
                  </a:cubicBezTo>
                  <a:cubicBezTo>
                    <a:pt x="5714" y="17415"/>
                    <a:pt x="5790" y="17354"/>
                    <a:pt x="5805" y="17263"/>
                  </a:cubicBezTo>
                  <a:cubicBezTo>
                    <a:pt x="5881" y="17248"/>
                    <a:pt x="5942" y="17172"/>
                    <a:pt x="5942" y="17095"/>
                  </a:cubicBezTo>
                  <a:lnTo>
                    <a:pt x="5942" y="16852"/>
                  </a:lnTo>
                  <a:cubicBezTo>
                    <a:pt x="5942" y="16821"/>
                    <a:pt x="5942" y="16806"/>
                    <a:pt x="5927" y="16776"/>
                  </a:cubicBezTo>
                  <a:cubicBezTo>
                    <a:pt x="6034" y="13561"/>
                    <a:pt x="6232" y="10361"/>
                    <a:pt x="6521" y="7146"/>
                  </a:cubicBezTo>
                  <a:cubicBezTo>
                    <a:pt x="6582" y="6354"/>
                    <a:pt x="6658" y="5547"/>
                    <a:pt x="6750" y="4739"/>
                  </a:cubicBezTo>
                  <a:cubicBezTo>
                    <a:pt x="6933" y="4785"/>
                    <a:pt x="7100" y="4815"/>
                    <a:pt x="7283" y="4861"/>
                  </a:cubicBezTo>
                  <a:cubicBezTo>
                    <a:pt x="7801" y="8000"/>
                    <a:pt x="8456" y="11108"/>
                    <a:pt x="9279" y="14201"/>
                  </a:cubicBezTo>
                  <a:cubicBezTo>
                    <a:pt x="9523" y="15084"/>
                    <a:pt x="9767" y="15968"/>
                    <a:pt x="10026" y="16852"/>
                  </a:cubicBezTo>
                  <a:cubicBezTo>
                    <a:pt x="10061" y="16945"/>
                    <a:pt x="10131" y="16985"/>
                    <a:pt x="10210" y="16985"/>
                  </a:cubicBezTo>
                  <a:cubicBezTo>
                    <a:pt x="10234" y="16985"/>
                    <a:pt x="10259" y="16981"/>
                    <a:pt x="10285" y="16974"/>
                  </a:cubicBezTo>
                  <a:cubicBezTo>
                    <a:pt x="10927" y="17337"/>
                    <a:pt x="11676" y="17431"/>
                    <a:pt x="12416" y="17431"/>
                  </a:cubicBezTo>
                  <a:cubicBezTo>
                    <a:pt x="12606" y="17431"/>
                    <a:pt x="12795" y="17425"/>
                    <a:pt x="12981" y="17415"/>
                  </a:cubicBezTo>
                  <a:cubicBezTo>
                    <a:pt x="13896" y="17370"/>
                    <a:pt x="14932" y="17354"/>
                    <a:pt x="15709" y="16852"/>
                  </a:cubicBezTo>
                  <a:cubicBezTo>
                    <a:pt x="15770" y="16821"/>
                    <a:pt x="15800" y="16760"/>
                    <a:pt x="15800" y="16699"/>
                  </a:cubicBezTo>
                  <a:cubicBezTo>
                    <a:pt x="15823" y="16704"/>
                    <a:pt x="15846" y="16707"/>
                    <a:pt x="15869" y="16707"/>
                  </a:cubicBezTo>
                  <a:cubicBezTo>
                    <a:pt x="15979" y="16707"/>
                    <a:pt x="16069" y="16646"/>
                    <a:pt x="16044" y="16532"/>
                  </a:cubicBezTo>
                  <a:cubicBezTo>
                    <a:pt x="15526" y="12708"/>
                    <a:pt x="15008" y="8899"/>
                    <a:pt x="14459" y="5090"/>
                  </a:cubicBezTo>
                  <a:cubicBezTo>
                    <a:pt x="14307" y="4038"/>
                    <a:pt x="14155" y="2972"/>
                    <a:pt x="14002" y="1921"/>
                  </a:cubicBezTo>
                  <a:cubicBezTo>
                    <a:pt x="14155" y="1875"/>
                    <a:pt x="14231" y="1677"/>
                    <a:pt x="14048" y="1585"/>
                  </a:cubicBezTo>
                  <a:cubicBezTo>
                    <a:pt x="13378" y="1281"/>
                    <a:pt x="12631" y="1250"/>
                    <a:pt x="11884" y="1220"/>
                  </a:cubicBezTo>
                  <a:cubicBezTo>
                    <a:pt x="11031" y="1189"/>
                    <a:pt x="10163" y="1144"/>
                    <a:pt x="9310" y="1083"/>
                  </a:cubicBezTo>
                  <a:cubicBezTo>
                    <a:pt x="7588" y="930"/>
                    <a:pt x="5881" y="702"/>
                    <a:pt x="4175" y="382"/>
                  </a:cubicBezTo>
                  <a:cubicBezTo>
                    <a:pt x="3275" y="219"/>
                    <a:pt x="2376" y="0"/>
                    <a:pt x="14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7"/>
            <p:cNvSpPr/>
            <p:nvPr/>
          </p:nvSpPr>
          <p:spPr>
            <a:xfrm>
              <a:off x="6420650" y="3511700"/>
              <a:ext cx="104750" cy="12475"/>
            </a:xfrm>
            <a:custGeom>
              <a:avLst/>
              <a:gdLst/>
              <a:ahLst/>
              <a:cxnLst/>
              <a:rect l="l" t="t" r="r" b="b"/>
              <a:pathLst>
                <a:path w="4190" h="499" extrusionOk="0">
                  <a:moveTo>
                    <a:pt x="230" y="1"/>
                  </a:moveTo>
                  <a:cubicBezTo>
                    <a:pt x="1" y="1"/>
                    <a:pt x="6" y="353"/>
                    <a:pt x="245" y="382"/>
                  </a:cubicBezTo>
                  <a:cubicBezTo>
                    <a:pt x="939" y="459"/>
                    <a:pt x="1633" y="498"/>
                    <a:pt x="2327" y="498"/>
                  </a:cubicBezTo>
                  <a:cubicBezTo>
                    <a:pt x="2867" y="498"/>
                    <a:pt x="3407" y="475"/>
                    <a:pt x="3947" y="428"/>
                  </a:cubicBezTo>
                  <a:cubicBezTo>
                    <a:pt x="4167" y="413"/>
                    <a:pt x="4189" y="61"/>
                    <a:pt x="3974" y="61"/>
                  </a:cubicBezTo>
                  <a:cubicBezTo>
                    <a:pt x="3965" y="61"/>
                    <a:pt x="3956" y="61"/>
                    <a:pt x="3947" y="62"/>
                  </a:cubicBezTo>
                  <a:cubicBezTo>
                    <a:pt x="3433" y="100"/>
                    <a:pt x="2917" y="120"/>
                    <a:pt x="2401" y="120"/>
                  </a:cubicBezTo>
                  <a:cubicBezTo>
                    <a:pt x="1678" y="120"/>
                    <a:pt x="956" y="82"/>
                    <a:pt x="245" y="1"/>
                  </a:cubicBezTo>
                  <a:cubicBezTo>
                    <a:pt x="240" y="1"/>
                    <a:pt x="235" y="1"/>
                    <a:pt x="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7"/>
            <p:cNvSpPr/>
            <p:nvPr/>
          </p:nvSpPr>
          <p:spPr>
            <a:xfrm>
              <a:off x="6198975" y="3006825"/>
              <a:ext cx="539750" cy="470675"/>
            </a:xfrm>
            <a:custGeom>
              <a:avLst/>
              <a:gdLst/>
              <a:ahLst/>
              <a:cxnLst/>
              <a:rect l="l" t="t" r="r" b="b"/>
              <a:pathLst>
                <a:path w="21590" h="18827" extrusionOk="0">
                  <a:moveTo>
                    <a:pt x="4978" y="0"/>
                  </a:moveTo>
                  <a:cubicBezTo>
                    <a:pt x="4890" y="0"/>
                    <a:pt x="4794" y="55"/>
                    <a:pt x="4769" y="146"/>
                  </a:cubicBezTo>
                  <a:cubicBezTo>
                    <a:pt x="3261" y="436"/>
                    <a:pt x="2240" y="1807"/>
                    <a:pt x="1539" y="3087"/>
                  </a:cubicBezTo>
                  <a:cubicBezTo>
                    <a:pt x="671" y="4656"/>
                    <a:pt x="46" y="6408"/>
                    <a:pt x="16" y="8236"/>
                  </a:cubicBezTo>
                  <a:cubicBezTo>
                    <a:pt x="0" y="9227"/>
                    <a:pt x="183" y="10217"/>
                    <a:pt x="564" y="11146"/>
                  </a:cubicBezTo>
                  <a:cubicBezTo>
                    <a:pt x="549" y="11192"/>
                    <a:pt x="549" y="11238"/>
                    <a:pt x="579" y="11299"/>
                  </a:cubicBezTo>
                  <a:cubicBezTo>
                    <a:pt x="1433" y="12472"/>
                    <a:pt x="2484" y="13493"/>
                    <a:pt x="3672" y="14300"/>
                  </a:cubicBezTo>
                  <a:cubicBezTo>
                    <a:pt x="3550" y="15717"/>
                    <a:pt x="3520" y="17149"/>
                    <a:pt x="3611" y="18581"/>
                  </a:cubicBezTo>
                  <a:cubicBezTo>
                    <a:pt x="3611" y="18688"/>
                    <a:pt x="3688" y="18764"/>
                    <a:pt x="3794" y="18764"/>
                  </a:cubicBezTo>
                  <a:cubicBezTo>
                    <a:pt x="5054" y="18806"/>
                    <a:pt x="6312" y="18826"/>
                    <a:pt x="7569" y="18826"/>
                  </a:cubicBezTo>
                  <a:cubicBezTo>
                    <a:pt x="9976" y="18826"/>
                    <a:pt x="12377" y="18752"/>
                    <a:pt x="14779" y="18612"/>
                  </a:cubicBezTo>
                  <a:cubicBezTo>
                    <a:pt x="15815" y="18551"/>
                    <a:pt x="16851" y="18475"/>
                    <a:pt x="17887" y="18399"/>
                  </a:cubicBezTo>
                  <a:cubicBezTo>
                    <a:pt x="17994" y="18383"/>
                    <a:pt x="18055" y="18322"/>
                    <a:pt x="18070" y="18201"/>
                  </a:cubicBezTo>
                  <a:cubicBezTo>
                    <a:pt x="18192" y="17073"/>
                    <a:pt x="18162" y="15946"/>
                    <a:pt x="18009" y="14818"/>
                  </a:cubicBezTo>
                  <a:cubicBezTo>
                    <a:pt x="18436" y="14666"/>
                    <a:pt x="18847" y="14483"/>
                    <a:pt x="19243" y="14239"/>
                  </a:cubicBezTo>
                  <a:cubicBezTo>
                    <a:pt x="20584" y="13386"/>
                    <a:pt x="21407" y="12000"/>
                    <a:pt x="21559" y="10430"/>
                  </a:cubicBezTo>
                  <a:cubicBezTo>
                    <a:pt x="21590" y="10019"/>
                    <a:pt x="21590" y="9608"/>
                    <a:pt x="21544" y="9211"/>
                  </a:cubicBezTo>
                  <a:cubicBezTo>
                    <a:pt x="21544" y="8099"/>
                    <a:pt x="21376" y="6987"/>
                    <a:pt x="21026" y="5920"/>
                  </a:cubicBezTo>
                  <a:cubicBezTo>
                    <a:pt x="20584" y="4351"/>
                    <a:pt x="19685" y="2934"/>
                    <a:pt x="18497" y="1822"/>
                  </a:cubicBezTo>
                  <a:cubicBezTo>
                    <a:pt x="17842" y="1213"/>
                    <a:pt x="17095" y="695"/>
                    <a:pt x="16303" y="314"/>
                  </a:cubicBezTo>
                  <a:cubicBezTo>
                    <a:pt x="16270" y="297"/>
                    <a:pt x="16239" y="290"/>
                    <a:pt x="16209" y="290"/>
                  </a:cubicBezTo>
                  <a:cubicBezTo>
                    <a:pt x="16098" y="290"/>
                    <a:pt x="16013" y="389"/>
                    <a:pt x="16013" y="496"/>
                  </a:cubicBezTo>
                  <a:cubicBezTo>
                    <a:pt x="15922" y="496"/>
                    <a:pt x="15831" y="557"/>
                    <a:pt x="15831" y="679"/>
                  </a:cubicBezTo>
                  <a:cubicBezTo>
                    <a:pt x="15648" y="3132"/>
                    <a:pt x="15678" y="5616"/>
                    <a:pt x="15937" y="8084"/>
                  </a:cubicBezTo>
                  <a:cubicBezTo>
                    <a:pt x="15968" y="8282"/>
                    <a:pt x="15983" y="8495"/>
                    <a:pt x="16013" y="8693"/>
                  </a:cubicBezTo>
                  <a:cubicBezTo>
                    <a:pt x="15990" y="8682"/>
                    <a:pt x="15963" y="8676"/>
                    <a:pt x="15936" y="8676"/>
                  </a:cubicBezTo>
                  <a:cubicBezTo>
                    <a:pt x="15823" y="8676"/>
                    <a:pt x="15699" y="8772"/>
                    <a:pt x="15724" y="8907"/>
                  </a:cubicBezTo>
                  <a:cubicBezTo>
                    <a:pt x="15785" y="9211"/>
                    <a:pt x="15846" y="9501"/>
                    <a:pt x="15892" y="9790"/>
                  </a:cubicBezTo>
                  <a:cubicBezTo>
                    <a:pt x="15892" y="9958"/>
                    <a:pt x="15876" y="10126"/>
                    <a:pt x="15861" y="10278"/>
                  </a:cubicBezTo>
                  <a:cubicBezTo>
                    <a:pt x="15861" y="10354"/>
                    <a:pt x="15892" y="10400"/>
                    <a:pt x="15922" y="10430"/>
                  </a:cubicBezTo>
                  <a:cubicBezTo>
                    <a:pt x="15236" y="10644"/>
                    <a:pt x="14551" y="10887"/>
                    <a:pt x="13926" y="11268"/>
                  </a:cubicBezTo>
                  <a:cubicBezTo>
                    <a:pt x="13889" y="11245"/>
                    <a:pt x="13846" y="11233"/>
                    <a:pt x="13804" y="11233"/>
                  </a:cubicBezTo>
                  <a:cubicBezTo>
                    <a:pt x="13711" y="11233"/>
                    <a:pt x="13626" y="11294"/>
                    <a:pt x="13637" y="11421"/>
                  </a:cubicBezTo>
                  <a:cubicBezTo>
                    <a:pt x="13713" y="12243"/>
                    <a:pt x="13743" y="13066"/>
                    <a:pt x="13743" y="13904"/>
                  </a:cubicBezTo>
                  <a:cubicBezTo>
                    <a:pt x="13571" y="13902"/>
                    <a:pt x="13399" y="13902"/>
                    <a:pt x="13227" y="13902"/>
                  </a:cubicBezTo>
                  <a:cubicBezTo>
                    <a:pt x="11769" y="13902"/>
                    <a:pt x="10311" y="13956"/>
                    <a:pt x="8853" y="14011"/>
                  </a:cubicBezTo>
                  <a:cubicBezTo>
                    <a:pt x="9081" y="13310"/>
                    <a:pt x="9233" y="12594"/>
                    <a:pt x="9325" y="11862"/>
                  </a:cubicBezTo>
                  <a:cubicBezTo>
                    <a:pt x="9334" y="11741"/>
                    <a:pt x="9243" y="11679"/>
                    <a:pt x="9147" y="11679"/>
                  </a:cubicBezTo>
                  <a:cubicBezTo>
                    <a:pt x="9075" y="11679"/>
                    <a:pt x="8999" y="11714"/>
                    <a:pt x="8959" y="11786"/>
                  </a:cubicBezTo>
                  <a:cubicBezTo>
                    <a:pt x="7862" y="10781"/>
                    <a:pt x="6659" y="9912"/>
                    <a:pt x="5364" y="9181"/>
                  </a:cubicBezTo>
                  <a:cubicBezTo>
                    <a:pt x="5028" y="8754"/>
                    <a:pt x="4739" y="8297"/>
                    <a:pt x="4480" y="7825"/>
                  </a:cubicBezTo>
                  <a:cubicBezTo>
                    <a:pt x="4510" y="7794"/>
                    <a:pt x="4526" y="7779"/>
                    <a:pt x="4526" y="7749"/>
                  </a:cubicBezTo>
                  <a:cubicBezTo>
                    <a:pt x="5348" y="5296"/>
                    <a:pt x="5546" y="2675"/>
                    <a:pt x="5135" y="131"/>
                  </a:cubicBezTo>
                  <a:cubicBezTo>
                    <a:pt x="5121" y="40"/>
                    <a:pt x="5052" y="0"/>
                    <a:pt x="49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7"/>
            <p:cNvSpPr/>
            <p:nvPr/>
          </p:nvSpPr>
          <p:spPr>
            <a:xfrm>
              <a:off x="6372275" y="2979800"/>
              <a:ext cx="173350" cy="124900"/>
            </a:xfrm>
            <a:custGeom>
              <a:avLst/>
              <a:gdLst/>
              <a:ahLst/>
              <a:cxnLst/>
              <a:rect l="l" t="t" r="r" b="b"/>
              <a:pathLst>
                <a:path w="6934" h="4996" extrusionOk="0">
                  <a:moveTo>
                    <a:pt x="4898" y="0"/>
                  </a:moveTo>
                  <a:cubicBezTo>
                    <a:pt x="4871" y="0"/>
                    <a:pt x="4843" y="7"/>
                    <a:pt x="4815" y="23"/>
                  </a:cubicBezTo>
                  <a:cubicBezTo>
                    <a:pt x="4739" y="23"/>
                    <a:pt x="4693" y="84"/>
                    <a:pt x="4678" y="145"/>
                  </a:cubicBezTo>
                  <a:cubicBezTo>
                    <a:pt x="4191" y="587"/>
                    <a:pt x="3520" y="846"/>
                    <a:pt x="2896" y="968"/>
                  </a:cubicBezTo>
                  <a:cubicBezTo>
                    <a:pt x="2744" y="997"/>
                    <a:pt x="2591" y="1013"/>
                    <a:pt x="2439" y="1013"/>
                  </a:cubicBezTo>
                  <a:cubicBezTo>
                    <a:pt x="2039" y="1013"/>
                    <a:pt x="1651" y="906"/>
                    <a:pt x="1342" y="663"/>
                  </a:cubicBezTo>
                  <a:cubicBezTo>
                    <a:pt x="1342" y="648"/>
                    <a:pt x="1326" y="648"/>
                    <a:pt x="1326" y="648"/>
                  </a:cubicBezTo>
                  <a:cubicBezTo>
                    <a:pt x="1204" y="480"/>
                    <a:pt x="1144" y="298"/>
                    <a:pt x="930" y="267"/>
                  </a:cubicBezTo>
                  <a:cubicBezTo>
                    <a:pt x="899" y="263"/>
                    <a:pt x="866" y="261"/>
                    <a:pt x="833" y="261"/>
                  </a:cubicBezTo>
                  <a:cubicBezTo>
                    <a:pt x="627" y="261"/>
                    <a:pt x="396" y="334"/>
                    <a:pt x="199" y="374"/>
                  </a:cubicBezTo>
                  <a:cubicBezTo>
                    <a:pt x="62" y="389"/>
                    <a:pt x="47" y="511"/>
                    <a:pt x="77" y="618"/>
                  </a:cubicBezTo>
                  <a:cubicBezTo>
                    <a:pt x="77" y="633"/>
                    <a:pt x="62" y="648"/>
                    <a:pt x="62" y="679"/>
                  </a:cubicBezTo>
                  <a:cubicBezTo>
                    <a:pt x="1" y="1364"/>
                    <a:pt x="107" y="2035"/>
                    <a:pt x="168" y="2705"/>
                  </a:cubicBezTo>
                  <a:cubicBezTo>
                    <a:pt x="229" y="3406"/>
                    <a:pt x="229" y="4076"/>
                    <a:pt x="77" y="4762"/>
                  </a:cubicBezTo>
                  <a:cubicBezTo>
                    <a:pt x="40" y="4901"/>
                    <a:pt x="156" y="4996"/>
                    <a:pt x="266" y="4996"/>
                  </a:cubicBezTo>
                  <a:cubicBezTo>
                    <a:pt x="336" y="4996"/>
                    <a:pt x="404" y="4957"/>
                    <a:pt x="427" y="4868"/>
                  </a:cubicBezTo>
                  <a:cubicBezTo>
                    <a:pt x="778" y="4823"/>
                    <a:pt x="1144" y="4792"/>
                    <a:pt x="1494" y="4747"/>
                  </a:cubicBezTo>
                  <a:cubicBezTo>
                    <a:pt x="1494" y="4830"/>
                    <a:pt x="1545" y="4901"/>
                    <a:pt x="1647" y="4901"/>
                  </a:cubicBezTo>
                  <a:cubicBezTo>
                    <a:pt x="1656" y="4901"/>
                    <a:pt x="1666" y="4900"/>
                    <a:pt x="1677" y="4899"/>
                  </a:cubicBezTo>
                  <a:cubicBezTo>
                    <a:pt x="2609" y="4784"/>
                    <a:pt x="3556" y="4726"/>
                    <a:pt x="4502" y="4726"/>
                  </a:cubicBezTo>
                  <a:cubicBezTo>
                    <a:pt x="4932" y="4726"/>
                    <a:pt x="5362" y="4738"/>
                    <a:pt x="5790" y="4762"/>
                  </a:cubicBezTo>
                  <a:cubicBezTo>
                    <a:pt x="5800" y="4763"/>
                    <a:pt x="5809" y="4764"/>
                    <a:pt x="5818" y="4764"/>
                  </a:cubicBezTo>
                  <a:cubicBezTo>
                    <a:pt x="5894" y="4764"/>
                    <a:pt x="5944" y="4708"/>
                    <a:pt x="5958" y="4640"/>
                  </a:cubicBezTo>
                  <a:lnTo>
                    <a:pt x="5989" y="4686"/>
                  </a:lnTo>
                  <a:cubicBezTo>
                    <a:pt x="6022" y="4753"/>
                    <a:pt x="6077" y="4781"/>
                    <a:pt x="6133" y="4781"/>
                  </a:cubicBezTo>
                  <a:cubicBezTo>
                    <a:pt x="6229" y="4781"/>
                    <a:pt x="6329" y="4700"/>
                    <a:pt x="6339" y="4594"/>
                  </a:cubicBezTo>
                  <a:cubicBezTo>
                    <a:pt x="6476" y="3299"/>
                    <a:pt x="6659" y="2019"/>
                    <a:pt x="6903" y="755"/>
                  </a:cubicBezTo>
                  <a:cubicBezTo>
                    <a:pt x="6933" y="648"/>
                    <a:pt x="6872" y="557"/>
                    <a:pt x="6781" y="526"/>
                  </a:cubicBezTo>
                  <a:cubicBezTo>
                    <a:pt x="6217" y="282"/>
                    <a:pt x="5623" y="130"/>
                    <a:pt x="5013" y="39"/>
                  </a:cubicBezTo>
                  <a:cubicBezTo>
                    <a:pt x="4985" y="19"/>
                    <a:pt x="4943" y="0"/>
                    <a:pt x="4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7"/>
            <p:cNvSpPr/>
            <p:nvPr/>
          </p:nvSpPr>
          <p:spPr>
            <a:xfrm>
              <a:off x="6135375" y="2439375"/>
              <a:ext cx="593825" cy="568750"/>
            </a:xfrm>
            <a:custGeom>
              <a:avLst/>
              <a:gdLst/>
              <a:ahLst/>
              <a:cxnLst/>
              <a:rect l="l" t="t" r="r" b="b"/>
              <a:pathLst>
                <a:path w="23753" h="22750" extrusionOk="0">
                  <a:moveTo>
                    <a:pt x="14326" y="0"/>
                  </a:moveTo>
                  <a:cubicBezTo>
                    <a:pt x="14284" y="0"/>
                    <a:pt x="14240" y="15"/>
                    <a:pt x="14200" y="51"/>
                  </a:cubicBezTo>
                  <a:cubicBezTo>
                    <a:pt x="13959" y="263"/>
                    <a:pt x="13650" y="366"/>
                    <a:pt x="13336" y="366"/>
                  </a:cubicBezTo>
                  <a:cubicBezTo>
                    <a:pt x="13155" y="366"/>
                    <a:pt x="12971" y="331"/>
                    <a:pt x="12798" y="264"/>
                  </a:cubicBezTo>
                  <a:cubicBezTo>
                    <a:pt x="12772" y="254"/>
                    <a:pt x="12748" y="249"/>
                    <a:pt x="12726" y="249"/>
                  </a:cubicBezTo>
                  <a:cubicBezTo>
                    <a:pt x="12553" y="249"/>
                    <a:pt x="12503" y="534"/>
                    <a:pt x="12692" y="615"/>
                  </a:cubicBezTo>
                  <a:cubicBezTo>
                    <a:pt x="12707" y="630"/>
                    <a:pt x="12737" y="645"/>
                    <a:pt x="12753" y="645"/>
                  </a:cubicBezTo>
                  <a:cubicBezTo>
                    <a:pt x="12524" y="1194"/>
                    <a:pt x="12067" y="1636"/>
                    <a:pt x="11503" y="1849"/>
                  </a:cubicBezTo>
                  <a:cubicBezTo>
                    <a:pt x="11473" y="1864"/>
                    <a:pt x="11442" y="1879"/>
                    <a:pt x="11427" y="1895"/>
                  </a:cubicBezTo>
                  <a:cubicBezTo>
                    <a:pt x="11417" y="1892"/>
                    <a:pt x="11407" y="1891"/>
                    <a:pt x="11396" y="1891"/>
                  </a:cubicBezTo>
                  <a:cubicBezTo>
                    <a:pt x="11342" y="1891"/>
                    <a:pt x="11282" y="1925"/>
                    <a:pt x="11244" y="2001"/>
                  </a:cubicBezTo>
                  <a:cubicBezTo>
                    <a:pt x="11107" y="2291"/>
                    <a:pt x="10863" y="2519"/>
                    <a:pt x="10589" y="2717"/>
                  </a:cubicBezTo>
                  <a:cubicBezTo>
                    <a:pt x="10330" y="2900"/>
                    <a:pt x="10056" y="3114"/>
                    <a:pt x="9736" y="3190"/>
                  </a:cubicBezTo>
                  <a:cubicBezTo>
                    <a:pt x="9648" y="3209"/>
                    <a:pt x="9559" y="3219"/>
                    <a:pt x="9471" y="3219"/>
                  </a:cubicBezTo>
                  <a:cubicBezTo>
                    <a:pt x="9010" y="3219"/>
                    <a:pt x="8567" y="2962"/>
                    <a:pt x="8349" y="2565"/>
                  </a:cubicBezTo>
                  <a:cubicBezTo>
                    <a:pt x="8550" y="2508"/>
                    <a:pt x="8481" y="2195"/>
                    <a:pt x="8270" y="2195"/>
                  </a:cubicBezTo>
                  <a:cubicBezTo>
                    <a:pt x="8257" y="2195"/>
                    <a:pt x="8242" y="2197"/>
                    <a:pt x="8227" y="2199"/>
                  </a:cubicBezTo>
                  <a:cubicBezTo>
                    <a:pt x="8100" y="2221"/>
                    <a:pt x="7973" y="2232"/>
                    <a:pt x="7846" y="2232"/>
                  </a:cubicBezTo>
                  <a:cubicBezTo>
                    <a:pt x="7699" y="2232"/>
                    <a:pt x="7552" y="2217"/>
                    <a:pt x="7405" y="2184"/>
                  </a:cubicBezTo>
                  <a:cubicBezTo>
                    <a:pt x="7391" y="2181"/>
                    <a:pt x="7378" y="2180"/>
                    <a:pt x="7366" y="2180"/>
                  </a:cubicBezTo>
                  <a:cubicBezTo>
                    <a:pt x="7237" y="2180"/>
                    <a:pt x="7162" y="2315"/>
                    <a:pt x="7176" y="2413"/>
                  </a:cubicBezTo>
                  <a:cubicBezTo>
                    <a:pt x="6399" y="3586"/>
                    <a:pt x="5165" y="4409"/>
                    <a:pt x="3794" y="4683"/>
                  </a:cubicBezTo>
                  <a:cubicBezTo>
                    <a:pt x="3775" y="4679"/>
                    <a:pt x="3756" y="4677"/>
                    <a:pt x="3737" y="4677"/>
                  </a:cubicBezTo>
                  <a:cubicBezTo>
                    <a:pt x="3681" y="4677"/>
                    <a:pt x="3630" y="4694"/>
                    <a:pt x="3596" y="4729"/>
                  </a:cubicBezTo>
                  <a:cubicBezTo>
                    <a:pt x="3489" y="4759"/>
                    <a:pt x="3474" y="4881"/>
                    <a:pt x="3520" y="4957"/>
                  </a:cubicBezTo>
                  <a:cubicBezTo>
                    <a:pt x="3443" y="6587"/>
                    <a:pt x="3184" y="8202"/>
                    <a:pt x="2758" y="9772"/>
                  </a:cubicBezTo>
                  <a:cubicBezTo>
                    <a:pt x="2524" y="9719"/>
                    <a:pt x="2286" y="9689"/>
                    <a:pt x="2050" y="9689"/>
                  </a:cubicBezTo>
                  <a:cubicBezTo>
                    <a:pt x="1671" y="9689"/>
                    <a:pt x="1298" y="9767"/>
                    <a:pt x="960" y="9954"/>
                  </a:cubicBezTo>
                  <a:cubicBezTo>
                    <a:pt x="472" y="10229"/>
                    <a:pt x="91" y="10716"/>
                    <a:pt x="31" y="11280"/>
                  </a:cubicBezTo>
                  <a:cubicBezTo>
                    <a:pt x="0" y="11646"/>
                    <a:pt x="91" y="11996"/>
                    <a:pt x="229" y="12331"/>
                  </a:cubicBezTo>
                  <a:cubicBezTo>
                    <a:pt x="335" y="12636"/>
                    <a:pt x="472" y="12941"/>
                    <a:pt x="640" y="13215"/>
                  </a:cubicBezTo>
                  <a:cubicBezTo>
                    <a:pt x="945" y="13702"/>
                    <a:pt x="1402" y="14053"/>
                    <a:pt x="1950" y="14205"/>
                  </a:cubicBezTo>
                  <a:cubicBezTo>
                    <a:pt x="2163" y="14268"/>
                    <a:pt x="2379" y="14299"/>
                    <a:pt x="2596" y="14299"/>
                  </a:cubicBezTo>
                  <a:cubicBezTo>
                    <a:pt x="2798" y="14299"/>
                    <a:pt x="3001" y="14272"/>
                    <a:pt x="3200" y="14221"/>
                  </a:cubicBezTo>
                  <a:cubicBezTo>
                    <a:pt x="3855" y="15226"/>
                    <a:pt x="4601" y="16155"/>
                    <a:pt x="5515" y="16933"/>
                  </a:cubicBezTo>
                  <a:cubicBezTo>
                    <a:pt x="6430" y="17725"/>
                    <a:pt x="7466" y="18365"/>
                    <a:pt x="8578" y="18822"/>
                  </a:cubicBezTo>
                  <a:cubicBezTo>
                    <a:pt x="9248" y="19096"/>
                    <a:pt x="9934" y="19279"/>
                    <a:pt x="10635" y="19385"/>
                  </a:cubicBezTo>
                  <a:lnTo>
                    <a:pt x="10574" y="21610"/>
                  </a:lnTo>
                  <a:cubicBezTo>
                    <a:pt x="10559" y="21915"/>
                    <a:pt x="10604" y="22158"/>
                    <a:pt x="10863" y="22341"/>
                  </a:cubicBezTo>
                  <a:cubicBezTo>
                    <a:pt x="11107" y="22524"/>
                    <a:pt x="11412" y="22631"/>
                    <a:pt x="11701" y="22692"/>
                  </a:cubicBezTo>
                  <a:cubicBezTo>
                    <a:pt x="11901" y="22731"/>
                    <a:pt x="12102" y="22749"/>
                    <a:pt x="12302" y="22749"/>
                  </a:cubicBezTo>
                  <a:cubicBezTo>
                    <a:pt x="12729" y="22749"/>
                    <a:pt x="13151" y="22664"/>
                    <a:pt x="13545" y="22509"/>
                  </a:cubicBezTo>
                  <a:cubicBezTo>
                    <a:pt x="13789" y="22417"/>
                    <a:pt x="14124" y="22296"/>
                    <a:pt x="14276" y="22067"/>
                  </a:cubicBezTo>
                  <a:cubicBezTo>
                    <a:pt x="14337" y="21945"/>
                    <a:pt x="14352" y="21823"/>
                    <a:pt x="14352" y="21701"/>
                  </a:cubicBezTo>
                  <a:cubicBezTo>
                    <a:pt x="14368" y="21503"/>
                    <a:pt x="14383" y="21290"/>
                    <a:pt x="14383" y="21092"/>
                  </a:cubicBezTo>
                  <a:cubicBezTo>
                    <a:pt x="14413" y="20467"/>
                    <a:pt x="14413" y="19827"/>
                    <a:pt x="14398" y="19187"/>
                  </a:cubicBezTo>
                  <a:cubicBezTo>
                    <a:pt x="14764" y="19096"/>
                    <a:pt x="15114" y="18974"/>
                    <a:pt x="15465" y="18822"/>
                  </a:cubicBezTo>
                  <a:cubicBezTo>
                    <a:pt x="16577" y="18365"/>
                    <a:pt x="17598" y="17649"/>
                    <a:pt x="18390" y="16734"/>
                  </a:cubicBezTo>
                  <a:cubicBezTo>
                    <a:pt x="19121" y="16064"/>
                    <a:pt x="19700" y="15241"/>
                    <a:pt x="20127" y="14342"/>
                  </a:cubicBezTo>
                  <a:cubicBezTo>
                    <a:pt x="20538" y="14327"/>
                    <a:pt x="20919" y="14236"/>
                    <a:pt x="21285" y="14083"/>
                  </a:cubicBezTo>
                  <a:cubicBezTo>
                    <a:pt x="21315" y="14083"/>
                    <a:pt x="21361" y="14083"/>
                    <a:pt x="21391" y="14053"/>
                  </a:cubicBezTo>
                  <a:cubicBezTo>
                    <a:pt x="22336" y="13657"/>
                    <a:pt x="23143" y="12925"/>
                    <a:pt x="23494" y="11950"/>
                  </a:cubicBezTo>
                  <a:cubicBezTo>
                    <a:pt x="23677" y="11463"/>
                    <a:pt x="23753" y="10869"/>
                    <a:pt x="23601" y="10366"/>
                  </a:cubicBezTo>
                  <a:cubicBezTo>
                    <a:pt x="23463" y="9909"/>
                    <a:pt x="23098" y="9589"/>
                    <a:pt x="22641" y="9452"/>
                  </a:cubicBezTo>
                  <a:cubicBezTo>
                    <a:pt x="22471" y="9403"/>
                    <a:pt x="22299" y="9382"/>
                    <a:pt x="22126" y="9382"/>
                  </a:cubicBezTo>
                  <a:cubicBezTo>
                    <a:pt x="21709" y="9382"/>
                    <a:pt x="21287" y="9501"/>
                    <a:pt x="20889" y="9619"/>
                  </a:cubicBezTo>
                  <a:cubicBezTo>
                    <a:pt x="20873" y="9619"/>
                    <a:pt x="20858" y="9604"/>
                    <a:pt x="20843" y="9589"/>
                  </a:cubicBezTo>
                  <a:cubicBezTo>
                    <a:pt x="20690" y="8202"/>
                    <a:pt x="20538" y="6801"/>
                    <a:pt x="20401" y="5399"/>
                  </a:cubicBezTo>
                  <a:cubicBezTo>
                    <a:pt x="20389" y="5276"/>
                    <a:pt x="20277" y="5222"/>
                    <a:pt x="20178" y="5222"/>
                  </a:cubicBezTo>
                  <a:cubicBezTo>
                    <a:pt x="20155" y="5222"/>
                    <a:pt x="20132" y="5225"/>
                    <a:pt x="20111" y="5231"/>
                  </a:cubicBezTo>
                  <a:cubicBezTo>
                    <a:pt x="19715" y="4881"/>
                    <a:pt x="19411" y="4424"/>
                    <a:pt x="19228" y="3906"/>
                  </a:cubicBezTo>
                  <a:cubicBezTo>
                    <a:pt x="19258" y="3830"/>
                    <a:pt x="19243" y="3723"/>
                    <a:pt x="19182" y="3677"/>
                  </a:cubicBezTo>
                  <a:cubicBezTo>
                    <a:pt x="19197" y="3571"/>
                    <a:pt x="19152" y="3434"/>
                    <a:pt x="18999" y="3418"/>
                  </a:cubicBezTo>
                  <a:cubicBezTo>
                    <a:pt x="18588" y="3373"/>
                    <a:pt x="18222" y="3174"/>
                    <a:pt x="17933" y="2885"/>
                  </a:cubicBezTo>
                  <a:cubicBezTo>
                    <a:pt x="17897" y="2842"/>
                    <a:pt x="17854" y="2826"/>
                    <a:pt x="17812" y="2826"/>
                  </a:cubicBezTo>
                  <a:cubicBezTo>
                    <a:pt x="17766" y="2826"/>
                    <a:pt x="17721" y="2846"/>
                    <a:pt x="17689" y="2870"/>
                  </a:cubicBezTo>
                  <a:cubicBezTo>
                    <a:pt x="17460" y="2550"/>
                    <a:pt x="17308" y="2154"/>
                    <a:pt x="17201" y="1758"/>
                  </a:cubicBezTo>
                  <a:cubicBezTo>
                    <a:pt x="17293" y="1681"/>
                    <a:pt x="17323" y="1529"/>
                    <a:pt x="17201" y="1438"/>
                  </a:cubicBezTo>
                  <a:cubicBezTo>
                    <a:pt x="17171" y="1422"/>
                    <a:pt x="17156" y="1407"/>
                    <a:pt x="17125" y="1392"/>
                  </a:cubicBezTo>
                  <a:cubicBezTo>
                    <a:pt x="17110" y="1285"/>
                    <a:pt x="17034" y="1255"/>
                    <a:pt x="16958" y="1255"/>
                  </a:cubicBezTo>
                  <a:cubicBezTo>
                    <a:pt x="16790" y="1102"/>
                    <a:pt x="16653" y="920"/>
                    <a:pt x="16546" y="706"/>
                  </a:cubicBezTo>
                  <a:cubicBezTo>
                    <a:pt x="16515" y="635"/>
                    <a:pt x="16459" y="605"/>
                    <a:pt x="16402" y="605"/>
                  </a:cubicBezTo>
                  <a:cubicBezTo>
                    <a:pt x="16348" y="605"/>
                    <a:pt x="16294" y="632"/>
                    <a:pt x="16257" y="676"/>
                  </a:cubicBezTo>
                  <a:cubicBezTo>
                    <a:pt x="16257" y="676"/>
                    <a:pt x="16242" y="676"/>
                    <a:pt x="16242" y="691"/>
                  </a:cubicBezTo>
                  <a:cubicBezTo>
                    <a:pt x="16036" y="820"/>
                    <a:pt x="15812" y="881"/>
                    <a:pt x="15594" y="881"/>
                  </a:cubicBezTo>
                  <a:cubicBezTo>
                    <a:pt x="15166" y="881"/>
                    <a:pt x="14757" y="647"/>
                    <a:pt x="14535" y="234"/>
                  </a:cubicBezTo>
                  <a:cubicBezTo>
                    <a:pt x="14558" y="121"/>
                    <a:pt x="14447" y="0"/>
                    <a:pt x="143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7"/>
            <p:cNvSpPr/>
            <p:nvPr/>
          </p:nvSpPr>
          <p:spPr>
            <a:xfrm>
              <a:off x="6261450" y="2721075"/>
              <a:ext cx="95625" cy="87050"/>
            </a:xfrm>
            <a:custGeom>
              <a:avLst/>
              <a:gdLst/>
              <a:ahLst/>
              <a:cxnLst/>
              <a:rect l="l" t="t" r="r" b="b"/>
              <a:pathLst>
                <a:path w="3825" h="3482" extrusionOk="0">
                  <a:moveTo>
                    <a:pt x="1914" y="1"/>
                  </a:moveTo>
                  <a:cubicBezTo>
                    <a:pt x="1467" y="1"/>
                    <a:pt x="1021" y="172"/>
                    <a:pt x="686" y="515"/>
                  </a:cubicBezTo>
                  <a:cubicBezTo>
                    <a:pt x="0" y="1185"/>
                    <a:pt x="0" y="2297"/>
                    <a:pt x="686" y="2968"/>
                  </a:cubicBezTo>
                  <a:cubicBezTo>
                    <a:pt x="1021" y="3311"/>
                    <a:pt x="1467" y="3482"/>
                    <a:pt x="1914" y="3482"/>
                  </a:cubicBezTo>
                  <a:cubicBezTo>
                    <a:pt x="2362" y="3482"/>
                    <a:pt x="2811" y="3311"/>
                    <a:pt x="3154" y="2968"/>
                  </a:cubicBezTo>
                  <a:cubicBezTo>
                    <a:pt x="3824" y="2297"/>
                    <a:pt x="3824" y="1185"/>
                    <a:pt x="3154" y="515"/>
                  </a:cubicBezTo>
                  <a:cubicBezTo>
                    <a:pt x="2811" y="172"/>
                    <a:pt x="2362" y="1"/>
                    <a:pt x="19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7"/>
            <p:cNvSpPr/>
            <p:nvPr/>
          </p:nvSpPr>
          <p:spPr>
            <a:xfrm>
              <a:off x="6520075" y="2721400"/>
              <a:ext cx="96000" cy="87300"/>
            </a:xfrm>
            <a:custGeom>
              <a:avLst/>
              <a:gdLst/>
              <a:ahLst/>
              <a:cxnLst/>
              <a:rect l="l" t="t" r="r" b="b"/>
              <a:pathLst>
                <a:path w="3840" h="3492" extrusionOk="0">
                  <a:moveTo>
                    <a:pt x="1936" y="0"/>
                  </a:moveTo>
                  <a:cubicBezTo>
                    <a:pt x="1137" y="0"/>
                    <a:pt x="412" y="541"/>
                    <a:pt x="229" y="1340"/>
                  </a:cubicBezTo>
                  <a:cubicBezTo>
                    <a:pt x="0" y="2284"/>
                    <a:pt x="579" y="3214"/>
                    <a:pt x="1524" y="3442"/>
                  </a:cubicBezTo>
                  <a:cubicBezTo>
                    <a:pt x="1659" y="3475"/>
                    <a:pt x="1794" y="3491"/>
                    <a:pt x="1927" y="3491"/>
                  </a:cubicBezTo>
                  <a:cubicBezTo>
                    <a:pt x="2712" y="3491"/>
                    <a:pt x="3431" y="2942"/>
                    <a:pt x="3627" y="2147"/>
                  </a:cubicBezTo>
                  <a:cubicBezTo>
                    <a:pt x="3840" y="1203"/>
                    <a:pt x="3261" y="273"/>
                    <a:pt x="2331" y="45"/>
                  </a:cubicBezTo>
                  <a:cubicBezTo>
                    <a:pt x="2199" y="15"/>
                    <a:pt x="2067" y="0"/>
                    <a:pt x="19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7"/>
            <p:cNvSpPr/>
            <p:nvPr/>
          </p:nvSpPr>
          <p:spPr>
            <a:xfrm>
              <a:off x="6275150" y="2653900"/>
              <a:ext cx="64775" cy="62075"/>
            </a:xfrm>
            <a:custGeom>
              <a:avLst/>
              <a:gdLst/>
              <a:ahLst/>
              <a:cxnLst/>
              <a:rect l="l" t="t" r="r" b="b"/>
              <a:pathLst>
                <a:path w="2591" h="2483" extrusionOk="0">
                  <a:moveTo>
                    <a:pt x="1585" y="475"/>
                  </a:moveTo>
                  <a:cubicBezTo>
                    <a:pt x="1753" y="520"/>
                    <a:pt x="1920" y="642"/>
                    <a:pt x="2027" y="795"/>
                  </a:cubicBezTo>
                  <a:cubicBezTo>
                    <a:pt x="2012" y="795"/>
                    <a:pt x="1997" y="779"/>
                    <a:pt x="1981" y="779"/>
                  </a:cubicBezTo>
                  <a:cubicBezTo>
                    <a:pt x="1875" y="627"/>
                    <a:pt x="1707" y="505"/>
                    <a:pt x="1509" y="490"/>
                  </a:cubicBezTo>
                  <a:cubicBezTo>
                    <a:pt x="1539" y="490"/>
                    <a:pt x="1555" y="475"/>
                    <a:pt x="1585" y="475"/>
                  </a:cubicBezTo>
                  <a:close/>
                  <a:moveTo>
                    <a:pt x="2058" y="1754"/>
                  </a:moveTo>
                  <a:cubicBezTo>
                    <a:pt x="2042" y="1770"/>
                    <a:pt x="2027" y="1800"/>
                    <a:pt x="2012" y="1815"/>
                  </a:cubicBezTo>
                  <a:cubicBezTo>
                    <a:pt x="2027" y="1800"/>
                    <a:pt x="2042" y="1770"/>
                    <a:pt x="2042" y="1754"/>
                  </a:cubicBezTo>
                  <a:close/>
                  <a:moveTo>
                    <a:pt x="1359" y="1"/>
                  </a:moveTo>
                  <a:cubicBezTo>
                    <a:pt x="878" y="1"/>
                    <a:pt x="390" y="238"/>
                    <a:pt x="214" y="703"/>
                  </a:cubicBezTo>
                  <a:cubicBezTo>
                    <a:pt x="1" y="1282"/>
                    <a:pt x="366" y="2120"/>
                    <a:pt x="915" y="2379"/>
                  </a:cubicBezTo>
                  <a:cubicBezTo>
                    <a:pt x="1072" y="2449"/>
                    <a:pt x="1237" y="2482"/>
                    <a:pt x="1400" y="2482"/>
                  </a:cubicBezTo>
                  <a:cubicBezTo>
                    <a:pt x="1809" y="2482"/>
                    <a:pt x="2206" y="2272"/>
                    <a:pt x="2423" y="1891"/>
                  </a:cubicBezTo>
                  <a:cubicBezTo>
                    <a:pt x="2438" y="1846"/>
                    <a:pt x="2469" y="1800"/>
                    <a:pt x="2484" y="1754"/>
                  </a:cubicBezTo>
                  <a:lnTo>
                    <a:pt x="2499" y="1739"/>
                  </a:lnTo>
                  <a:cubicBezTo>
                    <a:pt x="2560" y="1572"/>
                    <a:pt x="2591" y="1404"/>
                    <a:pt x="2591" y="1236"/>
                  </a:cubicBezTo>
                  <a:cubicBezTo>
                    <a:pt x="2576" y="673"/>
                    <a:pt x="2210" y="170"/>
                    <a:pt x="1661" y="33"/>
                  </a:cubicBezTo>
                  <a:cubicBezTo>
                    <a:pt x="1563" y="11"/>
                    <a:pt x="1461" y="1"/>
                    <a:pt x="1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7"/>
            <p:cNvSpPr/>
            <p:nvPr/>
          </p:nvSpPr>
          <p:spPr>
            <a:xfrm>
              <a:off x="6533775" y="2653900"/>
              <a:ext cx="64775" cy="62075"/>
            </a:xfrm>
            <a:custGeom>
              <a:avLst/>
              <a:gdLst/>
              <a:ahLst/>
              <a:cxnLst/>
              <a:rect l="l" t="t" r="r" b="b"/>
              <a:pathLst>
                <a:path w="2591" h="2483" extrusionOk="0">
                  <a:moveTo>
                    <a:pt x="1585" y="475"/>
                  </a:moveTo>
                  <a:cubicBezTo>
                    <a:pt x="1753" y="520"/>
                    <a:pt x="1921" y="642"/>
                    <a:pt x="2042" y="795"/>
                  </a:cubicBezTo>
                  <a:cubicBezTo>
                    <a:pt x="2012" y="795"/>
                    <a:pt x="1997" y="779"/>
                    <a:pt x="1982" y="779"/>
                  </a:cubicBezTo>
                  <a:cubicBezTo>
                    <a:pt x="1875" y="627"/>
                    <a:pt x="1707" y="505"/>
                    <a:pt x="1509" y="490"/>
                  </a:cubicBezTo>
                  <a:cubicBezTo>
                    <a:pt x="1540" y="490"/>
                    <a:pt x="1555" y="475"/>
                    <a:pt x="1585" y="475"/>
                  </a:cubicBezTo>
                  <a:close/>
                  <a:moveTo>
                    <a:pt x="2073" y="1754"/>
                  </a:moveTo>
                  <a:cubicBezTo>
                    <a:pt x="2058" y="1770"/>
                    <a:pt x="2042" y="1800"/>
                    <a:pt x="2027" y="1815"/>
                  </a:cubicBezTo>
                  <a:cubicBezTo>
                    <a:pt x="2027" y="1800"/>
                    <a:pt x="2042" y="1770"/>
                    <a:pt x="2058" y="1754"/>
                  </a:cubicBezTo>
                  <a:close/>
                  <a:moveTo>
                    <a:pt x="1360" y="1"/>
                  </a:moveTo>
                  <a:cubicBezTo>
                    <a:pt x="878" y="1"/>
                    <a:pt x="390" y="238"/>
                    <a:pt x="214" y="703"/>
                  </a:cubicBezTo>
                  <a:cubicBezTo>
                    <a:pt x="1" y="1282"/>
                    <a:pt x="367" y="2120"/>
                    <a:pt x="915" y="2379"/>
                  </a:cubicBezTo>
                  <a:cubicBezTo>
                    <a:pt x="1072" y="2449"/>
                    <a:pt x="1237" y="2482"/>
                    <a:pt x="1401" y="2482"/>
                  </a:cubicBezTo>
                  <a:cubicBezTo>
                    <a:pt x="1809" y="2482"/>
                    <a:pt x="2206" y="2272"/>
                    <a:pt x="2423" y="1891"/>
                  </a:cubicBezTo>
                  <a:cubicBezTo>
                    <a:pt x="2439" y="1846"/>
                    <a:pt x="2469" y="1800"/>
                    <a:pt x="2484" y="1754"/>
                  </a:cubicBezTo>
                  <a:lnTo>
                    <a:pt x="2500" y="1739"/>
                  </a:lnTo>
                  <a:cubicBezTo>
                    <a:pt x="2560" y="1572"/>
                    <a:pt x="2591" y="1404"/>
                    <a:pt x="2591" y="1236"/>
                  </a:cubicBezTo>
                  <a:cubicBezTo>
                    <a:pt x="2591" y="673"/>
                    <a:pt x="2225" y="170"/>
                    <a:pt x="1662" y="33"/>
                  </a:cubicBezTo>
                  <a:cubicBezTo>
                    <a:pt x="1563" y="11"/>
                    <a:pt x="1461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7"/>
            <p:cNvSpPr/>
            <p:nvPr/>
          </p:nvSpPr>
          <p:spPr>
            <a:xfrm>
              <a:off x="6413900" y="2654575"/>
              <a:ext cx="40050" cy="73625"/>
            </a:xfrm>
            <a:custGeom>
              <a:avLst/>
              <a:gdLst/>
              <a:ahLst/>
              <a:cxnLst/>
              <a:rect l="l" t="t" r="r" b="b"/>
              <a:pathLst>
                <a:path w="1602" h="2945" extrusionOk="0">
                  <a:moveTo>
                    <a:pt x="951" y="0"/>
                  </a:moveTo>
                  <a:cubicBezTo>
                    <a:pt x="877" y="0"/>
                    <a:pt x="803" y="39"/>
                    <a:pt x="774" y="128"/>
                  </a:cubicBezTo>
                  <a:cubicBezTo>
                    <a:pt x="743" y="204"/>
                    <a:pt x="743" y="295"/>
                    <a:pt x="758" y="371"/>
                  </a:cubicBezTo>
                  <a:cubicBezTo>
                    <a:pt x="774" y="448"/>
                    <a:pt x="835" y="539"/>
                    <a:pt x="835" y="615"/>
                  </a:cubicBezTo>
                  <a:cubicBezTo>
                    <a:pt x="835" y="768"/>
                    <a:pt x="621" y="844"/>
                    <a:pt x="515" y="905"/>
                  </a:cubicBezTo>
                  <a:cubicBezTo>
                    <a:pt x="240" y="1118"/>
                    <a:pt x="73" y="1423"/>
                    <a:pt x="42" y="1773"/>
                  </a:cubicBezTo>
                  <a:cubicBezTo>
                    <a:pt x="0" y="2442"/>
                    <a:pt x="570" y="2945"/>
                    <a:pt x="1192" y="2945"/>
                  </a:cubicBezTo>
                  <a:cubicBezTo>
                    <a:pt x="1250" y="2945"/>
                    <a:pt x="1309" y="2940"/>
                    <a:pt x="1368" y="2931"/>
                  </a:cubicBezTo>
                  <a:cubicBezTo>
                    <a:pt x="1601" y="2902"/>
                    <a:pt x="1513" y="2579"/>
                    <a:pt x="1304" y="2579"/>
                  </a:cubicBezTo>
                  <a:cubicBezTo>
                    <a:pt x="1295" y="2579"/>
                    <a:pt x="1286" y="2579"/>
                    <a:pt x="1276" y="2581"/>
                  </a:cubicBezTo>
                  <a:cubicBezTo>
                    <a:pt x="1244" y="2585"/>
                    <a:pt x="1211" y="2587"/>
                    <a:pt x="1180" y="2587"/>
                  </a:cubicBezTo>
                  <a:cubicBezTo>
                    <a:pt x="623" y="2587"/>
                    <a:pt x="255" y="1973"/>
                    <a:pt x="515" y="1468"/>
                  </a:cubicBezTo>
                  <a:cubicBezTo>
                    <a:pt x="652" y="1225"/>
                    <a:pt x="911" y="1164"/>
                    <a:pt x="1078" y="966"/>
                  </a:cubicBezTo>
                  <a:cubicBezTo>
                    <a:pt x="1170" y="874"/>
                    <a:pt x="1215" y="752"/>
                    <a:pt x="1215" y="630"/>
                  </a:cubicBezTo>
                  <a:cubicBezTo>
                    <a:pt x="1200" y="493"/>
                    <a:pt x="1109" y="356"/>
                    <a:pt x="1139" y="234"/>
                  </a:cubicBezTo>
                  <a:cubicBezTo>
                    <a:pt x="1186" y="95"/>
                    <a:pt x="1067" y="0"/>
                    <a:pt x="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7"/>
            <p:cNvSpPr/>
            <p:nvPr/>
          </p:nvSpPr>
          <p:spPr>
            <a:xfrm>
              <a:off x="6385100" y="2740550"/>
              <a:ext cx="113500" cy="37200"/>
            </a:xfrm>
            <a:custGeom>
              <a:avLst/>
              <a:gdLst/>
              <a:ahLst/>
              <a:cxnLst/>
              <a:rect l="l" t="t" r="r" b="b"/>
              <a:pathLst>
                <a:path w="4540" h="1488" extrusionOk="0">
                  <a:moveTo>
                    <a:pt x="4278" y="1"/>
                  </a:moveTo>
                  <a:cubicBezTo>
                    <a:pt x="4220" y="1"/>
                    <a:pt x="4161" y="26"/>
                    <a:pt x="4120" y="86"/>
                  </a:cubicBezTo>
                  <a:cubicBezTo>
                    <a:pt x="3723" y="696"/>
                    <a:pt x="3023" y="1092"/>
                    <a:pt x="2276" y="1107"/>
                  </a:cubicBezTo>
                  <a:cubicBezTo>
                    <a:pt x="1545" y="1107"/>
                    <a:pt x="844" y="726"/>
                    <a:pt x="417" y="117"/>
                  </a:cubicBezTo>
                  <a:cubicBezTo>
                    <a:pt x="382" y="59"/>
                    <a:pt x="328" y="35"/>
                    <a:pt x="272" y="35"/>
                  </a:cubicBezTo>
                  <a:cubicBezTo>
                    <a:pt x="139" y="35"/>
                    <a:pt x="0" y="175"/>
                    <a:pt x="97" y="315"/>
                  </a:cubicBezTo>
                  <a:cubicBezTo>
                    <a:pt x="585" y="1031"/>
                    <a:pt x="1408" y="1488"/>
                    <a:pt x="2276" y="1488"/>
                  </a:cubicBezTo>
                  <a:cubicBezTo>
                    <a:pt x="3160" y="1473"/>
                    <a:pt x="3982" y="1000"/>
                    <a:pt x="4455" y="269"/>
                  </a:cubicBezTo>
                  <a:cubicBezTo>
                    <a:pt x="4540" y="131"/>
                    <a:pt x="4411" y="1"/>
                    <a:pt x="4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7"/>
            <p:cNvSpPr/>
            <p:nvPr/>
          </p:nvSpPr>
          <p:spPr>
            <a:xfrm>
              <a:off x="6659950" y="2697975"/>
              <a:ext cx="65075" cy="71425"/>
            </a:xfrm>
            <a:custGeom>
              <a:avLst/>
              <a:gdLst/>
              <a:ahLst/>
              <a:cxnLst/>
              <a:rect l="l" t="t" r="r" b="b"/>
              <a:pathLst>
                <a:path w="2603" h="2857" extrusionOk="0">
                  <a:moveTo>
                    <a:pt x="2180" y="0"/>
                  </a:moveTo>
                  <a:cubicBezTo>
                    <a:pt x="1386" y="0"/>
                    <a:pt x="600" y="373"/>
                    <a:pt x="104" y="997"/>
                  </a:cubicBezTo>
                  <a:cubicBezTo>
                    <a:pt x="0" y="1135"/>
                    <a:pt x="122" y="1325"/>
                    <a:pt x="254" y="1325"/>
                  </a:cubicBezTo>
                  <a:cubicBezTo>
                    <a:pt x="297" y="1325"/>
                    <a:pt x="340" y="1305"/>
                    <a:pt x="378" y="1256"/>
                  </a:cubicBezTo>
                  <a:cubicBezTo>
                    <a:pt x="576" y="997"/>
                    <a:pt x="835" y="784"/>
                    <a:pt x="1124" y="647"/>
                  </a:cubicBezTo>
                  <a:lnTo>
                    <a:pt x="1124" y="647"/>
                  </a:lnTo>
                  <a:cubicBezTo>
                    <a:pt x="1353" y="1332"/>
                    <a:pt x="1124" y="2109"/>
                    <a:pt x="545" y="2551"/>
                  </a:cubicBezTo>
                  <a:cubicBezTo>
                    <a:pt x="402" y="2671"/>
                    <a:pt x="531" y="2856"/>
                    <a:pt x="689" y="2856"/>
                  </a:cubicBezTo>
                  <a:cubicBezTo>
                    <a:pt x="732" y="2856"/>
                    <a:pt x="777" y="2843"/>
                    <a:pt x="820" y="2810"/>
                  </a:cubicBezTo>
                  <a:cubicBezTo>
                    <a:pt x="1505" y="2292"/>
                    <a:pt x="1780" y="1317"/>
                    <a:pt x="1475" y="494"/>
                  </a:cubicBezTo>
                  <a:cubicBezTo>
                    <a:pt x="1692" y="422"/>
                    <a:pt x="1928" y="378"/>
                    <a:pt x="2168" y="378"/>
                  </a:cubicBezTo>
                  <a:cubicBezTo>
                    <a:pt x="2231" y="378"/>
                    <a:pt x="2295" y="381"/>
                    <a:pt x="2359" y="387"/>
                  </a:cubicBezTo>
                  <a:cubicBezTo>
                    <a:pt x="2363" y="388"/>
                    <a:pt x="2368" y="388"/>
                    <a:pt x="2373" y="388"/>
                  </a:cubicBezTo>
                  <a:cubicBezTo>
                    <a:pt x="2602" y="388"/>
                    <a:pt x="2598" y="22"/>
                    <a:pt x="2359" y="7"/>
                  </a:cubicBezTo>
                  <a:cubicBezTo>
                    <a:pt x="2299" y="2"/>
                    <a:pt x="2239" y="0"/>
                    <a:pt x="2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7"/>
            <p:cNvSpPr/>
            <p:nvPr/>
          </p:nvSpPr>
          <p:spPr>
            <a:xfrm>
              <a:off x="6150975" y="2697975"/>
              <a:ext cx="65000" cy="71425"/>
            </a:xfrm>
            <a:custGeom>
              <a:avLst/>
              <a:gdLst/>
              <a:ahLst/>
              <a:cxnLst/>
              <a:rect l="l" t="t" r="r" b="b"/>
              <a:pathLst>
                <a:path w="2600" h="2857" extrusionOk="0">
                  <a:moveTo>
                    <a:pt x="423" y="0"/>
                  </a:moveTo>
                  <a:cubicBezTo>
                    <a:pt x="364" y="0"/>
                    <a:pt x="304" y="2"/>
                    <a:pt x="245" y="7"/>
                  </a:cubicBezTo>
                  <a:cubicBezTo>
                    <a:pt x="6" y="22"/>
                    <a:pt x="1" y="388"/>
                    <a:pt x="230" y="388"/>
                  </a:cubicBezTo>
                  <a:cubicBezTo>
                    <a:pt x="235" y="388"/>
                    <a:pt x="240" y="388"/>
                    <a:pt x="245" y="387"/>
                  </a:cubicBezTo>
                  <a:cubicBezTo>
                    <a:pt x="308" y="381"/>
                    <a:pt x="371" y="378"/>
                    <a:pt x="433" y="378"/>
                  </a:cubicBezTo>
                  <a:cubicBezTo>
                    <a:pt x="670" y="378"/>
                    <a:pt x="899" y="422"/>
                    <a:pt x="1128" y="494"/>
                  </a:cubicBezTo>
                  <a:lnTo>
                    <a:pt x="1113" y="494"/>
                  </a:lnTo>
                  <a:cubicBezTo>
                    <a:pt x="823" y="1317"/>
                    <a:pt x="1098" y="2292"/>
                    <a:pt x="1783" y="2810"/>
                  </a:cubicBezTo>
                  <a:cubicBezTo>
                    <a:pt x="1822" y="2843"/>
                    <a:pt x="1866" y="2856"/>
                    <a:pt x="1908" y="2856"/>
                  </a:cubicBezTo>
                  <a:cubicBezTo>
                    <a:pt x="2062" y="2856"/>
                    <a:pt x="2198" y="2671"/>
                    <a:pt x="2042" y="2551"/>
                  </a:cubicBezTo>
                  <a:cubicBezTo>
                    <a:pt x="1463" y="2109"/>
                    <a:pt x="1235" y="1332"/>
                    <a:pt x="1463" y="647"/>
                  </a:cubicBezTo>
                  <a:lnTo>
                    <a:pt x="1463" y="647"/>
                  </a:lnTo>
                  <a:cubicBezTo>
                    <a:pt x="1753" y="784"/>
                    <a:pt x="2012" y="997"/>
                    <a:pt x="2225" y="1256"/>
                  </a:cubicBezTo>
                  <a:cubicBezTo>
                    <a:pt x="2263" y="1305"/>
                    <a:pt x="2306" y="1325"/>
                    <a:pt x="2349" y="1325"/>
                  </a:cubicBezTo>
                  <a:cubicBezTo>
                    <a:pt x="2480" y="1325"/>
                    <a:pt x="2599" y="1135"/>
                    <a:pt x="2484" y="997"/>
                  </a:cubicBezTo>
                  <a:cubicBezTo>
                    <a:pt x="1988" y="373"/>
                    <a:pt x="1215" y="0"/>
                    <a:pt x="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7"/>
            <p:cNvSpPr/>
            <p:nvPr/>
          </p:nvSpPr>
          <p:spPr>
            <a:xfrm>
              <a:off x="6162400" y="2323325"/>
              <a:ext cx="515775" cy="368175"/>
            </a:xfrm>
            <a:custGeom>
              <a:avLst/>
              <a:gdLst/>
              <a:ahLst/>
              <a:cxnLst/>
              <a:rect l="l" t="t" r="r" b="b"/>
              <a:pathLst>
                <a:path w="20631" h="14727" extrusionOk="0">
                  <a:moveTo>
                    <a:pt x="8296" y="0"/>
                  </a:moveTo>
                  <a:cubicBezTo>
                    <a:pt x="7751" y="0"/>
                    <a:pt x="7218" y="149"/>
                    <a:pt x="6750" y="427"/>
                  </a:cubicBezTo>
                  <a:cubicBezTo>
                    <a:pt x="6110" y="625"/>
                    <a:pt x="5516" y="991"/>
                    <a:pt x="5074" y="1524"/>
                  </a:cubicBezTo>
                  <a:cubicBezTo>
                    <a:pt x="4785" y="1874"/>
                    <a:pt x="4556" y="2255"/>
                    <a:pt x="4419" y="2682"/>
                  </a:cubicBezTo>
                  <a:cubicBezTo>
                    <a:pt x="3916" y="2697"/>
                    <a:pt x="3414" y="3002"/>
                    <a:pt x="3063" y="3383"/>
                  </a:cubicBezTo>
                  <a:cubicBezTo>
                    <a:pt x="2515" y="3992"/>
                    <a:pt x="2164" y="4739"/>
                    <a:pt x="2042" y="5531"/>
                  </a:cubicBezTo>
                  <a:cubicBezTo>
                    <a:pt x="1570" y="5592"/>
                    <a:pt x="1144" y="5866"/>
                    <a:pt x="839" y="6232"/>
                  </a:cubicBezTo>
                  <a:cubicBezTo>
                    <a:pt x="473" y="6704"/>
                    <a:pt x="306" y="7298"/>
                    <a:pt x="229" y="7877"/>
                  </a:cubicBezTo>
                  <a:cubicBezTo>
                    <a:pt x="31" y="9233"/>
                    <a:pt x="1" y="10635"/>
                    <a:pt x="107" y="11991"/>
                  </a:cubicBezTo>
                  <a:cubicBezTo>
                    <a:pt x="168" y="12783"/>
                    <a:pt x="260" y="13560"/>
                    <a:pt x="412" y="14322"/>
                  </a:cubicBezTo>
                  <a:cubicBezTo>
                    <a:pt x="412" y="14383"/>
                    <a:pt x="488" y="14429"/>
                    <a:pt x="534" y="14459"/>
                  </a:cubicBezTo>
                  <a:cubicBezTo>
                    <a:pt x="671" y="14490"/>
                    <a:pt x="824" y="14520"/>
                    <a:pt x="961" y="14536"/>
                  </a:cubicBezTo>
                  <a:lnTo>
                    <a:pt x="1662" y="14718"/>
                  </a:lnTo>
                  <a:cubicBezTo>
                    <a:pt x="1678" y="14724"/>
                    <a:pt x="1695" y="14726"/>
                    <a:pt x="1712" y="14726"/>
                  </a:cubicBezTo>
                  <a:cubicBezTo>
                    <a:pt x="1793" y="14726"/>
                    <a:pt x="1878" y="14672"/>
                    <a:pt x="1890" y="14596"/>
                  </a:cubicBezTo>
                  <a:cubicBezTo>
                    <a:pt x="1997" y="13941"/>
                    <a:pt x="2103" y="13286"/>
                    <a:pt x="2210" y="12631"/>
                  </a:cubicBezTo>
                  <a:cubicBezTo>
                    <a:pt x="2210" y="12616"/>
                    <a:pt x="2225" y="12585"/>
                    <a:pt x="2225" y="12570"/>
                  </a:cubicBezTo>
                  <a:cubicBezTo>
                    <a:pt x="2545" y="11473"/>
                    <a:pt x="2774" y="10330"/>
                    <a:pt x="2698" y="9188"/>
                  </a:cubicBezTo>
                  <a:cubicBezTo>
                    <a:pt x="4175" y="9066"/>
                    <a:pt x="5227" y="8045"/>
                    <a:pt x="5928" y="6841"/>
                  </a:cubicBezTo>
                  <a:cubicBezTo>
                    <a:pt x="6081" y="6918"/>
                    <a:pt x="6246" y="6952"/>
                    <a:pt x="6408" y="6952"/>
                  </a:cubicBezTo>
                  <a:cubicBezTo>
                    <a:pt x="6504" y="6952"/>
                    <a:pt x="6599" y="6940"/>
                    <a:pt x="6689" y="6918"/>
                  </a:cubicBezTo>
                  <a:cubicBezTo>
                    <a:pt x="6770" y="6953"/>
                    <a:pt x="6855" y="6968"/>
                    <a:pt x="6940" y="6968"/>
                  </a:cubicBezTo>
                  <a:cubicBezTo>
                    <a:pt x="7000" y="6968"/>
                    <a:pt x="7059" y="6961"/>
                    <a:pt x="7116" y="6948"/>
                  </a:cubicBezTo>
                  <a:cubicBezTo>
                    <a:pt x="7299" y="7238"/>
                    <a:pt x="7543" y="7481"/>
                    <a:pt x="7863" y="7634"/>
                  </a:cubicBezTo>
                  <a:cubicBezTo>
                    <a:pt x="8048" y="7712"/>
                    <a:pt x="8243" y="7750"/>
                    <a:pt x="8440" y="7750"/>
                  </a:cubicBezTo>
                  <a:cubicBezTo>
                    <a:pt x="8665" y="7750"/>
                    <a:pt x="8893" y="7701"/>
                    <a:pt x="9112" y="7603"/>
                  </a:cubicBezTo>
                  <a:cubicBezTo>
                    <a:pt x="9630" y="7375"/>
                    <a:pt x="9965" y="6963"/>
                    <a:pt x="10178" y="6476"/>
                  </a:cubicBezTo>
                  <a:cubicBezTo>
                    <a:pt x="10230" y="6494"/>
                    <a:pt x="10282" y="6503"/>
                    <a:pt x="10334" y="6503"/>
                  </a:cubicBezTo>
                  <a:cubicBezTo>
                    <a:pt x="10712" y="6503"/>
                    <a:pt x="11090" y="6056"/>
                    <a:pt x="11291" y="5775"/>
                  </a:cubicBezTo>
                  <a:cubicBezTo>
                    <a:pt x="11458" y="5531"/>
                    <a:pt x="11595" y="5257"/>
                    <a:pt x="11687" y="4967"/>
                  </a:cubicBezTo>
                  <a:cubicBezTo>
                    <a:pt x="11847" y="5070"/>
                    <a:pt x="12032" y="5122"/>
                    <a:pt x="12225" y="5122"/>
                  </a:cubicBezTo>
                  <a:cubicBezTo>
                    <a:pt x="12289" y="5122"/>
                    <a:pt x="12353" y="5116"/>
                    <a:pt x="12418" y="5105"/>
                  </a:cubicBezTo>
                  <a:cubicBezTo>
                    <a:pt x="12708" y="5059"/>
                    <a:pt x="12967" y="4906"/>
                    <a:pt x="13149" y="4693"/>
                  </a:cubicBezTo>
                  <a:cubicBezTo>
                    <a:pt x="13454" y="5089"/>
                    <a:pt x="13850" y="5440"/>
                    <a:pt x="14353" y="5546"/>
                  </a:cubicBezTo>
                  <a:cubicBezTo>
                    <a:pt x="14462" y="5575"/>
                    <a:pt x="14569" y="5589"/>
                    <a:pt x="14675" y="5589"/>
                  </a:cubicBezTo>
                  <a:cubicBezTo>
                    <a:pt x="14850" y="5589"/>
                    <a:pt x="15020" y="5552"/>
                    <a:pt x="15191" y="5485"/>
                  </a:cubicBezTo>
                  <a:cubicBezTo>
                    <a:pt x="15237" y="5470"/>
                    <a:pt x="15282" y="5455"/>
                    <a:pt x="15328" y="5424"/>
                  </a:cubicBezTo>
                  <a:cubicBezTo>
                    <a:pt x="15481" y="5760"/>
                    <a:pt x="15785" y="5973"/>
                    <a:pt x="16136" y="6019"/>
                  </a:cubicBezTo>
                  <a:cubicBezTo>
                    <a:pt x="16166" y="6552"/>
                    <a:pt x="16410" y="7085"/>
                    <a:pt x="16821" y="7436"/>
                  </a:cubicBezTo>
                  <a:cubicBezTo>
                    <a:pt x="17186" y="7728"/>
                    <a:pt x="17621" y="7894"/>
                    <a:pt x="18086" y="7894"/>
                  </a:cubicBezTo>
                  <a:cubicBezTo>
                    <a:pt x="18106" y="7894"/>
                    <a:pt x="18126" y="7893"/>
                    <a:pt x="18147" y="7893"/>
                  </a:cubicBezTo>
                  <a:lnTo>
                    <a:pt x="18147" y="7893"/>
                  </a:lnTo>
                  <a:cubicBezTo>
                    <a:pt x="18132" y="8319"/>
                    <a:pt x="18299" y="8731"/>
                    <a:pt x="18543" y="9096"/>
                  </a:cubicBezTo>
                  <a:cubicBezTo>
                    <a:pt x="18695" y="9325"/>
                    <a:pt x="18893" y="9630"/>
                    <a:pt x="19152" y="9782"/>
                  </a:cubicBezTo>
                  <a:cubicBezTo>
                    <a:pt x="19137" y="9812"/>
                    <a:pt x="19137" y="9843"/>
                    <a:pt x="19152" y="9873"/>
                  </a:cubicBezTo>
                  <a:cubicBezTo>
                    <a:pt x="19350" y="11275"/>
                    <a:pt x="19503" y="12677"/>
                    <a:pt x="19594" y="14094"/>
                  </a:cubicBezTo>
                  <a:cubicBezTo>
                    <a:pt x="19608" y="14179"/>
                    <a:pt x="19663" y="14278"/>
                    <a:pt x="19757" y="14278"/>
                  </a:cubicBezTo>
                  <a:cubicBezTo>
                    <a:pt x="19763" y="14278"/>
                    <a:pt x="19770" y="14277"/>
                    <a:pt x="19777" y="14277"/>
                  </a:cubicBezTo>
                  <a:cubicBezTo>
                    <a:pt x="19960" y="14261"/>
                    <a:pt x="20127" y="14231"/>
                    <a:pt x="20310" y="14170"/>
                  </a:cubicBezTo>
                  <a:cubicBezTo>
                    <a:pt x="20356" y="14155"/>
                    <a:pt x="20386" y="14109"/>
                    <a:pt x="20402" y="14078"/>
                  </a:cubicBezTo>
                  <a:cubicBezTo>
                    <a:pt x="20412" y="14080"/>
                    <a:pt x="20423" y="14081"/>
                    <a:pt x="20434" y="14081"/>
                  </a:cubicBezTo>
                  <a:cubicBezTo>
                    <a:pt x="20532" y="14081"/>
                    <a:pt x="20630" y="14019"/>
                    <a:pt x="20630" y="13896"/>
                  </a:cubicBezTo>
                  <a:lnTo>
                    <a:pt x="20600" y="9828"/>
                  </a:lnTo>
                  <a:cubicBezTo>
                    <a:pt x="20600" y="9157"/>
                    <a:pt x="20615" y="8487"/>
                    <a:pt x="20585" y="7816"/>
                  </a:cubicBezTo>
                  <a:cubicBezTo>
                    <a:pt x="20554" y="7253"/>
                    <a:pt x="20463" y="6659"/>
                    <a:pt x="20204" y="6141"/>
                  </a:cubicBezTo>
                  <a:cubicBezTo>
                    <a:pt x="19960" y="5699"/>
                    <a:pt x="19594" y="5318"/>
                    <a:pt x="19137" y="5120"/>
                  </a:cubicBezTo>
                  <a:cubicBezTo>
                    <a:pt x="19030" y="4404"/>
                    <a:pt x="18589" y="3749"/>
                    <a:pt x="18116" y="3215"/>
                  </a:cubicBezTo>
                  <a:cubicBezTo>
                    <a:pt x="17842" y="2911"/>
                    <a:pt x="17507" y="2636"/>
                    <a:pt x="17096" y="2514"/>
                  </a:cubicBezTo>
                  <a:cubicBezTo>
                    <a:pt x="16958" y="2485"/>
                    <a:pt x="16820" y="2468"/>
                    <a:pt x="16682" y="2468"/>
                  </a:cubicBezTo>
                  <a:cubicBezTo>
                    <a:pt x="16607" y="2468"/>
                    <a:pt x="16531" y="2473"/>
                    <a:pt x="16456" y="2484"/>
                  </a:cubicBezTo>
                  <a:cubicBezTo>
                    <a:pt x="16410" y="2484"/>
                    <a:pt x="16379" y="2499"/>
                    <a:pt x="16349" y="2499"/>
                  </a:cubicBezTo>
                  <a:cubicBezTo>
                    <a:pt x="16120" y="1859"/>
                    <a:pt x="15679" y="1296"/>
                    <a:pt x="15115" y="899"/>
                  </a:cubicBezTo>
                  <a:cubicBezTo>
                    <a:pt x="14580" y="516"/>
                    <a:pt x="13944" y="326"/>
                    <a:pt x="13306" y="326"/>
                  </a:cubicBezTo>
                  <a:cubicBezTo>
                    <a:pt x="12981" y="326"/>
                    <a:pt x="12655" y="375"/>
                    <a:pt x="12342" y="473"/>
                  </a:cubicBezTo>
                  <a:cubicBezTo>
                    <a:pt x="11793" y="625"/>
                    <a:pt x="11306" y="915"/>
                    <a:pt x="10925" y="1326"/>
                  </a:cubicBezTo>
                  <a:cubicBezTo>
                    <a:pt x="10895" y="1341"/>
                    <a:pt x="10879" y="1372"/>
                    <a:pt x="10864" y="1402"/>
                  </a:cubicBezTo>
                  <a:cubicBezTo>
                    <a:pt x="10696" y="1158"/>
                    <a:pt x="10514" y="915"/>
                    <a:pt x="10270" y="717"/>
                  </a:cubicBezTo>
                  <a:cubicBezTo>
                    <a:pt x="9874" y="397"/>
                    <a:pt x="9401" y="153"/>
                    <a:pt x="8899" y="61"/>
                  </a:cubicBezTo>
                  <a:cubicBezTo>
                    <a:pt x="8698" y="20"/>
                    <a:pt x="8496" y="0"/>
                    <a:pt x="8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7"/>
            <p:cNvSpPr/>
            <p:nvPr/>
          </p:nvSpPr>
          <p:spPr>
            <a:xfrm>
              <a:off x="6336375" y="2441350"/>
              <a:ext cx="120800" cy="78775"/>
            </a:xfrm>
            <a:custGeom>
              <a:avLst/>
              <a:gdLst/>
              <a:ahLst/>
              <a:cxnLst/>
              <a:rect l="l" t="t" r="r" b="b"/>
              <a:pathLst>
                <a:path w="4832" h="3151" extrusionOk="0">
                  <a:moveTo>
                    <a:pt x="4600" y="1"/>
                  </a:moveTo>
                  <a:cubicBezTo>
                    <a:pt x="4526" y="1"/>
                    <a:pt x="4457" y="42"/>
                    <a:pt x="4438" y="140"/>
                  </a:cubicBezTo>
                  <a:cubicBezTo>
                    <a:pt x="4362" y="475"/>
                    <a:pt x="4286" y="841"/>
                    <a:pt x="4088" y="1145"/>
                  </a:cubicBezTo>
                  <a:cubicBezTo>
                    <a:pt x="3951" y="1359"/>
                    <a:pt x="3722" y="1526"/>
                    <a:pt x="3463" y="1541"/>
                  </a:cubicBezTo>
                  <a:cubicBezTo>
                    <a:pt x="3524" y="1145"/>
                    <a:pt x="3478" y="719"/>
                    <a:pt x="3280" y="338"/>
                  </a:cubicBezTo>
                  <a:cubicBezTo>
                    <a:pt x="3247" y="271"/>
                    <a:pt x="3191" y="243"/>
                    <a:pt x="3134" y="243"/>
                  </a:cubicBezTo>
                  <a:cubicBezTo>
                    <a:pt x="3007" y="243"/>
                    <a:pt x="2872" y="379"/>
                    <a:pt x="2945" y="536"/>
                  </a:cubicBezTo>
                  <a:cubicBezTo>
                    <a:pt x="3113" y="856"/>
                    <a:pt x="3158" y="1206"/>
                    <a:pt x="3082" y="1541"/>
                  </a:cubicBezTo>
                  <a:cubicBezTo>
                    <a:pt x="3021" y="1602"/>
                    <a:pt x="3006" y="1679"/>
                    <a:pt x="3021" y="1755"/>
                  </a:cubicBezTo>
                  <a:cubicBezTo>
                    <a:pt x="2899" y="2059"/>
                    <a:pt x="2701" y="2334"/>
                    <a:pt x="2397" y="2517"/>
                  </a:cubicBezTo>
                  <a:cubicBezTo>
                    <a:pt x="2130" y="2690"/>
                    <a:pt x="1817" y="2781"/>
                    <a:pt x="1509" y="2781"/>
                  </a:cubicBezTo>
                  <a:cubicBezTo>
                    <a:pt x="1464" y="2781"/>
                    <a:pt x="1420" y="2779"/>
                    <a:pt x="1376" y="2776"/>
                  </a:cubicBezTo>
                  <a:cubicBezTo>
                    <a:pt x="949" y="2730"/>
                    <a:pt x="660" y="2440"/>
                    <a:pt x="416" y="2105"/>
                  </a:cubicBezTo>
                  <a:cubicBezTo>
                    <a:pt x="375" y="2045"/>
                    <a:pt x="317" y="2020"/>
                    <a:pt x="259" y="2020"/>
                  </a:cubicBezTo>
                  <a:cubicBezTo>
                    <a:pt x="127" y="2020"/>
                    <a:pt x="0" y="2154"/>
                    <a:pt x="96" y="2303"/>
                  </a:cubicBezTo>
                  <a:cubicBezTo>
                    <a:pt x="370" y="2699"/>
                    <a:pt x="721" y="3050"/>
                    <a:pt x="1224" y="3126"/>
                  </a:cubicBezTo>
                  <a:cubicBezTo>
                    <a:pt x="1324" y="3142"/>
                    <a:pt x="1425" y="3150"/>
                    <a:pt x="1527" y="3150"/>
                  </a:cubicBezTo>
                  <a:cubicBezTo>
                    <a:pt x="1904" y="3150"/>
                    <a:pt x="2283" y="3041"/>
                    <a:pt x="2595" y="2836"/>
                  </a:cubicBezTo>
                  <a:cubicBezTo>
                    <a:pt x="2945" y="2623"/>
                    <a:pt x="3219" y="2288"/>
                    <a:pt x="3357" y="1907"/>
                  </a:cubicBezTo>
                  <a:cubicBezTo>
                    <a:pt x="3384" y="1909"/>
                    <a:pt x="3412" y="1911"/>
                    <a:pt x="3439" y="1911"/>
                  </a:cubicBezTo>
                  <a:cubicBezTo>
                    <a:pt x="3759" y="1911"/>
                    <a:pt x="4061" y="1750"/>
                    <a:pt x="4286" y="1511"/>
                  </a:cubicBezTo>
                  <a:cubicBezTo>
                    <a:pt x="4591" y="1161"/>
                    <a:pt x="4697" y="688"/>
                    <a:pt x="4804" y="231"/>
                  </a:cubicBezTo>
                  <a:cubicBezTo>
                    <a:pt x="4831" y="94"/>
                    <a:pt x="4711" y="1"/>
                    <a:pt x="46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7"/>
            <p:cNvSpPr/>
            <p:nvPr/>
          </p:nvSpPr>
          <p:spPr>
            <a:xfrm>
              <a:off x="6482375" y="2412825"/>
              <a:ext cx="72025" cy="52750"/>
            </a:xfrm>
            <a:custGeom>
              <a:avLst/>
              <a:gdLst/>
              <a:ahLst/>
              <a:cxnLst/>
              <a:rect l="l" t="t" r="r" b="b"/>
              <a:pathLst>
                <a:path w="2881" h="2110" extrusionOk="0">
                  <a:moveTo>
                    <a:pt x="261" y="1"/>
                  </a:moveTo>
                  <a:cubicBezTo>
                    <a:pt x="168" y="1"/>
                    <a:pt x="69" y="62"/>
                    <a:pt x="61" y="184"/>
                  </a:cubicBezTo>
                  <a:cubicBezTo>
                    <a:pt x="0" y="824"/>
                    <a:pt x="305" y="1464"/>
                    <a:pt x="838" y="1814"/>
                  </a:cubicBezTo>
                  <a:cubicBezTo>
                    <a:pt x="1128" y="2015"/>
                    <a:pt x="1468" y="2110"/>
                    <a:pt x="1810" y="2110"/>
                  </a:cubicBezTo>
                  <a:cubicBezTo>
                    <a:pt x="2116" y="2110"/>
                    <a:pt x="2423" y="2034"/>
                    <a:pt x="2697" y="1890"/>
                  </a:cubicBezTo>
                  <a:cubicBezTo>
                    <a:pt x="2880" y="1785"/>
                    <a:pt x="2759" y="1534"/>
                    <a:pt x="2586" y="1534"/>
                  </a:cubicBezTo>
                  <a:cubicBezTo>
                    <a:pt x="2558" y="1534"/>
                    <a:pt x="2528" y="1540"/>
                    <a:pt x="2499" y="1555"/>
                  </a:cubicBezTo>
                  <a:cubicBezTo>
                    <a:pt x="2286" y="1676"/>
                    <a:pt x="2046" y="1737"/>
                    <a:pt x="1806" y="1737"/>
                  </a:cubicBezTo>
                  <a:cubicBezTo>
                    <a:pt x="1532" y="1737"/>
                    <a:pt x="1257" y="1657"/>
                    <a:pt x="1021" y="1494"/>
                  </a:cubicBezTo>
                  <a:cubicBezTo>
                    <a:pt x="594" y="1205"/>
                    <a:pt x="381" y="687"/>
                    <a:pt x="427" y="184"/>
                  </a:cubicBezTo>
                  <a:cubicBezTo>
                    <a:pt x="442" y="62"/>
                    <a:pt x="354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7"/>
            <p:cNvSpPr/>
            <p:nvPr/>
          </p:nvSpPr>
          <p:spPr>
            <a:xfrm>
              <a:off x="6559875" y="2470725"/>
              <a:ext cx="97400" cy="102925"/>
            </a:xfrm>
            <a:custGeom>
              <a:avLst/>
              <a:gdLst/>
              <a:ahLst/>
              <a:cxnLst/>
              <a:rect l="l" t="t" r="r" b="b"/>
              <a:pathLst>
                <a:path w="3896" h="4117" extrusionOk="0">
                  <a:moveTo>
                    <a:pt x="181" y="1"/>
                  </a:moveTo>
                  <a:cubicBezTo>
                    <a:pt x="88" y="1"/>
                    <a:pt x="1" y="62"/>
                    <a:pt x="8" y="184"/>
                  </a:cubicBezTo>
                  <a:cubicBezTo>
                    <a:pt x="100" y="945"/>
                    <a:pt x="557" y="1601"/>
                    <a:pt x="1212" y="1997"/>
                  </a:cubicBezTo>
                  <a:cubicBezTo>
                    <a:pt x="1486" y="2164"/>
                    <a:pt x="1791" y="2286"/>
                    <a:pt x="2111" y="2347"/>
                  </a:cubicBezTo>
                  <a:cubicBezTo>
                    <a:pt x="2156" y="3063"/>
                    <a:pt x="2522" y="3688"/>
                    <a:pt x="3101" y="4084"/>
                  </a:cubicBezTo>
                  <a:cubicBezTo>
                    <a:pt x="3136" y="4107"/>
                    <a:pt x="3170" y="4116"/>
                    <a:pt x="3202" y="4116"/>
                  </a:cubicBezTo>
                  <a:cubicBezTo>
                    <a:pt x="3364" y="4116"/>
                    <a:pt x="3465" y="3863"/>
                    <a:pt x="3299" y="3749"/>
                  </a:cubicBezTo>
                  <a:cubicBezTo>
                    <a:pt x="2842" y="3459"/>
                    <a:pt x="2537" y="2957"/>
                    <a:pt x="2492" y="2408"/>
                  </a:cubicBezTo>
                  <a:lnTo>
                    <a:pt x="2492" y="2408"/>
                  </a:lnTo>
                  <a:cubicBezTo>
                    <a:pt x="2619" y="2423"/>
                    <a:pt x="2746" y="2430"/>
                    <a:pt x="2873" y="2430"/>
                  </a:cubicBezTo>
                  <a:cubicBezTo>
                    <a:pt x="3142" y="2430"/>
                    <a:pt x="3411" y="2399"/>
                    <a:pt x="3680" y="2347"/>
                  </a:cubicBezTo>
                  <a:cubicBezTo>
                    <a:pt x="3895" y="2304"/>
                    <a:pt x="3827" y="1977"/>
                    <a:pt x="3615" y="1977"/>
                  </a:cubicBezTo>
                  <a:cubicBezTo>
                    <a:pt x="3601" y="1977"/>
                    <a:pt x="3588" y="1979"/>
                    <a:pt x="3573" y="1981"/>
                  </a:cubicBezTo>
                  <a:cubicBezTo>
                    <a:pt x="3335" y="2027"/>
                    <a:pt x="3089" y="2053"/>
                    <a:pt x="2844" y="2053"/>
                  </a:cubicBezTo>
                  <a:cubicBezTo>
                    <a:pt x="2354" y="2053"/>
                    <a:pt x="1867" y="1951"/>
                    <a:pt x="1440" y="1707"/>
                  </a:cubicBezTo>
                  <a:cubicBezTo>
                    <a:pt x="892" y="1387"/>
                    <a:pt x="465" y="824"/>
                    <a:pt x="389" y="184"/>
                  </a:cubicBezTo>
                  <a:cubicBezTo>
                    <a:pt x="374" y="62"/>
                    <a:pt x="275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7"/>
            <p:cNvSpPr/>
            <p:nvPr/>
          </p:nvSpPr>
          <p:spPr>
            <a:xfrm>
              <a:off x="6214650" y="2473350"/>
              <a:ext cx="108825" cy="144075"/>
            </a:xfrm>
            <a:custGeom>
              <a:avLst/>
              <a:gdLst/>
              <a:ahLst/>
              <a:cxnLst/>
              <a:rect l="l" t="t" r="r" b="b"/>
              <a:pathLst>
                <a:path w="4353" h="5763" extrusionOk="0">
                  <a:moveTo>
                    <a:pt x="4128" y="1"/>
                  </a:moveTo>
                  <a:cubicBezTo>
                    <a:pt x="4055" y="1"/>
                    <a:pt x="3984" y="42"/>
                    <a:pt x="3959" y="140"/>
                  </a:cubicBezTo>
                  <a:cubicBezTo>
                    <a:pt x="3807" y="901"/>
                    <a:pt x="3350" y="1556"/>
                    <a:pt x="2741" y="2044"/>
                  </a:cubicBezTo>
                  <a:cubicBezTo>
                    <a:pt x="2421" y="2288"/>
                    <a:pt x="2070" y="2501"/>
                    <a:pt x="1705" y="2669"/>
                  </a:cubicBezTo>
                  <a:cubicBezTo>
                    <a:pt x="1506" y="2745"/>
                    <a:pt x="1308" y="2821"/>
                    <a:pt x="1110" y="2897"/>
                  </a:cubicBezTo>
                  <a:cubicBezTo>
                    <a:pt x="951" y="2954"/>
                    <a:pt x="792" y="3011"/>
                    <a:pt x="627" y="3011"/>
                  </a:cubicBezTo>
                  <a:cubicBezTo>
                    <a:pt x="571" y="3011"/>
                    <a:pt x="513" y="3004"/>
                    <a:pt x="455" y="2989"/>
                  </a:cubicBezTo>
                  <a:cubicBezTo>
                    <a:pt x="440" y="2973"/>
                    <a:pt x="425" y="2973"/>
                    <a:pt x="410" y="2973"/>
                  </a:cubicBezTo>
                  <a:cubicBezTo>
                    <a:pt x="392" y="2968"/>
                    <a:pt x="373" y="2966"/>
                    <a:pt x="354" y="2966"/>
                  </a:cubicBezTo>
                  <a:cubicBezTo>
                    <a:pt x="261" y="2966"/>
                    <a:pt x="168" y="3029"/>
                    <a:pt x="181" y="3156"/>
                  </a:cubicBezTo>
                  <a:cubicBezTo>
                    <a:pt x="242" y="3949"/>
                    <a:pt x="196" y="4741"/>
                    <a:pt x="29" y="5518"/>
                  </a:cubicBezTo>
                  <a:cubicBezTo>
                    <a:pt x="1" y="5665"/>
                    <a:pt x="124" y="5762"/>
                    <a:pt x="235" y="5762"/>
                  </a:cubicBezTo>
                  <a:cubicBezTo>
                    <a:pt x="308" y="5762"/>
                    <a:pt x="376" y="5721"/>
                    <a:pt x="394" y="5624"/>
                  </a:cubicBezTo>
                  <a:cubicBezTo>
                    <a:pt x="547" y="4893"/>
                    <a:pt x="608" y="4131"/>
                    <a:pt x="577" y="3385"/>
                  </a:cubicBezTo>
                  <a:lnTo>
                    <a:pt x="577" y="3385"/>
                  </a:lnTo>
                  <a:cubicBezTo>
                    <a:pt x="592" y="3385"/>
                    <a:pt x="607" y="3386"/>
                    <a:pt x="622" y="3386"/>
                  </a:cubicBezTo>
                  <a:cubicBezTo>
                    <a:pt x="989" y="3386"/>
                    <a:pt x="1367" y="3212"/>
                    <a:pt x="1689" y="3080"/>
                  </a:cubicBezTo>
                  <a:cubicBezTo>
                    <a:pt x="2131" y="2897"/>
                    <a:pt x="2543" y="2669"/>
                    <a:pt x="2923" y="2379"/>
                  </a:cubicBezTo>
                  <a:cubicBezTo>
                    <a:pt x="3609" y="1846"/>
                    <a:pt x="4158" y="1099"/>
                    <a:pt x="4325" y="231"/>
                  </a:cubicBezTo>
                  <a:cubicBezTo>
                    <a:pt x="4353" y="94"/>
                    <a:pt x="4237" y="1"/>
                    <a:pt x="4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7"/>
            <p:cNvSpPr/>
            <p:nvPr/>
          </p:nvSpPr>
          <p:spPr>
            <a:xfrm>
              <a:off x="6202025" y="2392100"/>
              <a:ext cx="65475" cy="85375"/>
            </a:xfrm>
            <a:custGeom>
              <a:avLst/>
              <a:gdLst/>
              <a:ahLst/>
              <a:cxnLst/>
              <a:rect l="l" t="t" r="r" b="b"/>
              <a:pathLst>
                <a:path w="2619" h="3415" extrusionOk="0">
                  <a:moveTo>
                    <a:pt x="2354" y="0"/>
                  </a:moveTo>
                  <a:cubicBezTo>
                    <a:pt x="2337" y="0"/>
                    <a:pt x="2320" y="3"/>
                    <a:pt x="2301" y="7"/>
                  </a:cubicBezTo>
                  <a:cubicBezTo>
                    <a:pt x="869" y="373"/>
                    <a:pt x="0" y="1851"/>
                    <a:pt x="381" y="3283"/>
                  </a:cubicBezTo>
                  <a:cubicBezTo>
                    <a:pt x="406" y="3374"/>
                    <a:pt x="476" y="3414"/>
                    <a:pt x="548" y="3414"/>
                  </a:cubicBezTo>
                  <a:cubicBezTo>
                    <a:pt x="656" y="3414"/>
                    <a:pt x="768" y="3323"/>
                    <a:pt x="732" y="3176"/>
                  </a:cubicBezTo>
                  <a:cubicBezTo>
                    <a:pt x="412" y="1942"/>
                    <a:pt x="1174" y="678"/>
                    <a:pt x="2408" y="373"/>
                  </a:cubicBezTo>
                  <a:cubicBezTo>
                    <a:pt x="2619" y="317"/>
                    <a:pt x="2557" y="0"/>
                    <a:pt x="2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7"/>
            <p:cNvSpPr/>
            <p:nvPr/>
          </p:nvSpPr>
          <p:spPr>
            <a:xfrm>
              <a:off x="6395775" y="2325625"/>
              <a:ext cx="77225" cy="59425"/>
            </a:xfrm>
            <a:custGeom>
              <a:avLst/>
              <a:gdLst/>
              <a:ahLst/>
              <a:cxnLst/>
              <a:rect l="l" t="t" r="r" b="b"/>
              <a:pathLst>
                <a:path w="3089" h="2377" extrusionOk="0">
                  <a:moveTo>
                    <a:pt x="225" y="1"/>
                  </a:moveTo>
                  <a:cubicBezTo>
                    <a:pt x="50" y="1"/>
                    <a:pt x="0" y="298"/>
                    <a:pt x="204" y="366"/>
                  </a:cubicBezTo>
                  <a:cubicBezTo>
                    <a:pt x="965" y="640"/>
                    <a:pt x="1529" y="1371"/>
                    <a:pt x="1590" y="2194"/>
                  </a:cubicBezTo>
                  <a:cubicBezTo>
                    <a:pt x="1598" y="2316"/>
                    <a:pt x="1693" y="2377"/>
                    <a:pt x="1784" y="2377"/>
                  </a:cubicBezTo>
                  <a:cubicBezTo>
                    <a:pt x="1876" y="2377"/>
                    <a:pt x="1963" y="2316"/>
                    <a:pt x="1956" y="2194"/>
                  </a:cubicBezTo>
                  <a:cubicBezTo>
                    <a:pt x="1940" y="1935"/>
                    <a:pt x="1879" y="1676"/>
                    <a:pt x="1788" y="1432"/>
                  </a:cubicBezTo>
                  <a:cubicBezTo>
                    <a:pt x="1788" y="1432"/>
                    <a:pt x="1803" y="1432"/>
                    <a:pt x="1803" y="1417"/>
                  </a:cubicBezTo>
                  <a:cubicBezTo>
                    <a:pt x="2123" y="1127"/>
                    <a:pt x="2489" y="899"/>
                    <a:pt x="2885" y="746"/>
                  </a:cubicBezTo>
                  <a:cubicBezTo>
                    <a:pt x="3089" y="665"/>
                    <a:pt x="3038" y="366"/>
                    <a:pt x="2864" y="366"/>
                  </a:cubicBezTo>
                  <a:cubicBezTo>
                    <a:pt x="2842" y="366"/>
                    <a:pt x="2819" y="371"/>
                    <a:pt x="2794" y="381"/>
                  </a:cubicBezTo>
                  <a:cubicBezTo>
                    <a:pt x="2352" y="548"/>
                    <a:pt x="1971" y="792"/>
                    <a:pt x="1620" y="1082"/>
                  </a:cubicBezTo>
                  <a:cubicBezTo>
                    <a:pt x="1331" y="594"/>
                    <a:pt x="859" y="198"/>
                    <a:pt x="295" y="15"/>
                  </a:cubicBezTo>
                  <a:cubicBezTo>
                    <a:pt x="270" y="5"/>
                    <a:pt x="246" y="1"/>
                    <a:pt x="2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7"/>
            <p:cNvSpPr/>
            <p:nvPr/>
          </p:nvSpPr>
          <p:spPr>
            <a:xfrm>
              <a:off x="6626850" y="2436875"/>
              <a:ext cx="15900" cy="45825"/>
            </a:xfrm>
            <a:custGeom>
              <a:avLst/>
              <a:gdLst/>
              <a:ahLst/>
              <a:cxnLst/>
              <a:rect l="l" t="t" r="r" b="b"/>
              <a:pathLst>
                <a:path w="636" h="1833" extrusionOk="0">
                  <a:moveTo>
                    <a:pt x="232" y="0"/>
                  </a:moveTo>
                  <a:cubicBezTo>
                    <a:pt x="114" y="0"/>
                    <a:pt x="1" y="88"/>
                    <a:pt x="56" y="227"/>
                  </a:cubicBezTo>
                  <a:cubicBezTo>
                    <a:pt x="239" y="669"/>
                    <a:pt x="239" y="1141"/>
                    <a:pt x="72" y="1599"/>
                  </a:cubicBezTo>
                  <a:cubicBezTo>
                    <a:pt x="16" y="1738"/>
                    <a:pt x="136" y="1832"/>
                    <a:pt x="256" y="1832"/>
                  </a:cubicBezTo>
                  <a:cubicBezTo>
                    <a:pt x="332" y="1832"/>
                    <a:pt x="408" y="1794"/>
                    <a:pt x="437" y="1705"/>
                  </a:cubicBezTo>
                  <a:cubicBezTo>
                    <a:pt x="635" y="1187"/>
                    <a:pt x="620" y="623"/>
                    <a:pt x="422" y="121"/>
                  </a:cubicBezTo>
                  <a:cubicBezTo>
                    <a:pt x="386" y="37"/>
                    <a:pt x="308" y="0"/>
                    <a:pt x="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7"/>
            <p:cNvSpPr/>
            <p:nvPr/>
          </p:nvSpPr>
          <p:spPr>
            <a:xfrm>
              <a:off x="6528825" y="2994425"/>
              <a:ext cx="71250" cy="278250"/>
            </a:xfrm>
            <a:custGeom>
              <a:avLst/>
              <a:gdLst/>
              <a:ahLst/>
              <a:cxnLst/>
              <a:rect l="l" t="t" r="r" b="b"/>
              <a:pathLst>
                <a:path w="2850" h="11130" extrusionOk="0">
                  <a:moveTo>
                    <a:pt x="859" y="1"/>
                  </a:moveTo>
                  <a:cubicBezTo>
                    <a:pt x="822" y="1"/>
                    <a:pt x="785" y="1"/>
                    <a:pt x="747" y="2"/>
                  </a:cubicBezTo>
                  <a:cubicBezTo>
                    <a:pt x="656" y="2"/>
                    <a:pt x="580" y="48"/>
                    <a:pt x="565" y="139"/>
                  </a:cubicBezTo>
                  <a:cubicBezTo>
                    <a:pt x="168" y="1389"/>
                    <a:pt x="1" y="2699"/>
                    <a:pt x="62" y="4009"/>
                  </a:cubicBezTo>
                  <a:cubicBezTo>
                    <a:pt x="74" y="4128"/>
                    <a:pt x="169" y="4192"/>
                    <a:pt x="262" y="4192"/>
                  </a:cubicBezTo>
                  <a:cubicBezTo>
                    <a:pt x="287" y="4192"/>
                    <a:pt x="313" y="4187"/>
                    <a:pt x="336" y="4177"/>
                  </a:cubicBezTo>
                  <a:cubicBezTo>
                    <a:pt x="488" y="4329"/>
                    <a:pt x="686" y="4436"/>
                    <a:pt x="854" y="4542"/>
                  </a:cubicBezTo>
                  <a:cubicBezTo>
                    <a:pt x="1113" y="4710"/>
                    <a:pt x="1220" y="4923"/>
                    <a:pt x="1265" y="5228"/>
                  </a:cubicBezTo>
                  <a:cubicBezTo>
                    <a:pt x="1387" y="5944"/>
                    <a:pt x="1479" y="6660"/>
                    <a:pt x="1585" y="7392"/>
                  </a:cubicBezTo>
                  <a:cubicBezTo>
                    <a:pt x="1677" y="8108"/>
                    <a:pt x="1783" y="8839"/>
                    <a:pt x="1890" y="9555"/>
                  </a:cubicBezTo>
                  <a:cubicBezTo>
                    <a:pt x="1936" y="9921"/>
                    <a:pt x="1997" y="10302"/>
                    <a:pt x="2042" y="10667"/>
                  </a:cubicBezTo>
                  <a:cubicBezTo>
                    <a:pt x="2071" y="10879"/>
                    <a:pt x="2164" y="11129"/>
                    <a:pt x="2383" y="11129"/>
                  </a:cubicBezTo>
                  <a:cubicBezTo>
                    <a:pt x="2401" y="11129"/>
                    <a:pt x="2419" y="11128"/>
                    <a:pt x="2439" y="11124"/>
                  </a:cubicBezTo>
                  <a:cubicBezTo>
                    <a:pt x="2713" y="11094"/>
                    <a:pt x="2774" y="10774"/>
                    <a:pt x="2743" y="10561"/>
                  </a:cubicBezTo>
                  <a:cubicBezTo>
                    <a:pt x="2698" y="10164"/>
                    <a:pt x="2591" y="9784"/>
                    <a:pt x="2515" y="9403"/>
                  </a:cubicBezTo>
                  <a:cubicBezTo>
                    <a:pt x="2515" y="9387"/>
                    <a:pt x="2515" y="9372"/>
                    <a:pt x="2515" y="9357"/>
                  </a:cubicBezTo>
                  <a:cubicBezTo>
                    <a:pt x="2347" y="7193"/>
                    <a:pt x="2362" y="5015"/>
                    <a:pt x="2560" y="2851"/>
                  </a:cubicBezTo>
                  <a:cubicBezTo>
                    <a:pt x="2621" y="2089"/>
                    <a:pt x="2713" y="1343"/>
                    <a:pt x="2819" y="596"/>
                  </a:cubicBezTo>
                  <a:cubicBezTo>
                    <a:pt x="2850" y="474"/>
                    <a:pt x="2804" y="398"/>
                    <a:pt x="2698" y="353"/>
                  </a:cubicBezTo>
                  <a:cubicBezTo>
                    <a:pt x="2108" y="122"/>
                    <a:pt x="1491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7"/>
            <p:cNvSpPr/>
            <p:nvPr/>
          </p:nvSpPr>
          <p:spPr>
            <a:xfrm>
              <a:off x="6309425" y="2990850"/>
              <a:ext cx="75075" cy="253000"/>
            </a:xfrm>
            <a:custGeom>
              <a:avLst/>
              <a:gdLst/>
              <a:ahLst/>
              <a:cxnLst/>
              <a:rect l="l" t="t" r="r" b="b"/>
              <a:pathLst>
                <a:path w="3003" h="10120" extrusionOk="0">
                  <a:moveTo>
                    <a:pt x="2503" y="0"/>
                  </a:moveTo>
                  <a:cubicBezTo>
                    <a:pt x="2487" y="0"/>
                    <a:pt x="2470" y="3"/>
                    <a:pt x="2454" y="8"/>
                  </a:cubicBezTo>
                  <a:cubicBezTo>
                    <a:pt x="2164" y="84"/>
                    <a:pt x="1875" y="176"/>
                    <a:pt x="1601" y="282"/>
                  </a:cubicBezTo>
                  <a:cubicBezTo>
                    <a:pt x="1403" y="358"/>
                    <a:pt x="1144" y="435"/>
                    <a:pt x="961" y="587"/>
                  </a:cubicBezTo>
                  <a:cubicBezTo>
                    <a:pt x="763" y="755"/>
                    <a:pt x="793" y="1014"/>
                    <a:pt x="808" y="1257"/>
                  </a:cubicBezTo>
                  <a:cubicBezTo>
                    <a:pt x="808" y="1562"/>
                    <a:pt x="839" y="1867"/>
                    <a:pt x="854" y="2171"/>
                  </a:cubicBezTo>
                  <a:cubicBezTo>
                    <a:pt x="900" y="2766"/>
                    <a:pt x="946" y="3375"/>
                    <a:pt x="946" y="3969"/>
                  </a:cubicBezTo>
                  <a:cubicBezTo>
                    <a:pt x="946" y="4015"/>
                    <a:pt x="946" y="4046"/>
                    <a:pt x="946" y="4076"/>
                  </a:cubicBezTo>
                  <a:cubicBezTo>
                    <a:pt x="839" y="4076"/>
                    <a:pt x="747" y="4137"/>
                    <a:pt x="763" y="4259"/>
                  </a:cubicBezTo>
                  <a:cubicBezTo>
                    <a:pt x="793" y="5325"/>
                    <a:pt x="656" y="6407"/>
                    <a:pt x="336" y="7428"/>
                  </a:cubicBezTo>
                  <a:cubicBezTo>
                    <a:pt x="260" y="7672"/>
                    <a:pt x="184" y="7915"/>
                    <a:pt x="92" y="8159"/>
                  </a:cubicBezTo>
                  <a:cubicBezTo>
                    <a:pt x="16" y="8388"/>
                    <a:pt x="1" y="8571"/>
                    <a:pt x="168" y="8769"/>
                  </a:cubicBezTo>
                  <a:cubicBezTo>
                    <a:pt x="504" y="9195"/>
                    <a:pt x="930" y="9576"/>
                    <a:pt x="1311" y="9972"/>
                  </a:cubicBezTo>
                  <a:cubicBezTo>
                    <a:pt x="1326" y="10003"/>
                    <a:pt x="1342" y="10018"/>
                    <a:pt x="1357" y="10018"/>
                  </a:cubicBezTo>
                  <a:cubicBezTo>
                    <a:pt x="1397" y="10085"/>
                    <a:pt x="1475" y="10119"/>
                    <a:pt x="1547" y="10119"/>
                  </a:cubicBezTo>
                  <a:cubicBezTo>
                    <a:pt x="1640" y="10119"/>
                    <a:pt x="1724" y="10062"/>
                    <a:pt x="1707" y="9942"/>
                  </a:cubicBezTo>
                  <a:cubicBezTo>
                    <a:pt x="1524" y="8266"/>
                    <a:pt x="1418" y="6590"/>
                    <a:pt x="1342" y="4899"/>
                  </a:cubicBezTo>
                  <a:cubicBezTo>
                    <a:pt x="1601" y="4838"/>
                    <a:pt x="1860" y="4777"/>
                    <a:pt x="2119" y="4731"/>
                  </a:cubicBezTo>
                  <a:cubicBezTo>
                    <a:pt x="2302" y="4685"/>
                    <a:pt x="2515" y="4655"/>
                    <a:pt x="2652" y="4518"/>
                  </a:cubicBezTo>
                  <a:cubicBezTo>
                    <a:pt x="2804" y="4365"/>
                    <a:pt x="2804" y="4106"/>
                    <a:pt x="2835" y="3908"/>
                  </a:cubicBezTo>
                  <a:cubicBezTo>
                    <a:pt x="2865" y="3665"/>
                    <a:pt x="2896" y="3406"/>
                    <a:pt x="2911" y="3162"/>
                  </a:cubicBezTo>
                  <a:cubicBezTo>
                    <a:pt x="3002" y="2141"/>
                    <a:pt x="2911" y="1120"/>
                    <a:pt x="2682" y="130"/>
                  </a:cubicBezTo>
                  <a:cubicBezTo>
                    <a:pt x="2657" y="55"/>
                    <a:pt x="2581" y="0"/>
                    <a:pt x="25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7"/>
            <p:cNvSpPr/>
            <p:nvPr/>
          </p:nvSpPr>
          <p:spPr>
            <a:xfrm>
              <a:off x="6322450" y="3005275"/>
              <a:ext cx="16350" cy="106900"/>
            </a:xfrm>
            <a:custGeom>
              <a:avLst/>
              <a:gdLst/>
              <a:ahLst/>
              <a:cxnLst/>
              <a:rect l="l" t="t" r="r" b="b"/>
              <a:pathLst>
                <a:path w="654" h="4276" extrusionOk="0">
                  <a:moveTo>
                    <a:pt x="233" y="0"/>
                  </a:moveTo>
                  <a:cubicBezTo>
                    <a:pt x="122" y="0"/>
                    <a:pt x="1" y="92"/>
                    <a:pt x="28" y="239"/>
                  </a:cubicBezTo>
                  <a:cubicBezTo>
                    <a:pt x="226" y="1518"/>
                    <a:pt x="272" y="2813"/>
                    <a:pt x="181" y="4093"/>
                  </a:cubicBezTo>
                  <a:cubicBezTo>
                    <a:pt x="173" y="4215"/>
                    <a:pt x="261" y="4276"/>
                    <a:pt x="354" y="4276"/>
                  </a:cubicBezTo>
                  <a:cubicBezTo>
                    <a:pt x="447" y="4276"/>
                    <a:pt x="546" y="4215"/>
                    <a:pt x="562" y="4093"/>
                  </a:cubicBezTo>
                  <a:cubicBezTo>
                    <a:pt x="653" y="2768"/>
                    <a:pt x="607" y="1442"/>
                    <a:pt x="394" y="132"/>
                  </a:cubicBezTo>
                  <a:cubicBezTo>
                    <a:pt x="376" y="41"/>
                    <a:pt x="307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7"/>
            <p:cNvSpPr/>
            <p:nvPr/>
          </p:nvSpPr>
          <p:spPr>
            <a:xfrm>
              <a:off x="6366400" y="2992050"/>
              <a:ext cx="21150" cy="97675"/>
            </a:xfrm>
            <a:custGeom>
              <a:avLst/>
              <a:gdLst/>
              <a:ahLst/>
              <a:cxnLst/>
              <a:rect l="l" t="t" r="r" b="b"/>
              <a:pathLst>
                <a:path w="846" h="3907" extrusionOk="0">
                  <a:moveTo>
                    <a:pt x="237" y="0"/>
                  </a:moveTo>
                  <a:cubicBezTo>
                    <a:pt x="123" y="0"/>
                    <a:pt x="1" y="95"/>
                    <a:pt x="38" y="234"/>
                  </a:cubicBezTo>
                  <a:cubicBezTo>
                    <a:pt x="373" y="1377"/>
                    <a:pt x="464" y="2550"/>
                    <a:pt x="342" y="3723"/>
                  </a:cubicBezTo>
                  <a:cubicBezTo>
                    <a:pt x="327" y="3845"/>
                    <a:pt x="415" y="3906"/>
                    <a:pt x="508" y="3906"/>
                  </a:cubicBezTo>
                  <a:cubicBezTo>
                    <a:pt x="601" y="3906"/>
                    <a:pt x="701" y="3845"/>
                    <a:pt x="708" y="3723"/>
                  </a:cubicBezTo>
                  <a:cubicBezTo>
                    <a:pt x="845" y="2520"/>
                    <a:pt x="739" y="1301"/>
                    <a:pt x="403" y="128"/>
                  </a:cubicBezTo>
                  <a:cubicBezTo>
                    <a:pt x="380" y="39"/>
                    <a:pt x="310" y="0"/>
                    <a:pt x="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57"/>
            <p:cNvSpPr/>
            <p:nvPr/>
          </p:nvSpPr>
          <p:spPr>
            <a:xfrm>
              <a:off x="6527500" y="2995650"/>
              <a:ext cx="22325" cy="89975"/>
            </a:xfrm>
            <a:custGeom>
              <a:avLst/>
              <a:gdLst/>
              <a:ahLst/>
              <a:cxnLst/>
              <a:rect l="l" t="t" r="r" b="b"/>
              <a:pathLst>
                <a:path w="893" h="3599" extrusionOk="0">
                  <a:moveTo>
                    <a:pt x="650" y="0"/>
                  </a:moveTo>
                  <a:cubicBezTo>
                    <a:pt x="594" y="0"/>
                    <a:pt x="541" y="31"/>
                    <a:pt x="511" y="105"/>
                  </a:cubicBezTo>
                  <a:cubicBezTo>
                    <a:pt x="298" y="593"/>
                    <a:pt x="237" y="1111"/>
                    <a:pt x="191" y="1629"/>
                  </a:cubicBezTo>
                  <a:cubicBezTo>
                    <a:pt x="130" y="2223"/>
                    <a:pt x="69" y="2817"/>
                    <a:pt x="8" y="3427"/>
                  </a:cubicBezTo>
                  <a:cubicBezTo>
                    <a:pt x="0" y="3541"/>
                    <a:pt x="92" y="3598"/>
                    <a:pt x="187" y="3598"/>
                  </a:cubicBezTo>
                  <a:cubicBezTo>
                    <a:pt x="282" y="3598"/>
                    <a:pt x="381" y="3541"/>
                    <a:pt x="389" y="3427"/>
                  </a:cubicBezTo>
                  <a:cubicBezTo>
                    <a:pt x="450" y="2878"/>
                    <a:pt x="496" y="2330"/>
                    <a:pt x="541" y="1781"/>
                  </a:cubicBezTo>
                  <a:cubicBezTo>
                    <a:pt x="587" y="1279"/>
                    <a:pt x="633" y="761"/>
                    <a:pt x="831" y="288"/>
                  </a:cubicBezTo>
                  <a:cubicBezTo>
                    <a:pt x="893" y="134"/>
                    <a:pt x="767" y="0"/>
                    <a:pt x="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57"/>
            <p:cNvSpPr/>
            <p:nvPr/>
          </p:nvSpPr>
          <p:spPr>
            <a:xfrm>
              <a:off x="6582925" y="3013125"/>
              <a:ext cx="19450" cy="241525"/>
            </a:xfrm>
            <a:custGeom>
              <a:avLst/>
              <a:gdLst/>
              <a:ahLst/>
              <a:cxnLst/>
              <a:rect l="l" t="t" r="r" b="b"/>
              <a:pathLst>
                <a:path w="778" h="9661" extrusionOk="0">
                  <a:moveTo>
                    <a:pt x="594" y="1"/>
                  </a:moveTo>
                  <a:cubicBezTo>
                    <a:pt x="499" y="1"/>
                    <a:pt x="396" y="62"/>
                    <a:pt x="381" y="184"/>
                  </a:cubicBezTo>
                  <a:cubicBezTo>
                    <a:pt x="16" y="3261"/>
                    <a:pt x="0" y="6385"/>
                    <a:pt x="351" y="9477"/>
                  </a:cubicBezTo>
                  <a:cubicBezTo>
                    <a:pt x="358" y="9599"/>
                    <a:pt x="457" y="9660"/>
                    <a:pt x="551" y="9660"/>
                  </a:cubicBezTo>
                  <a:cubicBezTo>
                    <a:pt x="644" y="9660"/>
                    <a:pt x="732" y="9599"/>
                    <a:pt x="716" y="9477"/>
                  </a:cubicBezTo>
                  <a:cubicBezTo>
                    <a:pt x="381" y="6385"/>
                    <a:pt x="396" y="3276"/>
                    <a:pt x="762" y="184"/>
                  </a:cubicBezTo>
                  <a:cubicBezTo>
                    <a:pt x="777" y="62"/>
                    <a:pt x="690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57"/>
            <p:cNvSpPr/>
            <p:nvPr/>
          </p:nvSpPr>
          <p:spPr>
            <a:xfrm>
              <a:off x="6340750" y="3096525"/>
              <a:ext cx="241725" cy="203875"/>
            </a:xfrm>
            <a:custGeom>
              <a:avLst/>
              <a:gdLst/>
              <a:ahLst/>
              <a:cxnLst/>
              <a:rect l="l" t="t" r="r" b="b"/>
              <a:pathLst>
                <a:path w="9669" h="8155" extrusionOk="0">
                  <a:moveTo>
                    <a:pt x="4282" y="1"/>
                  </a:moveTo>
                  <a:cubicBezTo>
                    <a:pt x="3627" y="1"/>
                    <a:pt x="2973" y="27"/>
                    <a:pt x="2328" y="93"/>
                  </a:cubicBezTo>
                  <a:cubicBezTo>
                    <a:pt x="1658" y="169"/>
                    <a:pt x="988" y="291"/>
                    <a:pt x="332" y="474"/>
                  </a:cubicBezTo>
                  <a:cubicBezTo>
                    <a:pt x="302" y="474"/>
                    <a:pt x="287" y="489"/>
                    <a:pt x="271" y="504"/>
                  </a:cubicBezTo>
                  <a:cubicBezTo>
                    <a:pt x="242" y="493"/>
                    <a:pt x="211" y="487"/>
                    <a:pt x="181" y="487"/>
                  </a:cubicBezTo>
                  <a:cubicBezTo>
                    <a:pt x="86" y="487"/>
                    <a:pt x="1" y="544"/>
                    <a:pt x="12" y="672"/>
                  </a:cubicBezTo>
                  <a:cubicBezTo>
                    <a:pt x="28" y="931"/>
                    <a:pt x="43" y="1175"/>
                    <a:pt x="58" y="1434"/>
                  </a:cubicBezTo>
                  <a:cubicBezTo>
                    <a:pt x="43" y="3064"/>
                    <a:pt x="73" y="4694"/>
                    <a:pt x="485" y="6279"/>
                  </a:cubicBezTo>
                  <a:cubicBezTo>
                    <a:pt x="506" y="6368"/>
                    <a:pt x="589" y="6411"/>
                    <a:pt x="671" y="6411"/>
                  </a:cubicBezTo>
                  <a:cubicBezTo>
                    <a:pt x="770" y="6411"/>
                    <a:pt x="867" y="6349"/>
                    <a:pt x="850" y="6233"/>
                  </a:cubicBezTo>
                  <a:cubicBezTo>
                    <a:pt x="850" y="6218"/>
                    <a:pt x="850" y="6218"/>
                    <a:pt x="850" y="6218"/>
                  </a:cubicBezTo>
                  <a:cubicBezTo>
                    <a:pt x="1704" y="6797"/>
                    <a:pt x="2511" y="7436"/>
                    <a:pt x="3288" y="8107"/>
                  </a:cubicBezTo>
                  <a:cubicBezTo>
                    <a:pt x="3329" y="8139"/>
                    <a:pt x="3370" y="8155"/>
                    <a:pt x="3411" y="8155"/>
                  </a:cubicBezTo>
                  <a:cubicBezTo>
                    <a:pt x="3446" y="8155"/>
                    <a:pt x="3481" y="8143"/>
                    <a:pt x="3517" y="8122"/>
                  </a:cubicBezTo>
                  <a:cubicBezTo>
                    <a:pt x="3532" y="8130"/>
                    <a:pt x="3547" y="8133"/>
                    <a:pt x="3564" y="8133"/>
                  </a:cubicBezTo>
                  <a:cubicBezTo>
                    <a:pt x="3581" y="8133"/>
                    <a:pt x="3601" y="8130"/>
                    <a:pt x="3623" y="8122"/>
                  </a:cubicBezTo>
                  <a:cubicBezTo>
                    <a:pt x="3943" y="8046"/>
                    <a:pt x="4279" y="7970"/>
                    <a:pt x="4614" y="7924"/>
                  </a:cubicBezTo>
                  <a:cubicBezTo>
                    <a:pt x="4680" y="7919"/>
                    <a:pt x="4759" y="7912"/>
                    <a:pt x="4841" y="7912"/>
                  </a:cubicBezTo>
                  <a:cubicBezTo>
                    <a:pt x="5005" y="7912"/>
                    <a:pt x="5177" y="7939"/>
                    <a:pt x="5269" y="8061"/>
                  </a:cubicBezTo>
                  <a:cubicBezTo>
                    <a:pt x="5315" y="8127"/>
                    <a:pt x="5375" y="8153"/>
                    <a:pt x="5433" y="8153"/>
                  </a:cubicBezTo>
                  <a:cubicBezTo>
                    <a:pt x="5510" y="8153"/>
                    <a:pt x="5585" y="8107"/>
                    <a:pt x="5619" y="8046"/>
                  </a:cubicBezTo>
                  <a:cubicBezTo>
                    <a:pt x="6015" y="7939"/>
                    <a:pt x="6412" y="7833"/>
                    <a:pt x="6808" y="7741"/>
                  </a:cubicBezTo>
                  <a:cubicBezTo>
                    <a:pt x="6896" y="7722"/>
                    <a:pt x="6979" y="7711"/>
                    <a:pt x="7060" y="7711"/>
                  </a:cubicBezTo>
                  <a:cubicBezTo>
                    <a:pt x="7175" y="7711"/>
                    <a:pt x="7286" y="7733"/>
                    <a:pt x="7402" y="7787"/>
                  </a:cubicBezTo>
                  <a:cubicBezTo>
                    <a:pt x="7502" y="7824"/>
                    <a:pt x="7592" y="7852"/>
                    <a:pt x="7689" y="7852"/>
                  </a:cubicBezTo>
                  <a:cubicBezTo>
                    <a:pt x="7710" y="7852"/>
                    <a:pt x="7731" y="7851"/>
                    <a:pt x="7752" y="7848"/>
                  </a:cubicBezTo>
                  <a:cubicBezTo>
                    <a:pt x="7779" y="7874"/>
                    <a:pt x="7821" y="7891"/>
                    <a:pt x="7866" y="7891"/>
                  </a:cubicBezTo>
                  <a:cubicBezTo>
                    <a:pt x="7899" y="7891"/>
                    <a:pt x="7934" y="7882"/>
                    <a:pt x="7966" y="7863"/>
                  </a:cubicBezTo>
                  <a:cubicBezTo>
                    <a:pt x="8407" y="7635"/>
                    <a:pt x="8865" y="7391"/>
                    <a:pt x="9306" y="7162"/>
                  </a:cubicBezTo>
                  <a:cubicBezTo>
                    <a:pt x="9352" y="7132"/>
                    <a:pt x="9383" y="7101"/>
                    <a:pt x="9398" y="7056"/>
                  </a:cubicBezTo>
                  <a:cubicBezTo>
                    <a:pt x="9425" y="7071"/>
                    <a:pt x="9457" y="7079"/>
                    <a:pt x="9488" y="7079"/>
                  </a:cubicBezTo>
                  <a:cubicBezTo>
                    <a:pt x="9579" y="7079"/>
                    <a:pt x="9668" y="7016"/>
                    <a:pt x="9657" y="6903"/>
                  </a:cubicBezTo>
                  <a:cubicBezTo>
                    <a:pt x="9520" y="5806"/>
                    <a:pt x="9383" y="4724"/>
                    <a:pt x="9245" y="3627"/>
                  </a:cubicBezTo>
                  <a:cubicBezTo>
                    <a:pt x="9185" y="3094"/>
                    <a:pt x="9124" y="2561"/>
                    <a:pt x="9047" y="2028"/>
                  </a:cubicBezTo>
                  <a:cubicBezTo>
                    <a:pt x="9002" y="1632"/>
                    <a:pt x="8925" y="1220"/>
                    <a:pt x="8758" y="855"/>
                  </a:cubicBezTo>
                  <a:cubicBezTo>
                    <a:pt x="8758" y="809"/>
                    <a:pt x="8758" y="763"/>
                    <a:pt x="8727" y="717"/>
                  </a:cubicBezTo>
                  <a:cubicBezTo>
                    <a:pt x="8499" y="337"/>
                    <a:pt x="8072" y="215"/>
                    <a:pt x="7646" y="169"/>
                  </a:cubicBezTo>
                  <a:cubicBezTo>
                    <a:pt x="7082" y="93"/>
                    <a:pt x="6503" y="78"/>
                    <a:pt x="5939" y="47"/>
                  </a:cubicBezTo>
                  <a:cubicBezTo>
                    <a:pt x="5389" y="19"/>
                    <a:pt x="4835" y="1"/>
                    <a:pt x="42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57"/>
            <p:cNvSpPr/>
            <p:nvPr/>
          </p:nvSpPr>
          <p:spPr>
            <a:xfrm>
              <a:off x="6353250" y="3113475"/>
              <a:ext cx="195425" cy="30275"/>
            </a:xfrm>
            <a:custGeom>
              <a:avLst/>
              <a:gdLst/>
              <a:ahLst/>
              <a:cxnLst/>
              <a:rect l="l" t="t" r="r" b="b"/>
              <a:pathLst>
                <a:path w="7817" h="1211" extrusionOk="0">
                  <a:moveTo>
                    <a:pt x="6711" y="1"/>
                  </a:moveTo>
                  <a:cubicBezTo>
                    <a:pt x="6549" y="1"/>
                    <a:pt x="6386" y="14"/>
                    <a:pt x="6232" y="24"/>
                  </a:cubicBezTo>
                  <a:cubicBezTo>
                    <a:pt x="5028" y="70"/>
                    <a:pt x="3824" y="116"/>
                    <a:pt x="2621" y="177"/>
                  </a:cubicBezTo>
                  <a:cubicBezTo>
                    <a:pt x="1981" y="192"/>
                    <a:pt x="1341" y="192"/>
                    <a:pt x="701" y="253"/>
                  </a:cubicBezTo>
                  <a:cubicBezTo>
                    <a:pt x="488" y="268"/>
                    <a:pt x="244" y="329"/>
                    <a:pt x="107" y="527"/>
                  </a:cubicBezTo>
                  <a:cubicBezTo>
                    <a:pt x="0" y="695"/>
                    <a:pt x="0" y="908"/>
                    <a:pt x="107" y="1060"/>
                  </a:cubicBezTo>
                  <a:cubicBezTo>
                    <a:pt x="129" y="1139"/>
                    <a:pt x="202" y="1210"/>
                    <a:pt x="288" y="1210"/>
                  </a:cubicBezTo>
                  <a:cubicBezTo>
                    <a:pt x="318" y="1210"/>
                    <a:pt x="350" y="1202"/>
                    <a:pt x="381" y="1182"/>
                  </a:cubicBezTo>
                  <a:cubicBezTo>
                    <a:pt x="568" y="1070"/>
                    <a:pt x="785" y="1060"/>
                    <a:pt x="1000" y="1060"/>
                  </a:cubicBezTo>
                  <a:cubicBezTo>
                    <a:pt x="1048" y="1060"/>
                    <a:pt x="1096" y="1060"/>
                    <a:pt x="1143" y="1060"/>
                  </a:cubicBezTo>
                  <a:cubicBezTo>
                    <a:pt x="1432" y="1060"/>
                    <a:pt x="1722" y="1075"/>
                    <a:pt x="2011" y="1075"/>
                  </a:cubicBezTo>
                  <a:cubicBezTo>
                    <a:pt x="2590" y="1106"/>
                    <a:pt x="3169" y="1136"/>
                    <a:pt x="3748" y="1167"/>
                  </a:cubicBezTo>
                  <a:cubicBezTo>
                    <a:pt x="4092" y="1181"/>
                    <a:pt x="4437" y="1191"/>
                    <a:pt x="4782" y="1191"/>
                  </a:cubicBezTo>
                  <a:cubicBezTo>
                    <a:pt x="5554" y="1191"/>
                    <a:pt x="6327" y="1142"/>
                    <a:pt x="7085" y="984"/>
                  </a:cubicBezTo>
                  <a:cubicBezTo>
                    <a:pt x="7283" y="938"/>
                    <a:pt x="7511" y="908"/>
                    <a:pt x="7648" y="771"/>
                  </a:cubicBezTo>
                  <a:cubicBezTo>
                    <a:pt x="7816" y="588"/>
                    <a:pt x="7740" y="359"/>
                    <a:pt x="7557" y="222"/>
                  </a:cubicBezTo>
                  <a:cubicBezTo>
                    <a:pt x="7310" y="44"/>
                    <a:pt x="7011" y="1"/>
                    <a:pt x="67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57"/>
            <p:cNvSpPr/>
            <p:nvPr/>
          </p:nvSpPr>
          <p:spPr>
            <a:xfrm>
              <a:off x="6341275" y="3095025"/>
              <a:ext cx="223375" cy="194375"/>
            </a:xfrm>
            <a:custGeom>
              <a:avLst/>
              <a:gdLst/>
              <a:ahLst/>
              <a:cxnLst/>
              <a:rect l="l" t="t" r="r" b="b"/>
              <a:pathLst>
                <a:path w="8935" h="7775" extrusionOk="0">
                  <a:moveTo>
                    <a:pt x="6497" y="0"/>
                  </a:moveTo>
                  <a:cubicBezTo>
                    <a:pt x="5842" y="0"/>
                    <a:pt x="5202" y="0"/>
                    <a:pt x="4562" y="31"/>
                  </a:cubicBezTo>
                  <a:cubicBezTo>
                    <a:pt x="3115" y="92"/>
                    <a:pt x="1667" y="244"/>
                    <a:pt x="220" y="457"/>
                  </a:cubicBezTo>
                  <a:cubicBezTo>
                    <a:pt x="1" y="487"/>
                    <a:pt x="76" y="825"/>
                    <a:pt x="298" y="825"/>
                  </a:cubicBezTo>
                  <a:cubicBezTo>
                    <a:pt x="307" y="825"/>
                    <a:pt x="317" y="824"/>
                    <a:pt x="327" y="823"/>
                  </a:cubicBezTo>
                  <a:cubicBezTo>
                    <a:pt x="1485" y="640"/>
                    <a:pt x="2643" y="518"/>
                    <a:pt x="3816" y="442"/>
                  </a:cubicBezTo>
                  <a:cubicBezTo>
                    <a:pt x="4567" y="402"/>
                    <a:pt x="5333" y="361"/>
                    <a:pt x="6098" y="361"/>
                  </a:cubicBezTo>
                  <a:cubicBezTo>
                    <a:pt x="6480" y="361"/>
                    <a:pt x="6863" y="371"/>
                    <a:pt x="7244" y="397"/>
                  </a:cubicBezTo>
                  <a:cubicBezTo>
                    <a:pt x="7488" y="412"/>
                    <a:pt x="7731" y="442"/>
                    <a:pt x="7960" y="503"/>
                  </a:cubicBezTo>
                  <a:cubicBezTo>
                    <a:pt x="8204" y="579"/>
                    <a:pt x="8600" y="686"/>
                    <a:pt x="8478" y="1006"/>
                  </a:cubicBezTo>
                  <a:cubicBezTo>
                    <a:pt x="8310" y="1387"/>
                    <a:pt x="7838" y="1539"/>
                    <a:pt x="7472" y="1615"/>
                  </a:cubicBezTo>
                  <a:cubicBezTo>
                    <a:pt x="6985" y="1707"/>
                    <a:pt x="6467" y="1707"/>
                    <a:pt x="5964" y="1722"/>
                  </a:cubicBezTo>
                  <a:cubicBezTo>
                    <a:pt x="5385" y="1737"/>
                    <a:pt x="4821" y="1753"/>
                    <a:pt x="4242" y="1753"/>
                  </a:cubicBezTo>
                  <a:cubicBezTo>
                    <a:pt x="3580" y="1768"/>
                    <a:pt x="2917" y="1775"/>
                    <a:pt x="2254" y="1775"/>
                  </a:cubicBezTo>
                  <a:cubicBezTo>
                    <a:pt x="1591" y="1775"/>
                    <a:pt x="928" y="1768"/>
                    <a:pt x="266" y="1753"/>
                  </a:cubicBezTo>
                  <a:cubicBezTo>
                    <a:pt x="22" y="1753"/>
                    <a:pt x="22" y="2118"/>
                    <a:pt x="266" y="2133"/>
                  </a:cubicBezTo>
                  <a:cubicBezTo>
                    <a:pt x="913" y="2141"/>
                    <a:pt x="1565" y="2145"/>
                    <a:pt x="2216" y="2145"/>
                  </a:cubicBezTo>
                  <a:cubicBezTo>
                    <a:pt x="2867" y="2145"/>
                    <a:pt x="3519" y="2141"/>
                    <a:pt x="4166" y="2133"/>
                  </a:cubicBezTo>
                  <a:cubicBezTo>
                    <a:pt x="4821" y="2118"/>
                    <a:pt x="5461" y="2103"/>
                    <a:pt x="6116" y="2088"/>
                  </a:cubicBezTo>
                  <a:cubicBezTo>
                    <a:pt x="6192" y="2088"/>
                    <a:pt x="6269" y="2088"/>
                    <a:pt x="6360" y="2072"/>
                  </a:cubicBezTo>
                  <a:cubicBezTo>
                    <a:pt x="6452" y="2987"/>
                    <a:pt x="6528" y="3901"/>
                    <a:pt x="6619" y="4815"/>
                  </a:cubicBezTo>
                  <a:lnTo>
                    <a:pt x="6756" y="6156"/>
                  </a:lnTo>
                  <a:cubicBezTo>
                    <a:pt x="6787" y="6399"/>
                    <a:pt x="6802" y="6628"/>
                    <a:pt x="6832" y="6872"/>
                  </a:cubicBezTo>
                  <a:cubicBezTo>
                    <a:pt x="6832" y="6978"/>
                    <a:pt x="6848" y="7100"/>
                    <a:pt x="6863" y="7207"/>
                  </a:cubicBezTo>
                  <a:cubicBezTo>
                    <a:pt x="6863" y="7253"/>
                    <a:pt x="6863" y="7314"/>
                    <a:pt x="6878" y="7359"/>
                  </a:cubicBezTo>
                  <a:lnTo>
                    <a:pt x="6878" y="7436"/>
                  </a:lnTo>
                  <a:cubicBezTo>
                    <a:pt x="6817" y="7496"/>
                    <a:pt x="6832" y="7573"/>
                    <a:pt x="6863" y="7649"/>
                  </a:cubicBezTo>
                  <a:cubicBezTo>
                    <a:pt x="6893" y="7710"/>
                    <a:pt x="6939" y="7755"/>
                    <a:pt x="7000" y="7771"/>
                  </a:cubicBezTo>
                  <a:cubicBezTo>
                    <a:pt x="7015" y="7773"/>
                    <a:pt x="7030" y="7775"/>
                    <a:pt x="7044" y="7775"/>
                  </a:cubicBezTo>
                  <a:cubicBezTo>
                    <a:pt x="7116" y="7775"/>
                    <a:pt x="7175" y="7743"/>
                    <a:pt x="7213" y="7679"/>
                  </a:cubicBezTo>
                  <a:cubicBezTo>
                    <a:pt x="7320" y="7527"/>
                    <a:pt x="7244" y="7268"/>
                    <a:pt x="7229" y="7100"/>
                  </a:cubicBezTo>
                  <a:cubicBezTo>
                    <a:pt x="7213" y="6857"/>
                    <a:pt x="7183" y="6628"/>
                    <a:pt x="7152" y="6384"/>
                  </a:cubicBezTo>
                  <a:lnTo>
                    <a:pt x="7015" y="4922"/>
                  </a:lnTo>
                  <a:cubicBezTo>
                    <a:pt x="6924" y="3977"/>
                    <a:pt x="6832" y="3017"/>
                    <a:pt x="6741" y="2072"/>
                  </a:cubicBezTo>
                  <a:cubicBezTo>
                    <a:pt x="7061" y="2057"/>
                    <a:pt x="7381" y="2027"/>
                    <a:pt x="7686" y="1951"/>
                  </a:cubicBezTo>
                  <a:cubicBezTo>
                    <a:pt x="8112" y="1859"/>
                    <a:pt x="8554" y="1631"/>
                    <a:pt x="8783" y="1235"/>
                  </a:cubicBezTo>
                  <a:cubicBezTo>
                    <a:pt x="8889" y="1036"/>
                    <a:pt x="8935" y="777"/>
                    <a:pt x="8798" y="564"/>
                  </a:cubicBezTo>
                  <a:cubicBezTo>
                    <a:pt x="8676" y="366"/>
                    <a:pt x="8402" y="259"/>
                    <a:pt x="8188" y="183"/>
                  </a:cubicBezTo>
                  <a:cubicBezTo>
                    <a:pt x="7655" y="0"/>
                    <a:pt x="7061" y="0"/>
                    <a:pt x="6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7"/>
            <p:cNvSpPr/>
            <p:nvPr/>
          </p:nvSpPr>
          <p:spPr>
            <a:xfrm>
              <a:off x="6407700" y="3285425"/>
              <a:ext cx="137525" cy="102975"/>
            </a:xfrm>
            <a:custGeom>
              <a:avLst/>
              <a:gdLst/>
              <a:ahLst/>
              <a:cxnLst/>
              <a:rect l="l" t="t" r="r" b="b"/>
              <a:pathLst>
                <a:path w="5501" h="4119" extrusionOk="0">
                  <a:moveTo>
                    <a:pt x="4367" y="1"/>
                  </a:moveTo>
                  <a:cubicBezTo>
                    <a:pt x="4030" y="1"/>
                    <a:pt x="3694" y="55"/>
                    <a:pt x="3383" y="170"/>
                  </a:cubicBezTo>
                  <a:cubicBezTo>
                    <a:pt x="3276" y="216"/>
                    <a:pt x="3170" y="261"/>
                    <a:pt x="3078" y="307"/>
                  </a:cubicBezTo>
                  <a:cubicBezTo>
                    <a:pt x="2976" y="358"/>
                    <a:pt x="2895" y="421"/>
                    <a:pt x="2789" y="421"/>
                  </a:cubicBezTo>
                  <a:cubicBezTo>
                    <a:pt x="2770" y="421"/>
                    <a:pt x="2750" y="418"/>
                    <a:pt x="2728" y="414"/>
                  </a:cubicBezTo>
                  <a:cubicBezTo>
                    <a:pt x="2469" y="338"/>
                    <a:pt x="2225" y="277"/>
                    <a:pt x="1951" y="277"/>
                  </a:cubicBezTo>
                  <a:cubicBezTo>
                    <a:pt x="1616" y="277"/>
                    <a:pt x="1174" y="322"/>
                    <a:pt x="930" y="581"/>
                  </a:cubicBezTo>
                  <a:cubicBezTo>
                    <a:pt x="854" y="612"/>
                    <a:pt x="778" y="657"/>
                    <a:pt x="763" y="764"/>
                  </a:cubicBezTo>
                  <a:cubicBezTo>
                    <a:pt x="656" y="1648"/>
                    <a:pt x="412" y="2501"/>
                    <a:pt x="46" y="3324"/>
                  </a:cubicBezTo>
                  <a:cubicBezTo>
                    <a:pt x="1" y="3430"/>
                    <a:pt x="31" y="3568"/>
                    <a:pt x="153" y="3598"/>
                  </a:cubicBezTo>
                  <a:cubicBezTo>
                    <a:pt x="1098" y="3842"/>
                    <a:pt x="2042" y="4101"/>
                    <a:pt x="3002" y="4116"/>
                  </a:cubicBezTo>
                  <a:cubicBezTo>
                    <a:pt x="3059" y="4118"/>
                    <a:pt x="3115" y="4119"/>
                    <a:pt x="3172" y="4119"/>
                  </a:cubicBezTo>
                  <a:cubicBezTo>
                    <a:pt x="3575" y="4119"/>
                    <a:pt x="3986" y="4071"/>
                    <a:pt x="4373" y="3964"/>
                  </a:cubicBezTo>
                  <a:cubicBezTo>
                    <a:pt x="4556" y="3918"/>
                    <a:pt x="4739" y="3857"/>
                    <a:pt x="4922" y="3781"/>
                  </a:cubicBezTo>
                  <a:cubicBezTo>
                    <a:pt x="5105" y="3705"/>
                    <a:pt x="5303" y="3628"/>
                    <a:pt x="5410" y="3446"/>
                  </a:cubicBezTo>
                  <a:cubicBezTo>
                    <a:pt x="5501" y="3263"/>
                    <a:pt x="5470" y="3019"/>
                    <a:pt x="5470" y="2806"/>
                  </a:cubicBezTo>
                  <a:lnTo>
                    <a:pt x="5470" y="2044"/>
                  </a:lnTo>
                  <a:cubicBezTo>
                    <a:pt x="5470" y="1541"/>
                    <a:pt x="5501" y="1038"/>
                    <a:pt x="5470" y="551"/>
                  </a:cubicBezTo>
                  <a:cubicBezTo>
                    <a:pt x="5455" y="139"/>
                    <a:pt x="5044" y="63"/>
                    <a:pt x="4693" y="18"/>
                  </a:cubicBezTo>
                  <a:cubicBezTo>
                    <a:pt x="4585" y="6"/>
                    <a:pt x="4476" y="1"/>
                    <a:pt x="43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7"/>
            <p:cNvSpPr/>
            <p:nvPr/>
          </p:nvSpPr>
          <p:spPr>
            <a:xfrm>
              <a:off x="6271450" y="3194850"/>
              <a:ext cx="160750" cy="110275"/>
            </a:xfrm>
            <a:custGeom>
              <a:avLst/>
              <a:gdLst/>
              <a:ahLst/>
              <a:cxnLst/>
              <a:rect l="l" t="t" r="r" b="b"/>
              <a:pathLst>
                <a:path w="6430" h="4411" extrusionOk="0">
                  <a:moveTo>
                    <a:pt x="1029" y="0"/>
                  </a:moveTo>
                  <a:cubicBezTo>
                    <a:pt x="868" y="0"/>
                    <a:pt x="735" y="198"/>
                    <a:pt x="880" y="319"/>
                  </a:cubicBezTo>
                  <a:cubicBezTo>
                    <a:pt x="1291" y="654"/>
                    <a:pt x="1672" y="1020"/>
                    <a:pt x="2007" y="1431"/>
                  </a:cubicBezTo>
                  <a:cubicBezTo>
                    <a:pt x="1459" y="1218"/>
                    <a:pt x="895" y="1035"/>
                    <a:pt x="316" y="883"/>
                  </a:cubicBezTo>
                  <a:cubicBezTo>
                    <a:pt x="298" y="878"/>
                    <a:pt x="281" y="876"/>
                    <a:pt x="264" y="876"/>
                  </a:cubicBezTo>
                  <a:cubicBezTo>
                    <a:pt x="73" y="876"/>
                    <a:pt x="0" y="1178"/>
                    <a:pt x="225" y="1249"/>
                  </a:cubicBezTo>
                  <a:cubicBezTo>
                    <a:pt x="987" y="1447"/>
                    <a:pt x="1718" y="1706"/>
                    <a:pt x="2434" y="2041"/>
                  </a:cubicBezTo>
                  <a:cubicBezTo>
                    <a:pt x="2465" y="2071"/>
                    <a:pt x="2510" y="2071"/>
                    <a:pt x="2541" y="2087"/>
                  </a:cubicBezTo>
                  <a:cubicBezTo>
                    <a:pt x="3805" y="2665"/>
                    <a:pt x="4978" y="3443"/>
                    <a:pt x="6030" y="4357"/>
                  </a:cubicBezTo>
                  <a:cubicBezTo>
                    <a:pt x="6071" y="4395"/>
                    <a:pt x="6117" y="4411"/>
                    <a:pt x="6161" y="4411"/>
                  </a:cubicBezTo>
                  <a:cubicBezTo>
                    <a:pt x="6308" y="4411"/>
                    <a:pt x="6430" y="4227"/>
                    <a:pt x="6289" y="4098"/>
                  </a:cubicBezTo>
                  <a:cubicBezTo>
                    <a:pt x="5207" y="3138"/>
                    <a:pt x="3988" y="2330"/>
                    <a:pt x="2678" y="1736"/>
                  </a:cubicBezTo>
                  <a:cubicBezTo>
                    <a:pt x="2251" y="1096"/>
                    <a:pt x="1748" y="532"/>
                    <a:pt x="1154" y="45"/>
                  </a:cubicBezTo>
                  <a:cubicBezTo>
                    <a:pt x="1113" y="14"/>
                    <a:pt x="1070" y="0"/>
                    <a:pt x="1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57"/>
            <p:cNvSpPr/>
            <p:nvPr/>
          </p:nvSpPr>
          <p:spPr>
            <a:xfrm>
              <a:off x="6535300" y="3219050"/>
              <a:ext cx="160400" cy="77275"/>
            </a:xfrm>
            <a:custGeom>
              <a:avLst/>
              <a:gdLst/>
              <a:ahLst/>
              <a:cxnLst/>
              <a:rect l="l" t="t" r="r" b="b"/>
              <a:pathLst>
                <a:path w="6416" h="3091" extrusionOk="0">
                  <a:moveTo>
                    <a:pt x="5482" y="0"/>
                  </a:moveTo>
                  <a:cubicBezTo>
                    <a:pt x="5454" y="0"/>
                    <a:pt x="5424" y="7"/>
                    <a:pt x="5394" y="22"/>
                  </a:cubicBezTo>
                  <a:cubicBezTo>
                    <a:pt x="4602" y="418"/>
                    <a:pt x="3871" y="936"/>
                    <a:pt x="3200" y="1530"/>
                  </a:cubicBezTo>
                  <a:cubicBezTo>
                    <a:pt x="2149" y="1819"/>
                    <a:pt x="1143" y="2231"/>
                    <a:pt x="184" y="2734"/>
                  </a:cubicBezTo>
                  <a:cubicBezTo>
                    <a:pt x="0" y="2838"/>
                    <a:pt x="121" y="3090"/>
                    <a:pt x="295" y="3090"/>
                  </a:cubicBezTo>
                  <a:cubicBezTo>
                    <a:pt x="323" y="3090"/>
                    <a:pt x="352" y="3084"/>
                    <a:pt x="382" y="3069"/>
                  </a:cubicBezTo>
                  <a:cubicBezTo>
                    <a:pt x="1296" y="2566"/>
                    <a:pt x="2271" y="2185"/>
                    <a:pt x="3277" y="1896"/>
                  </a:cubicBezTo>
                  <a:cubicBezTo>
                    <a:pt x="3307" y="1896"/>
                    <a:pt x="3353" y="1896"/>
                    <a:pt x="3383" y="1865"/>
                  </a:cubicBezTo>
                  <a:cubicBezTo>
                    <a:pt x="4297" y="1621"/>
                    <a:pt x="5227" y="1469"/>
                    <a:pt x="6171" y="1408"/>
                  </a:cubicBezTo>
                  <a:cubicBezTo>
                    <a:pt x="6410" y="1393"/>
                    <a:pt x="6415" y="1027"/>
                    <a:pt x="6200" y="1027"/>
                  </a:cubicBezTo>
                  <a:cubicBezTo>
                    <a:pt x="6195" y="1027"/>
                    <a:pt x="6191" y="1027"/>
                    <a:pt x="6187" y="1027"/>
                  </a:cubicBezTo>
                  <a:cubicBezTo>
                    <a:pt x="5455" y="1073"/>
                    <a:pt x="4739" y="1179"/>
                    <a:pt x="4038" y="1317"/>
                  </a:cubicBezTo>
                  <a:cubicBezTo>
                    <a:pt x="4526" y="951"/>
                    <a:pt x="5044" y="631"/>
                    <a:pt x="5592" y="341"/>
                  </a:cubicBezTo>
                  <a:cubicBezTo>
                    <a:pt x="5776" y="250"/>
                    <a:pt x="5655" y="0"/>
                    <a:pt x="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57"/>
            <p:cNvSpPr/>
            <p:nvPr/>
          </p:nvSpPr>
          <p:spPr>
            <a:xfrm>
              <a:off x="6472100" y="3285750"/>
              <a:ext cx="180950" cy="99550"/>
            </a:xfrm>
            <a:custGeom>
              <a:avLst/>
              <a:gdLst/>
              <a:ahLst/>
              <a:cxnLst/>
              <a:rect l="l" t="t" r="r" b="b"/>
              <a:pathLst>
                <a:path w="7238" h="3982" extrusionOk="0">
                  <a:moveTo>
                    <a:pt x="1061" y="0"/>
                  </a:moveTo>
                  <a:cubicBezTo>
                    <a:pt x="1048" y="0"/>
                    <a:pt x="1034" y="2"/>
                    <a:pt x="1020" y="5"/>
                  </a:cubicBezTo>
                  <a:cubicBezTo>
                    <a:pt x="777" y="50"/>
                    <a:pt x="548" y="142"/>
                    <a:pt x="335" y="248"/>
                  </a:cubicBezTo>
                  <a:cubicBezTo>
                    <a:pt x="289" y="279"/>
                    <a:pt x="259" y="309"/>
                    <a:pt x="243" y="340"/>
                  </a:cubicBezTo>
                  <a:cubicBezTo>
                    <a:pt x="122" y="401"/>
                    <a:pt x="61" y="599"/>
                    <a:pt x="213" y="675"/>
                  </a:cubicBezTo>
                  <a:cubicBezTo>
                    <a:pt x="487" y="797"/>
                    <a:pt x="838" y="980"/>
                    <a:pt x="975" y="1254"/>
                  </a:cubicBezTo>
                  <a:cubicBezTo>
                    <a:pt x="1081" y="1452"/>
                    <a:pt x="963" y="1513"/>
                    <a:pt x="798" y="1513"/>
                  </a:cubicBezTo>
                  <a:cubicBezTo>
                    <a:pt x="632" y="1513"/>
                    <a:pt x="419" y="1452"/>
                    <a:pt x="335" y="1406"/>
                  </a:cubicBezTo>
                  <a:cubicBezTo>
                    <a:pt x="306" y="1393"/>
                    <a:pt x="277" y="1387"/>
                    <a:pt x="249" y="1387"/>
                  </a:cubicBezTo>
                  <a:cubicBezTo>
                    <a:pt x="113" y="1387"/>
                    <a:pt x="0" y="1526"/>
                    <a:pt x="76" y="1665"/>
                  </a:cubicBezTo>
                  <a:cubicBezTo>
                    <a:pt x="350" y="2138"/>
                    <a:pt x="700" y="2579"/>
                    <a:pt x="1112" y="2930"/>
                  </a:cubicBezTo>
                  <a:cubicBezTo>
                    <a:pt x="1481" y="3228"/>
                    <a:pt x="1970" y="3606"/>
                    <a:pt x="2467" y="3606"/>
                  </a:cubicBezTo>
                  <a:cubicBezTo>
                    <a:pt x="2503" y="3606"/>
                    <a:pt x="2539" y="3604"/>
                    <a:pt x="2575" y="3600"/>
                  </a:cubicBezTo>
                  <a:cubicBezTo>
                    <a:pt x="2605" y="3600"/>
                    <a:pt x="2620" y="3585"/>
                    <a:pt x="2635" y="3585"/>
                  </a:cubicBezTo>
                  <a:cubicBezTo>
                    <a:pt x="2605" y="3676"/>
                    <a:pt x="2635" y="3783"/>
                    <a:pt x="2757" y="3798"/>
                  </a:cubicBezTo>
                  <a:cubicBezTo>
                    <a:pt x="3426" y="3921"/>
                    <a:pt x="4099" y="3982"/>
                    <a:pt x="4770" y="3982"/>
                  </a:cubicBezTo>
                  <a:cubicBezTo>
                    <a:pt x="5520" y="3982"/>
                    <a:pt x="6268" y="3905"/>
                    <a:pt x="7008" y="3753"/>
                  </a:cubicBezTo>
                  <a:cubicBezTo>
                    <a:pt x="7238" y="3710"/>
                    <a:pt x="7157" y="3383"/>
                    <a:pt x="6956" y="3383"/>
                  </a:cubicBezTo>
                  <a:cubicBezTo>
                    <a:pt x="6943" y="3383"/>
                    <a:pt x="6930" y="3384"/>
                    <a:pt x="6917" y="3387"/>
                  </a:cubicBezTo>
                  <a:cubicBezTo>
                    <a:pt x="6207" y="3532"/>
                    <a:pt x="5489" y="3605"/>
                    <a:pt x="4771" y="3605"/>
                  </a:cubicBezTo>
                  <a:cubicBezTo>
                    <a:pt x="4133" y="3605"/>
                    <a:pt x="3495" y="3547"/>
                    <a:pt x="2864" y="3433"/>
                  </a:cubicBezTo>
                  <a:cubicBezTo>
                    <a:pt x="2818" y="3433"/>
                    <a:pt x="2788" y="3433"/>
                    <a:pt x="2742" y="3448"/>
                  </a:cubicBezTo>
                  <a:cubicBezTo>
                    <a:pt x="2785" y="3333"/>
                    <a:pt x="2733" y="3218"/>
                    <a:pt x="2600" y="3218"/>
                  </a:cubicBezTo>
                  <a:cubicBezTo>
                    <a:pt x="2592" y="3218"/>
                    <a:pt x="2583" y="3218"/>
                    <a:pt x="2575" y="3219"/>
                  </a:cubicBezTo>
                  <a:cubicBezTo>
                    <a:pt x="2544" y="3223"/>
                    <a:pt x="2513" y="3225"/>
                    <a:pt x="2482" y="3225"/>
                  </a:cubicBezTo>
                  <a:cubicBezTo>
                    <a:pt x="2052" y="3225"/>
                    <a:pt x="1607" y="2849"/>
                    <a:pt x="1295" y="2579"/>
                  </a:cubicBezTo>
                  <a:cubicBezTo>
                    <a:pt x="1051" y="2366"/>
                    <a:pt x="853" y="2138"/>
                    <a:pt x="670" y="1879"/>
                  </a:cubicBezTo>
                  <a:lnTo>
                    <a:pt x="670" y="1879"/>
                  </a:lnTo>
                  <a:cubicBezTo>
                    <a:pt x="721" y="1886"/>
                    <a:pt x="773" y="1889"/>
                    <a:pt x="823" y="1889"/>
                  </a:cubicBezTo>
                  <a:cubicBezTo>
                    <a:pt x="1101" y="1889"/>
                    <a:pt x="1347" y="1774"/>
                    <a:pt x="1386" y="1452"/>
                  </a:cubicBezTo>
                  <a:cubicBezTo>
                    <a:pt x="1462" y="1041"/>
                    <a:pt x="1066" y="705"/>
                    <a:pt x="700" y="492"/>
                  </a:cubicBezTo>
                  <a:cubicBezTo>
                    <a:pt x="838" y="431"/>
                    <a:pt x="975" y="401"/>
                    <a:pt x="1112" y="370"/>
                  </a:cubicBezTo>
                  <a:cubicBezTo>
                    <a:pt x="1341" y="313"/>
                    <a:pt x="1261" y="0"/>
                    <a:pt x="1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7"/>
            <p:cNvSpPr/>
            <p:nvPr/>
          </p:nvSpPr>
          <p:spPr>
            <a:xfrm>
              <a:off x="6285750" y="3358200"/>
              <a:ext cx="125625" cy="24700"/>
            </a:xfrm>
            <a:custGeom>
              <a:avLst/>
              <a:gdLst/>
              <a:ahLst/>
              <a:cxnLst/>
              <a:rect l="l" t="t" r="r" b="b"/>
              <a:pathLst>
                <a:path w="5025" h="988" extrusionOk="0">
                  <a:moveTo>
                    <a:pt x="307" y="0"/>
                  </a:moveTo>
                  <a:cubicBezTo>
                    <a:pt x="129" y="0"/>
                    <a:pt x="1" y="258"/>
                    <a:pt x="201" y="352"/>
                  </a:cubicBezTo>
                  <a:cubicBezTo>
                    <a:pt x="1081" y="773"/>
                    <a:pt x="2048" y="987"/>
                    <a:pt x="3016" y="987"/>
                  </a:cubicBezTo>
                  <a:cubicBezTo>
                    <a:pt x="3623" y="987"/>
                    <a:pt x="4230" y="903"/>
                    <a:pt x="4818" y="733"/>
                  </a:cubicBezTo>
                  <a:cubicBezTo>
                    <a:pt x="5025" y="677"/>
                    <a:pt x="4969" y="372"/>
                    <a:pt x="4787" y="372"/>
                  </a:cubicBezTo>
                  <a:cubicBezTo>
                    <a:pt x="4768" y="372"/>
                    <a:pt x="4748" y="375"/>
                    <a:pt x="4726" y="382"/>
                  </a:cubicBezTo>
                  <a:cubicBezTo>
                    <a:pt x="4174" y="541"/>
                    <a:pt x="3601" y="620"/>
                    <a:pt x="3029" y="620"/>
                  </a:cubicBezTo>
                  <a:cubicBezTo>
                    <a:pt x="2118" y="620"/>
                    <a:pt x="1208" y="419"/>
                    <a:pt x="384" y="17"/>
                  </a:cubicBezTo>
                  <a:cubicBezTo>
                    <a:pt x="358" y="5"/>
                    <a:pt x="332" y="0"/>
                    <a:pt x="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3" name="Google Shape;1663;p57"/>
          <p:cNvGrpSpPr/>
          <p:nvPr/>
        </p:nvGrpSpPr>
        <p:grpSpPr>
          <a:xfrm rot="7108684">
            <a:off x="2989812" y="3744945"/>
            <a:ext cx="1186088" cy="426384"/>
            <a:chOff x="5818695" y="4269081"/>
            <a:chExt cx="616541" cy="221623"/>
          </a:xfrm>
        </p:grpSpPr>
        <p:sp>
          <p:nvSpPr>
            <p:cNvPr id="1664" name="Google Shape;1664;p57"/>
            <p:cNvSpPr/>
            <p:nvPr/>
          </p:nvSpPr>
          <p:spPr>
            <a:xfrm>
              <a:off x="5837274" y="4269081"/>
              <a:ext cx="597962" cy="221623"/>
            </a:xfrm>
            <a:custGeom>
              <a:avLst/>
              <a:gdLst/>
              <a:ahLst/>
              <a:cxnLst/>
              <a:rect l="l" t="t" r="r" b="b"/>
              <a:pathLst>
                <a:path w="9527" h="3531" extrusionOk="0">
                  <a:moveTo>
                    <a:pt x="1960" y="0"/>
                  </a:moveTo>
                  <a:cubicBezTo>
                    <a:pt x="1923" y="0"/>
                    <a:pt x="1885" y="19"/>
                    <a:pt x="1867" y="38"/>
                  </a:cubicBezTo>
                  <a:cubicBezTo>
                    <a:pt x="1848" y="38"/>
                    <a:pt x="1829" y="38"/>
                    <a:pt x="1811" y="56"/>
                  </a:cubicBezTo>
                  <a:cubicBezTo>
                    <a:pt x="1363" y="299"/>
                    <a:pt x="916" y="541"/>
                    <a:pt x="469" y="783"/>
                  </a:cubicBezTo>
                  <a:cubicBezTo>
                    <a:pt x="301" y="876"/>
                    <a:pt x="171" y="1026"/>
                    <a:pt x="189" y="1212"/>
                  </a:cubicBezTo>
                  <a:cubicBezTo>
                    <a:pt x="189" y="1212"/>
                    <a:pt x="171" y="1193"/>
                    <a:pt x="152" y="1193"/>
                  </a:cubicBezTo>
                  <a:cubicBezTo>
                    <a:pt x="135" y="1180"/>
                    <a:pt x="120" y="1174"/>
                    <a:pt x="105" y="1174"/>
                  </a:cubicBezTo>
                  <a:cubicBezTo>
                    <a:pt x="38" y="1174"/>
                    <a:pt x="1" y="1296"/>
                    <a:pt x="77" y="1342"/>
                  </a:cubicBezTo>
                  <a:cubicBezTo>
                    <a:pt x="525" y="1678"/>
                    <a:pt x="953" y="2032"/>
                    <a:pt x="1363" y="2442"/>
                  </a:cubicBezTo>
                  <a:cubicBezTo>
                    <a:pt x="1377" y="2455"/>
                    <a:pt x="1390" y="2468"/>
                    <a:pt x="1403" y="2468"/>
                  </a:cubicBezTo>
                  <a:cubicBezTo>
                    <a:pt x="1408" y="2468"/>
                    <a:pt x="1414" y="2466"/>
                    <a:pt x="1419" y="2461"/>
                  </a:cubicBezTo>
                  <a:cubicBezTo>
                    <a:pt x="1438" y="2498"/>
                    <a:pt x="1457" y="2517"/>
                    <a:pt x="1494" y="2517"/>
                  </a:cubicBezTo>
                  <a:lnTo>
                    <a:pt x="5184" y="3094"/>
                  </a:lnTo>
                  <a:lnTo>
                    <a:pt x="7029" y="3393"/>
                  </a:lnTo>
                  <a:cubicBezTo>
                    <a:pt x="7309" y="3430"/>
                    <a:pt x="7589" y="3486"/>
                    <a:pt x="7868" y="3504"/>
                  </a:cubicBezTo>
                  <a:cubicBezTo>
                    <a:pt x="7977" y="3521"/>
                    <a:pt x="8086" y="3530"/>
                    <a:pt x="8195" y="3530"/>
                  </a:cubicBezTo>
                  <a:cubicBezTo>
                    <a:pt x="8328" y="3530"/>
                    <a:pt x="8462" y="3517"/>
                    <a:pt x="8595" y="3486"/>
                  </a:cubicBezTo>
                  <a:cubicBezTo>
                    <a:pt x="8949" y="3411"/>
                    <a:pt x="9266" y="3169"/>
                    <a:pt x="9359" y="2833"/>
                  </a:cubicBezTo>
                  <a:cubicBezTo>
                    <a:pt x="9415" y="2833"/>
                    <a:pt x="9452" y="2815"/>
                    <a:pt x="9452" y="2759"/>
                  </a:cubicBezTo>
                  <a:cubicBezTo>
                    <a:pt x="9527" y="2330"/>
                    <a:pt x="9303" y="1920"/>
                    <a:pt x="8968" y="1641"/>
                  </a:cubicBezTo>
                  <a:cubicBezTo>
                    <a:pt x="8707" y="1436"/>
                    <a:pt x="8409" y="1305"/>
                    <a:pt x="8092" y="1231"/>
                  </a:cubicBezTo>
                  <a:cubicBezTo>
                    <a:pt x="8073" y="1231"/>
                    <a:pt x="8073" y="1212"/>
                    <a:pt x="8036" y="1212"/>
                  </a:cubicBezTo>
                  <a:cubicBezTo>
                    <a:pt x="6452" y="932"/>
                    <a:pt x="4886" y="634"/>
                    <a:pt x="3302" y="299"/>
                  </a:cubicBezTo>
                  <a:cubicBezTo>
                    <a:pt x="2854" y="205"/>
                    <a:pt x="2407" y="94"/>
                    <a:pt x="19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7"/>
            <p:cNvSpPr/>
            <p:nvPr/>
          </p:nvSpPr>
          <p:spPr>
            <a:xfrm>
              <a:off x="6302307" y="4345279"/>
              <a:ext cx="31759" cy="141849"/>
            </a:xfrm>
            <a:custGeom>
              <a:avLst/>
              <a:gdLst/>
              <a:ahLst/>
              <a:cxnLst/>
              <a:rect l="l" t="t" r="r" b="b"/>
              <a:pathLst>
                <a:path w="506" h="2260" extrusionOk="0">
                  <a:moveTo>
                    <a:pt x="425" y="0"/>
                  </a:moveTo>
                  <a:cubicBezTo>
                    <a:pt x="379" y="0"/>
                    <a:pt x="329" y="33"/>
                    <a:pt x="329" y="91"/>
                  </a:cubicBezTo>
                  <a:cubicBezTo>
                    <a:pt x="291" y="781"/>
                    <a:pt x="180" y="1470"/>
                    <a:pt x="12" y="2160"/>
                  </a:cubicBezTo>
                  <a:cubicBezTo>
                    <a:pt x="1" y="2216"/>
                    <a:pt x="58" y="2259"/>
                    <a:pt x="109" y="2259"/>
                  </a:cubicBezTo>
                  <a:cubicBezTo>
                    <a:pt x="142" y="2259"/>
                    <a:pt x="172" y="2241"/>
                    <a:pt x="180" y="2197"/>
                  </a:cubicBezTo>
                  <a:cubicBezTo>
                    <a:pt x="347" y="1508"/>
                    <a:pt x="459" y="799"/>
                    <a:pt x="496" y="91"/>
                  </a:cubicBezTo>
                  <a:cubicBezTo>
                    <a:pt x="505" y="28"/>
                    <a:pt x="467" y="0"/>
                    <a:pt x="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7"/>
            <p:cNvSpPr/>
            <p:nvPr/>
          </p:nvSpPr>
          <p:spPr>
            <a:xfrm>
              <a:off x="6271866" y="4342078"/>
              <a:ext cx="30755" cy="142602"/>
            </a:xfrm>
            <a:custGeom>
              <a:avLst/>
              <a:gdLst/>
              <a:ahLst/>
              <a:cxnLst/>
              <a:rect l="l" t="t" r="r" b="b"/>
              <a:pathLst>
                <a:path w="490" h="2272" extrusionOk="0">
                  <a:moveTo>
                    <a:pt x="388" y="0"/>
                  </a:moveTo>
                  <a:cubicBezTo>
                    <a:pt x="352" y="0"/>
                    <a:pt x="318" y="21"/>
                    <a:pt x="310" y="68"/>
                  </a:cubicBezTo>
                  <a:cubicBezTo>
                    <a:pt x="217" y="757"/>
                    <a:pt x="105" y="1465"/>
                    <a:pt x="12" y="2155"/>
                  </a:cubicBezTo>
                  <a:cubicBezTo>
                    <a:pt x="1" y="2224"/>
                    <a:pt x="60" y="2272"/>
                    <a:pt x="112" y="2272"/>
                  </a:cubicBezTo>
                  <a:cubicBezTo>
                    <a:pt x="144" y="2272"/>
                    <a:pt x="173" y="2254"/>
                    <a:pt x="180" y="2211"/>
                  </a:cubicBezTo>
                  <a:cubicBezTo>
                    <a:pt x="292" y="1503"/>
                    <a:pt x="385" y="813"/>
                    <a:pt x="478" y="105"/>
                  </a:cubicBezTo>
                  <a:cubicBezTo>
                    <a:pt x="489" y="40"/>
                    <a:pt x="437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7"/>
            <p:cNvSpPr/>
            <p:nvPr/>
          </p:nvSpPr>
          <p:spPr>
            <a:xfrm>
              <a:off x="5922573" y="4269395"/>
              <a:ext cx="343638" cy="205179"/>
            </a:xfrm>
            <a:custGeom>
              <a:avLst/>
              <a:gdLst/>
              <a:ahLst/>
              <a:cxnLst/>
              <a:rect l="l" t="t" r="r" b="b"/>
              <a:pathLst>
                <a:path w="5475" h="3269" extrusionOk="0">
                  <a:moveTo>
                    <a:pt x="787" y="946"/>
                  </a:moveTo>
                  <a:cubicBezTo>
                    <a:pt x="787" y="965"/>
                    <a:pt x="787" y="965"/>
                    <a:pt x="806" y="965"/>
                  </a:cubicBezTo>
                  <a:cubicBezTo>
                    <a:pt x="1961" y="1188"/>
                    <a:pt x="3117" y="1412"/>
                    <a:pt x="4273" y="1636"/>
                  </a:cubicBezTo>
                  <a:cubicBezTo>
                    <a:pt x="4589" y="1710"/>
                    <a:pt x="4906" y="1766"/>
                    <a:pt x="5223" y="1822"/>
                  </a:cubicBezTo>
                  <a:cubicBezTo>
                    <a:pt x="5204" y="2046"/>
                    <a:pt x="5167" y="2269"/>
                    <a:pt x="5130" y="2493"/>
                  </a:cubicBezTo>
                  <a:cubicBezTo>
                    <a:pt x="3918" y="2362"/>
                    <a:pt x="2726" y="2176"/>
                    <a:pt x="1533" y="1934"/>
                  </a:cubicBezTo>
                  <a:cubicBezTo>
                    <a:pt x="1216" y="1859"/>
                    <a:pt x="899" y="1785"/>
                    <a:pt x="601" y="1729"/>
                  </a:cubicBezTo>
                  <a:cubicBezTo>
                    <a:pt x="638" y="1691"/>
                    <a:pt x="694" y="1654"/>
                    <a:pt x="731" y="1617"/>
                  </a:cubicBezTo>
                  <a:cubicBezTo>
                    <a:pt x="787" y="1580"/>
                    <a:pt x="787" y="1524"/>
                    <a:pt x="750" y="1486"/>
                  </a:cubicBezTo>
                  <a:cubicBezTo>
                    <a:pt x="657" y="1375"/>
                    <a:pt x="564" y="1263"/>
                    <a:pt x="452" y="1170"/>
                  </a:cubicBezTo>
                  <a:cubicBezTo>
                    <a:pt x="545" y="1076"/>
                    <a:pt x="657" y="1021"/>
                    <a:pt x="787" y="946"/>
                  </a:cubicBezTo>
                  <a:close/>
                  <a:moveTo>
                    <a:pt x="737" y="0"/>
                  </a:moveTo>
                  <a:cubicBezTo>
                    <a:pt x="716" y="0"/>
                    <a:pt x="694" y="10"/>
                    <a:pt x="675" y="33"/>
                  </a:cubicBezTo>
                  <a:cubicBezTo>
                    <a:pt x="601" y="107"/>
                    <a:pt x="508" y="182"/>
                    <a:pt x="433" y="256"/>
                  </a:cubicBezTo>
                  <a:cubicBezTo>
                    <a:pt x="377" y="312"/>
                    <a:pt x="303" y="387"/>
                    <a:pt x="340" y="480"/>
                  </a:cubicBezTo>
                  <a:cubicBezTo>
                    <a:pt x="396" y="629"/>
                    <a:pt x="582" y="685"/>
                    <a:pt x="657" y="815"/>
                  </a:cubicBezTo>
                  <a:cubicBezTo>
                    <a:pt x="508" y="890"/>
                    <a:pt x="377" y="983"/>
                    <a:pt x="247" y="1095"/>
                  </a:cubicBezTo>
                  <a:cubicBezTo>
                    <a:pt x="209" y="1132"/>
                    <a:pt x="209" y="1188"/>
                    <a:pt x="247" y="1226"/>
                  </a:cubicBezTo>
                  <a:cubicBezTo>
                    <a:pt x="359" y="1319"/>
                    <a:pt x="470" y="1412"/>
                    <a:pt x="564" y="1524"/>
                  </a:cubicBezTo>
                  <a:lnTo>
                    <a:pt x="154" y="1822"/>
                  </a:lnTo>
                  <a:cubicBezTo>
                    <a:pt x="116" y="1841"/>
                    <a:pt x="98" y="1915"/>
                    <a:pt x="135" y="1952"/>
                  </a:cubicBezTo>
                  <a:cubicBezTo>
                    <a:pt x="228" y="2027"/>
                    <a:pt x="321" y="2120"/>
                    <a:pt x="396" y="2213"/>
                  </a:cubicBezTo>
                  <a:cubicBezTo>
                    <a:pt x="284" y="2269"/>
                    <a:pt x="191" y="2325"/>
                    <a:pt x="79" y="2381"/>
                  </a:cubicBezTo>
                  <a:cubicBezTo>
                    <a:pt x="0" y="2428"/>
                    <a:pt x="55" y="2543"/>
                    <a:pt x="130" y="2543"/>
                  </a:cubicBezTo>
                  <a:cubicBezTo>
                    <a:pt x="144" y="2543"/>
                    <a:pt x="158" y="2539"/>
                    <a:pt x="172" y="2530"/>
                  </a:cubicBezTo>
                  <a:cubicBezTo>
                    <a:pt x="303" y="2456"/>
                    <a:pt x="433" y="2381"/>
                    <a:pt x="582" y="2307"/>
                  </a:cubicBezTo>
                  <a:cubicBezTo>
                    <a:pt x="638" y="2269"/>
                    <a:pt x="619" y="2213"/>
                    <a:pt x="601" y="2176"/>
                  </a:cubicBezTo>
                  <a:cubicBezTo>
                    <a:pt x="508" y="2064"/>
                    <a:pt x="433" y="1971"/>
                    <a:pt x="340" y="1897"/>
                  </a:cubicBezTo>
                  <a:cubicBezTo>
                    <a:pt x="359" y="1878"/>
                    <a:pt x="396" y="1859"/>
                    <a:pt x="414" y="1841"/>
                  </a:cubicBezTo>
                  <a:cubicBezTo>
                    <a:pt x="433" y="1859"/>
                    <a:pt x="433" y="1859"/>
                    <a:pt x="452" y="1859"/>
                  </a:cubicBezTo>
                  <a:cubicBezTo>
                    <a:pt x="1682" y="2157"/>
                    <a:pt x="2893" y="2381"/>
                    <a:pt x="4142" y="2549"/>
                  </a:cubicBezTo>
                  <a:cubicBezTo>
                    <a:pt x="4459" y="2605"/>
                    <a:pt x="4776" y="2642"/>
                    <a:pt x="5111" y="2679"/>
                  </a:cubicBezTo>
                  <a:cubicBezTo>
                    <a:pt x="5074" y="2828"/>
                    <a:pt x="5055" y="2996"/>
                    <a:pt x="5018" y="3164"/>
                  </a:cubicBezTo>
                  <a:cubicBezTo>
                    <a:pt x="5007" y="3229"/>
                    <a:pt x="5059" y="3269"/>
                    <a:pt x="5109" y="3269"/>
                  </a:cubicBezTo>
                  <a:cubicBezTo>
                    <a:pt x="5144" y="3269"/>
                    <a:pt x="5178" y="3248"/>
                    <a:pt x="5186" y="3201"/>
                  </a:cubicBezTo>
                  <a:cubicBezTo>
                    <a:pt x="5316" y="2567"/>
                    <a:pt x="5410" y="1897"/>
                    <a:pt x="5465" y="1244"/>
                  </a:cubicBezTo>
                  <a:cubicBezTo>
                    <a:pt x="5475" y="1188"/>
                    <a:pt x="5433" y="1160"/>
                    <a:pt x="5389" y="1160"/>
                  </a:cubicBezTo>
                  <a:cubicBezTo>
                    <a:pt x="5344" y="1160"/>
                    <a:pt x="5298" y="1188"/>
                    <a:pt x="5298" y="1244"/>
                  </a:cubicBezTo>
                  <a:cubicBezTo>
                    <a:pt x="5279" y="1375"/>
                    <a:pt x="5260" y="1505"/>
                    <a:pt x="5260" y="1654"/>
                  </a:cubicBezTo>
                  <a:cubicBezTo>
                    <a:pt x="4105" y="1431"/>
                    <a:pt x="2968" y="1207"/>
                    <a:pt x="1831" y="983"/>
                  </a:cubicBezTo>
                  <a:cubicBezTo>
                    <a:pt x="1514" y="909"/>
                    <a:pt x="1179" y="853"/>
                    <a:pt x="843" y="797"/>
                  </a:cubicBezTo>
                  <a:cubicBezTo>
                    <a:pt x="787" y="666"/>
                    <a:pt x="675" y="573"/>
                    <a:pt x="582" y="480"/>
                  </a:cubicBezTo>
                  <a:cubicBezTo>
                    <a:pt x="564" y="480"/>
                    <a:pt x="508" y="443"/>
                    <a:pt x="508" y="406"/>
                  </a:cubicBezTo>
                  <a:lnTo>
                    <a:pt x="508" y="406"/>
                  </a:lnTo>
                  <a:cubicBezTo>
                    <a:pt x="508" y="413"/>
                    <a:pt x="511" y="416"/>
                    <a:pt x="515" y="416"/>
                  </a:cubicBezTo>
                  <a:cubicBezTo>
                    <a:pt x="534" y="416"/>
                    <a:pt x="582" y="365"/>
                    <a:pt x="582" y="350"/>
                  </a:cubicBezTo>
                  <a:cubicBezTo>
                    <a:pt x="657" y="294"/>
                    <a:pt x="731" y="219"/>
                    <a:pt x="806" y="145"/>
                  </a:cubicBezTo>
                  <a:cubicBezTo>
                    <a:pt x="862" y="88"/>
                    <a:pt x="802" y="0"/>
                    <a:pt x="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7"/>
            <p:cNvSpPr/>
            <p:nvPr/>
          </p:nvSpPr>
          <p:spPr>
            <a:xfrm>
              <a:off x="5818695" y="4320549"/>
              <a:ext cx="71427" cy="50840"/>
            </a:xfrm>
            <a:custGeom>
              <a:avLst/>
              <a:gdLst/>
              <a:ahLst/>
              <a:cxnLst/>
              <a:rect l="l" t="t" r="r" b="b"/>
              <a:pathLst>
                <a:path w="1138" h="810" extrusionOk="0">
                  <a:moveTo>
                    <a:pt x="839" y="317"/>
                  </a:moveTo>
                  <a:cubicBezTo>
                    <a:pt x="839" y="317"/>
                    <a:pt x="839" y="336"/>
                    <a:pt x="839" y="336"/>
                  </a:cubicBezTo>
                  <a:lnTo>
                    <a:pt x="821" y="336"/>
                  </a:lnTo>
                  <a:cubicBezTo>
                    <a:pt x="839" y="317"/>
                    <a:pt x="839" y="317"/>
                    <a:pt x="839" y="317"/>
                  </a:cubicBezTo>
                  <a:close/>
                  <a:moveTo>
                    <a:pt x="1044" y="0"/>
                  </a:moveTo>
                  <a:cubicBezTo>
                    <a:pt x="746" y="0"/>
                    <a:pt x="448" y="75"/>
                    <a:pt x="187" y="187"/>
                  </a:cubicBezTo>
                  <a:lnTo>
                    <a:pt x="150" y="187"/>
                  </a:lnTo>
                  <a:cubicBezTo>
                    <a:pt x="112" y="187"/>
                    <a:pt x="75" y="206"/>
                    <a:pt x="75" y="243"/>
                  </a:cubicBezTo>
                  <a:cubicBezTo>
                    <a:pt x="1" y="261"/>
                    <a:pt x="19" y="355"/>
                    <a:pt x="75" y="392"/>
                  </a:cubicBezTo>
                  <a:cubicBezTo>
                    <a:pt x="299" y="522"/>
                    <a:pt x="523" y="653"/>
                    <a:pt x="765" y="802"/>
                  </a:cubicBezTo>
                  <a:cubicBezTo>
                    <a:pt x="776" y="807"/>
                    <a:pt x="787" y="810"/>
                    <a:pt x="797" y="810"/>
                  </a:cubicBezTo>
                  <a:cubicBezTo>
                    <a:pt x="822" y="810"/>
                    <a:pt x="845" y="796"/>
                    <a:pt x="858" y="783"/>
                  </a:cubicBezTo>
                  <a:cubicBezTo>
                    <a:pt x="914" y="783"/>
                    <a:pt x="951" y="746"/>
                    <a:pt x="951" y="690"/>
                  </a:cubicBezTo>
                  <a:cubicBezTo>
                    <a:pt x="970" y="485"/>
                    <a:pt x="1026" y="299"/>
                    <a:pt x="1119" y="131"/>
                  </a:cubicBezTo>
                  <a:cubicBezTo>
                    <a:pt x="1138" y="75"/>
                    <a:pt x="1100" y="0"/>
                    <a:pt x="10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624;p57"/>
          <p:cNvSpPr txBox="1">
            <a:spLocks/>
          </p:cNvSpPr>
          <p:nvPr/>
        </p:nvSpPr>
        <p:spPr>
          <a:xfrm>
            <a:off x="414560" y="693750"/>
            <a:ext cx="27312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ckerli One"/>
              <a:buNone/>
              <a:defRPr sz="2800" b="0" i="0" u="none" strike="noStrike" cap="none">
                <a:solidFill>
                  <a:schemeClr val="dk2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grpSp>
        <p:nvGrpSpPr>
          <p:cNvPr id="129" name="Google Shape;2402;p69"/>
          <p:cNvGrpSpPr/>
          <p:nvPr/>
        </p:nvGrpSpPr>
        <p:grpSpPr>
          <a:xfrm rot="13091626">
            <a:off x="3222971" y="656164"/>
            <a:ext cx="1334554" cy="424160"/>
            <a:chOff x="6120753" y="5533453"/>
            <a:chExt cx="647044" cy="469921"/>
          </a:xfrm>
        </p:grpSpPr>
        <p:sp>
          <p:nvSpPr>
            <p:cNvPr id="130" name="Google Shape;2403;p69"/>
            <p:cNvSpPr/>
            <p:nvPr/>
          </p:nvSpPr>
          <p:spPr>
            <a:xfrm>
              <a:off x="6120753" y="5533453"/>
              <a:ext cx="647044" cy="469921"/>
            </a:xfrm>
            <a:custGeom>
              <a:avLst/>
              <a:gdLst/>
              <a:ahLst/>
              <a:cxnLst/>
              <a:rect l="l" t="t" r="r" b="b"/>
              <a:pathLst>
                <a:path w="10309" h="7487" extrusionOk="0">
                  <a:moveTo>
                    <a:pt x="4084" y="0"/>
                  </a:moveTo>
                  <a:cubicBezTo>
                    <a:pt x="4054" y="0"/>
                    <a:pt x="4025" y="15"/>
                    <a:pt x="4007" y="50"/>
                  </a:cubicBezTo>
                  <a:cubicBezTo>
                    <a:pt x="2908" y="1895"/>
                    <a:pt x="1864" y="3777"/>
                    <a:pt x="858" y="5697"/>
                  </a:cubicBezTo>
                  <a:cubicBezTo>
                    <a:pt x="578" y="6219"/>
                    <a:pt x="317" y="6759"/>
                    <a:pt x="37" y="7300"/>
                  </a:cubicBezTo>
                  <a:cubicBezTo>
                    <a:pt x="0" y="7374"/>
                    <a:pt x="56" y="7430"/>
                    <a:pt x="112" y="7430"/>
                  </a:cubicBezTo>
                  <a:cubicBezTo>
                    <a:pt x="131" y="7468"/>
                    <a:pt x="149" y="7486"/>
                    <a:pt x="187" y="7486"/>
                  </a:cubicBezTo>
                  <a:cubicBezTo>
                    <a:pt x="1920" y="7393"/>
                    <a:pt x="3653" y="7318"/>
                    <a:pt x="5368" y="7225"/>
                  </a:cubicBezTo>
                  <a:cubicBezTo>
                    <a:pt x="5871" y="7188"/>
                    <a:pt x="6356" y="7169"/>
                    <a:pt x="6840" y="7151"/>
                  </a:cubicBezTo>
                  <a:cubicBezTo>
                    <a:pt x="6896" y="7151"/>
                    <a:pt x="6934" y="7113"/>
                    <a:pt x="6934" y="7058"/>
                  </a:cubicBezTo>
                  <a:lnTo>
                    <a:pt x="6915" y="5492"/>
                  </a:lnTo>
                  <a:cubicBezTo>
                    <a:pt x="6915" y="5436"/>
                    <a:pt x="6896" y="5417"/>
                    <a:pt x="6859" y="5399"/>
                  </a:cubicBezTo>
                  <a:cubicBezTo>
                    <a:pt x="8033" y="4989"/>
                    <a:pt x="9152" y="4485"/>
                    <a:pt x="10214" y="3870"/>
                  </a:cubicBezTo>
                  <a:cubicBezTo>
                    <a:pt x="10309" y="3823"/>
                    <a:pt x="10256" y="3709"/>
                    <a:pt x="10182" y="3709"/>
                  </a:cubicBezTo>
                  <a:cubicBezTo>
                    <a:pt x="10168" y="3709"/>
                    <a:pt x="10154" y="3713"/>
                    <a:pt x="10139" y="3721"/>
                  </a:cubicBezTo>
                  <a:lnTo>
                    <a:pt x="10121" y="3721"/>
                  </a:lnTo>
                  <a:lnTo>
                    <a:pt x="10102" y="3703"/>
                  </a:lnTo>
                  <a:cubicBezTo>
                    <a:pt x="10102" y="3684"/>
                    <a:pt x="10083" y="3647"/>
                    <a:pt x="10046" y="3647"/>
                  </a:cubicBezTo>
                  <a:cubicBezTo>
                    <a:pt x="8760" y="3423"/>
                    <a:pt x="7455" y="3255"/>
                    <a:pt x="6169" y="3143"/>
                  </a:cubicBezTo>
                  <a:lnTo>
                    <a:pt x="6132" y="3143"/>
                  </a:lnTo>
                  <a:cubicBezTo>
                    <a:pt x="5331" y="2603"/>
                    <a:pt x="4995" y="1615"/>
                    <a:pt x="4585" y="776"/>
                  </a:cubicBezTo>
                  <a:cubicBezTo>
                    <a:pt x="4455" y="515"/>
                    <a:pt x="4324" y="273"/>
                    <a:pt x="4175" y="50"/>
                  </a:cubicBezTo>
                  <a:cubicBezTo>
                    <a:pt x="4155" y="20"/>
                    <a:pt x="4119" y="0"/>
                    <a:pt x="40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404;p69"/>
            <p:cNvSpPr/>
            <p:nvPr/>
          </p:nvSpPr>
          <p:spPr>
            <a:xfrm>
              <a:off x="6124482" y="5644266"/>
              <a:ext cx="592313" cy="333282"/>
            </a:xfrm>
            <a:custGeom>
              <a:avLst/>
              <a:gdLst/>
              <a:ahLst/>
              <a:cxnLst/>
              <a:rect l="l" t="t" r="r" b="b"/>
              <a:pathLst>
                <a:path w="9437" h="5310" extrusionOk="0">
                  <a:moveTo>
                    <a:pt x="5026" y="0"/>
                  </a:moveTo>
                  <a:cubicBezTo>
                    <a:pt x="5005" y="0"/>
                    <a:pt x="4981" y="10"/>
                    <a:pt x="4958" y="32"/>
                  </a:cubicBezTo>
                  <a:lnTo>
                    <a:pt x="1100" y="4002"/>
                  </a:lnTo>
                  <a:lnTo>
                    <a:pt x="19" y="5102"/>
                  </a:lnTo>
                  <a:cubicBezTo>
                    <a:pt x="0" y="5139"/>
                    <a:pt x="0" y="5176"/>
                    <a:pt x="0" y="5195"/>
                  </a:cubicBezTo>
                  <a:cubicBezTo>
                    <a:pt x="0" y="5245"/>
                    <a:pt x="30" y="5310"/>
                    <a:pt x="90" y="5310"/>
                  </a:cubicBezTo>
                  <a:cubicBezTo>
                    <a:pt x="97" y="5310"/>
                    <a:pt x="104" y="5309"/>
                    <a:pt x="112" y="5307"/>
                  </a:cubicBezTo>
                  <a:cubicBezTo>
                    <a:pt x="1361" y="4990"/>
                    <a:pt x="2573" y="4636"/>
                    <a:pt x="3803" y="4244"/>
                  </a:cubicBezTo>
                  <a:cubicBezTo>
                    <a:pt x="4995" y="3853"/>
                    <a:pt x="6207" y="3406"/>
                    <a:pt x="7381" y="2921"/>
                  </a:cubicBezTo>
                  <a:cubicBezTo>
                    <a:pt x="8034" y="2660"/>
                    <a:pt x="8704" y="2381"/>
                    <a:pt x="9357" y="2082"/>
                  </a:cubicBezTo>
                  <a:cubicBezTo>
                    <a:pt x="9437" y="2050"/>
                    <a:pt x="9379" y="1922"/>
                    <a:pt x="9302" y="1922"/>
                  </a:cubicBezTo>
                  <a:cubicBezTo>
                    <a:pt x="9290" y="1922"/>
                    <a:pt x="9277" y="1925"/>
                    <a:pt x="9264" y="1933"/>
                  </a:cubicBezTo>
                  <a:cubicBezTo>
                    <a:pt x="8108" y="2455"/>
                    <a:pt x="6934" y="2940"/>
                    <a:pt x="5741" y="3387"/>
                  </a:cubicBezTo>
                  <a:cubicBezTo>
                    <a:pt x="4548" y="3816"/>
                    <a:pt x="3355" y="4226"/>
                    <a:pt x="2144" y="4580"/>
                  </a:cubicBezTo>
                  <a:cubicBezTo>
                    <a:pt x="1603" y="4729"/>
                    <a:pt x="1063" y="4878"/>
                    <a:pt x="522" y="5027"/>
                  </a:cubicBezTo>
                  <a:cubicBezTo>
                    <a:pt x="2013" y="4095"/>
                    <a:pt x="3467" y="3126"/>
                    <a:pt x="4884" y="2101"/>
                  </a:cubicBezTo>
                  <a:cubicBezTo>
                    <a:pt x="5312" y="1784"/>
                    <a:pt x="5741" y="1467"/>
                    <a:pt x="6170" y="1151"/>
                  </a:cubicBezTo>
                  <a:cubicBezTo>
                    <a:pt x="6245" y="1090"/>
                    <a:pt x="6198" y="981"/>
                    <a:pt x="6129" y="981"/>
                  </a:cubicBezTo>
                  <a:cubicBezTo>
                    <a:pt x="6112" y="981"/>
                    <a:pt x="6094" y="987"/>
                    <a:pt x="6077" y="1001"/>
                  </a:cubicBezTo>
                  <a:cubicBezTo>
                    <a:pt x="4567" y="2138"/>
                    <a:pt x="3020" y="3219"/>
                    <a:pt x="1417" y="4244"/>
                  </a:cubicBezTo>
                  <a:cubicBezTo>
                    <a:pt x="1156" y="4412"/>
                    <a:pt x="895" y="4580"/>
                    <a:pt x="634" y="4748"/>
                  </a:cubicBezTo>
                  <a:cubicBezTo>
                    <a:pt x="1752" y="3573"/>
                    <a:pt x="2889" y="2418"/>
                    <a:pt x="4008" y="1262"/>
                  </a:cubicBezTo>
                  <a:cubicBezTo>
                    <a:pt x="4380" y="890"/>
                    <a:pt x="4735" y="517"/>
                    <a:pt x="5089" y="163"/>
                  </a:cubicBezTo>
                  <a:cubicBezTo>
                    <a:pt x="5145" y="92"/>
                    <a:pt x="5095" y="0"/>
                    <a:pt x="5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687;p35"/>
          <p:cNvGrpSpPr/>
          <p:nvPr/>
        </p:nvGrpSpPr>
        <p:grpSpPr>
          <a:xfrm flipH="1">
            <a:off x="6909065" y="2423139"/>
            <a:ext cx="2038749" cy="3704061"/>
            <a:chOff x="3637425" y="2308950"/>
            <a:chExt cx="703175" cy="1603350"/>
          </a:xfrm>
        </p:grpSpPr>
        <p:sp>
          <p:nvSpPr>
            <p:cNvPr id="133" name="Google Shape;688;p35"/>
            <p:cNvSpPr/>
            <p:nvPr/>
          </p:nvSpPr>
          <p:spPr>
            <a:xfrm>
              <a:off x="3738375" y="3000050"/>
              <a:ext cx="452525" cy="531125"/>
            </a:xfrm>
            <a:custGeom>
              <a:avLst/>
              <a:gdLst/>
              <a:ahLst/>
              <a:cxnLst/>
              <a:rect l="l" t="t" r="r" b="b"/>
              <a:pathLst>
                <a:path w="18101" h="21245" extrusionOk="0">
                  <a:moveTo>
                    <a:pt x="11709" y="1"/>
                  </a:moveTo>
                  <a:cubicBezTo>
                    <a:pt x="11561" y="1"/>
                    <a:pt x="11416" y="19"/>
                    <a:pt x="11275" y="36"/>
                  </a:cubicBezTo>
                  <a:cubicBezTo>
                    <a:pt x="10772" y="82"/>
                    <a:pt x="10285" y="188"/>
                    <a:pt x="9812" y="326"/>
                  </a:cubicBezTo>
                  <a:cubicBezTo>
                    <a:pt x="8228" y="783"/>
                    <a:pt x="6780" y="1682"/>
                    <a:pt x="5653" y="2885"/>
                  </a:cubicBezTo>
                  <a:cubicBezTo>
                    <a:pt x="5622" y="2885"/>
                    <a:pt x="5577" y="2900"/>
                    <a:pt x="5546" y="2916"/>
                  </a:cubicBezTo>
                  <a:cubicBezTo>
                    <a:pt x="4647" y="3418"/>
                    <a:pt x="3703" y="3952"/>
                    <a:pt x="3078" y="4805"/>
                  </a:cubicBezTo>
                  <a:cubicBezTo>
                    <a:pt x="2743" y="5277"/>
                    <a:pt x="2575" y="5826"/>
                    <a:pt x="2438" y="6389"/>
                  </a:cubicBezTo>
                  <a:cubicBezTo>
                    <a:pt x="2270" y="7014"/>
                    <a:pt x="2149" y="7654"/>
                    <a:pt x="2042" y="8294"/>
                  </a:cubicBezTo>
                  <a:cubicBezTo>
                    <a:pt x="2042" y="8324"/>
                    <a:pt x="2027" y="8355"/>
                    <a:pt x="2027" y="8385"/>
                  </a:cubicBezTo>
                  <a:cubicBezTo>
                    <a:pt x="610" y="9635"/>
                    <a:pt x="46" y="11554"/>
                    <a:pt x="16" y="13383"/>
                  </a:cubicBezTo>
                  <a:cubicBezTo>
                    <a:pt x="0" y="14465"/>
                    <a:pt x="137" y="15546"/>
                    <a:pt x="305" y="16613"/>
                  </a:cubicBezTo>
                  <a:cubicBezTo>
                    <a:pt x="457" y="17512"/>
                    <a:pt x="671" y="18472"/>
                    <a:pt x="1280" y="19188"/>
                  </a:cubicBezTo>
                  <a:cubicBezTo>
                    <a:pt x="1676" y="19675"/>
                    <a:pt x="2270" y="20026"/>
                    <a:pt x="2895" y="20102"/>
                  </a:cubicBezTo>
                  <a:cubicBezTo>
                    <a:pt x="2910" y="20163"/>
                    <a:pt x="2941" y="20208"/>
                    <a:pt x="3017" y="20239"/>
                  </a:cubicBezTo>
                  <a:cubicBezTo>
                    <a:pt x="3505" y="20437"/>
                    <a:pt x="3977" y="20650"/>
                    <a:pt x="4480" y="20833"/>
                  </a:cubicBezTo>
                  <a:cubicBezTo>
                    <a:pt x="4967" y="21031"/>
                    <a:pt x="5470" y="21184"/>
                    <a:pt x="6003" y="21184"/>
                  </a:cubicBezTo>
                  <a:cubicBezTo>
                    <a:pt x="6369" y="21184"/>
                    <a:pt x="6735" y="21138"/>
                    <a:pt x="7100" y="21062"/>
                  </a:cubicBezTo>
                  <a:lnTo>
                    <a:pt x="7100" y="21062"/>
                  </a:lnTo>
                  <a:cubicBezTo>
                    <a:pt x="7085" y="21153"/>
                    <a:pt x="7146" y="21244"/>
                    <a:pt x="7283" y="21244"/>
                  </a:cubicBezTo>
                  <a:cubicBezTo>
                    <a:pt x="7710" y="21199"/>
                    <a:pt x="8121" y="21031"/>
                    <a:pt x="8426" y="20726"/>
                  </a:cubicBezTo>
                  <a:cubicBezTo>
                    <a:pt x="8761" y="20422"/>
                    <a:pt x="8944" y="19980"/>
                    <a:pt x="9096" y="19569"/>
                  </a:cubicBezTo>
                  <a:cubicBezTo>
                    <a:pt x="9401" y="18715"/>
                    <a:pt x="9629" y="17832"/>
                    <a:pt x="9888" y="16963"/>
                  </a:cubicBezTo>
                  <a:cubicBezTo>
                    <a:pt x="9912" y="16975"/>
                    <a:pt x="9938" y="16982"/>
                    <a:pt x="9963" y="16982"/>
                  </a:cubicBezTo>
                  <a:cubicBezTo>
                    <a:pt x="10004" y="16982"/>
                    <a:pt x="10043" y="16964"/>
                    <a:pt x="10071" y="16917"/>
                  </a:cubicBezTo>
                  <a:cubicBezTo>
                    <a:pt x="11793" y="15028"/>
                    <a:pt x="13530" y="13169"/>
                    <a:pt x="15206" y="11250"/>
                  </a:cubicBezTo>
                  <a:cubicBezTo>
                    <a:pt x="15968" y="10381"/>
                    <a:pt x="16653" y="9467"/>
                    <a:pt x="17080" y="8401"/>
                  </a:cubicBezTo>
                  <a:cubicBezTo>
                    <a:pt x="17537" y="7288"/>
                    <a:pt x="17750" y="6115"/>
                    <a:pt x="17903" y="4942"/>
                  </a:cubicBezTo>
                  <a:cubicBezTo>
                    <a:pt x="18055" y="3708"/>
                    <a:pt x="18101" y="2443"/>
                    <a:pt x="18024" y="1194"/>
                  </a:cubicBezTo>
                  <a:cubicBezTo>
                    <a:pt x="18009" y="950"/>
                    <a:pt x="17979" y="722"/>
                    <a:pt x="17735" y="615"/>
                  </a:cubicBezTo>
                  <a:cubicBezTo>
                    <a:pt x="17476" y="493"/>
                    <a:pt x="17156" y="478"/>
                    <a:pt x="16882" y="417"/>
                  </a:cubicBezTo>
                  <a:cubicBezTo>
                    <a:pt x="16592" y="356"/>
                    <a:pt x="16303" y="280"/>
                    <a:pt x="16013" y="249"/>
                  </a:cubicBezTo>
                  <a:cubicBezTo>
                    <a:pt x="15985" y="246"/>
                    <a:pt x="15957" y="245"/>
                    <a:pt x="15930" y="245"/>
                  </a:cubicBezTo>
                  <a:cubicBezTo>
                    <a:pt x="15698" y="245"/>
                    <a:pt x="15519" y="358"/>
                    <a:pt x="15328" y="508"/>
                  </a:cubicBezTo>
                  <a:cubicBezTo>
                    <a:pt x="14963" y="786"/>
                    <a:pt x="14542" y="951"/>
                    <a:pt x="14065" y="951"/>
                  </a:cubicBezTo>
                  <a:cubicBezTo>
                    <a:pt x="14044" y="951"/>
                    <a:pt x="14023" y="951"/>
                    <a:pt x="14002" y="950"/>
                  </a:cubicBezTo>
                  <a:cubicBezTo>
                    <a:pt x="13499" y="950"/>
                    <a:pt x="13058" y="752"/>
                    <a:pt x="12677" y="417"/>
                  </a:cubicBezTo>
                  <a:cubicBezTo>
                    <a:pt x="12479" y="265"/>
                    <a:pt x="12280" y="97"/>
                    <a:pt x="12037" y="36"/>
                  </a:cubicBezTo>
                  <a:cubicBezTo>
                    <a:pt x="11927" y="10"/>
                    <a:pt x="11818" y="1"/>
                    <a:pt x="117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689;p35"/>
            <p:cNvSpPr/>
            <p:nvPr/>
          </p:nvSpPr>
          <p:spPr>
            <a:xfrm>
              <a:off x="3734950" y="3210000"/>
              <a:ext cx="192750" cy="326050"/>
            </a:xfrm>
            <a:custGeom>
              <a:avLst/>
              <a:gdLst/>
              <a:ahLst/>
              <a:cxnLst/>
              <a:rect l="l" t="t" r="r" b="b"/>
              <a:pathLst>
                <a:path w="7710" h="13042" extrusionOk="0">
                  <a:moveTo>
                    <a:pt x="2447" y="1"/>
                  </a:moveTo>
                  <a:cubicBezTo>
                    <a:pt x="2373" y="1"/>
                    <a:pt x="2304" y="42"/>
                    <a:pt x="2286" y="140"/>
                  </a:cubicBezTo>
                  <a:cubicBezTo>
                    <a:pt x="1889" y="2410"/>
                    <a:pt x="1798" y="4726"/>
                    <a:pt x="2027" y="7011"/>
                  </a:cubicBezTo>
                  <a:cubicBezTo>
                    <a:pt x="2194" y="8672"/>
                    <a:pt x="2453" y="10561"/>
                    <a:pt x="3596" y="11841"/>
                  </a:cubicBezTo>
                  <a:cubicBezTo>
                    <a:pt x="3124" y="11704"/>
                    <a:pt x="2682" y="11506"/>
                    <a:pt x="2270" y="11231"/>
                  </a:cubicBezTo>
                  <a:cubicBezTo>
                    <a:pt x="1722" y="10835"/>
                    <a:pt x="1356" y="10256"/>
                    <a:pt x="1097" y="9632"/>
                  </a:cubicBezTo>
                  <a:cubicBezTo>
                    <a:pt x="564" y="8260"/>
                    <a:pt x="472" y="6767"/>
                    <a:pt x="427" y="5305"/>
                  </a:cubicBezTo>
                  <a:cubicBezTo>
                    <a:pt x="412" y="4482"/>
                    <a:pt x="335" y="3629"/>
                    <a:pt x="625" y="2852"/>
                  </a:cubicBezTo>
                  <a:cubicBezTo>
                    <a:pt x="671" y="2712"/>
                    <a:pt x="553" y="2618"/>
                    <a:pt x="437" y="2618"/>
                  </a:cubicBezTo>
                  <a:cubicBezTo>
                    <a:pt x="362" y="2618"/>
                    <a:pt x="289" y="2656"/>
                    <a:pt x="259" y="2745"/>
                  </a:cubicBezTo>
                  <a:cubicBezTo>
                    <a:pt x="0" y="3476"/>
                    <a:pt x="31" y="4269"/>
                    <a:pt x="46" y="5030"/>
                  </a:cubicBezTo>
                  <a:cubicBezTo>
                    <a:pt x="61" y="5823"/>
                    <a:pt x="92" y="6600"/>
                    <a:pt x="183" y="7377"/>
                  </a:cubicBezTo>
                  <a:cubicBezTo>
                    <a:pt x="274" y="8154"/>
                    <a:pt x="427" y="8916"/>
                    <a:pt x="701" y="9632"/>
                  </a:cubicBezTo>
                  <a:cubicBezTo>
                    <a:pt x="960" y="10302"/>
                    <a:pt x="1310" y="10942"/>
                    <a:pt x="1874" y="11399"/>
                  </a:cubicBezTo>
                  <a:cubicBezTo>
                    <a:pt x="2484" y="11902"/>
                    <a:pt x="3245" y="12146"/>
                    <a:pt x="3992" y="12359"/>
                  </a:cubicBezTo>
                  <a:cubicBezTo>
                    <a:pt x="4005" y="12363"/>
                    <a:pt x="4019" y="12365"/>
                    <a:pt x="4032" y="12365"/>
                  </a:cubicBezTo>
                  <a:cubicBezTo>
                    <a:pt x="4064" y="12365"/>
                    <a:pt x="4097" y="12354"/>
                    <a:pt x="4129" y="12344"/>
                  </a:cubicBezTo>
                  <a:cubicBezTo>
                    <a:pt x="4160" y="12374"/>
                    <a:pt x="4190" y="12389"/>
                    <a:pt x="4221" y="12420"/>
                  </a:cubicBezTo>
                  <a:cubicBezTo>
                    <a:pt x="4632" y="12725"/>
                    <a:pt x="5104" y="12923"/>
                    <a:pt x="5622" y="12999"/>
                  </a:cubicBezTo>
                  <a:cubicBezTo>
                    <a:pt x="5825" y="13029"/>
                    <a:pt x="6030" y="13041"/>
                    <a:pt x="6236" y="13041"/>
                  </a:cubicBezTo>
                  <a:cubicBezTo>
                    <a:pt x="6646" y="13041"/>
                    <a:pt x="7060" y="12994"/>
                    <a:pt x="7466" y="12953"/>
                  </a:cubicBezTo>
                  <a:cubicBezTo>
                    <a:pt x="7700" y="12924"/>
                    <a:pt x="7709" y="12571"/>
                    <a:pt x="7493" y="12571"/>
                  </a:cubicBezTo>
                  <a:cubicBezTo>
                    <a:pt x="7484" y="12571"/>
                    <a:pt x="7475" y="12571"/>
                    <a:pt x="7466" y="12572"/>
                  </a:cubicBezTo>
                  <a:cubicBezTo>
                    <a:pt x="7080" y="12614"/>
                    <a:pt x="6692" y="12653"/>
                    <a:pt x="6310" y="12653"/>
                  </a:cubicBezTo>
                  <a:cubicBezTo>
                    <a:pt x="5711" y="12653"/>
                    <a:pt x="5126" y="12557"/>
                    <a:pt x="4586" y="12222"/>
                  </a:cubicBezTo>
                  <a:cubicBezTo>
                    <a:pt x="3840" y="11734"/>
                    <a:pt x="3322" y="10972"/>
                    <a:pt x="3017" y="10150"/>
                  </a:cubicBezTo>
                  <a:cubicBezTo>
                    <a:pt x="2651" y="9175"/>
                    <a:pt x="2514" y="8139"/>
                    <a:pt x="2407" y="7118"/>
                  </a:cubicBezTo>
                  <a:cubicBezTo>
                    <a:pt x="2301" y="6051"/>
                    <a:pt x="2255" y="4954"/>
                    <a:pt x="2286" y="3888"/>
                  </a:cubicBezTo>
                  <a:cubicBezTo>
                    <a:pt x="2316" y="2654"/>
                    <a:pt x="2438" y="1435"/>
                    <a:pt x="2651" y="231"/>
                  </a:cubicBezTo>
                  <a:cubicBezTo>
                    <a:pt x="2679" y="94"/>
                    <a:pt x="2558" y="1"/>
                    <a:pt x="24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690;p35"/>
            <p:cNvSpPr/>
            <p:nvPr/>
          </p:nvSpPr>
          <p:spPr>
            <a:xfrm>
              <a:off x="3930725" y="3808050"/>
              <a:ext cx="188625" cy="104250"/>
            </a:xfrm>
            <a:custGeom>
              <a:avLst/>
              <a:gdLst/>
              <a:ahLst/>
              <a:cxnLst/>
              <a:rect l="l" t="t" r="r" b="b"/>
              <a:pathLst>
                <a:path w="7545" h="4170" extrusionOk="0">
                  <a:moveTo>
                    <a:pt x="0" y="1"/>
                  </a:moveTo>
                  <a:lnTo>
                    <a:pt x="0" y="1966"/>
                  </a:lnTo>
                  <a:cubicBezTo>
                    <a:pt x="0" y="1966"/>
                    <a:pt x="3139" y="4023"/>
                    <a:pt x="5394" y="4160"/>
                  </a:cubicBezTo>
                  <a:cubicBezTo>
                    <a:pt x="5494" y="4167"/>
                    <a:pt x="5588" y="4169"/>
                    <a:pt x="5676" y="4169"/>
                  </a:cubicBezTo>
                  <a:cubicBezTo>
                    <a:pt x="7545" y="4169"/>
                    <a:pt x="6598" y="2825"/>
                    <a:pt x="5623" y="2286"/>
                  </a:cubicBezTo>
                  <a:lnTo>
                    <a:pt x="5150" y="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691;p35"/>
            <p:cNvSpPr/>
            <p:nvPr/>
          </p:nvSpPr>
          <p:spPr>
            <a:xfrm>
              <a:off x="4116600" y="3803500"/>
              <a:ext cx="188675" cy="104225"/>
            </a:xfrm>
            <a:custGeom>
              <a:avLst/>
              <a:gdLst/>
              <a:ahLst/>
              <a:cxnLst/>
              <a:rect l="l" t="t" r="r" b="b"/>
              <a:pathLst>
                <a:path w="7547" h="4169" extrusionOk="0">
                  <a:moveTo>
                    <a:pt x="1" y="0"/>
                  </a:moveTo>
                  <a:lnTo>
                    <a:pt x="1" y="1966"/>
                  </a:lnTo>
                  <a:cubicBezTo>
                    <a:pt x="1" y="1966"/>
                    <a:pt x="3139" y="4022"/>
                    <a:pt x="5394" y="4160"/>
                  </a:cubicBezTo>
                  <a:cubicBezTo>
                    <a:pt x="5495" y="4166"/>
                    <a:pt x="5588" y="4169"/>
                    <a:pt x="5676" y="4169"/>
                  </a:cubicBezTo>
                  <a:cubicBezTo>
                    <a:pt x="7546" y="4169"/>
                    <a:pt x="6612" y="2824"/>
                    <a:pt x="5623" y="2286"/>
                  </a:cubicBezTo>
                  <a:lnTo>
                    <a:pt x="5150" y="4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692;p35"/>
            <p:cNvSpPr/>
            <p:nvPr/>
          </p:nvSpPr>
          <p:spPr>
            <a:xfrm>
              <a:off x="3921575" y="3346425"/>
              <a:ext cx="337900" cy="498225"/>
            </a:xfrm>
            <a:custGeom>
              <a:avLst/>
              <a:gdLst/>
              <a:ahLst/>
              <a:cxnLst/>
              <a:rect l="l" t="t" r="r" b="b"/>
              <a:pathLst>
                <a:path w="13516" h="19929" extrusionOk="0">
                  <a:moveTo>
                    <a:pt x="534" y="0"/>
                  </a:moveTo>
                  <a:lnTo>
                    <a:pt x="1" y="18923"/>
                  </a:lnTo>
                  <a:cubicBezTo>
                    <a:pt x="1" y="18923"/>
                    <a:pt x="1538" y="19929"/>
                    <a:pt x="3501" y="19929"/>
                  </a:cubicBezTo>
                  <a:cubicBezTo>
                    <a:pt x="4239" y="19929"/>
                    <a:pt x="5037" y="19787"/>
                    <a:pt x="5836" y="19395"/>
                  </a:cubicBezTo>
                  <a:lnTo>
                    <a:pt x="6537" y="4769"/>
                  </a:lnTo>
                  <a:lnTo>
                    <a:pt x="7025" y="4845"/>
                  </a:lnTo>
                  <a:lnTo>
                    <a:pt x="7558" y="19075"/>
                  </a:lnTo>
                  <a:cubicBezTo>
                    <a:pt x="7558" y="19075"/>
                    <a:pt x="9133" y="19607"/>
                    <a:pt x="10704" y="19607"/>
                  </a:cubicBezTo>
                  <a:cubicBezTo>
                    <a:pt x="11845" y="19607"/>
                    <a:pt x="12983" y="19327"/>
                    <a:pt x="13515" y="18359"/>
                  </a:cubicBezTo>
                  <a:lnTo>
                    <a:pt x="115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693;p35"/>
            <p:cNvSpPr/>
            <p:nvPr/>
          </p:nvSpPr>
          <p:spPr>
            <a:xfrm>
              <a:off x="4050000" y="3457475"/>
              <a:ext cx="91800" cy="14775"/>
            </a:xfrm>
            <a:custGeom>
              <a:avLst/>
              <a:gdLst/>
              <a:ahLst/>
              <a:cxnLst/>
              <a:rect l="l" t="t" r="r" b="b"/>
              <a:pathLst>
                <a:path w="3672" h="591" extrusionOk="0">
                  <a:moveTo>
                    <a:pt x="265" y="0"/>
                  </a:moveTo>
                  <a:cubicBezTo>
                    <a:pt x="62" y="0"/>
                    <a:pt x="1" y="316"/>
                    <a:pt x="212" y="373"/>
                  </a:cubicBezTo>
                  <a:cubicBezTo>
                    <a:pt x="805" y="517"/>
                    <a:pt x="1408" y="590"/>
                    <a:pt x="2012" y="590"/>
                  </a:cubicBezTo>
                  <a:cubicBezTo>
                    <a:pt x="2494" y="590"/>
                    <a:pt x="2977" y="543"/>
                    <a:pt x="3457" y="449"/>
                  </a:cubicBezTo>
                  <a:cubicBezTo>
                    <a:pt x="3672" y="406"/>
                    <a:pt x="3604" y="79"/>
                    <a:pt x="3391" y="79"/>
                  </a:cubicBezTo>
                  <a:cubicBezTo>
                    <a:pt x="3378" y="79"/>
                    <a:pt x="3365" y="80"/>
                    <a:pt x="3350" y="83"/>
                  </a:cubicBezTo>
                  <a:cubicBezTo>
                    <a:pt x="2908" y="170"/>
                    <a:pt x="2460" y="213"/>
                    <a:pt x="2012" y="213"/>
                  </a:cubicBezTo>
                  <a:cubicBezTo>
                    <a:pt x="1442" y="213"/>
                    <a:pt x="873" y="144"/>
                    <a:pt x="318" y="7"/>
                  </a:cubicBezTo>
                  <a:cubicBezTo>
                    <a:pt x="300" y="2"/>
                    <a:pt x="282" y="0"/>
                    <a:pt x="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694;p35"/>
            <p:cNvSpPr/>
            <p:nvPr/>
          </p:nvSpPr>
          <p:spPr>
            <a:xfrm>
              <a:off x="4005375" y="3279000"/>
              <a:ext cx="150100" cy="119250"/>
            </a:xfrm>
            <a:custGeom>
              <a:avLst/>
              <a:gdLst/>
              <a:ahLst/>
              <a:cxnLst/>
              <a:rect l="l" t="t" r="r" b="b"/>
              <a:pathLst>
                <a:path w="6004" h="4770" extrusionOk="0">
                  <a:moveTo>
                    <a:pt x="4557" y="0"/>
                  </a:moveTo>
                  <a:cubicBezTo>
                    <a:pt x="4114" y="0"/>
                    <a:pt x="3664" y="87"/>
                    <a:pt x="3231" y="168"/>
                  </a:cubicBezTo>
                  <a:cubicBezTo>
                    <a:pt x="3063" y="214"/>
                    <a:pt x="2865" y="275"/>
                    <a:pt x="2697" y="275"/>
                  </a:cubicBezTo>
                  <a:cubicBezTo>
                    <a:pt x="2545" y="259"/>
                    <a:pt x="2393" y="137"/>
                    <a:pt x="2240" y="107"/>
                  </a:cubicBezTo>
                  <a:cubicBezTo>
                    <a:pt x="2167" y="93"/>
                    <a:pt x="2094" y="86"/>
                    <a:pt x="2020" y="86"/>
                  </a:cubicBezTo>
                  <a:cubicBezTo>
                    <a:pt x="1772" y="86"/>
                    <a:pt x="1526" y="164"/>
                    <a:pt x="1326" y="305"/>
                  </a:cubicBezTo>
                  <a:cubicBezTo>
                    <a:pt x="1235" y="381"/>
                    <a:pt x="1235" y="488"/>
                    <a:pt x="1281" y="564"/>
                  </a:cubicBezTo>
                  <a:cubicBezTo>
                    <a:pt x="976" y="1859"/>
                    <a:pt x="564" y="3108"/>
                    <a:pt x="46" y="4327"/>
                  </a:cubicBezTo>
                  <a:cubicBezTo>
                    <a:pt x="1" y="4434"/>
                    <a:pt x="46" y="4541"/>
                    <a:pt x="123" y="4586"/>
                  </a:cubicBezTo>
                  <a:cubicBezTo>
                    <a:pt x="138" y="4647"/>
                    <a:pt x="184" y="4693"/>
                    <a:pt x="260" y="4708"/>
                  </a:cubicBezTo>
                  <a:cubicBezTo>
                    <a:pt x="459" y="4750"/>
                    <a:pt x="656" y="4770"/>
                    <a:pt x="849" y="4770"/>
                  </a:cubicBezTo>
                  <a:cubicBezTo>
                    <a:pt x="1500" y="4770"/>
                    <a:pt x="2115" y="4549"/>
                    <a:pt x="2667" y="4221"/>
                  </a:cubicBezTo>
                  <a:cubicBezTo>
                    <a:pt x="3000" y="4292"/>
                    <a:pt x="3341" y="4328"/>
                    <a:pt x="3682" y="4328"/>
                  </a:cubicBezTo>
                  <a:cubicBezTo>
                    <a:pt x="4431" y="4328"/>
                    <a:pt x="5181" y="4155"/>
                    <a:pt x="5851" y="3809"/>
                  </a:cubicBezTo>
                  <a:cubicBezTo>
                    <a:pt x="5882" y="3809"/>
                    <a:pt x="5927" y="3779"/>
                    <a:pt x="5943" y="3764"/>
                  </a:cubicBezTo>
                  <a:cubicBezTo>
                    <a:pt x="5988" y="3718"/>
                    <a:pt x="6004" y="3672"/>
                    <a:pt x="6004" y="3611"/>
                  </a:cubicBezTo>
                  <a:cubicBezTo>
                    <a:pt x="6004" y="3611"/>
                    <a:pt x="6004" y="3596"/>
                    <a:pt x="6004" y="3581"/>
                  </a:cubicBezTo>
                  <a:cubicBezTo>
                    <a:pt x="5790" y="2514"/>
                    <a:pt x="5684" y="1448"/>
                    <a:pt x="5638" y="366"/>
                  </a:cubicBezTo>
                  <a:cubicBezTo>
                    <a:pt x="5638" y="275"/>
                    <a:pt x="5592" y="214"/>
                    <a:pt x="5516" y="198"/>
                  </a:cubicBezTo>
                  <a:cubicBezTo>
                    <a:pt x="5501" y="183"/>
                    <a:pt x="5486" y="168"/>
                    <a:pt x="5455" y="153"/>
                  </a:cubicBezTo>
                  <a:cubicBezTo>
                    <a:pt x="5163" y="41"/>
                    <a:pt x="4862" y="0"/>
                    <a:pt x="45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695;p35"/>
            <p:cNvSpPr/>
            <p:nvPr/>
          </p:nvSpPr>
          <p:spPr>
            <a:xfrm>
              <a:off x="4026700" y="3287475"/>
              <a:ext cx="62425" cy="98825"/>
            </a:xfrm>
            <a:custGeom>
              <a:avLst/>
              <a:gdLst/>
              <a:ahLst/>
              <a:cxnLst/>
              <a:rect l="l" t="t" r="r" b="b"/>
              <a:pathLst>
                <a:path w="2497" h="3953" extrusionOk="0">
                  <a:moveTo>
                    <a:pt x="1876" y="1"/>
                  </a:moveTo>
                  <a:cubicBezTo>
                    <a:pt x="1847" y="1"/>
                    <a:pt x="1816" y="9"/>
                    <a:pt x="1784" y="27"/>
                  </a:cubicBezTo>
                  <a:cubicBezTo>
                    <a:pt x="1433" y="210"/>
                    <a:pt x="1113" y="438"/>
                    <a:pt x="839" y="697"/>
                  </a:cubicBezTo>
                  <a:cubicBezTo>
                    <a:pt x="565" y="941"/>
                    <a:pt x="275" y="1231"/>
                    <a:pt x="123" y="1566"/>
                  </a:cubicBezTo>
                  <a:cubicBezTo>
                    <a:pt x="1" y="1871"/>
                    <a:pt x="92" y="2221"/>
                    <a:pt x="428" y="2312"/>
                  </a:cubicBezTo>
                  <a:lnTo>
                    <a:pt x="458" y="2312"/>
                  </a:lnTo>
                  <a:cubicBezTo>
                    <a:pt x="412" y="2556"/>
                    <a:pt x="549" y="2785"/>
                    <a:pt x="778" y="2907"/>
                  </a:cubicBezTo>
                  <a:cubicBezTo>
                    <a:pt x="626" y="3211"/>
                    <a:pt x="747" y="3577"/>
                    <a:pt x="1037" y="3775"/>
                  </a:cubicBezTo>
                  <a:cubicBezTo>
                    <a:pt x="1224" y="3907"/>
                    <a:pt x="1435" y="3952"/>
                    <a:pt x="1651" y="3952"/>
                  </a:cubicBezTo>
                  <a:cubicBezTo>
                    <a:pt x="1858" y="3952"/>
                    <a:pt x="2070" y="3911"/>
                    <a:pt x="2271" y="3866"/>
                  </a:cubicBezTo>
                  <a:cubicBezTo>
                    <a:pt x="2496" y="3810"/>
                    <a:pt x="2422" y="3494"/>
                    <a:pt x="2230" y="3494"/>
                  </a:cubicBezTo>
                  <a:cubicBezTo>
                    <a:pt x="2214" y="3494"/>
                    <a:pt x="2197" y="3496"/>
                    <a:pt x="2180" y="3501"/>
                  </a:cubicBezTo>
                  <a:cubicBezTo>
                    <a:pt x="2009" y="3531"/>
                    <a:pt x="1825" y="3574"/>
                    <a:pt x="1646" y="3574"/>
                  </a:cubicBezTo>
                  <a:cubicBezTo>
                    <a:pt x="1553" y="3574"/>
                    <a:pt x="1461" y="3562"/>
                    <a:pt x="1372" y="3531"/>
                  </a:cubicBezTo>
                  <a:cubicBezTo>
                    <a:pt x="1159" y="3440"/>
                    <a:pt x="1022" y="3227"/>
                    <a:pt x="1144" y="3028"/>
                  </a:cubicBezTo>
                  <a:lnTo>
                    <a:pt x="1144" y="3028"/>
                  </a:lnTo>
                  <a:cubicBezTo>
                    <a:pt x="1249" y="3044"/>
                    <a:pt x="1356" y="3053"/>
                    <a:pt x="1463" y="3053"/>
                  </a:cubicBezTo>
                  <a:cubicBezTo>
                    <a:pt x="1666" y="3053"/>
                    <a:pt x="1868" y="3022"/>
                    <a:pt x="2058" y="2952"/>
                  </a:cubicBezTo>
                  <a:cubicBezTo>
                    <a:pt x="2265" y="2883"/>
                    <a:pt x="2197" y="2576"/>
                    <a:pt x="2012" y="2576"/>
                  </a:cubicBezTo>
                  <a:cubicBezTo>
                    <a:pt x="1993" y="2576"/>
                    <a:pt x="1972" y="2580"/>
                    <a:pt x="1951" y="2587"/>
                  </a:cubicBezTo>
                  <a:cubicBezTo>
                    <a:pt x="1793" y="2643"/>
                    <a:pt x="1618" y="2674"/>
                    <a:pt x="1445" y="2674"/>
                  </a:cubicBezTo>
                  <a:cubicBezTo>
                    <a:pt x="1385" y="2674"/>
                    <a:pt x="1325" y="2671"/>
                    <a:pt x="1265" y="2663"/>
                  </a:cubicBezTo>
                  <a:cubicBezTo>
                    <a:pt x="1189" y="2648"/>
                    <a:pt x="702" y="2541"/>
                    <a:pt x="839" y="2373"/>
                  </a:cubicBezTo>
                  <a:cubicBezTo>
                    <a:pt x="854" y="2358"/>
                    <a:pt x="854" y="2343"/>
                    <a:pt x="869" y="2328"/>
                  </a:cubicBezTo>
                  <a:cubicBezTo>
                    <a:pt x="1098" y="2282"/>
                    <a:pt x="1326" y="2175"/>
                    <a:pt x="1494" y="2038"/>
                  </a:cubicBezTo>
                  <a:cubicBezTo>
                    <a:pt x="1657" y="1926"/>
                    <a:pt x="1562" y="1679"/>
                    <a:pt x="1414" y="1679"/>
                  </a:cubicBezTo>
                  <a:cubicBezTo>
                    <a:pt x="1382" y="1679"/>
                    <a:pt x="1347" y="1691"/>
                    <a:pt x="1311" y="1718"/>
                  </a:cubicBezTo>
                  <a:cubicBezTo>
                    <a:pt x="1138" y="1838"/>
                    <a:pt x="894" y="1970"/>
                    <a:pt x="662" y="1970"/>
                  </a:cubicBezTo>
                  <a:cubicBezTo>
                    <a:pt x="629" y="1970"/>
                    <a:pt x="597" y="1968"/>
                    <a:pt x="565" y="1962"/>
                  </a:cubicBezTo>
                  <a:cubicBezTo>
                    <a:pt x="260" y="1886"/>
                    <a:pt x="626" y="1474"/>
                    <a:pt x="717" y="1368"/>
                  </a:cubicBezTo>
                  <a:cubicBezTo>
                    <a:pt x="1067" y="956"/>
                    <a:pt x="1494" y="606"/>
                    <a:pt x="1966" y="347"/>
                  </a:cubicBezTo>
                  <a:cubicBezTo>
                    <a:pt x="2148" y="256"/>
                    <a:pt x="2043" y="1"/>
                    <a:pt x="1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696;p35"/>
            <p:cNvSpPr/>
            <p:nvPr/>
          </p:nvSpPr>
          <p:spPr>
            <a:xfrm>
              <a:off x="4028275" y="2999025"/>
              <a:ext cx="113100" cy="130225"/>
            </a:xfrm>
            <a:custGeom>
              <a:avLst/>
              <a:gdLst/>
              <a:ahLst/>
              <a:cxnLst/>
              <a:rect l="l" t="t" r="r" b="b"/>
              <a:pathLst>
                <a:path w="4524" h="5209" extrusionOk="0">
                  <a:moveTo>
                    <a:pt x="915" y="1"/>
                  </a:moveTo>
                  <a:cubicBezTo>
                    <a:pt x="884" y="1"/>
                    <a:pt x="849" y="6"/>
                    <a:pt x="806" y="16"/>
                  </a:cubicBezTo>
                  <a:cubicBezTo>
                    <a:pt x="639" y="77"/>
                    <a:pt x="471" y="138"/>
                    <a:pt x="304" y="199"/>
                  </a:cubicBezTo>
                  <a:cubicBezTo>
                    <a:pt x="197" y="229"/>
                    <a:pt x="166" y="321"/>
                    <a:pt x="182" y="428"/>
                  </a:cubicBezTo>
                  <a:cubicBezTo>
                    <a:pt x="380" y="1936"/>
                    <a:pt x="578" y="3520"/>
                    <a:pt x="45" y="4983"/>
                  </a:cubicBezTo>
                  <a:cubicBezTo>
                    <a:pt x="0" y="5116"/>
                    <a:pt x="117" y="5208"/>
                    <a:pt x="230" y="5208"/>
                  </a:cubicBezTo>
                  <a:cubicBezTo>
                    <a:pt x="273" y="5208"/>
                    <a:pt x="316" y="5195"/>
                    <a:pt x="349" y="5166"/>
                  </a:cubicBezTo>
                  <a:cubicBezTo>
                    <a:pt x="371" y="5177"/>
                    <a:pt x="400" y="5187"/>
                    <a:pt x="431" y="5187"/>
                  </a:cubicBezTo>
                  <a:cubicBezTo>
                    <a:pt x="444" y="5187"/>
                    <a:pt x="458" y="5186"/>
                    <a:pt x="471" y="5181"/>
                  </a:cubicBezTo>
                  <a:cubicBezTo>
                    <a:pt x="608" y="5166"/>
                    <a:pt x="745" y="5151"/>
                    <a:pt x="883" y="5135"/>
                  </a:cubicBezTo>
                  <a:cubicBezTo>
                    <a:pt x="1995" y="4983"/>
                    <a:pt x="3092" y="4770"/>
                    <a:pt x="4174" y="4511"/>
                  </a:cubicBezTo>
                  <a:cubicBezTo>
                    <a:pt x="4234" y="4496"/>
                    <a:pt x="4295" y="4435"/>
                    <a:pt x="4311" y="4374"/>
                  </a:cubicBezTo>
                  <a:cubicBezTo>
                    <a:pt x="4463" y="3673"/>
                    <a:pt x="4524" y="2957"/>
                    <a:pt x="4493" y="2225"/>
                  </a:cubicBezTo>
                  <a:cubicBezTo>
                    <a:pt x="4478" y="2149"/>
                    <a:pt x="4433" y="2088"/>
                    <a:pt x="4372" y="2058"/>
                  </a:cubicBezTo>
                  <a:cubicBezTo>
                    <a:pt x="4356" y="1509"/>
                    <a:pt x="4326" y="961"/>
                    <a:pt x="4265" y="412"/>
                  </a:cubicBezTo>
                  <a:cubicBezTo>
                    <a:pt x="4251" y="327"/>
                    <a:pt x="4196" y="228"/>
                    <a:pt x="4102" y="228"/>
                  </a:cubicBezTo>
                  <a:cubicBezTo>
                    <a:pt x="4096" y="228"/>
                    <a:pt x="4089" y="229"/>
                    <a:pt x="4082" y="229"/>
                  </a:cubicBezTo>
                  <a:cubicBezTo>
                    <a:pt x="3643" y="288"/>
                    <a:pt x="3209" y="315"/>
                    <a:pt x="2774" y="315"/>
                  </a:cubicBezTo>
                  <a:cubicBezTo>
                    <a:pt x="2531" y="315"/>
                    <a:pt x="2287" y="307"/>
                    <a:pt x="2040" y="290"/>
                  </a:cubicBezTo>
                  <a:cubicBezTo>
                    <a:pt x="1751" y="275"/>
                    <a:pt x="1431" y="260"/>
                    <a:pt x="1172" y="123"/>
                  </a:cubicBezTo>
                  <a:cubicBezTo>
                    <a:pt x="1067" y="53"/>
                    <a:pt x="1016" y="1"/>
                    <a:pt x="9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697;p35"/>
            <p:cNvSpPr/>
            <p:nvPr/>
          </p:nvSpPr>
          <p:spPr>
            <a:xfrm>
              <a:off x="3793975" y="3012475"/>
              <a:ext cx="248300" cy="377775"/>
            </a:xfrm>
            <a:custGeom>
              <a:avLst/>
              <a:gdLst/>
              <a:ahLst/>
              <a:cxnLst/>
              <a:rect l="l" t="t" r="r" b="b"/>
              <a:pathLst>
                <a:path w="9932" h="15111" extrusionOk="0">
                  <a:moveTo>
                    <a:pt x="6634" y="0"/>
                  </a:moveTo>
                  <a:cubicBezTo>
                    <a:pt x="6157" y="0"/>
                    <a:pt x="5656" y="315"/>
                    <a:pt x="5288" y="575"/>
                  </a:cubicBezTo>
                  <a:cubicBezTo>
                    <a:pt x="4709" y="987"/>
                    <a:pt x="4160" y="1444"/>
                    <a:pt x="3657" y="1946"/>
                  </a:cubicBezTo>
                  <a:cubicBezTo>
                    <a:pt x="2621" y="2982"/>
                    <a:pt x="1768" y="4186"/>
                    <a:pt x="1159" y="5512"/>
                  </a:cubicBezTo>
                  <a:cubicBezTo>
                    <a:pt x="519" y="6913"/>
                    <a:pt x="1" y="8528"/>
                    <a:pt x="504" y="10052"/>
                  </a:cubicBezTo>
                  <a:cubicBezTo>
                    <a:pt x="961" y="11454"/>
                    <a:pt x="2058" y="12551"/>
                    <a:pt x="3307" y="13282"/>
                  </a:cubicBezTo>
                  <a:cubicBezTo>
                    <a:pt x="4084" y="13739"/>
                    <a:pt x="4922" y="14074"/>
                    <a:pt x="5775" y="14364"/>
                  </a:cubicBezTo>
                  <a:cubicBezTo>
                    <a:pt x="6659" y="14684"/>
                    <a:pt x="7573" y="15019"/>
                    <a:pt x="8533" y="15110"/>
                  </a:cubicBezTo>
                  <a:cubicBezTo>
                    <a:pt x="8640" y="15110"/>
                    <a:pt x="8700" y="15049"/>
                    <a:pt x="8716" y="14973"/>
                  </a:cubicBezTo>
                  <a:cubicBezTo>
                    <a:pt x="8746" y="14943"/>
                    <a:pt x="8761" y="14912"/>
                    <a:pt x="8777" y="14866"/>
                  </a:cubicBezTo>
                  <a:cubicBezTo>
                    <a:pt x="9203" y="13648"/>
                    <a:pt x="9569" y="12398"/>
                    <a:pt x="9889" y="11149"/>
                  </a:cubicBezTo>
                  <a:cubicBezTo>
                    <a:pt x="9931" y="11008"/>
                    <a:pt x="9816" y="10919"/>
                    <a:pt x="9702" y="10919"/>
                  </a:cubicBezTo>
                  <a:cubicBezTo>
                    <a:pt x="9693" y="10919"/>
                    <a:pt x="9684" y="10919"/>
                    <a:pt x="9676" y="10920"/>
                  </a:cubicBezTo>
                  <a:cubicBezTo>
                    <a:pt x="9676" y="10905"/>
                    <a:pt x="9676" y="10905"/>
                    <a:pt x="9676" y="10905"/>
                  </a:cubicBezTo>
                  <a:cubicBezTo>
                    <a:pt x="9615" y="10814"/>
                    <a:pt x="9493" y="10738"/>
                    <a:pt x="9417" y="10677"/>
                  </a:cubicBezTo>
                  <a:cubicBezTo>
                    <a:pt x="9310" y="10585"/>
                    <a:pt x="9203" y="10509"/>
                    <a:pt x="9081" y="10418"/>
                  </a:cubicBezTo>
                  <a:cubicBezTo>
                    <a:pt x="8685" y="10098"/>
                    <a:pt x="8289" y="9762"/>
                    <a:pt x="7878" y="9458"/>
                  </a:cubicBezTo>
                  <a:cubicBezTo>
                    <a:pt x="7329" y="9016"/>
                    <a:pt x="6750" y="8604"/>
                    <a:pt x="6156" y="8239"/>
                  </a:cubicBezTo>
                  <a:cubicBezTo>
                    <a:pt x="6415" y="7645"/>
                    <a:pt x="6659" y="7066"/>
                    <a:pt x="6903" y="6487"/>
                  </a:cubicBezTo>
                  <a:cubicBezTo>
                    <a:pt x="7162" y="5847"/>
                    <a:pt x="7421" y="5207"/>
                    <a:pt x="7543" y="4506"/>
                  </a:cubicBezTo>
                  <a:cubicBezTo>
                    <a:pt x="7741" y="3181"/>
                    <a:pt x="7466" y="1825"/>
                    <a:pt x="7162" y="529"/>
                  </a:cubicBezTo>
                  <a:cubicBezTo>
                    <a:pt x="7284" y="484"/>
                    <a:pt x="7344" y="286"/>
                    <a:pt x="7192" y="179"/>
                  </a:cubicBezTo>
                  <a:cubicBezTo>
                    <a:pt x="7017" y="52"/>
                    <a:pt x="6827" y="0"/>
                    <a:pt x="6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698;p35"/>
            <p:cNvSpPr/>
            <p:nvPr/>
          </p:nvSpPr>
          <p:spPr>
            <a:xfrm>
              <a:off x="4144025" y="3021400"/>
              <a:ext cx="196575" cy="353150"/>
            </a:xfrm>
            <a:custGeom>
              <a:avLst/>
              <a:gdLst/>
              <a:ahLst/>
              <a:cxnLst/>
              <a:rect l="l" t="t" r="r" b="b"/>
              <a:pathLst>
                <a:path w="7863" h="14126" extrusionOk="0">
                  <a:moveTo>
                    <a:pt x="1483" y="1"/>
                  </a:moveTo>
                  <a:cubicBezTo>
                    <a:pt x="1271" y="1"/>
                    <a:pt x="1202" y="328"/>
                    <a:pt x="1418" y="371"/>
                  </a:cubicBezTo>
                  <a:cubicBezTo>
                    <a:pt x="1433" y="371"/>
                    <a:pt x="1448" y="386"/>
                    <a:pt x="1463" y="386"/>
                  </a:cubicBezTo>
                  <a:cubicBezTo>
                    <a:pt x="1448" y="401"/>
                    <a:pt x="1448" y="416"/>
                    <a:pt x="1448" y="431"/>
                  </a:cubicBezTo>
                  <a:cubicBezTo>
                    <a:pt x="1494" y="1254"/>
                    <a:pt x="1418" y="2077"/>
                    <a:pt x="1189" y="2869"/>
                  </a:cubicBezTo>
                  <a:cubicBezTo>
                    <a:pt x="1159" y="2976"/>
                    <a:pt x="1250" y="3113"/>
                    <a:pt x="1372" y="3113"/>
                  </a:cubicBezTo>
                  <a:cubicBezTo>
                    <a:pt x="1439" y="3107"/>
                    <a:pt x="1507" y="3103"/>
                    <a:pt x="1573" y="3103"/>
                  </a:cubicBezTo>
                  <a:cubicBezTo>
                    <a:pt x="1838" y="3103"/>
                    <a:pt x="2082" y="3171"/>
                    <a:pt x="2179" y="3463"/>
                  </a:cubicBezTo>
                  <a:cubicBezTo>
                    <a:pt x="2301" y="3829"/>
                    <a:pt x="2332" y="4225"/>
                    <a:pt x="2423" y="4606"/>
                  </a:cubicBezTo>
                  <a:cubicBezTo>
                    <a:pt x="2591" y="5398"/>
                    <a:pt x="2819" y="6191"/>
                    <a:pt x="3063" y="6968"/>
                  </a:cubicBezTo>
                  <a:cubicBezTo>
                    <a:pt x="3078" y="7013"/>
                    <a:pt x="3109" y="7044"/>
                    <a:pt x="3139" y="7059"/>
                  </a:cubicBezTo>
                  <a:cubicBezTo>
                    <a:pt x="3276" y="7410"/>
                    <a:pt x="3368" y="7760"/>
                    <a:pt x="3444" y="8126"/>
                  </a:cubicBezTo>
                  <a:cubicBezTo>
                    <a:pt x="3307" y="8369"/>
                    <a:pt x="3185" y="8613"/>
                    <a:pt x="3109" y="8872"/>
                  </a:cubicBezTo>
                  <a:cubicBezTo>
                    <a:pt x="2057" y="9268"/>
                    <a:pt x="1052" y="9771"/>
                    <a:pt x="107" y="10350"/>
                  </a:cubicBezTo>
                  <a:cubicBezTo>
                    <a:pt x="16" y="10396"/>
                    <a:pt x="1" y="10487"/>
                    <a:pt x="31" y="10563"/>
                  </a:cubicBezTo>
                  <a:cubicBezTo>
                    <a:pt x="16" y="10594"/>
                    <a:pt x="1" y="10624"/>
                    <a:pt x="16" y="10670"/>
                  </a:cubicBezTo>
                  <a:cubicBezTo>
                    <a:pt x="138" y="11630"/>
                    <a:pt x="214" y="12605"/>
                    <a:pt x="381" y="13565"/>
                  </a:cubicBezTo>
                  <a:cubicBezTo>
                    <a:pt x="442" y="13961"/>
                    <a:pt x="747" y="14068"/>
                    <a:pt x="1113" y="14098"/>
                  </a:cubicBezTo>
                  <a:cubicBezTo>
                    <a:pt x="1291" y="14117"/>
                    <a:pt x="1470" y="14126"/>
                    <a:pt x="1649" y="14126"/>
                  </a:cubicBezTo>
                  <a:cubicBezTo>
                    <a:pt x="1897" y="14126"/>
                    <a:pt x="2145" y="14109"/>
                    <a:pt x="2393" y="14083"/>
                  </a:cubicBezTo>
                  <a:cubicBezTo>
                    <a:pt x="4008" y="13930"/>
                    <a:pt x="5562" y="13214"/>
                    <a:pt x="6598" y="11950"/>
                  </a:cubicBezTo>
                  <a:cubicBezTo>
                    <a:pt x="7085" y="11371"/>
                    <a:pt x="7451" y="10716"/>
                    <a:pt x="7649" y="9984"/>
                  </a:cubicBezTo>
                  <a:cubicBezTo>
                    <a:pt x="7862" y="9177"/>
                    <a:pt x="7862" y="8308"/>
                    <a:pt x="7695" y="7486"/>
                  </a:cubicBezTo>
                  <a:cubicBezTo>
                    <a:pt x="7527" y="6602"/>
                    <a:pt x="7177" y="5779"/>
                    <a:pt x="6765" y="4987"/>
                  </a:cubicBezTo>
                  <a:cubicBezTo>
                    <a:pt x="6400" y="4271"/>
                    <a:pt x="5973" y="3570"/>
                    <a:pt x="5501" y="2915"/>
                  </a:cubicBezTo>
                  <a:cubicBezTo>
                    <a:pt x="4526" y="1559"/>
                    <a:pt x="3215" y="325"/>
                    <a:pt x="1524" y="5"/>
                  </a:cubicBezTo>
                  <a:cubicBezTo>
                    <a:pt x="1510" y="2"/>
                    <a:pt x="1496" y="1"/>
                    <a:pt x="14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699;p35"/>
            <p:cNvSpPr/>
            <p:nvPr/>
          </p:nvSpPr>
          <p:spPr>
            <a:xfrm>
              <a:off x="3877400" y="3165075"/>
              <a:ext cx="163900" cy="121025"/>
            </a:xfrm>
            <a:custGeom>
              <a:avLst/>
              <a:gdLst/>
              <a:ahLst/>
              <a:cxnLst/>
              <a:rect l="l" t="t" r="r" b="b"/>
              <a:pathLst>
                <a:path w="6556" h="4841" extrusionOk="0">
                  <a:moveTo>
                    <a:pt x="1410" y="1"/>
                  </a:moveTo>
                  <a:cubicBezTo>
                    <a:pt x="1271" y="1"/>
                    <a:pt x="1149" y="186"/>
                    <a:pt x="1265" y="337"/>
                  </a:cubicBezTo>
                  <a:cubicBezTo>
                    <a:pt x="1539" y="642"/>
                    <a:pt x="1692" y="1038"/>
                    <a:pt x="1905" y="1388"/>
                  </a:cubicBezTo>
                  <a:cubicBezTo>
                    <a:pt x="1493" y="1219"/>
                    <a:pt x="1042" y="1126"/>
                    <a:pt x="591" y="1126"/>
                  </a:cubicBezTo>
                  <a:cubicBezTo>
                    <a:pt x="475" y="1126"/>
                    <a:pt x="359" y="1132"/>
                    <a:pt x="244" y="1144"/>
                  </a:cubicBezTo>
                  <a:cubicBezTo>
                    <a:pt x="10" y="1174"/>
                    <a:pt x="1" y="1527"/>
                    <a:pt x="217" y="1527"/>
                  </a:cubicBezTo>
                  <a:cubicBezTo>
                    <a:pt x="226" y="1527"/>
                    <a:pt x="235" y="1527"/>
                    <a:pt x="244" y="1525"/>
                  </a:cubicBezTo>
                  <a:cubicBezTo>
                    <a:pt x="364" y="1511"/>
                    <a:pt x="484" y="1503"/>
                    <a:pt x="603" y="1503"/>
                  </a:cubicBezTo>
                  <a:cubicBezTo>
                    <a:pt x="1227" y="1503"/>
                    <a:pt x="1838" y="1701"/>
                    <a:pt x="2362" y="2059"/>
                  </a:cubicBezTo>
                  <a:cubicBezTo>
                    <a:pt x="2391" y="2088"/>
                    <a:pt x="2426" y="2098"/>
                    <a:pt x="2460" y="2098"/>
                  </a:cubicBezTo>
                  <a:cubicBezTo>
                    <a:pt x="2479" y="2098"/>
                    <a:pt x="2498" y="2095"/>
                    <a:pt x="2514" y="2089"/>
                  </a:cubicBezTo>
                  <a:cubicBezTo>
                    <a:pt x="2758" y="2272"/>
                    <a:pt x="3032" y="2440"/>
                    <a:pt x="3307" y="2607"/>
                  </a:cubicBezTo>
                  <a:cubicBezTo>
                    <a:pt x="4327" y="3247"/>
                    <a:pt x="5272" y="3978"/>
                    <a:pt x="6156" y="4786"/>
                  </a:cubicBezTo>
                  <a:cubicBezTo>
                    <a:pt x="6194" y="4824"/>
                    <a:pt x="6238" y="4840"/>
                    <a:pt x="6280" y="4840"/>
                  </a:cubicBezTo>
                  <a:cubicBezTo>
                    <a:pt x="6425" y="4840"/>
                    <a:pt x="6556" y="4656"/>
                    <a:pt x="6415" y="4527"/>
                  </a:cubicBezTo>
                  <a:cubicBezTo>
                    <a:pt x="5546" y="3735"/>
                    <a:pt x="4617" y="3003"/>
                    <a:pt x="3611" y="2363"/>
                  </a:cubicBezTo>
                  <a:cubicBezTo>
                    <a:pt x="3154" y="2059"/>
                    <a:pt x="2651" y="1815"/>
                    <a:pt x="2332" y="1358"/>
                  </a:cubicBezTo>
                  <a:cubicBezTo>
                    <a:pt x="2057" y="931"/>
                    <a:pt x="1874" y="459"/>
                    <a:pt x="1539" y="63"/>
                  </a:cubicBezTo>
                  <a:cubicBezTo>
                    <a:pt x="1499" y="19"/>
                    <a:pt x="1454" y="1"/>
                    <a:pt x="14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700;p35"/>
            <p:cNvSpPr/>
            <p:nvPr/>
          </p:nvSpPr>
          <p:spPr>
            <a:xfrm>
              <a:off x="4144475" y="3194675"/>
              <a:ext cx="133875" cy="92000"/>
            </a:xfrm>
            <a:custGeom>
              <a:avLst/>
              <a:gdLst/>
              <a:ahLst/>
              <a:cxnLst/>
              <a:rect l="l" t="t" r="r" b="b"/>
              <a:pathLst>
                <a:path w="5355" h="3680" extrusionOk="0">
                  <a:moveTo>
                    <a:pt x="4609" y="0"/>
                  </a:moveTo>
                  <a:cubicBezTo>
                    <a:pt x="4582" y="0"/>
                    <a:pt x="4553" y="7"/>
                    <a:pt x="4523" y="21"/>
                  </a:cubicBezTo>
                  <a:cubicBezTo>
                    <a:pt x="3807" y="418"/>
                    <a:pt x="3228" y="1042"/>
                    <a:pt x="2908" y="1804"/>
                  </a:cubicBezTo>
                  <a:cubicBezTo>
                    <a:pt x="1948" y="2231"/>
                    <a:pt x="1034" y="2733"/>
                    <a:pt x="165" y="3328"/>
                  </a:cubicBezTo>
                  <a:cubicBezTo>
                    <a:pt x="0" y="3429"/>
                    <a:pt x="100" y="3680"/>
                    <a:pt x="262" y="3680"/>
                  </a:cubicBezTo>
                  <a:cubicBezTo>
                    <a:pt x="294" y="3680"/>
                    <a:pt x="328" y="3670"/>
                    <a:pt x="363" y="3648"/>
                  </a:cubicBezTo>
                  <a:cubicBezTo>
                    <a:pt x="1841" y="2657"/>
                    <a:pt x="3441" y="1880"/>
                    <a:pt x="5148" y="1347"/>
                  </a:cubicBezTo>
                  <a:cubicBezTo>
                    <a:pt x="5355" y="1278"/>
                    <a:pt x="5286" y="971"/>
                    <a:pt x="5102" y="971"/>
                  </a:cubicBezTo>
                  <a:cubicBezTo>
                    <a:pt x="5083" y="971"/>
                    <a:pt x="5062" y="974"/>
                    <a:pt x="5041" y="981"/>
                  </a:cubicBezTo>
                  <a:cubicBezTo>
                    <a:pt x="4508" y="1149"/>
                    <a:pt x="3974" y="1347"/>
                    <a:pt x="3456" y="1560"/>
                  </a:cubicBezTo>
                  <a:cubicBezTo>
                    <a:pt x="3761" y="1057"/>
                    <a:pt x="4188" y="646"/>
                    <a:pt x="4706" y="357"/>
                  </a:cubicBezTo>
                  <a:cubicBezTo>
                    <a:pt x="4889" y="252"/>
                    <a:pt x="4779" y="0"/>
                    <a:pt x="4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701;p35"/>
            <p:cNvSpPr/>
            <p:nvPr/>
          </p:nvSpPr>
          <p:spPr>
            <a:xfrm>
              <a:off x="3969950" y="3017475"/>
              <a:ext cx="24800" cy="124450"/>
            </a:xfrm>
            <a:custGeom>
              <a:avLst/>
              <a:gdLst/>
              <a:ahLst/>
              <a:cxnLst/>
              <a:rect l="l" t="t" r="r" b="b"/>
              <a:pathLst>
                <a:path w="992" h="4978" extrusionOk="0">
                  <a:moveTo>
                    <a:pt x="229" y="0"/>
                  </a:moveTo>
                  <a:cubicBezTo>
                    <a:pt x="115" y="0"/>
                    <a:pt x="1" y="91"/>
                    <a:pt x="46" y="238"/>
                  </a:cubicBezTo>
                  <a:cubicBezTo>
                    <a:pt x="519" y="1685"/>
                    <a:pt x="625" y="3240"/>
                    <a:pt x="336" y="4733"/>
                  </a:cubicBezTo>
                  <a:cubicBezTo>
                    <a:pt x="308" y="4880"/>
                    <a:pt x="431" y="4977"/>
                    <a:pt x="543" y="4977"/>
                  </a:cubicBezTo>
                  <a:cubicBezTo>
                    <a:pt x="615" y="4977"/>
                    <a:pt x="684" y="4936"/>
                    <a:pt x="702" y="4839"/>
                  </a:cubicBezTo>
                  <a:cubicBezTo>
                    <a:pt x="991" y="3270"/>
                    <a:pt x="900" y="1655"/>
                    <a:pt x="412" y="131"/>
                  </a:cubicBezTo>
                  <a:cubicBezTo>
                    <a:pt x="382" y="40"/>
                    <a:pt x="305" y="0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702;p35"/>
            <p:cNvSpPr/>
            <p:nvPr/>
          </p:nvSpPr>
          <p:spPr>
            <a:xfrm>
              <a:off x="4025550" y="3013750"/>
              <a:ext cx="20225" cy="97725"/>
            </a:xfrm>
            <a:custGeom>
              <a:avLst/>
              <a:gdLst/>
              <a:ahLst/>
              <a:cxnLst/>
              <a:rect l="l" t="t" r="r" b="b"/>
              <a:pathLst>
                <a:path w="809" h="3909" extrusionOk="0">
                  <a:moveTo>
                    <a:pt x="235" y="1"/>
                  </a:moveTo>
                  <a:cubicBezTo>
                    <a:pt x="119" y="1"/>
                    <a:pt x="0" y="95"/>
                    <a:pt x="47" y="235"/>
                  </a:cubicBezTo>
                  <a:cubicBezTo>
                    <a:pt x="382" y="1347"/>
                    <a:pt x="428" y="2535"/>
                    <a:pt x="169" y="3678"/>
                  </a:cubicBezTo>
                  <a:cubicBezTo>
                    <a:pt x="141" y="3815"/>
                    <a:pt x="257" y="3908"/>
                    <a:pt x="366" y="3908"/>
                  </a:cubicBezTo>
                  <a:cubicBezTo>
                    <a:pt x="439" y="3908"/>
                    <a:pt x="510" y="3867"/>
                    <a:pt x="534" y="3769"/>
                  </a:cubicBezTo>
                  <a:cubicBezTo>
                    <a:pt x="809" y="2566"/>
                    <a:pt x="763" y="1316"/>
                    <a:pt x="413" y="128"/>
                  </a:cubicBezTo>
                  <a:cubicBezTo>
                    <a:pt x="383" y="39"/>
                    <a:pt x="309" y="1"/>
                    <a:pt x="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703;p35"/>
            <p:cNvSpPr/>
            <p:nvPr/>
          </p:nvSpPr>
          <p:spPr>
            <a:xfrm>
              <a:off x="4129550" y="3019175"/>
              <a:ext cx="17175" cy="68675"/>
            </a:xfrm>
            <a:custGeom>
              <a:avLst/>
              <a:gdLst/>
              <a:ahLst/>
              <a:cxnLst/>
              <a:rect l="l" t="t" r="r" b="b"/>
              <a:pathLst>
                <a:path w="687" h="2747" extrusionOk="0">
                  <a:moveTo>
                    <a:pt x="225" y="1"/>
                  </a:moveTo>
                  <a:cubicBezTo>
                    <a:pt x="114" y="1"/>
                    <a:pt x="1" y="94"/>
                    <a:pt x="46" y="231"/>
                  </a:cubicBezTo>
                  <a:cubicBezTo>
                    <a:pt x="260" y="978"/>
                    <a:pt x="305" y="1739"/>
                    <a:pt x="199" y="2516"/>
                  </a:cubicBezTo>
                  <a:cubicBezTo>
                    <a:pt x="180" y="2653"/>
                    <a:pt x="305" y="2747"/>
                    <a:pt x="414" y="2747"/>
                  </a:cubicBezTo>
                  <a:cubicBezTo>
                    <a:pt x="486" y="2747"/>
                    <a:pt x="552" y="2705"/>
                    <a:pt x="564" y="2608"/>
                  </a:cubicBezTo>
                  <a:cubicBezTo>
                    <a:pt x="686" y="1785"/>
                    <a:pt x="641" y="947"/>
                    <a:pt x="397" y="140"/>
                  </a:cubicBezTo>
                  <a:cubicBezTo>
                    <a:pt x="372" y="42"/>
                    <a:pt x="299" y="1"/>
                    <a:pt x="2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704;p35"/>
            <p:cNvSpPr/>
            <p:nvPr/>
          </p:nvSpPr>
          <p:spPr>
            <a:xfrm>
              <a:off x="4171400" y="3021625"/>
              <a:ext cx="16825" cy="53325"/>
            </a:xfrm>
            <a:custGeom>
              <a:avLst/>
              <a:gdLst/>
              <a:ahLst/>
              <a:cxnLst/>
              <a:rect l="l" t="t" r="r" b="b"/>
              <a:pathLst>
                <a:path w="673" h="2133" extrusionOk="0">
                  <a:moveTo>
                    <a:pt x="264" y="1"/>
                  </a:moveTo>
                  <a:cubicBezTo>
                    <a:pt x="146" y="1"/>
                    <a:pt x="16" y="139"/>
                    <a:pt x="79" y="285"/>
                  </a:cubicBezTo>
                  <a:cubicBezTo>
                    <a:pt x="277" y="788"/>
                    <a:pt x="277" y="1352"/>
                    <a:pt x="64" y="1839"/>
                  </a:cubicBezTo>
                  <a:cubicBezTo>
                    <a:pt x="1" y="1997"/>
                    <a:pt x="132" y="2132"/>
                    <a:pt x="255" y="2132"/>
                  </a:cubicBezTo>
                  <a:cubicBezTo>
                    <a:pt x="311" y="2132"/>
                    <a:pt x="365" y="2104"/>
                    <a:pt x="399" y="2037"/>
                  </a:cubicBezTo>
                  <a:cubicBezTo>
                    <a:pt x="673" y="1413"/>
                    <a:pt x="673" y="727"/>
                    <a:pt x="399" y="103"/>
                  </a:cubicBezTo>
                  <a:cubicBezTo>
                    <a:pt x="370" y="30"/>
                    <a:pt x="318" y="1"/>
                    <a:pt x="2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705;p35"/>
            <p:cNvSpPr/>
            <p:nvPr/>
          </p:nvSpPr>
          <p:spPr>
            <a:xfrm>
              <a:off x="3987100" y="3097400"/>
              <a:ext cx="244950" cy="190150"/>
            </a:xfrm>
            <a:custGeom>
              <a:avLst/>
              <a:gdLst/>
              <a:ahLst/>
              <a:cxnLst/>
              <a:rect l="l" t="t" r="r" b="b"/>
              <a:pathLst>
                <a:path w="9798" h="7606" extrusionOk="0">
                  <a:moveTo>
                    <a:pt x="8355" y="1"/>
                  </a:moveTo>
                  <a:cubicBezTo>
                    <a:pt x="8249" y="1"/>
                    <a:pt x="8134" y="84"/>
                    <a:pt x="8152" y="210"/>
                  </a:cubicBezTo>
                  <a:lnTo>
                    <a:pt x="8136" y="210"/>
                  </a:lnTo>
                  <a:cubicBezTo>
                    <a:pt x="8045" y="225"/>
                    <a:pt x="7954" y="241"/>
                    <a:pt x="7877" y="256"/>
                  </a:cubicBezTo>
                  <a:cubicBezTo>
                    <a:pt x="7847" y="256"/>
                    <a:pt x="7832" y="271"/>
                    <a:pt x="7816" y="271"/>
                  </a:cubicBezTo>
                  <a:cubicBezTo>
                    <a:pt x="6415" y="545"/>
                    <a:pt x="4998" y="743"/>
                    <a:pt x="3566" y="865"/>
                  </a:cubicBezTo>
                  <a:cubicBezTo>
                    <a:pt x="2392" y="972"/>
                    <a:pt x="1174" y="1124"/>
                    <a:pt x="244" y="1901"/>
                  </a:cubicBezTo>
                  <a:cubicBezTo>
                    <a:pt x="183" y="1932"/>
                    <a:pt x="168" y="1993"/>
                    <a:pt x="183" y="2038"/>
                  </a:cubicBezTo>
                  <a:cubicBezTo>
                    <a:pt x="0" y="2252"/>
                    <a:pt x="61" y="2526"/>
                    <a:pt x="92" y="2785"/>
                  </a:cubicBezTo>
                  <a:cubicBezTo>
                    <a:pt x="138" y="3151"/>
                    <a:pt x="183" y="3516"/>
                    <a:pt x="229" y="3867"/>
                  </a:cubicBezTo>
                  <a:cubicBezTo>
                    <a:pt x="336" y="4568"/>
                    <a:pt x="442" y="5253"/>
                    <a:pt x="579" y="5939"/>
                  </a:cubicBezTo>
                  <a:cubicBezTo>
                    <a:pt x="503" y="6015"/>
                    <a:pt x="488" y="6167"/>
                    <a:pt x="610" y="6228"/>
                  </a:cubicBezTo>
                  <a:cubicBezTo>
                    <a:pt x="899" y="6365"/>
                    <a:pt x="1158" y="6548"/>
                    <a:pt x="1387" y="6777"/>
                  </a:cubicBezTo>
                  <a:cubicBezTo>
                    <a:pt x="1554" y="6944"/>
                    <a:pt x="1676" y="7234"/>
                    <a:pt x="1890" y="7386"/>
                  </a:cubicBezTo>
                  <a:cubicBezTo>
                    <a:pt x="1902" y="7471"/>
                    <a:pt x="1982" y="7556"/>
                    <a:pt x="2091" y="7556"/>
                  </a:cubicBezTo>
                  <a:cubicBezTo>
                    <a:pt x="2119" y="7556"/>
                    <a:pt x="2148" y="7551"/>
                    <a:pt x="2179" y="7539"/>
                  </a:cubicBezTo>
                  <a:cubicBezTo>
                    <a:pt x="2343" y="7464"/>
                    <a:pt x="2521" y="7426"/>
                    <a:pt x="2699" y="7426"/>
                  </a:cubicBezTo>
                  <a:cubicBezTo>
                    <a:pt x="2886" y="7426"/>
                    <a:pt x="3074" y="7468"/>
                    <a:pt x="3246" y="7554"/>
                  </a:cubicBezTo>
                  <a:cubicBezTo>
                    <a:pt x="3272" y="7572"/>
                    <a:pt x="3299" y="7579"/>
                    <a:pt x="3326" y="7579"/>
                  </a:cubicBezTo>
                  <a:cubicBezTo>
                    <a:pt x="3345" y="7579"/>
                    <a:pt x="3364" y="7575"/>
                    <a:pt x="3383" y="7569"/>
                  </a:cubicBezTo>
                  <a:cubicBezTo>
                    <a:pt x="3416" y="7591"/>
                    <a:pt x="3450" y="7605"/>
                    <a:pt x="3489" y="7605"/>
                  </a:cubicBezTo>
                  <a:cubicBezTo>
                    <a:pt x="3504" y="7605"/>
                    <a:pt x="3519" y="7604"/>
                    <a:pt x="3535" y="7600"/>
                  </a:cubicBezTo>
                  <a:cubicBezTo>
                    <a:pt x="3935" y="7508"/>
                    <a:pt x="4338" y="7475"/>
                    <a:pt x="4741" y="7475"/>
                  </a:cubicBezTo>
                  <a:cubicBezTo>
                    <a:pt x="5275" y="7475"/>
                    <a:pt x="5809" y="7532"/>
                    <a:pt x="6339" y="7584"/>
                  </a:cubicBezTo>
                  <a:cubicBezTo>
                    <a:pt x="6348" y="7585"/>
                    <a:pt x="6356" y="7586"/>
                    <a:pt x="6365" y="7586"/>
                  </a:cubicBezTo>
                  <a:cubicBezTo>
                    <a:pt x="6469" y="7586"/>
                    <a:pt x="6521" y="7501"/>
                    <a:pt x="6521" y="7417"/>
                  </a:cubicBezTo>
                  <a:cubicBezTo>
                    <a:pt x="7039" y="7127"/>
                    <a:pt x="7573" y="6838"/>
                    <a:pt x="8106" y="6533"/>
                  </a:cubicBezTo>
                  <a:cubicBezTo>
                    <a:pt x="8578" y="6274"/>
                    <a:pt x="9111" y="6045"/>
                    <a:pt x="9477" y="5634"/>
                  </a:cubicBezTo>
                  <a:cubicBezTo>
                    <a:pt x="9569" y="5543"/>
                    <a:pt x="9538" y="5436"/>
                    <a:pt x="9477" y="5375"/>
                  </a:cubicBezTo>
                  <a:cubicBezTo>
                    <a:pt x="9523" y="5284"/>
                    <a:pt x="9553" y="5192"/>
                    <a:pt x="9599" y="5116"/>
                  </a:cubicBezTo>
                  <a:cubicBezTo>
                    <a:pt x="9706" y="5101"/>
                    <a:pt x="9797" y="5009"/>
                    <a:pt x="9767" y="4888"/>
                  </a:cubicBezTo>
                  <a:cubicBezTo>
                    <a:pt x="9355" y="3303"/>
                    <a:pt x="8944" y="1718"/>
                    <a:pt x="8517" y="134"/>
                  </a:cubicBezTo>
                  <a:cubicBezTo>
                    <a:pt x="8499" y="40"/>
                    <a:pt x="8429" y="1"/>
                    <a:pt x="83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706;p35"/>
            <p:cNvSpPr/>
            <p:nvPr/>
          </p:nvSpPr>
          <p:spPr>
            <a:xfrm>
              <a:off x="4008425" y="3114750"/>
              <a:ext cx="196950" cy="51150"/>
            </a:xfrm>
            <a:custGeom>
              <a:avLst/>
              <a:gdLst/>
              <a:ahLst/>
              <a:cxnLst/>
              <a:rect l="l" t="t" r="r" b="b"/>
              <a:pathLst>
                <a:path w="7878" h="2046" extrusionOk="0">
                  <a:moveTo>
                    <a:pt x="7501" y="1"/>
                  </a:moveTo>
                  <a:cubicBezTo>
                    <a:pt x="7489" y="1"/>
                    <a:pt x="7478" y="2"/>
                    <a:pt x="7466" y="4"/>
                  </a:cubicBezTo>
                  <a:lnTo>
                    <a:pt x="3276" y="796"/>
                  </a:lnTo>
                  <a:lnTo>
                    <a:pt x="1204" y="1177"/>
                  </a:lnTo>
                  <a:cubicBezTo>
                    <a:pt x="1037" y="1223"/>
                    <a:pt x="854" y="1253"/>
                    <a:pt x="686" y="1283"/>
                  </a:cubicBezTo>
                  <a:cubicBezTo>
                    <a:pt x="549" y="1299"/>
                    <a:pt x="397" y="1314"/>
                    <a:pt x="275" y="1390"/>
                  </a:cubicBezTo>
                  <a:cubicBezTo>
                    <a:pt x="62" y="1512"/>
                    <a:pt x="1" y="1771"/>
                    <a:pt x="168" y="1954"/>
                  </a:cubicBezTo>
                  <a:cubicBezTo>
                    <a:pt x="215" y="2000"/>
                    <a:pt x="261" y="2020"/>
                    <a:pt x="308" y="2020"/>
                  </a:cubicBezTo>
                  <a:cubicBezTo>
                    <a:pt x="322" y="2020"/>
                    <a:pt x="337" y="2018"/>
                    <a:pt x="351" y="2015"/>
                  </a:cubicBezTo>
                  <a:cubicBezTo>
                    <a:pt x="381" y="2030"/>
                    <a:pt x="412" y="2045"/>
                    <a:pt x="473" y="2045"/>
                  </a:cubicBezTo>
                  <a:cubicBezTo>
                    <a:pt x="1875" y="1878"/>
                    <a:pt x="3261" y="1649"/>
                    <a:pt x="4632" y="1360"/>
                  </a:cubicBezTo>
                  <a:cubicBezTo>
                    <a:pt x="4983" y="1299"/>
                    <a:pt x="5303" y="1223"/>
                    <a:pt x="5638" y="1131"/>
                  </a:cubicBezTo>
                  <a:cubicBezTo>
                    <a:pt x="5668" y="1116"/>
                    <a:pt x="5699" y="1116"/>
                    <a:pt x="5729" y="1101"/>
                  </a:cubicBezTo>
                  <a:lnTo>
                    <a:pt x="5775" y="1101"/>
                  </a:lnTo>
                  <a:cubicBezTo>
                    <a:pt x="6004" y="1024"/>
                    <a:pt x="6247" y="964"/>
                    <a:pt x="6476" y="903"/>
                  </a:cubicBezTo>
                  <a:cubicBezTo>
                    <a:pt x="6887" y="796"/>
                    <a:pt x="7878" y="826"/>
                    <a:pt x="7695" y="141"/>
                  </a:cubicBezTo>
                  <a:cubicBezTo>
                    <a:pt x="7668" y="47"/>
                    <a:pt x="7583" y="1"/>
                    <a:pt x="7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707;p35"/>
            <p:cNvSpPr/>
            <p:nvPr/>
          </p:nvSpPr>
          <p:spPr>
            <a:xfrm>
              <a:off x="3989375" y="3096875"/>
              <a:ext cx="213750" cy="184675"/>
            </a:xfrm>
            <a:custGeom>
              <a:avLst/>
              <a:gdLst/>
              <a:ahLst/>
              <a:cxnLst/>
              <a:rect l="l" t="t" r="r" b="b"/>
              <a:pathLst>
                <a:path w="8550" h="7387" extrusionOk="0">
                  <a:moveTo>
                    <a:pt x="7997" y="1"/>
                  </a:moveTo>
                  <a:cubicBezTo>
                    <a:pt x="7988" y="1"/>
                    <a:pt x="7979" y="1"/>
                    <a:pt x="7969" y="3"/>
                  </a:cubicBezTo>
                  <a:cubicBezTo>
                    <a:pt x="6766" y="201"/>
                    <a:pt x="5577" y="399"/>
                    <a:pt x="4389" y="612"/>
                  </a:cubicBezTo>
                  <a:cubicBezTo>
                    <a:pt x="3779" y="719"/>
                    <a:pt x="3185" y="841"/>
                    <a:pt x="2576" y="947"/>
                  </a:cubicBezTo>
                  <a:cubicBezTo>
                    <a:pt x="2042" y="1054"/>
                    <a:pt x="1479" y="1115"/>
                    <a:pt x="961" y="1313"/>
                  </a:cubicBezTo>
                  <a:cubicBezTo>
                    <a:pt x="565" y="1450"/>
                    <a:pt x="16" y="1724"/>
                    <a:pt x="1" y="2227"/>
                  </a:cubicBezTo>
                  <a:cubicBezTo>
                    <a:pt x="1" y="2715"/>
                    <a:pt x="549" y="2882"/>
                    <a:pt x="945" y="2928"/>
                  </a:cubicBezTo>
                  <a:cubicBezTo>
                    <a:pt x="1072" y="2943"/>
                    <a:pt x="1201" y="2950"/>
                    <a:pt x="1330" y="2950"/>
                  </a:cubicBezTo>
                  <a:cubicBezTo>
                    <a:pt x="1589" y="2950"/>
                    <a:pt x="1849" y="2923"/>
                    <a:pt x="2103" y="2882"/>
                  </a:cubicBezTo>
                  <a:cubicBezTo>
                    <a:pt x="2240" y="4330"/>
                    <a:pt x="2408" y="5762"/>
                    <a:pt x="2591" y="7209"/>
                  </a:cubicBezTo>
                  <a:cubicBezTo>
                    <a:pt x="2606" y="7325"/>
                    <a:pt x="2712" y="7386"/>
                    <a:pt x="2809" y="7386"/>
                  </a:cubicBezTo>
                  <a:cubicBezTo>
                    <a:pt x="2902" y="7386"/>
                    <a:pt x="2987" y="7329"/>
                    <a:pt x="2972" y="7209"/>
                  </a:cubicBezTo>
                  <a:cubicBezTo>
                    <a:pt x="2789" y="5747"/>
                    <a:pt x="2621" y="4284"/>
                    <a:pt x="2484" y="2821"/>
                  </a:cubicBezTo>
                  <a:cubicBezTo>
                    <a:pt x="2515" y="2821"/>
                    <a:pt x="2560" y="2806"/>
                    <a:pt x="2606" y="2806"/>
                  </a:cubicBezTo>
                  <a:cubicBezTo>
                    <a:pt x="3200" y="2699"/>
                    <a:pt x="3779" y="2593"/>
                    <a:pt x="4374" y="2486"/>
                  </a:cubicBezTo>
                  <a:cubicBezTo>
                    <a:pt x="5684" y="2257"/>
                    <a:pt x="7009" y="2014"/>
                    <a:pt x="8335" y="1785"/>
                  </a:cubicBezTo>
                  <a:cubicBezTo>
                    <a:pt x="8550" y="1742"/>
                    <a:pt x="8482" y="1416"/>
                    <a:pt x="8269" y="1416"/>
                  </a:cubicBezTo>
                  <a:cubicBezTo>
                    <a:pt x="8256" y="1416"/>
                    <a:pt x="8242" y="1417"/>
                    <a:pt x="8228" y="1420"/>
                  </a:cubicBezTo>
                  <a:cubicBezTo>
                    <a:pt x="7162" y="1618"/>
                    <a:pt x="6080" y="1800"/>
                    <a:pt x="4998" y="1998"/>
                  </a:cubicBezTo>
                  <a:cubicBezTo>
                    <a:pt x="3962" y="2181"/>
                    <a:pt x="2911" y="2410"/>
                    <a:pt x="1860" y="2547"/>
                  </a:cubicBezTo>
                  <a:cubicBezTo>
                    <a:pt x="1681" y="2569"/>
                    <a:pt x="1503" y="2583"/>
                    <a:pt x="1318" y="2583"/>
                  </a:cubicBezTo>
                  <a:cubicBezTo>
                    <a:pt x="1251" y="2583"/>
                    <a:pt x="1182" y="2582"/>
                    <a:pt x="1113" y="2577"/>
                  </a:cubicBezTo>
                  <a:cubicBezTo>
                    <a:pt x="915" y="2562"/>
                    <a:pt x="595" y="2532"/>
                    <a:pt x="458" y="2379"/>
                  </a:cubicBezTo>
                  <a:cubicBezTo>
                    <a:pt x="92" y="1983"/>
                    <a:pt x="1113" y="1648"/>
                    <a:pt x="1342" y="1587"/>
                  </a:cubicBezTo>
                  <a:cubicBezTo>
                    <a:pt x="1829" y="1450"/>
                    <a:pt x="2332" y="1374"/>
                    <a:pt x="2835" y="1282"/>
                  </a:cubicBezTo>
                  <a:cubicBezTo>
                    <a:pt x="3368" y="1176"/>
                    <a:pt x="3916" y="1084"/>
                    <a:pt x="4450" y="978"/>
                  </a:cubicBezTo>
                  <a:cubicBezTo>
                    <a:pt x="5653" y="764"/>
                    <a:pt x="6857" y="566"/>
                    <a:pt x="8061" y="368"/>
                  </a:cubicBezTo>
                  <a:cubicBezTo>
                    <a:pt x="8294" y="324"/>
                    <a:pt x="8206" y="1"/>
                    <a:pt x="79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708;p35"/>
            <p:cNvSpPr/>
            <p:nvPr/>
          </p:nvSpPr>
          <p:spPr>
            <a:xfrm>
              <a:off x="3885025" y="2471875"/>
              <a:ext cx="447575" cy="548325"/>
            </a:xfrm>
            <a:custGeom>
              <a:avLst/>
              <a:gdLst/>
              <a:ahLst/>
              <a:cxnLst/>
              <a:rect l="l" t="t" r="r" b="b"/>
              <a:pathLst>
                <a:path w="17903" h="21933" extrusionOk="0">
                  <a:moveTo>
                    <a:pt x="4083" y="0"/>
                  </a:moveTo>
                  <a:cubicBezTo>
                    <a:pt x="3474" y="717"/>
                    <a:pt x="1417" y="854"/>
                    <a:pt x="1417" y="854"/>
                  </a:cubicBezTo>
                  <a:cubicBezTo>
                    <a:pt x="1417" y="854"/>
                    <a:pt x="1387" y="2073"/>
                    <a:pt x="1752" y="3627"/>
                  </a:cubicBezTo>
                  <a:cubicBezTo>
                    <a:pt x="2133" y="5165"/>
                    <a:pt x="884" y="7314"/>
                    <a:pt x="442" y="8472"/>
                  </a:cubicBezTo>
                  <a:cubicBezTo>
                    <a:pt x="0" y="9630"/>
                    <a:pt x="15" y="10742"/>
                    <a:pt x="183" y="11488"/>
                  </a:cubicBezTo>
                  <a:cubicBezTo>
                    <a:pt x="335" y="12220"/>
                    <a:pt x="1493" y="14993"/>
                    <a:pt x="1448" y="15633"/>
                  </a:cubicBezTo>
                  <a:cubicBezTo>
                    <a:pt x="1387" y="16272"/>
                    <a:pt x="1448" y="16806"/>
                    <a:pt x="1448" y="16806"/>
                  </a:cubicBezTo>
                  <a:cubicBezTo>
                    <a:pt x="3063" y="17948"/>
                    <a:pt x="4662" y="18604"/>
                    <a:pt x="6155" y="18908"/>
                  </a:cubicBezTo>
                  <a:cubicBezTo>
                    <a:pt x="6186" y="19533"/>
                    <a:pt x="6216" y="20158"/>
                    <a:pt x="6232" y="20782"/>
                  </a:cubicBezTo>
                  <a:cubicBezTo>
                    <a:pt x="6247" y="21056"/>
                    <a:pt x="6216" y="21346"/>
                    <a:pt x="6491" y="21498"/>
                  </a:cubicBezTo>
                  <a:cubicBezTo>
                    <a:pt x="6734" y="21651"/>
                    <a:pt x="7024" y="21742"/>
                    <a:pt x="7283" y="21803"/>
                  </a:cubicBezTo>
                  <a:cubicBezTo>
                    <a:pt x="7606" y="21890"/>
                    <a:pt x="7935" y="21933"/>
                    <a:pt x="8263" y="21933"/>
                  </a:cubicBezTo>
                  <a:cubicBezTo>
                    <a:pt x="8506" y="21933"/>
                    <a:pt x="8749" y="21909"/>
                    <a:pt x="8989" y="21864"/>
                  </a:cubicBezTo>
                  <a:cubicBezTo>
                    <a:pt x="9218" y="21818"/>
                    <a:pt x="9507" y="21788"/>
                    <a:pt x="9644" y="21575"/>
                  </a:cubicBezTo>
                  <a:cubicBezTo>
                    <a:pt x="9766" y="21346"/>
                    <a:pt x="9690" y="20980"/>
                    <a:pt x="9690" y="20737"/>
                  </a:cubicBezTo>
                  <a:cubicBezTo>
                    <a:pt x="9675" y="20158"/>
                    <a:pt x="9660" y="19579"/>
                    <a:pt x="9644" y="19000"/>
                  </a:cubicBezTo>
                  <a:cubicBezTo>
                    <a:pt x="12661" y="18543"/>
                    <a:pt x="15008" y="16760"/>
                    <a:pt x="16044" y="15160"/>
                  </a:cubicBezTo>
                  <a:cubicBezTo>
                    <a:pt x="17902" y="12250"/>
                    <a:pt x="16409" y="9751"/>
                    <a:pt x="16409" y="9751"/>
                  </a:cubicBezTo>
                  <a:cubicBezTo>
                    <a:pt x="17308" y="2865"/>
                    <a:pt x="13636" y="534"/>
                    <a:pt x="13636" y="534"/>
                  </a:cubicBezTo>
                  <a:cubicBezTo>
                    <a:pt x="13394" y="635"/>
                    <a:pt x="13052" y="674"/>
                    <a:pt x="12666" y="674"/>
                  </a:cubicBezTo>
                  <a:cubicBezTo>
                    <a:pt x="11301" y="674"/>
                    <a:pt x="9385" y="183"/>
                    <a:pt x="9385" y="183"/>
                  </a:cubicBezTo>
                  <a:cubicBezTo>
                    <a:pt x="8914" y="482"/>
                    <a:pt x="8255" y="587"/>
                    <a:pt x="7560" y="587"/>
                  </a:cubicBezTo>
                  <a:cubicBezTo>
                    <a:pt x="5919" y="587"/>
                    <a:pt x="4083" y="0"/>
                    <a:pt x="40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709;p35"/>
            <p:cNvSpPr/>
            <p:nvPr/>
          </p:nvSpPr>
          <p:spPr>
            <a:xfrm>
              <a:off x="3944825" y="2738325"/>
              <a:ext cx="93725" cy="87225"/>
            </a:xfrm>
            <a:custGeom>
              <a:avLst/>
              <a:gdLst/>
              <a:ahLst/>
              <a:cxnLst/>
              <a:rect l="l" t="t" r="r" b="b"/>
              <a:pathLst>
                <a:path w="3749" h="3489" extrusionOk="0">
                  <a:moveTo>
                    <a:pt x="1869" y="0"/>
                  </a:moveTo>
                  <a:cubicBezTo>
                    <a:pt x="1033" y="0"/>
                    <a:pt x="290" y="604"/>
                    <a:pt x="153" y="1455"/>
                  </a:cubicBezTo>
                  <a:cubicBezTo>
                    <a:pt x="0" y="2415"/>
                    <a:pt x="640" y="3314"/>
                    <a:pt x="1600" y="3466"/>
                  </a:cubicBezTo>
                  <a:cubicBezTo>
                    <a:pt x="1692" y="3481"/>
                    <a:pt x="1784" y="3488"/>
                    <a:pt x="1874" y="3488"/>
                  </a:cubicBezTo>
                  <a:cubicBezTo>
                    <a:pt x="2713" y="3488"/>
                    <a:pt x="3458" y="2871"/>
                    <a:pt x="3596" y="2019"/>
                  </a:cubicBezTo>
                  <a:cubicBezTo>
                    <a:pt x="3748" y="1074"/>
                    <a:pt x="3108" y="175"/>
                    <a:pt x="2148" y="23"/>
                  </a:cubicBezTo>
                  <a:cubicBezTo>
                    <a:pt x="2055" y="8"/>
                    <a:pt x="1962" y="0"/>
                    <a:pt x="18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710;p35"/>
            <p:cNvSpPr/>
            <p:nvPr/>
          </p:nvSpPr>
          <p:spPr>
            <a:xfrm>
              <a:off x="4201550" y="2738550"/>
              <a:ext cx="96000" cy="87175"/>
            </a:xfrm>
            <a:custGeom>
              <a:avLst/>
              <a:gdLst/>
              <a:ahLst/>
              <a:cxnLst/>
              <a:rect l="l" t="t" r="r" b="b"/>
              <a:pathLst>
                <a:path w="3840" h="3487" extrusionOk="0">
                  <a:moveTo>
                    <a:pt x="1927" y="0"/>
                  </a:moveTo>
                  <a:cubicBezTo>
                    <a:pt x="1136" y="0"/>
                    <a:pt x="412" y="540"/>
                    <a:pt x="229" y="1339"/>
                  </a:cubicBezTo>
                  <a:cubicBezTo>
                    <a:pt x="0" y="2284"/>
                    <a:pt x="579" y="3213"/>
                    <a:pt x="1524" y="3442"/>
                  </a:cubicBezTo>
                  <a:cubicBezTo>
                    <a:pt x="1654" y="3472"/>
                    <a:pt x="1784" y="3486"/>
                    <a:pt x="1913" y="3486"/>
                  </a:cubicBezTo>
                  <a:cubicBezTo>
                    <a:pt x="2704" y="3486"/>
                    <a:pt x="3428" y="2946"/>
                    <a:pt x="3611" y="2147"/>
                  </a:cubicBezTo>
                  <a:cubicBezTo>
                    <a:pt x="3840" y="1202"/>
                    <a:pt x="3261" y="273"/>
                    <a:pt x="2316" y="44"/>
                  </a:cubicBezTo>
                  <a:cubicBezTo>
                    <a:pt x="2186" y="14"/>
                    <a:pt x="2055" y="0"/>
                    <a:pt x="19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711;p35"/>
            <p:cNvSpPr/>
            <p:nvPr/>
          </p:nvSpPr>
          <p:spPr>
            <a:xfrm>
              <a:off x="3960050" y="2652600"/>
              <a:ext cx="77725" cy="74600"/>
            </a:xfrm>
            <a:custGeom>
              <a:avLst/>
              <a:gdLst/>
              <a:ahLst/>
              <a:cxnLst/>
              <a:rect l="l" t="t" r="r" b="b"/>
              <a:pathLst>
                <a:path w="3109" h="2984" extrusionOk="0">
                  <a:moveTo>
                    <a:pt x="1395" y="1"/>
                  </a:moveTo>
                  <a:cubicBezTo>
                    <a:pt x="1174" y="1"/>
                    <a:pt x="956" y="70"/>
                    <a:pt x="762" y="237"/>
                  </a:cubicBezTo>
                  <a:cubicBezTo>
                    <a:pt x="701" y="283"/>
                    <a:pt x="641" y="344"/>
                    <a:pt x="580" y="420"/>
                  </a:cubicBezTo>
                  <a:cubicBezTo>
                    <a:pt x="442" y="511"/>
                    <a:pt x="305" y="618"/>
                    <a:pt x="214" y="786"/>
                  </a:cubicBezTo>
                  <a:cubicBezTo>
                    <a:pt x="31" y="1060"/>
                    <a:pt x="1" y="1410"/>
                    <a:pt x="46" y="1715"/>
                  </a:cubicBezTo>
                  <a:cubicBezTo>
                    <a:pt x="153" y="2309"/>
                    <a:pt x="625" y="2827"/>
                    <a:pt x="1204" y="2949"/>
                  </a:cubicBezTo>
                  <a:cubicBezTo>
                    <a:pt x="1311" y="2972"/>
                    <a:pt x="1419" y="2984"/>
                    <a:pt x="1527" y="2984"/>
                  </a:cubicBezTo>
                  <a:cubicBezTo>
                    <a:pt x="2051" y="2984"/>
                    <a:pt x="2564" y="2713"/>
                    <a:pt x="2804" y="2233"/>
                  </a:cubicBezTo>
                  <a:cubicBezTo>
                    <a:pt x="3109" y="1654"/>
                    <a:pt x="2956" y="999"/>
                    <a:pt x="2515" y="542"/>
                  </a:cubicBezTo>
                  <a:cubicBezTo>
                    <a:pt x="2219" y="236"/>
                    <a:pt x="1802" y="1"/>
                    <a:pt x="1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712;p35"/>
            <p:cNvSpPr/>
            <p:nvPr/>
          </p:nvSpPr>
          <p:spPr>
            <a:xfrm>
              <a:off x="4212200" y="2652600"/>
              <a:ext cx="77725" cy="74600"/>
            </a:xfrm>
            <a:custGeom>
              <a:avLst/>
              <a:gdLst/>
              <a:ahLst/>
              <a:cxnLst/>
              <a:rect l="l" t="t" r="r" b="b"/>
              <a:pathLst>
                <a:path w="3109" h="2984" extrusionOk="0">
                  <a:moveTo>
                    <a:pt x="1395" y="1"/>
                  </a:moveTo>
                  <a:cubicBezTo>
                    <a:pt x="1174" y="1"/>
                    <a:pt x="956" y="70"/>
                    <a:pt x="763" y="237"/>
                  </a:cubicBezTo>
                  <a:cubicBezTo>
                    <a:pt x="686" y="283"/>
                    <a:pt x="641" y="344"/>
                    <a:pt x="580" y="420"/>
                  </a:cubicBezTo>
                  <a:cubicBezTo>
                    <a:pt x="427" y="511"/>
                    <a:pt x="306" y="618"/>
                    <a:pt x="214" y="786"/>
                  </a:cubicBezTo>
                  <a:cubicBezTo>
                    <a:pt x="31" y="1060"/>
                    <a:pt x="1" y="1410"/>
                    <a:pt x="47" y="1715"/>
                  </a:cubicBezTo>
                  <a:cubicBezTo>
                    <a:pt x="153" y="2309"/>
                    <a:pt x="625" y="2827"/>
                    <a:pt x="1204" y="2949"/>
                  </a:cubicBezTo>
                  <a:cubicBezTo>
                    <a:pt x="1311" y="2972"/>
                    <a:pt x="1419" y="2984"/>
                    <a:pt x="1526" y="2984"/>
                  </a:cubicBezTo>
                  <a:cubicBezTo>
                    <a:pt x="2047" y="2984"/>
                    <a:pt x="2551" y="2713"/>
                    <a:pt x="2804" y="2233"/>
                  </a:cubicBezTo>
                  <a:cubicBezTo>
                    <a:pt x="3109" y="1654"/>
                    <a:pt x="2957" y="999"/>
                    <a:pt x="2500" y="542"/>
                  </a:cubicBezTo>
                  <a:cubicBezTo>
                    <a:pt x="2214" y="236"/>
                    <a:pt x="1800" y="1"/>
                    <a:pt x="1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713;p35"/>
            <p:cNvSpPr/>
            <p:nvPr/>
          </p:nvSpPr>
          <p:spPr>
            <a:xfrm>
              <a:off x="4108600" y="2662325"/>
              <a:ext cx="34300" cy="83450"/>
            </a:xfrm>
            <a:custGeom>
              <a:avLst/>
              <a:gdLst/>
              <a:ahLst/>
              <a:cxnLst/>
              <a:rect l="l" t="t" r="r" b="b"/>
              <a:pathLst>
                <a:path w="1372" h="3338" extrusionOk="0">
                  <a:moveTo>
                    <a:pt x="462" y="0"/>
                  </a:moveTo>
                  <a:cubicBezTo>
                    <a:pt x="370" y="0"/>
                    <a:pt x="275" y="61"/>
                    <a:pt x="260" y="183"/>
                  </a:cubicBezTo>
                  <a:cubicBezTo>
                    <a:pt x="260" y="198"/>
                    <a:pt x="260" y="214"/>
                    <a:pt x="260" y="229"/>
                  </a:cubicBezTo>
                  <a:cubicBezTo>
                    <a:pt x="244" y="259"/>
                    <a:pt x="244" y="305"/>
                    <a:pt x="260" y="351"/>
                  </a:cubicBezTo>
                  <a:cubicBezTo>
                    <a:pt x="260" y="397"/>
                    <a:pt x="260" y="427"/>
                    <a:pt x="260" y="473"/>
                  </a:cubicBezTo>
                  <a:cubicBezTo>
                    <a:pt x="260" y="564"/>
                    <a:pt x="260" y="656"/>
                    <a:pt x="260" y="747"/>
                  </a:cubicBezTo>
                  <a:cubicBezTo>
                    <a:pt x="260" y="915"/>
                    <a:pt x="229" y="1097"/>
                    <a:pt x="290" y="1250"/>
                  </a:cubicBezTo>
                  <a:cubicBezTo>
                    <a:pt x="366" y="1494"/>
                    <a:pt x="625" y="1585"/>
                    <a:pt x="762" y="1783"/>
                  </a:cubicBezTo>
                  <a:cubicBezTo>
                    <a:pt x="1098" y="2240"/>
                    <a:pt x="854" y="2941"/>
                    <a:pt x="244" y="2956"/>
                  </a:cubicBezTo>
                  <a:cubicBezTo>
                    <a:pt x="1" y="2956"/>
                    <a:pt x="1" y="3337"/>
                    <a:pt x="244" y="3337"/>
                  </a:cubicBezTo>
                  <a:cubicBezTo>
                    <a:pt x="884" y="3322"/>
                    <a:pt x="1372" y="2728"/>
                    <a:pt x="1280" y="2088"/>
                  </a:cubicBezTo>
                  <a:cubicBezTo>
                    <a:pt x="1235" y="1783"/>
                    <a:pt x="1067" y="1524"/>
                    <a:pt x="839" y="1326"/>
                  </a:cubicBezTo>
                  <a:cubicBezTo>
                    <a:pt x="778" y="1280"/>
                    <a:pt x="701" y="1235"/>
                    <a:pt x="656" y="1174"/>
                  </a:cubicBezTo>
                  <a:cubicBezTo>
                    <a:pt x="610" y="1082"/>
                    <a:pt x="625" y="945"/>
                    <a:pt x="625" y="854"/>
                  </a:cubicBezTo>
                  <a:lnTo>
                    <a:pt x="625" y="838"/>
                  </a:lnTo>
                  <a:cubicBezTo>
                    <a:pt x="656" y="823"/>
                    <a:pt x="656" y="793"/>
                    <a:pt x="671" y="762"/>
                  </a:cubicBezTo>
                  <a:cubicBezTo>
                    <a:pt x="686" y="610"/>
                    <a:pt x="686" y="458"/>
                    <a:pt x="641" y="305"/>
                  </a:cubicBezTo>
                  <a:cubicBezTo>
                    <a:pt x="641" y="259"/>
                    <a:pt x="641" y="229"/>
                    <a:pt x="641" y="183"/>
                  </a:cubicBezTo>
                  <a:cubicBezTo>
                    <a:pt x="641" y="61"/>
                    <a:pt x="553" y="0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714;p35"/>
            <p:cNvSpPr/>
            <p:nvPr/>
          </p:nvSpPr>
          <p:spPr>
            <a:xfrm>
              <a:off x="4054375" y="2766150"/>
              <a:ext cx="111425" cy="31275"/>
            </a:xfrm>
            <a:custGeom>
              <a:avLst/>
              <a:gdLst/>
              <a:ahLst/>
              <a:cxnLst/>
              <a:rect l="l" t="t" r="r" b="b"/>
              <a:pathLst>
                <a:path w="4457" h="1251" extrusionOk="0">
                  <a:moveTo>
                    <a:pt x="282" y="0"/>
                  </a:moveTo>
                  <a:cubicBezTo>
                    <a:pt x="136" y="0"/>
                    <a:pt x="1" y="196"/>
                    <a:pt x="143" y="327"/>
                  </a:cubicBezTo>
                  <a:cubicBezTo>
                    <a:pt x="722" y="875"/>
                    <a:pt x="1484" y="1195"/>
                    <a:pt x="2292" y="1241"/>
                  </a:cubicBezTo>
                  <a:cubicBezTo>
                    <a:pt x="2368" y="1247"/>
                    <a:pt x="2445" y="1250"/>
                    <a:pt x="2523" y="1250"/>
                  </a:cubicBezTo>
                  <a:cubicBezTo>
                    <a:pt x="2835" y="1250"/>
                    <a:pt x="3157" y="1201"/>
                    <a:pt x="3449" y="1104"/>
                  </a:cubicBezTo>
                  <a:cubicBezTo>
                    <a:pt x="3800" y="997"/>
                    <a:pt x="4226" y="830"/>
                    <a:pt x="4394" y="479"/>
                  </a:cubicBezTo>
                  <a:cubicBezTo>
                    <a:pt x="4457" y="322"/>
                    <a:pt x="4318" y="186"/>
                    <a:pt x="4196" y="186"/>
                  </a:cubicBezTo>
                  <a:cubicBezTo>
                    <a:pt x="4140" y="186"/>
                    <a:pt x="4087" y="214"/>
                    <a:pt x="4059" y="281"/>
                  </a:cubicBezTo>
                  <a:cubicBezTo>
                    <a:pt x="3937" y="586"/>
                    <a:pt x="3541" y="692"/>
                    <a:pt x="3251" y="784"/>
                  </a:cubicBezTo>
                  <a:cubicBezTo>
                    <a:pt x="3003" y="840"/>
                    <a:pt x="2746" y="872"/>
                    <a:pt x="2493" y="872"/>
                  </a:cubicBezTo>
                  <a:cubicBezTo>
                    <a:pt x="2405" y="872"/>
                    <a:pt x="2317" y="868"/>
                    <a:pt x="2231" y="860"/>
                  </a:cubicBezTo>
                  <a:cubicBezTo>
                    <a:pt x="1545" y="814"/>
                    <a:pt x="890" y="525"/>
                    <a:pt x="402" y="53"/>
                  </a:cubicBezTo>
                  <a:cubicBezTo>
                    <a:pt x="365" y="16"/>
                    <a:pt x="324" y="0"/>
                    <a:pt x="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715;p35"/>
            <p:cNvSpPr/>
            <p:nvPr/>
          </p:nvSpPr>
          <p:spPr>
            <a:xfrm>
              <a:off x="3637425" y="2338225"/>
              <a:ext cx="642600" cy="764050"/>
            </a:xfrm>
            <a:custGeom>
              <a:avLst/>
              <a:gdLst/>
              <a:ahLst/>
              <a:cxnLst/>
              <a:rect l="l" t="t" r="r" b="b"/>
              <a:pathLst>
                <a:path w="25704" h="30562" extrusionOk="0">
                  <a:moveTo>
                    <a:pt x="7118" y="1"/>
                  </a:moveTo>
                  <a:cubicBezTo>
                    <a:pt x="6851" y="1"/>
                    <a:pt x="6585" y="25"/>
                    <a:pt x="6324" y="75"/>
                  </a:cubicBezTo>
                  <a:cubicBezTo>
                    <a:pt x="4404" y="441"/>
                    <a:pt x="2926" y="1979"/>
                    <a:pt x="2225" y="3747"/>
                  </a:cubicBezTo>
                  <a:cubicBezTo>
                    <a:pt x="1844" y="4752"/>
                    <a:pt x="1692" y="5834"/>
                    <a:pt x="1692" y="6901"/>
                  </a:cubicBezTo>
                  <a:cubicBezTo>
                    <a:pt x="1692" y="8074"/>
                    <a:pt x="1951" y="9232"/>
                    <a:pt x="1814" y="10405"/>
                  </a:cubicBezTo>
                  <a:cubicBezTo>
                    <a:pt x="1677" y="11593"/>
                    <a:pt x="1250" y="12721"/>
                    <a:pt x="778" y="13818"/>
                  </a:cubicBezTo>
                  <a:cubicBezTo>
                    <a:pt x="382" y="14762"/>
                    <a:pt x="16" y="15722"/>
                    <a:pt x="16" y="16773"/>
                  </a:cubicBezTo>
                  <a:cubicBezTo>
                    <a:pt x="1" y="18724"/>
                    <a:pt x="1037" y="20643"/>
                    <a:pt x="2698" y="21664"/>
                  </a:cubicBezTo>
                  <a:cubicBezTo>
                    <a:pt x="2865" y="21893"/>
                    <a:pt x="3002" y="22136"/>
                    <a:pt x="3109" y="22395"/>
                  </a:cubicBezTo>
                  <a:cubicBezTo>
                    <a:pt x="3322" y="22913"/>
                    <a:pt x="3337" y="23431"/>
                    <a:pt x="3292" y="23980"/>
                  </a:cubicBezTo>
                  <a:cubicBezTo>
                    <a:pt x="3246" y="24559"/>
                    <a:pt x="3155" y="25138"/>
                    <a:pt x="3246" y="25717"/>
                  </a:cubicBezTo>
                  <a:cubicBezTo>
                    <a:pt x="3322" y="26220"/>
                    <a:pt x="3566" y="26677"/>
                    <a:pt x="3932" y="27027"/>
                  </a:cubicBezTo>
                  <a:cubicBezTo>
                    <a:pt x="4191" y="27301"/>
                    <a:pt x="4480" y="27515"/>
                    <a:pt x="4785" y="27713"/>
                  </a:cubicBezTo>
                  <a:cubicBezTo>
                    <a:pt x="4800" y="27789"/>
                    <a:pt x="4815" y="27850"/>
                    <a:pt x="4831" y="27926"/>
                  </a:cubicBezTo>
                  <a:cubicBezTo>
                    <a:pt x="4952" y="28734"/>
                    <a:pt x="4998" y="29556"/>
                    <a:pt x="4922" y="30379"/>
                  </a:cubicBezTo>
                  <a:cubicBezTo>
                    <a:pt x="4907" y="30470"/>
                    <a:pt x="5013" y="30562"/>
                    <a:pt x="5105" y="30562"/>
                  </a:cubicBezTo>
                  <a:cubicBezTo>
                    <a:pt x="6248" y="30531"/>
                    <a:pt x="7345" y="30120"/>
                    <a:pt x="8213" y="29389"/>
                  </a:cubicBezTo>
                  <a:cubicBezTo>
                    <a:pt x="9097" y="28642"/>
                    <a:pt x="9691" y="27576"/>
                    <a:pt x="9874" y="26448"/>
                  </a:cubicBezTo>
                  <a:cubicBezTo>
                    <a:pt x="9874" y="26418"/>
                    <a:pt x="9874" y="26387"/>
                    <a:pt x="9889" y="26372"/>
                  </a:cubicBezTo>
                  <a:cubicBezTo>
                    <a:pt x="9935" y="26372"/>
                    <a:pt x="9996" y="26342"/>
                    <a:pt x="10041" y="26281"/>
                  </a:cubicBezTo>
                  <a:cubicBezTo>
                    <a:pt x="11534" y="24117"/>
                    <a:pt x="11504" y="21314"/>
                    <a:pt x="10727" y="18891"/>
                  </a:cubicBezTo>
                  <a:cubicBezTo>
                    <a:pt x="10590" y="18419"/>
                    <a:pt x="10407" y="17962"/>
                    <a:pt x="10224" y="17520"/>
                  </a:cubicBezTo>
                  <a:cubicBezTo>
                    <a:pt x="10239" y="17474"/>
                    <a:pt x="10239" y="17413"/>
                    <a:pt x="10209" y="17352"/>
                  </a:cubicBezTo>
                  <a:cubicBezTo>
                    <a:pt x="9615" y="16179"/>
                    <a:pt x="9737" y="14930"/>
                    <a:pt x="10133" y="13741"/>
                  </a:cubicBezTo>
                  <a:cubicBezTo>
                    <a:pt x="10133" y="13726"/>
                    <a:pt x="10148" y="13711"/>
                    <a:pt x="10148" y="13711"/>
                  </a:cubicBezTo>
                  <a:cubicBezTo>
                    <a:pt x="10575" y="13025"/>
                    <a:pt x="10894" y="12294"/>
                    <a:pt x="11123" y="11532"/>
                  </a:cubicBezTo>
                  <a:cubicBezTo>
                    <a:pt x="11230" y="11349"/>
                    <a:pt x="11321" y="11182"/>
                    <a:pt x="11413" y="11014"/>
                  </a:cubicBezTo>
                  <a:cubicBezTo>
                    <a:pt x="11473" y="10892"/>
                    <a:pt x="11428" y="10801"/>
                    <a:pt x="11336" y="10755"/>
                  </a:cubicBezTo>
                  <a:cubicBezTo>
                    <a:pt x="11595" y="9521"/>
                    <a:pt x="11641" y="8241"/>
                    <a:pt x="11428" y="6992"/>
                  </a:cubicBezTo>
                  <a:cubicBezTo>
                    <a:pt x="11382" y="6733"/>
                    <a:pt x="11336" y="6459"/>
                    <a:pt x="11260" y="6200"/>
                  </a:cubicBezTo>
                  <a:lnTo>
                    <a:pt x="11260" y="6200"/>
                  </a:lnTo>
                  <a:cubicBezTo>
                    <a:pt x="11427" y="6215"/>
                    <a:pt x="11593" y="6223"/>
                    <a:pt x="11760" y="6223"/>
                  </a:cubicBezTo>
                  <a:cubicBezTo>
                    <a:pt x="12721" y="6223"/>
                    <a:pt x="13674" y="5964"/>
                    <a:pt x="14505" y="5484"/>
                  </a:cubicBezTo>
                  <a:cubicBezTo>
                    <a:pt x="15237" y="5636"/>
                    <a:pt x="15983" y="5743"/>
                    <a:pt x="16730" y="5773"/>
                  </a:cubicBezTo>
                  <a:cubicBezTo>
                    <a:pt x="16852" y="5778"/>
                    <a:pt x="16977" y="5782"/>
                    <a:pt x="17103" y="5782"/>
                  </a:cubicBezTo>
                  <a:cubicBezTo>
                    <a:pt x="17356" y="5782"/>
                    <a:pt x="17614" y="5768"/>
                    <a:pt x="17857" y="5727"/>
                  </a:cubicBezTo>
                  <a:cubicBezTo>
                    <a:pt x="17888" y="5743"/>
                    <a:pt x="17933" y="5758"/>
                    <a:pt x="17964" y="5773"/>
                  </a:cubicBezTo>
                  <a:cubicBezTo>
                    <a:pt x="18034" y="5781"/>
                    <a:pt x="18104" y="5785"/>
                    <a:pt x="18173" y="5785"/>
                  </a:cubicBezTo>
                  <a:cubicBezTo>
                    <a:pt x="18513" y="5785"/>
                    <a:pt x="18846" y="5694"/>
                    <a:pt x="19137" y="5529"/>
                  </a:cubicBezTo>
                  <a:cubicBezTo>
                    <a:pt x="19924" y="5704"/>
                    <a:pt x="20720" y="5799"/>
                    <a:pt x="21518" y="5799"/>
                  </a:cubicBezTo>
                  <a:cubicBezTo>
                    <a:pt x="22111" y="5799"/>
                    <a:pt x="22705" y="5746"/>
                    <a:pt x="23297" y="5636"/>
                  </a:cubicBezTo>
                  <a:lnTo>
                    <a:pt x="23312" y="5651"/>
                  </a:lnTo>
                  <a:cubicBezTo>
                    <a:pt x="24104" y="6352"/>
                    <a:pt x="24759" y="7190"/>
                    <a:pt x="25277" y="8104"/>
                  </a:cubicBezTo>
                  <a:cubicBezTo>
                    <a:pt x="25312" y="8174"/>
                    <a:pt x="25369" y="8204"/>
                    <a:pt x="25427" y="8204"/>
                  </a:cubicBezTo>
                  <a:cubicBezTo>
                    <a:pt x="25522" y="8204"/>
                    <a:pt x="25618" y="8126"/>
                    <a:pt x="25628" y="8013"/>
                  </a:cubicBezTo>
                  <a:cubicBezTo>
                    <a:pt x="25704" y="5605"/>
                    <a:pt x="24317" y="3335"/>
                    <a:pt x="22352" y="1995"/>
                  </a:cubicBezTo>
                  <a:cubicBezTo>
                    <a:pt x="20531" y="747"/>
                    <a:pt x="18316" y="265"/>
                    <a:pt x="16126" y="265"/>
                  </a:cubicBezTo>
                  <a:cubicBezTo>
                    <a:pt x="15695" y="265"/>
                    <a:pt x="15266" y="284"/>
                    <a:pt x="14841" y="319"/>
                  </a:cubicBezTo>
                  <a:cubicBezTo>
                    <a:pt x="13241" y="456"/>
                    <a:pt x="11672" y="806"/>
                    <a:pt x="10133" y="1218"/>
                  </a:cubicBezTo>
                  <a:cubicBezTo>
                    <a:pt x="9358" y="430"/>
                    <a:pt x="8235" y="1"/>
                    <a:pt x="7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716;p35"/>
            <p:cNvSpPr/>
            <p:nvPr/>
          </p:nvSpPr>
          <p:spPr>
            <a:xfrm>
              <a:off x="3880825" y="2308950"/>
              <a:ext cx="126875" cy="140925"/>
            </a:xfrm>
            <a:custGeom>
              <a:avLst/>
              <a:gdLst/>
              <a:ahLst/>
              <a:cxnLst/>
              <a:rect l="l" t="t" r="r" b="b"/>
              <a:pathLst>
                <a:path w="5075" h="5637" extrusionOk="0">
                  <a:moveTo>
                    <a:pt x="1987" y="1"/>
                  </a:moveTo>
                  <a:cubicBezTo>
                    <a:pt x="1316" y="1"/>
                    <a:pt x="689" y="393"/>
                    <a:pt x="397" y="1017"/>
                  </a:cubicBezTo>
                  <a:cubicBezTo>
                    <a:pt x="1" y="1871"/>
                    <a:pt x="275" y="2846"/>
                    <a:pt x="960" y="3455"/>
                  </a:cubicBezTo>
                  <a:cubicBezTo>
                    <a:pt x="1001" y="3488"/>
                    <a:pt x="1046" y="3503"/>
                    <a:pt x="1089" y="3503"/>
                  </a:cubicBezTo>
                  <a:cubicBezTo>
                    <a:pt x="1126" y="3503"/>
                    <a:pt x="1161" y="3492"/>
                    <a:pt x="1189" y="3470"/>
                  </a:cubicBezTo>
                  <a:cubicBezTo>
                    <a:pt x="1335" y="3529"/>
                    <a:pt x="1501" y="3556"/>
                    <a:pt x="1673" y="3556"/>
                  </a:cubicBezTo>
                  <a:cubicBezTo>
                    <a:pt x="1769" y="3556"/>
                    <a:pt x="1868" y="3548"/>
                    <a:pt x="1966" y="3531"/>
                  </a:cubicBezTo>
                  <a:lnTo>
                    <a:pt x="1966" y="3531"/>
                  </a:lnTo>
                  <a:cubicBezTo>
                    <a:pt x="1814" y="4004"/>
                    <a:pt x="1814" y="4506"/>
                    <a:pt x="2118" y="4948"/>
                  </a:cubicBezTo>
                  <a:cubicBezTo>
                    <a:pt x="2410" y="5373"/>
                    <a:pt x="2888" y="5636"/>
                    <a:pt x="3389" y="5636"/>
                  </a:cubicBezTo>
                  <a:cubicBezTo>
                    <a:pt x="3463" y="5636"/>
                    <a:pt x="3537" y="5630"/>
                    <a:pt x="3611" y="5619"/>
                  </a:cubicBezTo>
                  <a:cubicBezTo>
                    <a:pt x="4190" y="5542"/>
                    <a:pt x="4693" y="5116"/>
                    <a:pt x="4891" y="4567"/>
                  </a:cubicBezTo>
                  <a:cubicBezTo>
                    <a:pt x="5074" y="4004"/>
                    <a:pt x="4907" y="3333"/>
                    <a:pt x="4495" y="2907"/>
                  </a:cubicBezTo>
                  <a:cubicBezTo>
                    <a:pt x="4221" y="2617"/>
                    <a:pt x="3825" y="2449"/>
                    <a:pt x="3429" y="2419"/>
                  </a:cubicBezTo>
                  <a:cubicBezTo>
                    <a:pt x="3551" y="2145"/>
                    <a:pt x="3611" y="1855"/>
                    <a:pt x="3596" y="1551"/>
                  </a:cubicBezTo>
                  <a:cubicBezTo>
                    <a:pt x="3520" y="819"/>
                    <a:pt x="3033" y="164"/>
                    <a:pt x="2286" y="27"/>
                  </a:cubicBezTo>
                  <a:cubicBezTo>
                    <a:pt x="2186" y="9"/>
                    <a:pt x="2086" y="1"/>
                    <a:pt x="19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717;p35"/>
            <p:cNvSpPr/>
            <p:nvPr/>
          </p:nvSpPr>
          <p:spPr>
            <a:xfrm>
              <a:off x="3710950" y="2361525"/>
              <a:ext cx="144600" cy="734700"/>
            </a:xfrm>
            <a:custGeom>
              <a:avLst/>
              <a:gdLst/>
              <a:ahLst/>
              <a:cxnLst/>
              <a:rect l="l" t="t" r="r" b="b"/>
              <a:pathLst>
                <a:path w="5784" h="29388" extrusionOk="0">
                  <a:moveTo>
                    <a:pt x="5546" y="1"/>
                  </a:moveTo>
                  <a:cubicBezTo>
                    <a:pt x="5527" y="1"/>
                    <a:pt x="5507" y="4"/>
                    <a:pt x="5485" y="11"/>
                  </a:cubicBezTo>
                  <a:cubicBezTo>
                    <a:pt x="3535" y="697"/>
                    <a:pt x="2103" y="2419"/>
                    <a:pt x="1829" y="4475"/>
                  </a:cubicBezTo>
                  <a:cubicBezTo>
                    <a:pt x="1752" y="5009"/>
                    <a:pt x="1768" y="5572"/>
                    <a:pt x="1859" y="6106"/>
                  </a:cubicBezTo>
                  <a:cubicBezTo>
                    <a:pt x="1951" y="6669"/>
                    <a:pt x="2164" y="7203"/>
                    <a:pt x="2347" y="7736"/>
                  </a:cubicBezTo>
                  <a:cubicBezTo>
                    <a:pt x="2545" y="8254"/>
                    <a:pt x="2697" y="8787"/>
                    <a:pt x="2682" y="9351"/>
                  </a:cubicBezTo>
                  <a:cubicBezTo>
                    <a:pt x="2667" y="9869"/>
                    <a:pt x="2514" y="10356"/>
                    <a:pt x="2316" y="10829"/>
                  </a:cubicBezTo>
                  <a:cubicBezTo>
                    <a:pt x="1890" y="11773"/>
                    <a:pt x="1280" y="12611"/>
                    <a:pt x="808" y="13526"/>
                  </a:cubicBezTo>
                  <a:cubicBezTo>
                    <a:pt x="305" y="14546"/>
                    <a:pt x="16" y="15674"/>
                    <a:pt x="0" y="16816"/>
                  </a:cubicBezTo>
                  <a:cubicBezTo>
                    <a:pt x="0" y="17913"/>
                    <a:pt x="214" y="19041"/>
                    <a:pt x="762" y="19986"/>
                  </a:cubicBezTo>
                  <a:cubicBezTo>
                    <a:pt x="1326" y="20976"/>
                    <a:pt x="2270" y="21616"/>
                    <a:pt x="2926" y="22530"/>
                  </a:cubicBezTo>
                  <a:cubicBezTo>
                    <a:pt x="4160" y="24221"/>
                    <a:pt x="4632" y="26552"/>
                    <a:pt x="3505" y="28426"/>
                  </a:cubicBezTo>
                  <a:cubicBezTo>
                    <a:pt x="3367" y="28655"/>
                    <a:pt x="3215" y="28868"/>
                    <a:pt x="3032" y="29066"/>
                  </a:cubicBezTo>
                  <a:cubicBezTo>
                    <a:pt x="2917" y="29205"/>
                    <a:pt x="3038" y="29388"/>
                    <a:pt x="3176" y="29388"/>
                  </a:cubicBezTo>
                  <a:cubicBezTo>
                    <a:pt x="3220" y="29388"/>
                    <a:pt x="3266" y="29369"/>
                    <a:pt x="3307" y="29325"/>
                  </a:cubicBezTo>
                  <a:cubicBezTo>
                    <a:pt x="4708" y="27756"/>
                    <a:pt x="4815" y="25470"/>
                    <a:pt x="3992" y="23596"/>
                  </a:cubicBezTo>
                  <a:cubicBezTo>
                    <a:pt x="3550" y="22606"/>
                    <a:pt x="2865" y="21783"/>
                    <a:pt x="2088" y="21022"/>
                  </a:cubicBezTo>
                  <a:cubicBezTo>
                    <a:pt x="1692" y="20641"/>
                    <a:pt x="1326" y="20229"/>
                    <a:pt x="1052" y="19742"/>
                  </a:cubicBezTo>
                  <a:cubicBezTo>
                    <a:pt x="793" y="19254"/>
                    <a:pt x="610" y="18721"/>
                    <a:pt x="503" y="18188"/>
                  </a:cubicBezTo>
                  <a:cubicBezTo>
                    <a:pt x="290" y="17060"/>
                    <a:pt x="366" y="15872"/>
                    <a:pt x="701" y="14775"/>
                  </a:cubicBezTo>
                  <a:cubicBezTo>
                    <a:pt x="1036" y="13739"/>
                    <a:pt x="1631" y="12840"/>
                    <a:pt x="2164" y="11911"/>
                  </a:cubicBezTo>
                  <a:cubicBezTo>
                    <a:pt x="2651" y="11057"/>
                    <a:pt x="3093" y="10128"/>
                    <a:pt x="3063" y="9122"/>
                  </a:cubicBezTo>
                  <a:cubicBezTo>
                    <a:pt x="3017" y="7980"/>
                    <a:pt x="2347" y="6989"/>
                    <a:pt x="2194" y="5877"/>
                  </a:cubicBezTo>
                  <a:cubicBezTo>
                    <a:pt x="1920" y="3744"/>
                    <a:pt x="3017" y="1657"/>
                    <a:pt x="4906" y="666"/>
                  </a:cubicBezTo>
                  <a:cubicBezTo>
                    <a:pt x="5120" y="545"/>
                    <a:pt x="5348" y="453"/>
                    <a:pt x="5577" y="377"/>
                  </a:cubicBezTo>
                  <a:cubicBezTo>
                    <a:pt x="5784" y="308"/>
                    <a:pt x="5728" y="1"/>
                    <a:pt x="5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718;p35"/>
            <p:cNvSpPr/>
            <p:nvPr/>
          </p:nvSpPr>
          <p:spPr>
            <a:xfrm>
              <a:off x="3756650" y="2715775"/>
              <a:ext cx="110875" cy="352825"/>
            </a:xfrm>
            <a:custGeom>
              <a:avLst/>
              <a:gdLst/>
              <a:ahLst/>
              <a:cxnLst/>
              <a:rect l="l" t="t" r="r" b="b"/>
              <a:pathLst>
                <a:path w="4435" h="14113" extrusionOk="0">
                  <a:moveTo>
                    <a:pt x="933" y="0"/>
                  </a:moveTo>
                  <a:cubicBezTo>
                    <a:pt x="856" y="0"/>
                    <a:pt x="778" y="40"/>
                    <a:pt x="747" y="133"/>
                  </a:cubicBezTo>
                  <a:cubicBezTo>
                    <a:pt x="107" y="1991"/>
                    <a:pt x="1" y="4140"/>
                    <a:pt x="1037" y="5892"/>
                  </a:cubicBezTo>
                  <a:cubicBezTo>
                    <a:pt x="1524" y="6714"/>
                    <a:pt x="2210" y="7415"/>
                    <a:pt x="2774" y="8192"/>
                  </a:cubicBezTo>
                  <a:cubicBezTo>
                    <a:pt x="3322" y="8969"/>
                    <a:pt x="3703" y="9838"/>
                    <a:pt x="3764" y="10798"/>
                  </a:cubicBezTo>
                  <a:cubicBezTo>
                    <a:pt x="3840" y="11864"/>
                    <a:pt x="3581" y="12931"/>
                    <a:pt x="2987" y="13830"/>
                  </a:cubicBezTo>
                  <a:cubicBezTo>
                    <a:pt x="2891" y="13979"/>
                    <a:pt x="3026" y="14113"/>
                    <a:pt x="3162" y="14113"/>
                  </a:cubicBezTo>
                  <a:cubicBezTo>
                    <a:pt x="3221" y="14113"/>
                    <a:pt x="3281" y="14088"/>
                    <a:pt x="3322" y="14028"/>
                  </a:cubicBezTo>
                  <a:cubicBezTo>
                    <a:pt x="4358" y="12443"/>
                    <a:pt x="4434" y="10310"/>
                    <a:pt x="3505" y="8665"/>
                  </a:cubicBezTo>
                  <a:cubicBezTo>
                    <a:pt x="3033" y="7811"/>
                    <a:pt x="2347" y="7095"/>
                    <a:pt x="1768" y="6318"/>
                  </a:cubicBezTo>
                  <a:cubicBezTo>
                    <a:pt x="1174" y="5496"/>
                    <a:pt x="778" y="4597"/>
                    <a:pt x="671" y="3591"/>
                  </a:cubicBezTo>
                  <a:cubicBezTo>
                    <a:pt x="549" y="2448"/>
                    <a:pt x="732" y="1306"/>
                    <a:pt x="1113" y="224"/>
                  </a:cubicBezTo>
                  <a:cubicBezTo>
                    <a:pt x="1158" y="88"/>
                    <a:pt x="1047" y="0"/>
                    <a:pt x="9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719;p35"/>
            <p:cNvSpPr/>
            <p:nvPr/>
          </p:nvSpPr>
          <p:spPr>
            <a:xfrm>
              <a:off x="3795500" y="2615050"/>
              <a:ext cx="67625" cy="294175"/>
            </a:xfrm>
            <a:custGeom>
              <a:avLst/>
              <a:gdLst/>
              <a:ahLst/>
              <a:cxnLst/>
              <a:rect l="l" t="t" r="r" b="b"/>
              <a:pathLst>
                <a:path w="2705" h="11767" extrusionOk="0">
                  <a:moveTo>
                    <a:pt x="1560" y="0"/>
                  </a:moveTo>
                  <a:cubicBezTo>
                    <a:pt x="1485" y="0"/>
                    <a:pt x="1412" y="42"/>
                    <a:pt x="1387" y="139"/>
                  </a:cubicBezTo>
                  <a:cubicBezTo>
                    <a:pt x="1128" y="1008"/>
                    <a:pt x="869" y="1891"/>
                    <a:pt x="610" y="2760"/>
                  </a:cubicBezTo>
                  <a:cubicBezTo>
                    <a:pt x="382" y="3567"/>
                    <a:pt x="184" y="4375"/>
                    <a:pt x="92" y="5198"/>
                  </a:cubicBezTo>
                  <a:cubicBezTo>
                    <a:pt x="1" y="6020"/>
                    <a:pt x="46" y="6858"/>
                    <a:pt x="336" y="7635"/>
                  </a:cubicBezTo>
                  <a:cubicBezTo>
                    <a:pt x="580" y="8306"/>
                    <a:pt x="991" y="8885"/>
                    <a:pt x="1387" y="9464"/>
                  </a:cubicBezTo>
                  <a:cubicBezTo>
                    <a:pt x="1829" y="10104"/>
                    <a:pt x="2271" y="10789"/>
                    <a:pt x="2317" y="11581"/>
                  </a:cubicBezTo>
                  <a:cubicBezTo>
                    <a:pt x="2324" y="11705"/>
                    <a:pt x="2426" y="11766"/>
                    <a:pt x="2523" y="11766"/>
                  </a:cubicBezTo>
                  <a:cubicBezTo>
                    <a:pt x="2617" y="11766"/>
                    <a:pt x="2705" y="11709"/>
                    <a:pt x="2697" y="11597"/>
                  </a:cubicBezTo>
                  <a:cubicBezTo>
                    <a:pt x="2606" y="10149"/>
                    <a:pt x="1479" y="9144"/>
                    <a:pt x="869" y="7925"/>
                  </a:cubicBezTo>
                  <a:cubicBezTo>
                    <a:pt x="123" y="6432"/>
                    <a:pt x="473" y="4695"/>
                    <a:pt x="900" y="3156"/>
                  </a:cubicBezTo>
                  <a:cubicBezTo>
                    <a:pt x="1159" y="2181"/>
                    <a:pt x="1463" y="1206"/>
                    <a:pt x="1753" y="231"/>
                  </a:cubicBezTo>
                  <a:cubicBezTo>
                    <a:pt x="1789" y="94"/>
                    <a:pt x="1672" y="0"/>
                    <a:pt x="1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720;p35"/>
            <p:cNvSpPr/>
            <p:nvPr/>
          </p:nvSpPr>
          <p:spPr>
            <a:xfrm>
              <a:off x="3879675" y="2414275"/>
              <a:ext cx="58700" cy="522925"/>
            </a:xfrm>
            <a:custGeom>
              <a:avLst/>
              <a:gdLst/>
              <a:ahLst/>
              <a:cxnLst/>
              <a:rect l="l" t="t" r="r" b="b"/>
              <a:pathLst>
                <a:path w="2348" h="20917" extrusionOk="0">
                  <a:moveTo>
                    <a:pt x="1988" y="1"/>
                  </a:moveTo>
                  <a:cubicBezTo>
                    <a:pt x="1957" y="1"/>
                    <a:pt x="1924" y="11"/>
                    <a:pt x="1890" y="34"/>
                  </a:cubicBezTo>
                  <a:cubicBezTo>
                    <a:pt x="824" y="827"/>
                    <a:pt x="976" y="2259"/>
                    <a:pt x="1311" y="3371"/>
                  </a:cubicBezTo>
                  <a:cubicBezTo>
                    <a:pt x="1524" y="4072"/>
                    <a:pt x="1753" y="4773"/>
                    <a:pt x="1814" y="5504"/>
                  </a:cubicBezTo>
                  <a:cubicBezTo>
                    <a:pt x="1875" y="6235"/>
                    <a:pt x="1814" y="6982"/>
                    <a:pt x="1631" y="7698"/>
                  </a:cubicBezTo>
                  <a:cubicBezTo>
                    <a:pt x="1281" y="9054"/>
                    <a:pt x="443" y="10227"/>
                    <a:pt x="153" y="11598"/>
                  </a:cubicBezTo>
                  <a:cubicBezTo>
                    <a:pt x="1" y="12299"/>
                    <a:pt x="16" y="13031"/>
                    <a:pt x="153" y="13731"/>
                  </a:cubicBezTo>
                  <a:cubicBezTo>
                    <a:pt x="321" y="14432"/>
                    <a:pt x="641" y="15087"/>
                    <a:pt x="915" y="15743"/>
                  </a:cubicBezTo>
                  <a:cubicBezTo>
                    <a:pt x="1235" y="16520"/>
                    <a:pt x="1387" y="17297"/>
                    <a:pt x="1357" y="18135"/>
                  </a:cubicBezTo>
                  <a:cubicBezTo>
                    <a:pt x="1342" y="19003"/>
                    <a:pt x="1159" y="19841"/>
                    <a:pt x="976" y="20679"/>
                  </a:cubicBezTo>
                  <a:cubicBezTo>
                    <a:pt x="948" y="20826"/>
                    <a:pt x="1070" y="20917"/>
                    <a:pt x="1181" y="20917"/>
                  </a:cubicBezTo>
                  <a:cubicBezTo>
                    <a:pt x="1254" y="20917"/>
                    <a:pt x="1323" y="20877"/>
                    <a:pt x="1342" y="20786"/>
                  </a:cubicBezTo>
                  <a:cubicBezTo>
                    <a:pt x="1662" y="19384"/>
                    <a:pt x="1921" y="17906"/>
                    <a:pt x="1570" y="16489"/>
                  </a:cubicBezTo>
                  <a:cubicBezTo>
                    <a:pt x="1387" y="15803"/>
                    <a:pt x="1052" y="15179"/>
                    <a:pt x="793" y="14508"/>
                  </a:cubicBezTo>
                  <a:cubicBezTo>
                    <a:pt x="534" y="13838"/>
                    <a:pt x="382" y="13137"/>
                    <a:pt x="427" y="12406"/>
                  </a:cubicBezTo>
                  <a:cubicBezTo>
                    <a:pt x="504" y="11004"/>
                    <a:pt x="1281" y="9816"/>
                    <a:pt x="1768" y="8536"/>
                  </a:cubicBezTo>
                  <a:cubicBezTo>
                    <a:pt x="2256" y="7210"/>
                    <a:pt x="2347" y="5763"/>
                    <a:pt x="2012" y="4407"/>
                  </a:cubicBezTo>
                  <a:cubicBezTo>
                    <a:pt x="1814" y="3630"/>
                    <a:pt x="1479" y="2883"/>
                    <a:pt x="1433" y="2091"/>
                  </a:cubicBezTo>
                  <a:cubicBezTo>
                    <a:pt x="1387" y="1467"/>
                    <a:pt x="1555" y="750"/>
                    <a:pt x="2073" y="370"/>
                  </a:cubicBezTo>
                  <a:cubicBezTo>
                    <a:pt x="2237" y="243"/>
                    <a:pt x="2139" y="1"/>
                    <a:pt x="1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721;p35"/>
            <p:cNvSpPr/>
            <p:nvPr/>
          </p:nvSpPr>
          <p:spPr>
            <a:xfrm>
              <a:off x="3657625" y="2394725"/>
              <a:ext cx="91250" cy="476400"/>
            </a:xfrm>
            <a:custGeom>
              <a:avLst/>
              <a:gdLst/>
              <a:ahLst/>
              <a:cxnLst/>
              <a:rect l="l" t="t" r="r" b="b"/>
              <a:pathLst>
                <a:path w="3650" h="19056" extrusionOk="0">
                  <a:moveTo>
                    <a:pt x="3377" y="0"/>
                  </a:moveTo>
                  <a:cubicBezTo>
                    <a:pt x="3333" y="0"/>
                    <a:pt x="3287" y="16"/>
                    <a:pt x="3246" y="55"/>
                  </a:cubicBezTo>
                  <a:cubicBezTo>
                    <a:pt x="1372" y="1791"/>
                    <a:pt x="1570" y="4595"/>
                    <a:pt x="1783" y="6911"/>
                  </a:cubicBezTo>
                  <a:cubicBezTo>
                    <a:pt x="1920" y="8373"/>
                    <a:pt x="2042" y="9866"/>
                    <a:pt x="1600" y="11283"/>
                  </a:cubicBezTo>
                  <a:cubicBezTo>
                    <a:pt x="1219" y="12548"/>
                    <a:pt x="503" y="13706"/>
                    <a:pt x="259" y="15016"/>
                  </a:cubicBezTo>
                  <a:cubicBezTo>
                    <a:pt x="0" y="16433"/>
                    <a:pt x="381" y="17896"/>
                    <a:pt x="1311" y="18993"/>
                  </a:cubicBezTo>
                  <a:cubicBezTo>
                    <a:pt x="1347" y="19037"/>
                    <a:pt x="1391" y="19055"/>
                    <a:pt x="1434" y="19055"/>
                  </a:cubicBezTo>
                  <a:cubicBezTo>
                    <a:pt x="1569" y="19055"/>
                    <a:pt x="1697" y="18873"/>
                    <a:pt x="1570" y="18734"/>
                  </a:cubicBezTo>
                  <a:cubicBezTo>
                    <a:pt x="777" y="17789"/>
                    <a:pt x="412" y="16494"/>
                    <a:pt x="594" y="15275"/>
                  </a:cubicBezTo>
                  <a:cubicBezTo>
                    <a:pt x="777" y="13995"/>
                    <a:pt x="1463" y="12868"/>
                    <a:pt x="1874" y="11664"/>
                  </a:cubicBezTo>
                  <a:cubicBezTo>
                    <a:pt x="2347" y="10324"/>
                    <a:pt x="2331" y="8922"/>
                    <a:pt x="2225" y="7535"/>
                  </a:cubicBezTo>
                  <a:cubicBezTo>
                    <a:pt x="2118" y="6256"/>
                    <a:pt x="1935" y="4976"/>
                    <a:pt x="2057" y="3681"/>
                  </a:cubicBezTo>
                  <a:cubicBezTo>
                    <a:pt x="2179" y="2447"/>
                    <a:pt x="2575" y="1182"/>
                    <a:pt x="3520" y="314"/>
                  </a:cubicBezTo>
                  <a:cubicBezTo>
                    <a:pt x="3649" y="184"/>
                    <a:pt x="3524" y="0"/>
                    <a:pt x="3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722;p35"/>
            <p:cNvSpPr/>
            <p:nvPr/>
          </p:nvSpPr>
          <p:spPr>
            <a:xfrm>
              <a:off x="3854250" y="2391175"/>
              <a:ext cx="84800" cy="38150"/>
            </a:xfrm>
            <a:custGeom>
              <a:avLst/>
              <a:gdLst/>
              <a:ahLst/>
              <a:cxnLst/>
              <a:rect l="l" t="t" r="r" b="b"/>
              <a:pathLst>
                <a:path w="3392" h="1526" extrusionOk="0">
                  <a:moveTo>
                    <a:pt x="2103" y="1"/>
                  </a:moveTo>
                  <a:cubicBezTo>
                    <a:pt x="1274" y="1"/>
                    <a:pt x="472" y="451"/>
                    <a:pt x="73" y="1248"/>
                  </a:cubicBezTo>
                  <a:cubicBezTo>
                    <a:pt x="0" y="1394"/>
                    <a:pt x="127" y="1526"/>
                    <a:pt x="249" y="1526"/>
                  </a:cubicBezTo>
                  <a:cubicBezTo>
                    <a:pt x="305" y="1526"/>
                    <a:pt x="360" y="1498"/>
                    <a:pt x="393" y="1431"/>
                  </a:cubicBezTo>
                  <a:cubicBezTo>
                    <a:pt x="732" y="763"/>
                    <a:pt x="1410" y="376"/>
                    <a:pt x="2109" y="376"/>
                  </a:cubicBezTo>
                  <a:cubicBezTo>
                    <a:pt x="2416" y="376"/>
                    <a:pt x="2726" y="450"/>
                    <a:pt x="3014" y="608"/>
                  </a:cubicBezTo>
                  <a:cubicBezTo>
                    <a:pt x="3047" y="627"/>
                    <a:pt x="3080" y="635"/>
                    <a:pt x="3111" y="635"/>
                  </a:cubicBezTo>
                  <a:cubicBezTo>
                    <a:pt x="3279" y="635"/>
                    <a:pt x="3392" y="391"/>
                    <a:pt x="3212" y="288"/>
                  </a:cubicBezTo>
                  <a:cubicBezTo>
                    <a:pt x="2860" y="93"/>
                    <a:pt x="2479" y="1"/>
                    <a:pt x="2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723;p35"/>
            <p:cNvSpPr/>
            <p:nvPr/>
          </p:nvSpPr>
          <p:spPr>
            <a:xfrm>
              <a:off x="3950900" y="2453050"/>
              <a:ext cx="280425" cy="37700"/>
            </a:xfrm>
            <a:custGeom>
              <a:avLst/>
              <a:gdLst/>
              <a:ahLst/>
              <a:cxnLst/>
              <a:rect l="l" t="t" r="r" b="b"/>
              <a:pathLst>
                <a:path w="11217" h="1508" extrusionOk="0">
                  <a:moveTo>
                    <a:pt x="290" y="1"/>
                  </a:moveTo>
                  <a:cubicBezTo>
                    <a:pt x="110" y="1"/>
                    <a:pt x="0" y="250"/>
                    <a:pt x="184" y="342"/>
                  </a:cubicBezTo>
                  <a:cubicBezTo>
                    <a:pt x="1174" y="799"/>
                    <a:pt x="2195" y="1195"/>
                    <a:pt x="3277" y="1393"/>
                  </a:cubicBezTo>
                  <a:cubicBezTo>
                    <a:pt x="3750" y="1475"/>
                    <a:pt x="4221" y="1508"/>
                    <a:pt x="4693" y="1508"/>
                  </a:cubicBezTo>
                  <a:cubicBezTo>
                    <a:pt x="5359" y="1508"/>
                    <a:pt x="6027" y="1443"/>
                    <a:pt x="6705" y="1363"/>
                  </a:cubicBezTo>
                  <a:cubicBezTo>
                    <a:pt x="6796" y="1348"/>
                    <a:pt x="6842" y="1287"/>
                    <a:pt x="6872" y="1226"/>
                  </a:cubicBezTo>
                  <a:cubicBezTo>
                    <a:pt x="7512" y="1419"/>
                    <a:pt x="8184" y="1496"/>
                    <a:pt x="8865" y="1496"/>
                  </a:cubicBezTo>
                  <a:cubicBezTo>
                    <a:pt x="9578" y="1496"/>
                    <a:pt x="10299" y="1412"/>
                    <a:pt x="11001" y="1287"/>
                  </a:cubicBezTo>
                  <a:cubicBezTo>
                    <a:pt x="11216" y="1244"/>
                    <a:pt x="11148" y="917"/>
                    <a:pt x="10936" y="917"/>
                  </a:cubicBezTo>
                  <a:cubicBezTo>
                    <a:pt x="10923" y="917"/>
                    <a:pt x="10909" y="918"/>
                    <a:pt x="10895" y="921"/>
                  </a:cubicBezTo>
                  <a:cubicBezTo>
                    <a:pt x="10233" y="1040"/>
                    <a:pt x="9543" y="1125"/>
                    <a:pt x="8859" y="1125"/>
                  </a:cubicBezTo>
                  <a:cubicBezTo>
                    <a:pt x="7793" y="1125"/>
                    <a:pt x="6739" y="921"/>
                    <a:pt x="5821" y="327"/>
                  </a:cubicBezTo>
                  <a:cubicBezTo>
                    <a:pt x="5787" y="304"/>
                    <a:pt x="5754" y="293"/>
                    <a:pt x="5722" y="293"/>
                  </a:cubicBezTo>
                  <a:cubicBezTo>
                    <a:pt x="5567" y="293"/>
                    <a:pt x="5461" y="533"/>
                    <a:pt x="5638" y="647"/>
                  </a:cubicBezTo>
                  <a:cubicBezTo>
                    <a:pt x="5867" y="799"/>
                    <a:pt x="6095" y="921"/>
                    <a:pt x="6339" y="1028"/>
                  </a:cubicBezTo>
                  <a:cubicBezTo>
                    <a:pt x="5782" y="1088"/>
                    <a:pt x="5225" y="1138"/>
                    <a:pt x="4667" y="1138"/>
                  </a:cubicBezTo>
                  <a:cubicBezTo>
                    <a:pt x="4234" y="1138"/>
                    <a:pt x="3801" y="1108"/>
                    <a:pt x="3368" y="1028"/>
                  </a:cubicBezTo>
                  <a:cubicBezTo>
                    <a:pt x="2332" y="830"/>
                    <a:pt x="1326" y="464"/>
                    <a:pt x="382" y="22"/>
                  </a:cubicBezTo>
                  <a:cubicBezTo>
                    <a:pt x="350" y="7"/>
                    <a:pt x="319" y="1"/>
                    <a:pt x="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43"/>
          <p:cNvSpPr txBox="1">
            <a:spLocks noGrp="1"/>
          </p:cNvSpPr>
          <p:nvPr>
            <p:ph type="body" idx="1"/>
          </p:nvPr>
        </p:nvSpPr>
        <p:spPr>
          <a:xfrm>
            <a:off x="547151" y="1637627"/>
            <a:ext cx="1803722" cy="4942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id-ID" dirty="0" smtClean="0">
                <a:solidFill>
                  <a:schemeClr val="bg1">
                    <a:lumMod val="10000"/>
                  </a:schemeClr>
                </a:solidFill>
                <a:latin typeface="Century Gothic" pitchFamily="34" charset="0"/>
              </a:rPr>
              <a:t>makan bersama keluarga</a:t>
            </a:r>
            <a:endParaRPr b="1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08" name="Google Shape;1008;p43"/>
          <p:cNvGrpSpPr/>
          <p:nvPr/>
        </p:nvGrpSpPr>
        <p:grpSpPr>
          <a:xfrm>
            <a:off x="152529" y="3719742"/>
            <a:ext cx="1283001" cy="1443627"/>
            <a:chOff x="513050" y="496975"/>
            <a:chExt cx="3619027" cy="4031997"/>
          </a:xfrm>
        </p:grpSpPr>
        <p:sp>
          <p:nvSpPr>
            <p:cNvPr id="1009" name="Google Shape;1009;p43"/>
            <p:cNvSpPr/>
            <p:nvPr/>
          </p:nvSpPr>
          <p:spPr>
            <a:xfrm>
              <a:off x="1332378" y="496975"/>
              <a:ext cx="1483061" cy="839474"/>
            </a:xfrm>
            <a:custGeom>
              <a:avLst/>
              <a:gdLst/>
              <a:ahLst/>
              <a:cxnLst/>
              <a:rect l="l" t="t" r="r" b="b"/>
              <a:pathLst>
                <a:path w="25537" h="14455" extrusionOk="0">
                  <a:moveTo>
                    <a:pt x="7519" y="1"/>
                  </a:moveTo>
                  <a:cubicBezTo>
                    <a:pt x="7263" y="1"/>
                    <a:pt x="7006" y="24"/>
                    <a:pt x="6750" y="72"/>
                  </a:cubicBezTo>
                  <a:cubicBezTo>
                    <a:pt x="6263" y="164"/>
                    <a:pt x="5730" y="362"/>
                    <a:pt x="5486" y="834"/>
                  </a:cubicBezTo>
                  <a:cubicBezTo>
                    <a:pt x="5471" y="849"/>
                    <a:pt x="5471" y="849"/>
                    <a:pt x="5471" y="865"/>
                  </a:cubicBezTo>
                  <a:cubicBezTo>
                    <a:pt x="4633" y="880"/>
                    <a:pt x="3840" y="1291"/>
                    <a:pt x="3216" y="1840"/>
                  </a:cubicBezTo>
                  <a:cubicBezTo>
                    <a:pt x="2515" y="2449"/>
                    <a:pt x="1875" y="3241"/>
                    <a:pt x="1692" y="4156"/>
                  </a:cubicBezTo>
                  <a:cubicBezTo>
                    <a:pt x="1692" y="4186"/>
                    <a:pt x="1692" y="4201"/>
                    <a:pt x="1692" y="4217"/>
                  </a:cubicBezTo>
                  <a:cubicBezTo>
                    <a:pt x="1677" y="4232"/>
                    <a:pt x="1662" y="4232"/>
                    <a:pt x="1646" y="4247"/>
                  </a:cubicBezTo>
                  <a:cubicBezTo>
                    <a:pt x="884" y="4689"/>
                    <a:pt x="382" y="5481"/>
                    <a:pt x="290" y="6350"/>
                  </a:cubicBezTo>
                  <a:cubicBezTo>
                    <a:pt x="260" y="6593"/>
                    <a:pt x="275" y="6837"/>
                    <a:pt x="306" y="7081"/>
                  </a:cubicBezTo>
                  <a:cubicBezTo>
                    <a:pt x="321" y="7355"/>
                    <a:pt x="275" y="7614"/>
                    <a:pt x="199" y="7888"/>
                  </a:cubicBezTo>
                  <a:cubicBezTo>
                    <a:pt x="77" y="8345"/>
                    <a:pt x="1" y="8803"/>
                    <a:pt x="1" y="9275"/>
                  </a:cubicBezTo>
                  <a:cubicBezTo>
                    <a:pt x="1" y="11118"/>
                    <a:pt x="991" y="12871"/>
                    <a:pt x="2606" y="13785"/>
                  </a:cubicBezTo>
                  <a:cubicBezTo>
                    <a:pt x="3379" y="14224"/>
                    <a:pt x="4268" y="14454"/>
                    <a:pt x="5171" y="14454"/>
                  </a:cubicBezTo>
                  <a:cubicBezTo>
                    <a:pt x="5301" y="14454"/>
                    <a:pt x="5432" y="14449"/>
                    <a:pt x="5562" y="14440"/>
                  </a:cubicBezTo>
                  <a:cubicBezTo>
                    <a:pt x="5608" y="14440"/>
                    <a:pt x="5653" y="14409"/>
                    <a:pt x="5669" y="14379"/>
                  </a:cubicBezTo>
                  <a:cubicBezTo>
                    <a:pt x="5699" y="14379"/>
                    <a:pt x="5714" y="14364"/>
                    <a:pt x="5745" y="14364"/>
                  </a:cubicBezTo>
                  <a:cubicBezTo>
                    <a:pt x="6339" y="14059"/>
                    <a:pt x="6918" y="13693"/>
                    <a:pt x="7436" y="13282"/>
                  </a:cubicBezTo>
                  <a:cubicBezTo>
                    <a:pt x="7664" y="13099"/>
                    <a:pt x="7878" y="12901"/>
                    <a:pt x="8030" y="12642"/>
                  </a:cubicBezTo>
                  <a:cubicBezTo>
                    <a:pt x="8106" y="12520"/>
                    <a:pt x="8152" y="12383"/>
                    <a:pt x="8198" y="12246"/>
                  </a:cubicBezTo>
                  <a:cubicBezTo>
                    <a:pt x="8213" y="12154"/>
                    <a:pt x="8243" y="12048"/>
                    <a:pt x="8274" y="11956"/>
                  </a:cubicBezTo>
                  <a:lnTo>
                    <a:pt x="8304" y="11956"/>
                  </a:lnTo>
                  <a:cubicBezTo>
                    <a:pt x="10422" y="11515"/>
                    <a:pt x="12525" y="10951"/>
                    <a:pt x="14582" y="10280"/>
                  </a:cubicBezTo>
                  <a:cubicBezTo>
                    <a:pt x="16623" y="9595"/>
                    <a:pt x="18650" y="8803"/>
                    <a:pt x="20600" y="7888"/>
                  </a:cubicBezTo>
                  <a:cubicBezTo>
                    <a:pt x="21666" y="7401"/>
                    <a:pt x="22702" y="6883"/>
                    <a:pt x="23738" y="6334"/>
                  </a:cubicBezTo>
                  <a:cubicBezTo>
                    <a:pt x="23860" y="6578"/>
                    <a:pt x="23982" y="6822"/>
                    <a:pt x="24104" y="7081"/>
                  </a:cubicBezTo>
                  <a:cubicBezTo>
                    <a:pt x="24226" y="7340"/>
                    <a:pt x="24333" y="7660"/>
                    <a:pt x="24546" y="7873"/>
                  </a:cubicBezTo>
                  <a:cubicBezTo>
                    <a:pt x="24639" y="7966"/>
                    <a:pt x="24759" y="8021"/>
                    <a:pt x="24877" y="8021"/>
                  </a:cubicBezTo>
                  <a:cubicBezTo>
                    <a:pt x="24972" y="8021"/>
                    <a:pt x="25065" y="7985"/>
                    <a:pt x="25140" y="7904"/>
                  </a:cubicBezTo>
                  <a:cubicBezTo>
                    <a:pt x="25323" y="7721"/>
                    <a:pt x="25369" y="7401"/>
                    <a:pt x="25399" y="7157"/>
                  </a:cubicBezTo>
                  <a:cubicBezTo>
                    <a:pt x="25536" y="5999"/>
                    <a:pt x="24835" y="4872"/>
                    <a:pt x="24089" y="4049"/>
                  </a:cubicBezTo>
                  <a:cubicBezTo>
                    <a:pt x="22489" y="2327"/>
                    <a:pt x="20280" y="1200"/>
                    <a:pt x="17949" y="1017"/>
                  </a:cubicBezTo>
                  <a:cubicBezTo>
                    <a:pt x="17717" y="998"/>
                    <a:pt x="17486" y="989"/>
                    <a:pt x="17254" y="989"/>
                  </a:cubicBezTo>
                  <a:cubicBezTo>
                    <a:pt x="16174" y="989"/>
                    <a:pt x="15098" y="1192"/>
                    <a:pt x="14094" y="1581"/>
                  </a:cubicBezTo>
                  <a:cubicBezTo>
                    <a:pt x="13759" y="987"/>
                    <a:pt x="13165" y="575"/>
                    <a:pt x="12494" y="408"/>
                  </a:cubicBezTo>
                  <a:cubicBezTo>
                    <a:pt x="12251" y="347"/>
                    <a:pt x="12007" y="319"/>
                    <a:pt x="11764" y="319"/>
                  </a:cubicBezTo>
                  <a:cubicBezTo>
                    <a:pt x="11153" y="319"/>
                    <a:pt x="10547" y="492"/>
                    <a:pt x="9980" y="743"/>
                  </a:cubicBezTo>
                  <a:cubicBezTo>
                    <a:pt x="9250" y="272"/>
                    <a:pt x="8392" y="1"/>
                    <a:pt x="7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3"/>
            <p:cNvSpPr/>
            <p:nvPr/>
          </p:nvSpPr>
          <p:spPr>
            <a:xfrm>
              <a:off x="1572114" y="722365"/>
              <a:ext cx="1345075" cy="1184672"/>
            </a:xfrm>
            <a:custGeom>
              <a:avLst/>
              <a:gdLst/>
              <a:ahLst/>
              <a:cxnLst/>
              <a:rect l="l" t="t" r="r" b="b"/>
              <a:pathLst>
                <a:path w="23161" h="20399" extrusionOk="0">
                  <a:moveTo>
                    <a:pt x="15923" y="0"/>
                  </a:moveTo>
                  <a:cubicBezTo>
                    <a:pt x="15923" y="0"/>
                    <a:pt x="14781" y="1311"/>
                    <a:pt x="12617" y="1341"/>
                  </a:cubicBezTo>
                  <a:cubicBezTo>
                    <a:pt x="12588" y="1341"/>
                    <a:pt x="12560" y="1341"/>
                    <a:pt x="12531" y="1341"/>
                  </a:cubicBezTo>
                  <a:cubicBezTo>
                    <a:pt x="10426" y="1341"/>
                    <a:pt x="8854" y="793"/>
                    <a:pt x="8854" y="793"/>
                  </a:cubicBezTo>
                  <a:cubicBezTo>
                    <a:pt x="8854" y="793"/>
                    <a:pt x="8427" y="2773"/>
                    <a:pt x="6264" y="4937"/>
                  </a:cubicBezTo>
                  <a:cubicBezTo>
                    <a:pt x="6264" y="4937"/>
                    <a:pt x="6096" y="6872"/>
                    <a:pt x="3963" y="8060"/>
                  </a:cubicBezTo>
                  <a:lnTo>
                    <a:pt x="3856" y="8502"/>
                  </a:lnTo>
                  <a:cubicBezTo>
                    <a:pt x="3856" y="8502"/>
                    <a:pt x="3336" y="8281"/>
                    <a:pt x="2666" y="8281"/>
                  </a:cubicBezTo>
                  <a:cubicBezTo>
                    <a:pt x="2195" y="8281"/>
                    <a:pt x="1650" y="8390"/>
                    <a:pt x="1160" y="8761"/>
                  </a:cubicBezTo>
                  <a:cubicBezTo>
                    <a:pt x="0" y="9638"/>
                    <a:pt x="610" y="12835"/>
                    <a:pt x="3187" y="12835"/>
                  </a:cubicBezTo>
                  <a:cubicBezTo>
                    <a:pt x="3251" y="12835"/>
                    <a:pt x="3317" y="12833"/>
                    <a:pt x="3384" y="12829"/>
                  </a:cubicBezTo>
                  <a:cubicBezTo>
                    <a:pt x="3384" y="12829"/>
                    <a:pt x="5624" y="17674"/>
                    <a:pt x="12023" y="18527"/>
                  </a:cubicBezTo>
                  <a:lnTo>
                    <a:pt x="12114" y="20051"/>
                  </a:lnTo>
                  <a:cubicBezTo>
                    <a:pt x="12114" y="20051"/>
                    <a:pt x="13073" y="20398"/>
                    <a:pt x="14141" y="20398"/>
                  </a:cubicBezTo>
                  <a:cubicBezTo>
                    <a:pt x="14776" y="20398"/>
                    <a:pt x="15450" y="20275"/>
                    <a:pt x="15984" y="19883"/>
                  </a:cubicBezTo>
                  <a:lnTo>
                    <a:pt x="16060" y="18131"/>
                  </a:lnTo>
                  <a:cubicBezTo>
                    <a:pt x="16060" y="18131"/>
                    <a:pt x="18300" y="17613"/>
                    <a:pt x="20220" y="15770"/>
                  </a:cubicBezTo>
                  <a:cubicBezTo>
                    <a:pt x="22124" y="13926"/>
                    <a:pt x="23160" y="10605"/>
                    <a:pt x="21363" y="8502"/>
                  </a:cubicBezTo>
                  <a:cubicBezTo>
                    <a:pt x="21363" y="8502"/>
                    <a:pt x="22094" y="5744"/>
                    <a:pt x="20235" y="2392"/>
                  </a:cubicBezTo>
                  <a:cubicBezTo>
                    <a:pt x="20235" y="2392"/>
                    <a:pt x="17371" y="1539"/>
                    <a:pt x="159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3"/>
            <p:cNvSpPr/>
            <p:nvPr/>
          </p:nvSpPr>
          <p:spPr>
            <a:xfrm>
              <a:off x="2001349" y="1286742"/>
              <a:ext cx="312385" cy="284393"/>
            </a:xfrm>
            <a:custGeom>
              <a:avLst/>
              <a:gdLst/>
              <a:ahLst/>
              <a:cxnLst/>
              <a:rect l="l" t="t" r="r" b="b"/>
              <a:pathLst>
                <a:path w="5379" h="4897" extrusionOk="0">
                  <a:moveTo>
                    <a:pt x="2705" y="0"/>
                  </a:moveTo>
                  <a:cubicBezTo>
                    <a:pt x="1586" y="0"/>
                    <a:pt x="580" y="766"/>
                    <a:pt x="305" y="1892"/>
                  </a:cubicBezTo>
                  <a:cubicBezTo>
                    <a:pt x="0" y="3202"/>
                    <a:pt x="823" y="4513"/>
                    <a:pt x="2133" y="4833"/>
                  </a:cubicBezTo>
                  <a:cubicBezTo>
                    <a:pt x="2320" y="4876"/>
                    <a:pt x="2507" y="4897"/>
                    <a:pt x="2692" y="4897"/>
                  </a:cubicBezTo>
                  <a:cubicBezTo>
                    <a:pt x="3801" y="4897"/>
                    <a:pt x="4812" y="4143"/>
                    <a:pt x="5074" y="3020"/>
                  </a:cubicBezTo>
                  <a:cubicBezTo>
                    <a:pt x="5378" y="1694"/>
                    <a:pt x="4571" y="384"/>
                    <a:pt x="3261" y="64"/>
                  </a:cubicBezTo>
                  <a:cubicBezTo>
                    <a:pt x="3074" y="21"/>
                    <a:pt x="2888" y="0"/>
                    <a:pt x="2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3"/>
            <p:cNvSpPr/>
            <p:nvPr/>
          </p:nvSpPr>
          <p:spPr>
            <a:xfrm>
              <a:off x="2634895" y="1239991"/>
              <a:ext cx="214181" cy="284103"/>
            </a:xfrm>
            <a:custGeom>
              <a:avLst/>
              <a:gdLst/>
              <a:ahLst/>
              <a:cxnLst/>
              <a:rect l="l" t="t" r="r" b="b"/>
              <a:pathLst>
                <a:path w="3688" h="4892" extrusionOk="0">
                  <a:moveTo>
                    <a:pt x="1844" y="0"/>
                  </a:moveTo>
                  <a:cubicBezTo>
                    <a:pt x="823" y="0"/>
                    <a:pt x="0" y="1082"/>
                    <a:pt x="0" y="2438"/>
                  </a:cubicBezTo>
                  <a:cubicBezTo>
                    <a:pt x="0" y="3794"/>
                    <a:pt x="823" y="4891"/>
                    <a:pt x="1844" y="4891"/>
                  </a:cubicBezTo>
                  <a:cubicBezTo>
                    <a:pt x="2864" y="4891"/>
                    <a:pt x="3687" y="3794"/>
                    <a:pt x="3687" y="2438"/>
                  </a:cubicBezTo>
                  <a:cubicBezTo>
                    <a:pt x="3687" y="1082"/>
                    <a:pt x="2864" y="0"/>
                    <a:pt x="18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3"/>
            <p:cNvSpPr/>
            <p:nvPr/>
          </p:nvSpPr>
          <p:spPr>
            <a:xfrm>
              <a:off x="1626182" y="1877078"/>
              <a:ext cx="1439679" cy="1537245"/>
            </a:xfrm>
            <a:custGeom>
              <a:avLst/>
              <a:gdLst/>
              <a:ahLst/>
              <a:cxnLst/>
              <a:rect l="l" t="t" r="r" b="b"/>
              <a:pathLst>
                <a:path w="24790" h="26470" extrusionOk="0">
                  <a:moveTo>
                    <a:pt x="16044" y="0"/>
                  </a:moveTo>
                  <a:lnTo>
                    <a:pt x="15221" y="8883"/>
                  </a:lnTo>
                  <a:lnTo>
                    <a:pt x="11183" y="168"/>
                  </a:lnTo>
                  <a:cubicBezTo>
                    <a:pt x="11183" y="168"/>
                    <a:pt x="8243" y="290"/>
                    <a:pt x="7131" y="2347"/>
                  </a:cubicBezTo>
                  <a:cubicBezTo>
                    <a:pt x="6018" y="4419"/>
                    <a:pt x="0" y="15312"/>
                    <a:pt x="0" y="15312"/>
                  </a:cubicBezTo>
                  <a:lnTo>
                    <a:pt x="2849" y="17247"/>
                  </a:lnTo>
                  <a:lnTo>
                    <a:pt x="8258" y="10376"/>
                  </a:lnTo>
                  <a:lnTo>
                    <a:pt x="9782" y="13164"/>
                  </a:lnTo>
                  <a:cubicBezTo>
                    <a:pt x="9782" y="13164"/>
                    <a:pt x="6948" y="14992"/>
                    <a:pt x="7359" y="18649"/>
                  </a:cubicBezTo>
                  <a:cubicBezTo>
                    <a:pt x="7359" y="18649"/>
                    <a:pt x="7542" y="22275"/>
                    <a:pt x="10650" y="26328"/>
                  </a:cubicBezTo>
                  <a:cubicBezTo>
                    <a:pt x="10650" y="26328"/>
                    <a:pt x="11994" y="26470"/>
                    <a:pt x="13629" y="26470"/>
                  </a:cubicBezTo>
                  <a:cubicBezTo>
                    <a:pt x="15424" y="26470"/>
                    <a:pt x="17571" y="26299"/>
                    <a:pt x="18679" y="25581"/>
                  </a:cubicBezTo>
                  <a:cubicBezTo>
                    <a:pt x="18679" y="25581"/>
                    <a:pt x="19974" y="21772"/>
                    <a:pt x="19974" y="19715"/>
                  </a:cubicBezTo>
                  <a:cubicBezTo>
                    <a:pt x="19974" y="17674"/>
                    <a:pt x="19319" y="14078"/>
                    <a:pt x="18679" y="13636"/>
                  </a:cubicBezTo>
                  <a:lnTo>
                    <a:pt x="19274" y="11229"/>
                  </a:lnTo>
                  <a:lnTo>
                    <a:pt x="21513" y="18649"/>
                  </a:lnTo>
                  <a:cubicBezTo>
                    <a:pt x="21513" y="18649"/>
                    <a:pt x="21763" y="18694"/>
                    <a:pt x="22128" y="18694"/>
                  </a:cubicBezTo>
                  <a:cubicBezTo>
                    <a:pt x="22926" y="18694"/>
                    <a:pt x="24277" y="18479"/>
                    <a:pt x="24789" y="17110"/>
                  </a:cubicBezTo>
                  <a:cubicBezTo>
                    <a:pt x="24789" y="17110"/>
                    <a:pt x="21879" y="6399"/>
                    <a:pt x="21056" y="4510"/>
                  </a:cubicBezTo>
                  <a:cubicBezTo>
                    <a:pt x="20218" y="2636"/>
                    <a:pt x="18923" y="655"/>
                    <a:pt x="16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3"/>
            <p:cNvSpPr/>
            <p:nvPr/>
          </p:nvSpPr>
          <p:spPr>
            <a:xfrm>
              <a:off x="2265883" y="1877078"/>
              <a:ext cx="292059" cy="515880"/>
            </a:xfrm>
            <a:custGeom>
              <a:avLst/>
              <a:gdLst/>
              <a:ahLst/>
              <a:cxnLst/>
              <a:rect l="l" t="t" r="r" b="b"/>
              <a:pathLst>
                <a:path w="5029" h="8883" extrusionOk="0">
                  <a:moveTo>
                    <a:pt x="4038" y="0"/>
                  </a:moveTo>
                  <a:cubicBezTo>
                    <a:pt x="3541" y="276"/>
                    <a:pt x="2791" y="360"/>
                    <a:pt x="2072" y="360"/>
                  </a:cubicBezTo>
                  <a:cubicBezTo>
                    <a:pt x="1007" y="360"/>
                    <a:pt x="10" y="177"/>
                    <a:pt x="1" y="168"/>
                  </a:cubicBezTo>
                  <a:lnTo>
                    <a:pt x="1" y="168"/>
                  </a:lnTo>
                  <a:lnTo>
                    <a:pt x="4221" y="8883"/>
                  </a:lnTo>
                  <a:lnTo>
                    <a:pt x="50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3"/>
            <p:cNvSpPr/>
            <p:nvPr/>
          </p:nvSpPr>
          <p:spPr>
            <a:xfrm>
              <a:off x="2401257" y="1332679"/>
              <a:ext cx="155815" cy="146465"/>
            </a:xfrm>
            <a:custGeom>
              <a:avLst/>
              <a:gdLst/>
              <a:ahLst/>
              <a:cxnLst/>
              <a:rect l="l" t="t" r="r" b="b"/>
              <a:pathLst>
                <a:path w="2683" h="2522" extrusionOk="0">
                  <a:moveTo>
                    <a:pt x="1281" y="415"/>
                  </a:moveTo>
                  <a:cubicBezTo>
                    <a:pt x="1265" y="431"/>
                    <a:pt x="1250" y="431"/>
                    <a:pt x="1235" y="446"/>
                  </a:cubicBezTo>
                  <a:cubicBezTo>
                    <a:pt x="1189" y="461"/>
                    <a:pt x="1159" y="476"/>
                    <a:pt x="1113" y="492"/>
                  </a:cubicBezTo>
                  <a:lnTo>
                    <a:pt x="1067" y="492"/>
                  </a:lnTo>
                  <a:cubicBezTo>
                    <a:pt x="1144" y="461"/>
                    <a:pt x="1204" y="431"/>
                    <a:pt x="1281" y="415"/>
                  </a:cubicBezTo>
                  <a:close/>
                  <a:moveTo>
                    <a:pt x="2271" y="842"/>
                  </a:moveTo>
                  <a:cubicBezTo>
                    <a:pt x="2256" y="873"/>
                    <a:pt x="2241" y="903"/>
                    <a:pt x="2210" y="918"/>
                  </a:cubicBezTo>
                  <a:cubicBezTo>
                    <a:pt x="2225" y="903"/>
                    <a:pt x="2241" y="873"/>
                    <a:pt x="2256" y="842"/>
                  </a:cubicBezTo>
                  <a:close/>
                  <a:moveTo>
                    <a:pt x="382" y="979"/>
                  </a:moveTo>
                  <a:cubicBezTo>
                    <a:pt x="397" y="979"/>
                    <a:pt x="397" y="994"/>
                    <a:pt x="412" y="1010"/>
                  </a:cubicBezTo>
                  <a:cubicBezTo>
                    <a:pt x="443" y="1086"/>
                    <a:pt x="458" y="1162"/>
                    <a:pt x="488" y="1238"/>
                  </a:cubicBezTo>
                  <a:cubicBezTo>
                    <a:pt x="473" y="1208"/>
                    <a:pt x="458" y="1177"/>
                    <a:pt x="443" y="1147"/>
                  </a:cubicBezTo>
                  <a:cubicBezTo>
                    <a:pt x="412" y="1086"/>
                    <a:pt x="397" y="1025"/>
                    <a:pt x="382" y="979"/>
                  </a:cubicBezTo>
                  <a:close/>
                  <a:moveTo>
                    <a:pt x="1710" y="1"/>
                  </a:moveTo>
                  <a:cubicBezTo>
                    <a:pt x="1160" y="1"/>
                    <a:pt x="582" y="365"/>
                    <a:pt x="153" y="614"/>
                  </a:cubicBezTo>
                  <a:cubicBezTo>
                    <a:pt x="92" y="644"/>
                    <a:pt x="62" y="705"/>
                    <a:pt x="62" y="751"/>
                  </a:cubicBezTo>
                  <a:cubicBezTo>
                    <a:pt x="1" y="903"/>
                    <a:pt x="62" y="1101"/>
                    <a:pt x="138" y="1253"/>
                  </a:cubicBezTo>
                  <a:cubicBezTo>
                    <a:pt x="229" y="1497"/>
                    <a:pt x="382" y="1726"/>
                    <a:pt x="549" y="1924"/>
                  </a:cubicBezTo>
                  <a:cubicBezTo>
                    <a:pt x="794" y="2193"/>
                    <a:pt x="1187" y="2522"/>
                    <a:pt x="1584" y="2522"/>
                  </a:cubicBezTo>
                  <a:cubicBezTo>
                    <a:pt x="1682" y="2522"/>
                    <a:pt x="1779" y="2502"/>
                    <a:pt x="1875" y="2457"/>
                  </a:cubicBezTo>
                  <a:cubicBezTo>
                    <a:pt x="2088" y="2350"/>
                    <a:pt x="2210" y="2137"/>
                    <a:pt x="2241" y="1909"/>
                  </a:cubicBezTo>
                  <a:cubicBezTo>
                    <a:pt x="2271" y="1695"/>
                    <a:pt x="2210" y="1497"/>
                    <a:pt x="2134" y="1299"/>
                  </a:cubicBezTo>
                  <a:cubicBezTo>
                    <a:pt x="2347" y="1253"/>
                    <a:pt x="2560" y="1147"/>
                    <a:pt x="2621" y="888"/>
                  </a:cubicBezTo>
                  <a:cubicBezTo>
                    <a:pt x="2682" y="614"/>
                    <a:pt x="2515" y="309"/>
                    <a:pt x="2271" y="156"/>
                  </a:cubicBezTo>
                  <a:cubicBezTo>
                    <a:pt x="2093" y="46"/>
                    <a:pt x="1903" y="1"/>
                    <a:pt x="17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3"/>
            <p:cNvSpPr/>
            <p:nvPr/>
          </p:nvSpPr>
          <p:spPr>
            <a:xfrm>
              <a:off x="2006634" y="3371532"/>
              <a:ext cx="1093726" cy="988378"/>
            </a:xfrm>
            <a:custGeom>
              <a:avLst/>
              <a:gdLst/>
              <a:ahLst/>
              <a:cxnLst/>
              <a:rect l="l" t="t" r="r" b="b"/>
              <a:pathLst>
                <a:path w="18833" h="17019" extrusionOk="0">
                  <a:moveTo>
                    <a:pt x="11839" y="1"/>
                  </a:moveTo>
                  <a:lnTo>
                    <a:pt x="11839" y="1"/>
                  </a:lnTo>
                  <a:cubicBezTo>
                    <a:pt x="10400" y="610"/>
                    <a:pt x="8468" y="759"/>
                    <a:pt x="6928" y="759"/>
                  </a:cubicBezTo>
                  <a:cubicBezTo>
                    <a:pt x="5467" y="759"/>
                    <a:pt x="4358" y="625"/>
                    <a:pt x="4358" y="625"/>
                  </a:cubicBezTo>
                  <a:cubicBezTo>
                    <a:pt x="3322" y="1250"/>
                    <a:pt x="2789" y="2271"/>
                    <a:pt x="2286" y="3551"/>
                  </a:cubicBezTo>
                  <a:cubicBezTo>
                    <a:pt x="1783" y="4830"/>
                    <a:pt x="762" y="10620"/>
                    <a:pt x="762" y="10620"/>
                  </a:cubicBezTo>
                  <a:cubicBezTo>
                    <a:pt x="442" y="10970"/>
                    <a:pt x="1" y="11839"/>
                    <a:pt x="1" y="11839"/>
                  </a:cubicBezTo>
                  <a:cubicBezTo>
                    <a:pt x="1" y="11839"/>
                    <a:pt x="1174" y="13743"/>
                    <a:pt x="2149" y="15221"/>
                  </a:cubicBezTo>
                  <a:cubicBezTo>
                    <a:pt x="2967" y="16442"/>
                    <a:pt x="3567" y="17019"/>
                    <a:pt x="3880" y="17019"/>
                  </a:cubicBezTo>
                  <a:cubicBezTo>
                    <a:pt x="3945" y="17019"/>
                    <a:pt x="3998" y="16993"/>
                    <a:pt x="4038" y="16943"/>
                  </a:cubicBezTo>
                  <a:cubicBezTo>
                    <a:pt x="4267" y="16638"/>
                    <a:pt x="2682" y="13423"/>
                    <a:pt x="2682" y="13423"/>
                  </a:cubicBezTo>
                  <a:lnTo>
                    <a:pt x="7085" y="6522"/>
                  </a:lnTo>
                  <a:lnTo>
                    <a:pt x="7344" y="6887"/>
                  </a:lnTo>
                  <a:lnTo>
                    <a:pt x="13149" y="15008"/>
                  </a:lnTo>
                  <a:cubicBezTo>
                    <a:pt x="13149" y="15008"/>
                    <a:pt x="13252" y="15031"/>
                    <a:pt x="13429" y="15031"/>
                  </a:cubicBezTo>
                  <a:cubicBezTo>
                    <a:pt x="13606" y="15031"/>
                    <a:pt x="13858" y="15008"/>
                    <a:pt x="14155" y="14917"/>
                  </a:cubicBezTo>
                  <a:cubicBezTo>
                    <a:pt x="14734" y="14734"/>
                    <a:pt x="16105" y="13286"/>
                    <a:pt x="16653" y="13103"/>
                  </a:cubicBezTo>
                  <a:cubicBezTo>
                    <a:pt x="17217" y="12936"/>
                    <a:pt x="18832" y="12022"/>
                    <a:pt x="18832" y="12022"/>
                  </a:cubicBezTo>
                  <a:cubicBezTo>
                    <a:pt x="18780" y="11991"/>
                    <a:pt x="18674" y="11978"/>
                    <a:pt x="18529" y="11978"/>
                  </a:cubicBezTo>
                  <a:cubicBezTo>
                    <a:pt x="17586" y="11978"/>
                    <a:pt x="15008" y="12540"/>
                    <a:pt x="15008" y="12540"/>
                  </a:cubicBezTo>
                  <a:cubicBezTo>
                    <a:pt x="15008" y="12540"/>
                    <a:pt x="12875" y="6537"/>
                    <a:pt x="12387" y="5287"/>
                  </a:cubicBezTo>
                  <a:cubicBezTo>
                    <a:pt x="11915" y="4038"/>
                    <a:pt x="11260" y="1631"/>
                    <a:pt x="11260" y="1631"/>
                  </a:cubicBezTo>
                  <a:lnTo>
                    <a:pt x="118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3"/>
            <p:cNvSpPr/>
            <p:nvPr/>
          </p:nvSpPr>
          <p:spPr>
            <a:xfrm>
              <a:off x="2770268" y="4069540"/>
              <a:ext cx="483184" cy="317089"/>
            </a:xfrm>
            <a:custGeom>
              <a:avLst/>
              <a:gdLst/>
              <a:ahLst/>
              <a:cxnLst/>
              <a:rect l="l" t="t" r="r" b="b"/>
              <a:pathLst>
                <a:path w="8320" h="5460" extrusionOk="0">
                  <a:moveTo>
                    <a:pt x="5889" y="0"/>
                  </a:moveTo>
                  <a:cubicBezTo>
                    <a:pt x="5761" y="0"/>
                    <a:pt x="5683" y="3"/>
                    <a:pt x="5683" y="3"/>
                  </a:cubicBezTo>
                  <a:cubicBezTo>
                    <a:pt x="5683" y="3"/>
                    <a:pt x="3413" y="963"/>
                    <a:pt x="2849" y="1435"/>
                  </a:cubicBezTo>
                  <a:cubicBezTo>
                    <a:pt x="2270" y="1907"/>
                    <a:pt x="1768" y="2517"/>
                    <a:pt x="1463" y="2684"/>
                  </a:cubicBezTo>
                  <a:cubicBezTo>
                    <a:pt x="1158" y="2852"/>
                    <a:pt x="351" y="3111"/>
                    <a:pt x="351" y="3111"/>
                  </a:cubicBezTo>
                  <a:lnTo>
                    <a:pt x="0" y="2989"/>
                  </a:lnTo>
                  <a:lnTo>
                    <a:pt x="0" y="2989"/>
                  </a:lnTo>
                  <a:cubicBezTo>
                    <a:pt x="0" y="2989"/>
                    <a:pt x="305" y="4421"/>
                    <a:pt x="1051" y="5000"/>
                  </a:cubicBezTo>
                  <a:cubicBezTo>
                    <a:pt x="1493" y="5327"/>
                    <a:pt x="1740" y="5459"/>
                    <a:pt x="1989" y="5459"/>
                  </a:cubicBezTo>
                  <a:cubicBezTo>
                    <a:pt x="2169" y="5459"/>
                    <a:pt x="2349" y="5390"/>
                    <a:pt x="2606" y="5274"/>
                  </a:cubicBezTo>
                  <a:cubicBezTo>
                    <a:pt x="3230" y="5000"/>
                    <a:pt x="3276" y="4695"/>
                    <a:pt x="3276" y="4695"/>
                  </a:cubicBezTo>
                  <a:lnTo>
                    <a:pt x="3002" y="4452"/>
                  </a:lnTo>
                  <a:cubicBezTo>
                    <a:pt x="3002" y="4452"/>
                    <a:pt x="5455" y="3050"/>
                    <a:pt x="6536" y="2273"/>
                  </a:cubicBezTo>
                  <a:cubicBezTo>
                    <a:pt x="7603" y="1511"/>
                    <a:pt x="8319" y="582"/>
                    <a:pt x="7801" y="277"/>
                  </a:cubicBezTo>
                  <a:cubicBezTo>
                    <a:pt x="7386" y="28"/>
                    <a:pt x="6336" y="0"/>
                    <a:pt x="5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3"/>
            <p:cNvSpPr/>
            <p:nvPr/>
          </p:nvSpPr>
          <p:spPr>
            <a:xfrm>
              <a:off x="1918185" y="4059028"/>
              <a:ext cx="374293" cy="448629"/>
            </a:xfrm>
            <a:custGeom>
              <a:avLst/>
              <a:gdLst/>
              <a:ahLst/>
              <a:cxnLst/>
              <a:rect l="l" t="t" r="r" b="b"/>
              <a:pathLst>
                <a:path w="6445" h="7725" extrusionOk="0">
                  <a:moveTo>
                    <a:pt x="1524" y="1"/>
                  </a:moveTo>
                  <a:cubicBezTo>
                    <a:pt x="1524" y="1"/>
                    <a:pt x="945" y="488"/>
                    <a:pt x="808" y="1265"/>
                  </a:cubicBezTo>
                  <a:lnTo>
                    <a:pt x="0" y="2286"/>
                  </a:lnTo>
                  <a:lnTo>
                    <a:pt x="899" y="3795"/>
                  </a:lnTo>
                  <a:lnTo>
                    <a:pt x="2072" y="4054"/>
                  </a:lnTo>
                  <a:cubicBezTo>
                    <a:pt x="2072" y="4054"/>
                    <a:pt x="4297" y="7070"/>
                    <a:pt x="4982" y="7421"/>
                  </a:cubicBezTo>
                  <a:cubicBezTo>
                    <a:pt x="5355" y="7607"/>
                    <a:pt x="5556" y="7725"/>
                    <a:pt x="5712" y="7725"/>
                  </a:cubicBezTo>
                  <a:cubicBezTo>
                    <a:pt x="5850" y="7725"/>
                    <a:pt x="5953" y="7634"/>
                    <a:pt x="6110" y="7421"/>
                  </a:cubicBezTo>
                  <a:cubicBezTo>
                    <a:pt x="6445" y="6964"/>
                    <a:pt x="6049" y="5714"/>
                    <a:pt x="5561" y="4815"/>
                  </a:cubicBezTo>
                  <a:cubicBezTo>
                    <a:pt x="5561" y="4815"/>
                    <a:pt x="5509" y="5056"/>
                    <a:pt x="5309" y="5056"/>
                  </a:cubicBezTo>
                  <a:cubicBezTo>
                    <a:pt x="5168" y="5056"/>
                    <a:pt x="4953" y="4936"/>
                    <a:pt x="4632" y="4526"/>
                  </a:cubicBezTo>
                  <a:cubicBezTo>
                    <a:pt x="3855" y="3536"/>
                    <a:pt x="1524" y="1"/>
                    <a:pt x="15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3"/>
            <p:cNvSpPr/>
            <p:nvPr/>
          </p:nvSpPr>
          <p:spPr>
            <a:xfrm>
              <a:off x="2896757" y="2916627"/>
              <a:ext cx="200823" cy="315521"/>
            </a:xfrm>
            <a:custGeom>
              <a:avLst/>
              <a:gdLst/>
              <a:ahLst/>
              <a:cxnLst/>
              <a:rect l="l" t="t" r="r" b="b"/>
              <a:pathLst>
                <a:path w="3458" h="5433" extrusionOk="0">
                  <a:moveTo>
                    <a:pt x="2482" y="0"/>
                  </a:moveTo>
                  <a:cubicBezTo>
                    <a:pt x="2448" y="0"/>
                    <a:pt x="2415" y="10"/>
                    <a:pt x="2393" y="33"/>
                  </a:cubicBezTo>
                  <a:cubicBezTo>
                    <a:pt x="2347" y="48"/>
                    <a:pt x="2317" y="79"/>
                    <a:pt x="2271" y="109"/>
                  </a:cubicBezTo>
                  <a:cubicBezTo>
                    <a:pt x="2241" y="139"/>
                    <a:pt x="2195" y="185"/>
                    <a:pt x="2195" y="231"/>
                  </a:cubicBezTo>
                  <a:cubicBezTo>
                    <a:pt x="1662" y="566"/>
                    <a:pt x="1067" y="749"/>
                    <a:pt x="443" y="764"/>
                  </a:cubicBezTo>
                  <a:cubicBezTo>
                    <a:pt x="382" y="764"/>
                    <a:pt x="336" y="795"/>
                    <a:pt x="321" y="825"/>
                  </a:cubicBezTo>
                  <a:cubicBezTo>
                    <a:pt x="284" y="776"/>
                    <a:pt x="228" y="752"/>
                    <a:pt x="174" y="752"/>
                  </a:cubicBezTo>
                  <a:cubicBezTo>
                    <a:pt x="93" y="752"/>
                    <a:pt x="16" y="807"/>
                    <a:pt x="16" y="917"/>
                  </a:cubicBezTo>
                  <a:cubicBezTo>
                    <a:pt x="1" y="1267"/>
                    <a:pt x="47" y="1602"/>
                    <a:pt x="138" y="1922"/>
                  </a:cubicBezTo>
                  <a:cubicBezTo>
                    <a:pt x="62" y="2699"/>
                    <a:pt x="31" y="3507"/>
                    <a:pt x="306" y="4223"/>
                  </a:cubicBezTo>
                  <a:cubicBezTo>
                    <a:pt x="473" y="4665"/>
                    <a:pt x="778" y="5076"/>
                    <a:pt x="1220" y="5289"/>
                  </a:cubicBezTo>
                  <a:cubicBezTo>
                    <a:pt x="1408" y="5383"/>
                    <a:pt x="1614" y="5433"/>
                    <a:pt x="1816" y="5433"/>
                  </a:cubicBezTo>
                  <a:cubicBezTo>
                    <a:pt x="2073" y="5433"/>
                    <a:pt x="2326" y="5353"/>
                    <a:pt x="2530" y="5183"/>
                  </a:cubicBezTo>
                  <a:cubicBezTo>
                    <a:pt x="2759" y="5000"/>
                    <a:pt x="2850" y="4725"/>
                    <a:pt x="2972" y="4466"/>
                  </a:cubicBezTo>
                  <a:cubicBezTo>
                    <a:pt x="3109" y="4116"/>
                    <a:pt x="3261" y="3781"/>
                    <a:pt x="3414" y="3446"/>
                  </a:cubicBezTo>
                  <a:cubicBezTo>
                    <a:pt x="3458" y="3344"/>
                    <a:pt x="3418" y="3186"/>
                    <a:pt x="3280" y="3186"/>
                  </a:cubicBezTo>
                  <a:cubicBezTo>
                    <a:pt x="3274" y="3186"/>
                    <a:pt x="3268" y="3186"/>
                    <a:pt x="3261" y="3187"/>
                  </a:cubicBezTo>
                  <a:cubicBezTo>
                    <a:pt x="3176" y="3195"/>
                    <a:pt x="3076" y="3203"/>
                    <a:pt x="2974" y="3203"/>
                  </a:cubicBezTo>
                  <a:cubicBezTo>
                    <a:pt x="2694" y="3203"/>
                    <a:pt x="2395" y="3142"/>
                    <a:pt x="2317" y="2851"/>
                  </a:cubicBezTo>
                  <a:cubicBezTo>
                    <a:pt x="2195" y="2455"/>
                    <a:pt x="2545" y="2151"/>
                    <a:pt x="2865" y="1983"/>
                  </a:cubicBezTo>
                  <a:cubicBezTo>
                    <a:pt x="2893" y="1999"/>
                    <a:pt x="2927" y="2007"/>
                    <a:pt x="2960" y="2007"/>
                  </a:cubicBezTo>
                  <a:cubicBezTo>
                    <a:pt x="3054" y="2007"/>
                    <a:pt x="3151" y="1947"/>
                    <a:pt x="3140" y="1846"/>
                  </a:cubicBezTo>
                  <a:cubicBezTo>
                    <a:pt x="3140" y="1831"/>
                    <a:pt x="3140" y="1815"/>
                    <a:pt x="3124" y="1800"/>
                  </a:cubicBezTo>
                  <a:cubicBezTo>
                    <a:pt x="3094" y="1556"/>
                    <a:pt x="3048" y="1328"/>
                    <a:pt x="2972" y="1099"/>
                  </a:cubicBezTo>
                  <a:cubicBezTo>
                    <a:pt x="2881" y="749"/>
                    <a:pt x="2759" y="414"/>
                    <a:pt x="2622" y="79"/>
                  </a:cubicBezTo>
                  <a:cubicBezTo>
                    <a:pt x="2602" y="30"/>
                    <a:pt x="2540" y="0"/>
                    <a:pt x="2482" y="0"/>
                  </a:cubicBezTo>
                  <a:close/>
                </a:path>
              </a:pathLst>
            </a:custGeom>
            <a:solidFill>
              <a:srgbClr val="FCB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3"/>
            <p:cNvSpPr/>
            <p:nvPr/>
          </p:nvSpPr>
          <p:spPr>
            <a:xfrm>
              <a:off x="1597841" y="2787700"/>
              <a:ext cx="183227" cy="329227"/>
            </a:xfrm>
            <a:custGeom>
              <a:avLst/>
              <a:gdLst/>
              <a:ahLst/>
              <a:cxnLst/>
              <a:rect l="l" t="t" r="r" b="b"/>
              <a:pathLst>
                <a:path w="3155" h="5669" extrusionOk="0">
                  <a:moveTo>
                    <a:pt x="1045" y="0"/>
                  </a:moveTo>
                  <a:cubicBezTo>
                    <a:pt x="966" y="0"/>
                    <a:pt x="896" y="71"/>
                    <a:pt x="884" y="150"/>
                  </a:cubicBezTo>
                  <a:cubicBezTo>
                    <a:pt x="884" y="150"/>
                    <a:pt x="884" y="150"/>
                    <a:pt x="884" y="166"/>
                  </a:cubicBezTo>
                  <a:cubicBezTo>
                    <a:pt x="412" y="638"/>
                    <a:pt x="122" y="1263"/>
                    <a:pt x="31" y="1933"/>
                  </a:cubicBezTo>
                  <a:cubicBezTo>
                    <a:pt x="16" y="2100"/>
                    <a:pt x="1" y="2268"/>
                    <a:pt x="16" y="2436"/>
                  </a:cubicBezTo>
                  <a:cubicBezTo>
                    <a:pt x="16" y="2573"/>
                    <a:pt x="16" y="2756"/>
                    <a:pt x="77" y="2878"/>
                  </a:cubicBezTo>
                  <a:cubicBezTo>
                    <a:pt x="122" y="2954"/>
                    <a:pt x="183" y="2999"/>
                    <a:pt x="229" y="2999"/>
                  </a:cubicBezTo>
                  <a:cubicBezTo>
                    <a:pt x="257" y="3018"/>
                    <a:pt x="286" y="3031"/>
                    <a:pt x="317" y="3031"/>
                  </a:cubicBezTo>
                  <a:cubicBezTo>
                    <a:pt x="337" y="3031"/>
                    <a:pt x="358" y="3026"/>
                    <a:pt x="381" y="3015"/>
                  </a:cubicBezTo>
                  <a:cubicBezTo>
                    <a:pt x="454" y="2984"/>
                    <a:pt x="530" y="2970"/>
                    <a:pt x="606" y="2970"/>
                  </a:cubicBezTo>
                  <a:cubicBezTo>
                    <a:pt x="828" y="2970"/>
                    <a:pt x="1045" y="3095"/>
                    <a:pt x="1159" y="3289"/>
                  </a:cubicBezTo>
                  <a:cubicBezTo>
                    <a:pt x="1357" y="3594"/>
                    <a:pt x="1265" y="3990"/>
                    <a:pt x="1052" y="4249"/>
                  </a:cubicBezTo>
                  <a:cubicBezTo>
                    <a:pt x="854" y="4508"/>
                    <a:pt x="488" y="4630"/>
                    <a:pt x="381" y="4965"/>
                  </a:cubicBezTo>
                  <a:cubicBezTo>
                    <a:pt x="305" y="5209"/>
                    <a:pt x="397" y="5559"/>
                    <a:pt x="656" y="5650"/>
                  </a:cubicBezTo>
                  <a:cubicBezTo>
                    <a:pt x="696" y="5663"/>
                    <a:pt x="735" y="5668"/>
                    <a:pt x="774" y="5668"/>
                  </a:cubicBezTo>
                  <a:cubicBezTo>
                    <a:pt x="1068" y="5668"/>
                    <a:pt x="1303" y="5336"/>
                    <a:pt x="1478" y="5148"/>
                  </a:cubicBezTo>
                  <a:cubicBezTo>
                    <a:pt x="1768" y="4828"/>
                    <a:pt x="2073" y="4523"/>
                    <a:pt x="2347" y="4203"/>
                  </a:cubicBezTo>
                  <a:cubicBezTo>
                    <a:pt x="2621" y="3883"/>
                    <a:pt x="2758" y="3533"/>
                    <a:pt x="2850" y="3121"/>
                  </a:cubicBezTo>
                  <a:cubicBezTo>
                    <a:pt x="2941" y="2679"/>
                    <a:pt x="3078" y="2238"/>
                    <a:pt x="3139" y="1796"/>
                  </a:cubicBezTo>
                  <a:cubicBezTo>
                    <a:pt x="3154" y="1659"/>
                    <a:pt x="3124" y="1552"/>
                    <a:pt x="3078" y="1461"/>
                  </a:cubicBezTo>
                  <a:cubicBezTo>
                    <a:pt x="3078" y="1430"/>
                    <a:pt x="3063" y="1384"/>
                    <a:pt x="3017" y="1354"/>
                  </a:cubicBezTo>
                  <a:cubicBezTo>
                    <a:pt x="2987" y="1323"/>
                    <a:pt x="2956" y="1293"/>
                    <a:pt x="2911" y="1278"/>
                  </a:cubicBezTo>
                  <a:cubicBezTo>
                    <a:pt x="2880" y="1247"/>
                    <a:pt x="2834" y="1217"/>
                    <a:pt x="2804" y="1186"/>
                  </a:cubicBezTo>
                  <a:cubicBezTo>
                    <a:pt x="2256" y="775"/>
                    <a:pt x="1707" y="379"/>
                    <a:pt x="1128" y="28"/>
                  </a:cubicBezTo>
                  <a:cubicBezTo>
                    <a:pt x="1101" y="9"/>
                    <a:pt x="1072" y="0"/>
                    <a:pt x="10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3"/>
            <p:cNvSpPr/>
            <p:nvPr/>
          </p:nvSpPr>
          <p:spPr>
            <a:xfrm>
              <a:off x="2085385" y="1118033"/>
              <a:ext cx="142516" cy="144897"/>
            </a:xfrm>
            <a:custGeom>
              <a:avLst/>
              <a:gdLst/>
              <a:ahLst/>
              <a:cxnLst/>
              <a:rect l="l" t="t" r="r" b="b"/>
              <a:pathLst>
                <a:path w="2454" h="2495" extrusionOk="0">
                  <a:moveTo>
                    <a:pt x="1899" y="1701"/>
                  </a:moveTo>
                  <a:lnTo>
                    <a:pt x="1899" y="1701"/>
                  </a:lnTo>
                  <a:cubicBezTo>
                    <a:pt x="1890" y="1724"/>
                    <a:pt x="1888" y="1739"/>
                    <a:pt x="1875" y="1765"/>
                  </a:cubicBezTo>
                  <a:cubicBezTo>
                    <a:pt x="1875" y="1735"/>
                    <a:pt x="1890" y="1719"/>
                    <a:pt x="1890" y="1704"/>
                  </a:cubicBezTo>
                  <a:cubicBezTo>
                    <a:pt x="1890" y="1704"/>
                    <a:pt x="1895" y="1704"/>
                    <a:pt x="1899" y="1701"/>
                  </a:cubicBezTo>
                  <a:close/>
                  <a:moveTo>
                    <a:pt x="1233" y="1"/>
                  </a:moveTo>
                  <a:cubicBezTo>
                    <a:pt x="1010" y="1"/>
                    <a:pt x="791" y="67"/>
                    <a:pt x="610" y="196"/>
                  </a:cubicBezTo>
                  <a:cubicBezTo>
                    <a:pt x="244" y="440"/>
                    <a:pt x="46" y="836"/>
                    <a:pt x="1" y="1262"/>
                  </a:cubicBezTo>
                  <a:cubicBezTo>
                    <a:pt x="1" y="1293"/>
                    <a:pt x="16" y="1323"/>
                    <a:pt x="31" y="1354"/>
                  </a:cubicBezTo>
                  <a:cubicBezTo>
                    <a:pt x="31" y="1735"/>
                    <a:pt x="214" y="2116"/>
                    <a:pt x="564" y="2344"/>
                  </a:cubicBezTo>
                  <a:cubicBezTo>
                    <a:pt x="727" y="2443"/>
                    <a:pt x="916" y="2494"/>
                    <a:pt x="1106" y="2494"/>
                  </a:cubicBezTo>
                  <a:cubicBezTo>
                    <a:pt x="1237" y="2494"/>
                    <a:pt x="1369" y="2470"/>
                    <a:pt x="1494" y="2420"/>
                  </a:cubicBezTo>
                  <a:cubicBezTo>
                    <a:pt x="1814" y="2390"/>
                    <a:pt x="2103" y="2192"/>
                    <a:pt x="2256" y="1887"/>
                  </a:cubicBezTo>
                  <a:cubicBezTo>
                    <a:pt x="2454" y="1491"/>
                    <a:pt x="2438" y="1019"/>
                    <a:pt x="2210" y="638"/>
                  </a:cubicBezTo>
                  <a:cubicBezTo>
                    <a:pt x="2195" y="622"/>
                    <a:pt x="2179" y="607"/>
                    <a:pt x="2164" y="592"/>
                  </a:cubicBezTo>
                  <a:cubicBezTo>
                    <a:pt x="2073" y="394"/>
                    <a:pt x="1936" y="226"/>
                    <a:pt x="1737" y="120"/>
                  </a:cubicBezTo>
                  <a:cubicBezTo>
                    <a:pt x="1578" y="40"/>
                    <a:pt x="1405" y="1"/>
                    <a:pt x="1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3"/>
            <p:cNvSpPr/>
            <p:nvPr/>
          </p:nvSpPr>
          <p:spPr>
            <a:xfrm>
              <a:off x="2664048" y="1088473"/>
              <a:ext cx="142516" cy="144839"/>
            </a:xfrm>
            <a:custGeom>
              <a:avLst/>
              <a:gdLst/>
              <a:ahLst/>
              <a:cxnLst/>
              <a:rect l="l" t="t" r="r" b="b"/>
              <a:pathLst>
                <a:path w="2454" h="2494" extrusionOk="0">
                  <a:moveTo>
                    <a:pt x="1885" y="1717"/>
                  </a:moveTo>
                  <a:cubicBezTo>
                    <a:pt x="1879" y="1731"/>
                    <a:pt x="1869" y="1746"/>
                    <a:pt x="1860" y="1756"/>
                  </a:cubicBezTo>
                  <a:lnTo>
                    <a:pt x="1860" y="1756"/>
                  </a:lnTo>
                  <a:cubicBezTo>
                    <a:pt x="1873" y="1743"/>
                    <a:pt x="1875" y="1730"/>
                    <a:pt x="1885" y="1717"/>
                  </a:cubicBezTo>
                  <a:close/>
                  <a:moveTo>
                    <a:pt x="1208" y="1"/>
                  </a:moveTo>
                  <a:cubicBezTo>
                    <a:pt x="993" y="1"/>
                    <a:pt x="778" y="62"/>
                    <a:pt x="595" y="187"/>
                  </a:cubicBezTo>
                  <a:cubicBezTo>
                    <a:pt x="245" y="431"/>
                    <a:pt x="47" y="842"/>
                    <a:pt x="1" y="1253"/>
                  </a:cubicBezTo>
                  <a:cubicBezTo>
                    <a:pt x="1" y="1299"/>
                    <a:pt x="1" y="1330"/>
                    <a:pt x="31" y="1345"/>
                  </a:cubicBezTo>
                  <a:cubicBezTo>
                    <a:pt x="31" y="1726"/>
                    <a:pt x="214" y="2122"/>
                    <a:pt x="549" y="2335"/>
                  </a:cubicBezTo>
                  <a:cubicBezTo>
                    <a:pt x="721" y="2444"/>
                    <a:pt x="914" y="2493"/>
                    <a:pt x="1107" y="2493"/>
                  </a:cubicBezTo>
                  <a:cubicBezTo>
                    <a:pt x="1239" y="2493"/>
                    <a:pt x="1370" y="2470"/>
                    <a:pt x="1494" y="2427"/>
                  </a:cubicBezTo>
                  <a:cubicBezTo>
                    <a:pt x="1814" y="2396"/>
                    <a:pt x="2103" y="2183"/>
                    <a:pt x="2256" y="1878"/>
                  </a:cubicBezTo>
                  <a:cubicBezTo>
                    <a:pt x="2454" y="1497"/>
                    <a:pt x="2423" y="1025"/>
                    <a:pt x="2210" y="644"/>
                  </a:cubicBezTo>
                  <a:cubicBezTo>
                    <a:pt x="2195" y="613"/>
                    <a:pt x="2180" y="598"/>
                    <a:pt x="2149" y="583"/>
                  </a:cubicBezTo>
                  <a:cubicBezTo>
                    <a:pt x="2073" y="400"/>
                    <a:pt x="1936" y="233"/>
                    <a:pt x="1723" y="126"/>
                  </a:cubicBezTo>
                  <a:cubicBezTo>
                    <a:pt x="1564" y="43"/>
                    <a:pt x="1386" y="1"/>
                    <a:pt x="1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3"/>
            <p:cNvSpPr/>
            <p:nvPr/>
          </p:nvSpPr>
          <p:spPr>
            <a:xfrm>
              <a:off x="2452596" y="1163854"/>
              <a:ext cx="104477" cy="148788"/>
            </a:xfrm>
            <a:custGeom>
              <a:avLst/>
              <a:gdLst/>
              <a:ahLst/>
              <a:cxnLst/>
              <a:rect l="l" t="t" r="r" b="b"/>
              <a:pathLst>
                <a:path w="1799" h="2562" extrusionOk="0">
                  <a:moveTo>
                    <a:pt x="520" y="1"/>
                  </a:moveTo>
                  <a:cubicBezTo>
                    <a:pt x="321" y="1"/>
                    <a:pt x="325" y="321"/>
                    <a:pt x="534" y="336"/>
                  </a:cubicBezTo>
                  <a:cubicBezTo>
                    <a:pt x="1037" y="367"/>
                    <a:pt x="1463" y="824"/>
                    <a:pt x="1402" y="1342"/>
                  </a:cubicBezTo>
                  <a:cubicBezTo>
                    <a:pt x="1372" y="1586"/>
                    <a:pt x="1250" y="1814"/>
                    <a:pt x="1067" y="1966"/>
                  </a:cubicBezTo>
                  <a:cubicBezTo>
                    <a:pt x="838" y="2165"/>
                    <a:pt x="519" y="2210"/>
                    <a:pt x="214" y="2226"/>
                  </a:cubicBezTo>
                  <a:cubicBezTo>
                    <a:pt x="5" y="2240"/>
                    <a:pt x="1" y="2561"/>
                    <a:pt x="200" y="2561"/>
                  </a:cubicBezTo>
                  <a:cubicBezTo>
                    <a:pt x="204" y="2561"/>
                    <a:pt x="209" y="2561"/>
                    <a:pt x="214" y="2561"/>
                  </a:cubicBezTo>
                  <a:cubicBezTo>
                    <a:pt x="610" y="2530"/>
                    <a:pt x="1006" y="2469"/>
                    <a:pt x="1311" y="2195"/>
                  </a:cubicBezTo>
                  <a:cubicBezTo>
                    <a:pt x="1555" y="1982"/>
                    <a:pt x="1707" y="1677"/>
                    <a:pt x="1737" y="1342"/>
                  </a:cubicBezTo>
                  <a:cubicBezTo>
                    <a:pt x="1798" y="641"/>
                    <a:pt x="1219" y="47"/>
                    <a:pt x="534" y="1"/>
                  </a:cubicBezTo>
                  <a:cubicBezTo>
                    <a:pt x="529" y="1"/>
                    <a:pt x="524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3"/>
            <p:cNvSpPr/>
            <p:nvPr/>
          </p:nvSpPr>
          <p:spPr>
            <a:xfrm>
              <a:off x="2349802" y="1326233"/>
              <a:ext cx="252859" cy="85428"/>
            </a:xfrm>
            <a:custGeom>
              <a:avLst/>
              <a:gdLst/>
              <a:ahLst/>
              <a:cxnLst/>
              <a:rect l="l" t="t" r="r" b="b"/>
              <a:pathLst>
                <a:path w="4354" h="1471" extrusionOk="0">
                  <a:moveTo>
                    <a:pt x="653" y="0"/>
                  </a:moveTo>
                  <a:cubicBezTo>
                    <a:pt x="587" y="0"/>
                    <a:pt x="524" y="36"/>
                    <a:pt x="506" y="115"/>
                  </a:cubicBezTo>
                  <a:cubicBezTo>
                    <a:pt x="475" y="344"/>
                    <a:pt x="354" y="542"/>
                    <a:pt x="156" y="648"/>
                  </a:cubicBezTo>
                  <a:cubicBezTo>
                    <a:pt x="0" y="739"/>
                    <a:pt x="98" y="961"/>
                    <a:pt x="242" y="961"/>
                  </a:cubicBezTo>
                  <a:cubicBezTo>
                    <a:pt x="268" y="961"/>
                    <a:pt x="295" y="954"/>
                    <a:pt x="323" y="938"/>
                  </a:cubicBezTo>
                  <a:cubicBezTo>
                    <a:pt x="399" y="892"/>
                    <a:pt x="460" y="846"/>
                    <a:pt x="521" y="786"/>
                  </a:cubicBezTo>
                  <a:cubicBezTo>
                    <a:pt x="1100" y="1217"/>
                    <a:pt x="1813" y="1470"/>
                    <a:pt x="2515" y="1470"/>
                  </a:cubicBezTo>
                  <a:cubicBezTo>
                    <a:pt x="3126" y="1470"/>
                    <a:pt x="3727" y="1279"/>
                    <a:pt x="4223" y="846"/>
                  </a:cubicBezTo>
                  <a:cubicBezTo>
                    <a:pt x="4354" y="740"/>
                    <a:pt x="4245" y="569"/>
                    <a:pt x="4112" y="569"/>
                  </a:cubicBezTo>
                  <a:cubicBezTo>
                    <a:pt x="4073" y="569"/>
                    <a:pt x="4033" y="584"/>
                    <a:pt x="3995" y="618"/>
                  </a:cubicBezTo>
                  <a:cubicBezTo>
                    <a:pt x="3562" y="989"/>
                    <a:pt x="3049" y="1149"/>
                    <a:pt x="2528" y="1149"/>
                  </a:cubicBezTo>
                  <a:cubicBezTo>
                    <a:pt x="1893" y="1149"/>
                    <a:pt x="1246" y="911"/>
                    <a:pt x="719" y="526"/>
                  </a:cubicBezTo>
                  <a:cubicBezTo>
                    <a:pt x="780" y="435"/>
                    <a:pt x="811" y="328"/>
                    <a:pt x="841" y="207"/>
                  </a:cubicBezTo>
                  <a:cubicBezTo>
                    <a:pt x="859" y="79"/>
                    <a:pt x="752" y="0"/>
                    <a:pt x="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3"/>
            <p:cNvSpPr/>
            <p:nvPr/>
          </p:nvSpPr>
          <p:spPr>
            <a:xfrm>
              <a:off x="1622698" y="1258575"/>
              <a:ext cx="210638" cy="170450"/>
            </a:xfrm>
            <a:custGeom>
              <a:avLst/>
              <a:gdLst/>
              <a:ahLst/>
              <a:cxnLst/>
              <a:rect l="l" t="t" r="r" b="b"/>
              <a:pathLst>
                <a:path w="3627" h="2935" extrusionOk="0">
                  <a:moveTo>
                    <a:pt x="959" y="0"/>
                  </a:moveTo>
                  <a:cubicBezTo>
                    <a:pt x="654" y="16"/>
                    <a:pt x="319" y="61"/>
                    <a:pt x="106" y="290"/>
                  </a:cubicBezTo>
                  <a:cubicBezTo>
                    <a:pt x="0" y="419"/>
                    <a:pt x="111" y="584"/>
                    <a:pt x="230" y="584"/>
                  </a:cubicBezTo>
                  <a:cubicBezTo>
                    <a:pt x="266" y="584"/>
                    <a:pt x="303" y="569"/>
                    <a:pt x="334" y="534"/>
                  </a:cubicBezTo>
                  <a:cubicBezTo>
                    <a:pt x="472" y="381"/>
                    <a:pt x="700" y="351"/>
                    <a:pt x="898" y="335"/>
                  </a:cubicBezTo>
                  <a:lnTo>
                    <a:pt x="898" y="335"/>
                  </a:lnTo>
                  <a:cubicBezTo>
                    <a:pt x="502" y="1204"/>
                    <a:pt x="929" y="2179"/>
                    <a:pt x="1645" y="2758"/>
                  </a:cubicBezTo>
                  <a:cubicBezTo>
                    <a:pt x="1680" y="2785"/>
                    <a:pt x="1721" y="2801"/>
                    <a:pt x="1763" y="2801"/>
                  </a:cubicBezTo>
                  <a:cubicBezTo>
                    <a:pt x="1794" y="2801"/>
                    <a:pt x="1826" y="2792"/>
                    <a:pt x="1858" y="2773"/>
                  </a:cubicBezTo>
                  <a:cubicBezTo>
                    <a:pt x="2006" y="2694"/>
                    <a:pt x="2154" y="2659"/>
                    <a:pt x="2300" y="2659"/>
                  </a:cubicBezTo>
                  <a:cubicBezTo>
                    <a:pt x="2545" y="2659"/>
                    <a:pt x="2787" y="2758"/>
                    <a:pt x="3016" y="2910"/>
                  </a:cubicBezTo>
                  <a:cubicBezTo>
                    <a:pt x="3042" y="2927"/>
                    <a:pt x="3069" y="2934"/>
                    <a:pt x="3094" y="2934"/>
                  </a:cubicBezTo>
                  <a:cubicBezTo>
                    <a:pt x="3228" y="2934"/>
                    <a:pt x="3325" y="2724"/>
                    <a:pt x="3184" y="2621"/>
                  </a:cubicBezTo>
                  <a:cubicBezTo>
                    <a:pt x="2911" y="2436"/>
                    <a:pt x="2614" y="2326"/>
                    <a:pt x="2311" y="2326"/>
                  </a:cubicBezTo>
                  <a:cubicBezTo>
                    <a:pt x="2140" y="2326"/>
                    <a:pt x="1968" y="2361"/>
                    <a:pt x="1797" y="2438"/>
                  </a:cubicBezTo>
                  <a:cubicBezTo>
                    <a:pt x="1203" y="1920"/>
                    <a:pt x="837" y="1082"/>
                    <a:pt x="1279" y="351"/>
                  </a:cubicBezTo>
                  <a:lnTo>
                    <a:pt x="1279" y="351"/>
                  </a:lnTo>
                  <a:cubicBezTo>
                    <a:pt x="1492" y="366"/>
                    <a:pt x="1721" y="412"/>
                    <a:pt x="1919" y="473"/>
                  </a:cubicBezTo>
                  <a:cubicBezTo>
                    <a:pt x="2467" y="640"/>
                    <a:pt x="2940" y="960"/>
                    <a:pt x="3290" y="1402"/>
                  </a:cubicBezTo>
                  <a:cubicBezTo>
                    <a:pt x="3323" y="1442"/>
                    <a:pt x="3360" y="1458"/>
                    <a:pt x="3397" y="1458"/>
                  </a:cubicBezTo>
                  <a:cubicBezTo>
                    <a:pt x="3516" y="1458"/>
                    <a:pt x="3627" y="1286"/>
                    <a:pt x="3534" y="1158"/>
                  </a:cubicBezTo>
                  <a:cubicBezTo>
                    <a:pt x="3123" y="655"/>
                    <a:pt x="2544" y="290"/>
                    <a:pt x="1919" y="122"/>
                  </a:cubicBezTo>
                  <a:cubicBezTo>
                    <a:pt x="1614" y="31"/>
                    <a:pt x="1279" y="0"/>
                    <a:pt x="9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3"/>
            <p:cNvSpPr/>
            <p:nvPr/>
          </p:nvSpPr>
          <p:spPr>
            <a:xfrm>
              <a:off x="2019934" y="687114"/>
              <a:ext cx="491198" cy="121725"/>
            </a:xfrm>
            <a:custGeom>
              <a:avLst/>
              <a:gdLst/>
              <a:ahLst/>
              <a:cxnLst/>
              <a:rect l="l" t="t" r="r" b="b"/>
              <a:pathLst>
                <a:path w="8458" h="2096" extrusionOk="0">
                  <a:moveTo>
                    <a:pt x="8234" y="1"/>
                  </a:moveTo>
                  <a:cubicBezTo>
                    <a:pt x="8183" y="1"/>
                    <a:pt x="8135" y="27"/>
                    <a:pt x="8106" y="89"/>
                  </a:cubicBezTo>
                  <a:cubicBezTo>
                    <a:pt x="7679" y="1110"/>
                    <a:pt x="6582" y="1598"/>
                    <a:pt x="5546" y="1720"/>
                  </a:cubicBezTo>
                  <a:cubicBezTo>
                    <a:pt x="5271" y="1753"/>
                    <a:pt x="4993" y="1766"/>
                    <a:pt x="4716" y="1766"/>
                  </a:cubicBezTo>
                  <a:cubicBezTo>
                    <a:pt x="4364" y="1766"/>
                    <a:pt x="4013" y="1745"/>
                    <a:pt x="3672" y="1720"/>
                  </a:cubicBezTo>
                  <a:cubicBezTo>
                    <a:pt x="3108" y="1674"/>
                    <a:pt x="2545" y="1628"/>
                    <a:pt x="1996" y="1506"/>
                  </a:cubicBezTo>
                  <a:cubicBezTo>
                    <a:pt x="1387" y="1369"/>
                    <a:pt x="808" y="1141"/>
                    <a:pt x="305" y="775"/>
                  </a:cubicBezTo>
                  <a:cubicBezTo>
                    <a:pt x="274" y="750"/>
                    <a:pt x="243" y="739"/>
                    <a:pt x="214" y="739"/>
                  </a:cubicBezTo>
                  <a:cubicBezTo>
                    <a:pt x="87" y="739"/>
                    <a:pt x="1" y="950"/>
                    <a:pt x="137" y="1049"/>
                  </a:cubicBezTo>
                  <a:cubicBezTo>
                    <a:pt x="1097" y="1765"/>
                    <a:pt x="2316" y="1948"/>
                    <a:pt x="3474" y="2040"/>
                  </a:cubicBezTo>
                  <a:cubicBezTo>
                    <a:pt x="3882" y="2069"/>
                    <a:pt x="4300" y="2096"/>
                    <a:pt x="4717" y="2096"/>
                  </a:cubicBezTo>
                  <a:cubicBezTo>
                    <a:pt x="5576" y="2096"/>
                    <a:pt x="6432" y="1983"/>
                    <a:pt x="7191" y="1552"/>
                  </a:cubicBezTo>
                  <a:cubicBezTo>
                    <a:pt x="7710" y="1247"/>
                    <a:pt x="8167" y="821"/>
                    <a:pt x="8395" y="257"/>
                  </a:cubicBezTo>
                  <a:cubicBezTo>
                    <a:pt x="8458" y="122"/>
                    <a:pt x="8342" y="1"/>
                    <a:pt x="8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3"/>
            <p:cNvSpPr/>
            <p:nvPr/>
          </p:nvSpPr>
          <p:spPr>
            <a:xfrm>
              <a:off x="1786993" y="996191"/>
              <a:ext cx="157790" cy="201520"/>
            </a:xfrm>
            <a:custGeom>
              <a:avLst/>
              <a:gdLst/>
              <a:ahLst/>
              <a:cxnLst/>
              <a:rect l="l" t="t" r="r" b="b"/>
              <a:pathLst>
                <a:path w="2717" h="3470" extrusionOk="0">
                  <a:moveTo>
                    <a:pt x="2548" y="1"/>
                  </a:moveTo>
                  <a:cubicBezTo>
                    <a:pt x="2465" y="1"/>
                    <a:pt x="2381" y="54"/>
                    <a:pt x="2381" y="161"/>
                  </a:cubicBezTo>
                  <a:cubicBezTo>
                    <a:pt x="2381" y="1547"/>
                    <a:pt x="1345" y="2599"/>
                    <a:pt x="172" y="3162"/>
                  </a:cubicBezTo>
                  <a:cubicBezTo>
                    <a:pt x="0" y="3242"/>
                    <a:pt x="103" y="3469"/>
                    <a:pt x="262" y="3469"/>
                  </a:cubicBezTo>
                  <a:cubicBezTo>
                    <a:pt x="287" y="3469"/>
                    <a:pt x="313" y="3464"/>
                    <a:pt x="339" y="3452"/>
                  </a:cubicBezTo>
                  <a:cubicBezTo>
                    <a:pt x="1619" y="2827"/>
                    <a:pt x="2716" y="1654"/>
                    <a:pt x="2716" y="161"/>
                  </a:cubicBezTo>
                  <a:cubicBezTo>
                    <a:pt x="2716" y="54"/>
                    <a:pt x="2632" y="1"/>
                    <a:pt x="2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3"/>
            <p:cNvSpPr/>
            <p:nvPr/>
          </p:nvSpPr>
          <p:spPr>
            <a:xfrm>
              <a:off x="1355376" y="535421"/>
              <a:ext cx="807359" cy="728725"/>
            </a:xfrm>
            <a:custGeom>
              <a:avLst/>
              <a:gdLst/>
              <a:ahLst/>
              <a:cxnLst/>
              <a:rect l="l" t="t" r="r" b="b"/>
              <a:pathLst>
                <a:path w="13902" h="12548" extrusionOk="0">
                  <a:moveTo>
                    <a:pt x="6264" y="0"/>
                  </a:moveTo>
                  <a:cubicBezTo>
                    <a:pt x="6141" y="0"/>
                    <a:pt x="6024" y="165"/>
                    <a:pt x="6141" y="294"/>
                  </a:cubicBezTo>
                  <a:cubicBezTo>
                    <a:pt x="6827" y="1041"/>
                    <a:pt x="7055" y="2138"/>
                    <a:pt x="6750" y="3097"/>
                  </a:cubicBezTo>
                  <a:cubicBezTo>
                    <a:pt x="6750" y="3113"/>
                    <a:pt x="6735" y="3128"/>
                    <a:pt x="6735" y="3143"/>
                  </a:cubicBezTo>
                  <a:cubicBezTo>
                    <a:pt x="6598" y="3265"/>
                    <a:pt x="6446" y="3372"/>
                    <a:pt x="6309" y="3494"/>
                  </a:cubicBezTo>
                  <a:cubicBezTo>
                    <a:pt x="6370" y="3006"/>
                    <a:pt x="6354" y="2488"/>
                    <a:pt x="6263" y="2000"/>
                  </a:cubicBezTo>
                  <a:cubicBezTo>
                    <a:pt x="6126" y="1315"/>
                    <a:pt x="5821" y="705"/>
                    <a:pt x="5410" y="142"/>
                  </a:cubicBezTo>
                  <a:cubicBezTo>
                    <a:pt x="5374" y="93"/>
                    <a:pt x="5324" y="72"/>
                    <a:pt x="5274" y="72"/>
                  </a:cubicBezTo>
                  <a:cubicBezTo>
                    <a:pt x="5154" y="72"/>
                    <a:pt x="5034" y="191"/>
                    <a:pt x="5120" y="309"/>
                  </a:cubicBezTo>
                  <a:cubicBezTo>
                    <a:pt x="5501" y="843"/>
                    <a:pt x="5791" y="1391"/>
                    <a:pt x="5928" y="2031"/>
                  </a:cubicBezTo>
                  <a:cubicBezTo>
                    <a:pt x="6065" y="2640"/>
                    <a:pt x="6050" y="3280"/>
                    <a:pt x="5897" y="3890"/>
                  </a:cubicBezTo>
                  <a:cubicBezTo>
                    <a:pt x="5897" y="3890"/>
                    <a:pt x="5897" y="3905"/>
                    <a:pt x="5897" y="3905"/>
                  </a:cubicBezTo>
                  <a:cubicBezTo>
                    <a:pt x="5852" y="3951"/>
                    <a:pt x="5821" y="3996"/>
                    <a:pt x="5791" y="4027"/>
                  </a:cubicBezTo>
                  <a:cubicBezTo>
                    <a:pt x="5425" y="4469"/>
                    <a:pt x="5135" y="4971"/>
                    <a:pt x="4876" y="5474"/>
                  </a:cubicBezTo>
                  <a:cubicBezTo>
                    <a:pt x="4358" y="6495"/>
                    <a:pt x="3993" y="7577"/>
                    <a:pt x="3810" y="8704"/>
                  </a:cubicBezTo>
                  <a:cubicBezTo>
                    <a:pt x="3749" y="9116"/>
                    <a:pt x="3703" y="9542"/>
                    <a:pt x="3703" y="9954"/>
                  </a:cubicBezTo>
                  <a:cubicBezTo>
                    <a:pt x="2850" y="9771"/>
                    <a:pt x="2180" y="9070"/>
                    <a:pt x="1768" y="8323"/>
                  </a:cubicBezTo>
                  <a:cubicBezTo>
                    <a:pt x="1266" y="7485"/>
                    <a:pt x="1037" y="6480"/>
                    <a:pt x="1083" y="5505"/>
                  </a:cubicBezTo>
                  <a:cubicBezTo>
                    <a:pt x="1098" y="4941"/>
                    <a:pt x="1220" y="4393"/>
                    <a:pt x="1418" y="3859"/>
                  </a:cubicBezTo>
                  <a:cubicBezTo>
                    <a:pt x="1463" y="3741"/>
                    <a:pt x="1368" y="3661"/>
                    <a:pt x="1267" y="3661"/>
                  </a:cubicBezTo>
                  <a:cubicBezTo>
                    <a:pt x="1199" y="3661"/>
                    <a:pt x="1129" y="3697"/>
                    <a:pt x="1098" y="3783"/>
                  </a:cubicBezTo>
                  <a:cubicBezTo>
                    <a:pt x="717" y="4773"/>
                    <a:pt x="656" y="5886"/>
                    <a:pt x="869" y="6922"/>
                  </a:cubicBezTo>
                  <a:cubicBezTo>
                    <a:pt x="1083" y="7927"/>
                    <a:pt x="1585" y="8933"/>
                    <a:pt x="2378" y="9618"/>
                  </a:cubicBezTo>
                  <a:cubicBezTo>
                    <a:pt x="2759" y="9954"/>
                    <a:pt x="3200" y="10197"/>
                    <a:pt x="3688" y="10289"/>
                  </a:cubicBezTo>
                  <a:cubicBezTo>
                    <a:pt x="3703" y="10502"/>
                    <a:pt x="3703" y="10731"/>
                    <a:pt x="3734" y="10944"/>
                  </a:cubicBezTo>
                  <a:lnTo>
                    <a:pt x="3658" y="10944"/>
                  </a:lnTo>
                  <a:cubicBezTo>
                    <a:pt x="3642" y="10959"/>
                    <a:pt x="3612" y="10974"/>
                    <a:pt x="3597" y="10974"/>
                  </a:cubicBezTo>
                  <a:lnTo>
                    <a:pt x="3581" y="10974"/>
                  </a:lnTo>
                  <a:cubicBezTo>
                    <a:pt x="3544" y="10977"/>
                    <a:pt x="3508" y="10978"/>
                    <a:pt x="3471" y="10978"/>
                  </a:cubicBezTo>
                  <a:cubicBezTo>
                    <a:pt x="2562" y="10978"/>
                    <a:pt x="1825" y="10261"/>
                    <a:pt x="1326" y="9573"/>
                  </a:cubicBezTo>
                  <a:cubicBezTo>
                    <a:pt x="748" y="8796"/>
                    <a:pt x="336" y="7866"/>
                    <a:pt x="397" y="6876"/>
                  </a:cubicBezTo>
                  <a:cubicBezTo>
                    <a:pt x="405" y="6769"/>
                    <a:pt x="325" y="6716"/>
                    <a:pt x="241" y="6716"/>
                  </a:cubicBezTo>
                  <a:cubicBezTo>
                    <a:pt x="157" y="6716"/>
                    <a:pt x="70" y="6769"/>
                    <a:pt x="62" y="6876"/>
                  </a:cubicBezTo>
                  <a:cubicBezTo>
                    <a:pt x="1" y="7958"/>
                    <a:pt x="458" y="8994"/>
                    <a:pt x="1098" y="9832"/>
                  </a:cubicBezTo>
                  <a:cubicBezTo>
                    <a:pt x="1670" y="10565"/>
                    <a:pt x="2468" y="11313"/>
                    <a:pt x="3465" y="11313"/>
                  </a:cubicBezTo>
                  <a:cubicBezTo>
                    <a:pt x="3504" y="11313"/>
                    <a:pt x="3542" y="11312"/>
                    <a:pt x="3581" y="11310"/>
                  </a:cubicBezTo>
                  <a:cubicBezTo>
                    <a:pt x="3612" y="11310"/>
                    <a:pt x="3627" y="11310"/>
                    <a:pt x="3642" y="11294"/>
                  </a:cubicBezTo>
                  <a:cubicBezTo>
                    <a:pt x="3658" y="11294"/>
                    <a:pt x="3658" y="11310"/>
                    <a:pt x="3673" y="11310"/>
                  </a:cubicBezTo>
                  <a:cubicBezTo>
                    <a:pt x="3703" y="11325"/>
                    <a:pt x="3734" y="11340"/>
                    <a:pt x="3779" y="11340"/>
                  </a:cubicBezTo>
                  <a:cubicBezTo>
                    <a:pt x="3825" y="11706"/>
                    <a:pt x="3901" y="12071"/>
                    <a:pt x="4008" y="12437"/>
                  </a:cubicBezTo>
                  <a:cubicBezTo>
                    <a:pt x="4032" y="12514"/>
                    <a:pt x="4095" y="12548"/>
                    <a:pt x="4160" y="12548"/>
                  </a:cubicBezTo>
                  <a:cubicBezTo>
                    <a:pt x="4261" y="12548"/>
                    <a:pt x="4365" y="12466"/>
                    <a:pt x="4328" y="12346"/>
                  </a:cubicBezTo>
                  <a:cubicBezTo>
                    <a:pt x="4130" y="11660"/>
                    <a:pt x="4038" y="10959"/>
                    <a:pt x="4023" y="10258"/>
                  </a:cubicBezTo>
                  <a:cubicBezTo>
                    <a:pt x="4054" y="10213"/>
                    <a:pt x="4054" y="10136"/>
                    <a:pt x="4023" y="10091"/>
                  </a:cubicBezTo>
                  <a:cubicBezTo>
                    <a:pt x="4038" y="8704"/>
                    <a:pt x="4389" y="7318"/>
                    <a:pt x="4968" y="6068"/>
                  </a:cubicBezTo>
                  <a:cubicBezTo>
                    <a:pt x="5196" y="5566"/>
                    <a:pt x="5440" y="5078"/>
                    <a:pt x="5760" y="4621"/>
                  </a:cubicBezTo>
                  <a:cubicBezTo>
                    <a:pt x="6080" y="4149"/>
                    <a:pt x="6491" y="3768"/>
                    <a:pt x="6949" y="3402"/>
                  </a:cubicBezTo>
                  <a:cubicBezTo>
                    <a:pt x="7802" y="2717"/>
                    <a:pt x="8762" y="2122"/>
                    <a:pt x="9782" y="1711"/>
                  </a:cubicBezTo>
                  <a:cubicBezTo>
                    <a:pt x="10656" y="1368"/>
                    <a:pt x="11594" y="1162"/>
                    <a:pt x="12538" y="1162"/>
                  </a:cubicBezTo>
                  <a:cubicBezTo>
                    <a:pt x="12894" y="1162"/>
                    <a:pt x="13252" y="1191"/>
                    <a:pt x="13607" y="1254"/>
                  </a:cubicBezTo>
                  <a:cubicBezTo>
                    <a:pt x="13616" y="1255"/>
                    <a:pt x="13626" y="1256"/>
                    <a:pt x="13635" y="1256"/>
                  </a:cubicBezTo>
                  <a:cubicBezTo>
                    <a:pt x="13828" y="1256"/>
                    <a:pt x="13902" y="963"/>
                    <a:pt x="13698" y="934"/>
                  </a:cubicBezTo>
                  <a:cubicBezTo>
                    <a:pt x="13321" y="870"/>
                    <a:pt x="12943" y="839"/>
                    <a:pt x="12568" y="839"/>
                  </a:cubicBezTo>
                  <a:cubicBezTo>
                    <a:pt x="11959" y="839"/>
                    <a:pt x="11357" y="920"/>
                    <a:pt x="10773" y="1071"/>
                  </a:cubicBezTo>
                  <a:cubicBezTo>
                    <a:pt x="10758" y="1056"/>
                    <a:pt x="10758" y="1041"/>
                    <a:pt x="10742" y="1041"/>
                  </a:cubicBezTo>
                  <a:cubicBezTo>
                    <a:pt x="10270" y="614"/>
                    <a:pt x="9691" y="309"/>
                    <a:pt x="9066" y="172"/>
                  </a:cubicBezTo>
                  <a:cubicBezTo>
                    <a:pt x="9052" y="169"/>
                    <a:pt x="9039" y="168"/>
                    <a:pt x="9026" y="168"/>
                  </a:cubicBezTo>
                  <a:cubicBezTo>
                    <a:pt x="8844" y="168"/>
                    <a:pt x="8790" y="449"/>
                    <a:pt x="8975" y="492"/>
                  </a:cubicBezTo>
                  <a:cubicBezTo>
                    <a:pt x="9493" y="599"/>
                    <a:pt x="9980" y="827"/>
                    <a:pt x="10392" y="1163"/>
                  </a:cubicBezTo>
                  <a:cubicBezTo>
                    <a:pt x="9234" y="1513"/>
                    <a:pt x="8137" y="2107"/>
                    <a:pt x="7162" y="2823"/>
                  </a:cubicBezTo>
                  <a:cubicBezTo>
                    <a:pt x="7345" y="1833"/>
                    <a:pt x="7055" y="797"/>
                    <a:pt x="6370" y="50"/>
                  </a:cubicBezTo>
                  <a:cubicBezTo>
                    <a:pt x="6338" y="15"/>
                    <a:pt x="6301" y="0"/>
                    <a:pt x="6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3"/>
            <p:cNvSpPr/>
            <p:nvPr/>
          </p:nvSpPr>
          <p:spPr>
            <a:xfrm>
              <a:off x="2049088" y="1876613"/>
              <a:ext cx="747948" cy="1207379"/>
            </a:xfrm>
            <a:custGeom>
              <a:avLst/>
              <a:gdLst/>
              <a:ahLst/>
              <a:cxnLst/>
              <a:rect l="l" t="t" r="r" b="b"/>
              <a:pathLst>
                <a:path w="12879" h="20790" extrusionOk="0">
                  <a:moveTo>
                    <a:pt x="6750" y="1151"/>
                  </a:moveTo>
                  <a:cubicBezTo>
                    <a:pt x="7238" y="1669"/>
                    <a:pt x="7680" y="2202"/>
                    <a:pt x="8091" y="2766"/>
                  </a:cubicBezTo>
                  <a:cubicBezTo>
                    <a:pt x="8127" y="2825"/>
                    <a:pt x="8180" y="2847"/>
                    <a:pt x="8231" y="2847"/>
                  </a:cubicBezTo>
                  <a:cubicBezTo>
                    <a:pt x="8246" y="2847"/>
                    <a:pt x="8260" y="2845"/>
                    <a:pt x="8274" y="2842"/>
                  </a:cubicBezTo>
                  <a:lnTo>
                    <a:pt x="8274" y="2842"/>
                  </a:lnTo>
                  <a:cubicBezTo>
                    <a:pt x="8152" y="4198"/>
                    <a:pt x="8061" y="5554"/>
                    <a:pt x="7969" y="6910"/>
                  </a:cubicBezTo>
                  <a:cubicBezTo>
                    <a:pt x="7939" y="7428"/>
                    <a:pt x="7908" y="7931"/>
                    <a:pt x="7893" y="8449"/>
                  </a:cubicBezTo>
                  <a:cubicBezTo>
                    <a:pt x="7268" y="7017"/>
                    <a:pt x="6613" y="5615"/>
                    <a:pt x="5958" y="4198"/>
                  </a:cubicBezTo>
                  <a:cubicBezTo>
                    <a:pt x="5897" y="4076"/>
                    <a:pt x="5836" y="3939"/>
                    <a:pt x="5760" y="3802"/>
                  </a:cubicBezTo>
                  <a:cubicBezTo>
                    <a:pt x="5775" y="3802"/>
                    <a:pt x="5775" y="3787"/>
                    <a:pt x="5775" y="3771"/>
                  </a:cubicBezTo>
                  <a:cubicBezTo>
                    <a:pt x="6156" y="2918"/>
                    <a:pt x="6491" y="2050"/>
                    <a:pt x="6750" y="1151"/>
                  </a:cubicBezTo>
                  <a:close/>
                  <a:moveTo>
                    <a:pt x="8533" y="3802"/>
                  </a:moveTo>
                  <a:lnTo>
                    <a:pt x="9996" y="4899"/>
                  </a:lnTo>
                  <a:cubicBezTo>
                    <a:pt x="10270" y="5112"/>
                    <a:pt x="10529" y="5310"/>
                    <a:pt x="10803" y="5508"/>
                  </a:cubicBezTo>
                  <a:cubicBezTo>
                    <a:pt x="10940" y="5615"/>
                    <a:pt x="11077" y="5706"/>
                    <a:pt x="11199" y="5813"/>
                  </a:cubicBezTo>
                  <a:cubicBezTo>
                    <a:pt x="11260" y="5859"/>
                    <a:pt x="11321" y="5889"/>
                    <a:pt x="11367" y="5950"/>
                  </a:cubicBezTo>
                  <a:cubicBezTo>
                    <a:pt x="11428" y="6042"/>
                    <a:pt x="11382" y="6148"/>
                    <a:pt x="11352" y="6240"/>
                  </a:cubicBezTo>
                  <a:cubicBezTo>
                    <a:pt x="10925" y="7550"/>
                    <a:pt x="10453" y="8830"/>
                    <a:pt x="9996" y="10125"/>
                  </a:cubicBezTo>
                  <a:lnTo>
                    <a:pt x="9341" y="12014"/>
                  </a:lnTo>
                  <a:cubicBezTo>
                    <a:pt x="9249" y="11786"/>
                    <a:pt x="9173" y="11542"/>
                    <a:pt x="9082" y="11313"/>
                  </a:cubicBezTo>
                  <a:cubicBezTo>
                    <a:pt x="8762" y="10536"/>
                    <a:pt x="8457" y="9759"/>
                    <a:pt x="8122" y="8997"/>
                  </a:cubicBezTo>
                  <a:cubicBezTo>
                    <a:pt x="8167" y="8967"/>
                    <a:pt x="8198" y="8921"/>
                    <a:pt x="8198" y="8860"/>
                  </a:cubicBezTo>
                  <a:cubicBezTo>
                    <a:pt x="8274" y="7169"/>
                    <a:pt x="8396" y="5478"/>
                    <a:pt x="8533" y="3802"/>
                  </a:cubicBezTo>
                  <a:close/>
                  <a:moveTo>
                    <a:pt x="5440" y="3893"/>
                  </a:moveTo>
                  <a:cubicBezTo>
                    <a:pt x="6004" y="5067"/>
                    <a:pt x="6552" y="6255"/>
                    <a:pt x="7086" y="7443"/>
                  </a:cubicBezTo>
                  <a:cubicBezTo>
                    <a:pt x="7893" y="9272"/>
                    <a:pt x="8670" y="11115"/>
                    <a:pt x="9356" y="12989"/>
                  </a:cubicBezTo>
                  <a:cubicBezTo>
                    <a:pt x="7649" y="11115"/>
                    <a:pt x="5912" y="9256"/>
                    <a:pt x="4176" y="7398"/>
                  </a:cubicBezTo>
                  <a:cubicBezTo>
                    <a:pt x="3673" y="6864"/>
                    <a:pt x="3170" y="6331"/>
                    <a:pt x="2667" y="5798"/>
                  </a:cubicBezTo>
                  <a:cubicBezTo>
                    <a:pt x="3581" y="5173"/>
                    <a:pt x="4496" y="4533"/>
                    <a:pt x="5425" y="3909"/>
                  </a:cubicBezTo>
                  <a:cubicBezTo>
                    <a:pt x="5425" y="3909"/>
                    <a:pt x="5440" y="3893"/>
                    <a:pt x="5440" y="3893"/>
                  </a:cubicBezTo>
                  <a:close/>
                  <a:moveTo>
                    <a:pt x="8708" y="1"/>
                  </a:moveTo>
                  <a:cubicBezTo>
                    <a:pt x="8624" y="1"/>
                    <a:pt x="8533" y="54"/>
                    <a:pt x="8518" y="161"/>
                  </a:cubicBezTo>
                  <a:cubicBezTo>
                    <a:pt x="8442" y="938"/>
                    <a:pt x="8365" y="1730"/>
                    <a:pt x="8305" y="2507"/>
                  </a:cubicBezTo>
                  <a:cubicBezTo>
                    <a:pt x="7832" y="1867"/>
                    <a:pt x="7329" y="1273"/>
                    <a:pt x="6796" y="709"/>
                  </a:cubicBezTo>
                  <a:cubicBezTo>
                    <a:pt x="6763" y="676"/>
                    <a:pt x="6720" y="661"/>
                    <a:pt x="6677" y="661"/>
                  </a:cubicBezTo>
                  <a:cubicBezTo>
                    <a:pt x="6601" y="661"/>
                    <a:pt x="6526" y="708"/>
                    <a:pt x="6507" y="785"/>
                  </a:cubicBezTo>
                  <a:cubicBezTo>
                    <a:pt x="6263" y="1684"/>
                    <a:pt x="5943" y="2553"/>
                    <a:pt x="5577" y="3406"/>
                  </a:cubicBezTo>
                  <a:cubicBezTo>
                    <a:pt x="5074" y="2355"/>
                    <a:pt x="4572" y="1303"/>
                    <a:pt x="4054" y="252"/>
                  </a:cubicBezTo>
                  <a:cubicBezTo>
                    <a:pt x="4026" y="196"/>
                    <a:pt x="3979" y="173"/>
                    <a:pt x="3931" y="173"/>
                  </a:cubicBezTo>
                  <a:cubicBezTo>
                    <a:pt x="3821" y="173"/>
                    <a:pt x="3701" y="293"/>
                    <a:pt x="3764" y="420"/>
                  </a:cubicBezTo>
                  <a:cubicBezTo>
                    <a:pt x="4282" y="1486"/>
                    <a:pt x="4785" y="2537"/>
                    <a:pt x="5303" y="3604"/>
                  </a:cubicBezTo>
                  <a:cubicBezTo>
                    <a:pt x="5273" y="3604"/>
                    <a:pt x="5257" y="3604"/>
                    <a:pt x="5242" y="3619"/>
                  </a:cubicBezTo>
                  <a:cubicBezTo>
                    <a:pt x="4876" y="3878"/>
                    <a:pt x="4511" y="4122"/>
                    <a:pt x="4145" y="4381"/>
                  </a:cubicBezTo>
                  <a:cubicBezTo>
                    <a:pt x="4130" y="4381"/>
                    <a:pt x="4115" y="4381"/>
                    <a:pt x="4099" y="4396"/>
                  </a:cubicBezTo>
                  <a:cubicBezTo>
                    <a:pt x="4084" y="4381"/>
                    <a:pt x="4084" y="4381"/>
                    <a:pt x="4084" y="4366"/>
                  </a:cubicBezTo>
                  <a:cubicBezTo>
                    <a:pt x="4054" y="4335"/>
                    <a:pt x="3993" y="4320"/>
                    <a:pt x="3962" y="4289"/>
                  </a:cubicBezTo>
                  <a:cubicBezTo>
                    <a:pt x="3886" y="4244"/>
                    <a:pt x="3810" y="4183"/>
                    <a:pt x="3718" y="4122"/>
                  </a:cubicBezTo>
                  <a:cubicBezTo>
                    <a:pt x="3566" y="4015"/>
                    <a:pt x="3414" y="3909"/>
                    <a:pt x="3261" y="3802"/>
                  </a:cubicBezTo>
                  <a:cubicBezTo>
                    <a:pt x="2957" y="3573"/>
                    <a:pt x="2652" y="3360"/>
                    <a:pt x="2347" y="3147"/>
                  </a:cubicBezTo>
                  <a:cubicBezTo>
                    <a:pt x="1738" y="2705"/>
                    <a:pt x="1113" y="2278"/>
                    <a:pt x="504" y="1836"/>
                  </a:cubicBezTo>
                  <a:cubicBezTo>
                    <a:pt x="476" y="1816"/>
                    <a:pt x="447" y="1807"/>
                    <a:pt x="421" y="1807"/>
                  </a:cubicBezTo>
                  <a:cubicBezTo>
                    <a:pt x="289" y="1807"/>
                    <a:pt x="197" y="2025"/>
                    <a:pt x="336" y="2126"/>
                  </a:cubicBezTo>
                  <a:cubicBezTo>
                    <a:pt x="1022" y="2614"/>
                    <a:pt x="1707" y="3101"/>
                    <a:pt x="2393" y="3589"/>
                  </a:cubicBezTo>
                  <a:cubicBezTo>
                    <a:pt x="2728" y="3817"/>
                    <a:pt x="3063" y="4061"/>
                    <a:pt x="3399" y="4289"/>
                  </a:cubicBezTo>
                  <a:cubicBezTo>
                    <a:pt x="3536" y="4396"/>
                    <a:pt x="3673" y="4503"/>
                    <a:pt x="3825" y="4594"/>
                  </a:cubicBezTo>
                  <a:cubicBezTo>
                    <a:pt x="3322" y="4945"/>
                    <a:pt x="2820" y="5295"/>
                    <a:pt x="2317" y="5630"/>
                  </a:cubicBezTo>
                  <a:cubicBezTo>
                    <a:pt x="2225" y="5691"/>
                    <a:pt x="2210" y="5813"/>
                    <a:pt x="2286" y="5889"/>
                  </a:cubicBezTo>
                  <a:cubicBezTo>
                    <a:pt x="4237" y="7946"/>
                    <a:pt x="6171" y="10018"/>
                    <a:pt x="8091" y="12105"/>
                  </a:cubicBezTo>
                  <a:cubicBezTo>
                    <a:pt x="8609" y="12669"/>
                    <a:pt x="9127" y="13233"/>
                    <a:pt x="9645" y="13797"/>
                  </a:cubicBezTo>
                  <a:cubicBezTo>
                    <a:pt x="9737" y="14071"/>
                    <a:pt x="9828" y="14330"/>
                    <a:pt x="9920" y="14604"/>
                  </a:cubicBezTo>
                  <a:cubicBezTo>
                    <a:pt x="10331" y="15808"/>
                    <a:pt x="10697" y="17042"/>
                    <a:pt x="11032" y="18291"/>
                  </a:cubicBezTo>
                  <a:cubicBezTo>
                    <a:pt x="11017" y="18306"/>
                    <a:pt x="11017" y="18337"/>
                    <a:pt x="11032" y="18383"/>
                  </a:cubicBezTo>
                  <a:cubicBezTo>
                    <a:pt x="11169" y="18855"/>
                    <a:pt x="11245" y="19358"/>
                    <a:pt x="11260" y="19845"/>
                  </a:cubicBezTo>
                  <a:cubicBezTo>
                    <a:pt x="9798" y="20241"/>
                    <a:pt x="8278" y="20459"/>
                    <a:pt x="6763" y="20459"/>
                  </a:cubicBezTo>
                  <a:cubicBezTo>
                    <a:pt x="5357" y="20459"/>
                    <a:pt x="3955" y="20271"/>
                    <a:pt x="2606" y="19861"/>
                  </a:cubicBezTo>
                  <a:cubicBezTo>
                    <a:pt x="1829" y="19617"/>
                    <a:pt x="1052" y="19297"/>
                    <a:pt x="336" y="18901"/>
                  </a:cubicBezTo>
                  <a:cubicBezTo>
                    <a:pt x="306" y="18885"/>
                    <a:pt x="277" y="18877"/>
                    <a:pt x="249" y="18877"/>
                  </a:cubicBezTo>
                  <a:cubicBezTo>
                    <a:pt x="96" y="18877"/>
                    <a:pt x="0" y="19100"/>
                    <a:pt x="169" y="19190"/>
                  </a:cubicBezTo>
                  <a:cubicBezTo>
                    <a:pt x="2196" y="20297"/>
                    <a:pt x="4499" y="20789"/>
                    <a:pt x="6806" y="20789"/>
                  </a:cubicBezTo>
                  <a:cubicBezTo>
                    <a:pt x="7516" y="20789"/>
                    <a:pt x="8226" y="20742"/>
                    <a:pt x="8929" y="20653"/>
                  </a:cubicBezTo>
                  <a:cubicBezTo>
                    <a:pt x="9782" y="20531"/>
                    <a:pt x="10636" y="20363"/>
                    <a:pt x="11474" y="20135"/>
                  </a:cubicBezTo>
                  <a:cubicBezTo>
                    <a:pt x="11489" y="20135"/>
                    <a:pt x="11489" y="20135"/>
                    <a:pt x="11504" y="20120"/>
                  </a:cubicBezTo>
                  <a:cubicBezTo>
                    <a:pt x="11519" y="20150"/>
                    <a:pt x="11565" y="20181"/>
                    <a:pt x="11611" y="20196"/>
                  </a:cubicBezTo>
                  <a:cubicBezTo>
                    <a:pt x="11746" y="20241"/>
                    <a:pt x="11887" y="20263"/>
                    <a:pt x="12029" y="20263"/>
                  </a:cubicBezTo>
                  <a:cubicBezTo>
                    <a:pt x="12270" y="20263"/>
                    <a:pt x="12512" y="20199"/>
                    <a:pt x="12723" y="20074"/>
                  </a:cubicBezTo>
                  <a:cubicBezTo>
                    <a:pt x="12878" y="19970"/>
                    <a:pt x="12781" y="19746"/>
                    <a:pt x="12636" y="19746"/>
                  </a:cubicBezTo>
                  <a:cubicBezTo>
                    <a:pt x="12610" y="19746"/>
                    <a:pt x="12583" y="19753"/>
                    <a:pt x="12555" y="19769"/>
                  </a:cubicBezTo>
                  <a:cubicBezTo>
                    <a:pt x="12391" y="19875"/>
                    <a:pt x="12209" y="19926"/>
                    <a:pt x="12024" y="19926"/>
                  </a:cubicBezTo>
                  <a:cubicBezTo>
                    <a:pt x="11916" y="19926"/>
                    <a:pt x="11808" y="19909"/>
                    <a:pt x="11702" y="19876"/>
                  </a:cubicBezTo>
                  <a:cubicBezTo>
                    <a:pt x="11679" y="19868"/>
                    <a:pt x="11660" y="19864"/>
                    <a:pt x="11643" y="19864"/>
                  </a:cubicBezTo>
                  <a:cubicBezTo>
                    <a:pt x="11626" y="19864"/>
                    <a:pt x="11611" y="19868"/>
                    <a:pt x="11595" y="19876"/>
                  </a:cubicBezTo>
                  <a:cubicBezTo>
                    <a:pt x="11595" y="19510"/>
                    <a:pt x="11550" y="19144"/>
                    <a:pt x="11474" y="18779"/>
                  </a:cubicBezTo>
                  <a:cubicBezTo>
                    <a:pt x="11489" y="18764"/>
                    <a:pt x="11489" y="18733"/>
                    <a:pt x="11474" y="18703"/>
                  </a:cubicBezTo>
                  <a:cubicBezTo>
                    <a:pt x="11062" y="17042"/>
                    <a:pt x="10559" y="15396"/>
                    <a:pt x="9996" y="13781"/>
                  </a:cubicBezTo>
                  <a:cubicBezTo>
                    <a:pt x="9996" y="13736"/>
                    <a:pt x="9996" y="13675"/>
                    <a:pt x="9950" y="13644"/>
                  </a:cubicBezTo>
                  <a:cubicBezTo>
                    <a:pt x="9950" y="13629"/>
                    <a:pt x="9935" y="13629"/>
                    <a:pt x="9935" y="13629"/>
                  </a:cubicBezTo>
                  <a:cubicBezTo>
                    <a:pt x="9798" y="13233"/>
                    <a:pt x="9661" y="12852"/>
                    <a:pt x="9508" y="12471"/>
                  </a:cubicBezTo>
                  <a:cubicBezTo>
                    <a:pt x="9539" y="12441"/>
                    <a:pt x="9554" y="12425"/>
                    <a:pt x="9554" y="12395"/>
                  </a:cubicBezTo>
                  <a:cubicBezTo>
                    <a:pt x="10041" y="11024"/>
                    <a:pt x="10514" y="9653"/>
                    <a:pt x="10986" y="8266"/>
                  </a:cubicBezTo>
                  <a:cubicBezTo>
                    <a:pt x="11108" y="7931"/>
                    <a:pt x="11230" y="7580"/>
                    <a:pt x="11352" y="7245"/>
                  </a:cubicBezTo>
                  <a:cubicBezTo>
                    <a:pt x="11474" y="6910"/>
                    <a:pt x="11611" y="6560"/>
                    <a:pt x="11702" y="6224"/>
                  </a:cubicBezTo>
                  <a:cubicBezTo>
                    <a:pt x="11778" y="5889"/>
                    <a:pt x="11611" y="5706"/>
                    <a:pt x="11367" y="5524"/>
                  </a:cubicBezTo>
                  <a:lnTo>
                    <a:pt x="10468" y="4853"/>
                  </a:lnTo>
                  <a:lnTo>
                    <a:pt x="9584" y="4183"/>
                  </a:lnTo>
                  <a:cubicBezTo>
                    <a:pt x="10346" y="3345"/>
                    <a:pt x="11062" y="2492"/>
                    <a:pt x="11748" y="1593"/>
                  </a:cubicBezTo>
                  <a:cubicBezTo>
                    <a:pt x="11845" y="1474"/>
                    <a:pt x="11728" y="1356"/>
                    <a:pt x="11603" y="1356"/>
                  </a:cubicBezTo>
                  <a:cubicBezTo>
                    <a:pt x="11552" y="1356"/>
                    <a:pt x="11499" y="1376"/>
                    <a:pt x="11458" y="1425"/>
                  </a:cubicBezTo>
                  <a:cubicBezTo>
                    <a:pt x="10788" y="2309"/>
                    <a:pt x="10072" y="3162"/>
                    <a:pt x="9325" y="3985"/>
                  </a:cubicBezTo>
                  <a:lnTo>
                    <a:pt x="8564" y="3406"/>
                  </a:lnTo>
                  <a:cubicBezTo>
                    <a:pt x="8594" y="2979"/>
                    <a:pt x="8624" y="2537"/>
                    <a:pt x="8670" y="2096"/>
                  </a:cubicBezTo>
                  <a:cubicBezTo>
                    <a:pt x="8731" y="1456"/>
                    <a:pt x="8792" y="800"/>
                    <a:pt x="8853" y="161"/>
                  </a:cubicBezTo>
                  <a:cubicBezTo>
                    <a:pt x="8868" y="54"/>
                    <a:pt x="8792" y="1"/>
                    <a:pt x="87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3"/>
            <p:cNvSpPr/>
            <p:nvPr/>
          </p:nvSpPr>
          <p:spPr>
            <a:xfrm>
              <a:off x="2084630" y="2318857"/>
              <a:ext cx="132527" cy="165398"/>
            </a:xfrm>
            <a:custGeom>
              <a:avLst/>
              <a:gdLst/>
              <a:ahLst/>
              <a:cxnLst/>
              <a:rect l="l" t="t" r="r" b="b"/>
              <a:pathLst>
                <a:path w="2282" h="2848" extrusionOk="0">
                  <a:moveTo>
                    <a:pt x="2042" y="1"/>
                  </a:moveTo>
                  <a:cubicBezTo>
                    <a:pt x="2004" y="1"/>
                    <a:pt x="1966" y="17"/>
                    <a:pt x="1933" y="57"/>
                  </a:cubicBezTo>
                  <a:cubicBezTo>
                    <a:pt x="1278" y="880"/>
                    <a:pt x="654" y="1718"/>
                    <a:pt x="75" y="2601"/>
                  </a:cubicBezTo>
                  <a:cubicBezTo>
                    <a:pt x="0" y="2728"/>
                    <a:pt x="110" y="2848"/>
                    <a:pt x="225" y="2848"/>
                  </a:cubicBezTo>
                  <a:cubicBezTo>
                    <a:pt x="275" y="2848"/>
                    <a:pt x="327" y="2825"/>
                    <a:pt x="364" y="2769"/>
                  </a:cubicBezTo>
                  <a:cubicBezTo>
                    <a:pt x="928" y="1916"/>
                    <a:pt x="1537" y="1093"/>
                    <a:pt x="2177" y="301"/>
                  </a:cubicBezTo>
                  <a:cubicBezTo>
                    <a:pt x="2282" y="173"/>
                    <a:pt x="2165" y="1"/>
                    <a:pt x="2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3"/>
            <p:cNvSpPr/>
            <p:nvPr/>
          </p:nvSpPr>
          <p:spPr>
            <a:xfrm>
              <a:off x="2237136" y="3360497"/>
              <a:ext cx="481674" cy="419766"/>
            </a:xfrm>
            <a:custGeom>
              <a:avLst/>
              <a:gdLst/>
              <a:ahLst/>
              <a:cxnLst/>
              <a:rect l="l" t="t" r="r" b="b"/>
              <a:pathLst>
                <a:path w="8294" h="7228" extrusionOk="0">
                  <a:moveTo>
                    <a:pt x="8071" y="0"/>
                  </a:moveTo>
                  <a:cubicBezTo>
                    <a:pt x="8056" y="0"/>
                    <a:pt x="8039" y="3"/>
                    <a:pt x="8022" y="8"/>
                  </a:cubicBezTo>
                  <a:cubicBezTo>
                    <a:pt x="6476" y="517"/>
                    <a:pt x="4859" y="775"/>
                    <a:pt x="3241" y="775"/>
                  </a:cubicBezTo>
                  <a:cubicBezTo>
                    <a:pt x="2245" y="775"/>
                    <a:pt x="1248" y="677"/>
                    <a:pt x="267" y="480"/>
                  </a:cubicBezTo>
                  <a:cubicBezTo>
                    <a:pt x="257" y="478"/>
                    <a:pt x="247" y="478"/>
                    <a:pt x="238" y="478"/>
                  </a:cubicBezTo>
                  <a:cubicBezTo>
                    <a:pt x="75" y="478"/>
                    <a:pt x="0" y="713"/>
                    <a:pt x="130" y="785"/>
                  </a:cubicBezTo>
                  <a:cubicBezTo>
                    <a:pt x="130" y="831"/>
                    <a:pt x="130" y="861"/>
                    <a:pt x="161" y="907"/>
                  </a:cubicBezTo>
                  <a:cubicBezTo>
                    <a:pt x="541" y="1394"/>
                    <a:pt x="938" y="1882"/>
                    <a:pt x="1303" y="2385"/>
                  </a:cubicBezTo>
                  <a:cubicBezTo>
                    <a:pt x="1471" y="2613"/>
                    <a:pt x="1638" y="2857"/>
                    <a:pt x="1776" y="3116"/>
                  </a:cubicBezTo>
                  <a:cubicBezTo>
                    <a:pt x="1913" y="3405"/>
                    <a:pt x="1989" y="3710"/>
                    <a:pt x="2065" y="4015"/>
                  </a:cubicBezTo>
                  <a:cubicBezTo>
                    <a:pt x="2187" y="4594"/>
                    <a:pt x="2324" y="5142"/>
                    <a:pt x="2568" y="5676"/>
                  </a:cubicBezTo>
                  <a:cubicBezTo>
                    <a:pt x="2796" y="6209"/>
                    <a:pt x="3101" y="6712"/>
                    <a:pt x="3451" y="7169"/>
                  </a:cubicBezTo>
                  <a:cubicBezTo>
                    <a:pt x="3485" y="7210"/>
                    <a:pt x="3525" y="7227"/>
                    <a:pt x="3563" y="7227"/>
                  </a:cubicBezTo>
                  <a:cubicBezTo>
                    <a:pt x="3679" y="7227"/>
                    <a:pt x="3783" y="7066"/>
                    <a:pt x="3680" y="6940"/>
                  </a:cubicBezTo>
                  <a:cubicBezTo>
                    <a:pt x="3330" y="6468"/>
                    <a:pt x="3025" y="5965"/>
                    <a:pt x="2812" y="5417"/>
                  </a:cubicBezTo>
                  <a:cubicBezTo>
                    <a:pt x="2583" y="4883"/>
                    <a:pt x="2476" y="4320"/>
                    <a:pt x="2339" y="3756"/>
                  </a:cubicBezTo>
                  <a:cubicBezTo>
                    <a:pt x="2202" y="3177"/>
                    <a:pt x="1943" y="2689"/>
                    <a:pt x="1593" y="2217"/>
                  </a:cubicBezTo>
                  <a:cubicBezTo>
                    <a:pt x="1258" y="1760"/>
                    <a:pt x="907" y="1318"/>
                    <a:pt x="572" y="876"/>
                  </a:cubicBezTo>
                  <a:lnTo>
                    <a:pt x="572" y="876"/>
                  </a:lnTo>
                  <a:cubicBezTo>
                    <a:pt x="1460" y="1031"/>
                    <a:pt x="2362" y="1108"/>
                    <a:pt x="3263" y="1108"/>
                  </a:cubicBezTo>
                  <a:cubicBezTo>
                    <a:pt x="4309" y="1108"/>
                    <a:pt x="5354" y="1005"/>
                    <a:pt x="6377" y="800"/>
                  </a:cubicBezTo>
                  <a:cubicBezTo>
                    <a:pt x="6423" y="785"/>
                    <a:pt x="6483" y="770"/>
                    <a:pt x="6529" y="754"/>
                  </a:cubicBezTo>
                  <a:cubicBezTo>
                    <a:pt x="6529" y="770"/>
                    <a:pt x="6529" y="770"/>
                    <a:pt x="6529" y="770"/>
                  </a:cubicBezTo>
                  <a:cubicBezTo>
                    <a:pt x="6803" y="1440"/>
                    <a:pt x="7047" y="2126"/>
                    <a:pt x="7260" y="2826"/>
                  </a:cubicBezTo>
                  <a:cubicBezTo>
                    <a:pt x="7284" y="2904"/>
                    <a:pt x="7350" y="2937"/>
                    <a:pt x="7416" y="2937"/>
                  </a:cubicBezTo>
                  <a:cubicBezTo>
                    <a:pt x="7520" y="2937"/>
                    <a:pt x="7627" y="2856"/>
                    <a:pt x="7580" y="2735"/>
                  </a:cubicBezTo>
                  <a:cubicBezTo>
                    <a:pt x="7367" y="2034"/>
                    <a:pt x="7123" y="1364"/>
                    <a:pt x="6849" y="693"/>
                  </a:cubicBezTo>
                  <a:cubicBezTo>
                    <a:pt x="7276" y="587"/>
                    <a:pt x="7687" y="465"/>
                    <a:pt x="8098" y="328"/>
                  </a:cubicBezTo>
                  <a:cubicBezTo>
                    <a:pt x="8293" y="272"/>
                    <a:pt x="8234" y="0"/>
                    <a:pt x="8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3"/>
            <p:cNvSpPr/>
            <p:nvPr/>
          </p:nvSpPr>
          <p:spPr>
            <a:xfrm>
              <a:off x="2765739" y="4070120"/>
              <a:ext cx="338926" cy="185143"/>
            </a:xfrm>
            <a:custGeom>
              <a:avLst/>
              <a:gdLst/>
              <a:ahLst/>
              <a:cxnLst/>
              <a:rect l="l" t="t" r="r" b="b"/>
              <a:pathLst>
                <a:path w="5836" h="3188" extrusionOk="0">
                  <a:moveTo>
                    <a:pt x="5612" y="0"/>
                  </a:moveTo>
                  <a:cubicBezTo>
                    <a:pt x="5597" y="0"/>
                    <a:pt x="5580" y="3"/>
                    <a:pt x="5563" y="8"/>
                  </a:cubicBezTo>
                  <a:cubicBezTo>
                    <a:pt x="4603" y="328"/>
                    <a:pt x="3689" y="770"/>
                    <a:pt x="2866" y="1364"/>
                  </a:cubicBezTo>
                  <a:cubicBezTo>
                    <a:pt x="2455" y="1653"/>
                    <a:pt x="2105" y="1973"/>
                    <a:pt x="1724" y="2293"/>
                  </a:cubicBezTo>
                  <a:cubicBezTo>
                    <a:pt x="1390" y="2576"/>
                    <a:pt x="981" y="2858"/>
                    <a:pt x="541" y="2858"/>
                  </a:cubicBezTo>
                  <a:cubicBezTo>
                    <a:pt x="459" y="2858"/>
                    <a:pt x="376" y="2848"/>
                    <a:pt x="292" y="2827"/>
                  </a:cubicBezTo>
                  <a:cubicBezTo>
                    <a:pt x="277" y="2824"/>
                    <a:pt x="264" y="2822"/>
                    <a:pt x="251" y="2822"/>
                  </a:cubicBezTo>
                  <a:cubicBezTo>
                    <a:pt x="67" y="2822"/>
                    <a:pt x="1" y="3104"/>
                    <a:pt x="200" y="3147"/>
                  </a:cubicBezTo>
                  <a:cubicBezTo>
                    <a:pt x="318" y="3174"/>
                    <a:pt x="433" y="3187"/>
                    <a:pt x="544" y="3187"/>
                  </a:cubicBezTo>
                  <a:cubicBezTo>
                    <a:pt x="1465" y="3187"/>
                    <a:pt x="2158" y="2307"/>
                    <a:pt x="2851" y="1791"/>
                  </a:cubicBezTo>
                  <a:cubicBezTo>
                    <a:pt x="3689" y="1151"/>
                    <a:pt x="4649" y="663"/>
                    <a:pt x="5655" y="328"/>
                  </a:cubicBezTo>
                  <a:cubicBezTo>
                    <a:pt x="5836" y="272"/>
                    <a:pt x="5775" y="0"/>
                    <a:pt x="56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3"/>
            <p:cNvSpPr/>
            <p:nvPr/>
          </p:nvSpPr>
          <p:spPr>
            <a:xfrm>
              <a:off x="2821549" y="4080167"/>
              <a:ext cx="408325" cy="315638"/>
            </a:xfrm>
            <a:custGeom>
              <a:avLst/>
              <a:gdLst/>
              <a:ahLst/>
              <a:cxnLst/>
              <a:rect l="l" t="t" r="r" b="b"/>
              <a:pathLst>
                <a:path w="7031" h="5435" extrusionOk="0">
                  <a:moveTo>
                    <a:pt x="1250" y="3431"/>
                  </a:moveTo>
                  <a:cubicBezTo>
                    <a:pt x="1250" y="3446"/>
                    <a:pt x="1265" y="3461"/>
                    <a:pt x="1281" y="3476"/>
                  </a:cubicBezTo>
                  <a:cubicBezTo>
                    <a:pt x="1555" y="3842"/>
                    <a:pt x="1829" y="4192"/>
                    <a:pt x="2119" y="4558"/>
                  </a:cubicBezTo>
                  <a:cubicBezTo>
                    <a:pt x="1951" y="4879"/>
                    <a:pt x="1619" y="5097"/>
                    <a:pt x="1248" y="5097"/>
                  </a:cubicBezTo>
                  <a:cubicBezTo>
                    <a:pt x="1214" y="5097"/>
                    <a:pt x="1179" y="5095"/>
                    <a:pt x="1144" y="5091"/>
                  </a:cubicBezTo>
                  <a:cubicBezTo>
                    <a:pt x="747" y="5046"/>
                    <a:pt x="412" y="4710"/>
                    <a:pt x="336" y="4314"/>
                  </a:cubicBezTo>
                  <a:lnTo>
                    <a:pt x="321" y="4314"/>
                  </a:lnTo>
                  <a:cubicBezTo>
                    <a:pt x="336" y="4299"/>
                    <a:pt x="351" y="4284"/>
                    <a:pt x="367" y="4269"/>
                  </a:cubicBezTo>
                  <a:cubicBezTo>
                    <a:pt x="595" y="3933"/>
                    <a:pt x="915" y="3674"/>
                    <a:pt x="1250" y="3431"/>
                  </a:cubicBezTo>
                  <a:close/>
                  <a:moveTo>
                    <a:pt x="6763" y="1"/>
                  </a:moveTo>
                  <a:cubicBezTo>
                    <a:pt x="6754" y="1"/>
                    <a:pt x="6745" y="1"/>
                    <a:pt x="6735" y="3"/>
                  </a:cubicBezTo>
                  <a:cubicBezTo>
                    <a:pt x="5745" y="155"/>
                    <a:pt x="4831" y="612"/>
                    <a:pt x="3977" y="1145"/>
                  </a:cubicBezTo>
                  <a:cubicBezTo>
                    <a:pt x="3063" y="1724"/>
                    <a:pt x="2180" y="2379"/>
                    <a:pt x="1281" y="3004"/>
                  </a:cubicBezTo>
                  <a:cubicBezTo>
                    <a:pt x="839" y="3324"/>
                    <a:pt x="382" y="3644"/>
                    <a:pt x="77" y="4116"/>
                  </a:cubicBezTo>
                  <a:cubicBezTo>
                    <a:pt x="31" y="4162"/>
                    <a:pt x="31" y="4208"/>
                    <a:pt x="62" y="4253"/>
                  </a:cubicBezTo>
                  <a:cubicBezTo>
                    <a:pt x="16" y="4284"/>
                    <a:pt x="1" y="4345"/>
                    <a:pt x="1" y="4406"/>
                  </a:cubicBezTo>
                  <a:cubicBezTo>
                    <a:pt x="123" y="4939"/>
                    <a:pt x="565" y="5350"/>
                    <a:pt x="1098" y="5427"/>
                  </a:cubicBezTo>
                  <a:cubicBezTo>
                    <a:pt x="1143" y="5432"/>
                    <a:pt x="1189" y="5434"/>
                    <a:pt x="1234" y="5434"/>
                  </a:cubicBezTo>
                  <a:cubicBezTo>
                    <a:pt x="1722" y="5434"/>
                    <a:pt x="2199" y="5141"/>
                    <a:pt x="2408" y="4695"/>
                  </a:cubicBezTo>
                  <a:cubicBezTo>
                    <a:pt x="2439" y="4634"/>
                    <a:pt x="2423" y="4558"/>
                    <a:pt x="2393" y="4512"/>
                  </a:cubicBezTo>
                  <a:cubicBezTo>
                    <a:pt x="2408" y="4467"/>
                    <a:pt x="2408" y="4406"/>
                    <a:pt x="2362" y="4345"/>
                  </a:cubicBezTo>
                  <a:cubicBezTo>
                    <a:pt x="2073" y="3979"/>
                    <a:pt x="1799" y="3613"/>
                    <a:pt x="1509" y="3248"/>
                  </a:cubicBezTo>
                  <a:cubicBezTo>
                    <a:pt x="1921" y="2958"/>
                    <a:pt x="2332" y="2669"/>
                    <a:pt x="2759" y="2379"/>
                  </a:cubicBezTo>
                  <a:cubicBezTo>
                    <a:pt x="3566" y="1816"/>
                    <a:pt x="4358" y="1237"/>
                    <a:pt x="5257" y="810"/>
                  </a:cubicBezTo>
                  <a:cubicBezTo>
                    <a:pt x="5760" y="582"/>
                    <a:pt x="6278" y="399"/>
                    <a:pt x="6827" y="323"/>
                  </a:cubicBezTo>
                  <a:cubicBezTo>
                    <a:pt x="7030" y="293"/>
                    <a:pt x="6956" y="1"/>
                    <a:pt x="6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3"/>
            <p:cNvSpPr/>
            <p:nvPr/>
          </p:nvSpPr>
          <p:spPr>
            <a:xfrm>
              <a:off x="1953437" y="4132668"/>
              <a:ext cx="344385" cy="378010"/>
            </a:xfrm>
            <a:custGeom>
              <a:avLst/>
              <a:gdLst/>
              <a:ahLst/>
              <a:cxnLst/>
              <a:rect l="l" t="t" r="r" b="b"/>
              <a:pathLst>
                <a:path w="5930" h="6509" extrusionOk="0">
                  <a:moveTo>
                    <a:pt x="225" y="0"/>
                  </a:moveTo>
                  <a:cubicBezTo>
                    <a:pt x="116" y="0"/>
                    <a:pt x="1" y="121"/>
                    <a:pt x="63" y="256"/>
                  </a:cubicBezTo>
                  <a:cubicBezTo>
                    <a:pt x="353" y="851"/>
                    <a:pt x="658" y="1445"/>
                    <a:pt x="993" y="2009"/>
                  </a:cubicBezTo>
                  <a:cubicBezTo>
                    <a:pt x="795" y="2130"/>
                    <a:pt x="581" y="2268"/>
                    <a:pt x="368" y="2390"/>
                  </a:cubicBezTo>
                  <a:cubicBezTo>
                    <a:pt x="213" y="2480"/>
                    <a:pt x="310" y="2702"/>
                    <a:pt x="455" y="2702"/>
                  </a:cubicBezTo>
                  <a:cubicBezTo>
                    <a:pt x="481" y="2702"/>
                    <a:pt x="508" y="2695"/>
                    <a:pt x="536" y="2679"/>
                  </a:cubicBezTo>
                  <a:cubicBezTo>
                    <a:pt x="749" y="2557"/>
                    <a:pt x="947" y="2420"/>
                    <a:pt x="1160" y="2298"/>
                  </a:cubicBezTo>
                  <a:cubicBezTo>
                    <a:pt x="1511" y="2892"/>
                    <a:pt x="1892" y="3471"/>
                    <a:pt x="2288" y="4035"/>
                  </a:cubicBezTo>
                  <a:cubicBezTo>
                    <a:pt x="2684" y="4599"/>
                    <a:pt x="3080" y="5147"/>
                    <a:pt x="3568" y="5620"/>
                  </a:cubicBezTo>
                  <a:cubicBezTo>
                    <a:pt x="3979" y="6031"/>
                    <a:pt x="4482" y="6473"/>
                    <a:pt x="5076" y="6503"/>
                  </a:cubicBezTo>
                  <a:cubicBezTo>
                    <a:pt x="5106" y="6507"/>
                    <a:pt x="5137" y="6508"/>
                    <a:pt x="5167" y="6508"/>
                  </a:cubicBezTo>
                  <a:cubicBezTo>
                    <a:pt x="5410" y="6508"/>
                    <a:pt x="5640" y="6400"/>
                    <a:pt x="5762" y="6183"/>
                  </a:cubicBezTo>
                  <a:cubicBezTo>
                    <a:pt x="5929" y="5848"/>
                    <a:pt x="5807" y="5498"/>
                    <a:pt x="5670" y="5193"/>
                  </a:cubicBezTo>
                  <a:cubicBezTo>
                    <a:pt x="5641" y="5130"/>
                    <a:pt x="5592" y="5104"/>
                    <a:pt x="5542" y="5104"/>
                  </a:cubicBezTo>
                  <a:cubicBezTo>
                    <a:pt x="5434" y="5104"/>
                    <a:pt x="5318" y="5225"/>
                    <a:pt x="5381" y="5361"/>
                  </a:cubicBezTo>
                  <a:cubicBezTo>
                    <a:pt x="5472" y="5559"/>
                    <a:pt x="5625" y="5909"/>
                    <a:pt x="5396" y="6107"/>
                  </a:cubicBezTo>
                  <a:cubicBezTo>
                    <a:pt x="5325" y="6159"/>
                    <a:pt x="5238" y="6177"/>
                    <a:pt x="5148" y="6177"/>
                  </a:cubicBezTo>
                  <a:cubicBezTo>
                    <a:pt x="5026" y="6177"/>
                    <a:pt x="4899" y="6142"/>
                    <a:pt x="4802" y="6107"/>
                  </a:cubicBezTo>
                  <a:cubicBezTo>
                    <a:pt x="4284" y="5924"/>
                    <a:pt x="3842" y="5467"/>
                    <a:pt x="3491" y="5056"/>
                  </a:cubicBezTo>
                  <a:cubicBezTo>
                    <a:pt x="2669" y="4126"/>
                    <a:pt x="1983" y="3060"/>
                    <a:pt x="1358" y="1993"/>
                  </a:cubicBezTo>
                  <a:cubicBezTo>
                    <a:pt x="1008" y="1369"/>
                    <a:pt x="658" y="729"/>
                    <a:pt x="353" y="89"/>
                  </a:cubicBezTo>
                  <a:cubicBezTo>
                    <a:pt x="324" y="26"/>
                    <a:pt x="275" y="0"/>
                    <a:pt x="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3"/>
            <p:cNvSpPr/>
            <p:nvPr/>
          </p:nvSpPr>
          <p:spPr>
            <a:xfrm>
              <a:off x="2931312" y="3001533"/>
              <a:ext cx="139032" cy="201753"/>
            </a:xfrm>
            <a:custGeom>
              <a:avLst/>
              <a:gdLst/>
              <a:ahLst/>
              <a:cxnLst/>
              <a:rect l="l" t="t" r="r" b="b"/>
              <a:pathLst>
                <a:path w="2394" h="3474" extrusionOk="0">
                  <a:moveTo>
                    <a:pt x="472" y="1542"/>
                  </a:moveTo>
                  <a:cubicBezTo>
                    <a:pt x="549" y="1648"/>
                    <a:pt x="640" y="1740"/>
                    <a:pt x="747" y="1816"/>
                  </a:cubicBezTo>
                  <a:cubicBezTo>
                    <a:pt x="884" y="1923"/>
                    <a:pt x="1082" y="1968"/>
                    <a:pt x="1189" y="2121"/>
                  </a:cubicBezTo>
                  <a:cubicBezTo>
                    <a:pt x="1295" y="2304"/>
                    <a:pt x="1326" y="2532"/>
                    <a:pt x="1402" y="2730"/>
                  </a:cubicBezTo>
                  <a:cubicBezTo>
                    <a:pt x="1448" y="2867"/>
                    <a:pt x="1524" y="3020"/>
                    <a:pt x="1615" y="3142"/>
                  </a:cubicBezTo>
                  <a:cubicBezTo>
                    <a:pt x="1310" y="3126"/>
                    <a:pt x="1021" y="2928"/>
                    <a:pt x="823" y="2685"/>
                  </a:cubicBezTo>
                  <a:cubicBezTo>
                    <a:pt x="549" y="2349"/>
                    <a:pt x="396" y="1968"/>
                    <a:pt x="472" y="1542"/>
                  </a:cubicBezTo>
                  <a:close/>
                  <a:moveTo>
                    <a:pt x="495" y="0"/>
                  </a:moveTo>
                  <a:cubicBezTo>
                    <a:pt x="447" y="0"/>
                    <a:pt x="398" y="23"/>
                    <a:pt x="366" y="79"/>
                  </a:cubicBezTo>
                  <a:cubicBezTo>
                    <a:pt x="183" y="430"/>
                    <a:pt x="168" y="856"/>
                    <a:pt x="305" y="1222"/>
                  </a:cubicBezTo>
                  <a:cubicBezTo>
                    <a:pt x="259" y="1237"/>
                    <a:pt x="213" y="1268"/>
                    <a:pt x="183" y="1329"/>
                  </a:cubicBezTo>
                  <a:cubicBezTo>
                    <a:pt x="0" y="1907"/>
                    <a:pt x="198" y="2471"/>
                    <a:pt x="594" y="2913"/>
                  </a:cubicBezTo>
                  <a:cubicBezTo>
                    <a:pt x="857" y="3235"/>
                    <a:pt x="1241" y="3474"/>
                    <a:pt x="1645" y="3474"/>
                  </a:cubicBezTo>
                  <a:cubicBezTo>
                    <a:pt x="1756" y="3474"/>
                    <a:pt x="1869" y="3455"/>
                    <a:pt x="1981" y="3416"/>
                  </a:cubicBezTo>
                  <a:cubicBezTo>
                    <a:pt x="2027" y="3431"/>
                    <a:pt x="2057" y="3446"/>
                    <a:pt x="2103" y="3446"/>
                  </a:cubicBezTo>
                  <a:cubicBezTo>
                    <a:pt x="2117" y="3449"/>
                    <a:pt x="2130" y="3451"/>
                    <a:pt x="2144" y="3451"/>
                  </a:cubicBezTo>
                  <a:cubicBezTo>
                    <a:pt x="2327" y="3451"/>
                    <a:pt x="2393" y="3169"/>
                    <a:pt x="2194" y="3126"/>
                  </a:cubicBezTo>
                  <a:cubicBezTo>
                    <a:pt x="1844" y="3065"/>
                    <a:pt x="1737" y="2700"/>
                    <a:pt x="1646" y="2410"/>
                  </a:cubicBezTo>
                  <a:cubicBezTo>
                    <a:pt x="1600" y="2243"/>
                    <a:pt x="1554" y="2075"/>
                    <a:pt x="1448" y="1923"/>
                  </a:cubicBezTo>
                  <a:cubicBezTo>
                    <a:pt x="1371" y="1786"/>
                    <a:pt x="1234" y="1709"/>
                    <a:pt x="1097" y="1648"/>
                  </a:cubicBezTo>
                  <a:cubicBezTo>
                    <a:pt x="594" y="1389"/>
                    <a:pt x="396" y="734"/>
                    <a:pt x="655" y="247"/>
                  </a:cubicBezTo>
                  <a:cubicBezTo>
                    <a:pt x="719" y="120"/>
                    <a:pt x="606" y="0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3"/>
            <p:cNvSpPr/>
            <p:nvPr/>
          </p:nvSpPr>
          <p:spPr>
            <a:xfrm>
              <a:off x="1976551" y="946246"/>
              <a:ext cx="435388" cy="435388"/>
            </a:xfrm>
            <a:custGeom>
              <a:avLst/>
              <a:gdLst/>
              <a:ahLst/>
              <a:cxnLst/>
              <a:rect l="l" t="t" r="r" b="b"/>
              <a:pathLst>
                <a:path w="7497" h="7497" extrusionOk="0">
                  <a:moveTo>
                    <a:pt x="3749" y="335"/>
                  </a:moveTo>
                  <a:cubicBezTo>
                    <a:pt x="5623" y="335"/>
                    <a:pt x="7161" y="1859"/>
                    <a:pt x="7161" y="3748"/>
                  </a:cubicBezTo>
                  <a:cubicBezTo>
                    <a:pt x="7161" y="5637"/>
                    <a:pt x="5623" y="7161"/>
                    <a:pt x="3749" y="7161"/>
                  </a:cubicBezTo>
                  <a:cubicBezTo>
                    <a:pt x="1859" y="7161"/>
                    <a:pt x="336" y="5637"/>
                    <a:pt x="336" y="3748"/>
                  </a:cubicBezTo>
                  <a:cubicBezTo>
                    <a:pt x="336" y="1859"/>
                    <a:pt x="1859" y="335"/>
                    <a:pt x="3749" y="335"/>
                  </a:cubicBezTo>
                  <a:close/>
                  <a:moveTo>
                    <a:pt x="3749" y="0"/>
                  </a:moveTo>
                  <a:cubicBezTo>
                    <a:pt x="1677" y="0"/>
                    <a:pt x="1" y="1676"/>
                    <a:pt x="1" y="3748"/>
                  </a:cubicBezTo>
                  <a:cubicBezTo>
                    <a:pt x="1" y="5820"/>
                    <a:pt x="1677" y="7496"/>
                    <a:pt x="3749" y="7496"/>
                  </a:cubicBezTo>
                  <a:cubicBezTo>
                    <a:pt x="5805" y="7496"/>
                    <a:pt x="7497" y="5820"/>
                    <a:pt x="7497" y="3748"/>
                  </a:cubicBezTo>
                  <a:cubicBezTo>
                    <a:pt x="7497" y="1676"/>
                    <a:pt x="5821" y="0"/>
                    <a:pt x="37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3"/>
            <p:cNvSpPr/>
            <p:nvPr/>
          </p:nvSpPr>
          <p:spPr>
            <a:xfrm>
              <a:off x="2554344" y="917905"/>
              <a:ext cx="436259" cy="435388"/>
            </a:xfrm>
            <a:custGeom>
              <a:avLst/>
              <a:gdLst/>
              <a:ahLst/>
              <a:cxnLst/>
              <a:rect l="l" t="t" r="r" b="b"/>
              <a:pathLst>
                <a:path w="7512" h="7497" extrusionOk="0">
                  <a:moveTo>
                    <a:pt x="3764" y="336"/>
                  </a:moveTo>
                  <a:cubicBezTo>
                    <a:pt x="5638" y="336"/>
                    <a:pt x="7177" y="1875"/>
                    <a:pt x="7177" y="3749"/>
                  </a:cubicBezTo>
                  <a:cubicBezTo>
                    <a:pt x="7177" y="3794"/>
                    <a:pt x="7177" y="3825"/>
                    <a:pt x="7177" y="3855"/>
                  </a:cubicBezTo>
                  <a:cubicBezTo>
                    <a:pt x="7040" y="3870"/>
                    <a:pt x="6918" y="3870"/>
                    <a:pt x="6781" y="3870"/>
                  </a:cubicBezTo>
                  <a:cubicBezTo>
                    <a:pt x="6628" y="3870"/>
                    <a:pt x="6461" y="3855"/>
                    <a:pt x="6308" y="3855"/>
                  </a:cubicBezTo>
                  <a:cubicBezTo>
                    <a:pt x="5823" y="3827"/>
                    <a:pt x="5350" y="3762"/>
                    <a:pt x="4866" y="3762"/>
                  </a:cubicBezTo>
                  <a:cubicBezTo>
                    <a:pt x="4819" y="3762"/>
                    <a:pt x="4771" y="3762"/>
                    <a:pt x="4724" y="3764"/>
                  </a:cubicBezTo>
                  <a:cubicBezTo>
                    <a:pt x="4515" y="3779"/>
                    <a:pt x="4511" y="4099"/>
                    <a:pt x="4710" y="4099"/>
                  </a:cubicBezTo>
                  <a:cubicBezTo>
                    <a:pt x="4714" y="4099"/>
                    <a:pt x="4719" y="4099"/>
                    <a:pt x="4724" y="4099"/>
                  </a:cubicBezTo>
                  <a:lnTo>
                    <a:pt x="4754" y="4099"/>
                  </a:lnTo>
                  <a:cubicBezTo>
                    <a:pt x="4769" y="4114"/>
                    <a:pt x="4785" y="4114"/>
                    <a:pt x="4815" y="4114"/>
                  </a:cubicBezTo>
                  <a:cubicBezTo>
                    <a:pt x="5318" y="4145"/>
                    <a:pt x="5806" y="4175"/>
                    <a:pt x="6308" y="4190"/>
                  </a:cubicBezTo>
                  <a:cubicBezTo>
                    <a:pt x="6461" y="4206"/>
                    <a:pt x="6628" y="4206"/>
                    <a:pt x="6796" y="4206"/>
                  </a:cubicBezTo>
                  <a:lnTo>
                    <a:pt x="7146" y="4221"/>
                  </a:lnTo>
                  <a:cubicBezTo>
                    <a:pt x="6918" y="5882"/>
                    <a:pt x="5486" y="7177"/>
                    <a:pt x="3764" y="7177"/>
                  </a:cubicBezTo>
                  <a:cubicBezTo>
                    <a:pt x="1875" y="7177"/>
                    <a:pt x="336" y="5638"/>
                    <a:pt x="336" y="3749"/>
                  </a:cubicBezTo>
                  <a:cubicBezTo>
                    <a:pt x="336" y="1875"/>
                    <a:pt x="1875" y="336"/>
                    <a:pt x="3764" y="336"/>
                  </a:cubicBezTo>
                  <a:close/>
                  <a:moveTo>
                    <a:pt x="3764" y="0"/>
                  </a:moveTo>
                  <a:cubicBezTo>
                    <a:pt x="1692" y="0"/>
                    <a:pt x="1" y="1692"/>
                    <a:pt x="1" y="3749"/>
                  </a:cubicBezTo>
                  <a:cubicBezTo>
                    <a:pt x="1" y="5821"/>
                    <a:pt x="1692" y="7497"/>
                    <a:pt x="3764" y="7497"/>
                  </a:cubicBezTo>
                  <a:cubicBezTo>
                    <a:pt x="5821" y="7497"/>
                    <a:pt x="7512" y="5821"/>
                    <a:pt x="7512" y="3749"/>
                  </a:cubicBezTo>
                  <a:cubicBezTo>
                    <a:pt x="7512" y="1692"/>
                    <a:pt x="5821" y="0"/>
                    <a:pt x="3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3"/>
            <p:cNvSpPr/>
            <p:nvPr/>
          </p:nvSpPr>
          <p:spPr>
            <a:xfrm>
              <a:off x="2382731" y="1073605"/>
              <a:ext cx="186363" cy="61792"/>
            </a:xfrm>
            <a:custGeom>
              <a:avLst/>
              <a:gdLst/>
              <a:ahLst/>
              <a:cxnLst/>
              <a:rect l="l" t="t" r="r" b="b"/>
              <a:pathLst>
                <a:path w="3209" h="1064" extrusionOk="0">
                  <a:moveTo>
                    <a:pt x="1531" y="1"/>
                  </a:moveTo>
                  <a:cubicBezTo>
                    <a:pt x="1041" y="1"/>
                    <a:pt x="546" y="194"/>
                    <a:pt x="152" y="443"/>
                  </a:cubicBezTo>
                  <a:cubicBezTo>
                    <a:pt x="0" y="544"/>
                    <a:pt x="91" y="762"/>
                    <a:pt x="231" y="762"/>
                  </a:cubicBezTo>
                  <a:cubicBezTo>
                    <a:pt x="259" y="762"/>
                    <a:pt x="289" y="753"/>
                    <a:pt x="320" y="732"/>
                  </a:cubicBezTo>
                  <a:cubicBezTo>
                    <a:pt x="667" y="519"/>
                    <a:pt x="1107" y="340"/>
                    <a:pt x="1539" y="340"/>
                  </a:cubicBezTo>
                  <a:cubicBezTo>
                    <a:pt x="1600" y="340"/>
                    <a:pt x="1661" y="344"/>
                    <a:pt x="1722" y="351"/>
                  </a:cubicBezTo>
                  <a:cubicBezTo>
                    <a:pt x="2163" y="412"/>
                    <a:pt x="2544" y="687"/>
                    <a:pt x="2849" y="1007"/>
                  </a:cubicBezTo>
                  <a:cubicBezTo>
                    <a:pt x="2885" y="1047"/>
                    <a:pt x="2927" y="1063"/>
                    <a:pt x="2967" y="1063"/>
                  </a:cubicBezTo>
                  <a:cubicBezTo>
                    <a:pt x="3095" y="1063"/>
                    <a:pt x="3209" y="894"/>
                    <a:pt x="3093" y="778"/>
                  </a:cubicBezTo>
                  <a:cubicBezTo>
                    <a:pt x="2727" y="412"/>
                    <a:pt x="2285" y="92"/>
                    <a:pt x="1767" y="16"/>
                  </a:cubicBezTo>
                  <a:cubicBezTo>
                    <a:pt x="1689" y="6"/>
                    <a:pt x="1610" y="1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3"/>
            <p:cNvSpPr/>
            <p:nvPr/>
          </p:nvSpPr>
          <p:spPr>
            <a:xfrm>
              <a:off x="1792510" y="1179825"/>
              <a:ext cx="203553" cy="21314"/>
            </a:xfrm>
            <a:custGeom>
              <a:avLst/>
              <a:gdLst/>
              <a:ahLst/>
              <a:cxnLst/>
              <a:rect l="l" t="t" r="r" b="b"/>
              <a:pathLst>
                <a:path w="3505" h="367" extrusionOk="0">
                  <a:moveTo>
                    <a:pt x="214" y="0"/>
                  </a:moveTo>
                  <a:cubicBezTo>
                    <a:pt x="1" y="0"/>
                    <a:pt x="1" y="336"/>
                    <a:pt x="214" y="336"/>
                  </a:cubicBezTo>
                  <a:cubicBezTo>
                    <a:pt x="1250" y="351"/>
                    <a:pt x="2271" y="366"/>
                    <a:pt x="3291" y="366"/>
                  </a:cubicBezTo>
                  <a:cubicBezTo>
                    <a:pt x="3296" y="366"/>
                    <a:pt x="3301" y="366"/>
                    <a:pt x="3305" y="366"/>
                  </a:cubicBezTo>
                  <a:cubicBezTo>
                    <a:pt x="3505" y="366"/>
                    <a:pt x="3500" y="46"/>
                    <a:pt x="3291" y="46"/>
                  </a:cubicBezTo>
                  <a:cubicBezTo>
                    <a:pt x="2271" y="31"/>
                    <a:pt x="1250" y="16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3"/>
            <p:cNvSpPr/>
            <p:nvPr/>
          </p:nvSpPr>
          <p:spPr>
            <a:xfrm>
              <a:off x="2733913" y="2284128"/>
              <a:ext cx="55868" cy="251523"/>
            </a:xfrm>
            <a:custGeom>
              <a:avLst/>
              <a:gdLst/>
              <a:ahLst/>
              <a:cxnLst/>
              <a:rect l="l" t="t" r="r" b="b"/>
              <a:pathLst>
                <a:path w="962" h="4331" extrusionOk="0">
                  <a:moveTo>
                    <a:pt x="451" y="0"/>
                  </a:moveTo>
                  <a:cubicBezTo>
                    <a:pt x="353" y="0"/>
                    <a:pt x="248" y="84"/>
                    <a:pt x="276" y="213"/>
                  </a:cubicBezTo>
                  <a:cubicBezTo>
                    <a:pt x="611" y="1508"/>
                    <a:pt x="535" y="2879"/>
                    <a:pt x="47" y="4129"/>
                  </a:cubicBezTo>
                  <a:cubicBezTo>
                    <a:pt x="1" y="4249"/>
                    <a:pt x="107" y="4331"/>
                    <a:pt x="215" y="4331"/>
                  </a:cubicBezTo>
                  <a:cubicBezTo>
                    <a:pt x="284" y="4331"/>
                    <a:pt x="353" y="4297"/>
                    <a:pt x="382" y="4220"/>
                  </a:cubicBezTo>
                  <a:cubicBezTo>
                    <a:pt x="885" y="2910"/>
                    <a:pt x="961" y="1478"/>
                    <a:pt x="596" y="122"/>
                  </a:cubicBezTo>
                  <a:cubicBezTo>
                    <a:pt x="578" y="37"/>
                    <a:pt x="516" y="0"/>
                    <a:pt x="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3"/>
            <p:cNvSpPr/>
            <p:nvPr/>
          </p:nvSpPr>
          <p:spPr>
            <a:xfrm>
              <a:off x="3566599" y="2916743"/>
              <a:ext cx="204482" cy="261976"/>
            </a:xfrm>
            <a:custGeom>
              <a:avLst/>
              <a:gdLst/>
              <a:ahLst/>
              <a:cxnLst/>
              <a:rect l="l" t="t" r="r" b="b"/>
              <a:pathLst>
                <a:path w="3521" h="4511" extrusionOk="0">
                  <a:moveTo>
                    <a:pt x="1" y="0"/>
                  </a:moveTo>
                  <a:cubicBezTo>
                    <a:pt x="595" y="1661"/>
                    <a:pt x="1890" y="2956"/>
                    <a:pt x="2697" y="4510"/>
                  </a:cubicBezTo>
                  <a:cubicBezTo>
                    <a:pt x="3017" y="3261"/>
                    <a:pt x="3383" y="2027"/>
                    <a:pt x="3520" y="747"/>
                  </a:cubicBezTo>
                  <a:cubicBezTo>
                    <a:pt x="3490" y="747"/>
                    <a:pt x="3474" y="747"/>
                    <a:pt x="3444" y="762"/>
                  </a:cubicBezTo>
                  <a:cubicBezTo>
                    <a:pt x="3388" y="781"/>
                    <a:pt x="3319" y="789"/>
                    <a:pt x="3240" y="789"/>
                  </a:cubicBezTo>
                  <a:cubicBezTo>
                    <a:pt x="2472" y="789"/>
                    <a:pt x="732" y="0"/>
                    <a:pt x="7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3"/>
            <p:cNvSpPr/>
            <p:nvPr/>
          </p:nvSpPr>
          <p:spPr>
            <a:xfrm>
              <a:off x="3090554" y="2916743"/>
              <a:ext cx="861891" cy="750736"/>
            </a:xfrm>
            <a:custGeom>
              <a:avLst/>
              <a:gdLst/>
              <a:ahLst/>
              <a:cxnLst/>
              <a:rect l="l" t="t" r="r" b="b"/>
              <a:pathLst>
                <a:path w="14841" h="12927" extrusionOk="0">
                  <a:moveTo>
                    <a:pt x="6598" y="0"/>
                  </a:moveTo>
                  <a:cubicBezTo>
                    <a:pt x="6598" y="0"/>
                    <a:pt x="3322" y="92"/>
                    <a:pt x="2332" y="2149"/>
                  </a:cubicBezTo>
                  <a:cubicBezTo>
                    <a:pt x="1341" y="4190"/>
                    <a:pt x="869" y="5074"/>
                    <a:pt x="869" y="5074"/>
                  </a:cubicBezTo>
                  <a:cubicBezTo>
                    <a:pt x="869" y="5074"/>
                    <a:pt x="77" y="5851"/>
                    <a:pt x="46" y="7344"/>
                  </a:cubicBezTo>
                  <a:cubicBezTo>
                    <a:pt x="1" y="8822"/>
                    <a:pt x="473" y="9980"/>
                    <a:pt x="473" y="9980"/>
                  </a:cubicBezTo>
                  <a:cubicBezTo>
                    <a:pt x="473" y="9980"/>
                    <a:pt x="382" y="10544"/>
                    <a:pt x="1707" y="11900"/>
                  </a:cubicBezTo>
                  <a:cubicBezTo>
                    <a:pt x="2421" y="12630"/>
                    <a:pt x="3302" y="12927"/>
                    <a:pt x="4299" y="12927"/>
                  </a:cubicBezTo>
                  <a:cubicBezTo>
                    <a:pt x="5154" y="12927"/>
                    <a:pt x="6094" y="12708"/>
                    <a:pt x="7085" y="12357"/>
                  </a:cubicBezTo>
                  <a:cubicBezTo>
                    <a:pt x="9218" y="11595"/>
                    <a:pt x="14216" y="6811"/>
                    <a:pt x="14216" y="6811"/>
                  </a:cubicBezTo>
                  <a:lnTo>
                    <a:pt x="14840" y="4205"/>
                  </a:lnTo>
                  <a:lnTo>
                    <a:pt x="12921" y="1280"/>
                  </a:lnTo>
                  <a:cubicBezTo>
                    <a:pt x="12921" y="1280"/>
                    <a:pt x="12398" y="732"/>
                    <a:pt x="11865" y="732"/>
                  </a:cubicBezTo>
                  <a:cubicBezTo>
                    <a:pt x="11816" y="732"/>
                    <a:pt x="11766" y="737"/>
                    <a:pt x="11717" y="747"/>
                  </a:cubicBezTo>
                  <a:cubicBezTo>
                    <a:pt x="11580" y="2027"/>
                    <a:pt x="11214" y="3261"/>
                    <a:pt x="10894" y="4510"/>
                  </a:cubicBezTo>
                  <a:cubicBezTo>
                    <a:pt x="10087" y="2956"/>
                    <a:pt x="8792" y="1661"/>
                    <a:pt x="8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3"/>
            <p:cNvSpPr/>
            <p:nvPr/>
          </p:nvSpPr>
          <p:spPr>
            <a:xfrm>
              <a:off x="3861274" y="3171520"/>
              <a:ext cx="151343" cy="421973"/>
            </a:xfrm>
            <a:custGeom>
              <a:avLst/>
              <a:gdLst/>
              <a:ahLst/>
              <a:cxnLst/>
              <a:rect l="l" t="t" r="r" b="b"/>
              <a:pathLst>
                <a:path w="2606" h="7266" extrusionOk="0">
                  <a:moveTo>
                    <a:pt x="1589" y="0"/>
                  </a:moveTo>
                  <a:cubicBezTo>
                    <a:pt x="1577" y="0"/>
                    <a:pt x="1566" y="1"/>
                    <a:pt x="1554" y="1"/>
                  </a:cubicBezTo>
                  <a:cubicBezTo>
                    <a:pt x="1448" y="17"/>
                    <a:pt x="1326" y="62"/>
                    <a:pt x="1249" y="138"/>
                  </a:cubicBezTo>
                  <a:cubicBezTo>
                    <a:pt x="1173" y="260"/>
                    <a:pt x="1204" y="474"/>
                    <a:pt x="1189" y="611"/>
                  </a:cubicBezTo>
                  <a:cubicBezTo>
                    <a:pt x="1158" y="1068"/>
                    <a:pt x="1128" y="1510"/>
                    <a:pt x="1097" y="1967"/>
                  </a:cubicBezTo>
                  <a:cubicBezTo>
                    <a:pt x="1081" y="1961"/>
                    <a:pt x="1064" y="1958"/>
                    <a:pt x="1047" y="1958"/>
                  </a:cubicBezTo>
                  <a:cubicBezTo>
                    <a:pt x="939" y="1958"/>
                    <a:pt x="833" y="2078"/>
                    <a:pt x="899" y="2211"/>
                  </a:cubicBezTo>
                  <a:cubicBezTo>
                    <a:pt x="1021" y="2485"/>
                    <a:pt x="899" y="2805"/>
                    <a:pt x="823" y="3079"/>
                  </a:cubicBezTo>
                  <a:cubicBezTo>
                    <a:pt x="747" y="3384"/>
                    <a:pt x="671" y="3704"/>
                    <a:pt x="579" y="4008"/>
                  </a:cubicBezTo>
                  <a:cubicBezTo>
                    <a:pt x="427" y="4618"/>
                    <a:pt x="259" y="5212"/>
                    <a:pt x="122" y="5821"/>
                  </a:cubicBezTo>
                  <a:cubicBezTo>
                    <a:pt x="15" y="6278"/>
                    <a:pt x="0" y="6873"/>
                    <a:pt x="457" y="7162"/>
                  </a:cubicBezTo>
                  <a:cubicBezTo>
                    <a:pt x="577" y="7235"/>
                    <a:pt x="706" y="7266"/>
                    <a:pt x="836" y="7266"/>
                  </a:cubicBezTo>
                  <a:cubicBezTo>
                    <a:pt x="1168" y="7266"/>
                    <a:pt x="1511" y="7066"/>
                    <a:pt x="1752" y="6857"/>
                  </a:cubicBezTo>
                  <a:cubicBezTo>
                    <a:pt x="2575" y="6111"/>
                    <a:pt x="2605" y="4922"/>
                    <a:pt x="2529" y="3902"/>
                  </a:cubicBezTo>
                  <a:cubicBezTo>
                    <a:pt x="2468" y="3292"/>
                    <a:pt x="2423" y="2668"/>
                    <a:pt x="2362" y="2043"/>
                  </a:cubicBezTo>
                  <a:cubicBezTo>
                    <a:pt x="2346" y="1723"/>
                    <a:pt x="2316" y="1403"/>
                    <a:pt x="2286" y="1083"/>
                  </a:cubicBezTo>
                  <a:cubicBezTo>
                    <a:pt x="2270" y="839"/>
                    <a:pt x="2255" y="565"/>
                    <a:pt x="2133" y="336"/>
                  </a:cubicBezTo>
                  <a:cubicBezTo>
                    <a:pt x="2017" y="134"/>
                    <a:pt x="1806" y="0"/>
                    <a:pt x="1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3"/>
            <p:cNvSpPr/>
            <p:nvPr/>
          </p:nvSpPr>
          <p:spPr>
            <a:xfrm>
              <a:off x="3329477" y="3413985"/>
              <a:ext cx="622971" cy="656596"/>
            </a:xfrm>
            <a:custGeom>
              <a:avLst/>
              <a:gdLst/>
              <a:ahLst/>
              <a:cxnLst/>
              <a:rect l="l" t="t" r="r" b="b"/>
              <a:pathLst>
                <a:path w="10727" h="11306" extrusionOk="0">
                  <a:moveTo>
                    <a:pt x="9797" y="1"/>
                  </a:moveTo>
                  <a:lnTo>
                    <a:pt x="1341" y="412"/>
                  </a:lnTo>
                  <a:cubicBezTo>
                    <a:pt x="1341" y="412"/>
                    <a:pt x="808" y="2423"/>
                    <a:pt x="2072" y="4069"/>
                  </a:cubicBezTo>
                  <a:lnTo>
                    <a:pt x="0" y="8122"/>
                  </a:lnTo>
                  <a:cubicBezTo>
                    <a:pt x="0" y="8122"/>
                    <a:pt x="534" y="9980"/>
                    <a:pt x="2377" y="10270"/>
                  </a:cubicBezTo>
                  <a:lnTo>
                    <a:pt x="4845" y="8152"/>
                  </a:lnTo>
                  <a:cubicBezTo>
                    <a:pt x="4845" y="8152"/>
                    <a:pt x="7573" y="10818"/>
                    <a:pt x="8182" y="11306"/>
                  </a:cubicBezTo>
                  <a:cubicBezTo>
                    <a:pt x="8182" y="11306"/>
                    <a:pt x="9294" y="9691"/>
                    <a:pt x="10726" y="8807"/>
                  </a:cubicBezTo>
                  <a:lnTo>
                    <a:pt x="7801" y="4785"/>
                  </a:lnTo>
                  <a:cubicBezTo>
                    <a:pt x="7801" y="4785"/>
                    <a:pt x="9584" y="1951"/>
                    <a:pt x="97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3"/>
            <p:cNvSpPr/>
            <p:nvPr/>
          </p:nvSpPr>
          <p:spPr>
            <a:xfrm>
              <a:off x="3097640" y="1920170"/>
              <a:ext cx="904344" cy="635399"/>
            </a:xfrm>
            <a:custGeom>
              <a:avLst/>
              <a:gdLst/>
              <a:ahLst/>
              <a:cxnLst/>
              <a:rect l="l" t="t" r="r" b="b"/>
              <a:pathLst>
                <a:path w="15572" h="10941" extrusionOk="0">
                  <a:moveTo>
                    <a:pt x="12655" y="0"/>
                  </a:moveTo>
                  <a:cubicBezTo>
                    <a:pt x="11822" y="0"/>
                    <a:pt x="11025" y="417"/>
                    <a:pt x="10361" y="919"/>
                  </a:cubicBezTo>
                  <a:cubicBezTo>
                    <a:pt x="9949" y="548"/>
                    <a:pt x="9389" y="431"/>
                    <a:pt x="8818" y="431"/>
                  </a:cubicBezTo>
                  <a:cubicBezTo>
                    <a:pt x="8333" y="431"/>
                    <a:pt x="7840" y="515"/>
                    <a:pt x="7420" y="599"/>
                  </a:cubicBezTo>
                  <a:cubicBezTo>
                    <a:pt x="6308" y="812"/>
                    <a:pt x="5242" y="1285"/>
                    <a:pt x="4312" y="1924"/>
                  </a:cubicBezTo>
                  <a:cubicBezTo>
                    <a:pt x="3855" y="2229"/>
                    <a:pt x="3413" y="2595"/>
                    <a:pt x="3032" y="3006"/>
                  </a:cubicBezTo>
                  <a:cubicBezTo>
                    <a:pt x="2834" y="3204"/>
                    <a:pt x="2652" y="3402"/>
                    <a:pt x="2484" y="3631"/>
                  </a:cubicBezTo>
                  <a:cubicBezTo>
                    <a:pt x="2301" y="3875"/>
                    <a:pt x="2149" y="4118"/>
                    <a:pt x="1844" y="4225"/>
                  </a:cubicBezTo>
                  <a:cubicBezTo>
                    <a:pt x="1600" y="4317"/>
                    <a:pt x="1357" y="4393"/>
                    <a:pt x="1143" y="4545"/>
                  </a:cubicBezTo>
                  <a:cubicBezTo>
                    <a:pt x="960" y="4697"/>
                    <a:pt x="808" y="4865"/>
                    <a:pt x="671" y="5063"/>
                  </a:cubicBezTo>
                  <a:cubicBezTo>
                    <a:pt x="412" y="5474"/>
                    <a:pt x="260" y="5977"/>
                    <a:pt x="199" y="6465"/>
                  </a:cubicBezTo>
                  <a:cubicBezTo>
                    <a:pt x="1" y="7866"/>
                    <a:pt x="305" y="9344"/>
                    <a:pt x="930" y="10609"/>
                  </a:cubicBezTo>
                  <a:cubicBezTo>
                    <a:pt x="957" y="10668"/>
                    <a:pt x="1005" y="10693"/>
                    <a:pt x="1055" y="10693"/>
                  </a:cubicBezTo>
                  <a:cubicBezTo>
                    <a:pt x="1146" y="10693"/>
                    <a:pt x="1244" y="10610"/>
                    <a:pt x="1235" y="10502"/>
                  </a:cubicBezTo>
                  <a:lnTo>
                    <a:pt x="1250" y="10502"/>
                  </a:lnTo>
                  <a:cubicBezTo>
                    <a:pt x="1296" y="10510"/>
                    <a:pt x="1341" y="10514"/>
                    <a:pt x="1385" y="10514"/>
                  </a:cubicBezTo>
                  <a:cubicBezTo>
                    <a:pt x="1429" y="10514"/>
                    <a:pt x="1471" y="10510"/>
                    <a:pt x="1509" y="10502"/>
                  </a:cubicBezTo>
                  <a:cubicBezTo>
                    <a:pt x="1798" y="10685"/>
                    <a:pt x="2103" y="10822"/>
                    <a:pt x="2453" y="10898"/>
                  </a:cubicBezTo>
                  <a:cubicBezTo>
                    <a:pt x="2586" y="10924"/>
                    <a:pt x="2723" y="10941"/>
                    <a:pt x="2858" y="10941"/>
                  </a:cubicBezTo>
                  <a:cubicBezTo>
                    <a:pt x="3129" y="10941"/>
                    <a:pt x="3393" y="10873"/>
                    <a:pt x="3596" y="10670"/>
                  </a:cubicBezTo>
                  <a:cubicBezTo>
                    <a:pt x="3733" y="10533"/>
                    <a:pt x="3825" y="10380"/>
                    <a:pt x="3916" y="10228"/>
                  </a:cubicBezTo>
                  <a:cubicBezTo>
                    <a:pt x="4053" y="10045"/>
                    <a:pt x="4175" y="9862"/>
                    <a:pt x="4328" y="9680"/>
                  </a:cubicBezTo>
                  <a:cubicBezTo>
                    <a:pt x="4587" y="9375"/>
                    <a:pt x="4861" y="9085"/>
                    <a:pt x="5181" y="8826"/>
                  </a:cubicBezTo>
                  <a:cubicBezTo>
                    <a:pt x="6476" y="7714"/>
                    <a:pt x="8121" y="7135"/>
                    <a:pt x="9828" y="7135"/>
                  </a:cubicBezTo>
                  <a:cubicBezTo>
                    <a:pt x="10833" y="7135"/>
                    <a:pt x="11854" y="7288"/>
                    <a:pt x="12875" y="7333"/>
                  </a:cubicBezTo>
                  <a:cubicBezTo>
                    <a:pt x="12974" y="7337"/>
                    <a:pt x="13074" y="7339"/>
                    <a:pt x="13175" y="7339"/>
                  </a:cubicBezTo>
                  <a:cubicBezTo>
                    <a:pt x="13511" y="7339"/>
                    <a:pt x="13854" y="7310"/>
                    <a:pt x="14170" y="7181"/>
                  </a:cubicBezTo>
                  <a:cubicBezTo>
                    <a:pt x="14566" y="7028"/>
                    <a:pt x="14840" y="6709"/>
                    <a:pt x="15038" y="6343"/>
                  </a:cubicBezTo>
                  <a:cubicBezTo>
                    <a:pt x="15419" y="5642"/>
                    <a:pt x="15572" y="4789"/>
                    <a:pt x="15389" y="3997"/>
                  </a:cubicBezTo>
                  <a:cubicBezTo>
                    <a:pt x="15343" y="3814"/>
                    <a:pt x="15282" y="3616"/>
                    <a:pt x="15191" y="3433"/>
                  </a:cubicBezTo>
                  <a:cubicBezTo>
                    <a:pt x="15099" y="3235"/>
                    <a:pt x="14977" y="3082"/>
                    <a:pt x="14856" y="2900"/>
                  </a:cubicBezTo>
                  <a:cubicBezTo>
                    <a:pt x="14718" y="2686"/>
                    <a:pt x="14749" y="2458"/>
                    <a:pt x="14764" y="2214"/>
                  </a:cubicBezTo>
                  <a:cubicBezTo>
                    <a:pt x="14779" y="1985"/>
                    <a:pt x="14779" y="1742"/>
                    <a:pt x="14734" y="1513"/>
                  </a:cubicBezTo>
                  <a:cubicBezTo>
                    <a:pt x="14566" y="675"/>
                    <a:pt x="13774" y="127"/>
                    <a:pt x="12966" y="20"/>
                  </a:cubicBezTo>
                  <a:cubicBezTo>
                    <a:pt x="12862" y="7"/>
                    <a:pt x="12758" y="0"/>
                    <a:pt x="12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3"/>
            <p:cNvSpPr/>
            <p:nvPr/>
          </p:nvSpPr>
          <p:spPr>
            <a:xfrm>
              <a:off x="3089683" y="2184123"/>
              <a:ext cx="920256" cy="816825"/>
            </a:xfrm>
            <a:custGeom>
              <a:avLst/>
              <a:gdLst/>
              <a:ahLst/>
              <a:cxnLst/>
              <a:rect l="l" t="t" r="r" b="b"/>
              <a:pathLst>
                <a:path w="15846" h="14065" extrusionOk="0">
                  <a:moveTo>
                    <a:pt x="10498" y="0"/>
                  </a:moveTo>
                  <a:cubicBezTo>
                    <a:pt x="10498" y="0"/>
                    <a:pt x="9423" y="521"/>
                    <a:pt x="8172" y="521"/>
                  </a:cubicBezTo>
                  <a:cubicBezTo>
                    <a:pt x="7752" y="521"/>
                    <a:pt x="7312" y="462"/>
                    <a:pt x="6887" y="305"/>
                  </a:cubicBezTo>
                  <a:cubicBezTo>
                    <a:pt x="6887" y="305"/>
                    <a:pt x="6183" y="770"/>
                    <a:pt x="5383" y="770"/>
                  </a:cubicBezTo>
                  <a:cubicBezTo>
                    <a:pt x="5256" y="770"/>
                    <a:pt x="5127" y="758"/>
                    <a:pt x="4998" y="731"/>
                  </a:cubicBezTo>
                  <a:cubicBezTo>
                    <a:pt x="4998" y="731"/>
                    <a:pt x="4266" y="1630"/>
                    <a:pt x="3413" y="1722"/>
                  </a:cubicBezTo>
                  <a:cubicBezTo>
                    <a:pt x="3413" y="1722"/>
                    <a:pt x="4495" y="3916"/>
                    <a:pt x="3017" y="5942"/>
                  </a:cubicBezTo>
                  <a:cubicBezTo>
                    <a:pt x="3017" y="5942"/>
                    <a:pt x="2493" y="5593"/>
                    <a:pt x="1888" y="5593"/>
                  </a:cubicBezTo>
                  <a:cubicBezTo>
                    <a:pt x="1547" y="5593"/>
                    <a:pt x="1181" y="5703"/>
                    <a:pt x="869" y="6049"/>
                  </a:cubicBezTo>
                  <a:cubicBezTo>
                    <a:pt x="0" y="7009"/>
                    <a:pt x="579" y="9142"/>
                    <a:pt x="2850" y="9294"/>
                  </a:cubicBezTo>
                  <a:cubicBezTo>
                    <a:pt x="2850" y="9294"/>
                    <a:pt x="4206" y="12737"/>
                    <a:pt x="8441" y="13057"/>
                  </a:cubicBezTo>
                  <a:lnTo>
                    <a:pt x="8593" y="13910"/>
                  </a:lnTo>
                  <a:cubicBezTo>
                    <a:pt x="8593" y="13910"/>
                    <a:pt x="8962" y="14065"/>
                    <a:pt x="9486" y="14065"/>
                  </a:cubicBezTo>
                  <a:cubicBezTo>
                    <a:pt x="9991" y="14065"/>
                    <a:pt x="10640" y="13922"/>
                    <a:pt x="11245" y="13362"/>
                  </a:cubicBezTo>
                  <a:lnTo>
                    <a:pt x="11245" y="12433"/>
                  </a:lnTo>
                  <a:cubicBezTo>
                    <a:pt x="11245" y="12433"/>
                    <a:pt x="12357" y="12387"/>
                    <a:pt x="13987" y="11046"/>
                  </a:cubicBezTo>
                  <a:cubicBezTo>
                    <a:pt x="15602" y="9690"/>
                    <a:pt x="15846" y="6826"/>
                    <a:pt x="14855" y="5866"/>
                  </a:cubicBezTo>
                  <a:cubicBezTo>
                    <a:pt x="14855" y="5866"/>
                    <a:pt x="14886" y="2697"/>
                    <a:pt x="14353" y="1463"/>
                  </a:cubicBezTo>
                  <a:cubicBezTo>
                    <a:pt x="14353" y="1463"/>
                    <a:pt x="13149" y="1006"/>
                    <a:pt x="12433" y="350"/>
                  </a:cubicBezTo>
                  <a:cubicBezTo>
                    <a:pt x="12433" y="350"/>
                    <a:pt x="11062" y="290"/>
                    <a:pt x="104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3"/>
            <p:cNvSpPr/>
            <p:nvPr/>
          </p:nvSpPr>
          <p:spPr>
            <a:xfrm>
              <a:off x="3027717" y="2995203"/>
              <a:ext cx="397349" cy="256401"/>
            </a:xfrm>
            <a:custGeom>
              <a:avLst/>
              <a:gdLst/>
              <a:ahLst/>
              <a:cxnLst/>
              <a:rect l="l" t="t" r="r" b="b"/>
              <a:pathLst>
                <a:path w="6842" h="4415" extrusionOk="0">
                  <a:moveTo>
                    <a:pt x="1645" y="1"/>
                  </a:moveTo>
                  <a:cubicBezTo>
                    <a:pt x="1469" y="1"/>
                    <a:pt x="1296" y="19"/>
                    <a:pt x="1128" y="66"/>
                  </a:cubicBezTo>
                  <a:cubicBezTo>
                    <a:pt x="1052" y="66"/>
                    <a:pt x="976" y="51"/>
                    <a:pt x="900" y="51"/>
                  </a:cubicBezTo>
                  <a:cubicBezTo>
                    <a:pt x="895" y="51"/>
                    <a:pt x="890" y="50"/>
                    <a:pt x="885" y="50"/>
                  </a:cubicBezTo>
                  <a:cubicBezTo>
                    <a:pt x="715" y="50"/>
                    <a:pt x="691" y="297"/>
                    <a:pt x="854" y="371"/>
                  </a:cubicBezTo>
                  <a:cubicBezTo>
                    <a:pt x="854" y="386"/>
                    <a:pt x="869" y="401"/>
                    <a:pt x="885" y="401"/>
                  </a:cubicBezTo>
                  <a:cubicBezTo>
                    <a:pt x="961" y="493"/>
                    <a:pt x="671" y="584"/>
                    <a:pt x="626" y="600"/>
                  </a:cubicBezTo>
                  <a:cubicBezTo>
                    <a:pt x="519" y="630"/>
                    <a:pt x="427" y="661"/>
                    <a:pt x="336" y="721"/>
                  </a:cubicBezTo>
                  <a:cubicBezTo>
                    <a:pt x="153" y="843"/>
                    <a:pt x="1" y="1057"/>
                    <a:pt x="1" y="1270"/>
                  </a:cubicBezTo>
                  <a:cubicBezTo>
                    <a:pt x="1" y="1640"/>
                    <a:pt x="289" y="1761"/>
                    <a:pt x="592" y="1761"/>
                  </a:cubicBezTo>
                  <a:cubicBezTo>
                    <a:pt x="713" y="1761"/>
                    <a:pt x="837" y="1742"/>
                    <a:pt x="945" y="1712"/>
                  </a:cubicBezTo>
                  <a:lnTo>
                    <a:pt x="945" y="1712"/>
                  </a:lnTo>
                  <a:cubicBezTo>
                    <a:pt x="1067" y="1864"/>
                    <a:pt x="930" y="2154"/>
                    <a:pt x="885" y="2306"/>
                  </a:cubicBezTo>
                  <a:cubicBezTo>
                    <a:pt x="778" y="2580"/>
                    <a:pt x="747" y="2885"/>
                    <a:pt x="991" y="3098"/>
                  </a:cubicBezTo>
                  <a:cubicBezTo>
                    <a:pt x="1220" y="3296"/>
                    <a:pt x="1540" y="3418"/>
                    <a:pt x="1829" y="3510"/>
                  </a:cubicBezTo>
                  <a:cubicBezTo>
                    <a:pt x="2012" y="3571"/>
                    <a:pt x="2210" y="3616"/>
                    <a:pt x="2408" y="3647"/>
                  </a:cubicBezTo>
                  <a:cubicBezTo>
                    <a:pt x="2408" y="3662"/>
                    <a:pt x="2423" y="3662"/>
                    <a:pt x="2439" y="3677"/>
                  </a:cubicBezTo>
                  <a:cubicBezTo>
                    <a:pt x="2586" y="3780"/>
                    <a:pt x="4768" y="4396"/>
                    <a:pt x="5024" y="4396"/>
                  </a:cubicBezTo>
                  <a:cubicBezTo>
                    <a:pt x="5033" y="4396"/>
                    <a:pt x="5040" y="4395"/>
                    <a:pt x="5044" y="4393"/>
                  </a:cubicBezTo>
                  <a:cubicBezTo>
                    <a:pt x="5065" y="4407"/>
                    <a:pt x="5088" y="4415"/>
                    <a:pt x="5113" y="4415"/>
                  </a:cubicBezTo>
                  <a:cubicBezTo>
                    <a:pt x="5144" y="4415"/>
                    <a:pt x="5178" y="4403"/>
                    <a:pt x="5212" y="4378"/>
                  </a:cubicBezTo>
                  <a:cubicBezTo>
                    <a:pt x="6217" y="3723"/>
                    <a:pt x="6842" y="2550"/>
                    <a:pt x="6827" y="1346"/>
                  </a:cubicBezTo>
                  <a:cubicBezTo>
                    <a:pt x="6842" y="1270"/>
                    <a:pt x="6781" y="1194"/>
                    <a:pt x="6720" y="1179"/>
                  </a:cubicBezTo>
                  <a:cubicBezTo>
                    <a:pt x="6095" y="1041"/>
                    <a:pt x="3277" y="249"/>
                    <a:pt x="2652" y="127"/>
                  </a:cubicBezTo>
                  <a:cubicBezTo>
                    <a:pt x="2322" y="67"/>
                    <a:pt x="1979" y="1"/>
                    <a:pt x="16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3"/>
            <p:cNvSpPr/>
            <p:nvPr/>
          </p:nvSpPr>
          <p:spPr>
            <a:xfrm>
              <a:off x="3372801" y="2584901"/>
              <a:ext cx="201811" cy="183924"/>
            </a:xfrm>
            <a:custGeom>
              <a:avLst/>
              <a:gdLst/>
              <a:ahLst/>
              <a:cxnLst/>
              <a:rect l="l" t="t" r="r" b="b"/>
              <a:pathLst>
                <a:path w="3475" h="3167" extrusionOk="0">
                  <a:moveTo>
                    <a:pt x="1736" y="1"/>
                  </a:moveTo>
                  <a:cubicBezTo>
                    <a:pt x="1330" y="1"/>
                    <a:pt x="923" y="153"/>
                    <a:pt x="610" y="458"/>
                  </a:cubicBezTo>
                  <a:cubicBezTo>
                    <a:pt x="1" y="1083"/>
                    <a:pt x="1" y="2088"/>
                    <a:pt x="610" y="2698"/>
                  </a:cubicBezTo>
                  <a:cubicBezTo>
                    <a:pt x="923" y="3010"/>
                    <a:pt x="1330" y="3166"/>
                    <a:pt x="1736" y="3166"/>
                  </a:cubicBezTo>
                  <a:cubicBezTo>
                    <a:pt x="2142" y="3166"/>
                    <a:pt x="2545" y="3010"/>
                    <a:pt x="2850" y="2698"/>
                  </a:cubicBezTo>
                  <a:cubicBezTo>
                    <a:pt x="3475" y="2088"/>
                    <a:pt x="3475" y="1083"/>
                    <a:pt x="2850" y="458"/>
                  </a:cubicBezTo>
                  <a:cubicBezTo>
                    <a:pt x="2545" y="153"/>
                    <a:pt x="2142" y="1"/>
                    <a:pt x="1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3"/>
            <p:cNvSpPr/>
            <p:nvPr/>
          </p:nvSpPr>
          <p:spPr>
            <a:xfrm>
              <a:off x="3817891" y="2538905"/>
              <a:ext cx="161100" cy="184098"/>
            </a:xfrm>
            <a:custGeom>
              <a:avLst/>
              <a:gdLst/>
              <a:ahLst/>
              <a:cxnLst/>
              <a:rect l="l" t="t" r="r" b="b"/>
              <a:pathLst>
                <a:path w="2774" h="3170" extrusionOk="0">
                  <a:moveTo>
                    <a:pt x="1387" y="1"/>
                  </a:moveTo>
                  <a:cubicBezTo>
                    <a:pt x="625" y="1"/>
                    <a:pt x="1" y="701"/>
                    <a:pt x="1" y="1585"/>
                  </a:cubicBezTo>
                  <a:cubicBezTo>
                    <a:pt x="1" y="2454"/>
                    <a:pt x="625" y="3170"/>
                    <a:pt x="1387" y="3170"/>
                  </a:cubicBezTo>
                  <a:cubicBezTo>
                    <a:pt x="2164" y="3170"/>
                    <a:pt x="2774" y="2454"/>
                    <a:pt x="2774" y="1585"/>
                  </a:cubicBezTo>
                  <a:cubicBezTo>
                    <a:pt x="2774" y="701"/>
                    <a:pt x="2164" y="1"/>
                    <a:pt x="13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3"/>
            <p:cNvSpPr/>
            <p:nvPr/>
          </p:nvSpPr>
          <p:spPr>
            <a:xfrm>
              <a:off x="3402013" y="2956351"/>
              <a:ext cx="530980" cy="541898"/>
            </a:xfrm>
            <a:custGeom>
              <a:avLst/>
              <a:gdLst/>
              <a:ahLst/>
              <a:cxnLst/>
              <a:rect l="l" t="t" r="r" b="b"/>
              <a:pathLst>
                <a:path w="9143" h="9331" extrusionOk="0">
                  <a:moveTo>
                    <a:pt x="6120" y="0"/>
                  </a:moveTo>
                  <a:cubicBezTo>
                    <a:pt x="6106" y="0"/>
                    <a:pt x="6093" y="1"/>
                    <a:pt x="6080" y="4"/>
                  </a:cubicBezTo>
                  <a:cubicBezTo>
                    <a:pt x="5562" y="141"/>
                    <a:pt x="5547" y="842"/>
                    <a:pt x="5486" y="1269"/>
                  </a:cubicBezTo>
                  <a:cubicBezTo>
                    <a:pt x="5394" y="1832"/>
                    <a:pt x="5303" y="2396"/>
                    <a:pt x="5211" y="2960"/>
                  </a:cubicBezTo>
                  <a:cubicBezTo>
                    <a:pt x="4617" y="2152"/>
                    <a:pt x="4069" y="1314"/>
                    <a:pt x="3566" y="431"/>
                  </a:cubicBezTo>
                  <a:cubicBezTo>
                    <a:pt x="3539" y="391"/>
                    <a:pt x="3479" y="351"/>
                    <a:pt x="3414" y="351"/>
                  </a:cubicBezTo>
                  <a:cubicBezTo>
                    <a:pt x="3403" y="351"/>
                    <a:pt x="3393" y="352"/>
                    <a:pt x="3383" y="354"/>
                  </a:cubicBezTo>
                  <a:cubicBezTo>
                    <a:pt x="3215" y="431"/>
                    <a:pt x="3048" y="492"/>
                    <a:pt x="2865" y="552"/>
                  </a:cubicBezTo>
                  <a:cubicBezTo>
                    <a:pt x="2789" y="583"/>
                    <a:pt x="2758" y="659"/>
                    <a:pt x="2758" y="720"/>
                  </a:cubicBezTo>
                  <a:cubicBezTo>
                    <a:pt x="2728" y="766"/>
                    <a:pt x="2728" y="796"/>
                    <a:pt x="2743" y="857"/>
                  </a:cubicBezTo>
                  <a:cubicBezTo>
                    <a:pt x="3155" y="2381"/>
                    <a:pt x="3215" y="4118"/>
                    <a:pt x="2408" y="5535"/>
                  </a:cubicBezTo>
                  <a:cubicBezTo>
                    <a:pt x="2073" y="6129"/>
                    <a:pt x="1616" y="6647"/>
                    <a:pt x="1052" y="7012"/>
                  </a:cubicBezTo>
                  <a:cubicBezTo>
                    <a:pt x="930" y="7104"/>
                    <a:pt x="793" y="7180"/>
                    <a:pt x="656" y="7241"/>
                  </a:cubicBezTo>
                  <a:cubicBezTo>
                    <a:pt x="503" y="7317"/>
                    <a:pt x="305" y="7348"/>
                    <a:pt x="199" y="7485"/>
                  </a:cubicBezTo>
                  <a:cubicBezTo>
                    <a:pt x="16" y="7713"/>
                    <a:pt x="1" y="8033"/>
                    <a:pt x="107" y="8292"/>
                  </a:cubicBezTo>
                  <a:cubicBezTo>
                    <a:pt x="366" y="9008"/>
                    <a:pt x="1189" y="9100"/>
                    <a:pt x="1844" y="9176"/>
                  </a:cubicBezTo>
                  <a:cubicBezTo>
                    <a:pt x="2624" y="9259"/>
                    <a:pt x="3416" y="9330"/>
                    <a:pt x="4209" y="9330"/>
                  </a:cubicBezTo>
                  <a:cubicBezTo>
                    <a:pt x="4284" y="9330"/>
                    <a:pt x="4359" y="9330"/>
                    <a:pt x="4434" y="9328"/>
                  </a:cubicBezTo>
                  <a:cubicBezTo>
                    <a:pt x="5272" y="9313"/>
                    <a:pt x="6110" y="9222"/>
                    <a:pt x="6918" y="9024"/>
                  </a:cubicBezTo>
                  <a:cubicBezTo>
                    <a:pt x="7512" y="8887"/>
                    <a:pt x="8152" y="8627"/>
                    <a:pt x="8563" y="8170"/>
                  </a:cubicBezTo>
                  <a:cubicBezTo>
                    <a:pt x="9142" y="7531"/>
                    <a:pt x="9097" y="6693"/>
                    <a:pt x="8777" y="5931"/>
                  </a:cubicBezTo>
                  <a:cubicBezTo>
                    <a:pt x="8411" y="5093"/>
                    <a:pt x="7847" y="4331"/>
                    <a:pt x="7283" y="3630"/>
                  </a:cubicBezTo>
                  <a:cubicBezTo>
                    <a:pt x="7131" y="3249"/>
                    <a:pt x="7024" y="2868"/>
                    <a:pt x="6933" y="2472"/>
                  </a:cubicBezTo>
                  <a:cubicBezTo>
                    <a:pt x="6750" y="1665"/>
                    <a:pt x="6613" y="842"/>
                    <a:pt x="6278" y="80"/>
                  </a:cubicBezTo>
                  <a:cubicBezTo>
                    <a:pt x="6253" y="30"/>
                    <a:pt x="6186" y="0"/>
                    <a:pt x="6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3"/>
            <p:cNvSpPr/>
            <p:nvPr/>
          </p:nvSpPr>
          <p:spPr>
            <a:xfrm>
              <a:off x="3310893" y="3041489"/>
              <a:ext cx="214181" cy="238979"/>
            </a:xfrm>
            <a:custGeom>
              <a:avLst/>
              <a:gdLst/>
              <a:ahLst/>
              <a:cxnLst/>
              <a:rect l="l" t="t" r="r" b="b"/>
              <a:pathLst>
                <a:path w="3688" h="4115" extrusionOk="0">
                  <a:moveTo>
                    <a:pt x="2804" y="1"/>
                  </a:moveTo>
                  <a:lnTo>
                    <a:pt x="1615" y="336"/>
                  </a:lnTo>
                  <a:cubicBezTo>
                    <a:pt x="1448" y="2286"/>
                    <a:pt x="0" y="3581"/>
                    <a:pt x="0" y="3581"/>
                  </a:cubicBezTo>
                  <a:lnTo>
                    <a:pt x="2392" y="4114"/>
                  </a:lnTo>
                  <a:cubicBezTo>
                    <a:pt x="3687" y="2317"/>
                    <a:pt x="2804" y="1"/>
                    <a:pt x="28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3"/>
            <p:cNvSpPr/>
            <p:nvPr/>
          </p:nvSpPr>
          <p:spPr>
            <a:xfrm>
              <a:off x="3817891" y="2991661"/>
              <a:ext cx="177884" cy="211800"/>
            </a:xfrm>
            <a:custGeom>
              <a:avLst/>
              <a:gdLst/>
              <a:ahLst/>
              <a:cxnLst/>
              <a:rect l="l" t="t" r="r" b="b"/>
              <a:pathLst>
                <a:path w="3063" h="3647" extrusionOk="0">
                  <a:moveTo>
                    <a:pt x="127" y="1"/>
                  </a:moveTo>
                  <a:cubicBezTo>
                    <a:pt x="46" y="1"/>
                    <a:pt x="1" y="5"/>
                    <a:pt x="1" y="5"/>
                  </a:cubicBezTo>
                  <a:cubicBezTo>
                    <a:pt x="1" y="5"/>
                    <a:pt x="1037" y="2794"/>
                    <a:pt x="1996" y="3235"/>
                  </a:cubicBezTo>
                  <a:lnTo>
                    <a:pt x="3063" y="3647"/>
                  </a:lnTo>
                  <a:cubicBezTo>
                    <a:pt x="3063" y="3647"/>
                    <a:pt x="2972" y="1818"/>
                    <a:pt x="2057" y="859"/>
                  </a:cubicBezTo>
                  <a:cubicBezTo>
                    <a:pt x="1326" y="79"/>
                    <a:pt x="448" y="1"/>
                    <a:pt x="1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3"/>
            <p:cNvSpPr/>
            <p:nvPr/>
          </p:nvSpPr>
          <p:spPr>
            <a:xfrm>
              <a:off x="3810806" y="3880330"/>
              <a:ext cx="321271" cy="246935"/>
            </a:xfrm>
            <a:custGeom>
              <a:avLst/>
              <a:gdLst/>
              <a:ahLst/>
              <a:cxnLst/>
              <a:rect l="l" t="t" r="r" b="b"/>
              <a:pathLst>
                <a:path w="5532" h="4252" extrusionOk="0">
                  <a:moveTo>
                    <a:pt x="4835" y="0"/>
                  </a:moveTo>
                  <a:cubicBezTo>
                    <a:pt x="4239" y="0"/>
                    <a:pt x="3062" y="317"/>
                    <a:pt x="2438" y="777"/>
                  </a:cubicBezTo>
                  <a:cubicBezTo>
                    <a:pt x="1738" y="1295"/>
                    <a:pt x="184" y="2727"/>
                    <a:pt x="1" y="3276"/>
                  </a:cubicBezTo>
                  <a:cubicBezTo>
                    <a:pt x="1" y="3276"/>
                    <a:pt x="397" y="3764"/>
                    <a:pt x="717" y="4023"/>
                  </a:cubicBezTo>
                  <a:cubicBezTo>
                    <a:pt x="857" y="4142"/>
                    <a:pt x="1072" y="4252"/>
                    <a:pt x="1350" y="4252"/>
                  </a:cubicBezTo>
                  <a:cubicBezTo>
                    <a:pt x="1674" y="4252"/>
                    <a:pt x="2084" y="4102"/>
                    <a:pt x="2560" y="3642"/>
                  </a:cubicBezTo>
                  <a:cubicBezTo>
                    <a:pt x="3429" y="2804"/>
                    <a:pt x="4632" y="1630"/>
                    <a:pt x="4937" y="1219"/>
                  </a:cubicBezTo>
                  <a:cubicBezTo>
                    <a:pt x="5242" y="823"/>
                    <a:pt x="5531" y="107"/>
                    <a:pt x="5029" y="15"/>
                  </a:cubicBezTo>
                  <a:cubicBezTo>
                    <a:pt x="4975" y="5"/>
                    <a:pt x="4909" y="0"/>
                    <a:pt x="4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3"/>
            <p:cNvSpPr/>
            <p:nvPr/>
          </p:nvSpPr>
          <p:spPr>
            <a:xfrm>
              <a:off x="3275467" y="3892700"/>
              <a:ext cx="227480" cy="266042"/>
            </a:xfrm>
            <a:custGeom>
              <a:avLst/>
              <a:gdLst/>
              <a:ahLst/>
              <a:cxnLst/>
              <a:rect l="l" t="t" r="r" b="b"/>
              <a:pathLst>
                <a:path w="3917" h="4581" extrusionOk="0">
                  <a:moveTo>
                    <a:pt x="839" y="1"/>
                  </a:moveTo>
                  <a:lnTo>
                    <a:pt x="290" y="564"/>
                  </a:lnTo>
                  <a:cubicBezTo>
                    <a:pt x="290" y="564"/>
                    <a:pt x="1" y="671"/>
                    <a:pt x="290" y="1235"/>
                  </a:cubicBezTo>
                  <a:cubicBezTo>
                    <a:pt x="580" y="1798"/>
                    <a:pt x="2256" y="3520"/>
                    <a:pt x="2911" y="4190"/>
                  </a:cubicBezTo>
                  <a:cubicBezTo>
                    <a:pt x="3170" y="4462"/>
                    <a:pt x="3386" y="4580"/>
                    <a:pt x="3548" y="4580"/>
                  </a:cubicBezTo>
                  <a:cubicBezTo>
                    <a:pt x="3796" y="4580"/>
                    <a:pt x="3917" y="4303"/>
                    <a:pt x="3871" y="3870"/>
                  </a:cubicBezTo>
                  <a:cubicBezTo>
                    <a:pt x="3810" y="3139"/>
                    <a:pt x="3322" y="2027"/>
                    <a:pt x="3322" y="2027"/>
                  </a:cubicBezTo>
                  <a:cubicBezTo>
                    <a:pt x="3322" y="2027"/>
                    <a:pt x="3320" y="2027"/>
                    <a:pt x="3316" y="2027"/>
                  </a:cubicBezTo>
                  <a:cubicBezTo>
                    <a:pt x="3214" y="2027"/>
                    <a:pt x="1992" y="1985"/>
                    <a:pt x="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3"/>
            <p:cNvSpPr/>
            <p:nvPr/>
          </p:nvSpPr>
          <p:spPr>
            <a:xfrm>
              <a:off x="3391385" y="2478739"/>
              <a:ext cx="100063" cy="101283"/>
            </a:xfrm>
            <a:custGeom>
              <a:avLst/>
              <a:gdLst/>
              <a:ahLst/>
              <a:cxnLst/>
              <a:rect l="l" t="t" r="r" b="b"/>
              <a:pathLst>
                <a:path w="1723" h="1744" extrusionOk="0">
                  <a:moveTo>
                    <a:pt x="655" y="0"/>
                  </a:moveTo>
                  <a:cubicBezTo>
                    <a:pt x="575" y="0"/>
                    <a:pt x="498" y="10"/>
                    <a:pt x="427" y="31"/>
                  </a:cubicBezTo>
                  <a:cubicBezTo>
                    <a:pt x="123" y="122"/>
                    <a:pt x="16" y="625"/>
                    <a:pt x="1" y="900"/>
                  </a:cubicBezTo>
                  <a:cubicBezTo>
                    <a:pt x="1" y="1250"/>
                    <a:pt x="184" y="1570"/>
                    <a:pt x="519" y="1692"/>
                  </a:cubicBezTo>
                  <a:cubicBezTo>
                    <a:pt x="610" y="1726"/>
                    <a:pt x="710" y="1743"/>
                    <a:pt x="812" y="1743"/>
                  </a:cubicBezTo>
                  <a:cubicBezTo>
                    <a:pt x="846" y="1743"/>
                    <a:pt x="881" y="1741"/>
                    <a:pt x="915" y="1737"/>
                  </a:cubicBezTo>
                  <a:cubicBezTo>
                    <a:pt x="1265" y="1707"/>
                    <a:pt x="1601" y="1478"/>
                    <a:pt x="1677" y="1067"/>
                  </a:cubicBezTo>
                  <a:cubicBezTo>
                    <a:pt x="1723" y="778"/>
                    <a:pt x="1631" y="458"/>
                    <a:pt x="1403" y="260"/>
                  </a:cubicBezTo>
                  <a:cubicBezTo>
                    <a:pt x="1215" y="107"/>
                    <a:pt x="920" y="0"/>
                    <a:pt x="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3"/>
            <p:cNvSpPr/>
            <p:nvPr/>
          </p:nvSpPr>
          <p:spPr>
            <a:xfrm>
              <a:off x="3826719" y="2426994"/>
              <a:ext cx="96521" cy="97798"/>
            </a:xfrm>
            <a:custGeom>
              <a:avLst/>
              <a:gdLst/>
              <a:ahLst/>
              <a:cxnLst/>
              <a:rect l="l" t="t" r="r" b="b"/>
              <a:pathLst>
                <a:path w="1662" h="1684" extrusionOk="0">
                  <a:moveTo>
                    <a:pt x="798" y="0"/>
                  </a:moveTo>
                  <a:cubicBezTo>
                    <a:pt x="676" y="0"/>
                    <a:pt x="554" y="31"/>
                    <a:pt x="443" y="99"/>
                  </a:cubicBezTo>
                  <a:cubicBezTo>
                    <a:pt x="123" y="282"/>
                    <a:pt x="1" y="709"/>
                    <a:pt x="108" y="1059"/>
                  </a:cubicBezTo>
                  <a:cubicBezTo>
                    <a:pt x="184" y="1303"/>
                    <a:pt x="382" y="1501"/>
                    <a:pt x="626" y="1592"/>
                  </a:cubicBezTo>
                  <a:cubicBezTo>
                    <a:pt x="641" y="1608"/>
                    <a:pt x="656" y="1608"/>
                    <a:pt x="671" y="1623"/>
                  </a:cubicBezTo>
                  <a:cubicBezTo>
                    <a:pt x="763" y="1669"/>
                    <a:pt x="854" y="1684"/>
                    <a:pt x="946" y="1684"/>
                  </a:cubicBezTo>
                  <a:cubicBezTo>
                    <a:pt x="1250" y="1669"/>
                    <a:pt x="1494" y="1349"/>
                    <a:pt x="1601" y="1090"/>
                  </a:cubicBezTo>
                  <a:cubicBezTo>
                    <a:pt x="1631" y="1013"/>
                    <a:pt x="1646" y="922"/>
                    <a:pt x="1646" y="831"/>
                  </a:cubicBezTo>
                  <a:cubicBezTo>
                    <a:pt x="1646" y="831"/>
                    <a:pt x="1646" y="831"/>
                    <a:pt x="1662" y="815"/>
                  </a:cubicBezTo>
                  <a:cubicBezTo>
                    <a:pt x="1662" y="785"/>
                    <a:pt x="1662" y="754"/>
                    <a:pt x="1662" y="739"/>
                  </a:cubicBezTo>
                  <a:cubicBezTo>
                    <a:pt x="1662" y="587"/>
                    <a:pt x="1616" y="435"/>
                    <a:pt x="1494" y="328"/>
                  </a:cubicBezTo>
                  <a:lnTo>
                    <a:pt x="1479" y="328"/>
                  </a:lnTo>
                  <a:cubicBezTo>
                    <a:pt x="1479" y="297"/>
                    <a:pt x="1464" y="282"/>
                    <a:pt x="1433" y="267"/>
                  </a:cubicBezTo>
                  <a:cubicBezTo>
                    <a:pt x="1264" y="108"/>
                    <a:pt x="1030" y="0"/>
                    <a:pt x="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3"/>
            <p:cNvSpPr/>
            <p:nvPr/>
          </p:nvSpPr>
          <p:spPr>
            <a:xfrm>
              <a:off x="3708361" y="2482862"/>
              <a:ext cx="68006" cy="119402"/>
            </a:xfrm>
            <a:custGeom>
              <a:avLst/>
              <a:gdLst/>
              <a:ahLst/>
              <a:cxnLst/>
              <a:rect l="l" t="t" r="r" b="b"/>
              <a:pathLst>
                <a:path w="1171" h="2056" extrusionOk="0">
                  <a:moveTo>
                    <a:pt x="516" y="0"/>
                  </a:moveTo>
                  <a:cubicBezTo>
                    <a:pt x="389" y="0"/>
                    <a:pt x="302" y="211"/>
                    <a:pt x="439" y="310"/>
                  </a:cubicBezTo>
                  <a:cubicBezTo>
                    <a:pt x="988" y="707"/>
                    <a:pt x="820" y="1545"/>
                    <a:pt x="195" y="1727"/>
                  </a:cubicBezTo>
                  <a:cubicBezTo>
                    <a:pt x="0" y="1783"/>
                    <a:pt x="60" y="2055"/>
                    <a:pt x="223" y="2055"/>
                  </a:cubicBezTo>
                  <a:cubicBezTo>
                    <a:pt x="238" y="2055"/>
                    <a:pt x="254" y="2053"/>
                    <a:pt x="272" y="2047"/>
                  </a:cubicBezTo>
                  <a:cubicBezTo>
                    <a:pt x="683" y="1925"/>
                    <a:pt x="1018" y="1575"/>
                    <a:pt x="1094" y="1148"/>
                  </a:cubicBezTo>
                  <a:cubicBezTo>
                    <a:pt x="1170" y="707"/>
                    <a:pt x="972" y="280"/>
                    <a:pt x="607" y="36"/>
                  </a:cubicBezTo>
                  <a:cubicBezTo>
                    <a:pt x="576" y="11"/>
                    <a:pt x="545" y="0"/>
                    <a:pt x="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3"/>
            <p:cNvSpPr/>
            <p:nvPr/>
          </p:nvSpPr>
          <p:spPr>
            <a:xfrm>
              <a:off x="3596508" y="2604821"/>
              <a:ext cx="191996" cy="72303"/>
            </a:xfrm>
            <a:custGeom>
              <a:avLst/>
              <a:gdLst/>
              <a:ahLst/>
              <a:cxnLst/>
              <a:rect l="l" t="t" r="r" b="b"/>
              <a:pathLst>
                <a:path w="3306" h="1245" extrusionOk="0">
                  <a:moveTo>
                    <a:pt x="739" y="1"/>
                  </a:moveTo>
                  <a:cubicBezTo>
                    <a:pt x="655" y="1"/>
                    <a:pt x="575" y="54"/>
                    <a:pt x="583" y="161"/>
                  </a:cubicBezTo>
                  <a:cubicBezTo>
                    <a:pt x="598" y="481"/>
                    <a:pt x="445" y="770"/>
                    <a:pt x="156" y="938"/>
                  </a:cubicBezTo>
                  <a:cubicBezTo>
                    <a:pt x="1" y="1015"/>
                    <a:pt x="98" y="1235"/>
                    <a:pt x="242" y="1235"/>
                  </a:cubicBezTo>
                  <a:cubicBezTo>
                    <a:pt x="268" y="1235"/>
                    <a:pt x="296" y="1228"/>
                    <a:pt x="324" y="1212"/>
                  </a:cubicBezTo>
                  <a:cubicBezTo>
                    <a:pt x="491" y="1136"/>
                    <a:pt x="628" y="999"/>
                    <a:pt x="720" y="862"/>
                  </a:cubicBezTo>
                  <a:cubicBezTo>
                    <a:pt x="1128" y="1090"/>
                    <a:pt x="1598" y="1245"/>
                    <a:pt x="2056" y="1245"/>
                  </a:cubicBezTo>
                  <a:cubicBezTo>
                    <a:pt x="2453" y="1245"/>
                    <a:pt x="2840" y="1129"/>
                    <a:pt x="3173" y="846"/>
                  </a:cubicBezTo>
                  <a:cubicBezTo>
                    <a:pt x="3305" y="738"/>
                    <a:pt x="3180" y="562"/>
                    <a:pt x="3046" y="562"/>
                  </a:cubicBezTo>
                  <a:cubicBezTo>
                    <a:pt x="3011" y="562"/>
                    <a:pt x="2976" y="574"/>
                    <a:pt x="2944" y="603"/>
                  </a:cubicBezTo>
                  <a:cubicBezTo>
                    <a:pt x="2683" y="825"/>
                    <a:pt x="2379" y="912"/>
                    <a:pt x="2069" y="912"/>
                  </a:cubicBezTo>
                  <a:cubicBezTo>
                    <a:pt x="1655" y="912"/>
                    <a:pt x="1229" y="757"/>
                    <a:pt x="872" y="557"/>
                  </a:cubicBezTo>
                  <a:cubicBezTo>
                    <a:pt x="902" y="420"/>
                    <a:pt x="918" y="298"/>
                    <a:pt x="918" y="161"/>
                  </a:cubicBezTo>
                  <a:cubicBezTo>
                    <a:pt x="910" y="54"/>
                    <a:pt x="823" y="1"/>
                    <a:pt x="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3"/>
            <p:cNvSpPr/>
            <p:nvPr/>
          </p:nvSpPr>
          <p:spPr>
            <a:xfrm>
              <a:off x="3540930" y="2052059"/>
              <a:ext cx="363550" cy="174399"/>
            </a:xfrm>
            <a:custGeom>
              <a:avLst/>
              <a:gdLst/>
              <a:ahLst/>
              <a:cxnLst/>
              <a:rect l="l" t="t" r="r" b="b"/>
              <a:pathLst>
                <a:path w="6260" h="3003" extrusionOk="0">
                  <a:moveTo>
                    <a:pt x="4593" y="0"/>
                  </a:moveTo>
                  <a:cubicBezTo>
                    <a:pt x="4525" y="0"/>
                    <a:pt x="4455" y="33"/>
                    <a:pt x="4419" y="111"/>
                  </a:cubicBezTo>
                  <a:cubicBezTo>
                    <a:pt x="3760" y="1672"/>
                    <a:pt x="2213" y="2667"/>
                    <a:pt x="537" y="2667"/>
                  </a:cubicBezTo>
                  <a:cubicBezTo>
                    <a:pt x="429" y="2667"/>
                    <a:pt x="322" y="2663"/>
                    <a:pt x="214" y="2655"/>
                  </a:cubicBezTo>
                  <a:cubicBezTo>
                    <a:pt x="209" y="2655"/>
                    <a:pt x="205" y="2654"/>
                    <a:pt x="200" y="2654"/>
                  </a:cubicBezTo>
                  <a:cubicBezTo>
                    <a:pt x="1" y="2654"/>
                    <a:pt x="5" y="2975"/>
                    <a:pt x="214" y="2990"/>
                  </a:cubicBezTo>
                  <a:cubicBezTo>
                    <a:pt x="327" y="2998"/>
                    <a:pt x="440" y="3002"/>
                    <a:pt x="551" y="3002"/>
                  </a:cubicBezTo>
                  <a:cubicBezTo>
                    <a:pt x="1265" y="3002"/>
                    <a:pt x="1941" y="2836"/>
                    <a:pt x="2560" y="2533"/>
                  </a:cubicBezTo>
                  <a:cubicBezTo>
                    <a:pt x="2576" y="2548"/>
                    <a:pt x="2591" y="2548"/>
                    <a:pt x="2606" y="2548"/>
                  </a:cubicBezTo>
                  <a:cubicBezTo>
                    <a:pt x="2972" y="2673"/>
                    <a:pt x="3361" y="2734"/>
                    <a:pt x="3751" y="2734"/>
                  </a:cubicBezTo>
                  <a:cubicBezTo>
                    <a:pt x="4074" y="2734"/>
                    <a:pt x="4398" y="2692"/>
                    <a:pt x="4709" y="2609"/>
                  </a:cubicBezTo>
                  <a:cubicBezTo>
                    <a:pt x="5303" y="2457"/>
                    <a:pt x="5897" y="2137"/>
                    <a:pt x="6187" y="1573"/>
                  </a:cubicBezTo>
                  <a:cubicBezTo>
                    <a:pt x="6259" y="1438"/>
                    <a:pt x="6147" y="1317"/>
                    <a:pt x="6035" y="1317"/>
                  </a:cubicBezTo>
                  <a:cubicBezTo>
                    <a:pt x="5983" y="1317"/>
                    <a:pt x="5931" y="1343"/>
                    <a:pt x="5897" y="1406"/>
                  </a:cubicBezTo>
                  <a:cubicBezTo>
                    <a:pt x="5638" y="1908"/>
                    <a:pt x="5090" y="2167"/>
                    <a:pt x="4556" y="2305"/>
                  </a:cubicBezTo>
                  <a:cubicBezTo>
                    <a:pt x="4305" y="2371"/>
                    <a:pt x="4046" y="2402"/>
                    <a:pt x="3786" y="2402"/>
                  </a:cubicBezTo>
                  <a:cubicBezTo>
                    <a:pt x="3509" y="2402"/>
                    <a:pt x="3231" y="2367"/>
                    <a:pt x="2956" y="2305"/>
                  </a:cubicBezTo>
                  <a:cubicBezTo>
                    <a:pt x="3734" y="1817"/>
                    <a:pt x="4373" y="1086"/>
                    <a:pt x="4739" y="202"/>
                  </a:cubicBezTo>
                  <a:cubicBezTo>
                    <a:pt x="4795" y="81"/>
                    <a:pt x="4698" y="0"/>
                    <a:pt x="4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3"/>
            <p:cNvSpPr/>
            <p:nvPr/>
          </p:nvSpPr>
          <p:spPr>
            <a:xfrm>
              <a:off x="3216230" y="2223730"/>
              <a:ext cx="171263" cy="66902"/>
            </a:xfrm>
            <a:custGeom>
              <a:avLst/>
              <a:gdLst/>
              <a:ahLst/>
              <a:cxnLst/>
              <a:rect l="l" t="t" r="r" b="b"/>
              <a:pathLst>
                <a:path w="2949" h="1152" extrusionOk="0">
                  <a:moveTo>
                    <a:pt x="2701" y="1"/>
                  </a:moveTo>
                  <a:cubicBezTo>
                    <a:pt x="2663" y="1"/>
                    <a:pt x="2624" y="15"/>
                    <a:pt x="2590" y="49"/>
                  </a:cubicBezTo>
                  <a:cubicBezTo>
                    <a:pt x="2034" y="552"/>
                    <a:pt x="1294" y="814"/>
                    <a:pt x="550" y="814"/>
                  </a:cubicBezTo>
                  <a:cubicBezTo>
                    <a:pt x="438" y="814"/>
                    <a:pt x="325" y="808"/>
                    <a:pt x="213" y="796"/>
                  </a:cubicBezTo>
                  <a:cubicBezTo>
                    <a:pt x="204" y="795"/>
                    <a:pt x="195" y="794"/>
                    <a:pt x="187" y="794"/>
                  </a:cubicBezTo>
                  <a:cubicBezTo>
                    <a:pt x="1" y="794"/>
                    <a:pt x="9" y="1102"/>
                    <a:pt x="213" y="1131"/>
                  </a:cubicBezTo>
                  <a:cubicBezTo>
                    <a:pt x="333" y="1145"/>
                    <a:pt x="454" y="1151"/>
                    <a:pt x="574" y="1151"/>
                  </a:cubicBezTo>
                  <a:cubicBezTo>
                    <a:pt x="1398" y="1151"/>
                    <a:pt x="2207" y="837"/>
                    <a:pt x="2819" y="278"/>
                  </a:cubicBezTo>
                  <a:cubicBezTo>
                    <a:pt x="2949" y="172"/>
                    <a:pt x="2831" y="1"/>
                    <a:pt x="27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3"/>
            <p:cNvSpPr/>
            <p:nvPr/>
          </p:nvSpPr>
          <p:spPr>
            <a:xfrm>
              <a:off x="3136666" y="2553366"/>
              <a:ext cx="128288" cy="141761"/>
            </a:xfrm>
            <a:custGeom>
              <a:avLst/>
              <a:gdLst/>
              <a:ahLst/>
              <a:cxnLst/>
              <a:rect l="l" t="t" r="r" b="b"/>
              <a:pathLst>
                <a:path w="2209" h="2441" extrusionOk="0">
                  <a:moveTo>
                    <a:pt x="582" y="1"/>
                  </a:moveTo>
                  <a:cubicBezTo>
                    <a:pt x="449" y="1"/>
                    <a:pt x="315" y="14"/>
                    <a:pt x="182" y="41"/>
                  </a:cubicBezTo>
                  <a:cubicBezTo>
                    <a:pt x="0" y="83"/>
                    <a:pt x="62" y="368"/>
                    <a:pt x="226" y="368"/>
                  </a:cubicBezTo>
                  <a:cubicBezTo>
                    <a:pt x="241" y="368"/>
                    <a:pt x="257" y="366"/>
                    <a:pt x="273" y="361"/>
                  </a:cubicBezTo>
                  <a:cubicBezTo>
                    <a:pt x="380" y="346"/>
                    <a:pt x="486" y="331"/>
                    <a:pt x="593" y="331"/>
                  </a:cubicBezTo>
                  <a:cubicBezTo>
                    <a:pt x="486" y="757"/>
                    <a:pt x="532" y="1214"/>
                    <a:pt x="730" y="1610"/>
                  </a:cubicBezTo>
                  <a:cubicBezTo>
                    <a:pt x="837" y="1824"/>
                    <a:pt x="974" y="2022"/>
                    <a:pt x="1157" y="2159"/>
                  </a:cubicBezTo>
                  <a:cubicBezTo>
                    <a:pt x="1248" y="2235"/>
                    <a:pt x="1355" y="2296"/>
                    <a:pt x="1492" y="2296"/>
                  </a:cubicBezTo>
                  <a:cubicBezTo>
                    <a:pt x="1525" y="2296"/>
                    <a:pt x="1705" y="2257"/>
                    <a:pt x="1805" y="2257"/>
                  </a:cubicBezTo>
                  <a:cubicBezTo>
                    <a:pt x="1846" y="2257"/>
                    <a:pt x="1873" y="2263"/>
                    <a:pt x="1873" y="2281"/>
                  </a:cubicBezTo>
                  <a:cubicBezTo>
                    <a:pt x="1873" y="2387"/>
                    <a:pt x="1957" y="2441"/>
                    <a:pt x="2041" y="2441"/>
                  </a:cubicBezTo>
                  <a:cubicBezTo>
                    <a:pt x="2124" y="2441"/>
                    <a:pt x="2208" y="2387"/>
                    <a:pt x="2208" y="2281"/>
                  </a:cubicBezTo>
                  <a:cubicBezTo>
                    <a:pt x="2208" y="2083"/>
                    <a:pt x="2025" y="1946"/>
                    <a:pt x="1827" y="1930"/>
                  </a:cubicBezTo>
                  <a:cubicBezTo>
                    <a:pt x="1814" y="1929"/>
                    <a:pt x="1801" y="1928"/>
                    <a:pt x="1788" y="1928"/>
                  </a:cubicBezTo>
                  <a:cubicBezTo>
                    <a:pt x="1695" y="1928"/>
                    <a:pt x="1596" y="1960"/>
                    <a:pt x="1507" y="1960"/>
                  </a:cubicBezTo>
                  <a:cubicBezTo>
                    <a:pt x="1475" y="1960"/>
                    <a:pt x="1445" y="1956"/>
                    <a:pt x="1416" y="1946"/>
                  </a:cubicBezTo>
                  <a:cubicBezTo>
                    <a:pt x="1309" y="1900"/>
                    <a:pt x="1203" y="1763"/>
                    <a:pt x="1142" y="1671"/>
                  </a:cubicBezTo>
                  <a:cubicBezTo>
                    <a:pt x="883" y="1290"/>
                    <a:pt x="806" y="818"/>
                    <a:pt x="928" y="376"/>
                  </a:cubicBezTo>
                  <a:lnTo>
                    <a:pt x="928" y="376"/>
                  </a:lnTo>
                  <a:cubicBezTo>
                    <a:pt x="1248" y="437"/>
                    <a:pt x="1538" y="605"/>
                    <a:pt x="1766" y="864"/>
                  </a:cubicBezTo>
                  <a:cubicBezTo>
                    <a:pt x="1799" y="904"/>
                    <a:pt x="1837" y="920"/>
                    <a:pt x="1874" y="920"/>
                  </a:cubicBezTo>
                  <a:cubicBezTo>
                    <a:pt x="1992" y="920"/>
                    <a:pt x="2099" y="751"/>
                    <a:pt x="1995" y="635"/>
                  </a:cubicBezTo>
                  <a:cubicBezTo>
                    <a:pt x="1641" y="220"/>
                    <a:pt x="1120" y="1"/>
                    <a:pt x="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3"/>
            <p:cNvSpPr/>
            <p:nvPr/>
          </p:nvSpPr>
          <p:spPr>
            <a:xfrm>
              <a:off x="3407879" y="2960126"/>
              <a:ext cx="531793" cy="434633"/>
            </a:xfrm>
            <a:custGeom>
              <a:avLst/>
              <a:gdLst/>
              <a:ahLst/>
              <a:cxnLst/>
              <a:rect l="l" t="t" r="r" b="b"/>
              <a:pathLst>
                <a:path w="9157" h="7484" extrusionOk="0">
                  <a:moveTo>
                    <a:pt x="6124" y="0"/>
                  </a:moveTo>
                  <a:cubicBezTo>
                    <a:pt x="6026" y="0"/>
                    <a:pt x="5921" y="85"/>
                    <a:pt x="5948" y="213"/>
                  </a:cubicBezTo>
                  <a:cubicBezTo>
                    <a:pt x="6131" y="1066"/>
                    <a:pt x="6405" y="1904"/>
                    <a:pt x="6771" y="2697"/>
                  </a:cubicBezTo>
                  <a:cubicBezTo>
                    <a:pt x="6756" y="2712"/>
                    <a:pt x="6741" y="2727"/>
                    <a:pt x="6741" y="2758"/>
                  </a:cubicBezTo>
                  <a:cubicBezTo>
                    <a:pt x="6543" y="3489"/>
                    <a:pt x="6284" y="4190"/>
                    <a:pt x="5964" y="4891"/>
                  </a:cubicBezTo>
                  <a:cubicBezTo>
                    <a:pt x="5110" y="4175"/>
                    <a:pt x="4257" y="3443"/>
                    <a:pt x="3434" y="2681"/>
                  </a:cubicBezTo>
                  <a:cubicBezTo>
                    <a:pt x="3406" y="2653"/>
                    <a:pt x="3371" y="2641"/>
                    <a:pt x="3336" y="2641"/>
                  </a:cubicBezTo>
                  <a:cubicBezTo>
                    <a:pt x="3295" y="2641"/>
                    <a:pt x="3254" y="2657"/>
                    <a:pt x="3221" y="2681"/>
                  </a:cubicBezTo>
                  <a:cubicBezTo>
                    <a:pt x="3221" y="2590"/>
                    <a:pt x="3206" y="2499"/>
                    <a:pt x="3206" y="2407"/>
                  </a:cubicBezTo>
                  <a:cubicBezTo>
                    <a:pt x="3130" y="1783"/>
                    <a:pt x="2932" y="1188"/>
                    <a:pt x="2642" y="625"/>
                  </a:cubicBezTo>
                  <a:cubicBezTo>
                    <a:pt x="2610" y="569"/>
                    <a:pt x="2560" y="546"/>
                    <a:pt x="2510" y="546"/>
                  </a:cubicBezTo>
                  <a:cubicBezTo>
                    <a:pt x="2396" y="546"/>
                    <a:pt x="2279" y="665"/>
                    <a:pt x="2353" y="792"/>
                  </a:cubicBezTo>
                  <a:cubicBezTo>
                    <a:pt x="3328" y="2605"/>
                    <a:pt x="2962" y="4875"/>
                    <a:pt x="1484" y="6292"/>
                  </a:cubicBezTo>
                  <a:cubicBezTo>
                    <a:pt x="1088" y="6673"/>
                    <a:pt x="646" y="6963"/>
                    <a:pt x="159" y="7176"/>
                  </a:cubicBezTo>
                  <a:cubicBezTo>
                    <a:pt x="0" y="7255"/>
                    <a:pt x="105" y="7483"/>
                    <a:pt x="255" y="7483"/>
                  </a:cubicBezTo>
                  <a:cubicBezTo>
                    <a:pt x="278" y="7483"/>
                    <a:pt x="302" y="7478"/>
                    <a:pt x="326" y="7466"/>
                  </a:cubicBezTo>
                  <a:cubicBezTo>
                    <a:pt x="2094" y="6673"/>
                    <a:pt x="3236" y="4860"/>
                    <a:pt x="3236" y="2940"/>
                  </a:cubicBezTo>
                  <a:cubicBezTo>
                    <a:pt x="4105" y="3748"/>
                    <a:pt x="4988" y="4510"/>
                    <a:pt x="5903" y="5256"/>
                  </a:cubicBezTo>
                  <a:cubicBezTo>
                    <a:pt x="5939" y="5285"/>
                    <a:pt x="5989" y="5304"/>
                    <a:pt x="6038" y="5304"/>
                  </a:cubicBezTo>
                  <a:cubicBezTo>
                    <a:pt x="6092" y="5304"/>
                    <a:pt x="6145" y="5282"/>
                    <a:pt x="6177" y="5226"/>
                  </a:cubicBezTo>
                  <a:cubicBezTo>
                    <a:pt x="6497" y="4540"/>
                    <a:pt x="6771" y="3839"/>
                    <a:pt x="6969" y="3123"/>
                  </a:cubicBezTo>
                  <a:cubicBezTo>
                    <a:pt x="7472" y="4098"/>
                    <a:pt x="8081" y="4997"/>
                    <a:pt x="8813" y="5820"/>
                  </a:cubicBezTo>
                  <a:cubicBezTo>
                    <a:pt x="8847" y="5861"/>
                    <a:pt x="8887" y="5879"/>
                    <a:pt x="8926" y="5879"/>
                  </a:cubicBezTo>
                  <a:cubicBezTo>
                    <a:pt x="9046" y="5879"/>
                    <a:pt x="9156" y="5718"/>
                    <a:pt x="9041" y="5591"/>
                  </a:cubicBezTo>
                  <a:cubicBezTo>
                    <a:pt x="7670" y="4037"/>
                    <a:pt x="6710" y="2148"/>
                    <a:pt x="6268" y="122"/>
                  </a:cubicBezTo>
                  <a:cubicBezTo>
                    <a:pt x="6250" y="37"/>
                    <a:pt x="6189" y="0"/>
                    <a:pt x="6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3"/>
            <p:cNvSpPr/>
            <p:nvPr/>
          </p:nvSpPr>
          <p:spPr>
            <a:xfrm>
              <a:off x="3011804" y="3023544"/>
              <a:ext cx="181426" cy="115685"/>
            </a:xfrm>
            <a:custGeom>
              <a:avLst/>
              <a:gdLst/>
              <a:ahLst/>
              <a:cxnLst/>
              <a:rect l="l" t="t" r="r" b="b"/>
              <a:pathLst>
                <a:path w="3124" h="1992" extrusionOk="0">
                  <a:moveTo>
                    <a:pt x="1321" y="0"/>
                  </a:moveTo>
                  <a:cubicBezTo>
                    <a:pt x="1308" y="0"/>
                    <a:pt x="1295" y="2"/>
                    <a:pt x="1280" y="5"/>
                  </a:cubicBezTo>
                  <a:cubicBezTo>
                    <a:pt x="900" y="112"/>
                    <a:pt x="427" y="249"/>
                    <a:pt x="214" y="614"/>
                  </a:cubicBezTo>
                  <a:cubicBezTo>
                    <a:pt x="1" y="965"/>
                    <a:pt x="199" y="1346"/>
                    <a:pt x="580" y="1452"/>
                  </a:cubicBezTo>
                  <a:cubicBezTo>
                    <a:pt x="651" y="1474"/>
                    <a:pt x="724" y="1482"/>
                    <a:pt x="798" y="1482"/>
                  </a:cubicBezTo>
                  <a:cubicBezTo>
                    <a:pt x="929" y="1482"/>
                    <a:pt x="1062" y="1457"/>
                    <a:pt x="1189" y="1437"/>
                  </a:cubicBezTo>
                  <a:cubicBezTo>
                    <a:pt x="1224" y="1428"/>
                    <a:pt x="1249" y="1419"/>
                    <a:pt x="1276" y="1419"/>
                  </a:cubicBezTo>
                  <a:cubicBezTo>
                    <a:pt x="1295" y="1419"/>
                    <a:pt x="1316" y="1424"/>
                    <a:pt x="1341" y="1437"/>
                  </a:cubicBezTo>
                  <a:cubicBezTo>
                    <a:pt x="1372" y="1452"/>
                    <a:pt x="1402" y="1498"/>
                    <a:pt x="1433" y="1528"/>
                  </a:cubicBezTo>
                  <a:cubicBezTo>
                    <a:pt x="1524" y="1589"/>
                    <a:pt x="1600" y="1650"/>
                    <a:pt x="1692" y="1711"/>
                  </a:cubicBezTo>
                  <a:cubicBezTo>
                    <a:pt x="2012" y="1898"/>
                    <a:pt x="2378" y="1991"/>
                    <a:pt x="2751" y="1991"/>
                  </a:cubicBezTo>
                  <a:cubicBezTo>
                    <a:pt x="2804" y="1991"/>
                    <a:pt x="2857" y="1989"/>
                    <a:pt x="2911" y="1986"/>
                  </a:cubicBezTo>
                  <a:cubicBezTo>
                    <a:pt x="3104" y="1971"/>
                    <a:pt x="3123" y="1650"/>
                    <a:pt x="2925" y="1650"/>
                  </a:cubicBezTo>
                  <a:cubicBezTo>
                    <a:pt x="2920" y="1650"/>
                    <a:pt x="2915" y="1650"/>
                    <a:pt x="2911" y="1650"/>
                  </a:cubicBezTo>
                  <a:cubicBezTo>
                    <a:pt x="2855" y="1655"/>
                    <a:pt x="2799" y="1658"/>
                    <a:pt x="2743" y="1658"/>
                  </a:cubicBezTo>
                  <a:cubicBezTo>
                    <a:pt x="2465" y="1658"/>
                    <a:pt x="2192" y="1595"/>
                    <a:pt x="1951" y="1468"/>
                  </a:cubicBezTo>
                  <a:cubicBezTo>
                    <a:pt x="1798" y="1391"/>
                    <a:pt x="1692" y="1285"/>
                    <a:pt x="1555" y="1178"/>
                  </a:cubicBezTo>
                  <a:cubicBezTo>
                    <a:pt x="1480" y="1114"/>
                    <a:pt x="1399" y="1088"/>
                    <a:pt x="1309" y="1088"/>
                  </a:cubicBezTo>
                  <a:cubicBezTo>
                    <a:pt x="1271" y="1088"/>
                    <a:pt x="1231" y="1093"/>
                    <a:pt x="1189" y="1102"/>
                  </a:cubicBezTo>
                  <a:cubicBezTo>
                    <a:pt x="1066" y="1113"/>
                    <a:pt x="942" y="1149"/>
                    <a:pt x="819" y="1149"/>
                  </a:cubicBezTo>
                  <a:cubicBezTo>
                    <a:pt x="775" y="1149"/>
                    <a:pt x="731" y="1144"/>
                    <a:pt x="686" y="1132"/>
                  </a:cubicBezTo>
                  <a:cubicBezTo>
                    <a:pt x="534" y="1102"/>
                    <a:pt x="412" y="980"/>
                    <a:pt x="473" y="828"/>
                  </a:cubicBezTo>
                  <a:cubicBezTo>
                    <a:pt x="610" y="508"/>
                    <a:pt x="1067" y="401"/>
                    <a:pt x="1372" y="340"/>
                  </a:cubicBezTo>
                  <a:cubicBezTo>
                    <a:pt x="1571" y="283"/>
                    <a:pt x="1505" y="0"/>
                    <a:pt x="1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3"/>
            <p:cNvSpPr/>
            <p:nvPr/>
          </p:nvSpPr>
          <p:spPr>
            <a:xfrm>
              <a:off x="3202930" y="3223556"/>
              <a:ext cx="54068" cy="200126"/>
            </a:xfrm>
            <a:custGeom>
              <a:avLst/>
              <a:gdLst/>
              <a:ahLst/>
              <a:cxnLst/>
              <a:rect l="l" t="t" r="r" b="b"/>
              <a:pathLst>
                <a:path w="931" h="3446" extrusionOk="0">
                  <a:moveTo>
                    <a:pt x="727" y="0"/>
                  </a:moveTo>
                  <a:cubicBezTo>
                    <a:pt x="661" y="0"/>
                    <a:pt x="594" y="34"/>
                    <a:pt x="564" y="111"/>
                  </a:cubicBezTo>
                  <a:cubicBezTo>
                    <a:pt x="199" y="1132"/>
                    <a:pt x="1" y="2198"/>
                    <a:pt x="16" y="3280"/>
                  </a:cubicBezTo>
                  <a:cubicBezTo>
                    <a:pt x="16" y="3388"/>
                    <a:pt x="103" y="3446"/>
                    <a:pt x="188" y="3446"/>
                  </a:cubicBezTo>
                  <a:cubicBezTo>
                    <a:pt x="270" y="3446"/>
                    <a:pt x="351" y="3392"/>
                    <a:pt x="351" y="3280"/>
                  </a:cubicBezTo>
                  <a:cubicBezTo>
                    <a:pt x="336" y="2229"/>
                    <a:pt x="519" y="1193"/>
                    <a:pt x="884" y="202"/>
                  </a:cubicBezTo>
                  <a:cubicBezTo>
                    <a:pt x="931" y="81"/>
                    <a:pt x="830" y="0"/>
                    <a:pt x="7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3"/>
            <p:cNvSpPr/>
            <p:nvPr/>
          </p:nvSpPr>
          <p:spPr>
            <a:xfrm>
              <a:off x="3318268" y="2942122"/>
              <a:ext cx="135082" cy="99018"/>
            </a:xfrm>
            <a:custGeom>
              <a:avLst/>
              <a:gdLst/>
              <a:ahLst/>
              <a:cxnLst/>
              <a:rect l="l" t="t" r="r" b="b"/>
              <a:pathLst>
                <a:path w="2326" h="1705" extrusionOk="0">
                  <a:moveTo>
                    <a:pt x="2028" y="1"/>
                  </a:moveTo>
                  <a:cubicBezTo>
                    <a:pt x="1620" y="1"/>
                    <a:pt x="1254" y="296"/>
                    <a:pt x="955" y="538"/>
                  </a:cubicBezTo>
                  <a:cubicBezTo>
                    <a:pt x="620" y="797"/>
                    <a:pt x="330" y="1117"/>
                    <a:pt x="87" y="1468"/>
                  </a:cubicBezTo>
                  <a:cubicBezTo>
                    <a:pt x="0" y="1586"/>
                    <a:pt x="120" y="1705"/>
                    <a:pt x="240" y="1705"/>
                  </a:cubicBezTo>
                  <a:cubicBezTo>
                    <a:pt x="290" y="1705"/>
                    <a:pt x="340" y="1685"/>
                    <a:pt x="376" y="1635"/>
                  </a:cubicBezTo>
                  <a:cubicBezTo>
                    <a:pt x="574" y="1331"/>
                    <a:pt x="818" y="1072"/>
                    <a:pt x="1107" y="843"/>
                  </a:cubicBezTo>
                  <a:cubicBezTo>
                    <a:pt x="1350" y="630"/>
                    <a:pt x="1685" y="336"/>
                    <a:pt x="2026" y="336"/>
                  </a:cubicBezTo>
                  <a:cubicBezTo>
                    <a:pt x="2050" y="336"/>
                    <a:pt x="2074" y="337"/>
                    <a:pt x="2098" y="340"/>
                  </a:cubicBezTo>
                  <a:cubicBezTo>
                    <a:pt x="2103" y="341"/>
                    <a:pt x="2108" y="341"/>
                    <a:pt x="2113" y="341"/>
                  </a:cubicBezTo>
                  <a:cubicBezTo>
                    <a:pt x="2326" y="341"/>
                    <a:pt x="2307" y="35"/>
                    <a:pt x="2113" y="5"/>
                  </a:cubicBezTo>
                  <a:cubicBezTo>
                    <a:pt x="2084" y="2"/>
                    <a:pt x="2056" y="1"/>
                    <a:pt x="2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3"/>
            <p:cNvSpPr/>
            <p:nvPr/>
          </p:nvSpPr>
          <p:spPr>
            <a:xfrm>
              <a:off x="3091426" y="3211534"/>
              <a:ext cx="99889" cy="289388"/>
            </a:xfrm>
            <a:custGeom>
              <a:avLst/>
              <a:gdLst/>
              <a:ahLst/>
              <a:cxnLst/>
              <a:rect l="l" t="t" r="r" b="b"/>
              <a:pathLst>
                <a:path w="1720" h="4983" extrusionOk="0">
                  <a:moveTo>
                    <a:pt x="1495" y="1"/>
                  </a:moveTo>
                  <a:cubicBezTo>
                    <a:pt x="1443" y="1"/>
                    <a:pt x="1391" y="27"/>
                    <a:pt x="1357" y="89"/>
                  </a:cubicBezTo>
                  <a:cubicBezTo>
                    <a:pt x="626" y="1491"/>
                    <a:pt x="869" y="3106"/>
                    <a:pt x="595" y="4614"/>
                  </a:cubicBezTo>
                  <a:cubicBezTo>
                    <a:pt x="443" y="4538"/>
                    <a:pt x="351" y="4355"/>
                    <a:pt x="367" y="4188"/>
                  </a:cubicBezTo>
                  <a:cubicBezTo>
                    <a:pt x="374" y="4081"/>
                    <a:pt x="294" y="4028"/>
                    <a:pt x="210" y="4028"/>
                  </a:cubicBezTo>
                  <a:cubicBezTo>
                    <a:pt x="127" y="4028"/>
                    <a:pt x="39" y="4081"/>
                    <a:pt x="31" y="4188"/>
                  </a:cubicBezTo>
                  <a:cubicBezTo>
                    <a:pt x="1" y="4599"/>
                    <a:pt x="321" y="4950"/>
                    <a:pt x="732" y="4980"/>
                  </a:cubicBezTo>
                  <a:cubicBezTo>
                    <a:pt x="738" y="4981"/>
                    <a:pt x="743" y="4982"/>
                    <a:pt x="749" y="4982"/>
                  </a:cubicBezTo>
                  <a:cubicBezTo>
                    <a:pt x="806" y="4982"/>
                    <a:pt x="871" y="4914"/>
                    <a:pt x="885" y="4858"/>
                  </a:cubicBezTo>
                  <a:cubicBezTo>
                    <a:pt x="1204" y="3350"/>
                    <a:pt x="900" y="1659"/>
                    <a:pt x="1646" y="257"/>
                  </a:cubicBezTo>
                  <a:cubicBezTo>
                    <a:pt x="1719" y="122"/>
                    <a:pt x="1607" y="1"/>
                    <a:pt x="14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3"/>
            <p:cNvSpPr/>
            <p:nvPr/>
          </p:nvSpPr>
          <p:spPr>
            <a:xfrm>
              <a:off x="3374602" y="3450340"/>
              <a:ext cx="248038" cy="437247"/>
            </a:xfrm>
            <a:custGeom>
              <a:avLst/>
              <a:gdLst/>
              <a:ahLst/>
              <a:cxnLst/>
              <a:rect l="l" t="t" r="r" b="b"/>
              <a:pathLst>
                <a:path w="4271" h="7529" extrusionOk="0">
                  <a:moveTo>
                    <a:pt x="632" y="0"/>
                  </a:moveTo>
                  <a:cubicBezTo>
                    <a:pt x="568" y="0"/>
                    <a:pt x="506" y="37"/>
                    <a:pt x="488" y="121"/>
                  </a:cubicBezTo>
                  <a:cubicBezTo>
                    <a:pt x="0" y="2300"/>
                    <a:pt x="1539" y="4235"/>
                    <a:pt x="2728" y="5896"/>
                  </a:cubicBezTo>
                  <a:cubicBezTo>
                    <a:pt x="3108" y="6414"/>
                    <a:pt x="3505" y="6932"/>
                    <a:pt x="3886" y="7450"/>
                  </a:cubicBezTo>
                  <a:cubicBezTo>
                    <a:pt x="3927" y="7506"/>
                    <a:pt x="3984" y="7529"/>
                    <a:pt x="4037" y="7529"/>
                  </a:cubicBezTo>
                  <a:cubicBezTo>
                    <a:pt x="4160" y="7529"/>
                    <a:pt x="4270" y="7409"/>
                    <a:pt x="4175" y="7282"/>
                  </a:cubicBezTo>
                  <a:cubicBezTo>
                    <a:pt x="3535" y="6429"/>
                    <a:pt x="2895" y="5561"/>
                    <a:pt x="2271" y="4662"/>
                  </a:cubicBezTo>
                  <a:cubicBezTo>
                    <a:pt x="1692" y="3824"/>
                    <a:pt x="1128" y="2955"/>
                    <a:pt x="869" y="1950"/>
                  </a:cubicBezTo>
                  <a:cubicBezTo>
                    <a:pt x="716" y="1386"/>
                    <a:pt x="686" y="792"/>
                    <a:pt x="808" y="213"/>
                  </a:cubicBezTo>
                  <a:cubicBezTo>
                    <a:pt x="835" y="84"/>
                    <a:pt x="730" y="0"/>
                    <a:pt x="6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3"/>
            <p:cNvSpPr/>
            <p:nvPr/>
          </p:nvSpPr>
          <p:spPr>
            <a:xfrm>
              <a:off x="3712601" y="3563297"/>
              <a:ext cx="81363" cy="142400"/>
            </a:xfrm>
            <a:custGeom>
              <a:avLst/>
              <a:gdLst/>
              <a:ahLst/>
              <a:cxnLst/>
              <a:rect l="l" t="t" r="r" b="b"/>
              <a:pathLst>
                <a:path w="1401" h="2452" extrusionOk="0">
                  <a:moveTo>
                    <a:pt x="1165" y="0"/>
                  </a:moveTo>
                  <a:cubicBezTo>
                    <a:pt x="1127" y="0"/>
                    <a:pt x="1087" y="15"/>
                    <a:pt x="1052" y="51"/>
                  </a:cubicBezTo>
                  <a:cubicBezTo>
                    <a:pt x="884" y="233"/>
                    <a:pt x="686" y="401"/>
                    <a:pt x="488" y="553"/>
                  </a:cubicBezTo>
                  <a:cubicBezTo>
                    <a:pt x="320" y="690"/>
                    <a:pt x="0" y="797"/>
                    <a:pt x="31" y="1041"/>
                  </a:cubicBezTo>
                  <a:cubicBezTo>
                    <a:pt x="46" y="1285"/>
                    <a:pt x="244" y="1483"/>
                    <a:pt x="381" y="1666"/>
                  </a:cubicBezTo>
                  <a:cubicBezTo>
                    <a:pt x="564" y="1909"/>
                    <a:pt x="747" y="2138"/>
                    <a:pt x="915" y="2382"/>
                  </a:cubicBezTo>
                  <a:cubicBezTo>
                    <a:pt x="955" y="2431"/>
                    <a:pt x="1007" y="2451"/>
                    <a:pt x="1057" y="2451"/>
                  </a:cubicBezTo>
                  <a:cubicBezTo>
                    <a:pt x="1178" y="2451"/>
                    <a:pt x="1290" y="2333"/>
                    <a:pt x="1204" y="2214"/>
                  </a:cubicBezTo>
                  <a:cubicBezTo>
                    <a:pt x="1052" y="2001"/>
                    <a:pt x="884" y="1787"/>
                    <a:pt x="732" y="1589"/>
                  </a:cubicBezTo>
                  <a:cubicBezTo>
                    <a:pt x="625" y="1437"/>
                    <a:pt x="412" y="1239"/>
                    <a:pt x="366" y="1041"/>
                  </a:cubicBezTo>
                  <a:cubicBezTo>
                    <a:pt x="701" y="828"/>
                    <a:pt x="1006" y="569"/>
                    <a:pt x="1296" y="279"/>
                  </a:cubicBezTo>
                  <a:cubicBezTo>
                    <a:pt x="1401" y="162"/>
                    <a:pt x="1291" y="0"/>
                    <a:pt x="1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3"/>
            <p:cNvSpPr/>
            <p:nvPr/>
          </p:nvSpPr>
          <p:spPr>
            <a:xfrm>
              <a:off x="3308395" y="3881375"/>
              <a:ext cx="163539" cy="140251"/>
            </a:xfrm>
            <a:custGeom>
              <a:avLst/>
              <a:gdLst/>
              <a:ahLst/>
              <a:cxnLst/>
              <a:rect l="l" t="t" r="r" b="b"/>
              <a:pathLst>
                <a:path w="2816" h="2415" extrusionOk="0">
                  <a:moveTo>
                    <a:pt x="225" y="0"/>
                  </a:moveTo>
                  <a:cubicBezTo>
                    <a:pt x="113" y="0"/>
                    <a:pt x="1" y="121"/>
                    <a:pt x="74" y="256"/>
                  </a:cubicBezTo>
                  <a:cubicBezTo>
                    <a:pt x="348" y="759"/>
                    <a:pt x="714" y="1216"/>
                    <a:pt x="1156" y="1597"/>
                  </a:cubicBezTo>
                  <a:cubicBezTo>
                    <a:pt x="1354" y="1780"/>
                    <a:pt x="1582" y="1948"/>
                    <a:pt x="1826" y="2100"/>
                  </a:cubicBezTo>
                  <a:cubicBezTo>
                    <a:pt x="2015" y="2222"/>
                    <a:pt x="2276" y="2415"/>
                    <a:pt x="2534" y="2415"/>
                  </a:cubicBezTo>
                  <a:cubicBezTo>
                    <a:pt x="2567" y="2415"/>
                    <a:pt x="2601" y="2412"/>
                    <a:pt x="2633" y="2405"/>
                  </a:cubicBezTo>
                  <a:cubicBezTo>
                    <a:pt x="2815" y="2363"/>
                    <a:pt x="2766" y="2077"/>
                    <a:pt x="2592" y="2077"/>
                  </a:cubicBezTo>
                  <a:cubicBezTo>
                    <a:pt x="2576" y="2077"/>
                    <a:pt x="2560" y="2080"/>
                    <a:pt x="2542" y="2085"/>
                  </a:cubicBezTo>
                  <a:cubicBezTo>
                    <a:pt x="2536" y="2086"/>
                    <a:pt x="2531" y="2086"/>
                    <a:pt x="2525" y="2086"/>
                  </a:cubicBezTo>
                  <a:cubicBezTo>
                    <a:pt x="2417" y="2086"/>
                    <a:pt x="2248" y="1961"/>
                    <a:pt x="2161" y="1917"/>
                  </a:cubicBezTo>
                  <a:cubicBezTo>
                    <a:pt x="2055" y="1856"/>
                    <a:pt x="1948" y="1795"/>
                    <a:pt x="1856" y="1719"/>
                  </a:cubicBezTo>
                  <a:cubicBezTo>
                    <a:pt x="1643" y="1582"/>
                    <a:pt x="1445" y="1430"/>
                    <a:pt x="1262" y="1262"/>
                  </a:cubicBezTo>
                  <a:cubicBezTo>
                    <a:pt x="912" y="912"/>
                    <a:pt x="607" y="516"/>
                    <a:pt x="363" y="89"/>
                  </a:cubicBezTo>
                  <a:cubicBezTo>
                    <a:pt x="330" y="26"/>
                    <a:pt x="277" y="0"/>
                    <a:pt x="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3"/>
            <p:cNvSpPr/>
            <p:nvPr/>
          </p:nvSpPr>
          <p:spPr>
            <a:xfrm>
              <a:off x="3800991" y="3925280"/>
              <a:ext cx="156222" cy="160229"/>
            </a:xfrm>
            <a:custGeom>
              <a:avLst/>
              <a:gdLst/>
              <a:ahLst/>
              <a:cxnLst/>
              <a:rect l="l" t="t" r="r" b="b"/>
              <a:pathLst>
                <a:path w="2690" h="2759" extrusionOk="0">
                  <a:moveTo>
                    <a:pt x="2435" y="1"/>
                  </a:moveTo>
                  <a:cubicBezTo>
                    <a:pt x="2412" y="1"/>
                    <a:pt x="2388" y="6"/>
                    <a:pt x="2364" y="19"/>
                  </a:cubicBezTo>
                  <a:cubicBezTo>
                    <a:pt x="1846" y="262"/>
                    <a:pt x="1449" y="674"/>
                    <a:pt x="1084" y="1085"/>
                  </a:cubicBezTo>
                  <a:cubicBezTo>
                    <a:pt x="688" y="1527"/>
                    <a:pt x="337" y="1984"/>
                    <a:pt x="63" y="2502"/>
                  </a:cubicBezTo>
                  <a:cubicBezTo>
                    <a:pt x="1" y="2637"/>
                    <a:pt x="116" y="2758"/>
                    <a:pt x="224" y="2758"/>
                  </a:cubicBezTo>
                  <a:cubicBezTo>
                    <a:pt x="275" y="2758"/>
                    <a:pt x="324" y="2732"/>
                    <a:pt x="353" y="2670"/>
                  </a:cubicBezTo>
                  <a:cubicBezTo>
                    <a:pt x="612" y="2182"/>
                    <a:pt x="947" y="1740"/>
                    <a:pt x="1312" y="1329"/>
                  </a:cubicBezTo>
                  <a:cubicBezTo>
                    <a:pt x="1663" y="933"/>
                    <a:pt x="2044" y="552"/>
                    <a:pt x="2531" y="308"/>
                  </a:cubicBezTo>
                  <a:cubicBezTo>
                    <a:pt x="2690" y="229"/>
                    <a:pt x="2585" y="1"/>
                    <a:pt x="2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3"/>
            <p:cNvSpPr/>
            <p:nvPr/>
          </p:nvSpPr>
          <p:spPr>
            <a:xfrm>
              <a:off x="3846406" y="3885150"/>
              <a:ext cx="255414" cy="232184"/>
            </a:xfrm>
            <a:custGeom>
              <a:avLst/>
              <a:gdLst/>
              <a:ahLst/>
              <a:cxnLst/>
              <a:rect l="l" t="t" r="r" b="b"/>
              <a:pathLst>
                <a:path w="4398" h="3998" extrusionOk="0">
                  <a:moveTo>
                    <a:pt x="4163" y="1"/>
                  </a:moveTo>
                  <a:cubicBezTo>
                    <a:pt x="4147" y="1"/>
                    <a:pt x="4129" y="3"/>
                    <a:pt x="4111" y="9"/>
                  </a:cubicBezTo>
                  <a:cubicBezTo>
                    <a:pt x="2267" y="572"/>
                    <a:pt x="972" y="2111"/>
                    <a:pt x="73" y="3741"/>
                  </a:cubicBezTo>
                  <a:cubicBezTo>
                    <a:pt x="0" y="3877"/>
                    <a:pt x="112" y="3998"/>
                    <a:pt x="225" y="3998"/>
                  </a:cubicBezTo>
                  <a:cubicBezTo>
                    <a:pt x="277" y="3998"/>
                    <a:pt x="329" y="3972"/>
                    <a:pt x="363" y="3909"/>
                  </a:cubicBezTo>
                  <a:cubicBezTo>
                    <a:pt x="1216" y="2355"/>
                    <a:pt x="2435" y="877"/>
                    <a:pt x="4202" y="344"/>
                  </a:cubicBezTo>
                  <a:cubicBezTo>
                    <a:pt x="4397" y="274"/>
                    <a:pt x="4338" y="1"/>
                    <a:pt x="4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3"/>
            <p:cNvSpPr/>
            <p:nvPr/>
          </p:nvSpPr>
          <p:spPr>
            <a:xfrm>
              <a:off x="3898442" y="3458296"/>
              <a:ext cx="73813" cy="91758"/>
            </a:xfrm>
            <a:custGeom>
              <a:avLst/>
              <a:gdLst/>
              <a:ahLst/>
              <a:cxnLst/>
              <a:rect l="l" t="t" r="r" b="b"/>
              <a:pathLst>
                <a:path w="1271" h="1580" extrusionOk="0">
                  <a:moveTo>
                    <a:pt x="1069" y="0"/>
                  </a:moveTo>
                  <a:cubicBezTo>
                    <a:pt x="1004" y="0"/>
                    <a:pt x="938" y="37"/>
                    <a:pt x="914" y="122"/>
                  </a:cubicBezTo>
                  <a:cubicBezTo>
                    <a:pt x="853" y="320"/>
                    <a:pt x="868" y="503"/>
                    <a:pt x="868" y="716"/>
                  </a:cubicBezTo>
                  <a:cubicBezTo>
                    <a:pt x="868" y="868"/>
                    <a:pt x="868" y="1097"/>
                    <a:pt x="716" y="1203"/>
                  </a:cubicBezTo>
                  <a:cubicBezTo>
                    <a:pt x="678" y="1231"/>
                    <a:pt x="644" y="1243"/>
                    <a:pt x="613" y="1243"/>
                  </a:cubicBezTo>
                  <a:cubicBezTo>
                    <a:pt x="371" y="1243"/>
                    <a:pt x="335" y="484"/>
                    <a:pt x="335" y="335"/>
                  </a:cubicBezTo>
                  <a:cubicBezTo>
                    <a:pt x="335" y="228"/>
                    <a:pt x="251" y="175"/>
                    <a:pt x="168" y="175"/>
                  </a:cubicBezTo>
                  <a:cubicBezTo>
                    <a:pt x="84" y="175"/>
                    <a:pt x="0" y="228"/>
                    <a:pt x="0" y="335"/>
                  </a:cubicBezTo>
                  <a:cubicBezTo>
                    <a:pt x="14" y="722"/>
                    <a:pt x="56" y="1580"/>
                    <a:pt x="580" y="1580"/>
                  </a:cubicBezTo>
                  <a:cubicBezTo>
                    <a:pt x="613" y="1580"/>
                    <a:pt x="648" y="1576"/>
                    <a:pt x="686" y="1569"/>
                  </a:cubicBezTo>
                  <a:cubicBezTo>
                    <a:pt x="929" y="1523"/>
                    <a:pt x="1097" y="1340"/>
                    <a:pt x="1158" y="1112"/>
                  </a:cubicBezTo>
                  <a:cubicBezTo>
                    <a:pt x="1249" y="807"/>
                    <a:pt x="1143" y="503"/>
                    <a:pt x="1234" y="213"/>
                  </a:cubicBezTo>
                  <a:cubicBezTo>
                    <a:pt x="1271" y="84"/>
                    <a:pt x="1169" y="0"/>
                    <a:pt x="1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3"/>
            <p:cNvSpPr/>
            <p:nvPr/>
          </p:nvSpPr>
          <p:spPr>
            <a:xfrm>
              <a:off x="3361302" y="3012277"/>
              <a:ext cx="151402" cy="303558"/>
            </a:xfrm>
            <a:custGeom>
              <a:avLst/>
              <a:gdLst/>
              <a:ahLst/>
              <a:cxnLst/>
              <a:rect l="l" t="t" r="r" b="b"/>
              <a:pathLst>
                <a:path w="2607" h="5227" extrusionOk="0">
                  <a:moveTo>
                    <a:pt x="1869" y="0"/>
                  </a:moveTo>
                  <a:cubicBezTo>
                    <a:pt x="1770" y="0"/>
                    <a:pt x="1671" y="81"/>
                    <a:pt x="1707" y="199"/>
                  </a:cubicBezTo>
                  <a:cubicBezTo>
                    <a:pt x="1966" y="1189"/>
                    <a:pt x="2241" y="2225"/>
                    <a:pt x="1981" y="3231"/>
                  </a:cubicBezTo>
                  <a:cubicBezTo>
                    <a:pt x="1783" y="4069"/>
                    <a:pt x="1128" y="4846"/>
                    <a:pt x="214" y="4892"/>
                  </a:cubicBezTo>
                  <a:cubicBezTo>
                    <a:pt x="1" y="4907"/>
                    <a:pt x="1" y="5227"/>
                    <a:pt x="214" y="5227"/>
                  </a:cubicBezTo>
                  <a:cubicBezTo>
                    <a:pt x="1220" y="5181"/>
                    <a:pt x="1981" y="4404"/>
                    <a:pt x="2256" y="3490"/>
                  </a:cubicBezTo>
                  <a:cubicBezTo>
                    <a:pt x="2606" y="2378"/>
                    <a:pt x="2317" y="1204"/>
                    <a:pt x="2027" y="123"/>
                  </a:cubicBezTo>
                  <a:cubicBezTo>
                    <a:pt x="2003" y="37"/>
                    <a:pt x="193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3"/>
            <p:cNvSpPr/>
            <p:nvPr/>
          </p:nvSpPr>
          <p:spPr>
            <a:xfrm>
              <a:off x="3815801" y="2979988"/>
              <a:ext cx="136650" cy="210290"/>
            </a:xfrm>
            <a:custGeom>
              <a:avLst/>
              <a:gdLst/>
              <a:ahLst/>
              <a:cxnLst/>
              <a:rect l="l" t="t" r="r" b="b"/>
              <a:pathLst>
                <a:path w="2353" h="3621" extrusionOk="0">
                  <a:moveTo>
                    <a:pt x="206" y="0"/>
                  </a:moveTo>
                  <a:cubicBezTo>
                    <a:pt x="106" y="0"/>
                    <a:pt x="0" y="79"/>
                    <a:pt x="37" y="206"/>
                  </a:cubicBezTo>
                  <a:cubicBezTo>
                    <a:pt x="189" y="892"/>
                    <a:pt x="463" y="1547"/>
                    <a:pt x="814" y="2157"/>
                  </a:cubicBezTo>
                  <a:cubicBezTo>
                    <a:pt x="981" y="2461"/>
                    <a:pt x="1179" y="2736"/>
                    <a:pt x="1393" y="3010"/>
                  </a:cubicBezTo>
                  <a:cubicBezTo>
                    <a:pt x="1499" y="3147"/>
                    <a:pt x="1606" y="3284"/>
                    <a:pt x="1728" y="3406"/>
                  </a:cubicBezTo>
                  <a:cubicBezTo>
                    <a:pt x="1828" y="3520"/>
                    <a:pt x="1941" y="3621"/>
                    <a:pt x="2105" y="3621"/>
                  </a:cubicBezTo>
                  <a:cubicBezTo>
                    <a:pt x="2116" y="3621"/>
                    <a:pt x="2127" y="3620"/>
                    <a:pt x="2139" y="3619"/>
                  </a:cubicBezTo>
                  <a:cubicBezTo>
                    <a:pt x="2343" y="3605"/>
                    <a:pt x="2352" y="3297"/>
                    <a:pt x="2166" y="3297"/>
                  </a:cubicBezTo>
                  <a:cubicBezTo>
                    <a:pt x="2157" y="3297"/>
                    <a:pt x="2148" y="3298"/>
                    <a:pt x="2139" y="3299"/>
                  </a:cubicBezTo>
                  <a:cubicBezTo>
                    <a:pt x="2017" y="3299"/>
                    <a:pt x="1880" y="3086"/>
                    <a:pt x="1819" y="3010"/>
                  </a:cubicBezTo>
                  <a:cubicBezTo>
                    <a:pt x="1713" y="2888"/>
                    <a:pt x="1606" y="2766"/>
                    <a:pt x="1514" y="2629"/>
                  </a:cubicBezTo>
                  <a:cubicBezTo>
                    <a:pt x="1332" y="2385"/>
                    <a:pt x="1164" y="2126"/>
                    <a:pt x="1012" y="1852"/>
                  </a:cubicBezTo>
                  <a:cubicBezTo>
                    <a:pt x="722" y="1303"/>
                    <a:pt x="494" y="724"/>
                    <a:pt x="357" y="115"/>
                  </a:cubicBezTo>
                  <a:cubicBezTo>
                    <a:pt x="338" y="35"/>
                    <a:pt x="273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3"/>
            <p:cNvSpPr/>
            <p:nvPr/>
          </p:nvSpPr>
          <p:spPr>
            <a:xfrm>
              <a:off x="599757" y="2994623"/>
              <a:ext cx="361052" cy="306520"/>
            </a:xfrm>
            <a:custGeom>
              <a:avLst/>
              <a:gdLst/>
              <a:ahLst/>
              <a:cxnLst/>
              <a:rect l="l" t="t" r="r" b="b"/>
              <a:pathLst>
                <a:path w="6217" h="5278" extrusionOk="0">
                  <a:moveTo>
                    <a:pt x="1649" y="0"/>
                  </a:moveTo>
                  <a:cubicBezTo>
                    <a:pt x="1503" y="0"/>
                    <a:pt x="1358" y="32"/>
                    <a:pt x="1219" y="107"/>
                  </a:cubicBezTo>
                  <a:cubicBezTo>
                    <a:pt x="884" y="290"/>
                    <a:pt x="686" y="671"/>
                    <a:pt x="534" y="1006"/>
                  </a:cubicBezTo>
                  <a:cubicBezTo>
                    <a:pt x="351" y="1387"/>
                    <a:pt x="214" y="1783"/>
                    <a:pt x="138" y="2194"/>
                  </a:cubicBezTo>
                  <a:cubicBezTo>
                    <a:pt x="0" y="2941"/>
                    <a:pt x="0" y="3779"/>
                    <a:pt x="336" y="4464"/>
                  </a:cubicBezTo>
                  <a:cubicBezTo>
                    <a:pt x="488" y="4769"/>
                    <a:pt x="717" y="5028"/>
                    <a:pt x="1037" y="5165"/>
                  </a:cubicBezTo>
                  <a:cubicBezTo>
                    <a:pt x="1217" y="5244"/>
                    <a:pt x="1409" y="5278"/>
                    <a:pt x="1602" y="5278"/>
                  </a:cubicBezTo>
                  <a:cubicBezTo>
                    <a:pt x="1783" y="5278"/>
                    <a:pt x="1963" y="5247"/>
                    <a:pt x="2133" y="5196"/>
                  </a:cubicBezTo>
                  <a:cubicBezTo>
                    <a:pt x="2971" y="4952"/>
                    <a:pt x="3703" y="4312"/>
                    <a:pt x="4251" y="3657"/>
                  </a:cubicBezTo>
                  <a:cubicBezTo>
                    <a:pt x="4510" y="3748"/>
                    <a:pt x="4769" y="3824"/>
                    <a:pt x="5028" y="3870"/>
                  </a:cubicBezTo>
                  <a:cubicBezTo>
                    <a:pt x="5234" y="3904"/>
                    <a:pt x="5465" y="3947"/>
                    <a:pt x="5684" y="3947"/>
                  </a:cubicBezTo>
                  <a:cubicBezTo>
                    <a:pt x="5757" y="3947"/>
                    <a:pt x="5828" y="3942"/>
                    <a:pt x="5897" y="3931"/>
                  </a:cubicBezTo>
                  <a:cubicBezTo>
                    <a:pt x="6141" y="3901"/>
                    <a:pt x="6217" y="3657"/>
                    <a:pt x="6095" y="3459"/>
                  </a:cubicBezTo>
                  <a:cubicBezTo>
                    <a:pt x="5973" y="3230"/>
                    <a:pt x="5744" y="3047"/>
                    <a:pt x="5577" y="2880"/>
                  </a:cubicBezTo>
                  <a:cubicBezTo>
                    <a:pt x="4785" y="2148"/>
                    <a:pt x="3855" y="1554"/>
                    <a:pt x="3230" y="671"/>
                  </a:cubicBezTo>
                  <a:cubicBezTo>
                    <a:pt x="3195" y="617"/>
                    <a:pt x="3143" y="595"/>
                    <a:pt x="3092" y="595"/>
                  </a:cubicBezTo>
                  <a:cubicBezTo>
                    <a:pt x="3055" y="595"/>
                    <a:pt x="3018" y="606"/>
                    <a:pt x="2987" y="625"/>
                  </a:cubicBezTo>
                  <a:cubicBezTo>
                    <a:pt x="2789" y="457"/>
                    <a:pt x="2575" y="320"/>
                    <a:pt x="2347" y="198"/>
                  </a:cubicBezTo>
                  <a:cubicBezTo>
                    <a:pt x="2129" y="85"/>
                    <a:pt x="1888" y="0"/>
                    <a:pt x="16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3"/>
            <p:cNvSpPr/>
            <p:nvPr/>
          </p:nvSpPr>
          <p:spPr>
            <a:xfrm>
              <a:off x="513050" y="3300273"/>
              <a:ext cx="711477" cy="789239"/>
            </a:xfrm>
            <a:custGeom>
              <a:avLst/>
              <a:gdLst/>
              <a:ahLst/>
              <a:cxnLst/>
              <a:rect l="l" t="t" r="r" b="b"/>
              <a:pathLst>
                <a:path w="12251" h="13590" extrusionOk="0">
                  <a:moveTo>
                    <a:pt x="9219" y="0"/>
                  </a:moveTo>
                  <a:cubicBezTo>
                    <a:pt x="8848" y="0"/>
                    <a:pt x="8477" y="37"/>
                    <a:pt x="8106" y="100"/>
                  </a:cubicBezTo>
                  <a:cubicBezTo>
                    <a:pt x="6735" y="359"/>
                    <a:pt x="5455" y="1090"/>
                    <a:pt x="4586" y="2172"/>
                  </a:cubicBezTo>
                  <a:cubicBezTo>
                    <a:pt x="4556" y="2203"/>
                    <a:pt x="4556" y="2218"/>
                    <a:pt x="4541" y="2248"/>
                  </a:cubicBezTo>
                  <a:cubicBezTo>
                    <a:pt x="3352" y="2736"/>
                    <a:pt x="2255" y="3483"/>
                    <a:pt x="1448" y="4503"/>
                  </a:cubicBezTo>
                  <a:cubicBezTo>
                    <a:pt x="655" y="5524"/>
                    <a:pt x="0" y="6987"/>
                    <a:pt x="503" y="8267"/>
                  </a:cubicBezTo>
                  <a:cubicBezTo>
                    <a:pt x="732" y="8891"/>
                    <a:pt x="1174" y="9409"/>
                    <a:pt x="1752" y="9729"/>
                  </a:cubicBezTo>
                  <a:cubicBezTo>
                    <a:pt x="1874" y="10400"/>
                    <a:pt x="2225" y="11024"/>
                    <a:pt x="2560" y="11618"/>
                  </a:cubicBezTo>
                  <a:cubicBezTo>
                    <a:pt x="2910" y="12228"/>
                    <a:pt x="3322" y="12853"/>
                    <a:pt x="3946" y="13203"/>
                  </a:cubicBezTo>
                  <a:cubicBezTo>
                    <a:pt x="4297" y="13401"/>
                    <a:pt x="4678" y="13492"/>
                    <a:pt x="5074" y="13538"/>
                  </a:cubicBezTo>
                  <a:cubicBezTo>
                    <a:pt x="5382" y="13572"/>
                    <a:pt x="5708" y="13590"/>
                    <a:pt x="6032" y="13590"/>
                  </a:cubicBezTo>
                  <a:cubicBezTo>
                    <a:pt x="6139" y="13590"/>
                    <a:pt x="6247" y="13588"/>
                    <a:pt x="6354" y="13584"/>
                  </a:cubicBezTo>
                  <a:cubicBezTo>
                    <a:pt x="7131" y="13538"/>
                    <a:pt x="7877" y="13310"/>
                    <a:pt x="8563" y="12959"/>
                  </a:cubicBezTo>
                  <a:cubicBezTo>
                    <a:pt x="9309" y="12578"/>
                    <a:pt x="9965" y="12060"/>
                    <a:pt x="10559" y="11481"/>
                  </a:cubicBezTo>
                  <a:cubicBezTo>
                    <a:pt x="10572" y="11484"/>
                    <a:pt x="10585" y="11486"/>
                    <a:pt x="10598" y="11486"/>
                  </a:cubicBezTo>
                  <a:cubicBezTo>
                    <a:pt x="10723" y="11486"/>
                    <a:pt x="10838" y="11363"/>
                    <a:pt x="10742" y="11253"/>
                  </a:cubicBezTo>
                  <a:cubicBezTo>
                    <a:pt x="10498" y="10918"/>
                    <a:pt x="10239" y="10582"/>
                    <a:pt x="9980" y="10262"/>
                  </a:cubicBezTo>
                  <a:cubicBezTo>
                    <a:pt x="9751" y="9943"/>
                    <a:pt x="9492" y="9638"/>
                    <a:pt x="9264" y="9303"/>
                  </a:cubicBezTo>
                  <a:cubicBezTo>
                    <a:pt x="9081" y="9028"/>
                    <a:pt x="8837" y="8647"/>
                    <a:pt x="9035" y="8358"/>
                  </a:cubicBezTo>
                  <a:cubicBezTo>
                    <a:pt x="9111" y="8221"/>
                    <a:pt x="9477" y="8053"/>
                    <a:pt x="9751" y="7901"/>
                  </a:cubicBezTo>
                  <a:cubicBezTo>
                    <a:pt x="10848" y="7291"/>
                    <a:pt x="11900" y="6332"/>
                    <a:pt x="12128" y="4991"/>
                  </a:cubicBezTo>
                  <a:cubicBezTo>
                    <a:pt x="12250" y="4214"/>
                    <a:pt x="12189" y="3406"/>
                    <a:pt x="12143" y="2645"/>
                  </a:cubicBezTo>
                  <a:cubicBezTo>
                    <a:pt x="12098" y="2020"/>
                    <a:pt x="12052" y="1349"/>
                    <a:pt x="11671" y="831"/>
                  </a:cubicBezTo>
                  <a:cubicBezTo>
                    <a:pt x="11275" y="298"/>
                    <a:pt x="10605" y="131"/>
                    <a:pt x="9980" y="54"/>
                  </a:cubicBezTo>
                  <a:cubicBezTo>
                    <a:pt x="9726" y="17"/>
                    <a:pt x="9473" y="0"/>
                    <a:pt x="9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3"/>
            <p:cNvSpPr/>
            <p:nvPr/>
          </p:nvSpPr>
          <p:spPr>
            <a:xfrm>
              <a:off x="1358919" y="3305965"/>
              <a:ext cx="240779" cy="328995"/>
            </a:xfrm>
            <a:custGeom>
              <a:avLst/>
              <a:gdLst/>
              <a:ahLst/>
              <a:cxnLst/>
              <a:rect l="l" t="t" r="r" b="b"/>
              <a:pathLst>
                <a:path w="4146" h="5665" extrusionOk="0">
                  <a:moveTo>
                    <a:pt x="481" y="1"/>
                  </a:moveTo>
                  <a:cubicBezTo>
                    <a:pt x="265" y="1"/>
                    <a:pt x="60" y="122"/>
                    <a:pt x="31" y="337"/>
                  </a:cubicBezTo>
                  <a:cubicBezTo>
                    <a:pt x="1" y="490"/>
                    <a:pt x="77" y="642"/>
                    <a:pt x="123" y="794"/>
                  </a:cubicBezTo>
                  <a:cubicBezTo>
                    <a:pt x="184" y="962"/>
                    <a:pt x="245" y="1130"/>
                    <a:pt x="306" y="1297"/>
                  </a:cubicBezTo>
                  <a:cubicBezTo>
                    <a:pt x="336" y="1343"/>
                    <a:pt x="351" y="1373"/>
                    <a:pt x="382" y="1389"/>
                  </a:cubicBezTo>
                  <a:cubicBezTo>
                    <a:pt x="641" y="2105"/>
                    <a:pt x="991" y="2775"/>
                    <a:pt x="1403" y="3400"/>
                  </a:cubicBezTo>
                  <a:cubicBezTo>
                    <a:pt x="1692" y="3826"/>
                    <a:pt x="2012" y="4222"/>
                    <a:pt x="2347" y="4588"/>
                  </a:cubicBezTo>
                  <a:cubicBezTo>
                    <a:pt x="2515" y="4771"/>
                    <a:pt x="2698" y="4939"/>
                    <a:pt x="2880" y="5106"/>
                  </a:cubicBezTo>
                  <a:cubicBezTo>
                    <a:pt x="3063" y="5274"/>
                    <a:pt x="3246" y="5457"/>
                    <a:pt x="3459" y="5594"/>
                  </a:cubicBezTo>
                  <a:cubicBezTo>
                    <a:pt x="3543" y="5636"/>
                    <a:pt x="3640" y="5665"/>
                    <a:pt x="3732" y="5665"/>
                  </a:cubicBezTo>
                  <a:cubicBezTo>
                    <a:pt x="3841" y="5665"/>
                    <a:pt x="3942" y="5625"/>
                    <a:pt x="4008" y="5518"/>
                  </a:cubicBezTo>
                  <a:cubicBezTo>
                    <a:pt x="4145" y="5335"/>
                    <a:pt x="4054" y="5030"/>
                    <a:pt x="4023" y="4817"/>
                  </a:cubicBezTo>
                  <a:cubicBezTo>
                    <a:pt x="3977" y="4527"/>
                    <a:pt x="3917" y="4238"/>
                    <a:pt x="3825" y="3963"/>
                  </a:cubicBezTo>
                  <a:cubicBezTo>
                    <a:pt x="3749" y="3720"/>
                    <a:pt x="3627" y="3552"/>
                    <a:pt x="3414" y="3400"/>
                  </a:cubicBezTo>
                  <a:cubicBezTo>
                    <a:pt x="2545" y="2851"/>
                    <a:pt x="1982" y="2013"/>
                    <a:pt x="1464" y="1145"/>
                  </a:cubicBezTo>
                  <a:cubicBezTo>
                    <a:pt x="1326" y="901"/>
                    <a:pt x="1205" y="673"/>
                    <a:pt x="1067" y="429"/>
                  </a:cubicBezTo>
                  <a:cubicBezTo>
                    <a:pt x="946" y="231"/>
                    <a:pt x="778" y="33"/>
                    <a:pt x="519" y="2"/>
                  </a:cubicBezTo>
                  <a:cubicBezTo>
                    <a:pt x="506" y="1"/>
                    <a:pt x="493" y="1"/>
                    <a:pt x="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3"/>
            <p:cNvSpPr/>
            <p:nvPr/>
          </p:nvSpPr>
          <p:spPr>
            <a:xfrm>
              <a:off x="936013" y="4099739"/>
              <a:ext cx="630927" cy="375223"/>
            </a:xfrm>
            <a:custGeom>
              <a:avLst/>
              <a:gdLst/>
              <a:ahLst/>
              <a:cxnLst/>
              <a:rect l="l" t="t" r="r" b="b"/>
              <a:pathLst>
                <a:path w="10864" h="6461" extrusionOk="0">
                  <a:moveTo>
                    <a:pt x="1691" y="1"/>
                  </a:moveTo>
                  <a:lnTo>
                    <a:pt x="0" y="3261"/>
                  </a:lnTo>
                  <a:cubicBezTo>
                    <a:pt x="0" y="3261"/>
                    <a:pt x="625" y="4800"/>
                    <a:pt x="2484" y="5105"/>
                  </a:cubicBezTo>
                  <a:lnTo>
                    <a:pt x="4998" y="2758"/>
                  </a:lnTo>
                  <a:lnTo>
                    <a:pt x="8258" y="6461"/>
                  </a:lnTo>
                  <a:cubicBezTo>
                    <a:pt x="8258" y="6461"/>
                    <a:pt x="9584" y="4434"/>
                    <a:pt x="10863" y="3505"/>
                  </a:cubicBezTo>
                  <a:lnTo>
                    <a:pt x="90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3"/>
            <p:cNvSpPr/>
            <p:nvPr/>
          </p:nvSpPr>
          <p:spPr>
            <a:xfrm>
              <a:off x="877590" y="3791823"/>
              <a:ext cx="779599" cy="403099"/>
            </a:xfrm>
            <a:custGeom>
              <a:avLst/>
              <a:gdLst/>
              <a:ahLst/>
              <a:cxnLst/>
              <a:rect l="l" t="t" r="r" b="b"/>
              <a:pathLst>
                <a:path w="13424" h="6941" extrusionOk="0">
                  <a:moveTo>
                    <a:pt x="11702" y="1"/>
                  </a:moveTo>
                  <a:lnTo>
                    <a:pt x="2819" y="686"/>
                  </a:lnTo>
                  <a:lnTo>
                    <a:pt x="2697" y="686"/>
                  </a:lnTo>
                  <a:lnTo>
                    <a:pt x="1" y="5196"/>
                  </a:lnTo>
                  <a:cubicBezTo>
                    <a:pt x="1" y="5196"/>
                    <a:pt x="1539" y="6644"/>
                    <a:pt x="5775" y="6918"/>
                  </a:cubicBezTo>
                  <a:cubicBezTo>
                    <a:pt x="5996" y="6933"/>
                    <a:pt x="6215" y="6940"/>
                    <a:pt x="6431" y="6940"/>
                  </a:cubicBezTo>
                  <a:cubicBezTo>
                    <a:pt x="10345" y="6940"/>
                    <a:pt x="13423" y="4587"/>
                    <a:pt x="13423" y="4587"/>
                  </a:cubicBezTo>
                  <a:lnTo>
                    <a:pt x="117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3"/>
            <p:cNvSpPr/>
            <p:nvPr/>
          </p:nvSpPr>
          <p:spPr>
            <a:xfrm>
              <a:off x="701505" y="2342552"/>
              <a:ext cx="886631" cy="807591"/>
            </a:xfrm>
            <a:custGeom>
              <a:avLst/>
              <a:gdLst/>
              <a:ahLst/>
              <a:cxnLst/>
              <a:rect l="l" t="t" r="r" b="b"/>
              <a:pathLst>
                <a:path w="15267" h="13906" extrusionOk="0">
                  <a:moveTo>
                    <a:pt x="8478" y="1"/>
                  </a:moveTo>
                  <a:cubicBezTo>
                    <a:pt x="8162" y="1"/>
                    <a:pt x="7845" y="25"/>
                    <a:pt x="7527" y="75"/>
                  </a:cubicBezTo>
                  <a:cubicBezTo>
                    <a:pt x="6308" y="274"/>
                    <a:pt x="5105" y="776"/>
                    <a:pt x="4053" y="1477"/>
                  </a:cubicBezTo>
                  <a:cubicBezTo>
                    <a:pt x="2332" y="2330"/>
                    <a:pt x="1037" y="3976"/>
                    <a:pt x="458" y="5835"/>
                  </a:cubicBezTo>
                  <a:cubicBezTo>
                    <a:pt x="336" y="6231"/>
                    <a:pt x="244" y="6642"/>
                    <a:pt x="168" y="7053"/>
                  </a:cubicBezTo>
                  <a:cubicBezTo>
                    <a:pt x="16" y="7907"/>
                    <a:pt x="1" y="8790"/>
                    <a:pt x="138" y="9659"/>
                  </a:cubicBezTo>
                  <a:cubicBezTo>
                    <a:pt x="381" y="11137"/>
                    <a:pt x="1113" y="12599"/>
                    <a:pt x="2408" y="13422"/>
                  </a:cubicBezTo>
                  <a:cubicBezTo>
                    <a:pt x="2713" y="13620"/>
                    <a:pt x="3033" y="13773"/>
                    <a:pt x="3368" y="13894"/>
                  </a:cubicBezTo>
                  <a:cubicBezTo>
                    <a:pt x="3387" y="13902"/>
                    <a:pt x="3406" y="13906"/>
                    <a:pt x="3423" y="13906"/>
                  </a:cubicBezTo>
                  <a:cubicBezTo>
                    <a:pt x="3541" y="13906"/>
                    <a:pt x="3602" y="13742"/>
                    <a:pt x="3535" y="13635"/>
                  </a:cubicBezTo>
                  <a:cubicBezTo>
                    <a:pt x="3871" y="12919"/>
                    <a:pt x="3657" y="12142"/>
                    <a:pt x="3703" y="11396"/>
                  </a:cubicBezTo>
                  <a:cubicBezTo>
                    <a:pt x="3733" y="10634"/>
                    <a:pt x="4160" y="9948"/>
                    <a:pt x="4663" y="9430"/>
                  </a:cubicBezTo>
                  <a:cubicBezTo>
                    <a:pt x="5653" y="8394"/>
                    <a:pt x="7055" y="7891"/>
                    <a:pt x="8426" y="7678"/>
                  </a:cubicBezTo>
                  <a:cubicBezTo>
                    <a:pt x="9145" y="7581"/>
                    <a:pt x="9864" y="7551"/>
                    <a:pt x="10576" y="7551"/>
                  </a:cubicBezTo>
                  <a:cubicBezTo>
                    <a:pt x="10754" y="7551"/>
                    <a:pt x="10931" y="7553"/>
                    <a:pt x="11108" y="7556"/>
                  </a:cubicBezTo>
                  <a:cubicBezTo>
                    <a:pt x="11565" y="7556"/>
                    <a:pt x="12007" y="7572"/>
                    <a:pt x="12448" y="7572"/>
                  </a:cubicBezTo>
                  <a:cubicBezTo>
                    <a:pt x="12654" y="7572"/>
                    <a:pt x="12860" y="7575"/>
                    <a:pt x="13065" y="7575"/>
                  </a:cubicBezTo>
                  <a:cubicBezTo>
                    <a:pt x="13271" y="7575"/>
                    <a:pt x="13477" y="7572"/>
                    <a:pt x="13682" y="7556"/>
                  </a:cubicBezTo>
                  <a:cubicBezTo>
                    <a:pt x="14033" y="7511"/>
                    <a:pt x="14368" y="7419"/>
                    <a:pt x="14627" y="7191"/>
                  </a:cubicBezTo>
                  <a:cubicBezTo>
                    <a:pt x="14886" y="6962"/>
                    <a:pt x="15038" y="6642"/>
                    <a:pt x="15115" y="6322"/>
                  </a:cubicBezTo>
                  <a:cubicBezTo>
                    <a:pt x="15267" y="5621"/>
                    <a:pt x="15160" y="4875"/>
                    <a:pt x="14886" y="4220"/>
                  </a:cubicBezTo>
                  <a:cubicBezTo>
                    <a:pt x="14322" y="2848"/>
                    <a:pt x="13180" y="1736"/>
                    <a:pt x="11930" y="990"/>
                  </a:cubicBezTo>
                  <a:cubicBezTo>
                    <a:pt x="10878" y="361"/>
                    <a:pt x="9692" y="1"/>
                    <a:pt x="8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3"/>
            <p:cNvSpPr/>
            <p:nvPr/>
          </p:nvSpPr>
          <p:spPr>
            <a:xfrm>
              <a:off x="731994" y="2575202"/>
              <a:ext cx="1049938" cy="811714"/>
            </a:xfrm>
            <a:custGeom>
              <a:avLst/>
              <a:gdLst/>
              <a:ahLst/>
              <a:cxnLst/>
              <a:rect l="l" t="t" r="r" b="b"/>
              <a:pathLst>
                <a:path w="18079" h="13977" extrusionOk="0">
                  <a:moveTo>
                    <a:pt x="10126" y="0"/>
                  </a:moveTo>
                  <a:cubicBezTo>
                    <a:pt x="9988" y="396"/>
                    <a:pt x="9379" y="564"/>
                    <a:pt x="9379" y="564"/>
                  </a:cubicBezTo>
                  <a:cubicBezTo>
                    <a:pt x="9135" y="608"/>
                    <a:pt x="8897" y="626"/>
                    <a:pt x="8669" y="626"/>
                  </a:cubicBezTo>
                  <a:cubicBezTo>
                    <a:pt x="7542" y="626"/>
                    <a:pt x="6667" y="183"/>
                    <a:pt x="6667" y="183"/>
                  </a:cubicBezTo>
                  <a:cubicBezTo>
                    <a:pt x="6065" y="651"/>
                    <a:pt x="5437" y="792"/>
                    <a:pt x="4899" y="792"/>
                  </a:cubicBezTo>
                  <a:cubicBezTo>
                    <a:pt x="4088" y="792"/>
                    <a:pt x="3483" y="473"/>
                    <a:pt x="3483" y="473"/>
                  </a:cubicBezTo>
                  <a:lnTo>
                    <a:pt x="3483" y="473"/>
                  </a:lnTo>
                  <a:cubicBezTo>
                    <a:pt x="3818" y="3657"/>
                    <a:pt x="2127" y="5516"/>
                    <a:pt x="2127" y="5516"/>
                  </a:cubicBezTo>
                  <a:cubicBezTo>
                    <a:pt x="1937" y="5463"/>
                    <a:pt x="1756" y="5438"/>
                    <a:pt x="1588" y="5438"/>
                  </a:cubicBezTo>
                  <a:cubicBezTo>
                    <a:pt x="589" y="5438"/>
                    <a:pt x="1" y="6317"/>
                    <a:pt x="405" y="7542"/>
                  </a:cubicBezTo>
                  <a:cubicBezTo>
                    <a:pt x="862" y="8974"/>
                    <a:pt x="2340" y="9081"/>
                    <a:pt x="2340" y="9081"/>
                  </a:cubicBezTo>
                  <a:cubicBezTo>
                    <a:pt x="2843" y="10873"/>
                    <a:pt x="5103" y="12651"/>
                    <a:pt x="7958" y="12651"/>
                  </a:cubicBezTo>
                  <a:cubicBezTo>
                    <a:pt x="8040" y="12651"/>
                    <a:pt x="8123" y="12649"/>
                    <a:pt x="8206" y="12646"/>
                  </a:cubicBezTo>
                  <a:lnTo>
                    <a:pt x="8328" y="12646"/>
                  </a:lnTo>
                  <a:lnTo>
                    <a:pt x="8511" y="13713"/>
                  </a:lnTo>
                  <a:cubicBezTo>
                    <a:pt x="8511" y="13713"/>
                    <a:pt x="9013" y="13977"/>
                    <a:pt x="9594" y="13977"/>
                  </a:cubicBezTo>
                  <a:cubicBezTo>
                    <a:pt x="10011" y="13977"/>
                    <a:pt x="10468" y="13841"/>
                    <a:pt x="10811" y="13377"/>
                  </a:cubicBezTo>
                  <a:lnTo>
                    <a:pt x="10583" y="12265"/>
                  </a:lnTo>
                  <a:cubicBezTo>
                    <a:pt x="11878" y="11839"/>
                    <a:pt x="12883" y="11107"/>
                    <a:pt x="13599" y="10178"/>
                  </a:cubicBezTo>
                  <a:cubicBezTo>
                    <a:pt x="13599" y="10178"/>
                    <a:pt x="13615" y="10193"/>
                    <a:pt x="13630" y="10193"/>
                  </a:cubicBezTo>
                  <a:cubicBezTo>
                    <a:pt x="13813" y="10361"/>
                    <a:pt x="14026" y="10513"/>
                    <a:pt x="14239" y="10650"/>
                  </a:cubicBezTo>
                  <a:cubicBezTo>
                    <a:pt x="14635" y="10924"/>
                    <a:pt x="15047" y="11183"/>
                    <a:pt x="15473" y="11412"/>
                  </a:cubicBezTo>
                  <a:cubicBezTo>
                    <a:pt x="15635" y="11506"/>
                    <a:pt x="15796" y="11600"/>
                    <a:pt x="15968" y="11600"/>
                  </a:cubicBezTo>
                  <a:cubicBezTo>
                    <a:pt x="15990" y="11600"/>
                    <a:pt x="16014" y="11598"/>
                    <a:pt x="16037" y="11595"/>
                  </a:cubicBezTo>
                  <a:cubicBezTo>
                    <a:pt x="16250" y="11564"/>
                    <a:pt x="16403" y="11427"/>
                    <a:pt x="16525" y="11275"/>
                  </a:cubicBezTo>
                  <a:cubicBezTo>
                    <a:pt x="16646" y="11123"/>
                    <a:pt x="16738" y="10940"/>
                    <a:pt x="16799" y="10757"/>
                  </a:cubicBezTo>
                  <a:cubicBezTo>
                    <a:pt x="16829" y="10650"/>
                    <a:pt x="16860" y="10544"/>
                    <a:pt x="16875" y="10437"/>
                  </a:cubicBezTo>
                  <a:cubicBezTo>
                    <a:pt x="16906" y="10315"/>
                    <a:pt x="16875" y="10163"/>
                    <a:pt x="16936" y="10056"/>
                  </a:cubicBezTo>
                  <a:cubicBezTo>
                    <a:pt x="16966" y="9965"/>
                    <a:pt x="17073" y="9919"/>
                    <a:pt x="17149" y="9858"/>
                  </a:cubicBezTo>
                  <a:cubicBezTo>
                    <a:pt x="17225" y="9812"/>
                    <a:pt x="17302" y="9736"/>
                    <a:pt x="17378" y="9675"/>
                  </a:cubicBezTo>
                  <a:cubicBezTo>
                    <a:pt x="17545" y="9538"/>
                    <a:pt x="17683" y="9355"/>
                    <a:pt x="17789" y="9172"/>
                  </a:cubicBezTo>
                  <a:cubicBezTo>
                    <a:pt x="17987" y="8852"/>
                    <a:pt x="18079" y="8441"/>
                    <a:pt x="17987" y="8060"/>
                  </a:cubicBezTo>
                  <a:cubicBezTo>
                    <a:pt x="17881" y="7679"/>
                    <a:pt x="17591" y="7344"/>
                    <a:pt x="17210" y="7207"/>
                  </a:cubicBezTo>
                  <a:cubicBezTo>
                    <a:pt x="17110" y="7170"/>
                    <a:pt x="17009" y="7154"/>
                    <a:pt x="16910" y="7154"/>
                  </a:cubicBezTo>
                  <a:cubicBezTo>
                    <a:pt x="16678" y="7154"/>
                    <a:pt x="16453" y="7242"/>
                    <a:pt x="16250" y="7359"/>
                  </a:cubicBezTo>
                  <a:cubicBezTo>
                    <a:pt x="16220" y="7070"/>
                    <a:pt x="16022" y="6780"/>
                    <a:pt x="15748" y="6658"/>
                  </a:cubicBezTo>
                  <a:cubicBezTo>
                    <a:pt x="15619" y="6599"/>
                    <a:pt x="15488" y="6572"/>
                    <a:pt x="15359" y="6572"/>
                  </a:cubicBezTo>
                  <a:cubicBezTo>
                    <a:pt x="15123" y="6572"/>
                    <a:pt x="14893" y="6663"/>
                    <a:pt x="14696" y="6811"/>
                  </a:cubicBezTo>
                  <a:cubicBezTo>
                    <a:pt x="14666" y="6079"/>
                    <a:pt x="14498" y="5622"/>
                    <a:pt x="14498" y="5622"/>
                  </a:cubicBezTo>
                  <a:cubicBezTo>
                    <a:pt x="14864" y="3413"/>
                    <a:pt x="13874" y="854"/>
                    <a:pt x="13874" y="854"/>
                  </a:cubicBezTo>
                  <a:cubicBezTo>
                    <a:pt x="13651" y="898"/>
                    <a:pt x="13452" y="917"/>
                    <a:pt x="13276" y="917"/>
                  </a:cubicBezTo>
                  <a:cubicBezTo>
                    <a:pt x="12236" y="917"/>
                    <a:pt x="11969" y="259"/>
                    <a:pt x="11969" y="259"/>
                  </a:cubicBezTo>
                  <a:cubicBezTo>
                    <a:pt x="11833" y="291"/>
                    <a:pt x="11690" y="304"/>
                    <a:pt x="11545" y="304"/>
                  </a:cubicBezTo>
                  <a:cubicBezTo>
                    <a:pt x="10847" y="304"/>
                    <a:pt x="10126" y="0"/>
                    <a:pt x="10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3"/>
            <p:cNvSpPr/>
            <p:nvPr/>
          </p:nvSpPr>
          <p:spPr>
            <a:xfrm>
              <a:off x="645752" y="3211011"/>
              <a:ext cx="306229" cy="404086"/>
            </a:xfrm>
            <a:custGeom>
              <a:avLst/>
              <a:gdLst/>
              <a:ahLst/>
              <a:cxnLst/>
              <a:rect l="l" t="t" r="r" b="b"/>
              <a:pathLst>
                <a:path w="5273" h="6958" extrusionOk="0">
                  <a:moveTo>
                    <a:pt x="3688" y="1"/>
                  </a:moveTo>
                  <a:cubicBezTo>
                    <a:pt x="3649" y="1"/>
                    <a:pt x="3619" y="15"/>
                    <a:pt x="3596" y="37"/>
                  </a:cubicBezTo>
                  <a:cubicBezTo>
                    <a:pt x="3573" y="33"/>
                    <a:pt x="3549" y="29"/>
                    <a:pt x="3527" y="29"/>
                  </a:cubicBezTo>
                  <a:cubicBezTo>
                    <a:pt x="3476" y="29"/>
                    <a:pt x="3430" y="46"/>
                    <a:pt x="3398" y="98"/>
                  </a:cubicBezTo>
                  <a:cubicBezTo>
                    <a:pt x="3033" y="662"/>
                    <a:pt x="2637" y="1195"/>
                    <a:pt x="2195" y="1713"/>
                  </a:cubicBezTo>
                  <a:cubicBezTo>
                    <a:pt x="1783" y="2186"/>
                    <a:pt x="1341" y="2612"/>
                    <a:pt x="915" y="3085"/>
                  </a:cubicBezTo>
                  <a:cubicBezTo>
                    <a:pt x="702" y="3298"/>
                    <a:pt x="504" y="3542"/>
                    <a:pt x="336" y="3785"/>
                  </a:cubicBezTo>
                  <a:cubicBezTo>
                    <a:pt x="184" y="4014"/>
                    <a:pt x="1" y="4288"/>
                    <a:pt x="62" y="4578"/>
                  </a:cubicBezTo>
                  <a:cubicBezTo>
                    <a:pt x="92" y="4837"/>
                    <a:pt x="260" y="5111"/>
                    <a:pt x="397" y="5324"/>
                  </a:cubicBezTo>
                  <a:cubicBezTo>
                    <a:pt x="534" y="5553"/>
                    <a:pt x="686" y="5751"/>
                    <a:pt x="869" y="5949"/>
                  </a:cubicBezTo>
                  <a:cubicBezTo>
                    <a:pt x="1235" y="6330"/>
                    <a:pt x="1692" y="6635"/>
                    <a:pt x="2179" y="6833"/>
                  </a:cubicBezTo>
                  <a:cubicBezTo>
                    <a:pt x="2301" y="6878"/>
                    <a:pt x="2438" y="6939"/>
                    <a:pt x="2560" y="6954"/>
                  </a:cubicBezTo>
                  <a:cubicBezTo>
                    <a:pt x="2580" y="6956"/>
                    <a:pt x="2599" y="6957"/>
                    <a:pt x="2618" y="6957"/>
                  </a:cubicBezTo>
                  <a:cubicBezTo>
                    <a:pt x="2744" y="6957"/>
                    <a:pt x="2850" y="6914"/>
                    <a:pt x="2956" y="6848"/>
                  </a:cubicBezTo>
                  <a:cubicBezTo>
                    <a:pt x="3200" y="6695"/>
                    <a:pt x="3429" y="6528"/>
                    <a:pt x="3627" y="6345"/>
                  </a:cubicBezTo>
                  <a:cubicBezTo>
                    <a:pt x="4465" y="5568"/>
                    <a:pt x="4968" y="4486"/>
                    <a:pt x="5150" y="3374"/>
                  </a:cubicBezTo>
                  <a:cubicBezTo>
                    <a:pt x="5272" y="2643"/>
                    <a:pt x="5272" y="1881"/>
                    <a:pt x="5166" y="1150"/>
                  </a:cubicBezTo>
                  <a:cubicBezTo>
                    <a:pt x="5150" y="967"/>
                    <a:pt x="5120" y="784"/>
                    <a:pt x="5090" y="616"/>
                  </a:cubicBezTo>
                  <a:cubicBezTo>
                    <a:pt x="5059" y="464"/>
                    <a:pt x="5029" y="327"/>
                    <a:pt x="4876" y="251"/>
                  </a:cubicBezTo>
                  <a:cubicBezTo>
                    <a:pt x="4724" y="175"/>
                    <a:pt x="4526" y="175"/>
                    <a:pt x="4343" y="129"/>
                  </a:cubicBezTo>
                  <a:cubicBezTo>
                    <a:pt x="4145" y="98"/>
                    <a:pt x="3932" y="53"/>
                    <a:pt x="3734" y="7"/>
                  </a:cubicBezTo>
                  <a:cubicBezTo>
                    <a:pt x="3717" y="3"/>
                    <a:pt x="3702" y="1"/>
                    <a:pt x="3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3"/>
            <p:cNvSpPr/>
            <p:nvPr/>
          </p:nvSpPr>
          <p:spPr>
            <a:xfrm>
              <a:off x="1002336" y="3421999"/>
              <a:ext cx="601773" cy="474299"/>
            </a:xfrm>
            <a:custGeom>
              <a:avLst/>
              <a:gdLst/>
              <a:ahLst/>
              <a:cxnLst/>
              <a:rect l="l" t="t" r="r" b="b"/>
              <a:pathLst>
                <a:path w="10362" h="8167" extrusionOk="0">
                  <a:moveTo>
                    <a:pt x="7025" y="0"/>
                  </a:moveTo>
                  <a:lnTo>
                    <a:pt x="6156" y="2148"/>
                  </a:lnTo>
                  <a:lnTo>
                    <a:pt x="3764" y="442"/>
                  </a:lnTo>
                  <a:cubicBezTo>
                    <a:pt x="3764" y="442"/>
                    <a:pt x="3749" y="1813"/>
                    <a:pt x="3231" y="3657"/>
                  </a:cubicBezTo>
                  <a:cubicBezTo>
                    <a:pt x="2728" y="5485"/>
                    <a:pt x="625" y="6094"/>
                    <a:pt x="625" y="6094"/>
                  </a:cubicBezTo>
                  <a:cubicBezTo>
                    <a:pt x="625" y="6094"/>
                    <a:pt x="1" y="6978"/>
                    <a:pt x="549" y="7648"/>
                  </a:cubicBezTo>
                  <a:cubicBezTo>
                    <a:pt x="866" y="8038"/>
                    <a:pt x="1323" y="8077"/>
                    <a:pt x="2006" y="8077"/>
                  </a:cubicBezTo>
                  <a:cubicBezTo>
                    <a:pt x="2180" y="8077"/>
                    <a:pt x="2369" y="8075"/>
                    <a:pt x="2574" y="8075"/>
                  </a:cubicBezTo>
                  <a:cubicBezTo>
                    <a:pt x="2918" y="8075"/>
                    <a:pt x="3307" y="8082"/>
                    <a:pt x="3749" y="8121"/>
                  </a:cubicBezTo>
                  <a:cubicBezTo>
                    <a:pt x="4135" y="8151"/>
                    <a:pt x="4483" y="8166"/>
                    <a:pt x="4814" y="8166"/>
                  </a:cubicBezTo>
                  <a:cubicBezTo>
                    <a:pt x="5983" y="8166"/>
                    <a:pt x="6917" y="7973"/>
                    <a:pt x="8426" y="7557"/>
                  </a:cubicBezTo>
                  <a:cubicBezTo>
                    <a:pt x="10361" y="7039"/>
                    <a:pt x="9935" y="3520"/>
                    <a:pt x="9935" y="3520"/>
                  </a:cubicBezTo>
                  <a:cubicBezTo>
                    <a:pt x="7908" y="2468"/>
                    <a:pt x="7025" y="0"/>
                    <a:pt x="70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3"/>
            <p:cNvSpPr/>
            <p:nvPr/>
          </p:nvSpPr>
          <p:spPr>
            <a:xfrm>
              <a:off x="664337" y="3397201"/>
              <a:ext cx="524766" cy="595791"/>
            </a:xfrm>
            <a:custGeom>
              <a:avLst/>
              <a:gdLst/>
              <a:ahLst/>
              <a:cxnLst/>
              <a:rect l="l" t="t" r="r" b="b"/>
              <a:pathLst>
                <a:path w="9036" h="10259" extrusionOk="0">
                  <a:moveTo>
                    <a:pt x="7360" y="0"/>
                  </a:moveTo>
                  <a:cubicBezTo>
                    <a:pt x="7360" y="1"/>
                    <a:pt x="3200" y="2911"/>
                    <a:pt x="1799" y="4891"/>
                  </a:cubicBezTo>
                  <a:cubicBezTo>
                    <a:pt x="397" y="6857"/>
                    <a:pt x="1" y="7938"/>
                    <a:pt x="473" y="8593"/>
                  </a:cubicBezTo>
                  <a:cubicBezTo>
                    <a:pt x="473" y="8593"/>
                    <a:pt x="793" y="9386"/>
                    <a:pt x="1250" y="9431"/>
                  </a:cubicBezTo>
                  <a:cubicBezTo>
                    <a:pt x="1250" y="9431"/>
                    <a:pt x="1780" y="10258"/>
                    <a:pt x="2292" y="10258"/>
                  </a:cubicBezTo>
                  <a:cubicBezTo>
                    <a:pt x="2336" y="10258"/>
                    <a:pt x="2380" y="10252"/>
                    <a:pt x="2423" y="10239"/>
                  </a:cubicBezTo>
                  <a:cubicBezTo>
                    <a:pt x="2972" y="10087"/>
                    <a:pt x="2835" y="9797"/>
                    <a:pt x="2713" y="9584"/>
                  </a:cubicBezTo>
                  <a:cubicBezTo>
                    <a:pt x="2576" y="9386"/>
                    <a:pt x="2606" y="8593"/>
                    <a:pt x="2606" y="8593"/>
                  </a:cubicBezTo>
                  <a:lnTo>
                    <a:pt x="3231" y="8380"/>
                  </a:lnTo>
                  <a:lnTo>
                    <a:pt x="3231" y="8380"/>
                  </a:lnTo>
                  <a:cubicBezTo>
                    <a:pt x="3231" y="8380"/>
                    <a:pt x="2804" y="9249"/>
                    <a:pt x="3231" y="9431"/>
                  </a:cubicBezTo>
                  <a:cubicBezTo>
                    <a:pt x="3269" y="9448"/>
                    <a:pt x="3307" y="9456"/>
                    <a:pt x="3346" y="9456"/>
                  </a:cubicBezTo>
                  <a:cubicBezTo>
                    <a:pt x="3718" y="9456"/>
                    <a:pt x="4074" y="8706"/>
                    <a:pt x="4130" y="8319"/>
                  </a:cubicBezTo>
                  <a:cubicBezTo>
                    <a:pt x="4191" y="7877"/>
                    <a:pt x="4358" y="7481"/>
                    <a:pt x="4358" y="7481"/>
                  </a:cubicBezTo>
                  <a:cubicBezTo>
                    <a:pt x="4358" y="7481"/>
                    <a:pt x="5592" y="5577"/>
                    <a:pt x="6704" y="4876"/>
                  </a:cubicBezTo>
                  <a:cubicBezTo>
                    <a:pt x="6704" y="4876"/>
                    <a:pt x="9036" y="2697"/>
                    <a:pt x="7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3"/>
            <p:cNvSpPr/>
            <p:nvPr/>
          </p:nvSpPr>
          <p:spPr>
            <a:xfrm>
              <a:off x="1404044" y="3150323"/>
              <a:ext cx="261976" cy="367266"/>
            </a:xfrm>
            <a:custGeom>
              <a:avLst/>
              <a:gdLst/>
              <a:ahLst/>
              <a:cxnLst/>
              <a:rect l="l" t="t" r="r" b="b"/>
              <a:pathLst>
                <a:path w="4511" h="6324" extrusionOk="0">
                  <a:moveTo>
                    <a:pt x="2149" y="1"/>
                  </a:moveTo>
                  <a:lnTo>
                    <a:pt x="1" y="2713"/>
                  </a:lnTo>
                  <a:cubicBezTo>
                    <a:pt x="1" y="2713"/>
                    <a:pt x="1052" y="5333"/>
                    <a:pt x="2804" y="6324"/>
                  </a:cubicBezTo>
                  <a:lnTo>
                    <a:pt x="4511" y="1524"/>
                  </a:lnTo>
                  <a:lnTo>
                    <a:pt x="21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3"/>
            <p:cNvSpPr/>
            <p:nvPr/>
          </p:nvSpPr>
          <p:spPr>
            <a:xfrm>
              <a:off x="837750" y="3397201"/>
              <a:ext cx="303558" cy="346011"/>
            </a:xfrm>
            <a:custGeom>
              <a:avLst/>
              <a:gdLst/>
              <a:ahLst/>
              <a:cxnLst/>
              <a:rect l="l" t="t" r="r" b="b"/>
              <a:pathLst>
                <a:path w="5227" h="5958" extrusionOk="0">
                  <a:moveTo>
                    <a:pt x="4374" y="0"/>
                  </a:moveTo>
                  <a:cubicBezTo>
                    <a:pt x="4374" y="0"/>
                    <a:pt x="869" y="2347"/>
                    <a:pt x="1" y="3413"/>
                  </a:cubicBezTo>
                  <a:lnTo>
                    <a:pt x="2530" y="5958"/>
                  </a:lnTo>
                  <a:cubicBezTo>
                    <a:pt x="2530" y="5958"/>
                    <a:pt x="4374" y="5044"/>
                    <a:pt x="4755" y="4190"/>
                  </a:cubicBezTo>
                  <a:cubicBezTo>
                    <a:pt x="5151" y="3337"/>
                    <a:pt x="5227" y="793"/>
                    <a:pt x="4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3"/>
            <p:cNvSpPr/>
            <p:nvPr/>
          </p:nvSpPr>
          <p:spPr>
            <a:xfrm>
              <a:off x="1182834" y="3318451"/>
              <a:ext cx="221266" cy="238049"/>
            </a:xfrm>
            <a:custGeom>
              <a:avLst/>
              <a:gdLst/>
              <a:ahLst/>
              <a:cxnLst/>
              <a:rect l="l" t="t" r="r" b="b"/>
              <a:pathLst>
                <a:path w="3810" h="4099" extrusionOk="0">
                  <a:moveTo>
                    <a:pt x="2926" y="0"/>
                  </a:moveTo>
                  <a:lnTo>
                    <a:pt x="3048" y="579"/>
                  </a:lnTo>
                  <a:cubicBezTo>
                    <a:pt x="2646" y="1001"/>
                    <a:pt x="2162" y="1121"/>
                    <a:pt x="1741" y="1121"/>
                  </a:cubicBezTo>
                  <a:cubicBezTo>
                    <a:pt x="1189" y="1121"/>
                    <a:pt x="748" y="915"/>
                    <a:pt x="748" y="915"/>
                  </a:cubicBezTo>
                  <a:lnTo>
                    <a:pt x="656" y="458"/>
                  </a:lnTo>
                  <a:lnTo>
                    <a:pt x="1" y="777"/>
                  </a:lnTo>
                  <a:lnTo>
                    <a:pt x="595" y="2332"/>
                  </a:lnTo>
                  <a:lnTo>
                    <a:pt x="3048" y="4099"/>
                  </a:lnTo>
                  <a:lnTo>
                    <a:pt x="3810" y="2057"/>
                  </a:lnTo>
                  <a:lnTo>
                    <a:pt x="3810" y="1981"/>
                  </a:lnTo>
                  <a:cubicBezTo>
                    <a:pt x="3612" y="1615"/>
                    <a:pt x="3231" y="0"/>
                    <a:pt x="32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3"/>
            <p:cNvSpPr/>
            <p:nvPr/>
          </p:nvSpPr>
          <p:spPr>
            <a:xfrm>
              <a:off x="1399630" y="3237900"/>
              <a:ext cx="243392" cy="285903"/>
            </a:xfrm>
            <a:custGeom>
              <a:avLst/>
              <a:gdLst/>
              <a:ahLst/>
              <a:cxnLst/>
              <a:rect l="l" t="t" r="r" b="b"/>
              <a:pathLst>
                <a:path w="4191" h="4923" extrusionOk="0">
                  <a:moveTo>
                    <a:pt x="1037" y="1"/>
                  </a:moveTo>
                  <a:lnTo>
                    <a:pt x="1" y="1235"/>
                  </a:lnTo>
                  <a:cubicBezTo>
                    <a:pt x="1" y="1235"/>
                    <a:pt x="1342" y="4496"/>
                    <a:pt x="3033" y="4922"/>
                  </a:cubicBezTo>
                  <a:lnTo>
                    <a:pt x="4191" y="1387"/>
                  </a:lnTo>
                  <a:lnTo>
                    <a:pt x="10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3"/>
            <p:cNvSpPr/>
            <p:nvPr/>
          </p:nvSpPr>
          <p:spPr>
            <a:xfrm>
              <a:off x="1412929" y="4256194"/>
              <a:ext cx="328298" cy="272778"/>
            </a:xfrm>
            <a:custGeom>
              <a:avLst/>
              <a:gdLst/>
              <a:ahLst/>
              <a:cxnLst/>
              <a:rect l="l" t="t" r="r" b="b"/>
              <a:pathLst>
                <a:path w="5653" h="4697" extrusionOk="0">
                  <a:moveTo>
                    <a:pt x="5011" y="0"/>
                  </a:moveTo>
                  <a:cubicBezTo>
                    <a:pt x="4372" y="0"/>
                    <a:pt x="2651" y="811"/>
                    <a:pt x="2651" y="811"/>
                  </a:cubicBezTo>
                  <a:cubicBezTo>
                    <a:pt x="1829" y="1512"/>
                    <a:pt x="61" y="3767"/>
                    <a:pt x="61" y="3767"/>
                  </a:cubicBezTo>
                  <a:cubicBezTo>
                    <a:pt x="61" y="3767"/>
                    <a:pt x="0" y="3919"/>
                    <a:pt x="275" y="4087"/>
                  </a:cubicBezTo>
                  <a:cubicBezTo>
                    <a:pt x="516" y="4227"/>
                    <a:pt x="971" y="4696"/>
                    <a:pt x="1522" y="4696"/>
                  </a:cubicBezTo>
                  <a:cubicBezTo>
                    <a:pt x="1631" y="4696"/>
                    <a:pt x="1744" y="4678"/>
                    <a:pt x="1859" y="4635"/>
                  </a:cubicBezTo>
                  <a:cubicBezTo>
                    <a:pt x="2560" y="4376"/>
                    <a:pt x="4525" y="2106"/>
                    <a:pt x="5074" y="1375"/>
                  </a:cubicBezTo>
                  <a:cubicBezTo>
                    <a:pt x="5622" y="628"/>
                    <a:pt x="5653" y="80"/>
                    <a:pt x="5074" y="3"/>
                  </a:cubicBezTo>
                  <a:cubicBezTo>
                    <a:pt x="5054" y="1"/>
                    <a:pt x="5033" y="0"/>
                    <a:pt x="5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3"/>
            <p:cNvSpPr/>
            <p:nvPr/>
          </p:nvSpPr>
          <p:spPr>
            <a:xfrm>
              <a:off x="891760" y="4290981"/>
              <a:ext cx="238049" cy="223589"/>
            </a:xfrm>
            <a:custGeom>
              <a:avLst/>
              <a:gdLst/>
              <a:ahLst/>
              <a:cxnLst/>
              <a:rect l="l" t="t" r="r" b="b"/>
              <a:pathLst>
                <a:path w="4099" h="3850" extrusionOk="0">
                  <a:moveTo>
                    <a:pt x="724" y="0"/>
                  </a:moveTo>
                  <a:cubicBezTo>
                    <a:pt x="678" y="0"/>
                    <a:pt x="631" y="23"/>
                    <a:pt x="595" y="60"/>
                  </a:cubicBezTo>
                  <a:cubicBezTo>
                    <a:pt x="564" y="60"/>
                    <a:pt x="518" y="90"/>
                    <a:pt x="503" y="121"/>
                  </a:cubicBezTo>
                  <a:cubicBezTo>
                    <a:pt x="381" y="273"/>
                    <a:pt x="275" y="441"/>
                    <a:pt x="183" y="623"/>
                  </a:cubicBezTo>
                  <a:cubicBezTo>
                    <a:pt x="92" y="776"/>
                    <a:pt x="0" y="959"/>
                    <a:pt x="46" y="1157"/>
                  </a:cubicBezTo>
                  <a:cubicBezTo>
                    <a:pt x="92" y="1309"/>
                    <a:pt x="214" y="1461"/>
                    <a:pt x="320" y="1583"/>
                  </a:cubicBezTo>
                  <a:cubicBezTo>
                    <a:pt x="442" y="1751"/>
                    <a:pt x="610" y="1903"/>
                    <a:pt x="762" y="2056"/>
                  </a:cubicBezTo>
                  <a:cubicBezTo>
                    <a:pt x="1311" y="2619"/>
                    <a:pt x="1920" y="3153"/>
                    <a:pt x="2621" y="3518"/>
                  </a:cubicBezTo>
                  <a:cubicBezTo>
                    <a:pt x="2901" y="3678"/>
                    <a:pt x="3227" y="3849"/>
                    <a:pt x="3559" y="3849"/>
                  </a:cubicBezTo>
                  <a:cubicBezTo>
                    <a:pt x="3607" y="3849"/>
                    <a:pt x="3655" y="3846"/>
                    <a:pt x="3703" y="3838"/>
                  </a:cubicBezTo>
                  <a:cubicBezTo>
                    <a:pt x="3855" y="3808"/>
                    <a:pt x="3992" y="3731"/>
                    <a:pt x="4053" y="3579"/>
                  </a:cubicBezTo>
                  <a:cubicBezTo>
                    <a:pt x="4099" y="3412"/>
                    <a:pt x="4038" y="3213"/>
                    <a:pt x="3992" y="3046"/>
                  </a:cubicBezTo>
                  <a:cubicBezTo>
                    <a:pt x="3870" y="2680"/>
                    <a:pt x="3657" y="2345"/>
                    <a:pt x="3428" y="2040"/>
                  </a:cubicBezTo>
                  <a:cubicBezTo>
                    <a:pt x="3307" y="1903"/>
                    <a:pt x="3230" y="1812"/>
                    <a:pt x="3032" y="1766"/>
                  </a:cubicBezTo>
                  <a:cubicBezTo>
                    <a:pt x="2865" y="1736"/>
                    <a:pt x="2682" y="1690"/>
                    <a:pt x="2514" y="1629"/>
                  </a:cubicBezTo>
                  <a:cubicBezTo>
                    <a:pt x="1783" y="1339"/>
                    <a:pt x="1189" y="791"/>
                    <a:pt x="854" y="90"/>
                  </a:cubicBezTo>
                  <a:cubicBezTo>
                    <a:pt x="822" y="27"/>
                    <a:pt x="774" y="0"/>
                    <a:pt x="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3"/>
            <p:cNvSpPr/>
            <p:nvPr/>
          </p:nvSpPr>
          <p:spPr>
            <a:xfrm>
              <a:off x="982009" y="2976213"/>
              <a:ext cx="202682" cy="183924"/>
            </a:xfrm>
            <a:custGeom>
              <a:avLst/>
              <a:gdLst/>
              <a:ahLst/>
              <a:cxnLst/>
              <a:rect l="l" t="t" r="r" b="b"/>
              <a:pathLst>
                <a:path w="3490" h="3167" extrusionOk="0">
                  <a:moveTo>
                    <a:pt x="1745" y="1"/>
                  </a:moveTo>
                  <a:cubicBezTo>
                    <a:pt x="1341" y="1"/>
                    <a:pt x="937" y="157"/>
                    <a:pt x="625" y="469"/>
                  </a:cubicBezTo>
                  <a:cubicBezTo>
                    <a:pt x="0" y="1079"/>
                    <a:pt x="0" y="2084"/>
                    <a:pt x="625" y="2709"/>
                  </a:cubicBezTo>
                  <a:cubicBezTo>
                    <a:pt x="937" y="3014"/>
                    <a:pt x="1341" y="3166"/>
                    <a:pt x="1745" y="3166"/>
                  </a:cubicBezTo>
                  <a:cubicBezTo>
                    <a:pt x="2149" y="3166"/>
                    <a:pt x="2552" y="3014"/>
                    <a:pt x="2865" y="2709"/>
                  </a:cubicBezTo>
                  <a:cubicBezTo>
                    <a:pt x="3489" y="2084"/>
                    <a:pt x="3489" y="1079"/>
                    <a:pt x="2865" y="469"/>
                  </a:cubicBezTo>
                  <a:cubicBezTo>
                    <a:pt x="2552" y="157"/>
                    <a:pt x="2149" y="1"/>
                    <a:pt x="17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3"/>
            <p:cNvSpPr/>
            <p:nvPr/>
          </p:nvSpPr>
          <p:spPr>
            <a:xfrm>
              <a:off x="1417343" y="2929985"/>
              <a:ext cx="161971" cy="184098"/>
            </a:xfrm>
            <a:custGeom>
              <a:avLst/>
              <a:gdLst/>
              <a:ahLst/>
              <a:cxnLst/>
              <a:rect l="l" t="t" r="r" b="b"/>
              <a:pathLst>
                <a:path w="2789" h="3170" extrusionOk="0">
                  <a:moveTo>
                    <a:pt x="1387" y="1"/>
                  </a:moveTo>
                  <a:cubicBezTo>
                    <a:pt x="625" y="1"/>
                    <a:pt x="0" y="717"/>
                    <a:pt x="0" y="1585"/>
                  </a:cubicBezTo>
                  <a:cubicBezTo>
                    <a:pt x="0" y="2469"/>
                    <a:pt x="625" y="3170"/>
                    <a:pt x="1387" y="3170"/>
                  </a:cubicBezTo>
                  <a:cubicBezTo>
                    <a:pt x="2164" y="3170"/>
                    <a:pt x="2789" y="2469"/>
                    <a:pt x="2789" y="1585"/>
                  </a:cubicBezTo>
                  <a:cubicBezTo>
                    <a:pt x="2789" y="717"/>
                    <a:pt x="2164" y="1"/>
                    <a:pt x="13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3"/>
            <p:cNvSpPr/>
            <p:nvPr/>
          </p:nvSpPr>
          <p:spPr>
            <a:xfrm>
              <a:off x="1013835" y="2865056"/>
              <a:ext cx="109820" cy="102909"/>
            </a:xfrm>
            <a:custGeom>
              <a:avLst/>
              <a:gdLst/>
              <a:ahLst/>
              <a:cxnLst/>
              <a:rect l="l" t="t" r="r" b="b"/>
              <a:pathLst>
                <a:path w="1891" h="1772" extrusionOk="0">
                  <a:moveTo>
                    <a:pt x="427" y="631"/>
                  </a:moveTo>
                  <a:lnTo>
                    <a:pt x="427" y="631"/>
                  </a:lnTo>
                  <a:cubicBezTo>
                    <a:pt x="397" y="723"/>
                    <a:pt x="397" y="814"/>
                    <a:pt x="412" y="906"/>
                  </a:cubicBezTo>
                  <a:cubicBezTo>
                    <a:pt x="397" y="845"/>
                    <a:pt x="382" y="784"/>
                    <a:pt x="382" y="708"/>
                  </a:cubicBezTo>
                  <a:cubicBezTo>
                    <a:pt x="397" y="708"/>
                    <a:pt x="397" y="692"/>
                    <a:pt x="397" y="692"/>
                  </a:cubicBezTo>
                  <a:cubicBezTo>
                    <a:pt x="412" y="662"/>
                    <a:pt x="412" y="647"/>
                    <a:pt x="427" y="631"/>
                  </a:cubicBezTo>
                  <a:close/>
                  <a:moveTo>
                    <a:pt x="504" y="1088"/>
                  </a:moveTo>
                  <a:cubicBezTo>
                    <a:pt x="519" y="1119"/>
                    <a:pt x="549" y="1134"/>
                    <a:pt x="580" y="1165"/>
                  </a:cubicBezTo>
                  <a:cubicBezTo>
                    <a:pt x="580" y="1165"/>
                    <a:pt x="580" y="1180"/>
                    <a:pt x="580" y="1180"/>
                  </a:cubicBezTo>
                  <a:cubicBezTo>
                    <a:pt x="549" y="1149"/>
                    <a:pt x="519" y="1119"/>
                    <a:pt x="504" y="1088"/>
                  </a:cubicBezTo>
                  <a:close/>
                  <a:moveTo>
                    <a:pt x="830" y="1"/>
                  </a:moveTo>
                  <a:cubicBezTo>
                    <a:pt x="818" y="1"/>
                    <a:pt x="805" y="3"/>
                    <a:pt x="793" y="7"/>
                  </a:cubicBezTo>
                  <a:lnTo>
                    <a:pt x="747" y="7"/>
                  </a:lnTo>
                  <a:cubicBezTo>
                    <a:pt x="729" y="5"/>
                    <a:pt x="711" y="4"/>
                    <a:pt x="693" y="4"/>
                  </a:cubicBezTo>
                  <a:cubicBezTo>
                    <a:pt x="342" y="4"/>
                    <a:pt x="105" y="283"/>
                    <a:pt x="62" y="616"/>
                  </a:cubicBezTo>
                  <a:cubicBezTo>
                    <a:pt x="47" y="677"/>
                    <a:pt x="31" y="723"/>
                    <a:pt x="16" y="784"/>
                  </a:cubicBezTo>
                  <a:cubicBezTo>
                    <a:pt x="1" y="1012"/>
                    <a:pt x="77" y="1241"/>
                    <a:pt x="229" y="1408"/>
                  </a:cubicBezTo>
                  <a:cubicBezTo>
                    <a:pt x="290" y="1500"/>
                    <a:pt x="382" y="1591"/>
                    <a:pt x="488" y="1652"/>
                  </a:cubicBezTo>
                  <a:cubicBezTo>
                    <a:pt x="620" y="1734"/>
                    <a:pt x="770" y="1771"/>
                    <a:pt x="920" y="1771"/>
                  </a:cubicBezTo>
                  <a:cubicBezTo>
                    <a:pt x="1134" y="1771"/>
                    <a:pt x="1348" y="1695"/>
                    <a:pt x="1509" y="1561"/>
                  </a:cubicBezTo>
                  <a:cubicBezTo>
                    <a:pt x="1814" y="1317"/>
                    <a:pt x="1890" y="906"/>
                    <a:pt x="1738" y="570"/>
                  </a:cubicBezTo>
                  <a:cubicBezTo>
                    <a:pt x="1585" y="220"/>
                    <a:pt x="1265" y="83"/>
                    <a:pt x="915" y="37"/>
                  </a:cubicBezTo>
                  <a:cubicBezTo>
                    <a:pt x="893" y="15"/>
                    <a:pt x="862" y="1"/>
                    <a:pt x="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3"/>
            <p:cNvSpPr/>
            <p:nvPr/>
          </p:nvSpPr>
          <p:spPr>
            <a:xfrm>
              <a:off x="1447890" y="2825042"/>
              <a:ext cx="114640" cy="92688"/>
            </a:xfrm>
            <a:custGeom>
              <a:avLst/>
              <a:gdLst/>
              <a:ahLst/>
              <a:cxnLst/>
              <a:rect l="l" t="t" r="r" b="b"/>
              <a:pathLst>
                <a:path w="1974" h="1596" extrusionOk="0">
                  <a:moveTo>
                    <a:pt x="998" y="863"/>
                  </a:moveTo>
                  <a:cubicBezTo>
                    <a:pt x="1029" y="894"/>
                    <a:pt x="1074" y="924"/>
                    <a:pt x="1135" y="924"/>
                  </a:cubicBezTo>
                  <a:cubicBezTo>
                    <a:pt x="1089" y="924"/>
                    <a:pt x="1044" y="924"/>
                    <a:pt x="1013" y="909"/>
                  </a:cubicBezTo>
                  <a:cubicBezTo>
                    <a:pt x="998" y="894"/>
                    <a:pt x="998" y="879"/>
                    <a:pt x="998" y="863"/>
                  </a:cubicBezTo>
                  <a:close/>
                  <a:moveTo>
                    <a:pt x="1030" y="0"/>
                  </a:moveTo>
                  <a:cubicBezTo>
                    <a:pt x="849" y="0"/>
                    <a:pt x="668" y="61"/>
                    <a:pt x="526" y="193"/>
                  </a:cubicBezTo>
                  <a:cubicBezTo>
                    <a:pt x="1" y="658"/>
                    <a:pt x="450" y="1595"/>
                    <a:pt x="1119" y="1595"/>
                  </a:cubicBezTo>
                  <a:cubicBezTo>
                    <a:pt x="1129" y="1595"/>
                    <a:pt x="1140" y="1595"/>
                    <a:pt x="1150" y="1595"/>
                  </a:cubicBezTo>
                  <a:cubicBezTo>
                    <a:pt x="1684" y="1549"/>
                    <a:pt x="1973" y="1016"/>
                    <a:pt x="1790" y="574"/>
                  </a:cubicBezTo>
                  <a:cubicBezTo>
                    <a:pt x="1711" y="215"/>
                    <a:pt x="1371" y="0"/>
                    <a:pt x="10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3"/>
            <p:cNvSpPr/>
            <p:nvPr/>
          </p:nvSpPr>
          <p:spPr>
            <a:xfrm>
              <a:off x="1324248" y="2861398"/>
              <a:ext cx="68354" cy="128578"/>
            </a:xfrm>
            <a:custGeom>
              <a:avLst/>
              <a:gdLst/>
              <a:ahLst/>
              <a:cxnLst/>
              <a:rect l="l" t="t" r="r" b="b"/>
              <a:pathLst>
                <a:path w="1177" h="2214" extrusionOk="0">
                  <a:moveTo>
                    <a:pt x="243" y="1"/>
                  </a:moveTo>
                  <a:cubicBezTo>
                    <a:pt x="98" y="1"/>
                    <a:pt x="1" y="223"/>
                    <a:pt x="156" y="313"/>
                  </a:cubicBezTo>
                  <a:cubicBezTo>
                    <a:pt x="446" y="496"/>
                    <a:pt x="735" y="755"/>
                    <a:pt x="811" y="1106"/>
                  </a:cubicBezTo>
                  <a:cubicBezTo>
                    <a:pt x="842" y="1258"/>
                    <a:pt x="826" y="1410"/>
                    <a:pt x="781" y="1548"/>
                  </a:cubicBezTo>
                  <a:cubicBezTo>
                    <a:pt x="750" y="1624"/>
                    <a:pt x="720" y="1700"/>
                    <a:pt x="659" y="1761"/>
                  </a:cubicBezTo>
                  <a:cubicBezTo>
                    <a:pt x="644" y="1776"/>
                    <a:pt x="613" y="1807"/>
                    <a:pt x="583" y="1837"/>
                  </a:cubicBezTo>
                  <a:cubicBezTo>
                    <a:pt x="567" y="1837"/>
                    <a:pt x="552" y="1852"/>
                    <a:pt x="552" y="1852"/>
                  </a:cubicBezTo>
                  <a:cubicBezTo>
                    <a:pt x="537" y="1868"/>
                    <a:pt x="522" y="1868"/>
                    <a:pt x="522" y="1868"/>
                  </a:cubicBezTo>
                  <a:cubicBezTo>
                    <a:pt x="496" y="1848"/>
                    <a:pt x="468" y="1839"/>
                    <a:pt x="441" y="1839"/>
                  </a:cubicBezTo>
                  <a:cubicBezTo>
                    <a:pt x="322" y="1839"/>
                    <a:pt x="209" y="2003"/>
                    <a:pt x="308" y="2127"/>
                  </a:cubicBezTo>
                  <a:cubicBezTo>
                    <a:pt x="361" y="2188"/>
                    <a:pt x="425" y="2213"/>
                    <a:pt x="493" y="2213"/>
                  </a:cubicBezTo>
                  <a:cubicBezTo>
                    <a:pt x="642" y="2213"/>
                    <a:pt x="808" y="2094"/>
                    <a:pt x="903" y="1989"/>
                  </a:cubicBezTo>
                  <a:cubicBezTo>
                    <a:pt x="1070" y="1807"/>
                    <a:pt x="1146" y="1563"/>
                    <a:pt x="1162" y="1304"/>
                  </a:cubicBezTo>
                  <a:cubicBezTo>
                    <a:pt x="1177" y="755"/>
                    <a:pt x="765" y="298"/>
                    <a:pt x="324" y="24"/>
                  </a:cubicBezTo>
                  <a:cubicBezTo>
                    <a:pt x="296" y="8"/>
                    <a:pt x="269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3"/>
            <p:cNvSpPr/>
            <p:nvPr/>
          </p:nvSpPr>
          <p:spPr>
            <a:xfrm>
              <a:off x="1244220" y="3015297"/>
              <a:ext cx="174283" cy="59178"/>
            </a:xfrm>
            <a:custGeom>
              <a:avLst/>
              <a:gdLst/>
              <a:ahLst/>
              <a:cxnLst/>
              <a:rect l="l" t="t" r="r" b="b"/>
              <a:pathLst>
                <a:path w="3001" h="1019" extrusionOk="0">
                  <a:moveTo>
                    <a:pt x="547" y="0"/>
                  </a:moveTo>
                  <a:cubicBezTo>
                    <a:pt x="490" y="0"/>
                    <a:pt x="431" y="31"/>
                    <a:pt x="391" y="86"/>
                  </a:cubicBezTo>
                  <a:cubicBezTo>
                    <a:pt x="285" y="223"/>
                    <a:pt x="193" y="360"/>
                    <a:pt x="87" y="497"/>
                  </a:cubicBezTo>
                  <a:cubicBezTo>
                    <a:pt x="0" y="616"/>
                    <a:pt x="120" y="734"/>
                    <a:pt x="240" y="734"/>
                  </a:cubicBezTo>
                  <a:cubicBezTo>
                    <a:pt x="290" y="734"/>
                    <a:pt x="340" y="714"/>
                    <a:pt x="376" y="665"/>
                  </a:cubicBezTo>
                  <a:cubicBezTo>
                    <a:pt x="422" y="589"/>
                    <a:pt x="483" y="513"/>
                    <a:pt x="528" y="452"/>
                  </a:cubicBezTo>
                  <a:cubicBezTo>
                    <a:pt x="742" y="711"/>
                    <a:pt x="1062" y="909"/>
                    <a:pt x="1397" y="970"/>
                  </a:cubicBezTo>
                  <a:cubicBezTo>
                    <a:pt x="1532" y="1003"/>
                    <a:pt x="1667" y="1018"/>
                    <a:pt x="1803" y="1018"/>
                  </a:cubicBezTo>
                  <a:cubicBezTo>
                    <a:pt x="2158" y="1018"/>
                    <a:pt x="2509" y="915"/>
                    <a:pt x="2829" y="772"/>
                  </a:cubicBezTo>
                  <a:cubicBezTo>
                    <a:pt x="3001" y="692"/>
                    <a:pt x="2898" y="464"/>
                    <a:pt x="2738" y="464"/>
                  </a:cubicBezTo>
                  <a:cubicBezTo>
                    <a:pt x="2714" y="464"/>
                    <a:pt x="2688" y="470"/>
                    <a:pt x="2662" y="482"/>
                  </a:cubicBezTo>
                  <a:cubicBezTo>
                    <a:pt x="2398" y="605"/>
                    <a:pt x="2090" y="681"/>
                    <a:pt x="1790" y="681"/>
                  </a:cubicBezTo>
                  <a:cubicBezTo>
                    <a:pt x="1344" y="681"/>
                    <a:pt x="917" y="514"/>
                    <a:pt x="681" y="86"/>
                  </a:cubicBezTo>
                  <a:cubicBezTo>
                    <a:pt x="651" y="27"/>
                    <a:pt x="601" y="0"/>
                    <a:pt x="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3"/>
            <p:cNvSpPr/>
            <p:nvPr/>
          </p:nvSpPr>
          <p:spPr>
            <a:xfrm>
              <a:off x="1251537" y="2498891"/>
              <a:ext cx="103025" cy="121609"/>
            </a:xfrm>
            <a:custGeom>
              <a:avLst/>
              <a:gdLst/>
              <a:ahLst/>
              <a:cxnLst/>
              <a:rect l="l" t="t" r="r" b="b"/>
              <a:pathLst>
                <a:path w="1774" h="2094" extrusionOk="0">
                  <a:moveTo>
                    <a:pt x="1302" y="0"/>
                  </a:moveTo>
                  <a:cubicBezTo>
                    <a:pt x="1201" y="0"/>
                    <a:pt x="1097" y="81"/>
                    <a:pt x="1134" y="202"/>
                  </a:cubicBezTo>
                  <a:cubicBezTo>
                    <a:pt x="1393" y="918"/>
                    <a:pt x="951" y="1649"/>
                    <a:pt x="204" y="1771"/>
                  </a:cubicBezTo>
                  <a:cubicBezTo>
                    <a:pt x="1" y="1800"/>
                    <a:pt x="75" y="2093"/>
                    <a:pt x="254" y="2093"/>
                  </a:cubicBezTo>
                  <a:cubicBezTo>
                    <a:pt x="263" y="2093"/>
                    <a:pt x="272" y="2093"/>
                    <a:pt x="281" y="2091"/>
                  </a:cubicBezTo>
                  <a:cubicBezTo>
                    <a:pt x="1210" y="1954"/>
                    <a:pt x="1774" y="994"/>
                    <a:pt x="1454" y="111"/>
                  </a:cubicBezTo>
                  <a:cubicBezTo>
                    <a:pt x="1430" y="33"/>
                    <a:pt x="1367" y="0"/>
                    <a:pt x="1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3"/>
            <p:cNvSpPr/>
            <p:nvPr/>
          </p:nvSpPr>
          <p:spPr>
            <a:xfrm>
              <a:off x="1000710" y="2512190"/>
              <a:ext cx="137057" cy="85196"/>
            </a:xfrm>
            <a:custGeom>
              <a:avLst/>
              <a:gdLst/>
              <a:ahLst/>
              <a:cxnLst/>
              <a:rect l="l" t="t" r="r" b="b"/>
              <a:pathLst>
                <a:path w="2360" h="1467" extrusionOk="0">
                  <a:moveTo>
                    <a:pt x="232" y="1"/>
                  </a:moveTo>
                  <a:cubicBezTo>
                    <a:pt x="117" y="1"/>
                    <a:pt x="0" y="120"/>
                    <a:pt x="75" y="247"/>
                  </a:cubicBezTo>
                  <a:cubicBezTo>
                    <a:pt x="532" y="963"/>
                    <a:pt x="1293" y="1420"/>
                    <a:pt x="2147" y="1466"/>
                  </a:cubicBezTo>
                  <a:cubicBezTo>
                    <a:pt x="2151" y="1467"/>
                    <a:pt x="2156" y="1467"/>
                    <a:pt x="2161" y="1467"/>
                  </a:cubicBezTo>
                  <a:cubicBezTo>
                    <a:pt x="2360" y="1467"/>
                    <a:pt x="2355" y="1146"/>
                    <a:pt x="2147" y="1131"/>
                  </a:cubicBezTo>
                  <a:cubicBezTo>
                    <a:pt x="1415" y="1085"/>
                    <a:pt x="745" y="689"/>
                    <a:pt x="364" y="80"/>
                  </a:cubicBezTo>
                  <a:cubicBezTo>
                    <a:pt x="331" y="24"/>
                    <a:pt x="282" y="1"/>
                    <a:pt x="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3"/>
            <p:cNvSpPr/>
            <p:nvPr/>
          </p:nvSpPr>
          <p:spPr>
            <a:xfrm>
              <a:off x="893735" y="2570033"/>
              <a:ext cx="193506" cy="65799"/>
            </a:xfrm>
            <a:custGeom>
              <a:avLst/>
              <a:gdLst/>
              <a:ahLst/>
              <a:cxnLst/>
              <a:rect l="l" t="t" r="r" b="b"/>
              <a:pathLst>
                <a:path w="3332" h="1133" extrusionOk="0">
                  <a:moveTo>
                    <a:pt x="234" y="0"/>
                  </a:moveTo>
                  <a:cubicBezTo>
                    <a:pt x="113" y="0"/>
                    <a:pt x="0" y="161"/>
                    <a:pt x="103" y="287"/>
                  </a:cubicBezTo>
                  <a:cubicBezTo>
                    <a:pt x="600" y="885"/>
                    <a:pt x="1319" y="1133"/>
                    <a:pt x="2054" y="1133"/>
                  </a:cubicBezTo>
                  <a:cubicBezTo>
                    <a:pt x="2424" y="1133"/>
                    <a:pt x="2799" y="1070"/>
                    <a:pt x="3151" y="958"/>
                  </a:cubicBezTo>
                  <a:cubicBezTo>
                    <a:pt x="3332" y="902"/>
                    <a:pt x="3284" y="630"/>
                    <a:pt x="3111" y="630"/>
                  </a:cubicBezTo>
                  <a:cubicBezTo>
                    <a:pt x="3095" y="630"/>
                    <a:pt x="3078" y="633"/>
                    <a:pt x="3059" y="638"/>
                  </a:cubicBezTo>
                  <a:cubicBezTo>
                    <a:pt x="2733" y="738"/>
                    <a:pt x="2388" y="796"/>
                    <a:pt x="2049" y="796"/>
                  </a:cubicBezTo>
                  <a:cubicBezTo>
                    <a:pt x="1407" y="796"/>
                    <a:pt x="786" y="587"/>
                    <a:pt x="347" y="59"/>
                  </a:cubicBezTo>
                  <a:cubicBezTo>
                    <a:pt x="313" y="18"/>
                    <a:pt x="273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3"/>
            <p:cNvSpPr/>
            <p:nvPr/>
          </p:nvSpPr>
          <p:spPr>
            <a:xfrm>
              <a:off x="778629" y="2949208"/>
              <a:ext cx="116789" cy="128462"/>
            </a:xfrm>
            <a:custGeom>
              <a:avLst/>
              <a:gdLst/>
              <a:ahLst/>
              <a:cxnLst/>
              <a:rect l="l" t="t" r="r" b="b"/>
              <a:pathLst>
                <a:path w="2011" h="2212" extrusionOk="0">
                  <a:moveTo>
                    <a:pt x="643" y="1"/>
                  </a:moveTo>
                  <a:cubicBezTo>
                    <a:pt x="493" y="1"/>
                    <a:pt x="343" y="22"/>
                    <a:pt x="196" y="66"/>
                  </a:cubicBezTo>
                  <a:cubicBezTo>
                    <a:pt x="1" y="108"/>
                    <a:pt x="61" y="393"/>
                    <a:pt x="237" y="393"/>
                  </a:cubicBezTo>
                  <a:cubicBezTo>
                    <a:pt x="253" y="393"/>
                    <a:pt x="270" y="391"/>
                    <a:pt x="288" y="386"/>
                  </a:cubicBezTo>
                  <a:cubicBezTo>
                    <a:pt x="394" y="356"/>
                    <a:pt x="501" y="340"/>
                    <a:pt x="608" y="340"/>
                  </a:cubicBezTo>
                  <a:cubicBezTo>
                    <a:pt x="440" y="691"/>
                    <a:pt x="547" y="1102"/>
                    <a:pt x="714" y="1437"/>
                  </a:cubicBezTo>
                  <a:cubicBezTo>
                    <a:pt x="821" y="1635"/>
                    <a:pt x="912" y="1849"/>
                    <a:pt x="1141" y="1879"/>
                  </a:cubicBezTo>
                  <a:cubicBezTo>
                    <a:pt x="1165" y="1883"/>
                    <a:pt x="1188" y="1884"/>
                    <a:pt x="1211" y="1884"/>
                  </a:cubicBezTo>
                  <a:cubicBezTo>
                    <a:pt x="1252" y="1884"/>
                    <a:pt x="1290" y="1880"/>
                    <a:pt x="1328" y="1880"/>
                  </a:cubicBezTo>
                  <a:cubicBezTo>
                    <a:pt x="1363" y="1880"/>
                    <a:pt x="1397" y="1883"/>
                    <a:pt x="1430" y="1894"/>
                  </a:cubicBezTo>
                  <a:cubicBezTo>
                    <a:pt x="1537" y="1940"/>
                    <a:pt x="1613" y="2016"/>
                    <a:pt x="1659" y="2123"/>
                  </a:cubicBezTo>
                  <a:cubicBezTo>
                    <a:pt x="1693" y="2186"/>
                    <a:pt x="1743" y="2212"/>
                    <a:pt x="1794" y="2212"/>
                  </a:cubicBezTo>
                  <a:cubicBezTo>
                    <a:pt x="1903" y="2212"/>
                    <a:pt x="2011" y="2091"/>
                    <a:pt x="1948" y="1955"/>
                  </a:cubicBezTo>
                  <a:cubicBezTo>
                    <a:pt x="1887" y="1803"/>
                    <a:pt x="1750" y="1681"/>
                    <a:pt x="1598" y="1605"/>
                  </a:cubicBezTo>
                  <a:cubicBezTo>
                    <a:pt x="1522" y="1574"/>
                    <a:pt x="1446" y="1559"/>
                    <a:pt x="1369" y="1544"/>
                  </a:cubicBezTo>
                  <a:cubicBezTo>
                    <a:pt x="1325" y="1544"/>
                    <a:pt x="1289" y="1548"/>
                    <a:pt x="1257" y="1548"/>
                  </a:cubicBezTo>
                  <a:cubicBezTo>
                    <a:pt x="1201" y="1548"/>
                    <a:pt x="1159" y="1536"/>
                    <a:pt x="1110" y="1468"/>
                  </a:cubicBezTo>
                  <a:cubicBezTo>
                    <a:pt x="897" y="1178"/>
                    <a:pt x="745" y="706"/>
                    <a:pt x="958" y="371"/>
                  </a:cubicBezTo>
                  <a:lnTo>
                    <a:pt x="958" y="371"/>
                  </a:lnTo>
                  <a:cubicBezTo>
                    <a:pt x="1217" y="447"/>
                    <a:pt x="1461" y="599"/>
                    <a:pt x="1644" y="813"/>
                  </a:cubicBezTo>
                  <a:cubicBezTo>
                    <a:pt x="1676" y="852"/>
                    <a:pt x="1715" y="869"/>
                    <a:pt x="1753" y="869"/>
                  </a:cubicBezTo>
                  <a:cubicBezTo>
                    <a:pt x="1875" y="869"/>
                    <a:pt x="1992" y="697"/>
                    <a:pt x="1887" y="569"/>
                  </a:cubicBezTo>
                  <a:cubicBezTo>
                    <a:pt x="1575" y="210"/>
                    <a:pt x="1113" y="1"/>
                    <a:pt x="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3"/>
            <p:cNvSpPr/>
            <p:nvPr/>
          </p:nvSpPr>
          <p:spPr>
            <a:xfrm>
              <a:off x="1441967" y="2608015"/>
              <a:ext cx="100528" cy="33451"/>
            </a:xfrm>
            <a:custGeom>
              <a:avLst/>
              <a:gdLst/>
              <a:ahLst/>
              <a:cxnLst/>
              <a:rect l="l" t="t" r="r" b="b"/>
              <a:pathLst>
                <a:path w="1731" h="576" extrusionOk="0">
                  <a:moveTo>
                    <a:pt x="225" y="0"/>
                  </a:moveTo>
                  <a:cubicBezTo>
                    <a:pt x="93" y="0"/>
                    <a:pt x="1" y="218"/>
                    <a:pt x="140" y="319"/>
                  </a:cubicBezTo>
                  <a:cubicBezTo>
                    <a:pt x="381" y="491"/>
                    <a:pt x="661" y="576"/>
                    <a:pt x="941" y="576"/>
                  </a:cubicBezTo>
                  <a:cubicBezTo>
                    <a:pt x="1157" y="576"/>
                    <a:pt x="1373" y="525"/>
                    <a:pt x="1572" y="426"/>
                  </a:cubicBezTo>
                  <a:cubicBezTo>
                    <a:pt x="1731" y="346"/>
                    <a:pt x="1626" y="119"/>
                    <a:pt x="1476" y="119"/>
                  </a:cubicBezTo>
                  <a:cubicBezTo>
                    <a:pt x="1453" y="119"/>
                    <a:pt x="1429" y="124"/>
                    <a:pt x="1405" y="136"/>
                  </a:cubicBezTo>
                  <a:cubicBezTo>
                    <a:pt x="1259" y="209"/>
                    <a:pt x="1105" y="243"/>
                    <a:pt x="953" y="243"/>
                  </a:cubicBezTo>
                  <a:cubicBezTo>
                    <a:pt x="725" y="243"/>
                    <a:pt x="500" y="167"/>
                    <a:pt x="308" y="30"/>
                  </a:cubicBezTo>
                  <a:cubicBezTo>
                    <a:pt x="280" y="9"/>
                    <a:pt x="251" y="0"/>
                    <a:pt x="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3"/>
            <p:cNvSpPr/>
            <p:nvPr/>
          </p:nvSpPr>
          <p:spPr>
            <a:xfrm>
              <a:off x="1029980" y="3333492"/>
              <a:ext cx="553861" cy="444680"/>
            </a:xfrm>
            <a:custGeom>
              <a:avLst/>
              <a:gdLst/>
              <a:ahLst/>
              <a:cxnLst/>
              <a:rect l="l" t="t" r="r" b="b"/>
              <a:pathLst>
                <a:path w="9537" h="7657" extrusionOk="0">
                  <a:moveTo>
                    <a:pt x="6019" y="1"/>
                  </a:moveTo>
                  <a:cubicBezTo>
                    <a:pt x="5923" y="1"/>
                    <a:pt x="5814" y="85"/>
                    <a:pt x="5832" y="214"/>
                  </a:cubicBezTo>
                  <a:cubicBezTo>
                    <a:pt x="5985" y="1067"/>
                    <a:pt x="6290" y="1890"/>
                    <a:pt x="6731" y="2636"/>
                  </a:cubicBezTo>
                  <a:cubicBezTo>
                    <a:pt x="6564" y="3048"/>
                    <a:pt x="6381" y="3459"/>
                    <a:pt x="6198" y="3855"/>
                  </a:cubicBezTo>
                  <a:cubicBezTo>
                    <a:pt x="6107" y="4053"/>
                    <a:pt x="6015" y="4236"/>
                    <a:pt x="5924" y="4434"/>
                  </a:cubicBezTo>
                  <a:cubicBezTo>
                    <a:pt x="5909" y="4465"/>
                    <a:pt x="5832" y="4693"/>
                    <a:pt x="5802" y="4693"/>
                  </a:cubicBezTo>
                  <a:cubicBezTo>
                    <a:pt x="5800" y="4694"/>
                    <a:pt x="5797" y="4694"/>
                    <a:pt x="5795" y="4694"/>
                  </a:cubicBezTo>
                  <a:cubicBezTo>
                    <a:pt x="5744" y="4694"/>
                    <a:pt x="5617" y="4555"/>
                    <a:pt x="5573" y="4526"/>
                  </a:cubicBezTo>
                  <a:cubicBezTo>
                    <a:pt x="4918" y="3977"/>
                    <a:pt x="4233" y="3489"/>
                    <a:pt x="3517" y="3017"/>
                  </a:cubicBezTo>
                  <a:cubicBezTo>
                    <a:pt x="3484" y="3006"/>
                    <a:pt x="3460" y="2996"/>
                    <a:pt x="3432" y="2996"/>
                  </a:cubicBezTo>
                  <a:cubicBezTo>
                    <a:pt x="3420" y="2996"/>
                    <a:pt x="3408" y="2997"/>
                    <a:pt x="3395" y="3002"/>
                  </a:cubicBezTo>
                  <a:cubicBezTo>
                    <a:pt x="3395" y="2834"/>
                    <a:pt x="3380" y="2667"/>
                    <a:pt x="3364" y="2514"/>
                  </a:cubicBezTo>
                  <a:cubicBezTo>
                    <a:pt x="3288" y="1798"/>
                    <a:pt x="3105" y="1113"/>
                    <a:pt x="2831" y="458"/>
                  </a:cubicBezTo>
                  <a:cubicBezTo>
                    <a:pt x="2800" y="377"/>
                    <a:pt x="2729" y="342"/>
                    <a:pt x="2660" y="342"/>
                  </a:cubicBezTo>
                  <a:cubicBezTo>
                    <a:pt x="2560" y="342"/>
                    <a:pt x="2466" y="416"/>
                    <a:pt x="2511" y="534"/>
                  </a:cubicBezTo>
                  <a:cubicBezTo>
                    <a:pt x="2953" y="1615"/>
                    <a:pt x="3197" y="2819"/>
                    <a:pt x="3014" y="3992"/>
                  </a:cubicBezTo>
                  <a:cubicBezTo>
                    <a:pt x="2846" y="4998"/>
                    <a:pt x="2374" y="5927"/>
                    <a:pt x="1612" y="6582"/>
                  </a:cubicBezTo>
                  <a:cubicBezTo>
                    <a:pt x="1201" y="6948"/>
                    <a:pt x="713" y="7207"/>
                    <a:pt x="195" y="7329"/>
                  </a:cubicBezTo>
                  <a:cubicBezTo>
                    <a:pt x="0" y="7385"/>
                    <a:pt x="60" y="7657"/>
                    <a:pt x="223" y="7657"/>
                  </a:cubicBezTo>
                  <a:cubicBezTo>
                    <a:pt x="238" y="7657"/>
                    <a:pt x="254" y="7654"/>
                    <a:pt x="271" y="7649"/>
                  </a:cubicBezTo>
                  <a:cubicBezTo>
                    <a:pt x="1277" y="7405"/>
                    <a:pt x="2130" y="6719"/>
                    <a:pt x="2663" y="5851"/>
                  </a:cubicBezTo>
                  <a:cubicBezTo>
                    <a:pt x="3136" y="5104"/>
                    <a:pt x="3364" y="4221"/>
                    <a:pt x="3395" y="3337"/>
                  </a:cubicBezTo>
                  <a:cubicBezTo>
                    <a:pt x="3791" y="3596"/>
                    <a:pt x="4187" y="3870"/>
                    <a:pt x="4553" y="4145"/>
                  </a:cubicBezTo>
                  <a:cubicBezTo>
                    <a:pt x="4766" y="4297"/>
                    <a:pt x="4964" y="4465"/>
                    <a:pt x="5162" y="4617"/>
                  </a:cubicBezTo>
                  <a:cubicBezTo>
                    <a:pt x="5254" y="4693"/>
                    <a:pt x="5360" y="4769"/>
                    <a:pt x="5452" y="4845"/>
                  </a:cubicBezTo>
                  <a:cubicBezTo>
                    <a:pt x="5528" y="4922"/>
                    <a:pt x="5604" y="4998"/>
                    <a:pt x="5711" y="5028"/>
                  </a:cubicBezTo>
                  <a:cubicBezTo>
                    <a:pt x="5743" y="5041"/>
                    <a:pt x="5773" y="5046"/>
                    <a:pt x="5802" y="5046"/>
                  </a:cubicBezTo>
                  <a:cubicBezTo>
                    <a:pt x="5951" y="5046"/>
                    <a:pt x="6058" y="4897"/>
                    <a:pt x="6122" y="4769"/>
                  </a:cubicBezTo>
                  <a:cubicBezTo>
                    <a:pt x="6244" y="4541"/>
                    <a:pt x="6351" y="4312"/>
                    <a:pt x="6457" y="4084"/>
                  </a:cubicBezTo>
                  <a:cubicBezTo>
                    <a:pt x="6625" y="3718"/>
                    <a:pt x="6792" y="3352"/>
                    <a:pt x="6945" y="2987"/>
                  </a:cubicBezTo>
                  <a:cubicBezTo>
                    <a:pt x="7524" y="3870"/>
                    <a:pt x="8301" y="4617"/>
                    <a:pt x="9215" y="5181"/>
                  </a:cubicBezTo>
                  <a:cubicBezTo>
                    <a:pt x="9244" y="5197"/>
                    <a:pt x="9272" y="5205"/>
                    <a:pt x="9299" y="5205"/>
                  </a:cubicBezTo>
                  <a:cubicBezTo>
                    <a:pt x="9442" y="5205"/>
                    <a:pt x="9537" y="4994"/>
                    <a:pt x="9382" y="4891"/>
                  </a:cubicBezTo>
                  <a:cubicBezTo>
                    <a:pt x="7691" y="3855"/>
                    <a:pt x="6488" y="2088"/>
                    <a:pt x="6152" y="122"/>
                  </a:cubicBezTo>
                  <a:cubicBezTo>
                    <a:pt x="6140" y="38"/>
                    <a:pt x="6083" y="1"/>
                    <a:pt x="60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3"/>
            <p:cNvSpPr/>
            <p:nvPr/>
          </p:nvSpPr>
          <p:spPr>
            <a:xfrm>
              <a:off x="958663" y="3883408"/>
              <a:ext cx="100702" cy="261105"/>
            </a:xfrm>
            <a:custGeom>
              <a:avLst/>
              <a:gdLst/>
              <a:ahLst/>
              <a:cxnLst/>
              <a:rect l="l" t="t" r="r" b="b"/>
              <a:pathLst>
                <a:path w="1734" h="4496" extrusionOk="0">
                  <a:moveTo>
                    <a:pt x="1535" y="0"/>
                  </a:moveTo>
                  <a:cubicBezTo>
                    <a:pt x="1468" y="0"/>
                    <a:pt x="1402" y="35"/>
                    <a:pt x="1377" y="115"/>
                  </a:cubicBezTo>
                  <a:cubicBezTo>
                    <a:pt x="920" y="1501"/>
                    <a:pt x="479" y="2903"/>
                    <a:pt x="37" y="4289"/>
                  </a:cubicBezTo>
                  <a:cubicBezTo>
                    <a:pt x="0" y="4417"/>
                    <a:pt x="100" y="4496"/>
                    <a:pt x="199" y="4496"/>
                  </a:cubicBezTo>
                  <a:cubicBezTo>
                    <a:pt x="266" y="4496"/>
                    <a:pt x="332" y="4460"/>
                    <a:pt x="357" y="4381"/>
                  </a:cubicBezTo>
                  <a:cubicBezTo>
                    <a:pt x="799" y="2994"/>
                    <a:pt x="1256" y="1593"/>
                    <a:pt x="1697" y="206"/>
                  </a:cubicBezTo>
                  <a:cubicBezTo>
                    <a:pt x="1734" y="79"/>
                    <a:pt x="1634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3"/>
            <p:cNvSpPr/>
            <p:nvPr/>
          </p:nvSpPr>
          <p:spPr>
            <a:xfrm>
              <a:off x="1052048" y="3893107"/>
              <a:ext cx="79389" cy="271268"/>
            </a:xfrm>
            <a:custGeom>
              <a:avLst/>
              <a:gdLst/>
              <a:ahLst/>
              <a:cxnLst/>
              <a:rect l="l" t="t" r="r" b="b"/>
              <a:pathLst>
                <a:path w="1367" h="4671" extrusionOk="0">
                  <a:moveTo>
                    <a:pt x="1165" y="1"/>
                  </a:moveTo>
                  <a:cubicBezTo>
                    <a:pt x="1100" y="1"/>
                    <a:pt x="1037" y="36"/>
                    <a:pt x="1019" y="115"/>
                  </a:cubicBezTo>
                  <a:cubicBezTo>
                    <a:pt x="684" y="1563"/>
                    <a:pt x="364" y="3010"/>
                    <a:pt x="28" y="4458"/>
                  </a:cubicBezTo>
                  <a:cubicBezTo>
                    <a:pt x="1" y="4586"/>
                    <a:pt x="106" y="4670"/>
                    <a:pt x="204" y="4670"/>
                  </a:cubicBezTo>
                  <a:cubicBezTo>
                    <a:pt x="269" y="4670"/>
                    <a:pt x="330" y="4634"/>
                    <a:pt x="348" y="4549"/>
                  </a:cubicBezTo>
                  <a:cubicBezTo>
                    <a:pt x="684" y="3102"/>
                    <a:pt x="1004" y="1654"/>
                    <a:pt x="1339" y="207"/>
                  </a:cubicBezTo>
                  <a:cubicBezTo>
                    <a:pt x="1366" y="79"/>
                    <a:pt x="1262" y="1"/>
                    <a:pt x="1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3"/>
            <p:cNvSpPr/>
            <p:nvPr/>
          </p:nvSpPr>
          <p:spPr>
            <a:xfrm>
              <a:off x="1199676" y="3904664"/>
              <a:ext cx="29270" cy="289504"/>
            </a:xfrm>
            <a:custGeom>
              <a:avLst/>
              <a:gdLst/>
              <a:ahLst/>
              <a:cxnLst/>
              <a:rect l="l" t="t" r="r" b="b"/>
              <a:pathLst>
                <a:path w="504" h="4985" extrusionOk="0">
                  <a:moveTo>
                    <a:pt x="183" y="0"/>
                  </a:moveTo>
                  <a:cubicBezTo>
                    <a:pt x="99" y="0"/>
                    <a:pt x="16" y="54"/>
                    <a:pt x="16" y="160"/>
                  </a:cubicBezTo>
                  <a:cubicBezTo>
                    <a:pt x="0" y="1044"/>
                    <a:pt x="0" y="1928"/>
                    <a:pt x="16" y="2811"/>
                  </a:cubicBezTo>
                  <a:cubicBezTo>
                    <a:pt x="16" y="3238"/>
                    <a:pt x="16" y="3664"/>
                    <a:pt x="31" y="4091"/>
                  </a:cubicBezTo>
                  <a:cubicBezTo>
                    <a:pt x="31" y="4304"/>
                    <a:pt x="16" y="4533"/>
                    <a:pt x="46" y="4746"/>
                  </a:cubicBezTo>
                  <a:cubicBezTo>
                    <a:pt x="72" y="4876"/>
                    <a:pt x="154" y="4984"/>
                    <a:pt x="272" y="4984"/>
                  </a:cubicBezTo>
                  <a:cubicBezTo>
                    <a:pt x="292" y="4984"/>
                    <a:pt x="314" y="4981"/>
                    <a:pt x="336" y="4975"/>
                  </a:cubicBezTo>
                  <a:cubicBezTo>
                    <a:pt x="503" y="4929"/>
                    <a:pt x="473" y="4716"/>
                    <a:pt x="366" y="4655"/>
                  </a:cubicBezTo>
                  <a:cubicBezTo>
                    <a:pt x="366" y="4609"/>
                    <a:pt x="366" y="4441"/>
                    <a:pt x="366" y="4426"/>
                  </a:cubicBezTo>
                  <a:cubicBezTo>
                    <a:pt x="366" y="4335"/>
                    <a:pt x="366" y="4243"/>
                    <a:pt x="366" y="4167"/>
                  </a:cubicBezTo>
                  <a:cubicBezTo>
                    <a:pt x="366" y="3969"/>
                    <a:pt x="351" y="3786"/>
                    <a:pt x="351" y="3604"/>
                  </a:cubicBezTo>
                  <a:cubicBezTo>
                    <a:pt x="351" y="3207"/>
                    <a:pt x="336" y="2826"/>
                    <a:pt x="336" y="2446"/>
                  </a:cubicBezTo>
                  <a:cubicBezTo>
                    <a:pt x="336" y="1684"/>
                    <a:pt x="336" y="922"/>
                    <a:pt x="351" y="160"/>
                  </a:cubicBezTo>
                  <a:cubicBezTo>
                    <a:pt x="351" y="54"/>
                    <a:pt x="267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3"/>
            <p:cNvSpPr/>
            <p:nvPr/>
          </p:nvSpPr>
          <p:spPr>
            <a:xfrm>
              <a:off x="1279762" y="3899321"/>
              <a:ext cx="45821" cy="273011"/>
            </a:xfrm>
            <a:custGeom>
              <a:avLst/>
              <a:gdLst/>
              <a:ahLst/>
              <a:cxnLst/>
              <a:rect l="l" t="t" r="r" b="b"/>
              <a:pathLst>
                <a:path w="789" h="4701" extrusionOk="0">
                  <a:moveTo>
                    <a:pt x="164" y="1"/>
                  </a:moveTo>
                  <a:cubicBezTo>
                    <a:pt x="80" y="1"/>
                    <a:pt x="0" y="54"/>
                    <a:pt x="8" y="161"/>
                  </a:cubicBezTo>
                  <a:cubicBezTo>
                    <a:pt x="69" y="1639"/>
                    <a:pt x="221" y="3117"/>
                    <a:pt x="450" y="4579"/>
                  </a:cubicBezTo>
                  <a:cubicBezTo>
                    <a:pt x="462" y="4664"/>
                    <a:pt x="520" y="4701"/>
                    <a:pt x="583" y="4701"/>
                  </a:cubicBezTo>
                  <a:cubicBezTo>
                    <a:pt x="679" y="4701"/>
                    <a:pt x="788" y="4616"/>
                    <a:pt x="770" y="4488"/>
                  </a:cubicBezTo>
                  <a:cubicBezTo>
                    <a:pt x="556" y="3056"/>
                    <a:pt x="404" y="1608"/>
                    <a:pt x="343" y="161"/>
                  </a:cubicBezTo>
                  <a:cubicBezTo>
                    <a:pt x="335" y="54"/>
                    <a:pt x="248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3"/>
            <p:cNvSpPr/>
            <p:nvPr/>
          </p:nvSpPr>
          <p:spPr>
            <a:xfrm>
              <a:off x="1378200" y="3879459"/>
              <a:ext cx="83454" cy="271501"/>
            </a:xfrm>
            <a:custGeom>
              <a:avLst/>
              <a:gdLst/>
              <a:ahLst/>
              <a:cxnLst/>
              <a:rect l="l" t="t" r="r" b="b"/>
              <a:pathLst>
                <a:path w="1437" h="4675" extrusionOk="0">
                  <a:moveTo>
                    <a:pt x="206" y="0"/>
                  </a:moveTo>
                  <a:cubicBezTo>
                    <a:pt x="110" y="0"/>
                    <a:pt x="1" y="85"/>
                    <a:pt x="19" y="213"/>
                  </a:cubicBezTo>
                  <a:cubicBezTo>
                    <a:pt x="172" y="990"/>
                    <a:pt x="324" y="1767"/>
                    <a:pt x="507" y="2529"/>
                  </a:cubicBezTo>
                  <a:cubicBezTo>
                    <a:pt x="598" y="2910"/>
                    <a:pt x="705" y="3276"/>
                    <a:pt x="796" y="3657"/>
                  </a:cubicBezTo>
                  <a:cubicBezTo>
                    <a:pt x="857" y="3855"/>
                    <a:pt x="903" y="4038"/>
                    <a:pt x="964" y="4220"/>
                  </a:cubicBezTo>
                  <a:cubicBezTo>
                    <a:pt x="994" y="4373"/>
                    <a:pt x="1010" y="4571"/>
                    <a:pt x="1162" y="4647"/>
                  </a:cubicBezTo>
                  <a:cubicBezTo>
                    <a:pt x="1188" y="4666"/>
                    <a:pt x="1218" y="4675"/>
                    <a:pt x="1249" y="4675"/>
                  </a:cubicBezTo>
                  <a:cubicBezTo>
                    <a:pt x="1292" y="4675"/>
                    <a:pt x="1334" y="4658"/>
                    <a:pt x="1360" y="4632"/>
                  </a:cubicBezTo>
                  <a:cubicBezTo>
                    <a:pt x="1406" y="4586"/>
                    <a:pt x="1436" y="4540"/>
                    <a:pt x="1421" y="4479"/>
                  </a:cubicBezTo>
                  <a:cubicBezTo>
                    <a:pt x="1421" y="4418"/>
                    <a:pt x="1391" y="4342"/>
                    <a:pt x="1330" y="4327"/>
                  </a:cubicBezTo>
                  <a:cubicBezTo>
                    <a:pt x="1314" y="4266"/>
                    <a:pt x="1299" y="4175"/>
                    <a:pt x="1284" y="4159"/>
                  </a:cubicBezTo>
                  <a:lnTo>
                    <a:pt x="1208" y="3885"/>
                  </a:lnTo>
                  <a:cubicBezTo>
                    <a:pt x="1162" y="3702"/>
                    <a:pt x="1116" y="3535"/>
                    <a:pt x="1071" y="3352"/>
                  </a:cubicBezTo>
                  <a:cubicBezTo>
                    <a:pt x="964" y="3001"/>
                    <a:pt x="873" y="2636"/>
                    <a:pt x="796" y="2285"/>
                  </a:cubicBezTo>
                  <a:cubicBezTo>
                    <a:pt x="629" y="1569"/>
                    <a:pt x="476" y="853"/>
                    <a:pt x="339" y="122"/>
                  </a:cubicBezTo>
                  <a:cubicBezTo>
                    <a:pt x="327" y="37"/>
                    <a:pt x="269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3"/>
            <p:cNvSpPr/>
            <p:nvPr/>
          </p:nvSpPr>
          <p:spPr>
            <a:xfrm>
              <a:off x="1462642" y="3860875"/>
              <a:ext cx="96346" cy="262151"/>
            </a:xfrm>
            <a:custGeom>
              <a:avLst/>
              <a:gdLst/>
              <a:ahLst/>
              <a:cxnLst/>
              <a:rect l="l" t="t" r="r" b="b"/>
              <a:pathLst>
                <a:path w="1659" h="4514" extrusionOk="0">
                  <a:moveTo>
                    <a:pt x="204" y="1"/>
                  </a:moveTo>
                  <a:cubicBezTo>
                    <a:pt x="106" y="1"/>
                    <a:pt x="0" y="85"/>
                    <a:pt x="28" y="213"/>
                  </a:cubicBezTo>
                  <a:cubicBezTo>
                    <a:pt x="363" y="1630"/>
                    <a:pt x="790" y="3032"/>
                    <a:pt x="1293" y="4403"/>
                  </a:cubicBezTo>
                  <a:cubicBezTo>
                    <a:pt x="1322" y="4481"/>
                    <a:pt x="1389" y="4514"/>
                    <a:pt x="1455" y="4514"/>
                  </a:cubicBezTo>
                  <a:cubicBezTo>
                    <a:pt x="1558" y="4514"/>
                    <a:pt x="1659" y="4433"/>
                    <a:pt x="1613" y="4312"/>
                  </a:cubicBezTo>
                  <a:cubicBezTo>
                    <a:pt x="1110" y="2941"/>
                    <a:pt x="683" y="1539"/>
                    <a:pt x="348" y="122"/>
                  </a:cubicBezTo>
                  <a:cubicBezTo>
                    <a:pt x="330" y="37"/>
                    <a:pt x="268" y="1"/>
                    <a:pt x="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3"/>
            <p:cNvSpPr/>
            <p:nvPr/>
          </p:nvSpPr>
          <p:spPr>
            <a:xfrm>
              <a:off x="1534133" y="3832069"/>
              <a:ext cx="100876" cy="225796"/>
            </a:xfrm>
            <a:custGeom>
              <a:avLst/>
              <a:gdLst/>
              <a:ahLst/>
              <a:cxnLst/>
              <a:rect l="l" t="t" r="r" b="b"/>
              <a:pathLst>
                <a:path w="1737" h="3888" extrusionOk="0">
                  <a:moveTo>
                    <a:pt x="205" y="0"/>
                  </a:moveTo>
                  <a:cubicBezTo>
                    <a:pt x="103" y="0"/>
                    <a:pt x="1" y="79"/>
                    <a:pt x="46" y="207"/>
                  </a:cubicBezTo>
                  <a:cubicBezTo>
                    <a:pt x="442" y="1410"/>
                    <a:pt x="884" y="2599"/>
                    <a:pt x="1372" y="3772"/>
                  </a:cubicBezTo>
                  <a:cubicBezTo>
                    <a:pt x="1403" y="3852"/>
                    <a:pt x="1474" y="3888"/>
                    <a:pt x="1543" y="3888"/>
                  </a:cubicBezTo>
                  <a:cubicBezTo>
                    <a:pt x="1643" y="3888"/>
                    <a:pt x="1737" y="3813"/>
                    <a:pt x="1692" y="3696"/>
                  </a:cubicBezTo>
                  <a:cubicBezTo>
                    <a:pt x="1204" y="2507"/>
                    <a:pt x="762" y="1319"/>
                    <a:pt x="366" y="115"/>
                  </a:cubicBezTo>
                  <a:cubicBezTo>
                    <a:pt x="342" y="36"/>
                    <a:pt x="273" y="0"/>
                    <a:pt x="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3"/>
            <p:cNvSpPr/>
            <p:nvPr/>
          </p:nvSpPr>
          <p:spPr>
            <a:xfrm>
              <a:off x="1569442" y="2934456"/>
              <a:ext cx="221382" cy="267493"/>
            </a:xfrm>
            <a:custGeom>
              <a:avLst/>
              <a:gdLst/>
              <a:ahLst/>
              <a:cxnLst/>
              <a:rect l="l" t="t" r="r" b="b"/>
              <a:pathLst>
                <a:path w="3812" h="4606" extrusionOk="0">
                  <a:moveTo>
                    <a:pt x="3156" y="1508"/>
                  </a:moveTo>
                  <a:cubicBezTo>
                    <a:pt x="3186" y="1569"/>
                    <a:pt x="3232" y="1615"/>
                    <a:pt x="3278" y="1676"/>
                  </a:cubicBezTo>
                  <a:cubicBezTo>
                    <a:pt x="3384" y="1813"/>
                    <a:pt x="3445" y="1966"/>
                    <a:pt x="3476" y="2133"/>
                  </a:cubicBezTo>
                  <a:cubicBezTo>
                    <a:pt x="3506" y="2346"/>
                    <a:pt x="3461" y="2560"/>
                    <a:pt x="3369" y="2758"/>
                  </a:cubicBezTo>
                  <a:cubicBezTo>
                    <a:pt x="3339" y="2407"/>
                    <a:pt x="3202" y="2087"/>
                    <a:pt x="2988" y="1798"/>
                  </a:cubicBezTo>
                  <a:cubicBezTo>
                    <a:pt x="3049" y="1707"/>
                    <a:pt x="3110" y="1615"/>
                    <a:pt x="3156" y="1508"/>
                  </a:cubicBezTo>
                  <a:close/>
                  <a:moveTo>
                    <a:pt x="2745" y="2011"/>
                  </a:moveTo>
                  <a:cubicBezTo>
                    <a:pt x="2943" y="2285"/>
                    <a:pt x="3034" y="2605"/>
                    <a:pt x="3034" y="2941"/>
                  </a:cubicBezTo>
                  <a:cubicBezTo>
                    <a:pt x="3034" y="3017"/>
                    <a:pt x="3095" y="3078"/>
                    <a:pt x="3171" y="3093"/>
                  </a:cubicBezTo>
                  <a:cubicBezTo>
                    <a:pt x="3156" y="3108"/>
                    <a:pt x="3141" y="3108"/>
                    <a:pt x="3141" y="3123"/>
                  </a:cubicBezTo>
                  <a:cubicBezTo>
                    <a:pt x="3019" y="3276"/>
                    <a:pt x="2866" y="3413"/>
                    <a:pt x="2714" y="3504"/>
                  </a:cubicBezTo>
                  <a:cubicBezTo>
                    <a:pt x="2760" y="3108"/>
                    <a:pt x="2516" y="2788"/>
                    <a:pt x="2242" y="2514"/>
                  </a:cubicBezTo>
                  <a:cubicBezTo>
                    <a:pt x="2303" y="2377"/>
                    <a:pt x="2364" y="2225"/>
                    <a:pt x="2486" y="2164"/>
                  </a:cubicBezTo>
                  <a:cubicBezTo>
                    <a:pt x="2577" y="2118"/>
                    <a:pt x="2668" y="2072"/>
                    <a:pt x="2745" y="2011"/>
                  </a:cubicBezTo>
                  <a:close/>
                  <a:moveTo>
                    <a:pt x="2074" y="2803"/>
                  </a:moveTo>
                  <a:cubicBezTo>
                    <a:pt x="2257" y="3002"/>
                    <a:pt x="2440" y="3245"/>
                    <a:pt x="2364" y="3520"/>
                  </a:cubicBezTo>
                  <a:cubicBezTo>
                    <a:pt x="2348" y="3565"/>
                    <a:pt x="2364" y="3611"/>
                    <a:pt x="2379" y="3641"/>
                  </a:cubicBezTo>
                  <a:lnTo>
                    <a:pt x="2287" y="3641"/>
                  </a:lnTo>
                  <a:cubicBezTo>
                    <a:pt x="2270" y="3642"/>
                    <a:pt x="2254" y="3643"/>
                    <a:pt x="2237" y="3643"/>
                  </a:cubicBezTo>
                  <a:cubicBezTo>
                    <a:pt x="1951" y="3643"/>
                    <a:pt x="1683" y="3521"/>
                    <a:pt x="1510" y="3291"/>
                  </a:cubicBezTo>
                  <a:cubicBezTo>
                    <a:pt x="1617" y="3245"/>
                    <a:pt x="1708" y="3184"/>
                    <a:pt x="1800" y="3108"/>
                  </a:cubicBezTo>
                  <a:cubicBezTo>
                    <a:pt x="1907" y="3032"/>
                    <a:pt x="1998" y="2925"/>
                    <a:pt x="2074" y="2803"/>
                  </a:cubicBezTo>
                  <a:close/>
                  <a:moveTo>
                    <a:pt x="3128" y="1"/>
                  </a:moveTo>
                  <a:cubicBezTo>
                    <a:pt x="3031" y="1"/>
                    <a:pt x="2918" y="85"/>
                    <a:pt x="2927" y="213"/>
                  </a:cubicBezTo>
                  <a:cubicBezTo>
                    <a:pt x="2988" y="564"/>
                    <a:pt x="3019" y="945"/>
                    <a:pt x="2882" y="1295"/>
                  </a:cubicBezTo>
                  <a:cubicBezTo>
                    <a:pt x="2836" y="1432"/>
                    <a:pt x="2760" y="1569"/>
                    <a:pt x="2653" y="1676"/>
                  </a:cubicBezTo>
                  <a:cubicBezTo>
                    <a:pt x="2531" y="1783"/>
                    <a:pt x="2394" y="1813"/>
                    <a:pt x="2272" y="1889"/>
                  </a:cubicBezTo>
                  <a:cubicBezTo>
                    <a:pt x="2028" y="2057"/>
                    <a:pt x="1952" y="2407"/>
                    <a:pt x="1785" y="2636"/>
                  </a:cubicBezTo>
                  <a:cubicBezTo>
                    <a:pt x="1660" y="2829"/>
                    <a:pt x="1435" y="3023"/>
                    <a:pt x="1201" y="3023"/>
                  </a:cubicBezTo>
                  <a:cubicBezTo>
                    <a:pt x="1177" y="3023"/>
                    <a:pt x="1153" y="3021"/>
                    <a:pt x="1130" y="3017"/>
                  </a:cubicBezTo>
                  <a:cubicBezTo>
                    <a:pt x="1114" y="2925"/>
                    <a:pt x="1099" y="2834"/>
                    <a:pt x="1069" y="2758"/>
                  </a:cubicBezTo>
                  <a:cubicBezTo>
                    <a:pt x="1038" y="2682"/>
                    <a:pt x="1023" y="2605"/>
                    <a:pt x="977" y="2544"/>
                  </a:cubicBezTo>
                  <a:cubicBezTo>
                    <a:pt x="977" y="2529"/>
                    <a:pt x="962" y="2529"/>
                    <a:pt x="962" y="2529"/>
                  </a:cubicBezTo>
                  <a:cubicBezTo>
                    <a:pt x="977" y="2499"/>
                    <a:pt x="1038" y="2453"/>
                    <a:pt x="1069" y="2438"/>
                  </a:cubicBezTo>
                  <a:cubicBezTo>
                    <a:pt x="1358" y="2179"/>
                    <a:pt x="1648" y="1920"/>
                    <a:pt x="1937" y="1661"/>
                  </a:cubicBezTo>
                  <a:cubicBezTo>
                    <a:pt x="1998" y="1615"/>
                    <a:pt x="2013" y="1539"/>
                    <a:pt x="1983" y="1493"/>
                  </a:cubicBezTo>
                  <a:cubicBezTo>
                    <a:pt x="2089" y="1234"/>
                    <a:pt x="2059" y="929"/>
                    <a:pt x="1876" y="701"/>
                  </a:cubicBezTo>
                  <a:cubicBezTo>
                    <a:pt x="1672" y="429"/>
                    <a:pt x="1335" y="315"/>
                    <a:pt x="1006" y="315"/>
                  </a:cubicBezTo>
                  <a:cubicBezTo>
                    <a:pt x="965" y="315"/>
                    <a:pt x="925" y="317"/>
                    <a:pt x="886" y="320"/>
                  </a:cubicBezTo>
                  <a:cubicBezTo>
                    <a:pt x="677" y="335"/>
                    <a:pt x="673" y="656"/>
                    <a:pt x="872" y="656"/>
                  </a:cubicBezTo>
                  <a:cubicBezTo>
                    <a:pt x="876" y="656"/>
                    <a:pt x="881" y="656"/>
                    <a:pt x="886" y="655"/>
                  </a:cubicBezTo>
                  <a:cubicBezTo>
                    <a:pt x="933" y="649"/>
                    <a:pt x="980" y="646"/>
                    <a:pt x="1026" y="646"/>
                  </a:cubicBezTo>
                  <a:cubicBezTo>
                    <a:pt x="1221" y="646"/>
                    <a:pt x="1408" y="700"/>
                    <a:pt x="1556" y="823"/>
                  </a:cubicBezTo>
                  <a:cubicBezTo>
                    <a:pt x="1708" y="975"/>
                    <a:pt x="1785" y="1249"/>
                    <a:pt x="1632" y="1432"/>
                  </a:cubicBezTo>
                  <a:cubicBezTo>
                    <a:pt x="1617" y="1463"/>
                    <a:pt x="1602" y="1493"/>
                    <a:pt x="1602" y="1524"/>
                  </a:cubicBezTo>
                  <a:lnTo>
                    <a:pt x="901" y="2133"/>
                  </a:lnTo>
                  <a:cubicBezTo>
                    <a:pt x="810" y="2209"/>
                    <a:pt x="688" y="2301"/>
                    <a:pt x="642" y="2423"/>
                  </a:cubicBezTo>
                  <a:cubicBezTo>
                    <a:pt x="596" y="2560"/>
                    <a:pt x="672" y="2666"/>
                    <a:pt x="718" y="2803"/>
                  </a:cubicBezTo>
                  <a:cubicBezTo>
                    <a:pt x="749" y="2864"/>
                    <a:pt x="764" y="2941"/>
                    <a:pt x="779" y="3017"/>
                  </a:cubicBezTo>
                  <a:cubicBezTo>
                    <a:pt x="718" y="3093"/>
                    <a:pt x="703" y="3200"/>
                    <a:pt x="810" y="3261"/>
                  </a:cubicBezTo>
                  <a:cubicBezTo>
                    <a:pt x="810" y="3687"/>
                    <a:pt x="627" y="4175"/>
                    <a:pt x="200" y="4266"/>
                  </a:cubicBezTo>
                  <a:cubicBezTo>
                    <a:pt x="1" y="4323"/>
                    <a:pt x="67" y="4606"/>
                    <a:pt x="238" y="4606"/>
                  </a:cubicBezTo>
                  <a:cubicBezTo>
                    <a:pt x="251" y="4606"/>
                    <a:pt x="263" y="4604"/>
                    <a:pt x="276" y="4601"/>
                  </a:cubicBezTo>
                  <a:cubicBezTo>
                    <a:pt x="825" y="4464"/>
                    <a:pt x="1114" y="3870"/>
                    <a:pt x="1145" y="3352"/>
                  </a:cubicBezTo>
                  <a:lnTo>
                    <a:pt x="1175" y="3352"/>
                  </a:lnTo>
                  <a:cubicBezTo>
                    <a:pt x="1175" y="3382"/>
                    <a:pt x="1175" y="3413"/>
                    <a:pt x="1206" y="3428"/>
                  </a:cubicBezTo>
                  <a:cubicBezTo>
                    <a:pt x="1419" y="3748"/>
                    <a:pt x="1754" y="3946"/>
                    <a:pt x="2150" y="3977"/>
                  </a:cubicBezTo>
                  <a:cubicBezTo>
                    <a:pt x="2176" y="3978"/>
                    <a:pt x="2201" y="3979"/>
                    <a:pt x="2227" y="3979"/>
                  </a:cubicBezTo>
                  <a:cubicBezTo>
                    <a:pt x="2622" y="3979"/>
                    <a:pt x="2976" y="3760"/>
                    <a:pt x="3263" y="3474"/>
                  </a:cubicBezTo>
                  <a:cubicBezTo>
                    <a:pt x="3567" y="3169"/>
                    <a:pt x="3796" y="2758"/>
                    <a:pt x="3811" y="2316"/>
                  </a:cubicBezTo>
                  <a:cubicBezTo>
                    <a:pt x="3811" y="2118"/>
                    <a:pt x="3781" y="1905"/>
                    <a:pt x="3704" y="1722"/>
                  </a:cubicBezTo>
                  <a:cubicBezTo>
                    <a:pt x="3613" y="1539"/>
                    <a:pt x="3415" y="1387"/>
                    <a:pt x="3384" y="1188"/>
                  </a:cubicBezTo>
                  <a:cubicBezTo>
                    <a:pt x="3369" y="1128"/>
                    <a:pt x="3339" y="1097"/>
                    <a:pt x="3293" y="1067"/>
                  </a:cubicBezTo>
                  <a:cubicBezTo>
                    <a:pt x="3339" y="762"/>
                    <a:pt x="3293" y="442"/>
                    <a:pt x="3263" y="122"/>
                  </a:cubicBezTo>
                  <a:cubicBezTo>
                    <a:pt x="3250" y="37"/>
                    <a:pt x="3193" y="1"/>
                    <a:pt x="3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3"/>
            <p:cNvSpPr/>
            <p:nvPr/>
          </p:nvSpPr>
          <p:spPr>
            <a:xfrm>
              <a:off x="691748" y="3103282"/>
              <a:ext cx="238107" cy="482255"/>
            </a:xfrm>
            <a:custGeom>
              <a:avLst/>
              <a:gdLst/>
              <a:ahLst/>
              <a:cxnLst/>
              <a:rect l="l" t="t" r="r" b="b"/>
              <a:pathLst>
                <a:path w="4100" h="8304" extrusionOk="0">
                  <a:moveTo>
                    <a:pt x="1064" y="0"/>
                  </a:moveTo>
                  <a:cubicBezTo>
                    <a:pt x="906" y="0"/>
                    <a:pt x="806" y="216"/>
                    <a:pt x="976" y="308"/>
                  </a:cubicBezTo>
                  <a:cubicBezTo>
                    <a:pt x="1296" y="460"/>
                    <a:pt x="1631" y="628"/>
                    <a:pt x="1966" y="780"/>
                  </a:cubicBezTo>
                  <a:cubicBezTo>
                    <a:pt x="2027" y="811"/>
                    <a:pt x="2134" y="841"/>
                    <a:pt x="2210" y="902"/>
                  </a:cubicBezTo>
                  <a:cubicBezTo>
                    <a:pt x="1768" y="1039"/>
                    <a:pt x="1311" y="1115"/>
                    <a:pt x="854" y="1161"/>
                  </a:cubicBezTo>
                  <a:cubicBezTo>
                    <a:pt x="646" y="1176"/>
                    <a:pt x="641" y="1497"/>
                    <a:pt x="840" y="1497"/>
                  </a:cubicBezTo>
                  <a:cubicBezTo>
                    <a:pt x="845" y="1497"/>
                    <a:pt x="849" y="1497"/>
                    <a:pt x="854" y="1496"/>
                  </a:cubicBezTo>
                  <a:cubicBezTo>
                    <a:pt x="1342" y="1451"/>
                    <a:pt x="1814" y="1359"/>
                    <a:pt x="2271" y="1222"/>
                  </a:cubicBezTo>
                  <a:cubicBezTo>
                    <a:pt x="2286" y="1298"/>
                    <a:pt x="2317" y="1374"/>
                    <a:pt x="2347" y="1451"/>
                  </a:cubicBezTo>
                  <a:cubicBezTo>
                    <a:pt x="2454" y="1740"/>
                    <a:pt x="2683" y="1984"/>
                    <a:pt x="2957" y="2136"/>
                  </a:cubicBezTo>
                  <a:cubicBezTo>
                    <a:pt x="2804" y="2593"/>
                    <a:pt x="2622" y="3035"/>
                    <a:pt x="2378" y="3446"/>
                  </a:cubicBezTo>
                  <a:cubicBezTo>
                    <a:pt x="2104" y="3919"/>
                    <a:pt x="1768" y="4345"/>
                    <a:pt x="1403" y="4757"/>
                  </a:cubicBezTo>
                  <a:cubicBezTo>
                    <a:pt x="748" y="5519"/>
                    <a:pt x="62" y="6341"/>
                    <a:pt x="1" y="7393"/>
                  </a:cubicBezTo>
                  <a:cubicBezTo>
                    <a:pt x="1" y="7499"/>
                    <a:pt x="81" y="7553"/>
                    <a:pt x="163" y="7553"/>
                  </a:cubicBezTo>
                  <a:cubicBezTo>
                    <a:pt x="245" y="7553"/>
                    <a:pt x="329" y="7499"/>
                    <a:pt x="336" y="7393"/>
                  </a:cubicBezTo>
                  <a:cubicBezTo>
                    <a:pt x="397" y="6326"/>
                    <a:pt x="1189" y="5519"/>
                    <a:pt x="1845" y="4757"/>
                  </a:cubicBezTo>
                  <a:cubicBezTo>
                    <a:pt x="2332" y="4178"/>
                    <a:pt x="2728" y="3568"/>
                    <a:pt x="3033" y="2883"/>
                  </a:cubicBezTo>
                  <a:lnTo>
                    <a:pt x="3033" y="2883"/>
                  </a:lnTo>
                  <a:cubicBezTo>
                    <a:pt x="3033" y="3766"/>
                    <a:pt x="2987" y="4635"/>
                    <a:pt x="2728" y="5488"/>
                  </a:cubicBezTo>
                  <a:cubicBezTo>
                    <a:pt x="2439" y="6402"/>
                    <a:pt x="1951" y="7255"/>
                    <a:pt x="1311" y="7972"/>
                  </a:cubicBezTo>
                  <a:cubicBezTo>
                    <a:pt x="1195" y="8088"/>
                    <a:pt x="1309" y="8257"/>
                    <a:pt x="1430" y="8257"/>
                  </a:cubicBezTo>
                  <a:cubicBezTo>
                    <a:pt x="1468" y="8257"/>
                    <a:pt x="1507" y="8240"/>
                    <a:pt x="1540" y="8200"/>
                  </a:cubicBezTo>
                  <a:cubicBezTo>
                    <a:pt x="2210" y="7469"/>
                    <a:pt x="2728" y="6585"/>
                    <a:pt x="3033" y="5625"/>
                  </a:cubicBezTo>
                  <a:cubicBezTo>
                    <a:pt x="3368" y="4559"/>
                    <a:pt x="3383" y="3446"/>
                    <a:pt x="3353" y="2319"/>
                  </a:cubicBezTo>
                  <a:cubicBezTo>
                    <a:pt x="3353" y="2304"/>
                    <a:pt x="3353" y="2289"/>
                    <a:pt x="3338" y="2273"/>
                  </a:cubicBezTo>
                  <a:lnTo>
                    <a:pt x="3338" y="2273"/>
                  </a:lnTo>
                  <a:cubicBezTo>
                    <a:pt x="3383" y="2289"/>
                    <a:pt x="3429" y="2289"/>
                    <a:pt x="3475" y="2289"/>
                  </a:cubicBezTo>
                  <a:cubicBezTo>
                    <a:pt x="3642" y="4254"/>
                    <a:pt x="3764" y="6631"/>
                    <a:pt x="2088" y="8032"/>
                  </a:cubicBezTo>
                  <a:cubicBezTo>
                    <a:pt x="1957" y="8140"/>
                    <a:pt x="2078" y="8303"/>
                    <a:pt x="2217" y="8303"/>
                  </a:cubicBezTo>
                  <a:cubicBezTo>
                    <a:pt x="2256" y="8303"/>
                    <a:pt x="2296" y="8291"/>
                    <a:pt x="2332" y="8261"/>
                  </a:cubicBezTo>
                  <a:cubicBezTo>
                    <a:pt x="4099" y="6783"/>
                    <a:pt x="3978" y="4269"/>
                    <a:pt x="3795" y="2197"/>
                  </a:cubicBezTo>
                  <a:cubicBezTo>
                    <a:pt x="3795" y="2121"/>
                    <a:pt x="3749" y="2075"/>
                    <a:pt x="3703" y="2060"/>
                  </a:cubicBezTo>
                  <a:cubicBezTo>
                    <a:pt x="3673" y="1999"/>
                    <a:pt x="3627" y="1953"/>
                    <a:pt x="3551" y="1953"/>
                  </a:cubicBezTo>
                  <a:cubicBezTo>
                    <a:pt x="3048" y="1953"/>
                    <a:pt x="2591" y="1527"/>
                    <a:pt x="2576" y="1009"/>
                  </a:cubicBezTo>
                  <a:cubicBezTo>
                    <a:pt x="2576" y="887"/>
                    <a:pt x="2576" y="780"/>
                    <a:pt x="2484" y="689"/>
                  </a:cubicBezTo>
                  <a:cubicBezTo>
                    <a:pt x="2378" y="582"/>
                    <a:pt x="2225" y="536"/>
                    <a:pt x="2104" y="475"/>
                  </a:cubicBezTo>
                  <a:cubicBezTo>
                    <a:pt x="1784" y="323"/>
                    <a:pt x="1464" y="171"/>
                    <a:pt x="1144" y="18"/>
                  </a:cubicBezTo>
                  <a:cubicBezTo>
                    <a:pt x="1116" y="6"/>
                    <a:pt x="1089" y="0"/>
                    <a:pt x="1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3"/>
            <p:cNvSpPr/>
            <p:nvPr/>
          </p:nvSpPr>
          <p:spPr>
            <a:xfrm>
              <a:off x="663349" y="3983123"/>
              <a:ext cx="225854" cy="116557"/>
            </a:xfrm>
            <a:custGeom>
              <a:avLst/>
              <a:gdLst/>
              <a:ahLst/>
              <a:cxnLst/>
              <a:rect l="l" t="t" r="r" b="b"/>
              <a:pathLst>
                <a:path w="3889" h="2007" extrusionOk="0">
                  <a:moveTo>
                    <a:pt x="225" y="0"/>
                  </a:moveTo>
                  <a:cubicBezTo>
                    <a:pt x="116" y="0"/>
                    <a:pt x="1" y="121"/>
                    <a:pt x="63" y="257"/>
                  </a:cubicBezTo>
                  <a:cubicBezTo>
                    <a:pt x="597" y="1349"/>
                    <a:pt x="1718" y="2007"/>
                    <a:pt x="2889" y="2007"/>
                  </a:cubicBezTo>
                  <a:cubicBezTo>
                    <a:pt x="3155" y="2007"/>
                    <a:pt x="3424" y="1973"/>
                    <a:pt x="3690" y="1902"/>
                  </a:cubicBezTo>
                  <a:cubicBezTo>
                    <a:pt x="3889" y="1845"/>
                    <a:pt x="3822" y="1562"/>
                    <a:pt x="3639" y="1562"/>
                  </a:cubicBezTo>
                  <a:cubicBezTo>
                    <a:pt x="3626" y="1562"/>
                    <a:pt x="3612" y="1564"/>
                    <a:pt x="3598" y="1567"/>
                  </a:cubicBezTo>
                  <a:cubicBezTo>
                    <a:pt x="3356" y="1632"/>
                    <a:pt x="3112" y="1664"/>
                    <a:pt x="2871" y="1664"/>
                  </a:cubicBezTo>
                  <a:cubicBezTo>
                    <a:pt x="1823" y="1664"/>
                    <a:pt x="836" y="1068"/>
                    <a:pt x="353" y="89"/>
                  </a:cubicBezTo>
                  <a:cubicBezTo>
                    <a:pt x="324" y="26"/>
                    <a:pt x="275" y="0"/>
                    <a:pt x="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3"/>
            <p:cNvSpPr/>
            <p:nvPr/>
          </p:nvSpPr>
          <p:spPr>
            <a:xfrm>
              <a:off x="674500" y="3584320"/>
              <a:ext cx="58017" cy="191183"/>
            </a:xfrm>
            <a:custGeom>
              <a:avLst/>
              <a:gdLst/>
              <a:ahLst/>
              <a:cxnLst/>
              <a:rect l="l" t="t" r="r" b="b"/>
              <a:pathLst>
                <a:path w="999" h="3292" extrusionOk="0">
                  <a:moveTo>
                    <a:pt x="801" y="0"/>
                  </a:moveTo>
                  <a:cubicBezTo>
                    <a:pt x="734" y="0"/>
                    <a:pt x="664" y="36"/>
                    <a:pt x="633" y="115"/>
                  </a:cubicBezTo>
                  <a:cubicBezTo>
                    <a:pt x="268" y="1075"/>
                    <a:pt x="54" y="2096"/>
                    <a:pt x="9" y="3132"/>
                  </a:cubicBezTo>
                  <a:cubicBezTo>
                    <a:pt x="1" y="3238"/>
                    <a:pt x="81" y="3292"/>
                    <a:pt x="165" y="3292"/>
                  </a:cubicBezTo>
                  <a:cubicBezTo>
                    <a:pt x="248" y="3292"/>
                    <a:pt x="336" y="3238"/>
                    <a:pt x="344" y="3132"/>
                  </a:cubicBezTo>
                  <a:cubicBezTo>
                    <a:pt x="389" y="2126"/>
                    <a:pt x="603" y="1136"/>
                    <a:pt x="953" y="207"/>
                  </a:cubicBezTo>
                  <a:cubicBezTo>
                    <a:pt x="999" y="79"/>
                    <a:pt x="902" y="0"/>
                    <a:pt x="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3"/>
            <p:cNvSpPr/>
            <p:nvPr/>
          </p:nvSpPr>
          <p:spPr>
            <a:xfrm>
              <a:off x="513050" y="3499007"/>
              <a:ext cx="150588" cy="363840"/>
            </a:xfrm>
            <a:custGeom>
              <a:avLst/>
              <a:gdLst/>
              <a:ahLst/>
              <a:cxnLst/>
              <a:rect l="l" t="t" r="r" b="b"/>
              <a:pathLst>
                <a:path w="2593" h="6265" extrusionOk="0">
                  <a:moveTo>
                    <a:pt x="2369" y="1"/>
                  </a:moveTo>
                  <a:cubicBezTo>
                    <a:pt x="2342" y="1"/>
                    <a:pt x="2314" y="10"/>
                    <a:pt x="2286" y="30"/>
                  </a:cubicBezTo>
                  <a:cubicBezTo>
                    <a:pt x="1493" y="639"/>
                    <a:pt x="884" y="1447"/>
                    <a:pt x="534" y="2376"/>
                  </a:cubicBezTo>
                  <a:cubicBezTo>
                    <a:pt x="183" y="3306"/>
                    <a:pt x="0" y="4525"/>
                    <a:pt x="503" y="5408"/>
                  </a:cubicBezTo>
                  <a:cubicBezTo>
                    <a:pt x="777" y="5881"/>
                    <a:pt x="1219" y="6216"/>
                    <a:pt x="1752" y="6262"/>
                  </a:cubicBezTo>
                  <a:cubicBezTo>
                    <a:pt x="1764" y="6264"/>
                    <a:pt x="1775" y="6265"/>
                    <a:pt x="1786" y="6265"/>
                  </a:cubicBezTo>
                  <a:cubicBezTo>
                    <a:pt x="1926" y="6265"/>
                    <a:pt x="1959" y="6086"/>
                    <a:pt x="1874" y="5987"/>
                  </a:cubicBezTo>
                  <a:cubicBezTo>
                    <a:pt x="1890" y="5957"/>
                    <a:pt x="1890" y="5926"/>
                    <a:pt x="1890" y="5896"/>
                  </a:cubicBezTo>
                  <a:cubicBezTo>
                    <a:pt x="1874" y="5271"/>
                    <a:pt x="1874" y="4647"/>
                    <a:pt x="1890" y="4022"/>
                  </a:cubicBezTo>
                  <a:cubicBezTo>
                    <a:pt x="1890" y="3458"/>
                    <a:pt x="1920" y="2879"/>
                    <a:pt x="2164" y="2361"/>
                  </a:cubicBezTo>
                  <a:cubicBezTo>
                    <a:pt x="2227" y="2234"/>
                    <a:pt x="2107" y="2115"/>
                    <a:pt x="1997" y="2115"/>
                  </a:cubicBezTo>
                  <a:cubicBezTo>
                    <a:pt x="1949" y="2115"/>
                    <a:pt x="1902" y="2138"/>
                    <a:pt x="1874" y="2194"/>
                  </a:cubicBezTo>
                  <a:cubicBezTo>
                    <a:pt x="1615" y="2727"/>
                    <a:pt x="1570" y="3321"/>
                    <a:pt x="1554" y="3915"/>
                  </a:cubicBezTo>
                  <a:cubicBezTo>
                    <a:pt x="1539" y="4570"/>
                    <a:pt x="1539" y="5225"/>
                    <a:pt x="1554" y="5896"/>
                  </a:cubicBezTo>
                  <a:cubicBezTo>
                    <a:pt x="732" y="5667"/>
                    <a:pt x="503" y="4601"/>
                    <a:pt x="549" y="3839"/>
                  </a:cubicBezTo>
                  <a:cubicBezTo>
                    <a:pt x="610" y="2971"/>
                    <a:pt x="930" y="2117"/>
                    <a:pt x="1417" y="1386"/>
                  </a:cubicBezTo>
                  <a:cubicBezTo>
                    <a:pt x="1707" y="990"/>
                    <a:pt x="2057" y="624"/>
                    <a:pt x="2453" y="320"/>
                  </a:cubicBezTo>
                  <a:cubicBezTo>
                    <a:pt x="2593" y="218"/>
                    <a:pt x="2500" y="1"/>
                    <a:pt x="2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3"/>
            <p:cNvSpPr/>
            <p:nvPr/>
          </p:nvSpPr>
          <p:spPr>
            <a:xfrm>
              <a:off x="925676" y="4288600"/>
              <a:ext cx="158661" cy="116266"/>
            </a:xfrm>
            <a:custGeom>
              <a:avLst/>
              <a:gdLst/>
              <a:ahLst/>
              <a:cxnLst/>
              <a:rect l="l" t="t" r="r" b="b"/>
              <a:pathLst>
                <a:path w="2732" h="2002" extrusionOk="0">
                  <a:moveTo>
                    <a:pt x="235" y="1"/>
                  </a:moveTo>
                  <a:cubicBezTo>
                    <a:pt x="120" y="1"/>
                    <a:pt x="1" y="119"/>
                    <a:pt x="87" y="238"/>
                  </a:cubicBezTo>
                  <a:cubicBezTo>
                    <a:pt x="635" y="1091"/>
                    <a:pt x="1488" y="1716"/>
                    <a:pt x="2464" y="1990"/>
                  </a:cubicBezTo>
                  <a:cubicBezTo>
                    <a:pt x="2484" y="1998"/>
                    <a:pt x="2503" y="2001"/>
                    <a:pt x="2520" y="2001"/>
                  </a:cubicBezTo>
                  <a:cubicBezTo>
                    <a:pt x="2677" y="2001"/>
                    <a:pt x="2731" y="1726"/>
                    <a:pt x="2540" y="1685"/>
                  </a:cubicBezTo>
                  <a:cubicBezTo>
                    <a:pt x="1656" y="1426"/>
                    <a:pt x="879" y="847"/>
                    <a:pt x="361" y="70"/>
                  </a:cubicBezTo>
                  <a:cubicBezTo>
                    <a:pt x="330" y="21"/>
                    <a:pt x="283" y="1"/>
                    <a:pt x="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3"/>
            <p:cNvSpPr/>
            <p:nvPr/>
          </p:nvSpPr>
          <p:spPr>
            <a:xfrm>
              <a:off x="1411245" y="4303177"/>
              <a:ext cx="168069" cy="186130"/>
            </a:xfrm>
            <a:custGeom>
              <a:avLst/>
              <a:gdLst/>
              <a:ahLst/>
              <a:cxnLst/>
              <a:rect l="l" t="t" r="r" b="b"/>
              <a:pathLst>
                <a:path w="2894" h="3205" extrusionOk="0">
                  <a:moveTo>
                    <a:pt x="2707" y="0"/>
                  </a:moveTo>
                  <a:cubicBezTo>
                    <a:pt x="2698" y="0"/>
                    <a:pt x="2690" y="1"/>
                    <a:pt x="2680" y="2"/>
                  </a:cubicBezTo>
                  <a:cubicBezTo>
                    <a:pt x="2376" y="32"/>
                    <a:pt x="2162" y="322"/>
                    <a:pt x="1964" y="535"/>
                  </a:cubicBezTo>
                  <a:cubicBezTo>
                    <a:pt x="1736" y="779"/>
                    <a:pt x="1492" y="1038"/>
                    <a:pt x="1279" y="1312"/>
                  </a:cubicBezTo>
                  <a:cubicBezTo>
                    <a:pt x="852" y="1830"/>
                    <a:pt x="441" y="2379"/>
                    <a:pt x="75" y="2958"/>
                  </a:cubicBezTo>
                  <a:cubicBezTo>
                    <a:pt x="1" y="3085"/>
                    <a:pt x="118" y="3204"/>
                    <a:pt x="232" y="3204"/>
                  </a:cubicBezTo>
                  <a:cubicBezTo>
                    <a:pt x="282" y="3204"/>
                    <a:pt x="332" y="3181"/>
                    <a:pt x="364" y="3125"/>
                  </a:cubicBezTo>
                  <a:cubicBezTo>
                    <a:pt x="700" y="2607"/>
                    <a:pt x="1050" y="2105"/>
                    <a:pt x="1431" y="1632"/>
                  </a:cubicBezTo>
                  <a:cubicBezTo>
                    <a:pt x="1629" y="1404"/>
                    <a:pt x="1827" y="1190"/>
                    <a:pt x="2025" y="962"/>
                  </a:cubicBezTo>
                  <a:cubicBezTo>
                    <a:pt x="2117" y="855"/>
                    <a:pt x="2223" y="749"/>
                    <a:pt x="2330" y="642"/>
                  </a:cubicBezTo>
                  <a:cubicBezTo>
                    <a:pt x="2406" y="550"/>
                    <a:pt x="2558" y="337"/>
                    <a:pt x="2680" y="322"/>
                  </a:cubicBezTo>
                  <a:cubicBezTo>
                    <a:pt x="2884" y="307"/>
                    <a:pt x="2893" y="0"/>
                    <a:pt x="2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3"/>
            <p:cNvSpPr/>
            <p:nvPr/>
          </p:nvSpPr>
          <p:spPr>
            <a:xfrm>
              <a:off x="1473908" y="4276811"/>
              <a:ext cx="265635" cy="248851"/>
            </a:xfrm>
            <a:custGeom>
              <a:avLst/>
              <a:gdLst/>
              <a:ahLst/>
              <a:cxnLst/>
              <a:rect l="l" t="t" r="r" b="b"/>
              <a:pathLst>
                <a:path w="4574" h="4285" extrusionOk="0">
                  <a:moveTo>
                    <a:pt x="4153" y="0"/>
                  </a:moveTo>
                  <a:cubicBezTo>
                    <a:pt x="3715" y="0"/>
                    <a:pt x="3263" y="311"/>
                    <a:pt x="2912" y="532"/>
                  </a:cubicBezTo>
                  <a:cubicBezTo>
                    <a:pt x="2485" y="806"/>
                    <a:pt x="2074" y="1142"/>
                    <a:pt x="1708" y="1507"/>
                  </a:cubicBezTo>
                  <a:cubicBezTo>
                    <a:pt x="977" y="2223"/>
                    <a:pt x="398" y="3107"/>
                    <a:pt x="47" y="4082"/>
                  </a:cubicBezTo>
                  <a:cubicBezTo>
                    <a:pt x="1" y="4203"/>
                    <a:pt x="102" y="4284"/>
                    <a:pt x="205" y="4284"/>
                  </a:cubicBezTo>
                  <a:cubicBezTo>
                    <a:pt x="271" y="4284"/>
                    <a:pt x="338" y="4251"/>
                    <a:pt x="367" y="4174"/>
                  </a:cubicBezTo>
                  <a:cubicBezTo>
                    <a:pt x="687" y="3290"/>
                    <a:pt x="1205" y="2482"/>
                    <a:pt x="1860" y="1812"/>
                  </a:cubicBezTo>
                  <a:cubicBezTo>
                    <a:pt x="2196" y="1477"/>
                    <a:pt x="2546" y="1172"/>
                    <a:pt x="2942" y="913"/>
                  </a:cubicBezTo>
                  <a:cubicBezTo>
                    <a:pt x="3125" y="791"/>
                    <a:pt x="3323" y="669"/>
                    <a:pt x="3536" y="563"/>
                  </a:cubicBezTo>
                  <a:cubicBezTo>
                    <a:pt x="3720" y="453"/>
                    <a:pt x="3922" y="343"/>
                    <a:pt x="4129" y="343"/>
                  </a:cubicBezTo>
                  <a:cubicBezTo>
                    <a:pt x="4180" y="343"/>
                    <a:pt x="4232" y="349"/>
                    <a:pt x="4283" y="365"/>
                  </a:cubicBezTo>
                  <a:cubicBezTo>
                    <a:pt x="4297" y="368"/>
                    <a:pt x="4311" y="369"/>
                    <a:pt x="4324" y="369"/>
                  </a:cubicBezTo>
                  <a:cubicBezTo>
                    <a:pt x="4507" y="369"/>
                    <a:pt x="4573" y="86"/>
                    <a:pt x="4374" y="29"/>
                  </a:cubicBezTo>
                  <a:cubicBezTo>
                    <a:pt x="4301" y="9"/>
                    <a:pt x="4227" y="0"/>
                    <a:pt x="4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3"/>
            <p:cNvSpPr/>
            <p:nvPr/>
          </p:nvSpPr>
          <p:spPr>
            <a:xfrm>
              <a:off x="1468914" y="2971160"/>
              <a:ext cx="132527" cy="251465"/>
            </a:xfrm>
            <a:custGeom>
              <a:avLst/>
              <a:gdLst/>
              <a:ahLst/>
              <a:cxnLst/>
              <a:rect l="l" t="t" r="r" b="b"/>
              <a:pathLst>
                <a:path w="2282" h="4330" extrusionOk="0">
                  <a:moveTo>
                    <a:pt x="2042" y="0"/>
                  </a:moveTo>
                  <a:cubicBezTo>
                    <a:pt x="1958" y="0"/>
                    <a:pt x="1878" y="54"/>
                    <a:pt x="1885" y="160"/>
                  </a:cubicBezTo>
                  <a:cubicBezTo>
                    <a:pt x="1946" y="1653"/>
                    <a:pt x="1291" y="3116"/>
                    <a:pt x="133" y="4061"/>
                  </a:cubicBezTo>
                  <a:cubicBezTo>
                    <a:pt x="1" y="4157"/>
                    <a:pt x="126" y="4330"/>
                    <a:pt x="267" y="4330"/>
                  </a:cubicBezTo>
                  <a:cubicBezTo>
                    <a:pt x="304" y="4330"/>
                    <a:pt x="342" y="4318"/>
                    <a:pt x="377" y="4289"/>
                  </a:cubicBezTo>
                  <a:cubicBezTo>
                    <a:pt x="1581" y="3299"/>
                    <a:pt x="2282" y="1730"/>
                    <a:pt x="2221" y="160"/>
                  </a:cubicBezTo>
                  <a:cubicBezTo>
                    <a:pt x="2213" y="54"/>
                    <a:pt x="2125" y="0"/>
                    <a:pt x="20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3"/>
            <p:cNvSpPr/>
            <p:nvPr/>
          </p:nvSpPr>
          <p:spPr>
            <a:xfrm>
              <a:off x="1004833" y="3371648"/>
              <a:ext cx="166559" cy="370286"/>
            </a:xfrm>
            <a:custGeom>
              <a:avLst/>
              <a:gdLst/>
              <a:ahLst/>
              <a:cxnLst/>
              <a:rect l="l" t="t" r="r" b="b"/>
              <a:pathLst>
                <a:path w="2868" h="6376" extrusionOk="0">
                  <a:moveTo>
                    <a:pt x="1414" y="1"/>
                  </a:moveTo>
                  <a:cubicBezTo>
                    <a:pt x="1293" y="1"/>
                    <a:pt x="1180" y="162"/>
                    <a:pt x="1283" y="288"/>
                  </a:cubicBezTo>
                  <a:cubicBezTo>
                    <a:pt x="2426" y="1690"/>
                    <a:pt x="2411" y="3762"/>
                    <a:pt x="1253" y="5164"/>
                  </a:cubicBezTo>
                  <a:cubicBezTo>
                    <a:pt x="948" y="5529"/>
                    <a:pt x="567" y="5834"/>
                    <a:pt x="156" y="6062"/>
                  </a:cubicBezTo>
                  <a:cubicBezTo>
                    <a:pt x="1" y="6153"/>
                    <a:pt x="98" y="6375"/>
                    <a:pt x="243" y="6375"/>
                  </a:cubicBezTo>
                  <a:cubicBezTo>
                    <a:pt x="268" y="6375"/>
                    <a:pt x="296" y="6368"/>
                    <a:pt x="323" y="6352"/>
                  </a:cubicBezTo>
                  <a:cubicBezTo>
                    <a:pt x="2030" y="5407"/>
                    <a:pt x="2868" y="3366"/>
                    <a:pt x="2289" y="1507"/>
                  </a:cubicBezTo>
                  <a:cubicBezTo>
                    <a:pt x="2137" y="974"/>
                    <a:pt x="1878" y="486"/>
                    <a:pt x="1527" y="60"/>
                  </a:cubicBezTo>
                  <a:cubicBezTo>
                    <a:pt x="1493" y="18"/>
                    <a:pt x="1453" y="1"/>
                    <a:pt x="1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3"/>
            <p:cNvSpPr/>
            <p:nvPr/>
          </p:nvSpPr>
          <p:spPr>
            <a:xfrm>
              <a:off x="730717" y="3872141"/>
              <a:ext cx="31941" cy="91642"/>
            </a:xfrm>
            <a:custGeom>
              <a:avLst/>
              <a:gdLst/>
              <a:ahLst/>
              <a:cxnLst/>
              <a:rect l="l" t="t" r="r" b="b"/>
              <a:pathLst>
                <a:path w="550" h="1578" extrusionOk="0">
                  <a:moveTo>
                    <a:pt x="346" y="0"/>
                  </a:moveTo>
                  <a:cubicBezTo>
                    <a:pt x="280" y="0"/>
                    <a:pt x="213" y="33"/>
                    <a:pt x="183" y="111"/>
                  </a:cubicBezTo>
                  <a:cubicBezTo>
                    <a:pt x="0" y="553"/>
                    <a:pt x="0" y="1025"/>
                    <a:pt x="168" y="1467"/>
                  </a:cubicBezTo>
                  <a:cubicBezTo>
                    <a:pt x="198" y="1544"/>
                    <a:pt x="265" y="1577"/>
                    <a:pt x="330" y="1577"/>
                  </a:cubicBezTo>
                  <a:cubicBezTo>
                    <a:pt x="434" y="1577"/>
                    <a:pt x="534" y="1496"/>
                    <a:pt x="488" y="1375"/>
                  </a:cubicBezTo>
                  <a:cubicBezTo>
                    <a:pt x="336" y="994"/>
                    <a:pt x="351" y="583"/>
                    <a:pt x="503" y="202"/>
                  </a:cubicBezTo>
                  <a:cubicBezTo>
                    <a:pt x="550" y="81"/>
                    <a:pt x="449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3"/>
            <p:cNvSpPr/>
            <p:nvPr/>
          </p:nvSpPr>
          <p:spPr>
            <a:xfrm>
              <a:off x="686463" y="3832360"/>
              <a:ext cx="37110" cy="93327"/>
            </a:xfrm>
            <a:custGeom>
              <a:avLst/>
              <a:gdLst/>
              <a:ahLst/>
              <a:cxnLst/>
              <a:rect l="l" t="t" r="r" b="b"/>
              <a:pathLst>
                <a:path w="639" h="1607" extrusionOk="0">
                  <a:moveTo>
                    <a:pt x="407" y="1"/>
                  </a:moveTo>
                  <a:cubicBezTo>
                    <a:pt x="357" y="1"/>
                    <a:pt x="307" y="24"/>
                    <a:pt x="275" y="80"/>
                  </a:cubicBezTo>
                  <a:cubicBezTo>
                    <a:pt x="1" y="522"/>
                    <a:pt x="1" y="1070"/>
                    <a:pt x="244" y="1527"/>
                  </a:cubicBezTo>
                  <a:cubicBezTo>
                    <a:pt x="277" y="1583"/>
                    <a:pt x="327" y="1606"/>
                    <a:pt x="377" y="1606"/>
                  </a:cubicBezTo>
                  <a:cubicBezTo>
                    <a:pt x="491" y="1606"/>
                    <a:pt x="608" y="1486"/>
                    <a:pt x="534" y="1360"/>
                  </a:cubicBezTo>
                  <a:cubicBezTo>
                    <a:pt x="336" y="1009"/>
                    <a:pt x="351" y="598"/>
                    <a:pt x="564" y="247"/>
                  </a:cubicBezTo>
                  <a:cubicBezTo>
                    <a:pt x="638" y="120"/>
                    <a:pt x="521" y="1"/>
                    <a:pt x="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2" name="Google Shape;1122;p43"/>
          <p:cNvSpPr/>
          <p:nvPr/>
        </p:nvSpPr>
        <p:spPr>
          <a:xfrm>
            <a:off x="5619792" y="4291687"/>
            <a:ext cx="10501" cy="9767"/>
          </a:xfrm>
          <a:custGeom>
            <a:avLst/>
            <a:gdLst/>
            <a:ahLst/>
            <a:cxnLst/>
            <a:rect l="l" t="t" r="r" b="b"/>
            <a:pathLst>
              <a:path w="472" h="439" extrusionOk="0">
                <a:moveTo>
                  <a:pt x="319" y="1"/>
                </a:moveTo>
                <a:cubicBezTo>
                  <a:pt x="275" y="1"/>
                  <a:pt x="204" y="42"/>
                  <a:pt x="198" y="98"/>
                </a:cubicBezTo>
                <a:lnTo>
                  <a:pt x="198" y="98"/>
                </a:lnTo>
                <a:cubicBezTo>
                  <a:pt x="195" y="100"/>
                  <a:pt x="190" y="103"/>
                  <a:pt x="182" y="107"/>
                </a:cubicBezTo>
                <a:cubicBezTo>
                  <a:pt x="151" y="138"/>
                  <a:pt x="121" y="153"/>
                  <a:pt x="106" y="168"/>
                </a:cubicBezTo>
                <a:cubicBezTo>
                  <a:pt x="87" y="187"/>
                  <a:pt x="75" y="216"/>
                  <a:pt x="70" y="246"/>
                </a:cubicBezTo>
                <a:lnTo>
                  <a:pt x="70" y="246"/>
                </a:lnTo>
                <a:cubicBezTo>
                  <a:pt x="1" y="296"/>
                  <a:pt x="12" y="414"/>
                  <a:pt x="106" y="427"/>
                </a:cubicBezTo>
                <a:cubicBezTo>
                  <a:pt x="132" y="435"/>
                  <a:pt x="155" y="439"/>
                  <a:pt x="175" y="439"/>
                </a:cubicBezTo>
                <a:cubicBezTo>
                  <a:pt x="233" y="439"/>
                  <a:pt x="269" y="408"/>
                  <a:pt x="312" y="346"/>
                </a:cubicBezTo>
                <a:lnTo>
                  <a:pt x="312" y="346"/>
                </a:lnTo>
                <a:cubicBezTo>
                  <a:pt x="316" y="345"/>
                  <a:pt x="323" y="341"/>
                  <a:pt x="334" y="336"/>
                </a:cubicBezTo>
                <a:cubicBezTo>
                  <a:pt x="349" y="321"/>
                  <a:pt x="380" y="305"/>
                  <a:pt x="395" y="290"/>
                </a:cubicBezTo>
                <a:cubicBezTo>
                  <a:pt x="430" y="255"/>
                  <a:pt x="447" y="220"/>
                  <a:pt x="453" y="178"/>
                </a:cubicBezTo>
                <a:lnTo>
                  <a:pt x="453" y="178"/>
                </a:lnTo>
                <a:cubicBezTo>
                  <a:pt x="454" y="175"/>
                  <a:pt x="455" y="171"/>
                  <a:pt x="456" y="168"/>
                </a:cubicBezTo>
                <a:cubicBezTo>
                  <a:pt x="471" y="153"/>
                  <a:pt x="471" y="123"/>
                  <a:pt x="456" y="107"/>
                </a:cubicBezTo>
                <a:cubicBezTo>
                  <a:pt x="441" y="46"/>
                  <a:pt x="395" y="16"/>
                  <a:pt x="334" y="1"/>
                </a:cubicBezTo>
                <a:close/>
              </a:path>
            </a:pathLst>
          </a:custGeom>
          <a:solidFill>
            <a:srgbClr val="7013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 descr="C:\Users\LABKOMSMP\Downloads\berdo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970" y="269212"/>
            <a:ext cx="2839069" cy="136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ABKOMSMP\Downloads\bersihkan ruma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288" y="359465"/>
            <a:ext cx="2189747" cy="123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ABKOMSMP\Downloads\jalan-jal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690" y="2561143"/>
            <a:ext cx="1832006" cy="126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ABKOMSMP\Downloads\makan bersama keluarg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8" y="388696"/>
            <a:ext cx="2000208" cy="112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LABKOMSMP\Downloads\nonton tv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701" y="2472892"/>
            <a:ext cx="1753766" cy="124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Google Shape;1006;p43"/>
          <p:cNvSpPr txBox="1">
            <a:spLocks/>
          </p:cNvSpPr>
          <p:nvPr/>
        </p:nvSpPr>
        <p:spPr>
          <a:xfrm>
            <a:off x="3564622" y="1649609"/>
            <a:ext cx="1803722" cy="494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>
              <a:buFont typeface="Didact Gothic"/>
              <a:buNone/>
            </a:pPr>
            <a:r>
              <a:rPr lang="id-ID" dirty="0" smtClean="0">
                <a:solidFill>
                  <a:schemeClr val="bg1">
                    <a:lumMod val="10000"/>
                  </a:schemeClr>
                </a:solidFill>
                <a:latin typeface="Century Gothic" pitchFamily="34" charset="0"/>
              </a:rPr>
              <a:t>berdoa bersama</a:t>
            </a:r>
            <a:endParaRPr lang="id-ID" b="1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006;p43"/>
          <p:cNvSpPr txBox="1">
            <a:spLocks/>
          </p:cNvSpPr>
          <p:nvPr/>
        </p:nvSpPr>
        <p:spPr>
          <a:xfrm>
            <a:off x="6344267" y="1681909"/>
            <a:ext cx="2133761" cy="494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>
              <a:buFont typeface="Didact Gothic"/>
              <a:buNone/>
            </a:pPr>
            <a:r>
              <a:rPr lang="id-ID" dirty="0">
                <a:solidFill>
                  <a:schemeClr val="bg1">
                    <a:lumMod val="10000"/>
                  </a:schemeClr>
                </a:solidFill>
                <a:latin typeface="Century Gothic" pitchFamily="34" charset="0"/>
                <a:ea typeface="Montserrat"/>
                <a:cs typeface="Montserrat"/>
              </a:rPr>
              <a:t>m</a:t>
            </a:r>
            <a:r>
              <a:rPr lang="id-ID" dirty="0" smtClean="0">
                <a:solidFill>
                  <a:schemeClr val="bg1">
                    <a:lumMod val="10000"/>
                  </a:schemeClr>
                </a:solidFill>
                <a:latin typeface="Century Gothic" pitchFamily="34" charset="0"/>
                <a:ea typeface="Montserrat"/>
                <a:cs typeface="Montserrat"/>
              </a:rPr>
              <a:t>embersihkan rumah</a:t>
            </a:r>
            <a:endParaRPr lang="id-ID" b="1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006;p43"/>
          <p:cNvSpPr txBox="1">
            <a:spLocks/>
          </p:cNvSpPr>
          <p:nvPr/>
        </p:nvSpPr>
        <p:spPr>
          <a:xfrm>
            <a:off x="1855184" y="3910647"/>
            <a:ext cx="1942372" cy="494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>
              <a:buNone/>
            </a:pPr>
            <a:r>
              <a:rPr lang="id-ID" dirty="0">
                <a:solidFill>
                  <a:schemeClr val="bg1">
                    <a:lumMod val="10000"/>
                  </a:schemeClr>
                </a:solidFill>
                <a:latin typeface="Century Gothic" pitchFamily="34" charset="0"/>
              </a:rPr>
              <a:t>jalan-jalan bersama keluarga</a:t>
            </a:r>
            <a:endParaRPr lang="id-ID" b="1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006;p43"/>
          <p:cNvSpPr txBox="1">
            <a:spLocks/>
          </p:cNvSpPr>
          <p:nvPr/>
        </p:nvSpPr>
        <p:spPr>
          <a:xfrm>
            <a:off x="5022703" y="3879722"/>
            <a:ext cx="2133761" cy="494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>
              <a:buNone/>
            </a:pPr>
            <a:r>
              <a:rPr lang="id-ID" dirty="0" smtClean="0">
                <a:solidFill>
                  <a:schemeClr val="bg1">
                    <a:lumMod val="10000"/>
                  </a:schemeClr>
                </a:solidFill>
                <a:latin typeface="Century Gothic" pitchFamily="34" charset="0"/>
              </a:rPr>
              <a:t>menonton </a:t>
            </a:r>
            <a:r>
              <a:rPr lang="id-ID" dirty="0">
                <a:solidFill>
                  <a:schemeClr val="bg1">
                    <a:lumMod val="10000"/>
                  </a:schemeClr>
                </a:solidFill>
                <a:latin typeface="Century Gothic" pitchFamily="34" charset="0"/>
              </a:rPr>
              <a:t>tv bersama keluarga </a:t>
            </a:r>
            <a:endParaRPr lang="id-ID" b="1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49"/>
          <p:cNvSpPr/>
          <p:nvPr/>
        </p:nvSpPr>
        <p:spPr>
          <a:xfrm>
            <a:off x="5084725" y="3173200"/>
            <a:ext cx="2767500" cy="14211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49"/>
          <p:cNvSpPr/>
          <p:nvPr/>
        </p:nvSpPr>
        <p:spPr>
          <a:xfrm>
            <a:off x="1367975" y="3173200"/>
            <a:ext cx="2767500" cy="14211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49"/>
          <p:cNvSpPr/>
          <p:nvPr/>
        </p:nvSpPr>
        <p:spPr>
          <a:xfrm>
            <a:off x="5084725" y="1452850"/>
            <a:ext cx="2767500" cy="14211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49"/>
          <p:cNvSpPr/>
          <p:nvPr/>
        </p:nvSpPr>
        <p:spPr>
          <a:xfrm>
            <a:off x="1367975" y="1452850"/>
            <a:ext cx="2767500" cy="14211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49"/>
          <p:cNvSpPr txBox="1">
            <a:spLocks noGrp="1"/>
          </p:cNvSpPr>
          <p:nvPr>
            <p:ph type="title"/>
          </p:nvPr>
        </p:nvSpPr>
        <p:spPr>
          <a:xfrm>
            <a:off x="701600" y="5512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b="1" dirty="0">
                <a:latin typeface="Century Gothic" pitchFamily="34" charset="0"/>
              </a:rPr>
              <a:t>u</a:t>
            </a:r>
            <a:r>
              <a:rPr lang="id-ID" b="1" dirty="0" smtClean="0">
                <a:latin typeface="Century Gothic" pitchFamily="34" charset="0"/>
              </a:rPr>
              <a:t>ngkapan terimakasih</a:t>
            </a:r>
            <a:endParaRPr b="1" dirty="0">
              <a:latin typeface="Century Gothic" pitchFamily="34" charset="0"/>
            </a:endParaRPr>
          </a:p>
        </p:txBody>
      </p:sp>
      <p:sp>
        <p:nvSpPr>
          <p:cNvPr id="1236" name="Google Shape;1236;p49"/>
          <p:cNvSpPr txBox="1">
            <a:spLocks noGrp="1"/>
          </p:cNvSpPr>
          <p:nvPr>
            <p:ph type="title" idx="5"/>
          </p:nvPr>
        </p:nvSpPr>
        <p:spPr>
          <a:xfrm>
            <a:off x="1391112" y="1556859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 dirty="0">
                <a:latin typeface="Century Gothic" pitchFamily="34" charset="0"/>
              </a:rPr>
              <a:t>t</a:t>
            </a:r>
            <a:r>
              <a:rPr lang="id-ID" sz="1600" dirty="0" smtClean="0">
                <a:latin typeface="Century Gothic" pitchFamily="34" charset="0"/>
              </a:rPr>
              <a:t>erimakasih ibu sudah merawatku.</a:t>
            </a:r>
            <a:endParaRPr sz="1600" dirty="0">
              <a:latin typeface="Century Gothic" pitchFamily="34" charset="0"/>
            </a:endParaRPr>
          </a:p>
        </p:txBody>
      </p:sp>
      <p:grpSp>
        <p:nvGrpSpPr>
          <p:cNvPr id="1248" name="Google Shape;1248;p49"/>
          <p:cNvGrpSpPr/>
          <p:nvPr/>
        </p:nvGrpSpPr>
        <p:grpSpPr>
          <a:xfrm>
            <a:off x="6818100" y="3409470"/>
            <a:ext cx="829822" cy="1014718"/>
            <a:chOff x="7652788" y="3172750"/>
            <a:chExt cx="960998" cy="1175122"/>
          </a:xfrm>
        </p:grpSpPr>
        <p:sp>
          <p:nvSpPr>
            <p:cNvPr id="1249" name="Google Shape;1249;p49"/>
            <p:cNvSpPr/>
            <p:nvPr/>
          </p:nvSpPr>
          <p:spPr>
            <a:xfrm>
              <a:off x="7652788" y="3178619"/>
              <a:ext cx="960998" cy="785374"/>
            </a:xfrm>
            <a:custGeom>
              <a:avLst/>
              <a:gdLst/>
              <a:ahLst/>
              <a:cxnLst/>
              <a:rect l="l" t="t" r="r" b="b"/>
              <a:pathLst>
                <a:path w="18993" h="15522" extrusionOk="0">
                  <a:moveTo>
                    <a:pt x="7236" y="1"/>
                  </a:moveTo>
                  <a:cubicBezTo>
                    <a:pt x="7091" y="1"/>
                    <a:pt x="6956" y="61"/>
                    <a:pt x="6865" y="215"/>
                  </a:cubicBezTo>
                  <a:cubicBezTo>
                    <a:pt x="6819" y="276"/>
                    <a:pt x="6819" y="337"/>
                    <a:pt x="6849" y="383"/>
                  </a:cubicBezTo>
                  <a:cubicBezTo>
                    <a:pt x="6804" y="414"/>
                    <a:pt x="6773" y="459"/>
                    <a:pt x="6773" y="520"/>
                  </a:cubicBezTo>
                  <a:cubicBezTo>
                    <a:pt x="6727" y="1830"/>
                    <a:pt x="6529" y="3141"/>
                    <a:pt x="6148" y="4390"/>
                  </a:cubicBezTo>
                  <a:cubicBezTo>
                    <a:pt x="5798" y="5594"/>
                    <a:pt x="5310" y="6797"/>
                    <a:pt x="4640" y="7864"/>
                  </a:cubicBezTo>
                  <a:cubicBezTo>
                    <a:pt x="4335" y="8336"/>
                    <a:pt x="3985" y="8778"/>
                    <a:pt x="3543" y="9113"/>
                  </a:cubicBezTo>
                  <a:cubicBezTo>
                    <a:pt x="3619" y="7437"/>
                    <a:pt x="3756" y="5761"/>
                    <a:pt x="3924" y="4085"/>
                  </a:cubicBezTo>
                  <a:cubicBezTo>
                    <a:pt x="4015" y="3034"/>
                    <a:pt x="4137" y="1998"/>
                    <a:pt x="4274" y="947"/>
                  </a:cubicBezTo>
                  <a:cubicBezTo>
                    <a:pt x="4286" y="834"/>
                    <a:pt x="4188" y="771"/>
                    <a:pt x="4087" y="771"/>
                  </a:cubicBezTo>
                  <a:cubicBezTo>
                    <a:pt x="4052" y="771"/>
                    <a:pt x="4016" y="779"/>
                    <a:pt x="3985" y="794"/>
                  </a:cubicBezTo>
                  <a:cubicBezTo>
                    <a:pt x="3909" y="825"/>
                    <a:pt x="3817" y="871"/>
                    <a:pt x="3741" y="916"/>
                  </a:cubicBezTo>
                  <a:cubicBezTo>
                    <a:pt x="3695" y="916"/>
                    <a:pt x="3650" y="932"/>
                    <a:pt x="3619" y="977"/>
                  </a:cubicBezTo>
                  <a:cubicBezTo>
                    <a:pt x="3619" y="977"/>
                    <a:pt x="3604" y="977"/>
                    <a:pt x="3604" y="992"/>
                  </a:cubicBezTo>
                  <a:cubicBezTo>
                    <a:pt x="3589" y="1008"/>
                    <a:pt x="3574" y="1008"/>
                    <a:pt x="3574" y="1023"/>
                  </a:cubicBezTo>
                  <a:cubicBezTo>
                    <a:pt x="1060" y="3918"/>
                    <a:pt x="694" y="7925"/>
                    <a:pt x="328" y="11566"/>
                  </a:cubicBezTo>
                  <a:cubicBezTo>
                    <a:pt x="206" y="12739"/>
                    <a:pt x="100" y="13913"/>
                    <a:pt x="8" y="15086"/>
                  </a:cubicBezTo>
                  <a:cubicBezTo>
                    <a:pt x="1" y="15208"/>
                    <a:pt x="88" y="15269"/>
                    <a:pt x="182" y="15269"/>
                  </a:cubicBezTo>
                  <a:cubicBezTo>
                    <a:pt x="275" y="15269"/>
                    <a:pt x="374" y="15208"/>
                    <a:pt x="389" y="15086"/>
                  </a:cubicBezTo>
                  <a:cubicBezTo>
                    <a:pt x="389" y="15040"/>
                    <a:pt x="389" y="14994"/>
                    <a:pt x="389" y="14964"/>
                  </a:cubicBezTo>
                  <a:cubicBezTo>
                    <a:pt x="663" y="15147"/>
                    <a:pt x="1044" y="15177"/>
                    <a:pt x="1364" y="15223"/>
                  </a:cubicBezTo>
                  <a:cubicBezTo>
                    <a:pt x="1898" y="15299"/>
                    <a:pt x="2416" y="15345"/>
                    <a:pt x="2949" y="15360"/>
                  </a:cubicBezTo>
                  <a:cubicBezTo>
                    <a:pt x="3025" y="15360"/>
                    <a:pt x="3071" y="15345"/>
                    <a:pt x="3101" y="15299"/>
                  </a:cubicBezTo>
                  <a:cubicBezTo>
                    <a:pt x="3129" y="15315"/>
                    <a:pt x="3160" y="15322"/>
                    <a:pt x="3192" y="15322"/>
                  </a:cubicBezTo>
                  <a:cubicBezTo>
                    <a:pt x="3283" y="15322"/>
                    <a:pt x="3375" y="15260"/>
                    <a:pt x="3375" y="15147"/>
                  </a:cubicBezTo>
                  <a:lnTo>
                    <a:pt x="3375" y="14811"/>
                  </a:lnTo>
                  <a:cubicBezTo>
                    <a:pt x="5817" y="15249"/>
                    <a:pt x="8287" y="15521"/>
                    <a:pt x="10763" y="15521"/>
                  </a:cubicBezTo>
                  <a:cubicBezTo>
                    <a:pt x="11393" y="15521"/>
                    <a:pt x="12024" y="15504"/>
                    <a:pt x="12654" y="15467"/>
                  </a:cubicBezTo>
                  <a:cubicBezTo>
                    <a:pt x="13507" y="15421"/>
                    <a:pt x="14376" y="15329"/>
                    <a:pt x="15229" y="15223"/>
                  </a:cubicBezTo>
                  <a:cubicBezTo>
                    <a:pt x="15305" y="15345"/>
                    <a:pt x="15458" y="15451"/>
                    <a:pt x="15610" y="15497"/>
                  </a:cubicBezTo>
                  <a:cubicBezTo>
                    <a:pt x="15671" y="15511"/>
                    <a:pt x="15732" y="15518"/>
                    <a:pt x="15793" y="15518"/>
                  </a:cubicBezTo>
                  <a:cubicBezTo>
                    <a:pt x="16056" y="15518"/>
                    <a:pt x="16323" y="15404"/>
                    <a:pt x="16570" y="15329"/>
                  </a:cubicBezTo>
                  <a:cubicBezTo>
                    <a:pt x="16676" y="15299"/>
                    <a:pt x="16768" y="15269"/>
                    <a:pt x="16875" y="15238"/>
                  </a:cubicBezTo>
                  <a:cubicBezTo>
                    <a:pt x="16905" y="15238"/>
                    <a:pt x="16935" y="15238"/>
                    <a:pt x="16981" y="15223"/>
                  </a:cubicBezTo>
                  <a:cubicBezTo>
                    <a:pt x="17454" y="15055"/>
                    <a:pt x="17926" y="14933"/>
                    <a:pt x="18429" y="14842"/>
                  </a:cubicBezTo>
                  <a:cubicBezTo>
                    <a:pt x="18444" y="14842"/>
                    <a:pt x="18459" y="15131"/>
                    <a:pt x="18474" y="15131"/>
                  </a:cubicBezTo>
                  <a:cubicBezTo>
                    <a:pt x="18535" y="15101"/>
                    <a:pt x="18718" y="15116"/>
                    <a:pt x="18718" y="15070"/>
                  </a:cubicBezTo>
                  <a:cubicBezTo>
                    <a:pt x="18764" y="15055"/>
                    <a:pt x="18886" y="15040"/>
                    <a:pt x="18916" y="15010"/>
                  </a:cubicBezTo>
                  <a:cubicBezTo>
                    <a:pt x="18992" y="14949"/>
                    <a:pt x="18870" y="14507"/>
                    <a:pt x="18825" y="14431"/>
                  </a:cubicBezTo>
                  <a:cubicBezTo>
                    <a:pt x="18840" y="14400"/>
                    <a:pt x="18779" y="14339"/>
                    <a:pt x="18779" y="14293"/>
                  </a:cubicBezTo>
                  <a:cubicBezTo>
                    <a:pt x="18688" y="12206"/>
                    <a:pt x="18368" y="10149"/>
                    <a:pt x="17880" y="8123"/>
                  </a:cubicBezTo>
                  <a:cubicBezTo>
                    <a:pt x="17636" y="7102"/>
                    <a:pt x="17362" y="6097"/>
                    <a:pt x="17012" y="5121"/>
                  </a:cubicBezTo>
                  <a:cubicBezTo>
                    <a:pt x="16692" y="4177"/>
                    <a:pt x="16341" y="3232"/>
                    <a:pt x="15915" y="2333"/>
                  </a:cubicBezTo>
                  <a:cubicBezTo>
                    <a:pt x="15519" y="1511"/>
                    <a:pt x="14955" y="703"/>
                    <a:pt x="14086" y="322"/>
                  </a:cubicBezTo>
                  <a:cubicBezTo>
                    <a:pt x="14057" y="310"/>
                    <a:pt x="14030" y="305"/>
                    <a:pt x="14005" y="305"/>
                  </a:cubicBezTo>
                  <a:cubicBezTo>
                    <a:pt x="13964" y="305"/>
                    <a:pt x="13926" y="319"/>
                    <a:pt x="13888" y="337"/>
                  </a:cubicBezTo>
                  <a:cubicBezTo>
                    <a:pt x="13797" y="337"/>
                    <a:pt x="13705" y="398"/>
                    <a:pt x="13705" y="520"/>
                  </a:cubicBezTo>
                  <a:cubicBezTo>
                    <a:pt x="13827" y="3354"/>
                    <a:pt x="13934" y="6203"/>
                    <a:pt x="14056" y="9037"/>
                  </a:cubicBezTo>
                  <a:cubicBezTo>
                    <a:pt x="12517" y="7254"/>
                    <a:pt x="11268" y="5167"/>
                    <a:pt x="10978" y="2806"/>
                  </a:cubicBezTo>
                  <a:cubicBezTo>
                    <a:pt x="10887" y="2135"/>
                    <a:pt x="10887" y="1465"/>
                    <a:pt x="10978" y="810"/>
                  </a:cubicBezTo>
                  <a:cubicBezTo>
                    <a:pt x="10993" y="794"/>
                    <a:pt x="10993" y="794"/>
                    <a:pt x="11009" y="779"/>
                  </a:cubicBezTo>
                  <a:cubicBezTo>
                    <a:pt x="11176" y="688"/>
                    <a:pt x="11085" y="444"/>
                    <a:pt x="10933" y="429"/>
                  </a:cubicBezTo>
                  <a:cubicBezTo>
                    <a:pt x="10892" y="400"/>
                    <a:pt x="10845" y="384"/>
                    <a:pt x="10800" y="384"/>
                  </a:cubicBezTo>
                  <a:cubicBezTo>
                    <a:pt x="10728" y="384"/>
                    <a:pt x="10662" y="426"/>
                    <a:pt x="10643" y="520"/>
                  </a:cubicBezTo>
                  <a:cubicBezTo>
                    <a:pt x="10643" y="535"/>
                    <a:pt x="10643" y="551"/>
                    <a:pt x="10628" y="566"/>
                  </a:cubicBezTo>
                  <a:cubicBezTo>
                    <a:pt x="10263" y="753"/>
                    <a:pt x="9853" y="848"/>
                    <a:pt x="9443" y="848"/>
                  </a:cubicBezTo>
                  <a:cubicBezTo>
                    <a:pt x="9184" y="848"/>
                    <a:pt x="8925" y="810"/>
                    <a:pt x="8678" y="733"/>
                  </a:cubicBezTo>
                  <a:cubicBezTo>
                    <a:pt x="8312" y="627"/>
                    <a:pt x="8007" y="429"/>
                    <a:pt x="7718" y="200"/>
                  </a:cubicBezTo>
                  <a:cubicBezTo>
                    <a:pt x="7586" y="85"/>
                    <a:pt x="7405" y="1"/>
                    <a:pt x="7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9"/>
            <p:cNvSpPr/>
            <p:nvPr/>
          </p:nvSpPr>
          <p:spPr>
            <a:xfrm>
              <a:off x="7655419" y="3682112"/>
              <a:ext cx="183214" cy="291442"/>
            </a:xfrm>
            <a:custGeom>
              <a:avLst/>
              <a:gdLst/>
              <a:ahLst/>
              <a:cxnLst/>
              <a:rect l="l" t="t" r="r" b="b"/>
              <a:pathLst>
                <a:path w="3621" h="5760" extrusionOk="0">
                  <a:moveTo>
                    <a:pt x="3436" y="0"/>
                  </a:moveTo>
                  <a:cubicBezTo>
                    <a:pt x="3343" y="0"/>
                    <a:pt x="3247" y="61"/>
                    <a:pt x="3247" y="183"/>
                  </a:cubicBezTo>
                  <a:cubicBezTo>
                    <a:pt x="3232" y="1905"/>
                    <a:pt x="3186" y="3642"/>
                    <a:pt x="3095" y="5363"/>
                  </a:cubicBezTo>
                  <a:cubicBezTo>
                    <a:pt x="2166" y="5287"/>
                    <a:pt x="1236" y="5150"/>
                    <a:pt x="322" y="4982"/>
                  </a:cubicBezTo>
                  <a:cubicBezTo>
                    <a:pt x="308" y="4980"/>
                    <a:pt x="294" y="4978"/>
                    <a:pt x="281" y="4978"/>
                  </a:cubicBezTo>
                  <a:cubicBezTo>
                    <a:pt x="69" y="4978"/>
                    <a:pt x="0" y="5305"/>
                    <a:pt x="215" y="5348"/>
                  </a:cubicBezTo>
                  <a:cubicBezTo>
                    <a:pt x="1206" y="5531"/>
                    <a:pt x="2211" y="5668"/>
                    <a:pt x="3217" y="5759"/>
                  </a:cubicBezTo>
                  <a:cubicBezTo>
                    <a:pt x="3369" y="5759"/>
                    <a:pt x="3430" y="5622"/>
                    <a:pt x="3384" y="5516"/>
                  </a:cubicBezTo>
                  <a:cubicBezTo>
                    <a:pt x="3430" y="5485"/>
                    <a:pt x="3461" y="5424"/>
                    <a:pt x="3476" y="5363"/>
                  </a:cubicBezTo>
                  <a:cubicBezTo>
                    <a:pt x="3552" y="3642"/>
                    <a:pt x="3613" y="1905"/>
                    <a:pt x="3613" y="183"/>
                  </a:cubicBezTo>
                  <a:cubicBezTo>
                    <a:pt x="3621" y="61"/>
                    <a:pt x="3529" y="0"/>
                    <a:pt x="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9"/>
            <p:cNvSpPr/>
            <p:nvPr/>
          </p:nvSpPr>
          <p:spPr>
            <a:xfrm>
              <a:off x="8374450" y="3670424"/>
              <a:ext cx="223388" cy="310365"/>
            </a:xfrm>
            <a:custGeom>
              <a:avLst/>
              <a:gdLst/>
              <a:ahLst/>
              <a:cxnLst/>
              <a:rect l="l" t="t" r="r" b="b"/>
              <a:pathLst>
                <a:path w="4415" h="6134" extrusionOk="0">
                  <a:moveTo>
                    <a:pt x="226" y="1"/>
                  </a:moveTo>
                  <a:cubicBezTo>
                    <a:pt x="117" y="1"/>
                    <a:pt x="0" y="94"/>
                    <a:pt x="37" y="231"/>
                  </a:cubicBezTo>
                  <a:cubicBezTo>
                    <a:pt x="418" y="2151"/>
                    <a:pt x="798" y="4055"/>
                    <a:pt x="1179" y="5975"/>
                  </a:cubicBezTo>
                  <a:cubicBezTo>
                    <a:pt x="1206" y="6068"/>
                    <a:pt x="1279" y="6115"/>
                    <a:pt x="1348" y="6115"/>
                  </a:cubicBezTo>
                  <a:cubicBezTo>
                    <a:pt x="1358" y="6115"/>
                    <a:pt x="1368" y="6114"/>
                    <a:pt x="1377" y="6112"/>
                  </a:cubicBezTo>
                  <a:cubicBezTo>
                    <a:pt x="1410" y="6123"/>
                    <a:pt x="1442" y="6134"/>
                    <a:pt x="1474" y="6134"/>
                  </a:cubicBezTo>
                  <a:cubicBezTo>
                    <a:pt x="1488" y="6134"/>
                    <a:pt x="1501" y="6132"/>
                    <a:pt x="1515" y="6127"/>
                  </a:cubicBezTo>
                  <a:cubicBezTo>
                    <a:pt x="2429" y="5960"/>
                    <a:pt x="3328" y="5716"/>
                    <a:pt x="4211" y="5411"/>
                  </a:cubicBezTo>
                  <a:cubicBezTo>
                    <a:pt x="4415" y="5330"/>
                    <a:pt x="4365" y="5031"/>
                    <a:pt x="4190" y="5031"/>
                  </a:cubicBezTo>
                  <a:cubicBezTo>
                    <a:pt x="4168" y="5031"/>
                    <a:pt x="4145" y="5036"/>
                    <a:pt x="4120" y="5046"/>
                  </a:cubicBezTo>
                  <a:cubicBezTo>
                    <a:pt x="3267" y="5335"/>
                    <a:pt x="2398" y="5579"/>
                    <a:pt x="1530" y="5747"/>
                  </a:cubicBezTo>
                  <a:cubicBezTo>
                    <a:pt x="1149" y="3873"/>
                    <a:pt x="768" y="2014"/>
                    <a:pt x="387" y="140"/>
                  </a:cubicBezTo>
                  <a:cubicBezTo>
                    <a:pt x="369" y="42"/>
                    <a:pt x="299" y="1"/>
                    <a:pt x="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9"/>
            <p:cNvSpPr/>
            <p:nvPr/>
          </p:nvSpPr>
          <p:spPr>
            <a:xfrm>
              <a:off x="7785756" y="3914808"/>
              <a:ext cx="727794" cy="433064"/>
            </a:xfrm>
            <a:custGeom>
              <a:avLst/>
              <a:gdLst/>
              <a:ahLst/>
              <a:cxnLst/>
              <a:rect l="l" t="t" r="r" b="b"/>
              <a:pathLst>
                <a:path w="14384" h="8559" extrusionOk="0">
                  <a:moveTo>
                    <a:pt x="1023" y="0"/>
                  </a:moveTo>
                  <a:cubicBezTo>
                    <a:pt x="816" y="0"/>
                    <a:pt x="741" y="310"/>
                    <a:pt x="930" y="368"/>
                  </a:cubicBezTo>
                  <a:cubicBezTo>
                    <a:pt x="443" y="2623"/>
                    <a:pt x="123" y="4924"/>
                    <a:pt x="1" y="7239"/>
                  </a:cubicBezTo>
                  <a:cubicBezTo>
                    <a:pt x="1" y="7300"/>
                    <a:pt x="16" y="7346"/>
                    <a:pt x="62" y="7377"/>
                  </a:cubicBezTo>
                  <a:cubicBezTo>
                    <a:pt x="1" y="7483"/>
                    <a:pt x="16" y="7620"/>
                    <a:pt x="169" y="7651"/>
                  </a:cubicBezTo>
                  <a:cubicBezTo>
                    <a:pt x="199" y="7651"/>
                    <a:pt x="229" y="7666"/>
                    <a:pt x="275" y="7666"/>
                  </a:cubicBezTo>
                  <a:cubicBezTo>
                    <a:pt x="306" y="7697"/>
                    <a:pt x="351" y="7697"/>
                    <a:pt x="397" y="7697"/>
                  </a:cubicBezTo>
                  <a:cubicBezTo>
                    <a:pt x="3292" y="8263"/>
                    <a:pt x="6249" y="8559"/>
                    <a:pt x="9199" y="8559"/>
                  </a:cubicBezTo>
                  <a:cubicBezTo>
                    <a:pt x="9821" y="8559"/>
                    <a:pt x="10442" y="8546"/>
                    <a:pt x="11062" y="8519"/>
                  </a:cubicBezTo>
                  <a:cubicBezTo>
                    <a:pt x="12098" y="8474"/>
                    <a:pt x="13134" y="8397"/>
                    <a:pt x="14155" y="8291"/>
                  </a:cubicBezTo>
                  <a:cubicBezTo>
                    <a:pt x="14353" y="8260"/>
                    <a:pt x="14384" y="8001"/>
                    <a:pt x="14262" y="7925"/>
                  </a:cubicBezTo>
                  <a:cubicBezTo>
                    <a:pt x="14277" y="7895"/>
                    <a:pt x="14277" y="7849"/>
                    <a:pt x="14277" y="7803"/>
                  </a:cubicBezTo>
                  <a:cubicBezTo>
                    <a:pt x="14018" y="6401"/>
                    <a:pt x="13759" y="4985"/>
                    <a:pt x="13500" y="3568"/>
                  </a:cubicBezTo>
                  <a:cubicBezTo>
                    <a:pt x="13378" y="2882"/>
                    <a:pt x="13241" y="2181"/>
                    <a:pt x="13119" y="1480"/>
                  </a:cubicBezTo>
                  <a:cubicBezTo>
                    <a:pt x="13073" y="1252"/>
                    <a:pt x="13073" y="886"/>
                    <a:pt x="12875" y="734"/>
                  </a:cubicBezTo>
                  <a:cubicBezTo>
                    <a:pt x="12830" y="688"/>
                    <a:pt x="12769" y="658"/>
                    <a:pt x="12677" y="627"/>
                  </a:cubicBezTo>
                  <a:cubicBezTo>
                    <a:pt x="12542" y="592"/>
                    <a:pt x="12391" y="579"/>
                    <a:pt x="12237" y="579"/>
                  </a:cubicBezTo>
                  <a:cubicBezTo>
                    <a:pt x="12061" y="579"/>
                    <a:pt x="11880" y="596"/>
                    <a:pt x="11717" y="612"/>
                  </a:cubicBezTo>
                  <a:cubicBezTo>
                    <a:pt x="11458" y="642"/>
                    <a:pt x="11199" y="688"/>
                    <a:pt x="10940" y="764"/>
                  </a:cubicBezTo>
                  <a:cubicBezTo>
                    <a:pt x="8487" y="734"/>
                    <a:pt x="6034" y="581"/>
                    <a:pt x="3597" y="307"/>
                  </a:cubicBezTo>
                  <a:cubicBezTo>
                    <a:pt x="2743" y="216"/>
                    <a:pt x="1905" y="124"/>
                    <a:pt x="1052" y="2"/>
                  </a:cubicBezTo>
                  <a:cubicBezTo>
                    <a:pt x="1042" y="1"/>
                    <a:pt x="1033" y="0"/>
                    <a:pt x="10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9"/>
            <p:cNvSpPr/>
            <p:nvPr/>
          </p:nvSpPr>
          <p:spPr>
            <a:xfrm>
              <a:off x="7905670" y="3938033"/>
              <a:ext cx="37796" cy="354638"/>
            </a:xfrm>
            <a:custGeom>
              <a:avLst/>
              <a:gdLst/>
              <a:ahLst/>
              <a:cxnLst/>
              <a:rect l="l" t="t" r="r" b="b"/>
              <a:pathLst>
                <a:path w="747" h="7009" extrusionOk="0">
                  <a:moveTo>
                    <a:pt x="560" y="1"/>
                  </a:moveTo>
                  <a:cubicBezTo>
                    <a:pt x="465" y="1"/>
                    <a:pt x="366" y="61"/>
                    <a:pt x="358" y="183"/>
                  </a:cubicBezTo>
                  <a:cubicBezTo>
                    <a:pt x="236" y="2408"/>
                    <a:pt x="130" y="4617"/>
                    <a:pt x="8" y="6826"/>
                  </a:cubicBezTo>
                  <a:cubicBezTo>
                    <a:pt x="0" y="6948"/>
                    <a:pt x="92" y="7009"/>
                    <a:pt x="185" y="7009"/>
                  </a:cubicBezTo>
                  <a:cubicBezTo>
                    <a:pt x="278" y="7009"/>
                    <a:pt x="373" y="6948"/>
                    <a:pt x="373" y="6826"/>
                  </a:cubicBezTo>
                  <a:cubicBezTo>
                    <a:pt x="495" y="4617"/>
                    <a:pt x="617" y="2393"/>
                    <a:pt x="739" y="183"/>
                  </a:cubicBezTo>
                  <a:cubicBezTo>
                    <a:pt x="747" y="61"/>
                    <a:pt x="655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9"/>
            <p:cNvSpPr/>
            <p:nvPr/>
          </p:nvSpPr>
          <p:spPr>
            <a:xfrm>
              <a:off x="8020879" y="3945723"/>
              <a:ext cx="32838" cy="358230"/>
            </a:xfrm>
            <a:custGeom>
              <a:avLst/>
              <a:gdLst/>
              <a:ahLst/>
              <a:cxnLst/>
              <a:rect l="l" t="t" r="r" b="b"/>
              <a:pathLst>
                <a:path w="649" h="7080" extrusionOk="0">
                  <a:moveTo>
                    <a:pt x="191" y="1"/>
                  </a:moveTo>
                  <a:cubicBezTo>
                    <a:pt x="96" y="1"/>
                    <a:pt x="1" y="62"/>
                    <a:pt x="1" y="184"/>
                  </a:cubicBezTo>
                  <a:cubicBezTo>
                    <a:pt x="1" y="2423"/>
                    <a:pt x="92" y="4663"/>
                    <a:pt x="260" y="6903"/>
                  </a:cubicBezTo>
                  <a:cubicBezTo>
                    <a:pt x="268" y="7019"/>
                    <a:pt x="370" y="7080"/>
                    <a:pt x="466" y="7080"/>
                  </a:cubicBezTo>
                  <a:cubicBezTo>
                    <a:pt x="560" y="7080"/>
                    <a:pt x="648" y="7023"/>
                    <a:pt x="641" y="6903"/>
                  </a:cubicBezTo>
                  <a:cubicBezTo>
                    <a:pt x="473" y="4663"/>
                    <a:pt x="382" y="2423"/>
                    <a:pt x="382" y="184"/>
                  </a:cubicBezTo>
                  <a:cubicBezTo>
                    <a:pt x="382" y="62"/>
                    <a:pt x="287" y="1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9"/>
            <p:cNvSpPr/>
            <p:nvPr/>
          </p:nvSpPr>
          <p:spPr>
            <a:xfrm>
              <a:off x="8129966" y="3956551"/>
              <a:ext cx="44020" cy="342292"/>
            </a:xfrm>
            <a:custGeom>
              <a:avLst/>
              <a:gdLst/>
              <a:ahLst/>
              <a:cxnLst/>
              <a:rect l="l" t="t" r="r" b="b"/>
              <a:pathLst>
                <a:path w="870" h="6765" extrusionOk="0">
                  <a:moveTo>
                    <a:pt x="187" y="0"/>
                  </a:moveTo>
                  <a:cubicBezTo>
                    <a:pt x="92" y="0"/>
                    <a:pt x="1" y="61"/>
                    <a:pt x="8" y="183"/>
                  </a:cubicBezTo>
                  <a:cubicBezTo>
                    <a:pt x="100" y="2316"/>
                    <a:pt x="252" y="4449"/>
                    <a:pt x="481" y="6582"/>
                  </a:cubicBezTo>
                  <a:cubicBezTo>
                    <a:pt x="496" y="6704"/>
                    <a:pt x="595" y="6765"/>
                    <a:pt x="688" y="6765"/>
                  </a:cubicBezTo>
                  <a:cubicBezTo>
                    <a:pt x="782" y="6765"/>
                    <a:pt x="869" y="6704"/>
                    <a:pt x="862" y="6582"/>
                  </a:cubicBezTo>
                  <a:cubicBezTo>
                    <a:pt x="633" y="4449"/>
                    <a:pt x="481" y="2316"/>
                    <a:pt x="389" y="183"/>
                  </a:cubicBezTo>
                  <a:cubicBezTo>
                    <a:pt x="382" y="61"/>
                    <a:pt x="283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9"/>
            <p:cNvSpPr/>
            <p:nvPr/>
          </p:nvSpPr>
          <p:spPr>
            <a:xfrm>
              <a:off x="8259494" y="3956551"/>
              <a:ext cx="52874" cy="333842"/>
            </a:xfrm>
            <a:custGeom>
              <a:avLst/>
              <a:gdLst/>
              <a:ahLst/>
              <a:cxnLst/>
              <a:rect l="l" t="t" r="r" b="b"/>
              <a:pathLst>
                <a:path w="1045" h="6598" extrusionOk="0">
                  <a:moveTo>
                    <a:pt x="181" y="0"/>
                  </a:moveTo>
                  <a:cubicBezTo>
                    <a:pt x="88" y="0"/>
                    <a:pt x="0" y="61"/>
                    <a:pt x="8" y="183"/>
                  </a:cubicBezTo>
                  <a:cubicBezTo>
                    <a:pt x="237" y="2255"/>
                    <a:pt x="450" y="4342"/>
                    <a:pt x="648" y="6414"/>
                  </a:cubicBezTo>
                  <a:cubicBezTo>
                    <a:pt x="663" y="6536"/>
                    <a:pt x="766" y="6597"/>
                    <a:pt x="861" y="6597"/>
                  </a:cubicBezTo>
                  <a:cubicBezTo>
                    <a:pt x="956" y="6597"/>
                    <a:pt x="1044" y="6536"/>
                    <a:pt x="1029" y="6414"/>
                  </a:cubicBezTo>
                  <a:cubicBezTo>
                    <a:pt x="831" y="4342"/>
                    <a:pt x="617" y="2255"/>
                    <a:pt x="389" y="183"/>
                  </a:cubicBezTo>
                  <a:cubicBezTo>
                    <a:pt x="374" y="61"/>
                    <a:pt x="275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9"/>
            <p:cNvSpPr/>
            <p:nvPr/>
          </p:nvSpPr>
          <p:spPr>
            <a:xfrm>
              <a:off x="8365494" y="3961914"/>
              <a:ext cx="68509" cy="315627"/>
            </a:xfrm>
            <a:custGeom>
              <a:avLst/>
              <a:gdLst/>
              <a:ahLst/>
              <a:cxnLst/>
              <a:rect l="l" t="t" r="r" b="b"/>
              <a:pathLst>
                <a:path w="1354" h="6238" extrusionOk="0">
                  <a:moveTo>
                    <a:pt x="181" y="1"/>
                  </a:moveTo>
                  <a:cubicBezTo>
                    <a:pt x="88" y="1"/>
                    <a:pt x="0" y="62"/>
                    <a:pt x="16" y="184"/>
                  </a:cubicBezTo>
                  <a:cubicBezTo>
                    <a:pt x="229" y="2180"/>
                    <a:pt x="549" y="4145"/>
                    <a:pt x="960" y="6110"/>
                  </a:cubicBezTo>
                  <a:cubicBezTo>
                    <a:pt x="984" y="6199"/>
                    <a:pt x="1051" y="6238"/>
                    <a:pt x="1122" y="6238"/>
                  </a:cubicBezTo>
                  <a:cubicBezTo>
                    <a:pt x="1234" y="6238"/>
                    <a:pt x="1354" y="6143"/>
                    <a:pt x="1326" y="6004"/>
                  </a:cubicBezTo>
                  <a:cubicBezTo>
                    <a:pt x="915" y="4084"/>
                    <a:pt x="610" y="2134"/>
                    <a:pt x="381" y="184"/>
                  </a:cubicBezTo>
                  <a:cubicBezTo>
                    <a:pt x="374" y="62"/>
                    <a:pt x="275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9"/>
            <p:cNvSpPr/>
            <p:nvPr/>
          </p:nvSpPr>
          <p:spPr>
            <a:xfrm>
              <a:off x="7830079" y="3177354"/>
              <a:ext cx="176990" cy="450672"/>
            </a:xfrm>
            <a:custGeom>
              <a:avLst/>
              <a:gdLst/>
              <a:ahLst/>
              <a:cxnLst/>
              <a:rect l="l" t="t" r="r" b="b"/>
              <a:pathLst>
                <a:path w="3498" h="8907" extrusionOk="0">
                  <a:moveTo>
                    <a:pt x="2909" y="1"/>
                  </a:moveTo>
                  <a:cubicBezTo>
                    <a:pt x="2117" y="1"/>
                    <a:pt x="1408" y="532"/>
                    <a:pt x="633" y="713"/>
                  </a:cubicBezTo>
                  <a:cubicBezTo>
                    <a:pt x="542" y="743"/>
                    <a:pt x="496" y="819"/>
                    <a:pt x="496" y="896"/>
                  </a:cubicBezTo>
                  <a:cubicBezTo>
                    <a:pt x="313" y="3486"/>
                    <a:pt x="679" y="6122"/>
                    <a:pt x="39" y="8666"/>
                  </a:cubicBezTo>
                  <a:cubicBezTo>
                    <a:pt x="0" y="8811"/>
                    <a:pt x="121" y="8907"/>
                    <a:pt x="238" y="8907"/>
                  </a:cubicBezTo>
                  <a:cubicBezTo>
                    <a:pt x="306" y="8907"/>
                    <a:pt x="371" y="8875"/>
                    <a:pt x="405" y="8803"/>
                  </a:cubicBezTo>
                  <a:cubicBezTo>
                    <a:pt x="450" y="8803"/>
                    <a:pt x="511" y="8773"/>
                    <a:pt x="557" y="8712"/>
                  </a:cubicBezTo>
                  <a:cubicBezTo>
                    <a:pt x="1288" y="7462"/>
                    <a:pt x="2035" y="6213"/>
                    <a:pt x="2477" y="4826"/>
                  </a:cubicBezTo>
                  <a:cubicBezTo>
                    <a:pt x="2705" y="4110"/>
                    <a:pt x="2843" y="3364"/>
                    <a:pt x="2995" y="2632"/>
                  </a:cubicBezTo>
                  <a:lnTo>
                    <a:pt x="3482" y="301"/>
                  </a:lnTo>
                  <a:cubicBezTo>
                    <a:pt x="3498" y="195"/>
                    <a:pt x="3452" y="88"/>
                    <a:pt x="3345" y="58"/>
                  </a:cubicBezTo>
                  <a:cubicBezTo>
                    <a:pt x="3197" y="18"/>
                    <a:pt x="3052" y="1"/>
                    <a:pt x="29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9"/>
            <p:cNvSpPr/>
            <p:nvPr/>
          </p:nvSpPr>
          <p:spPr>
            <a:xfrm>
              <a:off x="8196653" y="3172750"/>
              <a:ext cx="174814" cy="459830"/>
            </a:xfrm>
            <a:custGeom>
              <a:avLst/>
              <a:gdLst/>
              <a:ahLst/>
              <a:cxnLst/>
              <a:rect l="l" t="t" r="r" b="b"/>
              <a:pathLst>
                <a:path w="3455" h="9088" extrusionOk="0">
                  <a:moveTo>
                    <a:pt x="910" y="0"/>
                  </a:moveTo>
                  <a:cubicBezTo>
                    <a:pt x="770" y="0"/>
                    <a:pt x="629" y="4"/>
                    <a:pt x="488" y="12"/>
                  </a:cubicBezTo>
                  <a:cubicBezTo>
                    <a:pt x="443" y="12"/>
                    <a:pt x="412" y="27"/>
                    <a:pt x="382" y="57"/>
                  </a:cubicBezTo>
                  <a:cubicBezTo>
                    <a:pt x="321" y="57"/>
                    <a:pt x="275" y="88"/>
                    <a:pt x="244" y="149"/>
                  </a:cubicBezTo>
                  <a:cubicBezTo>
                    <a:pt x="1" y="697"/>
                    <a:pt x="229" y="1367"/>
                    <a:pt x="336" y="1931"/>
                  </a:cubicBezTo>
                  <a:cubicBezTo>
                    <a:pt x="458" y="2602"/>
                    <a:pt x="580" y="3257"/>
                    <a:pt x="747" y="3912"/>
                  </a:cubicBezTo>
                  <a:cubicBezTo>
                    <a:pt x="1037" y="5100"/>
                    <a:pt x="1418" y="6289"/>
                    <a:pt x="1997" y="7370"/>
                  </a:cubicBezTo>
                  <a:cubicBezTo>
                    <a:pt x="2317" y="7965"/>
                    <a:pt x="2697" y="8513"/>
                    <a:pt x="3124" y="9031"/>
                  </a:cubicBezTo>
                  <a:cubicBezTo>
                    <a:pt x="3158" y="9070"/>
                    <a:pt x="3204" y="9087"/>
                    <a:pt x="3251" y="9087"/>
                  </a:cubicBezTo>
                  <a:cubicBezTo>
                    <a:pt x="3351" y="9087"/>
                    <a:pt x="3454" y="9008"/>
                    <a:pt x="3444" y="8894"/>
                  </a:cubicBezTo>
                  <a:cubicBezTo>
                    <a:pt x="3322" y="7447"/>
                    <a:pt x="3200" y="5999"/>
                    <a:pt x="3078" y="4552"/>
                  </a:cubicBezTo>
                  <a:cubicBezTo>
                    <a:pt x="3017" y="3836"/>
                    <a:pt x="2941" y="3120"/>
                    <a:pt x="2880" y="2388"/>
                  </a:cubicBezTo>
                  <a:cubicBezTo>
                    <a:pt x="2835" y="1779"/>
                    <a:pt x="2728" y="1108"/>
                    <a:pt x="3063" y="560"/>
                  </a:cubicBezTo>
                  <a:cubicBezTo>
                    <a:pt x="3124" y="453"/>
                    <a:pt x="3063" y="301"/>
                    <a:pt x="2956" y="271"/>
                  </a:cubicBezTo>
                  <a:cubicBezTo>
                    <a:pt x="2285" y="93"/>
                    <a:pt x="1603" y="0"/>
                    <a:pt x="9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9"/>
            <p:cNvSpPr/>
            <p:nvPr/>
          </p:nvSpPr>
          <p:spPr>
            <a:xfrm>
              <a:off x="7822793" y="3198757"/>
              <a:ext cx="191613" cy="458869"/>
            </a:xfrm>
            <a:custGeom>
              <a:avLst/>
              <a:gdLst/>
              <a:ahLst/>
              <a:cxnLst/>
              <a:rect l="l" t="t" r="r" b="b"/>
              <a:pathLst>
                <a:path w="3787" h="9069" extrusionOk="0">
                  <a:moveTo>
                    <a:pt x="3602" y="0"/>
                  </a:moveTo>
                  <a:cubicBezTo>
                    <a:pt x="3508" y="0"/>
                    <a:pt x="3413" y="61"/>
                    <a:pt x="3413" y="183"/>
                  </a:cubicBezTo>
                  <a:cubicBezTo>
                    <a:pt x="3291" y="2575"/>
                    <a:pt x="2590" y="4937"/>
                    <a:pt x="1387" y="7024"/>
                  </a:cubicBezTo>
                  <a:cubicBezTo>
                    <a:pt x="1082" y="7542"/>
                    <a:pt x="762" y="8045"/>
                    <a:pt x="396" y="8517"/>
                  </a:cubicBezTo>
                  <a:cubicBezTo>
                    <a:pt x="549" y="5927"/>
                    <a:pt x="747" y="3337"/>
                    <a:pt x="975" y="747"/>
                  </a:cubicBezTo>
                  <a:cubicBezTo>
                    <a:pt x="983" y="633"/>
                    <a:pt x="892" y="575"/>
                    <a:pt x="796" y="575"/>
                  </a:cubicBezTo>
                  <a:cubicBezTo>
                    <a:pt x="701" y="575"/>
                    <a:pt x="602" y="633"/>
                    <a:pt x="594" y="747"/>
                  </a:cubicBezTo>
                  <a:cubicBezTo>
                    <a:pt x="366" y="3413"/>
                    <a:pt x="168" y="6064"/>
                    <a:pt x="0" y="8715"/>
                  </a:cubicBezTo>
                  <a:cubicBezTo>
                    <a:pt x="0" y="8839"/>
                    <a:pt x="74" y="8900"/>
                    <a:pt x="167" y="8900"/>
                  </a:cubicBezTo>
                  <a:cubicBezTo>
                    <a:pt x="177" y="8900"/>
                    <a:pt x="188" y="8900"/>
                    <a:pt x="198" y="8898"/>
                  </a:cubicBezTo>
                  <a:cubicBezTo>
                    <a:pt x="219" y="8990"/>
                    <a:pt x="301" y="9068"/>
                    <a:pt x="385" y="9068"/>
                  </a:cubicBezTo>
                  <a:cubicBezTo>
                    <a:pt x="426" y="9068"/>
                    <a:pt x="468" y="9050"/>
                    <a:pt x="503" y="9005"/>
                  </a:cubicBezTo>
                  <a:cubicBezTo>
                    <a:pt x="2027" y="7039"/>
                    <a:pt x="3078" y="4708"/>
                    <a:pt x="3535" y="2255"/>
                  </a:cubicBezTo>
                  <a:cubicBezTo>
                    <a:pt x="3672" y="1570"/>
                    <a:pt x="3748" y="884"/>
                    <a:pt x="3779" y="183"/>
                  </a:cubicBezTo>
                  <a:cubicBezTo>
                    <a:pt x="3786" y="61"/>
                    <a:pt x="3695" y="0"/>
                    <a:pt x="360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9"/>
            <p:cNvSpPr/>
            <p:nvPr/>
          </p:nvSpPr>
          <p:spPr>
            <a:xfrm>
              <a:off x="8198980" y="3192584"/>
              <a:ext cx="188122" cy="454011"/>
            </a:xfrm>
            <a:custGeom>
              <a:avLst/>
              <a:gdLst/>
              <a:ahLst/>
              <a:cxnLst/>
              <a:rect l="l" t="t" r="r" b="b"/>
              <a:pathLst>
                <a:path w="3718" h="8973" extrusionOk="0">
                  <a:moveTo>
                    <a:pt x="3015" y="0"/>
                  </a:moveTo>
                  <a:cubicBezTo>
                    <a:pt x="2922" y="0"/>
                    <a:pt x="2827" y="61"/>
                    <a:pt x="2819" y="183"/>
                  </a:cubicBezTo>
                  <a:cubicBezTo>
                    <a:pt x="2728" y="2956"/>
                    <a:pt x="2895" y="5714"/>
                    <a:pt x="3276" y="8441"/>
                  </a:cubicBezTo>
                  <a:cubicBezTo>
                    <a:pt x="3257" y="8412"/>
                    <a:pt x="3225" y="8401"/>
                    <a:pt x="3189" y="8401"/>
                  </a:cubicBezTo>
                  <a:cubicBezTo>
                    <a:pt x="3168" y="8401"/>
                    <a:pt x="3146" y="8405"/>
                    <a:pt x="3124" y="8411"/>
                  </a:cubicBezTo>
                  <a:cubicBezTo>
                    <a:pt x="1737" y="6704"/>
                    <a:pt x="838" y="4602"/>
                    <a:pt x="518" y="2423"/>
                  </a:cubicBezTo>
                  <a:cubicBezTo>
                    <a:pt x="427" y="1813"/>
                    <a:pt x="397" y="1189"/>
                    <a:pt x="397" y="564"/>
                  </a:cubicBezTo>
                  <a:cubicBezTo>
                    <a:pt x="404" y="442"/>
                    <a:pt x="313" y="381"/>
                    <a:pt x="219" y="381"/>
                  </a:cubicBezTo>
                  <a:cubicBezTo>
                    <a:pt x="126" y="381"/>
                    <a:pt x="31" y="442"/>
                    <a:pt x="31" y="564"/>
                  </a:cubicBezTo>
                  <a:cubicBezTo>
                    <a:pt x="0" y="2850"/>
                    <a:pt x="610" y="5135"/>
                    <a:pt x="1768" y="7100"/>
                  </a:cubicBezTo>
                  <a:cubicBezTo>
                    <a:pt x="2088" y="7664"/>
                    <a:pt x="2469" y="8197"/>
                    <a:pt x="2880" y="8700"/>
                  </a:cubicBezTo>
                  <a:cubicBezTo>
                    <a:pt x="2926" y="8746"/>
                    <a:pt x="2971" y="8761"/>
                    <a:pt x="3032" y="8761"/>
                  </a:cubicBezTo>
                  <a:cubicBezTo>
                    <a:pt x="3119" y="8896"/>
                    <a:pt x="3274" y="8972"/>
                    <a:pt x="3443" y="8972"/>
                  </a:cubicBezTo>
                  <a:cubicBezTo>
                    <a:pt x="3484" y="8972"/>
                    <a:pt x="3525" y="8968"/>
                    <a:pt x="3566" y="8959"/>
                  </a:cubicBezTo>
                  <a:cubicBezTo>
                    <a:pt x="3672" y="8944"/>
                    <a:pt x="3718" y="8822"/>
                    <a:pt x="3703" y="8731"/>
                  </a:cubicBezTo>
                  <a:cubicBezTo>
                    <a:pt x="3276" y="5897"/>
                    <a:pt x="3109" y="3048"/>
                    <a:pt x="3200" y="183"/>
                  </a:cubicBezTo>
                  <a:cubicBezTo>
                    <a:pt x="3200" y="61"/>
                    <a:pt x="3109" y="0"/>
                    <a:pt x="301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2" name="Google Shape;1262;p49"/>
          <p:cNvGrpSpPr/>
          <p:nvPr/>
        </p:nvGrpSpPr>
        <p:grpSpPr>
          <a:xfrm>
            <a:off x="3147538" y="1929425"/>
            <a:ext cx="897325" cy="685425"/>
            <a:chOff x="640900" y="2005625"/>
            <a:chExt cx="897325" cy="685425"/>
          </a:xfrm>
        </p:grpSpPr>
        <p:sp>
          <p:nvSpPr>
            <p:cNvPr id="1263" name="Google Shape;1263;p49"/>
            <p:cNvSpPr/>
            <p:nvPr/>
          </p:nvSpPr>
          <p:spPr>
            <a:xfrm>
              <a:off x="640900" y="2005625"/>
              <a:ext cx="897325" cy="685425"/>
            </a:xfrm>
            <a:custGeom>
              <a:avLst/>
              <a:gdLst/>
              <a:ahLst/>
              <a:cxnLst/>
              <a:rect l="l" t="t" r="r" b="b"/>
              <a:pathLst>
                <a:path w="35893" h="27417" extrusionOk="0">
                  <a:moveTo>
                    <a:pt x="17635" y="1"/>
                  </a:moveTo>
                  <a:cubicBezTo>
                    <a:pt x="15550" y="1"/>
                    <a:pt x="4941" y="599"/>
                    <a:pt x="2454" y="13779"/>
                  </a:cubicBezTo>
                  <a:cubicBezTo>
                    <a:pt x="1" y="26731"/>
                    <a:pt x="14097" y="27416"/>
                    <a:pt x="17336" y="27416"/>
                  </a:cubicBezTo>
                  <a:cubicBezTo>
                    <a:pt x="17657" y="27416"/>
                    <a:pt x="17872" y="27410"/>
                    <a:pt x="17953" y="27407"/>
                  </a:cubicBezTo>
                  <a:cubicBezTo>
                    <a:pt x="18025" y="27409"/>
                    <a:pt x="18219" y="27415"/>
                    <a:pt x="18510" y="27415"/>
                  </a:cubicBezTo>
                  <a:cubicBezTo>
                    <a:pt x="21622" y="27415"/>
                    <a:pt x="35892" y="26752"/>
                    <a:pt x="33427" y="13779"/>
                  </a:cubicBezTo>
                  <a:cubicBezTo>
                    <a:pt x="30917" y="599"/>
                    <a:pt x="20328" y="1"/>
                    <a:pt x="18265" y="1"/>
                  </a:cubicBezTo>
                  <a:cubicBezTo>
                    <a:pt x="18111" y="1"/>
                    <a:pt x="18005" y="4"/>
                    <a:pt x="17953" y="6"/>
                  </a:cubicBezTo>
                  <a:cubicBezTo>
                    <a:pt x="17899" y="4"/>
                    <a:pt x="17791" y="1"/>
                    <a:pt x="176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9"/>
            <p:cNvSpPr/>
            <p:nvPr/>
          </p:nvSpPr>
          <p:spPr>
            <a:xfrm>
              <a:off x="845575" y="2317300"/>
              <a:ext cx="95975" cy="95375"/>
            </a:xfrm>
            <a:custGeom>
              <a:avLst/>
              <a:gdLst/>
              <a:ahLst/>
              <a:cxnLst/>
              <a:rect l="l" t="t" r="r" b="b"/>
              <a:pathLst>
                <a:path w="3839" h="3815" extrusionOk="0">
                  <a:moveTo>
                    <a:pt x="1919" y="1"/>
                  </a:moveTo>
                  <a:cubicBezTo>
                    <a:pt x="850" y="1"/>
                    <a:pt x="0" y="851"/>
                    <a:pt x="0" y="1896"/>
                  </a:cubicBezTo>
                  <a:cubicBezTo>
                    <a:pt x="0" y="2964"/>
                    <a:pt x="850" y="3815"/>
                    <a:pt x="1919" y="3815"/>
                  </a:cubicBezTo>
                  <a:cubicBezTo>
                    <a:pt x="2988" y="3815"/>
                    <a:pt x="3838" y="2964"/>
                    <a:pt x="3838" y="1896"/>
                  </a:cubicBezTo>
                  <a:cubicBezTo>
                    <a:pt x="3838" y="851"/>
                    <a:pt x="2988" y="1"/>
                    <a:pt x="19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9"/>
            <p:cNvSpPr/>
            <p:nvPr/>
          </p:nvSpPr>
          <p:spPr>
            <a:xfrm>
              <a:off x="1245775" y="2317300"/>
              <a:ext cx="95975" cy="95375"/>
            </a:xfrm>
            <a:custGeom>
              <a:avLst/>
              <a:gdLst/>
              <a:ahLst/>
              <a:cxnLst/>
              <a:rect l="l" t="t" r="r" b="b"/>
              <a:pathLst>
                <a:path w="3839" h="3815" extrusionOk="0">
                  <a:moveTo>
                    <a:pt x="1920" y="1"/>
                  </a:moveTo>
                  <a:cubicBezTo>
                    <a:pt x="851" y="1"/>
                    <a:pt x="1" y="851"/>
                    <a:pt x="1" y="1896"/>
                  </a:cubicBezTo>
                  <a:cubicBezTo>
                    <a:pt x="1" y="2964"/>
                    <a:pt x="851" y="3815"/>
                    <a:pt x="1920" y="3815"/>
                  </a:cubicBezTo>
                  <a:cubicBezTo>
                    <a:pt x="2940" y="3815"/>
                    <a:pt x="3839" y="2964"/>
                    <a:pt x="3839" y="1896"/>
                  </a:cubicBezTo>
                  <a:cubicBezTo>
                    <a:pt x="3839" y="851"/>
                    <a:pt x="2989" y="1"/>
                    <a:pt x="1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9"/>
            <p:cNvSpPr/>
            <p:nvPr/>
          </p:nvSpPr>
          <p:spPr>
            <a:xfrm>
              <a:off x="897175" y="2408950"/>
              <a:ext cx="393575" cy="186525"/>
            </a:xfrm>
            <a:custGeom>
              <a:avLst/>
              <a:gdLst/>
              <a:ahLst/>
              <a:cxnLst/>
              <a:rect l="l" t="t" r="r" b="b"/>
              <a:pathLst>
                <a:path w="15743" h="7461" extrusionOk="0">
                  <a:moveTo>
                    <a:pt x="7721" y="0"/>
                  </a:moveTo>
                  <a:cubicBezTo>
                    <a:pt x="7093" y="0"/>
                    <a:pt x="6624" y="142"/>
                    <a:pt x="6196" y="367"/>
                  </a:cubicBezTo>
                  <a:lnTo>
                    <a:pt x="6171" y="367"/>
                  </a:lnTo>
                  <a:cubicBezTo>
                    <a:pt x="6050" y="416"/>
                    <a:pt x="5928" y="489"/>
                    <a:pt x="5831" y="586"/>
                  </a:cubicBezTo>
                  <a:cubicBezTo>
                    <a:pt x="4957" y="1145"/>
                    <a:pt x="4617" y="2238"/>
                    <a:pt x="3329" y="2894"/>
                  </a:cubicBezTo>
                  <a:cubicBezTo>
                    <a:pt x="1167" y="3938"/>
                    <a:pt x="1" y="3914"/>
                    <a:pt x="244" y="5274"/>
                  </a:cubicBezTo>
                  <a:cubicBezTo>
                    <a:pt x="560" y="6926"/>
                    <a:pt x="5928" y="7461"/>
                    <a:pt x="7094" y="7461"/>
                  </a:cubicBezTo>
                  <a:lnTo>
                    <a:pt x="8722" y="7461"/>
                  </a:lnTo>
                  <a:cubicBezTo>
                    <a:pt x="9839" y="7461"/>
                    <a:pt x="15257" y="6926"/>
                    <a:pt x="15548" y="5274"/>
                  </a:cubicBezTo>
                  <a:cubicBezTo>
                    <a:pt x="15742" y="3938"/>
                    <a:pt x="14552" y="3938"/>
                    <a:pt x="12439" y="2894"/>
                  </a:cubicBezTo>
                  <a:cubicBezTo>
                    <a:pt x="11127" y="2238"/>
                    <a:pt x="10787" y="1169"/>
                    <a:pt x="9912" y="586"/>
                  </a:cubicBezTo>
                  <a:cubicBezTo>
                    <a:pt x="9791" y="513"/>
                    <a:pt x="9669" y="416"/>
                    <a:pt x="9572" y="367"/>
                  </a:cubicBezTo>
                  <a:lnTo>
                    <a:pt x="9548" y="367"/>
                  </a:lnTo>
                  <a:cubicBezTo>
                    <a:pt x="9120" y="142"/>
                    <a:pt x="8629" y="0"/>
                    <a:pt x="8017" y="0"/>
                  </a:cubicBezTo>
                  <a:cubicBezTo>
                    <a:pt x="7970" y="0"/>
                    <a:pt x="7921" y="1"/>
                    <a:pt x="7872" y="3"/>
                  </a:cubicBezTo>
                  <a:cubicBezTo>
                    <a:pt x="7821" y="1"/>
                    <a:pt x="7770" y="0"/>
                    <a:pt x="77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9"/>
            <p:cNvSpPr/>
            <p:nvPr/>
          </p:nvSpPr>
          <p:spPr>
            <a:xfrm>
              <a:off x="1066025" y="2438775"/>
              <a:ext cx="12175" cy="31600"/>
            </a:xfrm>
            <a:custGeom>
              <a:avLst/>
              <a:gdLst/>
              <a:ahLst/>
              <a:cxnLst/>
              <a:rect l="l" t="t" r="r" b="b"/>
              <a:pathLst>
                <a:path w="487" h="1264" extrusionOk="0">
                  <a:moveTo>
                    <a:pt x="243" y="0"/>
                  </a:moveTo>
                  <a:cubicBezTo>
                    <a:pt x="97" y="0"/>
                    <a:pt x="0" y="267"/>
                    <a:pt x="0" y="632"/>
                  </a:cubicBezTo>
                  <a:cubicBezTo>
                    <a:pt x="0" y="972"/>
                    <a:pt x="122" y="1263"/>
                    <a:pt x="243" y="1263"/>
                  </a:cubicBezTo>
                  <a:cubicBezTo>
                    <a:pt x="365" y="1263"/>
                    <a:pt x="462" y="972"/>
                    <a:pt x="486" y="632"/>
                  </a:cubicBezTo>
                  <a:cubicBezTo>
                    <a:pt x="486" y="292"/>
                    <a:pt x="389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9"/>
            <p:cNvSpPr/>
            <p:nvPr/>
          </p:nvSpPr>
          <p:spPr>
            <a:xfrm>
              <a:off x="1112775" y="2438775"/>
              <a:ext cx="12175" cy="31600"/>
            </a:xfrm>
            <a:custGeom>
              <a:avLst/>
              <a:gdLst/>
              <a:ahLst/>
              <a:cxnLst/>
              <a:rect l="l" t="t" r="r" b="b"/>
              <a:pathLst>
                <a:path w="487" h="1264" extrusionOk="0">
                  <a:moveTo>
                    <a:pt x="244" y="0"/>
                  </a:moveTo>
                  <a:cubicBezTo>
                    <a:pt x="98" y="0"/>
                    <a:pt x="1" y="267"/>
                    <a:pt x="1" y="632"/>
                  </a:cubicBezTo>
                  <a:cubicBezTo>
                    <a:pt x="1" y="972"/>
                    <a:pt x="122" y="1263"/>
                    <a:pt x="244" y="1263"/>
                  </a:cubicBezTo>
                  <a:cubicBezTo>
                    <a:pt x="414" y="1263"/>
                    <a:pt x="487" y="972"/>
                    <a:pt x="487" y="632"/>
                  </a:cubicBezTo>
                  <a:cubicBezTo>
                    <a:pt x="487" y="292"/>
                    <a:pt x="414" y="0"/>
                    <a:pt x="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49"/>
          <p:cNvGrpSpPr/>
          <p:nvPr/>
        </p:nvGrpSpPr>
        <p:grpSpPr>
          <a:xfrm>
            <a:off x="6625375" y="1872775"/>
            <a:ext cx="1081225" cy="684975"/>
            <a:chOff x="-591425" y="1971000"/>
            <a:chExt cx="1081225" cy="684975"/>
          </a:xfrm>
        </p:grpSpPr>
        <p:sp>
          <p:nvSpPr>
            <p:cNvPr id="1270" name="Google Shape;1270;p49"/>
            <p:cNvSpPr/>
            <p:nvPr/>
          </p:nvSpPr>
          <p:spPr>
            <a:xfrm>
              <a:off x="-494175" y="1971000"/>
              <a:ext cx="895850" cy="684975"/>
            </a:xfrm>
            <a:custGeom>
              <a:avLst/>
              <a:gdLst/>
              <a:ahLst/>
              <a:cxnLst/>
              <a:rect l="l" t="t" r="r" b="b"/>
              <a:pathLst>
                <a:path w="35834" h="27399" extrusionOk="0">
                  <a:moveTo>
                    <a:pt x="17577" y="1"/>
                  </a:moveTo>
                  <a:cubicBezTo>
                    <a:pt x="15474" y="1"/>
                    <a:pt x="4911" y="607"/>
                    <a:pt x="2431" y="13756"/>
                  </a:cubicBezTo>
                  <a:cubicBezTo>
                    <a:pt x="1" y="26584"/>
                    <a:pt x="13808" y="27398"/>
                    <a:pt x="17200" y="27398"/>
                  </a:cubicBezTo>
                  <a:cubicBezTo>
                    <a:pt x="17572" y="27398"/>
                    <a:pt x="17818" y="27388"/>
                    <a:pt x="17905" y="27383"/>
                  </a:cubicBezTo>
                  <a:cubicBezTo>
                    <a:pt x="17994" y="27388"/>
                    <a:pt x="18242" y="27398"/>
                    <a:pt x="18616" y="27398"/>
                  </a:cubicBezTo>
                  <a:cubicBezTo>
                    <a:pt x="22026" y="27398"/>
                    <a:pt x="35833" y="26584"/>
                    <a:pt x="33403" y="13756"/>
                  </a:cubicBezTo>
                  <a:cubicBezTo>
                    <a:pt x="30894" y="599"/>
                    <a:pt x="20306" y="1"/>
                    <a:pt x="18222" y="1"/>
                  </a:cubicBezTo>
                  <a:cubicBezTo>
                    <a:pt x="18067" y="1"/>
                    <a:pt x="17959" y="5"/>
                    <a:pt x="17905" y="6"/>
                  </a:cubicBezTo>
                  <a:cubicBezTo>
                    <a:pt x="17851" y="4"/>
                    <a:pt x="17739" y="1"/>
                    <a:pt x="175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9"/>
            <p:cNvSpPr/>
            <p:nvPr/>
          </p:nvSpPr>
          <p:spPr>
            <a:xfrm>
              <a:off x="42275" y="2172050"/>
              <a:ext cx="219700" cy="299475"/>
            </a:xfrm>
            <a:custGeom>
              <a:avLst/>
              <a:gdLst/>
              <a:ahLst/>
              <a:cxnLst/>
              <a:rect l="l" t="t" r="r" b="b"/>
              <a:pathLst>
                <a:path w="8788" h="11979" extrusionOk="0">
                  <a:moveTo>
                    <a:pt x="2947" y="0"/>
                  </a:moveTo>
                  <a:cubicBezTo>
                    <a:pt x="1471" y="0"/>
                    <a:pt x="1" y="779"/>
                    <a:pt x="188" y="2774"/>
                  </a:cubicBezTo>
                  <a:cubicBezTo>
                    <a:pt x="188" y="2774"/>
                    <a:pt x="674" y="6272"/>
                    <a:pt x="674" y="9187"/>
                  </a:cubicBezTo>
                  <a:cubicBezTo>
                    <a:pt x="674" y="10931"/>
                    <a:pt x="2011" y="11979"/>
                    <a:pt x="3555" y="11979"/>
                  </a:cubicBezTo>
                  <a:cubicBezTo>
                    <a:pt x="4592" y="11979"/>
                    <a:pt x="5722" y="11505"/>
                    <a:pt x="6601" y="10451"/>
                  </a:cubicBezTo>
                  <a:cubicBezTo>
                    <a:pt x="8787" y="7851"/>
                    <a:pt x="5751" y="3843"/>
                    <a:pt x="5751" y="1730"/>
                  </a:cubicBezTo>
                  <a:cubicBezTo>
                    <a:pt x="5751" y="701"/>
                    <a:pt x="4346" y="0"/>
                    <a:pt x="2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9"/>
            <p:cNvSpPr/>
            <p:nvPr/>
          </p:nvSpPr>
          <p:spPr>
            <a:xfrm>
              <a:off x="-91500" y="2367700"/>
              <a:ext cx="91100" cy="96000"/>
            </a:xfrm>
            <a:custGeom>
              <a:avLst/>
              <a:gdLst/>
              <a:ahLst/>
              <a:cxnLst/>
              <a:rect l="l" t="t" r="r" b="b"/>
              <a:pathLst>
                <a:path w="3644" h="3840" extrusionOk="0">
                  <a:moveTo>
                    <a:pt x="1773" y="1"/>
                  </a:moveTo>
                  <a:cubicBezTo>
                    <a:pt x="1506" y="1"/>
                    <a:pt x="170" y="50"/>
                    <a:pt x="122" y="560"/>
                  </a:cubicBezTo>
                  <a:cubicBezTo>
                    <a:pt x="49" y="1046"/>
                    <a:pt x="1118" y="1750"/>
                    <a:pt x="1652" y="1944"/>
                  </a:cubicBezTo>
                  <a:lnTo>
                    <a:pt x="1652" y="3499"/>
                  </a:lnTo>
                  <a:cubicBezTo>
                    <a:pt x="899" y="3426"/>
                    <a:pt x="292" y="2770"/>
                    <a:pt x="292" y="2017"/>
                  </a:cubicBezTo>
                  <a:cubicBezTo>
                    <a:pt x="292" y="1920"/>
                    <a:pt x="243" y="1871"/>
                    <a:pt x="146" y="1871"/>
                  </a:cubicBezTo>
                  <a:cubicBezTo>
                    <a:pt x="49" y="1871"/>
                    <a:pt x="0" y="1920"/>
                    <a:pt x="0" y="2017"/>
                  </a:cubicBezTo>
                  <a:cubicBezTo>
                    <a:pt x="0" y="3013"/>
                    <a:pt x="802" y="3839"/>
                    <a:pt x="1822" y="3839"/>
                  </a:cubicBezTo>
                  <a:cubicBezTo>
                    <a:pt x="2818" y="3839"/>
                    <a:pt x="3644" y="3013"/>
                    <a:pt x="3644" y="2017"/>
                  </a:cubicBezTo>
                  <a:cubicBezTo>
                    <a:pt x="3644" y="1920"/>
                    <a:pt x="3571" y="1871"/>
                    <a:pt x="3474" y="1871"/>
                  </a:cubicBezTo>
                  <a:cubicBezTo>
                    <a:pt x="3401" y="1871"/>
                    <a:pt x="3328" y="1920"/>
                    <a:pt x="3328" y="2017"/>
                  </a:cubicBezTo>
                  <a:cubicBezTo>
                    <a:pt x="3328" y="2819"/>
                    <a:pt x="2721" y="3450"/>
                    <a:pt x="1968" y="3499"/>
                  </a:cubicBezTo>
                  <a:lnTo>
                    <a:pt x="1968" y="1944"/>
                  </a:lnTo>
                  <a:cubicBezTo>
                    <a:pt x="2502" y="1701"/>
                    <a:pt x="3571" y="1046"/>
                    <a:pt x="3523" y="560"/>
                  </a:cubicBezTo>
                  <a:cubicBezTo>
                    <a:pt x="3450" y="50"/>
                    <a:pt x="2089" y="50"/>
                    <a:pt x="1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9"/>
            <p:cNvSpPr/>
            <p:nvPr/>
          </p:nvSpPr>
          <p:spPr>
            <a:xfrm>
              <a:off x="-591425" y="2013025"/>
              <a:ext cx="368350" cy="466350"/>
            </a:xfrm>
            <a:custGeom>
              <a:avLst/>
              <a:gdLst/>
              <a:ahLst/>
              <a:cxnLst/>
              <a:rect l="l" t="t" r="r" b="b"/>
              <a:pathLst>
                <a:path w="14734" h="18654" extrusionOk="0">
                  <a:moveTo>
                    <a:pt x="12486" y="1"/>
                  </a:moveTo>
                  <a:cubicBezTo>
                    <a:pt x="12474" y="1"/>
                    <a:pt x="12467" y="1"/>
                    <a:pt x="12467" y="1"/>
                  </a:cubicBezTo>
                  <a:cubicBezTo>
                    <a:pt x="12467" y="1"/>
                    <a:pt x="9040" y="1988"/>
                    <a:pt x="5289" y="1988"/>
                  </a:cubicBezTo>
                  <a:cubicBezTo>
                    <a:pt x="5083" y="1988"/>
                    <a:pt x="4876" y="1982"/>
                    <a:pt x="4669" y="1969"/>
                  </a:cubicBezTo>
                  <a:cubicBezTo>
                    <a:pt x="4542" y="1961"/>
                    <a:pt x="4419" y="1957"/>
                    <a:pt x="4300" y="1957"/>
                  </a:cubicBezTo>
                  <a:cubicBezTo>
                    <a:pt x="662" y="1957"/>
                    <a:pt x="1" y="5477"/>
                    <a:pt x="2094" y="9451"/>
                  </a:cubicBezTo>
                  <a:cubicBezTo>
                    <a:pt x="4280" y="13605"/>
                    <a:pt x="1924" y="14844"/>
                    <a:pt x="2167" y="16860"/>
                  </a:cubicBezTo>
                  <a:cubicBezTo>
                    <a:pt x="2277" y="17876"/>
                    <a:pt x="3007" y="18654"/>
                    <a:pt x="4084" y="18654"/>
                  </a:cubicBezTo>
                  <a:cubicBezTo>
                    <a:pt x="5840" y="18654"/>
                    <a:pt x="8522" y="16589"/>
                    <a:pt x="10960" y="10131"/>
                  </a:cubicBezTo>
                  <a:cubicBezTo>
                    <a:pt x="14733" y="262"/>
                    <a:pt x="12711" y="1"/>
                    <a:pt x="12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9"/>
            <p:cNvSpPr/>
            <p:nvPr/>
          </p:nvSpPr>
          <p:spPr>
            <a:xfrm>
              <a:off x="132575" y="2012550"/>
              <a:ext cx="357225" cy="462200"/>
            </a:xfrm>
            <a:custGeom>
              <a:avLst/>
              <a:gdLst/>
              <a:ahLst/>
              <a:cxnLst/>
              <a:rect l="l" t="t" r="r" b="b"/>
              <a:pathLst>
                <a:path w="14289" h="18488" extrusionOk="0">
                  <a:moveTo>
                    <a:pt x="1718" y="1"/>
                  </a:moveTo>
                  <a:cubicBezTo>
                    <a:pt x="1271" y="1"/>
                    <a:pt x="1" y="655"/>
                    <a:pt x="3378" y="9543"/>
                  </a:cubicBezTo>
                  <a:cubicBezTo>
                    <a:pt x="5936" y="16277"/>
                    <a:pt x="8718" y="18487"/>
                    <a:pt x="10445" y="18487"/>
                  </a:cubicBezTo>
                  <a:cubicBezTo>
                    <a:pt x="11390" y="18487"/>
                    <a:pt x="12020" y="17825"/>
                    <a:pt x="12123" y="16879"/>
                  </a:cubicBezTo>
                  <a:cubicBezTo>
                    <a:pt x="12366" y="14863"/>
                    <a:pt x="10009" y="13624"/>
                    <a:pt x="12196" y="9470"/>
                  </a:cubicBezTo>
                  <a:cubicBezTo>
                    <a:pt x="14289" y="5496"/>
                    <a:pt x="13627" y="1976"/>
                    <a:pt x="9990" y="1976"/>
                  </a:cubicBezTo>
                  <a:cubicBezTo>
                    <a:pt x="9870" y="1976"/>
                    <a:pt x="9747" y="1980"/>
                    <a:pt x="9621" y="1988"/>
                  </a:cubicBezTo>
                  <a:cubicBezTo>
                    <a:pt x="9413" y="2001"/>
                    <a:pt x="9206" y="2007"/>
                    <a:pt x="9000" y="2007"/>
                  </a:cubicBezTo>
                  <a:cubicBezTo>
                    <a:pt x="5252" y="2007"/>
                    <a:pt x="1847" y="20"/>
                    <a:pt x="1847" y="20"/>
                  </a:cubicBezTo>
                  <a:cubicBezTo>
                    <a:pt x="1847" y="20"/>
                    <a:pt x="1795" y="1"/>
                    <a:pt x="17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9"/>
            <p:cNvSpPr/>
            <p:nvPr/>
          </p:nvSpPr>
          <p:spPr>
            <a:xfrm>
              <a:off x="-260350" y="2314875"/>
              <a:ext cx="61975" cy="62575"/>
            </a:xfrm>
            <a:custGeom>
              <a:avLst/>
              <a:gdLst/>
              <a:ahLst/>
              <a:cxnLst/>
              <a:rect l="l" t="t" r="r" b="b"/>
              <a:pathLst>
                <a:path w="2479" h="2503" extrusionOk="0">
                  <a:moveTo>
                    <a:pt x="1240" y="1"/>
                  </a:moveTo>
                  <a:cubicBezTo>
                    <a:pt x="560" y="1"/>
                    <a:pt x="1" y="559"/>
                    <a:pt x="1" y="1239"/>
                  </a:cubicBezTo>
                  <a:cubicBezTo>
                    <a:pt x="1" y="1944"/>
                    <a:pt x="560" y="2503"/>
                    <a:pt x="1240" y="2503"/>
                  </a:cubicBezTo>
                  <a:cubicBezTo>
                    <a:pt x="1944" y="2503"/>
                    <a:pt x="2479" y="1944"/>
                    <a:pt x="2479" y="1239"/>
                  </a:cubicBezTo>
                  <a:cubicBezTo>
                    <a:pt x="2479" y="559"/>
                    <a:pt x="1944" y="1"/>
                    <a:pt x="1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9"/>
            <p:cNvSpPr/>
            <p:nvPr/>
          </p:nvSpPr>
          <p:spPr>
            <a:xfrm>
              <a:off x="-279175" y="2296050"/>
              <a:ext cx="100250" cy="100225"/>
            </a:xfrm>
            <a:custGeom>
              <a:avLst/>
              <a:gdLst/>
              <a:ahLst/>
              <a:cxnLst/>
              <a:rect l="l" t="t" r="r" b="b"/>
              <a:pathLst>
                <a:path w="4010" h="4009" extrusionOk="0">
                  <a:moveTo>
                    <a:pt x="1993" y="1507"/>
                  </a:moveTo>
                  <a:cubicBezTo>
                    <a:pt x="2284" y="1507"/>
                    <a:pt x="2479" y="1725"/>
                    <a:pt x="2479" y="1992"/>
                  </a:cubicBezTo>
                  <a:cubicBezTo>
                    <a:pt x="2479" y="2284"/>
                    <a:pt x="2284" y="2478"/>
                    <a:pt x="1993" y="2478"/>
                  </a:cubicBezTo>
                  <a:cubicBezTo>
                    <a:pt x="1726" y="2478"/>
                    <a:pt x="1507" y="2284"/>
                    <a:pt x="1507" y="1992"/>
                  </a:cubicBezTo>
                  <a:cubicBezTo>
                    <a:pt x="1507" y="1725"/>
                    <a:pt x="1726" y="1507"/>
                    <a:pt x="1993" y="1507"/>
                  </a:cubicBezTo>
                  <a:close/>
                  <a:moveTo>
                    <a:pt x="1993" y="0"/>
                  </a:moveTo>
                  <a:cubicBezTo>
                    <a:pt x="900" y="0"/>
                    <a:pt x="1" y="899"/>
                    <a:pt x="1" y="1992"/>
                  </a:cubicBezTo>
                  <a:cubicBezTo>
                    <a:pt x="1" y="3086"/>
                    <a:pt x="875" y="4009"/>
                    <a:pt x="1993" y="4009"/>
                  </a:cubicBezTo>
                  <a:cubicBezTo>
                    <a:pt x="3086" y="4009"/>
                    <a:pt x="4009" y="3134"/>
                    <a:pt x="4009" y="1992"/>
                  </a:cubicBezTo>
                  <a:cubicBezTo>
                    <a:pt x="4009" y="899"/>
                    <a:pt x="3135" y="0"/>
                    <a:pt x="1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9"/>
            <p:cNvSpPr/>
            <p:nvPr/>
          </p:nvSpPr>
          <p:spPr>
            <a:xfrm>
              <a:off x="105875" y="2314875"/>
              <a:ext cx="61950" cy="62575"/>
            </a:xfrm>
            <a:custGeom>
              <a:avLst/>
              <a:gdLst/>
              <a:ahLst/>
              <a:cxnLst/>
              <a:rect l="l" t="t" r="r" b="b"/>
              <a:pathLst>
                <a:path w="2478" h="2503" extrusionOk="0">
                  <a:moveTo>
                    <a:pt x="1239" y="1"/>
                  </a:moveTo>
                  <a:cubicBezTo>
                    <a:pt x="535" y="1"/>
                    <a:pt x="0" y="559"/>
                    <a:pt x="0" y="1239"/>
                  </a:cubicBezTo>
                  <a:cubicBezTo>
                    <a:pt x="0" y="1944"/>
                    <a:pt x="535" y="2503"/>
                    <a:pt x="1239" y="2503"/>
                  </a:cubicBezTo>
                  <a:cubicBezTo>
                    <a:pt x="1919" y="2503"/>
                    <a:pt x="2478" y="1944"/>
                    <a:pt x="2478" y="1239"/>
                  </a:cubicBezTo>
                  <a:cubicBezTo>
                    <a:pt x="2478" y="559"/>
                    <a:pt x="1919" y="1"/>
                    <a:pt x="1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9"/>
            <p:cNvSpPr/>
            <p:nvPr/>
          </p:nvSpPr>
          <p:spPr>
            <a:xfrm>
              <a:off x="86425" y="2296050"/>
              <a:ext cx="101450" cy="100225"/>
            </a:xfrm>
            <a:custGeom>
              <a:avLst/>
              <a:gdLst/>
              <a:ahLst/>
              <a:cxnLst/>
              <a:rect l="l" t="t" r="r" b="b"/>
              <a:pathLst>
                <a:path w="4058" h="4009" extrusionOk="0">
                  <a:moveTo>
                    <a:pt x="2017" y="1507"/>
                  </a:moveTo>
                  <a:cubicBezTo>
                    <a:pt x="2309" y="1507"/>
                    <a:pt x="2527" y="1725"/>
                    <a:pt x="2503" y="1992"/>
                  </a:cubicBezTo>
                  <a:cubicBezTo>
                    <a:pt x="2503" y="2284"/>
                    <a:pt x="2284" y="2478"/>
                    <a:pt x="2017" y="2478"/>
                  </a:cubicBezTo>
                  <a:cubicBezTo>
                    <a:pt x="1750" y="2478"/>
                    <a:pt x="1531" y="2284"/>
                    <a:pt x="1531" y="1992"/>
                  </a:cubicBezTo>
                  <a:cubicBezTo>
                    <a:pt x="1531" y="1725"/>
                    <a:pt x="1750" y="1507"/>
                    <a:pt x="2017" y="1507"/>
                  </a:cubicBezTo>
                  <a:close/>
                  <a:moveTo>
                    <a:pt x="2017" y="0"/>
                  </a:moveTo>
                  <a:cubicBezTo>
                    <a:pt x="924" y="0"/>
                    <a:pt x="1" y="899"/>
                    <a:pt x="1" y="1992"/>
                  </a:cubicBezTo>
                  <a:cubicBezTo>
                    <a:pt x="1" y="3086"/>
                    <a:pt x="900" y="4009"/>
                    <a:pt x="2017" y="4009"/>
                  </a:cubicBezTo>
                  <a:cubicBezTo>
                    <a:pt x="3134" y="4009"/>
                    <a:pt x="4058" y="3134"/>
                    <a:pt x="4009" y="1992"/>
                  </a:cubicBezTo>
                  <a:cubicBezTo>
                    <a:pt x="4009" y="899"/>
                    <a:pt x="3110" y="0"/>
                    <a:pt x="20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9" name="Google Shape;1279;p49"/>
          <p:cNvGrpSpPr/>
          <p:nvPr/>
        </p:nvGrpSpPr>
        <p:grpSpPr>
          <a:xfrm>
            <a:off x="3145951" y="3501409"/>
            <a:ext cx="827022" cy="830855"/>
            <a:chOff x="602738" y="3249400"/>
            <a:chExt cx="973654" cy="978282"/>
          </a:xfrm>
        </p:grpSpPr>
        <p:sp>
          <p:nvSpPr>
            <p:cNvPr id="1280" name="Google Shape;1280;p49"/>
            <p:cNvSpPr/>
            <p:nvPr/>
          </p:nvSpPr>
          <p:spPr>
            <a:xfrm>
              <a:off x="603388" y="3738211"/>
              <a:ext cx="456550" cy="489471"/>
            </a:xfrm>
            <a:custGeom>
              <a:avLst/>
              <a:gdLst/>
              <a:ahLst/>
              <a:cxnLst/>
              <a:rect l="l" t="t" r="r" b="b"/>
              <a:pathLst>
                <a:path w="16836" h="18050" extrusionOk="0">
                  <a:moveTo>
                    <a:pt x="1" y="0"/>
                  </a:moveTo>
                  <a:lnTo>
                    <a:pt x="1" y="15377"/>
                  </a:lnTo>
                  <a:cubicBezTo>
                    <a:pt x="1" y="16859"/>
                    <a:pt x="1216" y="18049"/>
                    <a:pt x="2673" y="18049"/>
                  </a:cubicBezTo>
                  <a:lnTo>
                    <a:pt x="16835" y="18049"/>
                  </a:lnTo>
                  <a:cubicBezTo>
                    <a:pt x="7532" y="18049"/>
                    <a:pt x="1" y="996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9"/>
            <p:cNvSpPr/>
            <p:nvPr/>
          </p:nvSpPr>
          <p:spPr>
            <a:xfrm>
              <a:off x="1119209" y="3738211"/>
              <a:ext cx="455899" cy="489471"/>
            </a:xfrm>
            <a:custGeom>
              <a:avLst/>
              <a:gdLst/>
              <a:ahLst/>
              <a:cxnLst/>
              <a:rect l="l" t="t" r="r" b="b"/>
              <a:pathLst>
                <a:path w="16812" h="18050" extrusionOk="0">
                  <a:moveTo>
                    <a:pt x="16811" y="0"/>
                  </a:moveTo>
                  <a:lnTo>
                    <a:pt x="16811" y="192"/>
                  </a:lnTo>
                  <a:lnTo>
                    <a:pt x="16811" y="192"/>
                  </a:lnTo>
                  <a:cubicBezTo>
                    <a:pt x="16811" y="128"/>
                    <a:pt x="16811" y="64"/>
                    <a:pt x="16811" y="0"/>
                  </a:cubicBezTo>
                  <a:close/>
                  <a:moveTo>
                    <a:pt x="16811" y="192"/>
                  </a:moveTo>
                  <a:cubicBezTo>
                    <a:pt x="16763" y="10063"/>
                    <a:pt x="9269" y="18049"/>
                    <a:pt x="1" y="18049"/>
                  </a:cubicBezTo>
                  <a:lnTo>
                    <a:pt x="14139" y="18049"/>
                  </a:lnTo>
                  <a:cubicBezTo>
                    <a:pt x="15645" y="18049"/>
                    <a:pt x="16811" y="16834"/>
                    <a:pt x="16811" y="15377"/>
                  </a:cubicBezTo>
                  <a:lnTo>
                    <a:pt x="16811" y="192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9"/>
            <p:cNvSpPr/>
            <p:nvPr/>
          </p:nvSpPr>
          <p:spPr>
            <a:xfrm>
              <a:off x="602738" y="3249400"/>
              <a:ext cx="973654" cy="978264"/>
            </a:xfrm>
            <a:custGeom>
              <a:avLst/>
              <a:gdLst/>
              <a:ahLst/>
              <a:cxnLst/>
              <a:rect l="l" t="t" r="r" b="b"/>
              <a:pathLst>
                <a:path w="35905" h="36075" extrusionOk="0">
                  <a:moveTo>
                    <a:pt x="16859" y="0"/>
                  </a:moveTo>
                  <a:cubicBezTo>
                    <a:pt x="7556" y="0"/>
                    <a:pt x="1" y="8065"/>
                    <a:pt x="1" y="18025"/>
                  </a:cubicBezTo>
                  <a:cubicBezTo>
                    <a:pt x="1" y="27985"/>
                    <a:pt x="7531" y="36074"/>
                    <a:pt x="16859" y="36074"/>
                  </a:cubicBezTo>
                  <a:lnTo>
                    <a:pt x="19046" y="36074"/>
                  </a:lnTo>
                  <a:cubicBezTo>
                    <a:pt x="28325" y="36074"/>
                    <a:pt x="35905" y="27985"/>
                    <a:pt x="35905" y="18025"/>
                  </a:cubicBezTo>
                  <a:cubicBezTo>
                    <a:pt x="35905" y="8065"/>
                    <a:pt x="28374" y="0"/>
                    <a:pt x="1904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9"/>
            <p:cNvSpPr/>
            <p:nvPr/>
          </p:nvSpPr>
          <p:spPr>
            <a:xfrm>
              <a:off x="696378" y="3299976"/>
              <a:ext cx="779899" cy="743480"/>
            </a:xfrm>
            <a:custGeom>
              <a:avLst/>
              <a:gdLst/>
              <a:ahLst/>
              <a:cxnLst/>
              <a:rect l="l" t="t" r="r" b="b"/>
              <a:pathLst>
                <a:path w="28760" h="27417" extrusionOk="0">
                  <a:moveTo>
                    <a:pt x="14217" y="1"/>
                  </a:moveTo>
                  <a:cubicBezTo>
                    <a:pt x="12348" y="1"/>
                    <a:pt x="2744" y="599"/>
                    <a:pt x="483" y="13779"/>
                  </a:cubicBezTo>
                  <a:cubicBezTo>
                    <a:pt x="337" y="14678"/>
                    <a:pt x="264" y="15504"/>
                    <a:pt x="264" y="16281"/>
                  </a:cubicBezTo>
                  <a:cubicBezTo>
                    <a:pt x="0" y="26825"/>
                    <a:pt x="11303" y="27416"/>
                    <a:pt x="13971" y="27416"/>
                  </a:cubicBezTo>
                  <a:cubicBezTo>
                    <a:pt x="14247" y="27416"/>
                    <a:pt x="14431" y="27410"/>
                    <a:pt x="14500" y="27407"/>
                  </a:cubicBezTo>
                  <a:cubicBezTo>
                    <a:pt x="14571" y="27410"/>
                    <a:pt x="14762" y="27416"/>
                    <a:pt x="15050" y="27416"/>
                  </a:cubicBezTo>
                  <a:cubicBezTo>
                    <a:pt x="17707" y="27416"/>
                    <a:pt x="28581" y="26838"/>
                    <a:pt x="28735" y="16865"/>
                  </a:cubicBezTo>
                  <a:cubicBezTo>
                    <a:pt x="28759" y="15893"/>
                    <a:pt x="28711" y="14897"/>
                    <a:pt x="28492" y="13779"/>
                  </a:cubicBezTo>
                  <a:cubicBezTo>
                    <a:pt x="26231" y="599"/>
                    <a:pt x="16669" y="1"/>
                    <a:pt x="14786" y="1"/>
                  </a:cubicBezTo>
                  <a:cubicBezTo>
                    <a:pt x="14646" y="1"/>
                    <a:pt x="14548" y="4"/>
                    <a:pt x="14500" y="6"/>
                  </a:cubicBezTo>
                  <a:cubicBezTo>
                    <a:pt x="14452" y="4"/>
                    <a:pt x="14356" y="1"/>
                    <a:pt x="142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9"/>
            <p:cNvSpPr/>
            <p:nvPr/>
          </p:nvSpPr>
          <p:spPr>
            <a:xfrm>
              <a:off x="1037528" y="3846902"/>
              <a:ext cx="102802" cy="60635"/>
            </a:xfrm>
            <a:custGeom>
              <a:avLst/>
              <a:gdLst/>
              <a:ahLst/>
              <a:cxnLst/>
              <a:rect l="l" t="t" r="r" b="b"/>
              <a:pathLst>
                <a:path w="3791" h="2236" extrusionOk="0">
                  <a:moveTo>
                    <a:pt x="316" y="0"/>
                  </a:moveTo>
                  <a:cubicBezTo>
                    <a:pt x="146" y="0"/>
                    <a:pt x="1" y="122"/>
                    <a:pt x="1" y="316"/>
                  </a:cubicBezTo>
                  <a:cubicBezTo>
                    <a:pt x="1" y="802"/>
                    <a:pt x="171" y="1288"/>
                    <a:pt x="559" y="1652"/>
                  </a:cubicBezTo>
                  <a:cubicBezTo>
                    <a:pt x="802" y="1895"/>
                    <a:pt x="1069" y="2041"/>
                    <a:pt x="1361" y="2138"/>
                  </a:cubicBezTo>
                  <a:cubicBezTo>
                    <a:pt x="1555" y="2162"/>
                    <a:pt x="1725" y="2187"/>
                    <a:pt x="1895" y="2235"/>
                  </a:cubicBezTo>
                  <a:cubicBezTo>
                    <a:pt x="2381" y="2235"/>
                    <a:pt x="2867" y="2041"/>
                    <a:pt x="3231" y="1676"/>
                  </a:cubicBezTo>
                  <a:cubicBezTo>
                    <a:pt x="3596" y="1312"/>
                    <a:pt x="3790" y="850"/>
                    <a:pt x="3790" y="340"/>
                  </a:cubicBezTo>
                  <a:cubicBezTo>
                    <a:pt x="3790" y="195"/>
                    <a:pt x="3669" y="49"/>
                    <a:pt x="3499" y="49"/>
                  </a:cubicBezTo>
                  <a:cubicBezTo>
                    <a:pt x="3353" y="49"/>
                    <a:pt x="3183" y="170"/>
                    <a:pt x="3183" y="340"/>
                  </a:cubicBezTo>
                  <a:cubicBezTo>
                    <a:pt x="3183" y="680"/>
                    <a:pt x="3037" y="1021"/>
                    <a:pt x="2794" y="1263"/>
                  </a:cubicBezTo>
                  <a:cubicBezTo>
                    <a:pt x="2551" y="1482"/>
                    <a:pt x="2211" y="1628"/>
                    <a:pt x="1895" y="1628"/>
                  </a:cubicBezTo>
                  <a:cubicBezTo>
                    <a:pt x="1555" y="1628"/>
                    <a:pt x="1215" y="1458"/>
                    <a:pt x="972" y="1215"/>
                  </a:cubicBezTo>
                  <a:cubicBezTo>
                    <a:pt x="729" y="972"/>
                    <a:pt x="608" y="656"/>
                    <a:pt x="608" y="316"/>
                  </a:cubicBezTo>
                  <a:cubicBezTo>
                    <a:pt x="608" y="170"/>
                    <a:pt x="486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9"/>
            <p:cNvSpPr/>
            <p:nvPr/>
          </p:nvSpPr>
          <p:spPr>
            <a:xfrm>
              <a:off x="1231040" y="3683513"/>
              <a:ext cx="115304" cy="66573"/>
            </a:xfrm>
            <a:custGeom>
              <a:avLst/>
              <a:gdLst/>
              <a:ahLst/>
              <a:cxnLst/>
              <a:rect l="l" t="t" r="r" b="b"/>
              <a:pathLst>
                <a:path w="4252" h="2455" extrusionOk="0">
                  <a:moveTo>
                    <a:pt x="2041" y="1"/>
                  </a:moveTo>
                  <a:cubicBezTo>
                    <a:pt x="1847" y="1"/>
                    <a:pt x="1628" y="25"/>
                    <a:pt x="1507" y="25"/>
                  </a:cubicBezTo>
                  <a:cubicBezTo>
                    <a:pt x="1167" y="122"/>
                    <a:pt x="875" y="292"/>
                    <a:pt x="608" y="560"/>
                  </a:cubicBezTo>
                  <a:cubicBezTo>
                    <a:pt x="195" y="997"/>
                    <a:pt x="1" y="1531"/>
                    <a:pt x="1" y="2114"/>
                  </a:cubicBezTo>
                  <a:cubicBezTo>
                    <a:pt x="1" y="2309"/>
                    <a:pt x="147" y="2454"/>
                    <a:pt x="317" y="2454"/>
                  </a:cubicBezTo>
                  <a:cubicBezTo>
                    <a:pt x="511" y="2454"/>
                    <a:pt x="657" y="2309"/>
                    <a:pt x="657" y="2114"/>
                  </a:cubicBezTo>
                  <a:cubicBezTo>
                    <a:pt x="657" y="1726"/>
                    <a:pt x="802" y="1361"/>
                    <a:pt x="1094" y="1094"/>
                  </a:cubicBezTo>
                  <a:cubicBezTo>
                    <a:pt x="1361" y="802"/>
                    <a:pt x="1726" y="657"/>
                    <a:pt x="2114" y="657"/>
                  </a:cubicBezTo>
                  <a:cubicBezTo>
                    <a:pt x="2503" y="657"/>
                    <a:pt x="2867" y="802"/>
                    <a:pt x="3159" y="1094"/>
                  </a:cubicBezTo>
                  <a:cubicBezTo>
                    <a:pt x="3426" y="1361"/>
                    <a:pt x="3572" y="1726"/>
                    <a:pt x="3572" y="2114"/>
                  </a:cubicBezTo>
                  <a:cubicBezTo>
                    <a:pt x="3572" y="2309"/>
                    <a:pt x="3717" y="2454"/>
                    <a:pt x="3912" y="2454"/>
                  </a:cubicBezTo>
                  <a:cubicBezTo>
                    <a:pt x="4082" y="2454"/>
                    <a:pt x="4252" y="2309"/>
                    <a:pt x="4252" y="2114"/>
                  </a:cubicBezTo>
                  <a:cubicBezTo>
                    <a:pt x="4252" y="1531"/>
                    <a:pt x="3985" y="997"/>
                    <a:pt x="3596" y="608"/>
                  </a:cubicBezTo>
                  <a:cubicBezTo>
                    <a:pt x="3183" y="195"/>
                    <a:pt x="2624" y="1"/>
                    <a:pt x="204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9"/>
            <p:cNvSpPr/>
            <p:nvPr/>
          </p:nvSpPr>
          <p:spPr>
            <a:xfrm>
              <a:off x="836098" y="3683513"/>
              <a:ext cx="115304" cy="66573"/>
            </a:xfrm>
            <a:custGeom>
              <a:avLst/>
              <a:gdLst/>
              <a:ahLst/>
              <a:cxnLst/>
              <a:rect l="l" t="t" r="r" b="b"/>
              <a:pathLst>
                <a:path w="4252" h="2455" extrusionOk="0">
                  <a:moveTo>
                    <a:pt x="2066" y="1"/>
                  </a:moveTo>
                  <a:cubicBezTo>
                    <a:pt x="1847" y="1"/>
                    <a:pt x="1653" y="25"/>
                    <a:pt x="1531" y="25"/>
                  </a:cubicBezTo>
                  <a:cubicBezTo>
                    <a:pt x="1191" y="122"/>
                    <a:pt x="875" y="292"/>
                    <a:pt x="608" y="560"/>
                  </a:cubicBezTo>
                  <a:cubicBezTo>
                    <a:pt x="219" y="997"/>
                    <a:pt x="1" y="1531"/>
                    <a:pt x="1" y="2114"/>
                  </a:cubicBezTo>
                  <a:cubicBezTo>
                    <a:pt x="1" y="2309"/>
                    <a:pt x="147" y="2454"/>
                    <a:pt x="341" y="2454"/>
                  </a:cubicBezTo>
                  <a:cubicBezTo>
                    <a:pt x="511" y="2454"/>
                    <a:pt x="681" y="2309"/>
                    <a:pt x="681" y="2114"/>
                  </a:cubicBezTo>
                  <a:cubicBezTo>
                    <a:pt x="681" y="1726"/>
                    <a:pt x="827" y="1361"/>
                    <a:pt x="1094" y="1094"/>
                  </a:cubicBezTo>
                  <a:cubicBezTo>
                    <a:pt x="1361" y="802"/>
                    <a:pt x="1726" y="657"/>
                    <a:pt x="2138" y="657"/>
                  </a:cubicBezTo>
                  <a:cubicBezTo>
                    <a:pt x="2527" y="657"/>
                    <a:pt x="2892" y="802"/>
                    <a:pt x="3159" y="1094"/>
                  </a:cubicBezTo>
                  <a:cubicBezTo>
                    <a:pt x="3426" y="1361"/>
                    <a:pt x="3596" y="1726"/>
                    <a:pt x="3596" y="2114"/>
                  </a:cubicBezTo>
                  <a:cubicBezTo>
                    <a:pt x="3596" y="2309"/>
                    <a:pt x="3742" y="2454"/>
                    <a:pt x="3912" y="2454"/>
                  </a:cubicBezTo>
                  <a:cubicBezTo>
                    <a:pt x="4106" y="2454"/>
                    <a:pt x="4252" y="2309"/>
                    <a:pt x="4252" y="2114"/>
                  </a:cubicBezTo>
                  <a:cubicBezTo>
                    <a:pt x="4252" y="1531"/>
                    <a:pt x="4009" y="997"/>
                    <a:pt x="3620" y="608"/>
                  </a:cubicBezTo>
                  <a:cubicBezTo>
                    <a:pt x="3183" y="195"/>
                    <a:pt x="2649" y="1"/>
                    <a:pt x="20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9"/>
            <p:cNvSpPr/>
            <p:nvPr/>
          </p:nvSpPr>
          <p:spPr>
            <a:xfrm>
              <a:off x="1288510" y="3808692"/>
              <a:ext cx="137052" cy="136374"/>
            </a:xfrm>
            <a:custGeom>
              <a:avLst/>
              <a:gdLst/>
              <a:ahLst/>
              <a:cxnLst/>
              <a:rect l="l" t="t" r="r" b="b"/>
              <a:pathLst>
                <a:path w="5054" h="5029" extrusionOk="0">
                  <a:moveTo>
                    <a:pt x="2527" y="0"/>
                  </a:moveTo>
                  <a:cubicBezTo>
                    <a:pt x="1143" y="0"/>
                    <a:pt x="1" y="1118"/>
                    <a:pt x="1" y="2502"/>
                  </a:cubicBezTo>
                  <a:cubicBezTo>
                    <a:pt x="1" y="3911"/>
                    <a:pt x="1143" y="5029"/>
                    <a:pt x="2527" y="5029"/>
                  </a:cubicBezTo>
                  <a:cubicBezTo>
                    <a:pt x="3912" y="5029"/>
                    <a:pt x="5054" y="3911"/>
                    <a:pt x="5054" y="2502"/>
                  </a:cubicBezTo>
                  <a:cubicBezTo>
                    <a:pt x="5054" y="1118"/>
                    <a:pt x="3912" y="0"/>
                    <a:pt x="25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9"/>
            <p:cNvSpPr/>
            <p:nvPr/>
          </p:nvSpPr>
          <p:spPr>
            <a:xfrm>
              <a:off x="753598" y="3808692"/>
              <a:ext cx="136401" cy="136374"/>
            </a:xfrm>
            <a:custGeom>
              <a:avLst/>
              <a:gdLst/>
              <a:ahLst/>
              <a:cxnLst/>
              <a:rect l="l" t="t" r="r" b="b"/>
              <a:pathLst>
                <a:path w="5030" h="5029" extrusionOk="0">
                  <a:moveTo>
                    <a:pt x="2527" y="0"/>
                  </a:moveTo>
                  <a:cubicBezTo>
                    <a:pt x="1118" y="0"/>
                    <a:pt x="1" y="1118"/>
                    <a:pt x="1" y="2502"/>
                  </a:cubicBezTo>
                  <a:cubicBezTo>
                    <a:pt x="1" y="3911"/>
                    <a:pt x="1118" y="5029"/>
                    <a:pt x="2527" y="5029"/>
                  </a:cubicBezTo>
                  <a:cubicBezTo>
                    <a:pt x="3912" y="5029"/>
                    <a:pt x="5029" y="3911"/>
                    <a:pt x="5029" y="2502"/>
                  </a:cubicBezTo>
                  <a:cubicBezTo>
                    <a:pt x="5029" y="1118"/>
                    <a:pt x="3912" y="0"/>
                    <a:pt x="25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9"/>
            <p:cNvSpPr/>
            <p:nvPr/>
          </p:nvSpPr>
          <p:spPr>
            <a:xfrm>
              <a:off x="643568" y="3257386"/>
              <a:ext cx="891976" cy="362237"/>
            </a:xfrm>
            <a:custGeom>
              <a:avLst/>
              <a:gdLst/>
              <a:ahLst/>
              <a:cxnLst/>
              <a:rect l="l" t="t" r="r" b="b"/>
              <a:pathLst>
                <a:path w="32893" h="12463" extrusionOk="0">
                  <a:moveTo>
                    <a:pt x="11807" y="1"/>
                  </a:moveTo>
                  <a:cubicBezTo>
                    <a:pt x="5296" y="1"/>
                    <a:pt x="1" y="5952"/>
                    <a:pt x="1" y="12462"/>
                  </a:cubicBezTo>
                  <a:lnTo>
                    <a:pt x="32892" y="12462"/>
                  </a:lnTo>
                  <a:cubicBezTo>
                    <a:pt x="32892" y="5952"/>
                    <a:pt x="27621" y="1"/>
                    <a:pt x="211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9"/>
            <p:cNvSpPr/>
            <p:nvPr/>
          </p:nvSpPr>
          <p:spPr>
            <a:xfrm>
              <a:off x="1065867" y="3740164"/>
              <a:ext cx="48106" cy="40893"/>
            </a:xfrm>
            <a:custGeom>
              <a:avLst/>
              <a:gdLst/>
              <a:ahLst/>
              <a:cxnLst/>
              <a:rect l="l" t="t" r="r" b="b"/>
              <a:pathLst>
                <a:path w="1774" h="1508" extrusionOk="0">
                  <a:moveTo>
                    <a:pt x="875" y="1"/>
                  </a:moveTo>
                  <a:lnTo>
                    <a:pt x="437" y="754"/>
                  </a:lnTo>
                  <a:lnTo>
                    <a:pt x="0" y="1507"/>
                  </a:lnTo>
                  <a:lnTo>
                    <a:pt x="1773" y="1507"/>
                  </a:lnTo>
                  <a:lnTo>
                    <a:pt x="1336" y="754"/>
                  </a:lnTo>
                  <a:lnTo>
                    <a:pt x="8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1236;p49"/>
          <p:cNvSpPr txBox="1">
            <a:spLocks noGrp="1"/>
          </p:cNvSpPr>
          <p:nvPr>
            <p:ph type="title" idx="5"/>
          </p:nvPr>
        </p:nvSpPr>
        <p:spPr>
          <a:xfrm>
            <a:off x="5080484" y="2206249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 dirty="0">
                <a:latin typeface="Century Gothic" pitchFamily="34" charset="0"/>
              </a:rPr>
              <a:t>t</a:t>
            </a:r>
            <a:r>
              <a:rPr lang="id-ID" sz="1600" dirty="0" smtClean="0">
                <a:latin typeface="Century Gothic" pitchFamily="34" charset="0"/>
              </a:rPr>
              <a:t>erimakasih ayah sudah menjagaku</a:t>
            </a:r>
            <a:endParaRPr sz="1600" dirty="0">
              <a:latin typeface="Century Gothic" pitchFamily="34" charset="0"/>
            </a:endParaRPr>
          </a:p>
        </p:txBody>
      </p:sp>
      <p:sp>
        <p:nvSpPr>
          <p:cNvPr id="71" name="Google Shape;1236;p49"/>
          <p:cNvSpPr txBox="1">
            <a:spLocks noGrp="1"/>
          </p:cNvSpPr>
          <p:nvPr>
            <p:ph type="title" idx="5"/>
          </p:nvPr>
        </p:nvSpPr>
        <p:spPr>
          <a:xfrm>
            <a:off x="1353431" y="340648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 dirty="0">
                <a:latin typeface="Century Gothic" pitchFamily="34" charset="0"/>
              </a:rPr>
              <a:t>t</a:t>
            </a:r>
            <a:r>
              <a:rPr lang="id-ID" sz="1600" dirty="0" smtClean="0">
                <a:latin typeface="Century Gothic" pitchFamily="34" charset="0"/>
              </a:rPr>
              <a:t>erimakasih adik  sudah menemani kakak.</a:t>
            </a:r>
            <a:endParaRPr sz="1600" dirty="0">
              <a:latin typeface="Century Gothic" pitchFamily="34" charset="0"/>
            </a:endParaRPr>
          </a:p>
        </p:txBody>
      </p:sp>
      <p:sp>
        <p:nvSpPr>
          <p:cNvPr id="74" name="Google Shape;1236;p49"/>
          <p:cNvSpPr txBox="1">
            <a:spLocks noGrp="1"/>
          </p:cNvSpPr>
          <p:nvPr>
            <p:ph type="title" idx="5"/>
          </p:nvPr>
        </p:nvSpPr>
        <p:spPr>
          <a:xfrm>
            <a:off x="5107322" y="343181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 dirty="0">
                <a:latin typeface="Century Gothic" pitchFamily="34" charset="0"/>
              </a:rPr>
              <a:t>t</a:t>
            </a:r>
            <a:r>
              <a:rPr lang="id-ID" sz="1600" dirty="0" smtClean="0">
                <a:latin typeface="Century Gothic" pitchFamily="34" charset="0"/>
              </a:rPr>
              <a:t>erimakasih tuhan  sudah menciptakanku.</a:t>
            </a:r>
            <a:endParaRPr sz="16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60"/>
          <p:cNvSpPr txBox="1">
            <a:spLocks noGrp="1"/>
          </p:cNvSpPr>
          <p:nvPr>
            <p:ph type="title"/>
          </p:nvPr>
        </p:nvSpPr>
        <p:spPr>
          <a:xfrm>
            <a:off x="2931679" y="450150"/>
            <a:ext cx="56844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id-ID" sz="4000" dirty="0">
                <a:solidFill>
                  <a:schemeClr val="lt1"/>
                </a:solidFill>
              </a:rPr>
              <a:t>Thank you </a:t>
            </a:r>
            <a:r>
              <a:rPr lang="id-ID" sz="4000" dirty="0" smtClean="0">
                <a:solidFill>
                  <a:schemeClr val="lt1"/>
                </a:solidFill>
              </a:rPr>
              <a:t/>
            </a:r>
            <a:br>
              <a:rPr lang="id-ID" sz="4000" dirty="0" smtClean="0">
                <a:solidFill>
                  <a:schemeClr val="lt1"/>
                </a:solidFill>
              </a:rPr>
            </a:br>
            <a:r>
              <a:rPr lang="id-ID" sz="4000" dirty="0" smtClean="0">
                <a:solidFill>
                  <a:schemeClr val="lt1"/>
                </a:solidFill>
              </a:rPr>
              <a:t>and </a:t>
            </a:r>
            <a:br>
              <a:rPr lang="id-ID" sz="4000" dirty="0" smtClean="0">
                <a:solidFill>
                  <a:schemeClr val="lt1"/>
                </a:solidFill>
              </a:rPr>
            </a:br>
            <a:r>
              <a:rPr lang="id-ID" sz="4000" dirty="0" smtClean="0">
                <a:solidFill>
                  <a:schemeClr val="lt1"/>
                </a:solidFill>
              </a:rPr>
              <a:t>God </a:t>
            </a:r>
            <a:r>
              <a:rPr lang="id-ID" sz="4000" dirty="0">
                <a:solidFill>
                  <a:schemeClr val="lt1"/>
                </a:solidFill>
              </a:rPr>
              <a:t>Bless</a:t>
            </a:r>
            <a:endParaRPr sz="4000" dirty="0"/>
          </a:p>
        </p:txBody>
      </p:sp>
      <p:grpSp>
        <p:nvGrpSpPr>
          <p:cNvPr id="1772" name="Google Shape;1772;p60"/>
          <p:cNvGrpSpPr/>
          <p:nvPr/>
        </p:nvGrpSpPr>
        <p:grpSpPr>
          <a:xfrm>
            <a:off x="562594" y="773254"/>
            <a:ext cx="3315674" cy="3831263"/>
            <a:chOff x="4632725" y="528025"/>
            <a:chExt cx="3528063" cy="4076680"/>
          </a:xfrm>
        </p:grpSpPr>
        <p:sp>
          <p:nvSpPr>
            <p:cNvPr id="1773" name="Google Shape;1773;p60"/>
            <p:cNvSpPr/>
            <p:nvPr/>
          </p:nvSpPr>
          <p:spPr>
            <a:xfrm>
              <a:off x="6806031" y="2373609"/>
              <a:ext cx="976855" cy="976855"/>
            </a:xfrm>
            <a:custGeom>
              <a:avLst/>
              <a:gdLst/>
              <a:ahLst/>
              <a:cxnLst/>
              <a:rect l="l" t="t" r="r" b="b"/>
              <a:pathLst>
                <a:path w="13744" h="13744" extrusionOk="0">
                  <a:moveTo>
                    <a:pt x="6872" y="1"/>
                  </a:moveTo>
                  <a:cubicBezTo>
                    <a:pt x="3078" y="1"/>
                    <a:pt x="1" y="3078"/>
                    <a:pt x="1" y="6872"/>
                  </a:cubicBezTo>
                  <a:cubicBezTo>
                    <a:pt x="1" y="10666"/>
                    <a:pt x="3078" y="13743"/>
                    <a:pt x="6872" y="13743"/>
                  </a:cubicBezTo>
                  <a:cubicBezTo>
                    <a:pt x="10666" y="13743"/>
                    <a:pt x="13744" y="10666"/>
                    <a:pt x="13744" y="6872"/>
                  </a:cubicBezTo>
                  <a:cubicBezTo>
                    <a:pt x="13744" y="3078"/>
                    <a:pt x="10666" y="1"/>
                    <a:pt x="68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60"/>
            <p:cNvSpPr/>
            <p:nvPr/>
          </p:nvSpPr>
          <p:spPr>
            <a:xfrm>
              <a:off x="6820103" y="2248021"/>
              <a:ext cx="1168544" cy="1591938"/>
            </a:xfrm>
            <a:custGeom>
              <a:avLst/>
              <a:gdLst/>
              <a:ahLst/>
              <a:cxnLst/>
              <a:rect l="l" t="t" r="r" b="b"/>
              <a:pathLst>
                <a:path w="16441" h="22398" extrusionOk="0">
                  <a:moveTo>
                    <a:pt x="10559" y="0"/>
                  </a:moveTo>
                  <a:lnTo>
                    <a:pt x="9843" y="1798"/>
                  </a:lnTo>
                  <a:cubicBezTo>
                    <a:pt x="9843" y="1798"/>
                    <a:pt x="12936" y="3413"/>
                    <a:pt x="13637" y="5988"/>
                  </a:cubicBezTo>
                  <a:cubicBezTo>
                    <a:pt x="14338" y="8563"/>
                    <a:pt x="14688" y="11473"/>
                    <a:pt x="11763" y="14154"/>
                  </a:cubicBezTo>
                  <a:cubicBezTo>
                    <a:pt x="10139" y="15651"/>
                    <a:pt x="8411" y="16089"/>
                    <a:pt x="6897" y="16089"/>
                  </a:cubicBezTo>
                  <a:cubicBezTo>
                    <a:pt x="5696" y="16089"/>
                    <a:pt x="4630" y="15814"/>
                    <a:pt x="3856" y="15571"/>
                  </a:cubicBezTo>
                  <a:lnTo>
                    <a:pt x="2058" y="20614"/>
                  </a:lnTo>
                  <a:lnTo>
                    <a:pt x="397" y="20020"/>
                  </a:lnTo>
                  <a:lnTo>
                    <a:pt x="1" y="20919"/>
                  </a:lnTo>
                  <a:lnTo>
                    <a:pt x="4450" y="22397"/>
                  </a:lnTo>
                  <a:lnTo>
                    <a:pt x="4694" y="21483"/>
                  </a:lnTo>
                  <a:lnTo>
                    <a:pt x="2804" y="20919"/>
                  </a:lnTo>
                  <a:lnTo>
                    <a:pt x="3947" y="17720"/>
                  </a:lnTo>
                  <a:cubicBezTo>
                    <a:pt x="3947" y="17720"/>
                    <a:pt x="5193" y="18008"/>
                    <a:pt x="6792" y="18008"/>
                  </a:cubicBezTo>
                  <a:cubicBezTo>
                    <a:pt x="8158" y="18008"/>
                    <a:pt x="9782" y="17798"/>
                    <a:pt x="11108" y="17019"/>
                  </a:cubicBezTo>
                  <a:cubicBezTo>
                    <a:pt x="13972" y="15328"/>
                    <a:pt x="15069" y="12875"/>
                    <a:pt x="15755" y="10894"/>
                  </a:cubicBezTo>
                  <a:cubicBezTo>
                    <a:pt x="16440" y="8929"/>
                    <a:pt x="15770" y="5318"/>
                    <a:pt x="14566" y="3459"/>
                  </a:cubicBezTo>
                  <a:cubicBezTo>
                    <a:pt x="13378" y="1585"/>
                    <a:pt x="10559" y="0"/>
                    <a:pt x="105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60"/>
            <p:cNvSpPr/>
            <p:nvPr/>
          </p:nvSpPr>
          <p:spPr>
            <a:xfrm>
              <a:off x="6729199" y="2364867"/>
              <a:ext cx="1076431" cy="995334"/>
            </a:xfrm>
            <a:custGeom>
              <a:avLst/>
              <a:gdLst/>
              <a:ahLst/>
              <a:cxnLst/>
              <a:rect l="l" t="t" r="r" b="b"/>
              <a:pathLst>
                <a:path w="15145" h="14004" extrusionOk="0">
                  <a:moveTo>
                    <a:pt x="7968" y="246"/>
                  </a:moveTo>
                  <a:cubicBezTo>
                    <a:pt x="8852" y="246"/>
                    <a:pt x="9766" y="428"/>
                    <a:pt x="10635" y="809"/>
                  </a:cubicBezTo>
                  <a:cubicBezTo>
                    <a:pt x="12295" y="1525"/>
                    <a:pt x="13575" y="2851"/>
                    <a:pt x="14230" y="4527"/>
                  </a:cubicBezTo>
                  <a:cubicBezTo>
                    <a:pt x="14901" y="6203"/>
                    <a:pt x="14855" y="8031"/>
                    <a:pt x="14139" y="9692"/>
                  </a:cubicBezTo>
                  <a:cubicBezTo>
                    <a:pt x="13423" y="11353"/>
                    <a:pt x="12097" y="12617"/>
                    <a:pt x="10421" y="13288"/>
                  </a:cubicBezTo>
                  <a:cubicBezTo>
                    <a:pt x="9621" y="13601"/>
                    <a:pt x="8785" y="13757"/>
                    <a:pt x="7950" y="13757"/>
                  </a:cubicBezTo>
                  <a:cubicBezTo>
                    <a:pt x="7037" y="13757"/>
                    <a:pt x="6124" y="13570"/>
                    <a:pt x="5256" y="13196"/>
                  </a:cubicBezTo>
                  <a:cubicBezTo>
                    <a:pt x="1844" y="11703"/>
                    <a:pt x="274" y="7726"/>
                    <a:pt x="1752" y="4314"/>
                  </a:cubicBezTo>
                  <a:cubicBezTo>
                    <a:pt x="2864" y="1769"/>
                    <a:pt x="5348" y="246"/>
                    <a:pt x="7968" y="246"/>
                  </a:cubicBezTo>
                  <a:close/>
                  <a:moveTo>
                    <a:pt x="7965" y="1"/>
                  </a:moveTo>
                  <a:cubicBezTo>
                    <a:pt x="5263" y="1"/>
                    <a:pt x="2684" y="1577"/>
                    <a:pt x="1539" y="4207"/>
                  </a:cubicBezTo>
                  <a:cubicBezTo>
                    <a:pt x="0" y="7742"/>
                    <a:pt x="1630" y="11871"/>
                    <a:pt x="5165" y="13409"/>
                  </a:cubicBezTo>
                  <a:cubicBezTo>
                    <a:pt x="6064" y="13806"/>
                    <a:pt x="7009" y="14004"/>
                    <a:pt x="7953" y="14004"/>
                  </a:cubicBezTo>
                  <a:cubicBezTo>
                    <a:pt x="8822" y="14004"/>
                    <a:pt x="9690" y="13836"/>
                    <a:pt x="10513" y="13501"/>
                  </a:cubicBezTo>
                  <a:cubicBezTo>
                    <a:pt x="12250" y="12815"/>
                    <a:pt x="13621" y="11505"/>
                    <a:pt x="14368" y="9783"/>
                  </a:cubicBezTo>
                  <a:cubicBezTo>
                    <a:pt x="15114" y="8077"/>
                    <a:pt x="15145" y="6172"/>
                    <a:pt x="14459" y="4435"/>
                  </a:cubicBezTo>
                  <a:cubicBezTo>
                    <a:pt x="13773" y="2699"/>
                    <a:pt x="12448" y="1327"/>
                    <a:pt x="10741" y="581"/>
                  </a:cubicBezTo>
                  <a:cubicBezTo>
                    <a:pt x="9837" y="187"/>
                    <a:pt x="8894" y="1"/>
                    <a:pt x="7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60"/>
            <p:cNvSpPr/>
            <p:nvPr/>
          </p:nvSpPr>
          <p:spPr>
            <a:xfrm>
              <a:off x="6831973" y="2243686"/>
              <a:ext cx="1137200" cy="1547942"/>
            </a:xfrm>
            <a:custGeom>
              <a:avLst/>
              <a:gdLst/>
              <a:ahLst/>
              <a:cxnLst/>
              <a:rect l="l" t="t" r="r" b="b"/>
              <a:pathLst>
                <a:path w="16000" h="21779" extrusionOk="0">
                  <a:moveTo>
                    <a:pt x="10347" y="305"/>
                  </a:moveTo>
                  <a:cubicBezTo>
                    <a:pt x="11428" y="793"/>
                    <a:pt x="12373" y="1478"/>
                    <a:pt x="13196" y="2331"/>
                  </a:cubicBezTo>
                  <a:cubicBezTo>
                    <a:pt x="14019" y="3200"/>
                    <a:pt x="14658" y="4205"/>
                    <a:pt x="15085" y="5318"/>
                  </a:cubicBezTo>
                  <a:cubicBezTo>
                    <a:pt x="15527" y="6430"/>
                    <a:pt x="15755" y="7603"/>
                    <a:pt x="15740" y="8807"/>
                  </a:cubicBezTo>
                  <a:cubicBezTo>
                    <a:pt x="15725" y="10041"/>
                    <a:pt x="15466" y="11244"/>
                    <a:pt x="14963" y="12387"/>
                  </a:cubicBezTo>
                  <a:cubicBezTo>
                    <a:pt x="14476" y="13530"/>
                    <a:pt x="13775" y="14535"/>
                    <a:pt x="12876" y="15389"/>
                  </a:cubicBezTo>
                  <a:cubicBezTo>
                    <a:pt x="12007" y="16211"/>
                    <a:pt x="11002" y="16851"/>
                    <a:pt x="9890" y="17293"/>
                  </a:cubicBezTo>
                  <a:cubicBezTo>
                    <a:pt x="8814" y="17720"/>
                    <a:pt x="7682" y="17934"/>
                    <a:pt x="6535" y="17934"/>
                  </a:cubicBezTo>
                  <a:cubicBezTo>
                    <a:pt x="6495" y="17934"/>
                    <a:pt x="6455" y="17934"/>
                    <a:pt x="6416" y="17933"/>
                  </a:cubicBezTo>
                  <a:cubicBezTo>
                    <a:pt x="5319" y="17933"/>
                    <a:pt x="4252" y="17720"/>
                    <a:pt x="3231" y="17339"/>
                  </a:cubicBezTo>
                  <a:cubicBezTo>
                    <a:pt x="3414" y="16821"/>
                    <a:pt x="3597" y="16318"/>
                    <a:pt x="3795" y="15800"/>
                  </a:cubicBezTo>
                  <a:cubicBezTo>
                    <a:pt x="4672" y="16137"/>
                    <a:pt x="5585" y="16305"/>
                    <a:pt x="6499" y="16305"/>
                  </a:cubicBezTo>
                  <a:cubicBezTo>
                    <a:pt x="7444" y="16305"/>
                    <a:pt x="8389" y="16126"/>
                    <a:pt x="9295" y="15770"/>
                  </a:cubicBezTo>
                  <a:cubicBezTo>
                    <a:pt x="11185" y="15023"/>
                    <a:pt x="12663" y="13591"/>
                    <a:pt x="13470" y="11732"/>
                  </a:cubicBezTo>
                  <a:cubicBezTo>
                    <a:pt x="14278" y="9873"/>
                    <a:pt x="14323" y="7801"/>
                    <a:pt x="13577" y="5912"/>
                  </a:cubicBezTo>
                  <a:cubicBezTo>
                    <a:pt x="12861" y="4099"/>
                    <a:pt x="11489" y="2651"/>
                    <a:pt x="9722" y="1813"/>
                  </a:cubicBezTo>
                  <a:cubicBezTo>
                    <a:pt x="9935" y="1311"/>
                    <a:pt x="10149" y="808"/>
                    <a:pt x="10347" y="305"/>
                  </a:cubicBezTo>
                  <a:close/>
                  <a:moveTo>
                    <a:pt x="3140" y="17567"/>
                  </a:moveTo>
                  <a:cubicBezTo>
                    <a:pt x="3277" y="17613"/>
                    <a:pt x="3414" y="17659"/>
                    <a:pt x="3551" y="17704"/>
                  </a:cubicBezTo>
                  <a:cubicBezTo>
                    <a:pt x="3231" y="18771"/>
                    <a:pt x="2896" y="19838"/>
                    <a:pt x="2515" y="20889"/>
                  </a:cubicBezTo>
                  <a:cubicBezTo>
                    <a:pt x="2363" y="20828"/>
                    <a:pt x="2195" y="20782"/>
                    <a:pt x="2043" y="20721"/>
                  </a:cubicBezTo>
                  <a:cubicBezTo>
                    <a:pt x="2058" y="20706"/>
                    <a:pt x="2089" y="20691"/>
                    <a:pt x="2089" y="20660"/>
                  </a:cubicBezTo>
                  <a:cubicBezTo>
                    <a:pt x="2424" y="19624"/>
                    <a:pt x="2774" y="18588"/>
                    <a:pt x="3140" y="17567"/>
                  </a:cubicBezTo>
                  <a:close/>
                  <a:moveTo>
                    <a:pt x="10286" y="0"/>
                  </a:moveTo>
                  <a:cubicBezTo>
                    <a:pt x="10244" y="0"/>
                    <a:pt x="10202" y="23"/>
                    <a:pt x="10179" y="77"/>
                  </a:cubicBezTo>
                  <a:cubicBezTo>
                    <a:pt x="9874" y="823"/>
                    <a:pt x="9570" y="1570"/>
                    <a:pt x="9265" y="2316"/>
                  </a:cubicBezTo>
                  <a:cubicBezTo>
                    <a:pt x="9225" y="2416"/>
                    <a:pt x="9303" y="2490"/>
                    <a:pt x="9379" y="2490"/>
                  </a:cubicBezTo>
                  <a:cubicBezTo>
                    <a:pt x="9418" y="2490"/>
                    <a:pt x="9457" y="2470"/>
                    <a:pt x="9478" y="2423"/>
                  </a:cubicBezTo>
                  <a:cubicBezTo>
                    <a:pt x="9539" y="2301"/>
                    <a:pt x="9585" y="2179"/>
                    <a:pt x="9631" y="2042"/>
                  </a:cubicBezTo>
                  <a:cubicBezTo>
                    <a:pt x="11337" y="2850"/>
                    <a:pt x="12647" y="4251"/>
                    <a:pt x="13348" y="6003"/>
                  </a:cubicBezTo>
                  <a:cubicBezTo>
                    <a:pt x="14064" y="7832"/>
                    <a:pt x="14034" y="9843"/>
                    <a:pt x="13242" y="11641"/>
                  </a:cubicBezTo>
                  <a:cubicBezTo>
                    <a:pt x="12464" y="13438"/>
                    <a:pt x="11032" y="14825"/>
                    <a:pt x="9204" y="15556"/>
                  </a:cubicBezTo>
                  <a:cubicBezTo>
                    <a:pt x="8326" y="15895"/>
                    <a:pt x="7412" y="16067"/>
                    <a:pt x="6501" y="16067"/>
                  </a:cubicBezTo>
                  <a:cubicBezTo>
                    <a:pt x="5611" y="16067"/>
                    <a:pt x="4722" y="15903"/>
                    <a:pt x="3871" y="15571"/>
                  </a:cubicBezTo>
                  <a:cubicBezTo>
                    <a:pt x="3932" y="15450"/>
                    <a:pt x="3978" y="15328"/>
                    <a:pt x="4024" y="15206"/>
                  </a:cubicBezTo>
                  <a:cubicBezTo>
                    <a:pt x="4063" y="15109"/>
                    <a:pt x="3984" y="15036"/>
                    <a:pt x="3905" y="15036"/>
                  </a:cubicBezTo>
                  <a:cubicBezTo>
                    <a:pt x="3861" y="15036"/>
                    <a:pt x="3817" y="15059"/>
                    <a:pt x="3795" y="15114"/>
                  </a:cubicBezTo>
                  <a:cubicBezTo>
                    <a:pt x="3094" y="16912"/>
                    <a:pt x="2454" y="18725"/>
                    <a:pt x="1860" y="20569"/>
                  </a:cubicBezTo>
                  <a:cubicBezTo>
                    <a:pt x="1860" y="20599"/>
                    <a:pt x="1860" y="20645"/>
                    <a:pt x="1875" y="20660"/>
                  </a:cubicBezTo>
                  <a:cubicBezTo>
                    <a:pt x="1327" y="20477"/>
                    <a:pt x="779" y="20279"/>
                    <a:pt x="230" y="20066"/>
                  </a:cubicBezTo>
                  <a:cubicBezTo>
                    <a:pt x="215" y="20062"/>
                    <a:pt x="201" y="20060"/>
                    <a:pt x="188" y="20060"/>
                  </a:cubicBezTo>
                  <a:cubicBezTo>
                    <a:pt x="62" y="20060"/>
                    <a:pt x="1" y="20239"/>
                    <a:pt x="139" y="20295"/>
                  </a:cubicBezTo>
                  <a:cubicBezTo>
                    <a:pt x="1556" y="20828"/>
                    <a:pt x="2988" y="21315"/>
                    <a:pt x="4420" y="21772"/>
                  </a:cubicBezTo>
                  <a:cubicBezTo>
                    <a:pt x="4434" y="21777"/>
                    <a:pt x="4447" y="21778"/>
                    <a:pt x="4460" y="21778"/>
                  </a:cubicBezTo>
                  <a:cubicBezTo>
                    <a:pt x="4589" y="21778"/>
                    <a:pt x="4665" y="21586"/>
                    <a:pt x="4527" y="21544"/>
                  </a:cubicBezTo>
                  <a:cubicBezTo>
                    <a:pt x="3932" y="21361"/>
                    <a:pt x="3338" y="21163"/>
                    <a:pt x="2744" y="20965"/>
                  </a:cubicBezTo>
                  <a:cubicBezTo>
                    <a:pt x="3110" y="19914"/>
                    <a:pt x="3460" y="18847"/>
                    <a:pt x="3780" y="17781"/>
                  </a:cubicBezTo>
                  <a:cubicBezTo>
                    <a:pt x="4633" y="18040"/>
                    <a:pt x="5502" y="18177"/>
                    <a:pt x="6401" y="18177"/>
                  </a:cubicBezTo>
                  <a:cubicBezTo>
                    <a:pt x="6441" y="18177"/>
                    <a:pt x="6482" y="18178"/>
                    <a:pt x="6522" y="18178"/>
                  </a:cubicBezTo>
                  <a:cubicBezTo>
                    <a:pt x="7700" y="18178"/>
                    <a:pt x="8862" y="17964"/>
                    <a:pt x="9981" y="17522"/>
                  </a:cubicBezTo>
                  <a:cubicBezTo>
                    <a:pt x="11124" y="17065"/>
                    <a:pt x="12145" y="16409"/>
                    <a:pt x="13043" y="15571"/>
                  </a:cubicBezTo>
                  <a:cubicBezTo>
                    <a:pt x="13958" y="14688"/>
                    <a:pt x="14689" y="13652"/>
                    <a:pt x="15192" y="12479"/>
                  </a:cubicBezTo>
                  <a:cubicBezTo>
                    <a:pt x="15710" y="11305"/>
                    <a:pt x="15969" y="10071"/>
                    <a:pt x="15984" y="8807"/>
                  </a:cubicBezTo>
                  <a:cubicBezTo>
                    <a:pt x="15999" y="7573"/>
                    <a:pt x="15771" y="6384"/>
                    <a:pt x="15329" y="5226"/>
                  </a:cubicBezTo>
                  <a:cubicBezTo>
                    <a:pt x="14872" y="4084"/>
                    <a:pt x="14217" y="3048"/>
                    <a:pt x="13379" y="2164"/>
                  </a:cubicBezTo>
                  <a:cubicBezTo>
                    <a:pt x="12525" y="1280"/>
                    <a:pt x="11520" y="564"/>
                    <a:pt x="10392" y="61"/>
                  </a:cubicBezTo>
                  <a:cubicBezTo>
                    <a:pt x="10370" y="23"/>
                    <a:pt x="10328" y="0"/>
                    <a:pt x="10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60"/>
            <p:cNvSpPr/>
            <p:nvPr/>
          </p:nvSpPr>
          <p:spPr>
            <a:xfrm>
              <a:off x="6944696" y="2507300"/>
              <a:ext cx="350897" cy="833923"/>
            </a:xfrm>
            <a:custGeom>
              <a:avLst/>
              <a:gdLst/>
              <a:ahLst/>
              <a:cxnLst/>
              <a:rect l="l" t="t" r="r" b="b"/>
              <a:pathLst>
                <a:path w="4937" h="11733" extrusionOk="0">
                  <a:moveTo>
                    <a:pt x="190" y="0"/>
                  </a:moveTo>
                  <a:cubicBezTo>
                    <a:pt x="136" y="0"/>
                    <a:pt x="83" y="32"/>
                    <a:pt x="76" y="100"/>
                  </a:cubicBezTo>
                  <a:cubicBezTo>
                    <a:pt x="30" y="405"/>
                    <a:pt x="152" y="695"/>
                    <a:pt x="274" y="969"/>
                  </a:cubicBezTo>
                  <a:cubicBezTo>
                    <a:pt x="396" y="1274"/>
                    <a:pt x="503" y="1548"/>
                    <a:pt x="472" y="1883"/>
                  </a:cubicBezTo>
                  <a:cubicBezTo>
                    <a:pt x="381" y="2569"/>
                    <a:pt x="0" y="3163"/>
                    <a:pt x="76" y="3864"/>
                  </a:cubicBezTo>
                  <a:cubicBezTo>
                    <a:pt x="122" y="4229"/>
                    <a:pt x="259" y="4580"/>
                    <a:pt x="411" y="4900"/>
                  </a:cubicBezTo>
                  <a:cubicBezTo>
                    <a:pt x="490" y="5092"/>
                    <a:pt x="670" y="5309"/>
                    <a:pt x="870" y="5309"/>
                  </a:cubicBezTo>
                  <a:cubicBezTo>
                    <a:pt x="939" y="5309"/>
                    <a:pt x="1011" y="5283"/>
                    <a:pt x="1082" y="5220"/>
                  </a:cubicBezTo>
                  <a:cubicBezTo>
                    <a:pt x="1356" y="4991"/>
                    <a:pt x="1204" y="4641"/>
                    <a:pt x="1097" y="4382"/>
                  </a:cubicBezTo>
                  <a:cubicBezTo>
                    <a:pt x="960" y="4062"/>
                    <a:pt x="1021" y="3711"/>
                    <a:pt x="1112" y="3391"/>
                  </a:cubicBezTo>
                  <a:cubicBezTo>
                    <a:pt x="1158" y="3224"/>
                    <a:pt x="1219" y="3056"/>
                    <a:pt x="1280" y="2904"/>
                  </a:cubicBezTo>
                  <a:cubicBezTo>
                    <a:pt x="1335" y="2765"/>
                    <a:pt x="1416" y="2626"/>
                    <a:pt x="1558" y="2626"/>
                  </a:cubicBezTo>
                  <a:cubicBezTo>
                    <a:pt x="1571" y="2626"/>
                    <a:pt x="1585" y="2627"/>
                    <a:pt x="1600" y="2630"/>
                  </a:cubicBezTo>
                  <a:cubicBezTo>
                    <a:pt x="1767" y="2645"/>
                    <a:pt x="1920" y="2721"/>
                    <a:pt x="2057" y="2797"/>
                  </a:cubicBezTo>
                  <a:cubicBezTo>
                    <a:pt x="2179" y="2858"/>
                    <a:pt x="2301" y="2949"/>
                    <a:pt x="2331" y="3087"/>
                  </a:cubicBezTo>
                  <a:cubicBezTo>
                    <a:pt x="2377" y="3269"/>
                    <a:pt x="2255" y="3437"/>
                    <a:pt x="2179" y="3589"/>
                  </a:cubicBezTo>
                  <a:cubicBezTo>
                    <a:pt x="2087" y="3772"/>
                    <a:pt x="2011" y="3970"/>
                    <a:pt x="1965" y="4168"/>
                  </a:cubicBezTo>
                  <a:cubicBezTo>
                    <a:pt x="1889" y="4519"/>
                    <a:pt x="1828" y="4900"/>
                    <a:pt x="1783" y="5265"/>
                  </a:cubicBezTo>
                  <a:cubicBezTo>
                    <a:pt x="1706" y="5890"/>
                    <a:pt x="1706" y="6560"/>
                    <a:pt x="2072" y="7109"/>
                  </a:cubicBezTo>
                  <a:cubicBezTo>
                    <a:pt x="2164" y="7261"/>
                    <a:pt x="2270" y="7398"/>
                    <a:pt x="2285" y="7596"/>
                  </a:cubicBezTo>
                  <a:cubicBezTo>
                    <a:pt x="2301" y="7749"/>
                    <a:pt x="2301" y="7901"/>
                    <a:pt x="2331" y="8069"/>
                  </a:cubicBezTo>
                  <a:cubicBezTo>
                    <a:pt x="2407" y="8358"/>
                    <a:pt x="2575" y="8617"/>
                    <a:pt x="2788" y="8815"/>
                  </a:cubicBezTo>
                  <a:cubicBezTo>
                    <a:pt x="3001" y="9029"/>
                    <a:pt x="3276" y="9166"/>
                    <a:pt x="3580" y="9211"/>
                  </a:cubicBezTo>
                  <a:cubicBezTo>
                    <a:pt x="3885" y="9257"/>
                    <a:pt x="4373" y="9150"/>
                    <a:pt x="4586" y="9455"/>
                  </a:cubicBezTo>
                  <a:cubicBezTo>
                    <a:pt x="4738" y="9669"/>
                    <a:pt x="4647" y="9988"/>
                    <a:pt x="4540" y="10217"/>
                  </a:cubicBezTo>
                  <a:cubicBezTo>
                    <a:pt x="4388" y="10522"/>
                    <a:pt x="4098" y="10765"/>
                    <a:pt x="3916" y="11070"/>
                  </a:cubicBezTo>
                  <a:cubicBezTo>
                    <a:pt x="3824" y="11238"/>
                    <a:pt x="3763" y="11405"/>
                    <a:pt x="3748" y="11588"/>
                  </a:cubicBezTo>
                  <a:cubicBezTo>
                    <a:pt x="3740" y="11682"/>
                    <a:pt x="3812" y="11733"/>
                    <a:pt x="3880" y="11733"/>
                  </a:cubicBezTo>
                  <a:cubicBezTo>
                    <a:pt x="3934" y="11733"/>
                    <a:pt x="3985" y="11701"/>
                    <a:pt x="3992" y="11634"/>
                  </a:cubicBezTo>
                  <a:cubicBezTo>
                    <a:pt x="4022" y="11223"/>
                    <a:pt x="4327" y="10933"/>
                    <a:pt x="4556" y="10628"/>
                  </a:cubicBezTo>
                  <a:cubicBezTo>
                    <a:pt x="4738" y="10415"/>
                    <a:pt x="4876" y="10141"/>
                    <a:pt x="4906" y="9851"/>
                  </a:cubicBezTo>
                  <a:cubicBezTo>
                    <a:pt x="4936" y="9577"/>
                    <a:pt x="4845" y="9303"/>
                    <a:pt x="4601" y="9150"/>
                  </a:cubicBezTo>
                  <a:cubicBezTo>
                    <a:pt x="4297" y="8952"/>
                    <a:pt x="3900" y="9044"/>
                    <a:pt x="3565" y="8968"/>
                  </a:cubicBezTo>
                  <a:cubicBezTo>
                    <a:pt x="3261" y="8907"/>
                    <a:pt x="3001" y="8739"/>
                    <a:pt x="2819" y="8495"/>
                  </a:cubicBezTo>
                  <a:cubicBezTo>
                    <a:pt x="2621" y="8252"/>
                    <a:pt x="2544" y="7962"/>
                    <a:pt x="2529" y="7642"/>
                  </a:cubicBezTo>
                  <a:cubicBezTo>
                    <a:pt x="2529" y="7475"/>
                    <a:pt x="2483" y="7322"/>
                    <a:pt x="2392" y="7170"/>
                  </a:cubicBezTo>
                  <a:cubicBezTo>
                    <a:pt x="2301" y="7033"/>
                    <a:pt x="2209" y="6896"/>
                    <a:pt x="2133" y="6728"/>
                  </a:cubicBezTo>
                  <a:cubicBezTo>
                    <a:pt x="2011" y="6438"/>
                    <a:pt x="1981" y="6103"/>
                    <a:pt x="1981" y="5783"/>
                  </a:cubicBezTo>
                  <a:cubicBezTo>
                    <a:pt x="1996" y="5463"/>
                    <a:pt x="2042" y="5128"/>
                    <a:pt x="2087" y="4808"/>
                  </a:cubicBezTo>
                  <a:cubicBezTo>
                    <a:pt x="2164" y="4397"/>
                    <a:pt x="2240" y="3986"/>
                    <a:pt x="2438" y="3605"/>
                  </a:cubicBezTo>
                  <a:cubicBezTo>
                    <a:pt x="2590" y="3315"/>
                    <a:pt x="2651" y="2995"/>
                    <a:pt x="2407" y="2751"/>
                  </a:cubicBezTo>
                  <a:cubicBezTo>
                    <a:pt x="2301" y="2645"/>
                    <a:pt x="2164" y="2569"/>
                    <a:pt x="2042" y="2523"/>
                  </a:cubicBezTo>
                  <a:cubicBezTo>
                    <a:pt x="1905" y="2462"/>
                    <a:pt x="1737" y="2401"/>
                    <a:pt x="1585" y="2386"/>
                  </a:cubicBezTo>
                  <a:cubicBezTo>
                    <a:pt x="1577" y="2385"/>
                    <a:pt x="1569" y="2385"/>
                    <a:pt x="1562" y="2385"/>
                  </a:cubicBezTo>
                  <a:cubicBezTo>
                    <a:pt x="1228" y="2385"/>
                    <a:pt x="1095" y="2712"/>
                    <a:pt x="990" y="2980"/>
                  </a:cubicBezTo>
                  <a:cubicBezTo>
                    <a:pt x="884" y="3300"/>
                    <a:pt x="777" y="3620"/>
                    <a:pt x="777" y="3955"/>
                  </a:cubicBezTo>
                  <a:cubicBezTo>
                    <a:pt x="777" y="4123"/>
                    <a:pt x="792" y="4290"/>
                    <a:pt x="853" y="4443"/>
                  </a:cubicBezTo>
                  <a:cubicBezTo>
                    <a:pt x="914" y="4580"/>
                    <a:pt x="1021" y="4747"/>
                    <a:pt x="990" y="4900"/>
                  </a:cubicBezTo>
                  <a:cubicBezTo>
                    <a:pt x="975" y="4961"/>
                    <a:pt x="960" y="5022"/>
                    <a:pt x="899" y="5052"/>
                  </a:cubicBezTo>
                  <a:cubicBezTo>
                    <a:pt x="885" y="5061"/>
                    <a:pt x="870" y="5064"/>
                    <a:pt x="856" y="5064"/>
                  </a:cubicBezTo>
                  <a:cubicBezTo>
                    <a:pt x="795" y="5064"/>
                    <a:pt x="738" y="4995"/>
                    <a:pt x="701" y="4945"/>
                  </a:cubicBezTo>
                  <a:cubicBezTo>
                    <a:pt x="609" y="4808"/>
                    <a:pt x="549" y="4625"/>
                    <a:pt x="488" y="4458"/>
                  </a:cubicBezTo>
                  <a:cubicBezTo>
                    <a:pt x="350" y="4107"/>
                    <a:pt x="274" y="3757"/>
                    <a:pt x="320" y="3391"/>
                  </a:cubicBezTo>
                  <a:cubicBezTo>
                    <a:pt x="381" y="3056"/>
                    <a:pt x="503" y="2736"/>
                    <a:pt x="594" y="2401"/>
                  </a:cubicBezTo>
                  <a:cubicBezTo>
                    <a:pt x="686" y="2096"/>
                    <a:pt x="762" y="1761"/>
                    <a:pt x="686" y="1441"/>
                  </a:cubicBezTo>
                  <a:cubicBezTo>
                    <a:pt x="640" y="1136"/>
                    <a:pt x="472" y="862"/>
                    <a:pt x="366" y="573"/>
                  </a:cubicBezTo>
                  <a:cubicBezTo>
                    <a:pt x="320" y="436"/>
                    <a:pt x="289" y="283"/>
                    <a:pt x="305" y="131"/>
                  </a:cubicBezTo>
                  <a:cubicBezTo>
                    <a:pt x="321" y="47"/>
                    <a:pt x="255" y="0"/>
                    <a:pt x="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60"/>
            <p:cNvSpPr/>
            <p:nvPr/>
          </p:nvSpPr>
          <p:spPr>
            <a:xfrm>
              <a:off x="7279242" y="2712136"/>
              <a:ext cx="481249" cy="629369"/>
            </a:xfrm>
            <a:custGeom>
              <a:avLst/>
              <a:gdLst/>
              <a:ahLst/>
              <a:cxnLst/>
              <a:rect l="l" t="t" r="r" b="b"/>
              <a:pathLst>
                <a:path w="6771" h="8855" extrusionOk="0">
                  <a:moveTo>
                    <a:pt x="6591" y="1"/>
                  </a:moveTo>
                  <a:cubicBezTo>
                    <a:pt x="6562" y="1"/>
                    <a:pt x="6532" y="11"/>
                    <a:pt x="6507" y="37"/>
                  </a:cubicBezTo>
                  <a:cubicBezTo>
                    <a:pt x="6156" y="418"/>
                    <a:pt x="5775" y="799"/>
                    <a:pt x="5303" y="997"/>
                  </a:cubicBezTo>
                  <a:cubicBezTo>
                    <a:pt x="5074" y="1104"/>
                    <a:pt x="4846" y="1119"/>
                    <a:pt x="4602" y="1134"/>
                  </a:cubicBezTo>
                  <a:cubicBezTo>
                    <a:pt x="4389" y="1149"/>
                    <a:pt x="4145" y="1180"/>
                    <a:pt x="3993" y="1332"/>
                  </a:cubicBezTo>
                  <a:cubicBezTo>
                    <a:pt x="3917" y="1408"/>
                    <a:pt x="3886" y="1515"/>
                    <a:pt x="3856" y="1606"/>
                  </a:cubicBezTo>
                  <a:cubicBezTo>
                    <a:pt x="3856" y="1667"/>
                    <a:pt x="3856" y="1743"/>
                    <a:pt x="3825" y="1804"/>
                  </a:cubicBezTo>
                  <a:cubicBezTo>
                    <a:pt x="3795" y="1881"/>
                    <a:pt x="3734" y="1911"/>
                    <a:pt x="3658" y="1941"/>
                  </a:cubicBezTo>
                  <a:cubicBezTo>
                    <a:pt x="3496" y="2012"/>
                    <a:pt x="3301" y="2089"/>
                    <a:pt x="3113" y="2089"/>
                  </a:cubicBezTo>
                  <a:cubicBezTo>
                    <a:pt x="3017" y="2089"/>
                    <a:pt x="2922" y="2069"/>
                    <a:pt x="2835" y="2018"/>
                  </a:cubicBezTo>
                  <a:cubicBezTo>
                    <a:pt x="2728" y="1941"/>
                    <a:pt x="2637" y="1865"/>
                    <a:pt x="2530" y="1804"/>
                  </a:cubicBezTo>
                  <a:cubicBezTo>
                    <a:pt x="2423" y="1743"/>
                    <a:pt x="2317" y="1713"/>
                    <a:pt x="2195" y="1698"/>
                  </a:cubicBezTo>
                  <a:cubicBezTo>
                    <a:pt x="2143" y="1690"/>
                    <a:pt x="2090" y="1687"/>
                    <a:pt x="2038" y="1687"/>
                  </a:cubicBezTo>
                  <a:cubicBezTo>
                    <a:pt x="1872" y="1687"/>
                    <a:pt x="1705" y="1724"/>
                    <a:pt x="1555" y="1804"/>
                  </a:cubicBezTo>
                  <a:cubicBezTo>
                    <a:pt x="1342" y="1941"/>
                    <a:pt x="1205" y="2170"/>
                    <a:pt x="1189" y="2429"/>
                  </a:cubicBezTo>
                  <a:cubicBezTo>
                    <a:pt x="1174" y="2658"/>
                    <a:pt x="1266" y="2947"/>
                    <a:pt x="1174" y="3176"/>
                  </a:cubicBezTo>
                  <a:cubicBezTo>
                    <a:pt x="1052" y="3084"/>
                    <a:pt x="1052" y="2825"/>
                    <a:pt x="1037" y="2688"/>
                  </a:cubicBezTo>
                  <a:cubicBezTo>
                    <a:pt x="1022" y="2505"/>
                    <a:pt x="946" y="2292"/>
                    <a:pt x="793" y="2170"/>
                  </a:cubicBezTo>
                  <a:cubicBezTo>
                    <a:pt x="728" y="2112"/>
                    <a:pt x="652" y="2084"/>
                    <a:pt x="577" y="2084"/>
                  </a:cubicBezTo>
                  <a:cubicBezTo>
                    <a:pt x="476" y="2084"/>
                    <a:pt x="376" y="2135"/>
                    <a:pt x="306" y="2231"/>
                  </a:cubicBezTo>
                  <a:cubicBezTo>
                    <a:pt x="153" y="2429"/>
                    <a:pt x="169" y="2734"/>
                    <a:pt x="138" y="2962"/>
                  </a:cubicBezTo>
                  <a:cubicBezTo>
                    <a:pt x="92" y="3450"/>
                    <a:pt x="1" y="3937"/>
                    <a:pt x="47" y="4425"/>
                  </a:cubicBezTo>
                  <a:cubicBezTo>
                    <a:pt x="62" y="4653"/>
                    <a:pt x="108" y="4882"/>
                    <a:pt x="184" y="5095"/>
                  </a:cubicBezTo>
                  <a:cubicBezTo>
                    <a:pt x="229" y="5202"/>
                    <a:pt x="260" y="5278"/>
                    <a:pt x="397" y="5293"/>
                  </a:cubicBezTo>
                  <a:cubicBezTo>
                    <a:pt x="428" y="5298"/>
                    <a:pt x="460" y="5300"/>
                    <a:pt x="491" y="5300"/>
                  </a:cubicBezTo>
                  <a:cubicBezTo>
                    <a:pt x="566" y="5300"/>
                    <a:pt x="642" y="5289"/>
                    <a:pt x="717" y="5278"/>
                  </a:cubicBezTo>
                  <a:cubicBezTo>
                    <a:pt x="930" y="5248"/>
                    <a:pt x="1144" y="5156"/>
                    <a:pt x="1311" y="5019"/>
                  </a:cubicBezTo>
                  <a:cubicBezTo>
                    <a:pt x="1387" y="4943"/>
                    <a:pt x="1464" y="4882"/>
                    <a:pt x="1525" y="4791"/>
                  </a:cubicBezTo>
                  <a:cubicBezTo>
                    <a:pt x="1601" y="4699"/>
                    <a:pt x="1646" y="4593"/>
                    <a:pt x="1723" y="4516"/>
                  </a:cubicBezTo>
                  <a:cubicBezTo>
                    <a:pt x="1769" y="4470"/>
                    <a:pt x="1822" y="4450"/>
                    <a:pt x="1874" y="4450"/>
                  </a:cubicBezTo>
                  <a:cubicBezTo>
                    <a:pt x="2009" y="4450"/>
                    <a:pt x="2142" y="4582"/>
                    <a:pt x="2164" y="4714"/>
                  </a:cubicBezTo>
                  <a:cubicBezTo>
                    <a:pt x="2210" y="4943"/>
                    <a:pt x="2088" y="5187"/>
                    <a:pt x="1936" y="5354"/>
                  </a:cubicBezTo>
                  <a:cubicBezTo>
                    <a:pt x="1799" y="5522"/>
                    <a:pt x="1616" y="5644"/>
                    <a:pt x="1403" y="5720"/>
                  </a:cubicBezTo>
                  <a:cubicBezTo>
                    <a:pt x="1159" y="5796"/>
                    <a:pt x="900" y="5750"/>
                    <a:pt x="671" y="5842"/>
                  </a:cubicBezTo>
                  <a:cubicBezTo>
                    <a:pt x="488" y="5918"/>
                    <a:pt x="321" y="6101"/>
                    <a:pt x="367" y="6314"/>
                  </a:cubicBezTo>
                  <a:cubicBezTo>
                    <a:pt x="382" y="6497"/>
                    <a:pt x="534" y="6604"/>
                    <a:pt x="671" y="6710"/>
                  </a:cubicBezTo>
                  <a:cubicBezTo>
                    <a:pt x="747" y="6771"/>
                    <a:pt x="839" y="6832"/>
                    <a:pt x="869" y="6939"/>
                  </a:cubicBezTo>
                  <a:cubicBezTo>
                    <a:pt x="900" y="7061"/>
                    <a:pt x="885" y="7183"/>
                    <a:pt x="885" y="7305"/>
                  </a:cubicBezTo>
                  <a:cubicBezTo>
                    <a:pt x="915" y="7487"/>
                    <a:pt x="1006" y="7670"/>
                    <a:pt x="1113" y="7823"/>
                  </a:cubicBezTo>
                  <a:cubicBezTo>
                    <a:pt x="1311" y="8082"/>
                    <a:pt x="1707" y="8371"/>
                    <a:pt x="1616" y="8721"/>
                  </a:cubicBezTo>
                  <a:cubicBezTo>
                    <a:pt x="1599" y="8808"/>
                    <a:pt x="1669" y="8855"/>
                    <a:pt x="1739" y="8855"/>
                  </a:cubicBezTo>
                  <a:cubicBezTo>
                    <a:pt x="1793" y="8855"/>
                    <a:pt x="1846" y="8827"/>
                    <a:pt x="1860" y="8767"/>
                  </a:cubicBezTo>
                  <a:cubicBezTo>
                    <a:pt x="1966" y="8295"/>
                    <a:pt x="1525" y="7975"/>
                    <a:pt x="1281" y="7640"/>
                  </a:cubicBezTo>
                  <a:cubicBezTo>
                    <a:pt x="1220" y="7548"/>
                    <a:pt x="1174" y="7457"/>
                    <a:pt x="1144" y="7365"/>
                  </a:cubicBezTo>
                  <a:cubicBezTo>
                    <a:pt x="1113" y="7213"/>
                    <a:pt x="1144" y="7076"/>
                    <a:pt x="1113" y="6924"/>
                  </a:cubicBezTo>
                  <a:cubicBezTo>
                    <a:pt x="1067" y="6649"/>
                    <a:pt x="824" y="6573"/>
                    <a:pt x="656" y="6375"/>
                  </a:cubicBezTo>
                  <a:cubicBezTo>
                    <a:pt x="549" y="6268"/>
                    <a:pt x="610" y="6147"/>
                    <a:pt x="732" y="6070"/>
                  </a:cubicBezTo>
                  <a:cubicBezTo>
                    <a:pt x="885" y="5994"/>
                    <a:pt x="1083" y="6025"/>
                    <a:pt x="1250" y="5994"/>
                  </a:cubicBezTo>
                  <a:cubicBezTo>
                    <a:pt x="1540" y="5949"/>
                    <a:pt x="1814" y="5811"/>
                    <a:pt x="2027" y="5613"/>
                  </a:cubicBezTo>
                  <a:cubicBezTo>
                    <a:pt x="2241" y="5400"/>
                    <a:pt x="2408" y="5126"/>
                    <a:pt x="2423" y="4821"/>
                  </a:cubicBezTo>
                  <a:cubicBezTo>
                    <a:pt x="2423" y="4547"/>
                    <a:pt x="2256" y="4288"/>
                    <a:pt x="1982" y="4212"/>
                  </a:cubicBezTo>
                  <a:cubicBezTo>
                    <a:pt x="1945" y="4204"/>
                    <a:pt x="1909" y="4200"/>
                    <a:pt x="1873" y="4200"/>
                  </a:cubicBezTo>
                  <a:cubicBezTo>
                    <a:pt x="1764" y="4200"/>
                    <a:pt x="1663" y="4238"/>
                    <a:pt x="1570" y="4318"/>
                  </a:cubicBezTo>
                  <a:cubicBezTo>
                    <a:pt x="1448" y="4440"/>
                    <a:pt x="1387" y="4593"/>
                    <a:pt x="1266" y="4714"/>
                  </a:cubicBezTo>
                  <a:cubicBezTo>
                    <a:pt x="1079" y="4930"/>
                    <a:pt x="783" y="5051"/>
                    <a:pt x="494" y="5051"/>
                  </a:cubicBezTo>
                  <a:cubicBezTo>
                    <a:pt x="477" y="5051"/>
                    <a:pt x="460" y="5050"/>
                    <a:pt x="443" y="5050"/>
                  </a:cubicBezTo>
                  <a:cubicBezTo>
                    <a:pt x="138" y="4349"/>
                    <a:pt x="321" y="3526"/>
                    <a:pt x="397" y="2810"/>
                  </a:cubicBezTo>
                  <a:cubicBezTo>
                    <a:pt x="412" y="2707"/>
                    <a:pt x="412" y="2321"/>
                    <a:pt x="576" y="2321"/>
                  </a:cubicBezTo>
                  <a:cubicBezTo>
                    <a:pt x="582" y="2321"/>
                    <a:pt x="589" y="2321"/>
                    <a:pt x="595" y="2322"/>
                  </a:cubicBezTo>
                  <a:cubicBezTo>
                    <a:pt x="732" y="2338"/>
                    <a:pt x="778" y="2581"/>
                    <a:pt x="793" y="2688"/>
                  </a:cubicBezTo>
                  <a:cubicBezTo>
                    <a:pt x="824" y="2978"/>
                    <a:pt x="839" y="3374"/>
                    <a:pt x="1205" y="3435"/>
                  </a:cubicBezTo>
                  <a:cubicBezTo>
                    <a:pt x="1217" y="3439"/>
                    <a:pt x="1229" y="3441"/>
                    <a:pt x="1241" y="3441"/>
                  </a:cubicBezTo>
                  <a:cubicBezTo>
                    <a:pt x="1274" y="3441"/>
                    <a:pt x="1304" y="3426"/>
                    <a:pt x="1326" y="3404"/>
                  </a:cubicBezTo>
                  <a:cubicBezTo>
                    <a:pt x="1464" y="3176"/>
                    <a:pt x="1448" y="2932"/>
                    <a:pt x="1433" y="2688"/>
                  </a:cubicBezTo>
                  <a:cubicBezTo>
                    <a:pt x="1418" y="2460"/>
                    <a:pt x="1418" y="2216"/>
                    <a:pt x="1616" y="2063"/>
                  </a:cubicBezTo>
                  <a:cubicBezTo>
                    <a:pt x="1729" y="1971"/>
                    <a:pt x="1877" y="1927"/>
                    <a:pt x="2027" y="1927"/>
                  </a:cubicBezTo>
                  <a:cubicBezTo>
                    <a:pt x="2099" y="1927"/>
                    <a:pt x="2171" y="1937"/>
                    <a:pt x="2241" y="1957"/>
                  </a:cubicBezTo>
                  <a:cubicBezTo>
                    <a:pt x="2500" y="2018"/>
                    <a:pt x="2667" y="2246"/>
                    <a:pt x="2911" y="2307"/>
                  </a:cubicBezTo>
                  <a:cubicBezTo>
                    <a:pt x="2975" y="2322"/>
                    <a:pt x="3039" y="2329"/>
                    <a:pt x="3104" y="2329"/>
                  </a:cubicBezTo>
                  <a:cubicBezTo>
                    <a:pt x="3302" y="2329"/>
                    <a:pt x="3500" y="2266"/>
                    <a:pt x="3673" y="2185"/>
                  </a:cubicBezTo>
                  <a:cubicBezTo>
                    <a:pt x="3795" y="2140"/>
                    <a:pt x="3917" y="2094"/>
                    <a:pt x="3993" y="1987"/>
                  </a:cubicBezTo>
                  <a:cubicBezTo>
                    <a:pt x="4084" y="1881"/>
                    <a:pt x="4069" y="1743"/>
                    <a:pt x="4099" y="1606"/>
                  </a:cubicBezTo>
                  <a:cubicBezTo>
                    <a:pt x="4176" y="1393"/>
                    <a:pt x="4450" y="1378"/>
                    <a:pt x="4633" y="1378"/>
                  </a:cubicBezTo>
                  <a:cubicBezTo>
                    <a:pt x="4876" y="1363"/>
                    <a:pt x="5105" y="1332"/>
                    <a:pt x="5333" y="1241"/>
                  </a:cubicBezTo>
                  <a:cubicBezTo>
                    <a:pt x="5882" y="1027"/>
                    <a:pt x="6293" y="601"/>
                    <a:pt x="6689" y="189"/>
                  </a:cubicBezTo>
                  <a:cubicBezTo>
                    <a:pt x="6771" y="108"/>
                    <a:pt x="6684" y="1"/>
                    <a:pt x="65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60"/>
            <p:cNvSpPr/>
            <p:nvPr/>
          </p:nvSpPr>
          <p:spPr>
            <a:xfrm>
              <a:off x="4645732" y="1187381"/>
              <a:ext cx="712598" cy="1029095"/>
            </a:xfrm>
            <a:custGeom>
              <a:avLst/>
              <a:gdLst/>
              <a:ahLst/>
              <a:cxnLst/>
              <a:rect l="l" t="t" r="r" b="b"/>
              <a:pathLst>
                <a:path w="10026" h="14479" extrusionOk="0">
                  <a:moveTo>
                    <a:pt x="7425" y="1"/>
                  </a:moveTo>
                  <a:cubicBezTo>
                    <a:pt x="7413" y="1"/>
                    <a:pt x="7401" y="3"/>
                    <a:pt x="7390" y="7"/>
                  </a:cubicBezTo>
                  <a:cubicBezTo>
                    <a:pt x="6460" y="297"/>
                    <a:pt x="5592" y="830"/>
                    <a:pt x="4937" y="1531"/>
                  </a:cubicBezTo>
                  <a:cubicBezTo>
                    <a:pt x="4205" y="2308"/>
                    <a:pt x="3794" y="3268"/>
                    <a:pt x="3657" y="4304"/>
                  </a:cubicBezTo>
                  <a:cubicBezTo>
                    <a:pt x="3581" y="4822"/>
                    <a:pt x="3581" y="5340"/>
                    <a:pt x="3581" y="5858"/>
                  </a:cubicBezTo>
                  <a:cubicBezTo>
                    <a:pt x="3245" y="4578"/>
                    <a:pt x="2971" y="3283"/>
                    <a:pt x="2743" y="1973"/>
                  </a:cubicBezTo>
                  <a:cubicBezTo>
                    <a:pt x="2732" y="1909"/>
                    <a:pt x="2692" y="1882"/>
                    <a:pt x="2643" y="1882"/>
                  </a:cubicBezTo>
                  <a:cubicBezTo>
                    <a:pt x="2621" y="1882"/>
                    <a:pt x="2598" y="1887"/>
                    <a:pt x="2575" y="1897"/>
                  </a:cubicBezTo>
                  <a:lnTo>
                    <a:pt x="2560" y="1897"/>
                  </a:lnTo>
                  <a:lnTo>
                    <a:pt x="1783" y="2095"/>
                  </a:lnTo>
                  <a:cubicBezTo>
                    <a:pt x="1737" y="2095"/>
                    <a:pt x="1691" y="2156"/>
                    <a:pt x="1691" y="2217"/>
                  </a:cubicBezTo>
                  <a:cubicBezTo>
                    <a:pt x="1889" y="3679"/>
                    <a:pt x="2179" y="5127"/>
                    <a:pt x="2575" y="6559"/>
                  </a:cubicBezTo>
                  <a:cubicBezTo>
                    <a:pt x="2148" y="6589"/>
                    <a:pt x="1707" y="6696"/>
                    <a:pt x="1341" y="6940"/>
                  </a:cubicBezTo>
                  <a:cubicBezTo>
                    <a:pt x="990" y="7153"/>
                    <a:pt x="701" y="7473"/>
                    <a:pt x="488" y="7839"/>
                  </a:cubicBezTo>
                  <a:cubicBezTo>
                    <a:pt x="0" y="8707"/>
                    <a:pt x="31" y="9743"/>
                    <a:pt x="290" y="10688"/>
                  </a:cubicBezTo>
                  <a:cubicBezTo>
                    <a:pt x="549" y="11632"/>
                    <a:pt x="1036" y="12531"/>
                    <a:pt x="1691" y="13247"/>
                  </a:cubicBezTo>
                  <a:cubicBezTo>
                    <a:pt x="2270" y="13887"/>
                    <a:pt x="3047" y="14375"/>
                    <a:pt x="3901" y="14466"/>
                  </a:cubicBezTo>
                  <a:cubicBezTo>
                    <a:pt x="3988" y="14474"/>
                    <a:pt x="4075" y="14478"/>
                    <a:pt x="4162" y="14478"/>
                  </a:cubicBezTo>
                  <a:cubicBezTo>
                    <a:pt x="4915" y="14478"/>
                    <a:pt x="5661" y="14183"/>
                    <a:pt x="6125" y="13583"/>
                  </a:cubicBezTo>
                  <a:cubicBezTo>
                    <a:pt x="6382" y="13839"/>
                    <a:pt x="6728" y="13939"/>
                    <a:pt x="7092" y="13939"/>
                  </a:cubicBezTo>
                  <a:cubicBezTo>
                    <a:pt x="7593" y="13939"/>
                    <a:pt x="8129" y="13751"/>
                    <a:pt x="8517" y="13522"/>
                  </a:cubicBezTo>
                  <a:cubicBezTo>
                    <a:pt x="9325" y="13034"/>
                    <a:pt x="9782" y="12135"/>
                    <a:pt x="9934" y="11236"/>
                  </a:cubicBezTo>
                  <a:cubicBezTo>
                    <a:pt x="10025" y="10718"/>
                    <a:pt x="10025" y="10185"/>
                    <a:pt x="9995" y="9667"/>
                  </a:cubicBezTo>
                  <a:cubicBezTo>
                    <a:pt x="9980" y="9149"/>
                    <a:pt x="9919" y="8646"/>
                    <a:pt x="9782" y="8143"/>
                  </a:cubicBezTo>
                  <a:cubicBezTo>
                    <a:pt x="9538" y="7275"/>
                    <a:pt x="9066" y="6452"/>
                    <a:pt x="8319" y="5919"/>
                  </a:cubicBezTo>
                  <a:cubicBezTo>
                    <a:pt x="7859" y="5592"/>
                    <a:pt x="7293" y="5409"/>
                    <a:pt x="6736" y="5409"/>
                  </a:cubicBezTo>
                  <a:cubicBezTo>
                    <a:pt x="6592" y="5409"/>
                    <a:pt x="6449" y="5422"/>
                    <a:pt x="6308" y="5447"/>
                  </a:cubicBezTo>
                  <a:cubicBezTo>
                    <a:pt x="7070" y="4487"/>
                    <a:pt x="7481" y="3237"/>
                    <a:pt x="7572" y="2003"/>
                  </a:cubicBezTo>
                  <a:cubicBezTo>
                    <a:pt x="7633" y="1379"/>
                    <a:pt x="7603" y="754"/>
                    <a:pt x="7542" y="129"/>
                  </a:cubicBezTo>
                  <a:cubicBezTo>
                    <a:pt x="7542" y="65"/>
                    <a:pt x="7487" y="1"/>
                    <a:pt x="74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60"/>
            <p:cNvSpPr/>
            <p:nvPr/>
          </p:nvSpPr>
          <p:spPr>
            <a:xfrm>
              <a:off x="4861228" y="1186528"/>
              <a:ext cx="321046" cy="537469"/>
            </a:xfrm>
            <a:custGeom>
              <a:avLst/>
              <a:gdLst/>
              <a:ahLst/>
              <a:cxnLst/>
              <a:rect l="l" t="t" r="r" b="b"/>
              <a:pathLst>
                <a:path w="4517" h="7562" extrusionOk="0">
                  <a:moveTo>
                    <a:pt x="4330" y="1"/>
                  </a:moveTo>
                  <a:cubicBezTo>
                    <a:pt x="4302" y="1"/>
                    <a:pt x="4275" y="11"/>
                    <a:pt x="4251" y="35"/>
                  </a:cubicBezTo>
                  <a:cubicBezTo>
                    <a:pt x="3002" y="1345"/>
                    <a:pt x="2072" y="2929"/>
                    <a:pt x="1539" y="4651"/>
                  </a:cubicBezTo>
                  <a:cubicBezTo>
                    <a:pt x="1387" y="5139"/>
                    <a:pt x="1265" y="5641"/>
                    <a:pt x="1188" y="6129"/>
                  </a:cubicBezTo>
                  <a:cubicBezTo>
                    <a:pt x="1173" y="6190"/>
                    <a:pt x="1188" y="6236"/>
                    <a:pt x="1234" y="6266"/>
                  </a:cubicBezTo>
                  <a:cubicBezTo>
                    <a:pt x="1234" y="6571"/>
                    <a:pt x="1234" y="6891"/>
                    <a:pt x="1234" y="7196"/>
                  </a:cubicBezTo>
                  <a:cubicBezTo>
                    <a:pt x="884" y="7256"/>
                    <a:pt x="518" y="7272"/>
                    <a:pt x="152" y="7317"/>
                  </a:cubicBezTo>
                  <a:cubicBezTo>
                    <a:pt x="5" y="7332"/>
                    <a:pt x="0" y="7562"/>
                    <a:pt x="139" y="7562"/>
                  </a:cubicBezTo>
                  <a:cubicBezTo>
                    <a:pt x="143" y="7562"/>
                    <a:pt x="148" y="7562"/>
                    <a:pt x="152" y="7561"/>
                  </a:cubicBezTo>
                  <a:cubicBezTo>
                    <a:pt x="990" y="7485"/>
                    <a:pt x="2087" y="7515"/>
                    <a:pt x="2621" y="6738"/>
                  </a:cubicBezTo>
                  <a:cubicBezTo>
                    <a:pt x="2685" y="6641"/>
                    <a:pt x="2590" y="6545"/>
                    <a:pt x="2496" y="6545"/>
                  </a:cubicBezTo>
                  <a:cubicBezTo>
                    <a:pt x="2457" y="6545"/>
                    <a:pt x="2419" y="6561"/>
                    <a:pt x="2392" y="6601"/>
                  </a:cubicBezTo>
                  <a:cubicBezTo>
                    <a:pt x="2194" y="6906"/>
                    <a:pt x="1844" y="7074"/>
                    <a:pt x="1493" y="7150"/>
                  </a:cubicBezTo>
                  <a:cubicBezTo>
                    <a:pt x="1493" y="6815"/>
                    <a:pt x="1493" y="6495"/>
                    <a:pt x="1478" y="6159"/>
                  </a:cubicBezTo>
                  <a:cubicBezTo>
                    <a:pt x="1478" y="6129"/>
                    <a:pt x="1463" y="6099"/>
                    <a:pt x="1447" y="6068"/>
                  </a:cubicBezTo>
                  <a:cubicBezTo>
                    <a:pt x="1767" y="4377"/>
                    <a:pt x="2453" y="2777"/>
                    <a:pt x="3459" y="1375"/>
                  </a:cubicBezTo>
                  <a:cubicBezTo>
                    <a:pt x="3748" y="979"/>
                    <a:pt x="4083" y="583"/>
                    <a:pt x="4434" y="217"/>
                  </a:cubicBezTo>
                  <a:cubicBezTo>
                    <a:pt x="4517" y="123"/>
                    <a:pt x="4425" y="1"/>
                    <a:pt x="4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60"/>
            <p:cNvSpPr/>
            <p:nvPr/>
          </p:nvSpPr>
          <p:spPr>
            <a:xfrm>
              <a:off x="7034534" y="1336494"/>
              <a:ext cx="1126254" cy="815230"/>
            </a:xfrm>
            <a:custGeom>
              <a:avLst/>
              <a:gdLst/>
              <a:ahLst/>
              <a:cxnLst/>
              <a:rect l="l" t="t" r="r" b="b"/>
              <a:pathLst>
                <a:path w="15846" h="11470" extrusionOk="0">
                  <a:moveTo>
                    <a:pt x="7894" y="2939"/>
                  </a:moveTo>
                  <a:cubicBezTo>
                    <a:pt x="8111" y="2939"/>
                    <a:pt x="8331" y="2959"/>
                    <a:pt x="8548" y="2998"/>
                  </a:cubicBezTo>
                  <a:cubicBezTo>
                    <a:pt x="9310" y="3135"/>
                    <a:pt x="10026" y="3455"/>
                    <a:pt x="10651" y="3897"/>
                  </a:cubicBezTo>
                  <a:cubicBezTo>
                    <a:pt x="10955" y="4110"/>
                    <a:pt x="11047" y="4446"/>
                    <a:pt x="11275" y="4735"/>
                  </a:cubicBezTo>
                  <a:cubicBezTo>
                    <a:pt x="11443" y="4948"/>
                    <a:pt x="11610" y="5207"/>
                    <a:pt x="11626" y="5482"/>
                  </a:cubicBezTo>
                  <a:cubicBezTo>
                    <a:pt x="11671" y="5527"/>
                    <a:pt x="11687" y="5604"/>
                    <a:pt x="11610" y="5649"/>
                  </a:cubicBezTo>
                  <a:cubicBezTo>
                    <a:pt x="11199" y="5878"/>
                    <a:pt x="10986" y="6015"/>
                    <a:pt x="10559" y="6213"/>
                  </a:cubicBezTo>
                  <a:cubicBezTo>
                    <a:pt x="10132" y="6426"/>
                    <a:pt x="9660" y="6579"/>
                    <a:pt x="9203" y="6731"/>
                  </a:cubicBezTo>
                  <a:cubicBezTo>
                    <a:pt x="8746" y="6883"/>
                    <a:pt x="8274" y="7036"/>
                    <a:pt x="7801" y="7203"/>
                  </a:cubicBezTo>
                  <a:cubicBezTo>
                    <a:pt x="7344" y="7356"/>
                    <a:pt x="6887" y="7508"/>
                    <a:pt x="6445" y="7706"/>
                  </a:cubicBezTo>
                  <a:cubicBezTo>
                    <a:pt x="6080" y="7874"/>
                    <a:pt x="5745" y="8072"/>
                    <a:pt x="5348" y="8148"/>
                  </a:cubicBezTo>
                  <a:cubicBezTo>
                    <a:pt x="5340" y="8209"/>
                    <a:pt x="5282" y="8245"/>
                    <a:pt x="5222" y="8245"/>
                  </a:cubicBezTo>
                  <a:cubicBezTo>
                    <a:pt x="5177" y="8245"/>
                    <a:pt x="5131" y="8224"/>
                    <a:pt x="5105" y="8178"/>
                  </a:cubicBezTo>
                  <a:cubicBezTo>
                    <a:pt x="4709" y="7371"/>
                    <a:pt x="4617" y="6426"/>
                    <a:pt x="4815" y="5558"/>
                  </a:cubicBezTo>
                  <a:cubicBezTo>
                    <a:pt x="4983" y="4735"/>
                    <a:pt x="5425" y="3989"/>
                    <a:pt x="6095" y="3486"/>
                  </a:cubicBezTo>
                  <a:cubicBezTo>
                    <a:pt x="6629" y="3111"/>
                    <a:pt x="7256" y="2939"/>
                    <a:pt x="7894" y="2939"/>
                  </a:cubicBezTo>
                  <a:close/>
                  <a:moveTo>
                    <a:pt x="8367" y="1"/>
                  </a:moveTo>
                  <a:cubicBezTo>
                    <a:pt x="7371" y="1"/>
                    <a:pt x="6266" y="236"/>
                    <a:pt x="5013" y="804"/>
                  </a:cubicBezTo>
                  <a:cubicBezTo>
                    <a:pt x="1875" y="2221"/>
                    <a:pt x="1" y="6411"/>
                    <a:pt x="3459" y="11469"/>
                  </a:cubicBezTo>
                  <a:lnTo>
                    <a:pt x="15846" y="6243"/>
                  </a:lnTo>
                  <a:cubicBezTo>
                    <a:pt x="15846" y="6243"/>
                    <a:pt x="14094" y="2434"/>
                    <a:pt x="12220" y="1246"/>
                  </a:cubicBezTo>
                  <a:cubicBezTo>
                    <a:pt x="11097" y="525"/>
                    <a:pt x="9855" y="1"/>
                    <a:pt x="83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60"/>
            <p:cNvSpPr/>
            <p:nvPr/>
          </p:nvSpPr>
          <p:spPr>
            <a:xfrm>
              <a:off x="7349677" y="1536284"/>
              <a:ext cx="500937" cy="359000"/>
            </a:xfrm>
            <a:custGeom>
              <a:avLst/>
              <a:gdLst/>
              <a:ahLst/>
              <a:cxnLst/>
              <a:rect l="l" t="t" r="r" b="b"/>
              <a:pathLst>
                <a:path w="7048" h="5051" extrusionOk="0">
                  <a:moveTo>
                    <a:pt x="3747" y="1"/>
                  </a:moveTo>
                  <a:cubicBezTo>
                    <a:pt x="3687" y="1"/>
                    <a:pt x="3626" y="2"/>
                    <a:pt x="3565" y="4"/>
                  </a:cubicBezTo>
                  <a:cubicBezTo>
                    <a:pt x="2804" y="50"/>
                    <a:pt x="1996" y="263"/>
                    <a:pt x="1371" y="736"/>
                  </a:cubicBezTo>
                  <a:cubicBezTo>
                    <a:pt x="823" y="1147"/>
                    <a:pt x="442" y="1756"/>
                    <a:pt x="244" y="2412"/>
                  </a:cubicBezTo>
                  <a:cubicBezTo>
                    <a:pt x="0" y="3250"/>
                    <a:pt x="92" y="4149"/>
                    <a:pt x="351" y="4971"/>
                  </a:cubicBezTo>
                  <a:cubicBezTo>
                    <a:pt x="367" y="5027"/>
                    <a:pt x="409" y="5050"/>
                    <a:pt x="452" y="5050"/>
                  </a:cubicBezTo>
                  <a:cubicBezTo>
                    <a:pt x="527" y="5050"/>
                    <a:pt x="608" y="4982"/>
                    <a:pt x="579" y="4895"/>
                  </a:cubicBezTo>
                  <a:cubicBezTo>
                    <a:pt x="153" y="3600"/>
                    <a:pt x="259" y="2031"/>
                    <a:pt x="1326" y="1071"/>
                  </a:cubicBezTo>
                  <a:cubicBezTo>
                    <a:pt x="1874" y="583"/>
                    <a:pt x="2606" y="340"/>
                    <a:pt x="3306" y="263"/>
                  </a:cubicBezTo>
                  <a:cubicBezTo>
                    <a:pt x="3459" y="246"/>
                    <a:pt x="3613" y="238"/>
                    <a:pt x="3766" y="238"/>
                  </a:cubicBezTo>
                  <a:cubicBezTo>
                    <a:pt x="4301" y="238"/>
                    <a:pt x="4832" y="343"/>
                    <a:pt x="5318" y="568"/>
                  </a:cubicBezTo>
                  <a:cubicBezTo>
                    <a:pt x="5973" y="888"/>
                    <a:pt x="6536" y="1452"/>
                    <a:pt x="6795" y="2153"/>
                  </a:cubicBezTo>
                  <a:cubicBezTo>
                    <a:pt x="6812" y="2203"/>
                    <a:pt x="6853" y="2224"/>
                    <a:pt x="6895" y="2224"/>
                  </a:cubicBezTo>
                  <a:cubicBezTo>
                    <a:pt x="6969" y="2224"/>
                    <a:pt x="7048" y="2158"/>
                    <a:pt x="7009" y="2061"/>
                  </a:cubicBezTo>
                  <a:cubicBezTo>
                    <a:pt x="6765" y="1406"/>
                    <a:pt x="6277" y="858"/>
                    <a:pt x="5668" y="492"/>
                  </a:cubicBezTo>
                  <a:cubicBezTo>
                    <a:pt x="5095" y="157"/>
                    <a:pt x="4420" y="1"/>
                    <a:pt x="3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60"/>
            <p:cNvSpPr/>
            <p:nvPr/>
          </p:nvSpPr>
          <p:spPr>
            <a:xfrm>
              <a:off x="7276186" y="1776159"/>
              <a:ext cx="874791" cy="389633"/>
            </a:xfrm>
            <a:custGeom>
              <a:avLst/>
              <a:gdLst/>
              <a:ahLst/>
              <a:cxnLst/>
              <a:rect l="l" t="t" r="r" b="b"/>
              <a:pathLst>
                <a:path w="12308" h="5482" extrusionOk="0">
                  <a:moveTo>
                    <a:pt x="12143" y="1"/>
                  </a:moveTo>
                  <a:cubicBezTo>
                    <a:pt x="12128" y="1"/>
                    <a:pt x="12112" y="4"/>
                    <a:pt x="12096" y="12"/>
                  </a:cubicBezTo>
                  <a:cubicBezTo>
                    <a:pt x="10587" y="804"/>
                    <a:pt x="9018" y="1459"/>
                    <a:pt x="7433" y="2099"/>
                  </a:cubicBezTo>
                  <a:cubicBezTo>
                    <a:pt x="5849" y="2724"/>
                    <a:pt x="4264" y="3333"/>
                    <a:pt x="2710" y="4019"/>
                  </a:cubicBezTo>
                  <a:cubicBezTo>
                    <a:pt x="1827" y="4400"/>
                    <a:pt x="958" y="4796"/>
                    <a:pt x="105" y="5253"/>
                  </a:cubicBezTo>
                  <a:cubicBezTo>
                    <a:pt x="0" y="5305"/>
                    <a:pt x="42" y="5482"/>
                    <a:pt x="143" y="5482"/>
                  </a:cubicBezTo>
                  <a:cubicBezTo>
                    <a:pt x="159" y="5482"/>
                    <a:pt x="177" y="5477"/>
                    <a:pt x="196" y="5466"/>
                  </a:cubicBezTo>
                  <a:cubicBezTo>
                    <a:pt x="1705" y="4674"/>
                    <a:pt x="3274" y="4004"/>
                    <a:pt x="4858" y="3379"/>
                  </a:cubicBezTo>
                  <a:cubicBezTo>
                    <a:pt x="6428" y="2739"/>
                    <a:pt x="8028" y="2145"/>
                    <a:pt x="9582" y="1459"/>
                  </a:cubicBezTo>
                  <a:cubicBezTo>
                    <a:pt x="10465" y="1078"/>
                    <a:pt x="11334" y="682"/>
                    <a:pt x="12187" y="240"/>
                  </a:cubicBezTo>
                  <a:cubicBezTo>
                    <a:pt x="12307" y="173"/>
                    <a:pt x="12252" y="1"/>
                    <a:pt x="12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60"/>
            <p:cNvSpPr/>
            <p:nvPr/>
          </p:nvSpPr>
          <p:spPr>
            <a:xfrm>
              <a:off x="7216484" y="2026341"/>
              <a:ext cx="76761" cy="39447"/>
            </a:xfrm>
            <a:custGeom>
              <a:avLst/>
              <a:gdLst/>
              <a:ahLst/>
              <a:cxnLst/>
              <a:rect l="l" t="t" r="r" b="b"/>
              <a:pathLst>
                <a:path w="1080" h="555" extrusionOk="0">
                  <a:moveTo>
                    <a:pt x="914" y="1"/>
                  </a:moveTo>
                  <a:cubicBezTo>
                    <a:pt x="900" y="1"/>
                    <a:pt x="885" y="4"/>
                    <a:pt x="869" y="11"/>
                  </a:cubicBezTo>
                  <a:cubicBezTo>
                    <a:pt x="610" y="103"/>
                    <a:pt x="366" y="209"/>
                    <a:pt x="122" y="316"/>
                  </a:cubicBezTo>
                  <a:cubicBezTo>
                    <a:pt x="1" y="370"/>
                    <a:pt x="46" y="555"/>
                    <a:pt x="153" y="555"/>
                  </a:cubicBezTo>
                  <a:cubicBezTo>
                    <a:pt x="167" y="555"/>
                    <a:pt x="182" y="552"/>
                    <a:pt x="198" y="544"/>
                  </a:cubicBezTo>
                  <a:cubicBezTo>
                    <a:pt x="442" y="423"/>
                    <a:pt x="701" y="331"/>
                    <a:pt x="945" y="225"/>
                  </a:cubicBezTo>
                  <a:cubicBezTo>
                    <a:pt x="1080" y="184"/>
                    <a:pt x="1024" y="1"/>
                    <a:pt x="914" y="1"/>
                  </a:cubicBezTo>
                  <a:close/>
                </a:path>
              </a:pathLst>
            </a:custGeom>
            <a:solidFill>
              <a:srgbClr val="D44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0"/>
            <p:cNvSpPr/>
            <p:nvPr/>
          </p:nvSpPr>
          <p:spPr>
            <a:xfrm>
              <a:off x="7173271" y="1906723"/>
              <a:ext cx="74060" cy="34614"/>
            </a:xfrm>
            <a:custGeom>
              <a:avLst/>
              <a:gdLst/>
              <a:ahLst/>
              <a:cxnLst/>
              <a:rect l="l" t="t" r="r" b="b"/>
              <a:pathLst>
                <a:path w="1042" h="487" extrusionOk="0">
                  <a:moveTo>
                    <a:pt x="908" y="0"/>
                  </a:moveTo>
                  <a:cubicBezTo>
                    <a:pt x="900" y="0"/>
                    <a:pt x="891" y="1"/>
                    <a:pt x="882" y="3"/>
                  </a:cubicBezTo>
                  <a:cubicBezTo>
                    <a:pt x="623" y="64"/>
                    <a:pt x="364" y="140"/>
                    <a:pt x="121" y="262"/>
                  </a:cubicBezTo>
                  <a:cubicBezTo>
                    <a:pt x="0" y="315"/>
                    <a:pt x="44" y="486"/>
                    <a:pt x="149" y="486"/>
                  </a:cubicBezTo>
                  <a:cubicBezTo>
                    <a:pt x="164" y="486"/>
                    <a:pt x="180" y="483"/>
                    <a:pt x="197" y="475"/>
                  </a:cubicBezTo>
                  <a:cubicBezTo>
                    <a:pt x="425" y="384"/>
                    <a:pt x="654" y="293"/>
                    <a:pt x="898" y="247"/>
                  </a:cubicBezTo>
                  <a:cubicBezTo>
                    <a:pt x="1041" y="218"/>
                    <a:pt x="1036" y="0"/>
                    <a:pt x="908" y="0"/>
                  </a:cubicBezTo>
                  <a:close/>
                </a:path>
              </a:pathLst>
            </a:custGeom>
            <a:solidFill>
              <a:srgbClr val="D44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0"/>
            <p:cNvSpPr/>
            <p:nvPr/>
          </p:nvSpPr>
          <p:spPr>
            <a:xfrm>
              <a:off x="7161543" y="1751994"/>
              <a:ext cx="84224" cy="21820"/>
            </a:xfrm>
            <a:custGeom>
              <a:avLst/>
              <a:gdLst/>
              <a:ahLst/>
              <a:cxnLst/>
              <a:rect l="l" t="t" r="r" b="b"/>
              <a:pathLst>
                <a:path w="1185" h="307" extrusionOk="0">
                  <a:moveTo>
                    <a:pt x="181" y="1"/>
                  </a:moveTo>
                  <a:cubicBezTo>
                    <a:pt x="39" y="1"/>
                    <a:pt x="1" y="230"/>
                    <a:pt x="149" y="230"/>
                  </a:cubicBezTo>
                  <a:cubicBezTo>
                    <a:pt x="423" y="260"/>
                    <a:pt x="712" y="276"/>
                    <a:pt x="987" y="306"/>
                  </a:cubicBezTo>
                  <a:cubicBezTo>
                    <a:pt x="1139" y="306"/>
                    <a:pt x="1185" y="77"/>
                    <a:pt x="1032" y="62"/>
                  </a:cubicBezTo>
                  <a:lnTo>
                    <a:pt x="194" y="1"/>
                  </a:lnTo>
                  <a:cubicBezTo>
                    <a:pt x="190" y="1"/>
                    <a:pt x="185" y="1"/>
                    <a:pt x="181" y="1"/>
                  </a:cubicBezTo>
                  <a:close/>
                </a:path>
              </a:pathLst>
            </a:custGeom>
            <a:solidFill>
              <a:srgbClr val="D44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0"/>
            <p:cNvSpPr/>
            <p:nvPr/>
          </p:nvSpPr>
          <p:spPr>
            <a:xfrm>
              <a:off x="7224586" y="1570542"/>
              <a:ext cx="79106" cy="54017"/>
            </a:xfrm>
            <a:custGeom>
              <a:avLst/>
              <a:gdLst/>
              <a:ahLst/>
              <a:cxnLst/>
              <a:rect l="l" t="t" r="r" b="b"/>
              <a:pathLst>
                <a:path w="1113" h="760" extrusionOk="0">
                  <a:moveTo>
                    <a:pt x="167" y="0"/>
                  </a:moveTo>
                  <a:cubicBezTo>
                    <a:pt x="72" y="0"/>
                    <a:pt x="1" y="134"/>
                    <a:pt x="100" y="208"/>
                  </a:cubicBezTo>
                  <a:cubicBezTo>
                    <a:pt x="343" y="376"/>
                    <a:pt x="602" y="558"/>
                    <a:pt x="861" y="741"/>
                  </a:cubicBezTo>
                  <a:cubicBezTo>
                    <a:pt x="882" y="754"/>
                    <a:pt x="903" y="759"/>
                    <a:pt x="923" y="759"/>
                  </a:cubicBezTo>
                  <a:cubicBezTo>
                    <a:pt x="1026" y="759"/>
                    <a:pt x="1113" y="622"/>
                    <a:pt x="998" y="558"/>
                  </a:cubicBezTo>
                  <a:cubicBezTo>
                    <a:pt x="755" y="376"/>
                    <a:pt x="496" y="193"/>
                    <a:pt x="237" y="25"/>
                  </a:cubicBezTo>
                  <a:cubicBezTo>
                    <a:pt x="213" y="8"/>
                    <a:pt x="190" y="0"/>
                    <a:pt x="167" y="0"/>
                  </a:cubicBezTo>
                  <a:close/>
                </a:path>
              </a:pathLst>
            </a:custGeom>
            <a:solidFill>
              <a:srgbClr val="D44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0"/>
            <p:cNvSpPr/>
            <p:nvPr/>
          </p:nvSpPr>
          <p:spPr>
            <a:xfrm>
              <a:off x="7320039" y="1450853"/>
              <a:ext cx="63754" cy="62546"/>
            </a:xfrm>
            <a:custGeom>
              <a:avLst/>
              <a:gdLst/>
              <a:ahLst/>
              <a:cxnLst/>
              <a:rect l="l" t="t" r="r" b="b"/>
              <a:pathLst>
                <a:path w="897" h="880" extrusionOk="0">
                  <a:moveTo>
                    <a:pt x="167" y="1"/>
                  </a:moveTo>
                  <a:cubicBezTo>
                    <a:pt x="78" y="1"/>
                    <a:pt x="1" y="97"/>
                    <a:pt x="67" y="186"/>
                  </a:cubicBezTo>
                  <a:cubicBezTo>
                    <a:pt x="265" y="399"/>
                    <a:pt x="448" y="612"/>
                    <a:pt x="631" y="841"/>
                  </a:cubicBezTo>
                  <a:cubicBezTo>
                    <a:pt x="654" y="868"/>
                    <a:pt x="684" y="879"/>
                    <a:pt x="715" y="879"/>
                  </a:cubicBezTo>
                  <a:cubicBezTo>
                    <a:pt x="804" y="879"/>
                    <a:pt x="897" y="783"/>
                    <a:pt x="829" y="704"/>
                  </a:cubicBezTo>
                  <a:cubicBezTo>
                    <a:pt x="631" y="475"/>
                    <a:pt x="448" y="262"/>
                    <a:pt x="265" y="48"/>
                  </a:cubicBezTo>
                  <a:cubicBezTo>
                    <a:pt x="236" y="15"/>
                    <a:pt x="200" y="1"/>
                    <a:pt x="167" y="1"/>
                  </a:cubicBezTo>
                  <a:close/>
                </a:path>
              </a:pathLst>
            </a:custGeom>
            <a:solidFill>
              <a:srgbClr val="D44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0"/>
            <p:cNvSpPr/>
            <p:nvPr/>
          </p:nvSpPr>
          <p:spPr>
            <a:xfrm>
              <a:off x="7465457" y="1378286"/>
              <a:ext cx="30562" cy="69725"/>
            </a:xfrm>
            <a:custGeom>
              <a:avLst/>
              <a:gdLst/>
              <a:ahLst/>
              <a:cxnLst/>
              <a:rect l="l" t="t" r="r" b="b"/>
              <a:pathLst>
                <a:path w="430" h="981" extrusionOk="0">
                  <a:moveTo>
                    <a:pt x="122" y="0"/>
                  </a:moveTo>
                  <a:cubicBezTo>
                    <a:pt x="59" y="0"/>
                    <a:pt x="0" y="43"/>
                    <a:pt x="17" y="125"/>
                  </a:cubicBezTo>
                  <a:cubicBezTo>
                    <a:pt x="62" y="369"/>
                    <a:pt x="123" y="628"/>
                    <a:pt x="184" y="887"/>
                  </a:cubicBezTo>
                  <a:cubicBezTo>
                    <a:pt x="198" y="950"/>
                    <a:pt x="254" y="981"/>
                    <a:pt x="308" y="981"/>
                  </a:cubicBezTo>
                  <a:cubicBezTo>
                    <a:pt x="370" y="981"/>
                    <a:pt x="429" y="938"/>
                    <a:pt x="413" y="856"/>
                  </a:cubicBezTo>
                  <a:cubicBezTo>
                    <a:pt x="352" y="612"/>
                    <a:pt x="306" y="353"/>
                    <a:pt x="245" y="94"/>
                  </a:cubicBezTo>
                  <a:cubicBezTo>
                    <a:pt x="231" y="31"/>
                    <a:pt x="175" y="0"/>
                    <a:pt x="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0"/>
            <p:cNvSpPr/>
            <p:nvPr/>
          </p:nvSpPr>
          <p:spPr>
            <a:xfrm>
              <a:off x="7606326" y="1349501"/>
              <a:ext cx="20185" cy="76192"/>
            </a:xfrm>
            <a:custGeom>
              <a:avLst/>
              <a:gdLst/>
              <a:ahLst/>
              <a:cxnLst/>
              <a:rect l="l" t="t" r="r" b="b"/>
              <a:pathLst>
                <a:path w="284" h="1072" extrusionOk="0">
                  <a:moveTo>
                    <a:pt x="149" y="0"/>
                  </a:moveTo>
                  <a:cubicBezTo>
                    <a:pt x="99" y="0"/>
                    <a:pt x="53" y="28"/>
                    <a:pt x="46" y="88"/>
                  </a:cubicBezTo>
                  <a:cubicBezTo>
                    <a:pt x="15" y="377"/>
                    <a:pt x="0" y="682"/>
                    <a:pt x="15" y="972"/>
                  </a:cubicBezTo>
                  <a:cubicBezTo>
                    <a:pt x="22" y="1040"/>
                    <a:pt x="72" y="1072"/>
                    <a:pt x="125" y="1072"/>
                  </a:cubicBezTo>
                  <a:cubicBezTo>
                    <a:pt x="190" y="1072"/>
                    <a:pt x="259" y="1025"/>
                    <a:pt x="259" y="941"/>
                  </a:cubicBezTo>
                  <a:cubicBezTo>
                    <a:pt x="244" y="682"/>
                    <a:pt x="244" y="408"/>
                    <a:pt x="274" y="134"/>
                  </a:cubicBezTo>
                  <a:cubicBezTo>
                    <a:pt x="283" y="48"/>
                    <a:pt x="214" y="0"/>
                    <a:pt x="1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0"/>
            <p:cNvSpPr/>
            <p:nvPr/>
          </p:nvSpPr>
          <p:spPr>
            <a:xfrm>
              <a:off x="7749256" y="1367056"/>
              <a:ext cx="48331" cy="75837"/>
            </a:xfrm>
            <a:custGeom>
              <a:avLst/>
              <a:gdLst/>
              <a:ahLst/>
              <a:cxnLst/>
              <a:rect l="l" t="t" r="r" b="b"/>
              <a:pathLst>
                <a:path w="680" h="1067" extrusionOk="0">
                  <a:moveTo>
                    <a:pt x="523" y="0"/>
                  </a:moveTo>
                  <a:cubicBezTo>
                    <a:pt x="493" y="0"/>
                    <a:pt x="464" y="16"/>
                    <a:pt x="442" y="54"/>
                  </a:cubicBezTo>
                  <a:cubicBezTo>
                    <a:pt x="275" y="313"/>
                    <a:pt x="137" y="603"/>
                    <a:pt x="31" y="892"/>
                  </a:cubicBezTo>
                  <a:cubicBezTo>
                    <a:pt x="1" y="992"/>
                    <a:pt x="82" y="1066"/>
                    <a:pt x="155" y="1066"/>
                  </a:cubicBezTo>
                  <a:cubicBezTo>
                    <a:pt x="193" y="1066"/>
                    <a:pt x="228" y="1046"/>
                    <a:pt x="244" y="999"/>
                  </a:cubicBezTo>
                  <a:cubicBezTo>
                    <a:pt x="336" y="709"/>
                    <a:pt x="457" y="450"/>
                    <a:pt x="625" y="191"/>
                  </a:cubicBezTo>
                  <a:cubicBezTo>
                    <a:pt x="680" y="104"/>
                    <a:pt x="600" y="0"/>
                    <a:pt x="5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0"/>
            <p:cNvSpPr/>
            <p:nvPr/>
          </p:nvSpPr>
          <p:spPr>
            <a:xfrm>
              <a:off x="7851602" y="1454762"/>
              <a:ext cx="69440" cy="64465"/>
            </a:xfrm>
            <a:custGeom>
              <a:avLst/>
              <a:gdLst/>
              <a:ahLst/>
              <a:cxnLst/>
              <a:rect l="l" t="t" r="r" b="b"/>
              <a:pathLst>
                <a:path w="977" h="907" extrusionOk="0">
                  <a:moveTo>
                    <a:pt x="805" y="0"/>
                  </a:moveTo>
                  <a:cubicBezTo>
                    <a:pt x="783" y="0"/>
                    <a:pt x="761" y="7"/>
                    <a:pt x="739" y="24"/>
                  </a:cubicBezTo>
                  <a:cubicBezTo>
                    <a:pt x="480" y="222"/>
                    <a:pt x="267" y="451"/>
                    <a:pt x="69" y="710"/>
                  </a:cubicBezTo>
                  <a:cubicBezTo>
                    <a:pt x="1" y="800"/>
                    <a:pt x="84" y="907"/>
                    <a:pt x="168" y="907"/>
                  </a:cubicBezTo>
                  <a:cubicBezTo>
                    <a:pt x="198" y="907"/>
                    <a:pt x="228" y="894"/>
                    <a:pt x="252" y="862"/>
                  </a:cubicBezTo>
                  <a:cubicBezTo>
                    <a:pt x="434" y="618"/>
                    <a:pt x="632" y="405"/>
                    <a:pt x="876" y="222"/>
                  </a:cubicBezTo>
                  <a:cubicBezTo>
                    <a:pt x="976" y="147"/>
                    <a:pt x="902" y="0"/>
                    <a:pt x="8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0"/>
            <p:cNvSpPr/>
            <p:nvPr/>
          </p:nvSpPr>
          <p:spPr>
            <a:xfrm>
              <a:off x="7938100" y="1558104"/>
              <a:ext cx="78254" cy="47976"/>
            </a:xfrm>
            <a:custGeom>
              <a:avLst/>
              <a:gdLst/>
              <a:ahLst/>
              <a:cxnLst/>
              <a:rect l="l" t="t" r="r" b="b"/>
              <a:pathLst>
                <a:path w="1101" h="675" extrusionOk="0">
                  <a:moveTo>
                    <a:pt x="911" y="0"/>
                  </a:moveTo>
                  <a:cubicBezTo>
                    <a:pt x="891" y="0"/>
                    <a:pt x="869" y="5"/>
                    <a:pt x="848" y="17"/>
                  </a:cubicBezTo>
                  <a:cubicBezTo>
                    <a:pt x="604" y="170"/>
                    <a:pt x="360" y="307"/>
                    <a:pt x="116" y="459"/>
                  </a:cubicBezTo>
                  <a:cubicBezTo>
                    <a:pt x="1" y="523"/>
                    <a:pt x="80" y="674"/>
                    <a:pt x="190" y="674"/>
                  </a:cubicBezTo>
                  <a:cubicBezTo>
                    <a:pt x="210" y="674"/>
                    <a:pt x="232" y="669"/>
                    <a:pt x="253" y="657"/>
                  </a:cubicBezTo>
                  <a:cubicBezTo>
                    <a:pt x="497" y="505"/>
                    <a:pt x="741" y="352"/>
                    <a:pt x="985" y="215"/>
                  </a:cubicBezTo>
                  <a:cubicBezTo>
                    <a:pt x="1100" y="151"/>
                    <a:pt x="1021" y="0"/>
                    <a:pt x="9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0"/>
            <p:cNvSpPr/>
            <p:nvPr/>
          </p:nvSpPr>
          <p:spPr>
            <a:xfrm>
              <a:off x="8003488" y="1675803"/>
              <a:ext cx="83868" cy="37741"/>
            </a:xfrm>
            <a:custGeom>
              <a:avLst/>
              <a:gdLst/>
              <a:ahLst/>
              <a:cxnLst/>
              <a:rect l="l" t="t" r="r" b="b"/>
              <a:pathLst>
                <a:path w="1180" h="531" extrusionOk="0">
                  <a:moveTo>
                    <a:pt x="1005" y="0"/>
                  </a:moveTo>
                  <a:cubicBezTo>
                    <a:pt x="992" y="0"/>
                    <a:pt x="978" y="2"/>
                    <a:pt x="964" y="7"/>
                  </a:cubicBezTo>
                  <a:cubicBezTo>
                    <a:pt x="689" y="98"/>
                    <a:pt x="415" y="205"/>
                    <a:pt x="126" y="296"/>
                  </a:cubicBezTo>
                  <a:cubicBezTo>
                    <a:pt x="1" y="338"/>
                    <a:pt x="65" y="531"/>
                    <a:pt x="181" y="531"/>
                  </a:cubicBezTo>
                  <a:cubicBezTo>
                    <a:pt x="193" y="531"/>
                    <a:pt x="205" y="529"/>
                    <a:pt x="217" y="525"/>
                  </a:cubicBezTo>
                  <a:lnTo>
                    <a:pt x="1055" y="235"/>
                  </a:lnTo>
                  <a:cubicBezTo>
                    <a:pt x="1179" y="180"/>
                    <a:pt x="1129" y="0"/>
                    <a:pt x="1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0"/>
            <p:cNvSpPr/>
            <p:nvPr/>
          </p:nvSpPr>
          <p:spPr>
            <a:xfrm>
              <a:off x="4632725" y="2341128"/>
              <a:ext cx="1235639" cy="1180414"/>
            </a:xfrm>
            <a:custGeom>
              <a:avLst/>
              <a:gdLst/>
              <a:ahLst/>
              <a:cxnLst/>
              <a:rect l="l" t="t" r="r" b="b"/>
              <a:pathLst>
                <a:path w="17385" h="16608" extrusionOk="0">
                  <a:moveTo>
                    <a:pt x="7557" y="1"/>
                  </a:moveTo>
                  <a:lnTo>
                    <a:pt x="0" y="7375"/>
                  </a:lnTo>
                  <a:lnTo>
                    <a:pt x="9980" y="16608"/>
                  </a:lnTo>
                  <a:lnTo>
                    <a:pt x="17384" y="9752"/>
                  </a:lnTo>
                  <a:lnTo>
                    <a:pt x="17049" y="9051"/>
                  </a:lnTo>
                  <a:lnTo>
                    <a:pt x="75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0"/>
            <p:cNvSpPr/>
            <p:nvPr/>
          </p:nvSpPr>
          <p:spPr>
            <a:xfrm>
              <a:off x="4734148" y="2454705"/>
              <a:ext cx="1126894" cy="1015093"/>
            </a:xfrm>
            <a:custGeom>
              <a:avLst/>
              <a:gdLst/>
              <a:ahLst/>
              <a:cxnLst/>
              <a:rect l="l" t="t" r="r" b="b"/>
              <a:pathLst>
                <a:path w="15855" h="14282" extrusionOk="0">
                  <a:moveTo>
                    <a:pt x="7765" y="1"/>
                  </a:moveTo>
                  <a:cubicBezTo>
                    <a:pt x="7738" y="1"/>
                    <a:pt x="7710" y="10"/>
                    <a:pt x="7684" y="33"/>
                  </a:cubicBezTo>
                  <a:cubicBezTo>
                    <a:pt x="6115" y="1480"/>
                    <a:pt x="4576" y="2928"/>
                    <a:pt x="3053" y="4390"/>
                  </a:cubicBezTo>
                  <a:cubicBezTo>
                    <a:pt x="2626" y="4802"/>
                    <a:pt x="2199" y="5213"/>
                    <a:pt x="1773" y="5624"/>
                  </a:cubicBezTo>
                  <a:cubicBezTo>
                    <a:pt x="1270" y="5152"/>
                    <a:pt x="767" y="4680"/>
                    <a:pt x="280" y="4192"/>
                  </a:cubicBezTo>
                  <a:cubicBezTo>
                    <a:pt x="254" y="4170"/>
                    <a:pt x="225" y="4160"/>
                    <a:pt x="197" y="4160"/>
                  </a:cubicBezTo>
                  <a:cubicBezTo>
                    <a:pt x="94" y="4160"/>
                    <a:pt x="1" y="4291"/>
                    <a:pt x="97" y="4375"/>
                  </a:cubicBezTo>
                  <a:cubicBezTo>
                    <a:pt x="1331" y="5563"/>
                    <a:pt x="2580" y="6737"/>
                    <a:pt x="3830" y="7910"/>
                  </a:cubicBezTo>
                  <a:cubicBezTo>
                    <a:pt x="5094" y="9083"/>
                    <a:pt x="6359" y="10256"/>
                    <a:pt x="7639" y="11414"/>
                  </a:cubicBezTo>
                  <a:cubicBezTo>
                    <a:pt x="8309" y="12024"/>
                    <a:pt x="8979" y="12633"/>
                    <a:pt x="9665" y="13227"/>
                  </a:cubicBezTo>
                  <a:cubicBezTo>
                    <a:pt x="9345" y="13517"/>
                    <a:pt x="9025" y="13791"/>
                    <a:pt x="8705" y="14065"/>
                  </a:cubicBezTo>
                  <a:cubicBezTo>
                    <a:pt x="8611" y="14160"/>
                    <a:pt x="8700" y="14282"/>
                    <a:pt x="8801" y="14282"/>
                  </a:cubicBezTo>
                  <a:cubicBezTo>
                    <a:pt x="8830" y="14282"/>
                    <a:pt x="8861" y="14272"/>
                    <a:pt x="8888" y="14248"/>
                  </a:cubicBezTo>
                  <a:cubicBezTo>
                    <a:pt x="9223" y="13958"/>
                    <a:pt x="9543" y="13669"/>
                    <a:pt x="9878" y="13379"/>
                  </a:cubicBezTo>
                  <a:cubicBezTo>
                    <a:pt x="9939" y="13379"/>
                    <a:pt x="10015" y="13334"/>
                    <a:pt x="10015" y="13258"/>
                  </a:cubicBezTo>
                  <a:cubicBezTo>
                    <a:pt x="11448" y="11993"/>
                    <a:pt x="12865" y="10713"/>
                    <a:pt x="14266" y="9403"/>
                  </a:cubicBezTo>
                  <a:cubicBezTo>
                    <a:pt x="14769" y="8931"/>
                    <a:pt x="15257" y="8474"/>
                    <a:pt x="15759" y="8001"/>
                  </a:cubicBezTo>
                  <a:cubicBezTo>
                    <a:pt x="15854" y="7907"/>
                    <a:pt x="15765" y="7784"/>
                    <a:pt x="15663" y="7784"/>
                  </a:cubicBezTo>
                  <a:cubicBezTo>
                    <a:pt x="15634" y="7784"/>
                    <a:pt x="15604" y="7795"/>
                    <a:pt x="15577" y="7818"/>
                  </a:cubicBezTo>
                  <a:cubicBezTo>
                    <a:pt x="13824" y="9494"/>
                    <a:pt x="12057" y="11125"/>
                    <a:pt x="10244" y="12724"/>
                  </a:cubicBezTo>
                  <a:cubicBezTo>
                    <a:pt x="10122" y="12846"/>
                    <a:pt x="9985" y="12953"/>
                    <a:pt x="9863" y="13060"/>
                  </a:cubicBezTo>
                  <a:cubicBezTo>
                    <a:pt x="9543" y="12785"/>
                    <a:pt x="9223" y="12496"/>
                    <a:pt x="8903" y="12206"/>
                  </a:cubicBezTo>
                  <a:cubicBezTo>
                    <a:pt x="10457" y="10820"/>
                    <a:pt x="12011" y="9418"/>
                    <a:pt x="13565" y="8032"/>
                  </a:cubicBezTo>
                  <a:cubicBezTo>
                    <a:pt x="14007" y="7636"/>
                    <a:pt x="14449" y="7239"/>
                    <a:pt x="14891" y="6843"/>
                  </a:cubicBezTo>
                  <a:cubicBezTo>
                    <a:pt x="14987" y="6759"/>
                    <a:pt x="14894" y="6628"/>
                    <a:pt x="14791" y="6628"/>
                  </a:cubicBezTo>
                  <a:cubicBezTo>
                    <a:pt x="14763" y="6628"/>
                    <a:pt x="14734" y="6638"/>
                    <a:pt x="14708" y="6660"/>
                  </a:cubicBezTo>
                  <a:cubicBezTo>
                    <a:pt x="13139" y="8062"/>
                    <a:pt x="11585" y="9464"/>
                    <a:pt x="10015" y="10866"/>
                  </a:cubicBezTo>
                  <a:cubicBezTo>
                    <a:pt x="9574" y="11262"/>
                    <a:pt x="9147" y="11643"/>
                    <a:pt x="8705" y="12039"/>
                  </a:cubicBezTo>
                  <a:cubicBezTo>
                    <a:pt x="8233" y="11597"/>
                    <a:pt x="7745" y="11155"/>
                    <a:pt x="7258" y="10713"/>
                  </a:cubicBezTo>
                  <a:cubicBezTo>
                    <a:pt x="7943" y="9967"/>
                    <a:pt x="8720" y="9312"/>
                    <a:pt x="9482" y="8656"/>
                  </a:cubicBezTo>
                  <a:cubicBezTo>
                    <a:pt x="10305" y="7956"/>
                    <a:pt x="11112" y="7255"/>
                    <a:pt x="11920" y="6554"/>
                  </a:cubicBezTo>
                  <a:cubicBezTo>
                    <a:pt x="12377" y="6158"/>
                    <a:pt x="12849" y="5762"/>
                    <a:pt x="13306" y="5350"/>
                  </a:cubicBezTo>
                  <a:cubicBezTo>
                    <a:pt x="13401" y="5268"/>
                    <a:pt x="13312" y="5148"/>
                    <a:pt x="13211" y="5148"/>
                  </a:cubicBezTo>
                  <a:cubicBezTo>
                    <a:pt x="13182" y="5148"/>
                    <a:pt x="13151" y="5159"/>
                    <a:pt x="13124" y="5183"/>
                  </a:cubicBezTo>
                  <a:cubicBezTo>
                    <a:pt x="11509" y="6569"/>
                    <a:pt x="9878" y="7940"/>
                    <a:pt x="8294" y="9357"/>
                  </a:cubicBezTo>
                  <a:cubicBezTo>
                    <a:pt x="7867" y="9738"/>
                    <a:pt x="7456" y="10119"/>
                    <a:pt x="7075" y="10546"/>
                  </a:cubicBezTo>
                  <a:cubicBezTo>
                    <a:pt x="6770" y="10271"/>
                    <a:pt x="6466" y="9997"/>
                    <a:pt x="6161" y="9708"/>
                  </a:cubicBezTo>
                  <a:cubicBezTo>
                    <a:pt x="6054" y="9616"/>
                    <a:pt x="5947" y="9510"/>
                    <a:pt x="5841" y="9418"/>
                  </a:cubicBezTo>
                  <a:cubicBezTo>
                    <a:pt x="7380" y="7986"/>
                    <a:pt x="8918" y="6569"/>
                    <a:pt x="10457" y="5137"/>
                  </a:cubicBezTo>
                  <a:cubicBezTo>
                    <a:pt x="10899" y="4726"/>
                    <a:pt x="11326" y="4329"/>
                    <a:pt x="11768" y="3918"/>
                  </a:cubicBezTo>
                  <a:cubicBezTo>
                    <a:pt x="11861" y="3836"/>
                    <a:pt x="11776" y="3710"/>
                    <a:pt x="11676" y="3710"/>
                  </a:cubicBezTo>
                  <a:cubicBezTo>
                    <a:pt x="11645" y="3710"/>
                    <a:pt x="11613" y="3722"/>
                    <a:pt x="11585" y="3750"/>
                  </a:cubicBezTo>
                  <a:cubicBezTo>
                    <a:pt x="10046" y="5183"/>
                    <a:pt x="8492" y="6615"/>
                    <a:pt x="6953" y="8047"/>
                  </a:cubicBezTo>
                  <a:lnTo>
                    <a:pt x="5658" y="9251"/>
                  </a:lnTo>
                  <a:cubicBezTo>
                    <a:pt x="5231" y="8870"/>
                    <a:pt x="4820" y="8489"/>
                    <a:pt x="4409" y="8093"/>
                  </a:cubicBezTo>
                  <a:cubicBezTo>
                    <a:pt x="6024" y="6676"/>
                    <a:pt x="7608" y="5259"/>
                    <a:pt x="9193" y="3811"/>
                  </a:cubicBezTo>
                  <a:cubicBezTo>
                    <a:pt x="9650" y="3400"/>
                    <a:pt x="10092" y="3004"/>
                    <a:pt x="10549" y="2592"/>
                  </a:cubicBezTo>
                  <a:cubicBezTo>
                    <a:pt x="10642" y="2499"/>
                    <a:pt x="10556" y="2369"/>
                    <a:pt x="10456" y="2369"/>
                  </a:cubicBezTo>
                  <a:cubicBezTo>
                    <a:pt x="10426" y="2369"/>
                    <a:pt x="10394" y="2381"/>
                    <a:pt x="10366" y="2410"/>
                  </a:cubicBezTo>
                  <a:cubicBezTo>
                    <a:pt x="8781" y="3857"/>
                    <a:pt x="7197" y="5289"/>
                    <a:pt x="5597" y="6706"/>
                  </a:cubicBezTo>
                  <a:cubicBezTo>
                    <a:pt x="5140" y="7118"/>
                    <a:pt x="4683" y="7514"/>
                    <a:pt x="4226" y="7925"/>
                  </a:cubicBezTo>
                  <a:cubicBezTo>
                    <a:pt x="3875" y="7605"/>
                    <a:pt x="3540" y="7285"/>
                    <a:pt x="3190" y="6965"/>
                  </a:cubicBezTo>
                  <a:cubicBezTo>
                    <a:pt x="3190" y="6950"/>
                    <a:pt x="3205" y="6950"/>
                    <a:pt x="3205" y="6935"/>
                  </a:cubicBezTo>
                  <a:cubicBezTo>
                    <a:pt x="4637" y="5426"/>
                    <a:pt x="6146" y="3979"/>
                    <a:pt x="7639" y="2547"/>
                  </a:cubicBezTo>
                  <a:cubicBezTo>
                    <a:pt x="8081" y="2135"/>
                    <a:pt x="8522" y="1724"/>
                    <a:pt x="8949" y="1297"/>
                  </a:cubicBezTo>
                  <a:cubicBezTo>
                    <a:pt x="9045" y="1213"/>
                    <a:pt x="8952" y="1082"/>
                    <a:pt x="8849" y="1082"/>
                  </a:cubicBezTo>
                  <a:cubicBezTo>
                    <a:pt x="8821" y="1082"/>
                    <a:pt x="8792" y="1092"/>
                    <a:pt x="8766" y="1115"/>
                  </a:cubicBezTo>
                  <a:cubicBezTo>
                    <a:pt x="7258" y="2562"/>
                    <a:pt x="5734" y="3994"/>
                    <a:pt x="4272" y="5472"/>
                  </a:cubicBezTo>
                  <a:cubicBezTo>
                    <a:pt x="3845" y="5899"/>
                    <a:pt x="3434" y="6325"/>
                    <a:pt x="3037" y="6752"/>
                  </a:cubicBezTo>
                  <a:cubicBezTo>
                    <a:pt x="3022" y="6767"/>
                    <a:pt x="3022" y="6782"/>
                    <a:pt x="3007" y="6782"/>
                  </a:cubicBezTo>
                  <a:cubicBezTo>
                    <a:pt x="2794" y="6584"/>
                    <a:pt x="2580" y="6386"/>
                    <a:pt x="2382" y="6188"/>
                  </a:cubicBezTo>
                  <a:cubicBezTo>
                    <a:pt x="2245" y="6066"/>
                    <a:pt x="2108" y="5929"/>
                    <a:pt x="1971" y="5807"/>
                  </a:cubicBezTo>
                  <a:cubicBezTo>
                    <a:pt x="3479" y="4329"/>
                    <a:pt x="5003" y="2882"/>
                    <a:pt x="6542" y="1435"/>
                  </a:cubicBezTo>
                  <a:cubicBezTo>
                    <a:pt x="6984" y="1038"/>
                    <a:pt x="7425" y="627"/>
                    <a:pt x="7852" y="216"/>
                  </a:cubicBezTo>
                  <a:cubicBezTo>
                    <a:pt x="7948" y="132"/>
                    <a:pt x="7864" y="1"/>
                    <a:pt x="7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0"/>
            <p:cNvSpPr/>
            <p:nvPr/>
          </p:nvSpPr>
          <p:spPr>
            <a:xfrm>
              <a:off x="4661794" y="2835307"/>
              <a:ext cx="1218865" cy="667394"/>
            </a:xfrm>
            <a:custGeom>
              <a:avLst/>
              <a:gdLst/>
              <a:ahLst/>
              <a:cxnLst/>
              <a:rect l="l" t="t" r="r" b="b"/>
              <a:pathLst>
                <a:path w="17149" h="9390" extrusionOk="0">
                  <a:moveTo>
                    <a:pt x="719" y="864"/>
                  </a:moveTo>
                  <a:cubicBezTo>
                    <a:pt x="1039" y="1184"/>
                    <a:pt x="1343" y="1504"/>
                    <a:pt x="1663" y="1823"/>
                  </a:cubicBezTo>
                  <a:cubicBezTo>
                    <a:pt x="1541" y="1945"/>
                    <a:pt x="1435" y="2098"/>
                    <a:pt x="1374" y="2265"/>
                  </a:cubicBezTo>
                  <a:cubicBezTo>
                    <a:pt x="1343" y="2235"/>
                    <a:pt x="1313" y="2220"/>
                    <a:pt x="1252" y="2220"/>
                  </a:cubicBezTo>
                  <a:cubicBezTo>
                    <a:pt x="1210" y="2228"/>
                    <a:pt x="1168" y="2232"/>
                    <a:pt x="1126" y="2232"/>
                  </a:cubicBezTo>
                  <a:cubicBezTo>
                    <a:pt x="712" y="2232"/>
                    <a:pt x="325" y="1841"/>
                    <a:pt x="353" y="1412"/>
                  </a:cubicBezTo>
                  <a:cubicBezTo>
                    <a:pt x="384" y="1184"/>
                    <a:pt x="521" y="986"/>
                    <a:pt x="719" y="864"/>
                  </a:cubicBezTo>
                  <a:close/>
                  <a:moveTo>
                    <a:pt x="3141" y="3286"/>
                  </a:moveTo>
                  <a:cubicBezTo>
                    <a:pt x="3355" y="3484"/>
                    <a:pt x="3568" y="3698"/>
                    <a:pt x="3781" y="3896"/>
                  </a:cubicBezTo>
                  <a:cubicBezTo>
                    <a:pt x="3934" y="4033"/>
                    <a:pt x="4086" y="4185"/>
                    <a:pt x="4238" y="4322"/>
                  </a:cubicBezTo>
                  <a:cubicBezTo>
                    <a:pt x="4132" y="4444"/>
                    <a:pt x="4055" y="4581"/>
                    <a:pt x="4010" y="4734"/>
                  </a:cubicBezTo>
                  <a:cubicBezTo>
                    <a:pt x="3999" y="4711"/>
                    <a:pt x="3971" y="4697"/>
                    <a:pt x="3939" y="4697"/>
                  </a:cubicBezTo>
                  <a:cubicBezTo>
                    <a:pt x="3928" y="4697"/>
                    <a:pt x="3915" y="4699"/>
                    <a:pt x="3903" y="4703"/>
                  </a:cubicBezTo>
                  <a:cubicBezTo>
                    <a:pt x="3850" y="4721"/>
                    <a:pt x="3795" y="4729"/>
                    <a:pt x="3741" y="4729"/>
                  </a:cubicBezTo>
                  <a:cubicBezTo>
                    <a:pt x="3331" y="4729"/>
                    <a:pt x="2919" y="4259"/>
                    <a:pt x="2852" y="3896"/>
                  </a:cubicBezTo>
                  <a:cubicBezTo>
                    <a:pt x="2806" y="3621"/>
                    <a:pt x="2943" y="3423"/>
                    <a:pt x="3141" y="3286"/>
                  </a:cubicBezTo>
                  <a:close/>
                  <a:moveTo>
                    <a:pt x="4421" y="4505"/>
                  </a:moveTo>
                  <a:cubicBezTo>
                    <a:pt x="4756" y="4825"/>
                    <a:pt x="5091" y="5145"/>
                    <a:pt x="5427" y="5450"/>
                  </a:cubicBezTo>
                  <a:cubicBezTo>
                    <a:pt x="5366" y="5541"/>
                    <a:pt x="5305" y="5648"/>
                    <a:pt x="5259" y="5754"/>
                  </a:cubicBezTo>
                  <a:cubicBezTo>
                    <a:pt x="5244" y="5724"/>
                    <a:pt x="5198" y="5709"/>
                    <a:pt x="5137" y="5709"/>
                  </a:cubicBezTo>
                  <a:cubicBezTo>
                    <a:pt x="5096" y="5717"/>
                    <a:pt x="5055" y="5721"/>
                    <a:pt x="5014" y="5721"/>
                  </a:cubicBezTo>
                  <a:cubicBezTo>
                    <a:pt x="4610" y="5721"/>
                    <a:pt x="4211" y="5330"/>
                    <a:pt x="4238" y="4901"/>
                  </a:cubicBezTo>
                  <a:cubicBezTo>
                    <a:pt x="4253" y="4749"/>
                    <a:pt x="4314" y="4612"/>
                    <a:pt x="4421" y="4505"/>
                  </a:cubicBezTo>
                  <a:close/>
                  <a:moveTo>
                    <a:pt x="6950" y="6836"/>
                  </a:moveTo>
                  <a:cubicBezTo>
                    <a:pt x="7164" y="7034"/>
                    <a:pt x="7392" y="7232"/>
                    <a:pt x="7605" y="7430"/>
                  </a:cubicBezTo>
                  <a:cubicBezTo>
                    <a:pt x="7864" y="7659"/>
                    <a:pt x="8123" y="7887"/>
                    <a:pt x="8382" y="8116"/>
                  </a:cubicBezTo>
                  <a:cubicBezTo>
                    <a:pt x="8245" y="8207"/>
                    <a:pt x="8108" y="8284"/>
                    <a:pt x="7941" y="8314"/>
                  </a:cubicBezTo>
                  <a:cubicBezTo>
                    <a:pt x="7941" y="8252"/>
                    <a:pt x="7900" y="8199"/>
                    <a:pt x="7834" y="8199"/>
                  </a:cubicBezTo>
                  <a:cubicBezTo>
                    <a:pt x="7820" y="8199"/>
                    <a:pt x="7805" y="8202"/>
                    <a:pt x="7788" y="8207"/>
                  </a:cubicBezTo>
                  <a:cubicBezTo>
                    <a:pt x="7739" y="8222"/>
                    <a:pt x="7690" y="8229"/>
                    <a:pt x="7640" y="8229"/>
                  </a:cubicBezTo>
                  <a:cubicBezTo>
                    <a:pt x="7225" y="8229"/>
                    <a:pt x="6805" y="7752"/>
                    <a:pt x="6737" y="7385"/>
                  </a:cubicBezTo>
                  <a:cubicBezTo>
                    <a:pt x="6706" y="7141"/>
                    <a:pt x="6798" y="6973"/>
                    <a:pt x="6950" y="6836"/>
                  </a:cubicBezTo>
                  <a:close/>
                  <a:moveTo>
                    <a:pt x="186" y="1"/>
                  </a:moveTo>
                  <a:cubicBezTo>
                    <a:pt x="86" y="1"/>
                    <a:pt x="1" y="127"/>
                    <a:pt x="94" y="208"/>
                  </a:cubicBezTo>
                  <a:cubicBezTo>
                    <a:pt x="246" y="376"/>
                    <a:pt x="384" y="528"/>
                    <a:pt x="536" y="681"/>
                  </a:cubicBezTo>
                  <a:cubicBezTo>
                    <a:pt x="292" y="848"/>
                    <a:pt x="125" y="1107"/>
                    <a:pt x="109" y="1412"/>
                  </a:cubicBezTo>
                  <a:cubicBezTo>
                    <a:pt x="68" y="1997"/>
                    <a:pt x="598" y="2492"/>
                    <a:pt x="1155" y="2492"/>
                  </a:cubicBezTo>
                  <a:cubicBezTo>
                    <a:pt x="1207" y="2492"/>
                    <a:pt x="1260" y="2488"/>
                    <a:pt x="1313" y="2479"/>
                  </a:cubicBezTo>
                  <a:lnTo>
                    <a:pt x="1328" y="2479"/>
                  </a:lnTo>
                  <a:cubicBezTo>
                    <a:pt x="1313" y="2540"/>
                    <a:pt x="1313" y="2601"/>
                    <a:pt x="1313" y="2661"/>
                  </a:cubicBezTo>
                  <a:cubicBezTo>
                    <a:pt x="1343" y="3223"/>
                    <a:pt x="1860" y="3699"/>
                    <a:pt x="2419" y="3699"/>
                  </a:cubicBezTo>
                  <a:cubicBezTo>
                    <a:pt x="2436" y="3699"/>
                    <a:pt x="2454" y="3698"/>
                    <a:pt x="2471" y="3698"/>
                  </a:cubicBezTo>
                  <a:cubicBezTo>
                    <a:pt x="2638" y="3698"/>
                    <a:pt x="2638" y="3438"/>
                    <a:pt x="2486" y="3438"/>
                  </a:cubicBezTo>
                  <a:cubicBezTo>
                    <a:pt x="2468" y="3440"/>
                    <a:pt x="2450" y="3440"/>
                    <a:pt x="2432" y="3440"/>
                  </a:cubicBezTo>
                  <a:cubicBezTo>
                    <a:pt x="2009" y="3440"/>
                    <a:pt x="1601" y="3100"/>
                    <a:pt x="1572" y="2661"/>
                  </a:cubicBezTo>
                  <a:cubicBezTo>
                    <a:pt x="1557" y="2418"/>
                    <a:pt x="1663" y="2174"/>
                    <a:pt x="1846" y="2006"/>
                  </a:cubicBezTo>
                  <a:cubicBezTo>
                    <a:pt x="2212" y="2372"/>
                    <a:pt x="2593" y="2738"/>
                    <a:pt x="2958" y="3103"/>
                  </a:cubicBezTo>
                  <a:cubicBezTo>
                    <a:pt x="2699" y="3301"/>
                    <a:pt x="2532" y="3576"/>
                    <a:pt x="2608" y="3957"/>
                  </a:cubicBezTo>
                  <a:cubicBezTo>
                    <a:pt x="2689" y="4440"/>
                    <a:pt x="3218" y="4994"/>
                    <a:pt x="3750" y="4994"/>
                  </a:cubicBezTo>
                  <a:cubicBezTo>
                    <a:pt x="3822" y="4994"/>
                    <a:pt x="3893" y="4984"/>
                    <a:pt x="3964" y="4962"/>
                  </a:cubicBezTo>
                  <a:cubicBezTo>
                    <a:pt x="3979" y="4962"/>
                    <a:pt x="3979" y="4962"/>
                    <a:pt x="3979" y="4947"/>
                  </a:cubicBezTo>
                  <a:cubicBezTo>
                    <a:pt x="3979" y="5515"/>
                    <a:pt x="4496" y="5982"/>
                    <a:pt x="5036" y="5982"/>
                  </a:cubicBezTo>
                  <a:cubicBezTo>
                    <a:pt x="5090" y="5982"/>
                    <a:pt x="5144" y="5977"/>
                    <a:pt x="5198" y="5968"/>
                  </a:cubicBezTo>
                  <a:lnTo>
                    <a:pt x="5213" y="5968"/>
                  </a:lnTo>
                  <a:cubicBezTo>
                    <a:pt x="5198" y="6029"/>
                    <a:pt x="5198" y="6090"/>
                    <a:pt x="5198" y="6150"/>
                  </a:cubicBezTo>
                  <a:cubicBezTo>
                    <a:pt x="5228" y="6712"/>
                    <a:pt x="5745" y="7188"/>
                    <a:pt x="6304" y="7188"/>
                  </a:cubicBezTo>
                  <a:cubicBezTo>
                    <a:pt x="6322" y="7188"/>
                    <a:pt x="6339" y="7187"/>
                    <a:pt x="6356" y="7187"/>
                  </a:cubicBezTo>
                  <a:cubicBezTo>
                    <a:pt x="6524" y="7187"/>
                    <a:pt x="6524" y="6928"/>
                    <a:pt x="6371" y="6928"/>
                  </a:cubicBezTo>
                  <a:cubicBezTo>
                    <a:pt x="6353" y="6929"/>
                    <a:pt x="6335" y="6929"/>
                    <a:pt x="6318" y="6929"/>
                  </a:cubicBezTo>
                  <a:cubicBezTo>
                    <a:pt x="5894" y="6929"/>
                    <a:pt x="5486" y="6589"/>
                    <a:pt x="5457" y="6150"/>
                  </a:cubicBezTo>
                  <a:cubicBezTo>
                    <a:pt x="5442" y="5968"/>
                    <a:pt x="5503" y="5785"/>
                    <a:pt x="5609" y="5632"/>
                  </a:cubicBezTo>
                  <a:cubicBezTo>
                    <a:pt x="5990" y="5983"/>
                    <a:pt x="6371" y="6318"/>
                    <a:pt x="6752" y="6669"/>
                  </a:cubicBezTo>
                  <a:cubicBezTo>
                    <a:pt x="6554" y="6867"/>
                    <a:pt x="6432" y="7110"/>
                    <a:pt x="6493" y="7446"/>
                  </a:cubicBezTo>
                  <a:cubicBezTo>
                    <a:pt x="6569" y="7903"/>
                    <a:pt x="7042" y="8405"/>
                    <a:pt x="7529" y="8482"/>
                  </a:cubicBezTo>
                  <a:cubicBezTo>
                    <a:pt x="7544" y="8527"/>
                    <a:pt x="7590" y="8558"/>
                    <a:pt x="7651" y="8573"/>
                  </a:cubicBezTo>
                  <a:cubicBezTo>
                    <a:pt x="7689" y="8576"/>
                    <a:pt x="7727" y="8578"/>
                    <a:pt x="7764" y="8578"/>
                  </a:cubicBezTo>
                  <a:cubicBezTo>
                    <a:pt x="8061" y="8578"/>
                    <a:pt x="8351" y="8473"/>
                    <a:pt x="8580" y="8284"/>
                  </a:cubicBezTo>
                  <a:cubicBezTo>
                    <a:pt x="8992" y="8649"/>
                    <a:pt x="9403" y="9000"/>
                    <a:pt x="9815" y="9350"/>
                  </a:cubicBezTo>
                  <a:cubicBezTo>
                    <a:pt x="9844" y="9379"/>
                    <a:pt x="9879" y="9390"/>
                    <a:pt x="9912" y="9390"/>
                  </a:cubicBezTo>
                  <a:cubicBezTo>
                    <a:pt x="9931" y="9390"/>
                    <a:pt x="9950" y="9386"/>
                    <a:pt x="9967" y="9380"/>
                  </a:cubicBezTo>
                  <a:cubicBezTo>
                    <a:pt x="9978" y="9386"/>
                    <a:pt x="9993" y="9390"/>
                    <a:pt x="10010" y="9390"/>
                  </a:cubicBezTo>
                  <a:cubicBezTo>
                    <a:pt x="10040" y="9390"/>
                    <a:pt x="10075" y="9379"/>
                    <a:pt x="10104" y="9350"/>
                  </a:cubicBezTo>
                  <a:cubicBezTo>
                    <a:pt x="11902" y="7705"/>
                    <a:pt x="13715" y="6059"/>
                    <a:pt x="15513" y="4429"/>
                  </a:cubicBezTo>
                  <a:cubicBezTo>
                    <a:pt x="16031" y="3957"/>
                    <a:pt x="16549" y="3484"/>
                    <a:pt x="17067" y="3027"/>
                  </a:cubicBezTo>
                  <a:cubicBezTo>
                    <a:pt x="17149" y="2934"/>
                    <a:pt x="17069" y="2804"/>
                    <a:pt x="16972" y="2804"/>
                  </a:cubicBezTo>
                  <a:cubicBezTo>
                    <a:pt x="16943" y="2804"/>
                    <a:pt x="16912" y="2816"/>
                    <a:pt x="16884" y="2844"/>
                  </a:cubicBezTo>
                  <a:cubicBezTo>
                    <a:pt x="15071" y="4475"/>
                    <a:pt x="13273" y="6120"/>
                    <a:pt x="11460" y="7765"/>
                  </a:cubicBezTo>
                  <a:cubicBezTo>
                    <a:pt x="10957" y="8223"/>
                    <a:pt x="10455" y="8680"/>
                    <a:pt x="9952" y="9137"/>
                  </a:cubicBezTo>
                  <a:cubicBezTo>
                    <a:pt x="9556" y="8786"/>
                    <a:pt x="9144" y="8436"/>
                    <a:pt x="8748" y="8101"/>
                  </a:cubicBezTo>
                  <a:cubicBezTo>
                    <a:pt x="8795" y="8008"/>
                    <a:pt x="8717" y="7897"/>
                    <a:pt x="8637" y="7897"/>
                  </a:cubicBezTo>
                  <a:cubicBezTo>
                    <a:pt x="8612" y="7897"/>
                    <a:pt x="8587" y="7908"/>
                    <a:pt x="8565" y="7933"/>
                  </a:cubicBezTo>
                  <a:cubicBezTo>
                    <a:pt x="8093" y="7522"/>
                    <a:pt x="7621" y="7110"/>
                    <a:pt x="7164" y="6684"/>
                  </a:cubicBezTo>
                  <a:cubicBezTo>
                    <a:pt x="7331" y="6592"/>
                    <a:pt x="7529" y="6531"/>
                    <a:pt x="7697" y="6470"/>
                  </a:cubicBezTo>
                  <a:cubicBezTo>
                    <a:pt x="7836" y="6429"/>
                    <a:pt x="7797" y="6221"/>
                    <a:pt x="7673" y="6221"/>
                  </a:cubicBezTo>
                  <a:cubicBezTo>
                    <a:pt x="7661" y="6221"/>
                    <a:pt x="7649" y="6223"/>
                    <a:pt x="7636" y="6227"/>
                  </a:cubicBezTo>
                  <a:cubicBezTo>
                    <a:pt x="7423" y="6303"/>
                    <a:pt x="7179" y="6394"/>
                    <a:pt x="6965" y="6516"/>
                  </a:cubicBezTo>
                  <a:cubicBezTo>
                    <a:pt x="6676" y="6257"/>
                    <a:pt x="6387" y="5983"/>
                    <a:pt x="6097" y="5724"/>
                  </a:cubicBezTo>
                  <a:lnTo>
                    <a:pt x="5792" y="5450"/>
                  </a:lnTo>
                  <a:cubicBezTo>
                    <a:pt x="5929" y="5343"/>
                    <a:pt x="6082" y="5267"/>
                    <a:pt x="6265" y="5252"/>
                  </a:cubicBezTo>
                  <a:cubicBezTo>
                    <a:pt x="6413" y="5252"/>
                    <a:pt x="6431" y="5007"/>
                    <a:pt x="6279" y="5007"/>
                  </a:cubicBezTo>
                  <a:cubicBezTo>
                    <a:pt x="6274" y="5007"/>
                    <a:pt x="6269" y="5007"/>
                    <a:pt x="6265" y="5008"/>
                  </a:cubicBezTo>
                  <a:cubicBezTo>
                    <a:pt x="6021" y="5008"/>
                    <a:pt x="5792" y="5114"/>
                    <a:pt x="5609" y="5267"/>
                  </a:cubicBezTo>
                  <a:cubicBezTo>
                    <a:pt x="5274" y="4962"/>
                    <a:pt x="4939" y="4657"/>
                    <a:pt x="4619" y="4337"/>
                  </a:cubicBezTo>
                  <a:cubicBezTo>
                    <a:pt x="4741" y="4256"/>
                    <a:pt x="4890" y="4216"/>
                    <a:pt x="5039" y="4216"/>
                  </a:cubicBezTo>
                  <a:cubicBezTo>
                    <a:pt x="5113" y="4216"/>
                    <a:pt x="5188" y="4226"/>
                    <a:pt x="5259" y="4246"/>
                  </a:cubicBezTo>
                  <a:cubicBezTo>
                    <a:pt x="5272" y="4250"/>
                    <a:pt x="5284" y="4252"/>
                    <a:pt x="5296" y="4252"/>
                  </a:cubicBezTo>
                  <a:cubicBezTo>
                    <a:pt x="5423" y="4252"/>
                    <a:pt x="5473" y="4044"/>
                    <a:pt x="5320" y="4002"/>
                  </a:cubicBezTo>
                  <a:cubicBezTo>
                    <a:pt x="5225" y="3969"/>
                    <a:pt x="5127" y="3953"/>
                    <a:pt x="5029" y="3953"/>
                  </a:cubicBezTo>
                  <a:cubicBezTo>
                    <a:pt x="4814" y="3953"/>
                    <a:pt x="4599" y="4029"/>
                    <a:pt x="4421" y="4155"/>
                  </a:cubicBezTo>
                  <a:cubicBezTo>
                    <a:pt x="4071" y="3819"/>
                    <a:pt x="3720" y="3484"/>
                    <a:pt x="3370" y="3149"/>
                  </a:cubicBezTo>
                  <a:cubicBezTo>
                    <a:pt x="3522" y="3073"/>
                    <a:pt x="3675" y="3027"/>
                    <a:pt x="3812" y="2981"/>
                  </a:cubicBezTo>
                  <a:cubicBezTo>
                    <a:pt x="3951" y="2940"/>
                    <a:pt x="3912" y="2732"/>
                    <a:pt x="3788" y="2732"/>
                  </a:cubicBezTo>
                  <a:cubicBezTo>
                    <a:pt x="3776" y="2732"/>
                    <a:pt x="3764" y="2734"/>
                    <a:pt x="3751" y="2738"/>
                  </a:cubicBezTo>
                  <a:cubicBezTo>
                    <a:pt x="3568" y="2799"/>
                    <a:pt x="3370" y="2860"/>
                    <a:pt x="3187" y="2966"/>
                  </a:cubicBezTo>
                  <a:cubicBezTo>
                    <a:pt x="2897" y="2692"/>
                    <a:pt x="2608" y="2402"/>
                    <a:pt x="2334" y="2113"/>
                  </a:cubicBezTo>
                  <a:cubicBezTo>
                    <a:pt x="2242" y="2037"/>
                    <a:pt x="2151" y="1945"/>
                    <a:pt x="2060" y="1854"/>
                  </a:cubicBezTo>
                  <a:cubicBezTo>
                    <a:pt x="2151" y="1808"/>
                    <a:pt x="2258" y="1778"/>
                    <a:pt x="2379" y="1763"/>
                  </a:cubicBezTo>
                  <a:cubicBezTo>
                    <a:pt x="2532" y="1763"/>
                    <a:pt x="2547" y="1504"/>
                    <a:pt x="2379" y="1504"/>
                  </a:cubicBezTo>
                  <a:cubicBezTo>
                    <a:pt x="2197" y="1519"/>
                    <a:pt x="2029" y="1580"/>
                    <a:pt x="1877" y="1671"/>
                  </a:cubicBezTo>
                  <a:cubicBezTo>
                    <a:pt x="1572" y="1366"/>
                    <a:pt x="1267" y="1062"/>
                    <a:pt x="963" y="742"/>
                  </a:cubicBezTo>
                  <a:cubicBezTo>
                    <a:pt x="1024" y="728"/>
                    <a:pt x="1086" y="721"/>
                    <a:pt x="1147" y="721"/>
                  </a:cubicBezTo>
                  <a:cubicBezTo>
                    <a:pt x="1223" y="721"/>
                    <a:pt x="1298" y="732"/>
                    <a:pt x="1374" y="757"/>
                  </a:cubicBezTo>
                  <a:cubicBezTo>
                    <a:pt x="1387" y="761"/>
                    <a:pt x="1399" y="763"/>
                    <a:pt x="1411" y="763"/>
                  </a:cubicBezTo>
                  <a:cubicBezTo>
                    <a:pt x="1537" y="763"/>
                    <a:pt x="1588" y="555"/>
                    <a:pt x="1435" y="513"/>
                  </a:cubicBezTo>
                  <a:cubicBezTo>
                    <a:pt x="1349" y="482"/>
                    <a:pt x="1258" y="469"/>
                    <a:pt x="1166" y="469"/>
                  </a:cubicBezTo>
                  <a:cubicBezTo>
                    <a:pt x="1030" y="469"/>
                    <a:pt x="892" y="498"/>
                    <a:pt x="764" y="544"/>
                  </a:cubicBezTo>
                  <a:cubicBezTo>
                    <a:pt x="597" y="376"/>
                    <a:pt x="445" y="208"/>
                    <a:pt x="277" y="41"/>
                  </a:cubicBezTo>
                  <a:cubicBezTo>
                    <a:pt x="248" y="12"/>
                    <a:pt x="216" y="1"/>
                    <a:pt x="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0"/>
            <p:cNvSpPr/>
            <p:nvPr/>
          </p:nvSpPr>
          <p:spPr>
            <a:xfrm>
              <a:off x="6823373" y="689648"/>
              <a:ext cx="354025" cy="302708"/>
            </a:xfrm>
            <a:custGeom>
              <a:avLst/>
              <a:gdLst/>
              <a:ahLst/>
              <a:cxnLst/>
              <a:rect l="l" t="t" r="r" b="b"/>
              <a:pathLst>
                <a:path w="4981" h="4259" extrusionOk="0">
                  <a:moveTo>
                    <a:pt x="4833" y="1"/>
                  </a:moveTo>
                  <a:cubicBezTo>
                    <a:pt x="4827" y="1"/>
                    <a:pt x="4821" y="1"/>
                    <a:pt x="4815" y="2"/>
                  </a:cubicBezTo>
                  <a:cubicBezTo>
                    <a:pt x="4358" y="48"/>
                    <a:pt x="3886" y="109"/>
                    <a:pt x="3429" y="215"/>
                  </a:cubicBezTo>
                  <a:cubicBezTo>
                    <a:pt x="3002" y="291"/>
                    <a:pt x="2560" y="398"/>
                    <a:pt x="2164" y="581"/>
                  </a:cubicBezTo>
                  <a:cubicBezTo>
                    <a:pt x="1402" y="947"/>
                    <a:pt x="884" y="1632"/>
                    <a:pt x="534" y="2394"/>
                  </a:cubicBezTo>
                  <a:cubicBezTo>
                    <a:pt x="321" y="2866"/>
                    <a:pt x="168" y="3369"/>
                    <a:pt x="16" y="3887"/>
                  </a:cubicBezTo>
                  <a:cubicBezTo>
                    <a:pt x="1" y="3933"/>
                    <a:pt x="16" y="3963"/>
                    <a:pt x="46" y="3994"/>
                  </a:cubicBezTo>
                  <a:cubicBezTo>
                    <a:pt x="31" y="4039"/>
                    <a:pt x="31" y="4085"/>
                    <a:pt x="31" y="4131"/>
                  </a:cubicBezTo>
                  <a:cubicBezTo>
                    <a:pt x="31" y="4177"/>
                    <a:pt x="77" y="4237"/>
                    <a:pt x="122" y="4237"/>
                  </a:cubicBezTo>
                  <a:cubicBezTo>
                    <a:pt x="195" y="4252"/>
                    <a:pt x="267" y="4258"/>
                    <a:pt x="339" y="4258"/>
                  </a:cubicBezTo>
                  <a:cubicBezTo>
                    <a:pt x="723" y="4258"/>
                    <a:pt x="1099" y="4076"/>
                    <a:pt x="1433" y="3948"/>
                  </a:cubicBezTo>
                  <a:cubicBezTo>
                    <a:pt x="1859" y="3780"/>
                    <a:pt x="2271" y="3582"/>
                    <a:pt x="2636" y="3308"/>
                  </a:cubicBezTo>
                  <a:cubicBezTo>
                    <a:pt x="3292" y="2805"/>
                    <a:pt x="3810" y="2135"/>
                    <a:pt x="4236" y="1449"/>
                  </a:cubicBezTo>
                  <a:cubicBezTo>
                    <a:pt x="4480" y="1038"/>
                    <a:pt x="4708" y="611"/>
                    <a:pt x="4937" y="185"/>
                  </a:cubicBezTo>
                  <a:cubicBezTo>
                    <a:pt x="4980" y="113"/>
                    <a:pt x="4928" y="1"/>
                    <a:pt x="48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60"/>
            <p:cNvSpPr/>
            <p:nvPr/>
          </p:nvSpPr>
          <p:spPr>
            <a:xfrm>
              <a:off x="6628487" y="695618"/>
              <a:ext cx="191689" cy="404132"/>
            </a:xfrm>
            <a:custGeom>
              <a:avLst/>
              <a:gdLst/>
              <a:ahLst/>
              <a:cxnLst/>
              <a:rect l="l" t="t" r="r" b="b"/>
              <a:pathLst>
                <a:path w="2697" h="5686" extrusionOk="0">
                  <a:moveTo>
                    <a:pt x="1835" y="1"/>
                  </a:moveTo>
                  <a:cubicBezTo>
                    <a:pt x="1804" y="1"/>
                    <a:pt x="1774" y="12"/>
                    <a:pt x="1752" y="40"/>
                  </a:cubicBezTo>
                  <a:cubicBezTo>
                    <a:pt x="747" y="1289"/>
                    <a:pt x="0" y="2843"/>
                    <a:pt x="335" y="4473"/>
                  </a:cubicBezTo>
                  <a:cubicBezTo>
                    <a:pt x="427" y="4885"/>
                    <a:pt x="579" y="5266"/>
                    <a:pt x="823" y="5631"/>
                  </a:cubicBezTo>
                  <a:cubicBezTo>
                    <a:pt x="847" y="5669"/>
                    <a:pt x="882" y="5685"/>
                    <a:pt x="919" y="5685"/>
                  </a:cubicBezTo>
                  <a:cubicBezTo>
                    <a:pt x="999" y="5685"/>
                    <a:pt x="1083" y="5609"/>
                    <a:pt x="1051" y="5525"/>
                  </a:cubicBezTo>
                  <a:cubicBezTo>
                    <a:pt x="1082" y="5525"/>
                    <a:pt x="1128" y="5509"/>
                    <a:pt x="1143" y="5479"/>
                  </a:cubicBezTo>
                  <a:cubicBezTo>
                    <a:pt x="1722" y="4671"/>
                    <a:pt x="2331" y="3834"/>
                    <a:pt x="2514" y="2843"/>
                  </a:cubicBezTo>
                  <a:cubicBezTo>
                    <a:pt x="2697" y="1868"/>
                    <a:pt x="2346" y="969"/>
                    <a:pt x="1966" y="85"/>
                  </a:cubicBezTo>
                  <a:cubicBezTo>
                    <a:pt x="1946" y="37"/>
                    <a:pt x="1889" y="1"/>
                    <a:pt x="18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0"/>
            <p:cNvSpPr/>
            <p:nvPr/>
          </p:nvSpPr>
          <p:spPr>
            <a:xfrm>
              <a:off x="6449807" y="968543"/>
              <a:ext cx="153806" cy="360208"/>
            </a:xfrm>
            <a:custGeom>
              <a:avLst/>
              <a:gdLst/>
              <a:ahLst/>
              <a:cxnLst/>
              <a:rect l="l" t="t" r="r" b="b"/>
              <a:pathLst>
                <a:path w="2164" h="5068" extrusionOk="0">
                  <a:moveTo>
                    <a:pt x="565" y="1"/>
                  </a:moveTo>
                  <a:cubicBezTo>
                    <a:pt x="507" y="1"/>
                    <a:pt x="452" y="41"/>
                    <a:pt x="442" y="100"/>
                  </a:cubicBezTo>
                  <a:cubicBezTo>
                    <a:pt x="0" y="1471"/>
                    <a:pt x="0" y="3056"/>
                    <a:pt x="869" y="4260"/>
                  </a:cubicBezTo>
                  <a:cubicBezTo>
                    <a:pt x="1097" y="4564"/>
                    <a:pt x="1356" y="4823"/>
                    <a:pt x="1661" y="5052"/>
                  </a:cubicBezTo>
                  <a:cubicBezTo>
                    <a:pt x="1679" y="5063"/>
                    <a:pt x="1698" y="5068"/>
                    <a:pt x="1717" y="5068"/>
                  </a:cubicBezTo>
                  <a:cubicBezTo>
                    <a:pt x="1776" y="5068"/>
                    <a:pt x="1832" y="5018"/>
                    <a:pt x="1844" y="4960"/>
                  </a:cubicBezTo>
                  <a:cubicBezTo>
                    <a:pt x="1889" y="4778"/>
                    <a:pt x="1905" y="4580"/>
                    <a:pt x="1889" y="4381"/>
                  </a:cubicBezTo>
                  <a:cubicBezTo>
                    <a:pt x="2164" y="3635"/>
                    <a:pt x="2148" y="2827"/>
                    <a:pt x="1920" y="2066"/>
                  </a:cubicBezTo>
                  <a:cubicBezTo>
                    <a:pt x="1676" y="1304"/>
                    <a:pt x="1219" y="618"/>
                    <a:pt x="655" y="39"/>
                  </a:cubicBezTo>
                  <a:cubicBezTo>
                    <a:pt x="629" y="12"/>
                    <a:pt x="596" y="1"/>
                    <a:pt x="5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0"/>
            <p:cNvSpPr/>
            <p:nvPr/>
          </p:nvSpPr>
          <p:spPr>
            <a:xfrm>
              <a:off x="6762746" y="1039404"/>
              <a:ext cx="376911" cy="176977"/>
            </a:xfrm>
            <a:custGeom>
              <a:avLst/>
              <a:gdLst/>
              <a:ahLst/>
              <a:cxnLst/>
              <a:rect l="l" t="t" r="r" b="b"/>
              <a:pathLst>
                <a:path w="5303" h="2490" extrusionOk="0">
                  <a:moveTo>
                    <a:pt x="2872" y="0"/>
                  </a:moveTo>
                  <a:cubicBezTo>
                    <a:pt x="2839" y="0"/>
                    <a:pt x="2806" y="1"/>
                    <a:pt x="2773" y="2"/>
                  </a:cubicBezTo>
                  <a:cubicBezTo>
                    <a:pt x="2103" y="17"/>
                    <a:pt x="1463" y="276"/>
                    <a:pt x="915" y="672"/>
                  </a:cubicBezTo>
                  <a:cubicBezTo>
                    <a:pt x="595" y="901"/>
                    <a:pt x="320" y="1175"/>
                    <a:pt x="61" y="1480"/>
                  </a:cubicBezTo>
                  <a:cubicBezTo>
                    <a:pt x="0" y="1541"/>
                    <a:pt x="46" y="1632"/>
                    <a:pt x="107" y="1678"/>
                  </a:cubicBezTo>
                  <a:cubicBezTo>
                    <a:pt x="107" y="1693"/>
                    <a:pt x="107" y="1693"/>
                    <a:pt x="107" y="1709"/>
                  </a:cubicBezTo>
                  <a:cubicBezTo>
                    <a:pt x="416" y="2313"/>
                    <a:pt x="1178" y="2489"/>
                    <a:pt x="1809" y="2489"/>
                  </a:cubicBezTo>
                  <a:cubicBezTo>
                    <a:pt x="1862" y="2489"/>
                    <a:pt x="1915" y="2488"/>
                    <a:pt x="1966" y="2486"/>
                  </a:cubicBezTo>
                  <a:cubicBezTo>
                    <a:pt x="2743" y="2440"/>
                    <a:pt x="3474" y="2150"/>
                    <a:pt x="4129" y="1739"/>
                  </a:cubicBezTo>
                  <a:cubicBezTo>
                    <a:pt x="4510" y="1495"/>
                    <a:pt x="4861" y="1206"/>
                    <a:pt x="5211" y="916"/>
                  </a:cubicBezTo>
                  <a:cubicBezTo>
                    <a:pt x="5287" y="871"/>
                    <a:pt x="5302" y="749"/>
                    <a:pt x="5211" y="703"/>
                  </a:cubicBezTo>
                  <a:cubicBezTo>
                    <a:pt x="4478" y="366"/>
                    <a:pt x="3703" y="0"/>
                    <a:pt x="2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0"/>
            <p:cNvSpPr/>
            <p:nvPr/>
          </p:nvSpPr>
          <p:spPr>
            <a:xfrm>
              <a:off x="6647962" y="1245306"/>
              <a:ext cx="314080" cy="177403"/>
            </a:xfrm>
            <a:custGeom>
              <a:avLst/>
              <a:gdLst/>
              <a:ahLst/>
              <a:cxnLst/>
              <a:rect l="l" t="t" r="r" b="b"/>
              <a:pathLst>
                <a:path w="4419" h="2496" extrusionOk="0">
                  <a:moveTo>
                    <a:pt x="2835" y="1"/>
                  </a:moveTo>
                  <a:cubicBezTo>
                    <a:pt x="2410" y="1"/>
                    <a:pt x="1987" y="59"/>
                    <a:pt x="1585" y="228"/>
                  </a:cubicBezTo>
                  <a:cubicBezTo>
                    <a:pt x="793" y="564"/>
                    <a:pt x="320" y="1280"/>
                    <a:pt x="16" y="2057"/>
                  </a:cubicBezTo>
                  <a:cubicBezTo>
                    <a:pt x="0" y="2102"/>
                    <a:pt x="0" y="2133"/>
                    <a:pt x="16" y="2163"/>
                  </a:cubicBezTo>
                  <a:cubicBezTo>
                    <a:pt x="16" y="2240"/>
                    <a:pt x="61" y="2316"/>
                    <a:pt x="137" y="2377"/>
                  </a:cubicBezTo>
                  <a:cubicBezTo>
                    <a:pt x="275" y="2453"/>
                    <a:pt x="457" y="2438"/>
                    <a:pt x="610" y="2453"/>
                  </a:cubicBezTo>
                  <a:cubicBezTo>
                    <a:pt x="822" y="2479"/>
                    <a:pt x="1030" y="2496"/>
                    <a:pt x="1238" y="2496"/>
                  </a:cubicBezTo>
                  <a:cubicBezTo>
                    <a:pt x="1388" y="2496"/>
                    <a:pt x="1538" y="2487"/>
                    <a:pt x="1692" y="2468"/>
                  </a:cubicBezTo>
                  <a:cubicBezTo>
                    <a:pt x="2042" y="2422"/>
                    <a:pt x="2377" y="2301"/>
                    <a:pt x="2667" y="2102"/>
                  </a:cubicBezTo>
                  <a:cubicBezTo>
                    <a:pt x="2987" y="1889"/>
                    <a:pt x="3276" y="1630"/>
                    <a:pt x="3550" y="1356"/>
                  </a:cubicBezTo>
                  <a:cubicBezTo>
                    <a:pt x="3886" y="1066"/>
                    <a:pt x="4175" y="731"/>
                    <a:pt x="4373" y="335"/>
                  </a:cubicBezTo>
                  <a:cubicBezTo>
                    <a:pt x="4419" y="259"/>
                    <a:pt x="4388" y="167"/>
                    <a:pt x="4297" y="152"/>
                  </a:cubicBezTo>
                  <a:cubicBezTo>
                    <a:pt x="3823" y="79"/>
                    <a:pt x="3327" y="1"/>
                    <a:pt x="28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60"/>
            <p:cNvSpPr/>
            <p:nvPr/>
          </p:nvSpPr>
          <p:spPr>
            <a:xfrm>
              <a:off x="6498279" y="711965"/>
              <a:ext cx="622404" cy="1075791"/>
            </a:xfrm>
            <a:custGeom>
              <a:avLst/>
              <a:gdLst/>
              <a:ahLst/>
              <a:cxnLst/>
              <a:rect l="l" t="t" r="r" b="b"/>
              <a:pathLst>
                <a:path w="8757" h="15136" extrusionOk="0">
                  <a:moveTo>
                    <a:pt x="8574" y="1"/>
                  </a:moveTo>
                  <a:cubicBezTo>
                    <a:pt x="8552" y="1"/>
                    <a:pt x="8529" y="8"/>
                    <a:pt x="8505" y="23"/>
                  </a:cubicBezTo>
                  <a:cubicBezTo>
                    <a:pt x="6616" y="1318"/>
                    <a:pt x="4986" y="2994"/>
                    <a:pt x="3706" y="4914"/>
                  </a:cubicBezTo>
                  <a:cubicBezTo>
                    <a:pt x="3523" y="5188"/>
                    <a:pt x="3340" y="5462"/>
                    <a:pt x="3173" y="5752"/>
                  </a:cubicBezTo>
                  <a:cubicBezTo>
                    <a:pt x="3280" y="4182"/>
                    <a:pt x="3478" y="2628"/>
                    <a:pt x="3782" y="1090"/>
                  </a:cubicBezTo>
                  <a:cubicBezTo>
                    <a:pt x="3809" y="1001"/>
                    <a:pt x="3733" y="943"/>
                    <a:pt x="3658" y="943"/>
                  </a:cubicBezTo>
                  <a:cubicBezTo>
                    <a:pt x="3604" y="943"/>
                    <a:pt x="3551" y="974"/>
                    <a:pt x="3539" y="1044"/>
                  </a:cubicBezTo>
                  <a:cubicBezTo>
                    <a:pt x="3188" y="2750"/>
                    <a:pt x="2975" y="4502"/>
                    <a:pt x="2899" y="6255"/>
                  </a:cubicBezTo>
                  <a:cubicBezTo>
                    <a:pt x="2335" y="7260"/>
                    <a:pt x="1863" y="8327"/>
                    <a:pt x="1512" y="9424"/>
                  </a:cubicBezTo>
                  <a:cubicBezTo>
                    <a:pt x="1101" y="7824"/>
                    <a:pt x="674" y="6224"/>
                    <a:pt x="263" y="4640"/>
                  </a:cubicBezTo>
                  <a:cubicBezTo>
                    <a:pt x="251" y="4574"/>
                    <a:pt x="206" y="4546"/>
                    <a:pt x="158" y="4546"/>
                  </a:cubicBezTo>
                  <a:cubicBezTo>
                    <a:pt x="83" y="4546"/>
                    <a:pt x="1" y="4614"/>
                    <a:pt x="19" y="4716"/>
                  </a:cubicBezTo>
                  <a:cubicBezTo>
                    <a:pt x="476" y="6437"/>
                    <a:pt x="918" y="8159"/>
                    <a:pt x="1360" y="9881"/>
                  </a:cubicBezTo>
                  <a:cubicBezTo>
                    <a:pt x="1238" y="10307"/>
                    <a:pt x="1116" y="10749"/>
                    <a:pt x="1025" y="11191"/>
                  </a:cubicBezTo>
                  <a:cubicBezTo>
                    <a:pt x="735" y="12440"/>
                    <a:pt x="598" y="13735"/>
                    <a:pt x="598" y="15015"/>
                  </a:cubicBezTo>
                  <a:cubicBezTo>
                    <a:pt x="598" y="15097"/>
                    <a:pt x="660" y="15135"/>
                    <a:pt x="723" y="15135"/>
                  </a:cubicBezTo>
                  <a:cubicBezTo>
                    <a:pt x="789" y="15135"/>
                    <a:pt x="857" y="15093"/>
                    <a:pt x="857" y="15015"/>
                  </a:cubicBezTo>
                  <a:cubicBezTo>
                    <a:pt x="857" y="13400"/>
                    <a:pt x="1086" y="11800"/>
                    <a:pt x="1512" y="10246"/>
                  </a:cubicBezTo>
                  <a:lnTo>
                    <a:pt x="1573" y="10246"/>
                  </a:lnTo>
                  <a:cubicBezTo>
                    <a:pt x="1604" y="10246"/>
                    <a:pt x="1649" y="10216"/>
                    <a:pt x="1665" y="10185"/>
                  </a:cubicBezTo>
                  <a:cubicBezTo>
                    <a:pt x="2792" y="9332"/>
                    <a:pt x="4102" y="8723"/>
                    <a:pt x="5489" y="8388"/>
                  </a:cubicBezTo>
                  <a:cubicBezTo>
                    <a:pt x="5632" y="8359"/>
                    <a:pt x="5573" y="8141"/>
                    <a:pt x="5439" y="8141"/>
                  </a:cubicBezTo>
                  <a:cubicBezTo>
                    <a:pt x="5430" y="8141"/>
                    <a:pt x="5421" y="8142"/>
                    <a:pt x="5413" y="8144"/>
                  </a:cubicBezTo>
                  <a:cubicBezTo>
                    <a:pt x="4041" y="8464"/>
                    <a:pt x="2762" y="9058"/>
                    <a:pt x="1634" y="9896"/>
                  </a:cubicBezTo>
                  <a:cubicBezTo>
                    <a:pt x="1634" y="9896"/>
                    <a:pt x="1634" y="9881"/>
                    <a:pt x="1634" y="9881"/>
                  </a:cubicBezTo>
                  <a:cubicBezTo>
                    <a:pt x="1786" y="9378"/>
                    <a:pt x="1954" y="8890"/>
                    <a:pt x="2152" y="8403"/>
                  </a:cubicBezTo>
                  <a:cubicBezTo>
                    <a:pt x="2411" y="7748"/>
                    <a:pt x="2716" y="7123"/>
                    <a:pt x="3036" y="6514"/>
                  </a:cubicBezTo>
                  <a:cubicBezTo>
                    <a:pt x="3081" y="6516"/>
                    <a:pt x="3126" y="6516"/>
                    <a:pt x="3171" y="6516"/>
                  </a:cubicBezTo>
                  <a:cubicBezTo>
                    <a:pt x="3473" y="6516"/>
                    <a:pt x="3767" y="6473"/>
                    <a:pt x="4072" y="6407"/>
                  </a:cubicBezTo>
                  <a:cubicBezTo>
                    <a:pt x="4468" y="6316"/>
                    <a:pt x="4864" y="6224"/>
                    <a:pt x="5260" y="6148"/>
                  </a:cubicBezTo>
                  <a:cubicBezTo>
                    <a:pt x="6068" y="5965"/>
                    <a:pt x="6875" y="5797"/>
                    <a:pt x="7683" y="5615"/>
                  </a:cubicBezTo>
                  <a:cubicBezTo>
                    <a:pt x="7836" y="5587"/>
                    <a:pt x="7785" y="5380"/>
                    <a:pt x="7647" y="5380"/>
                  </a:cubicBezTo>
                  <a:cubicBezTo>
                    <a:pt x="7634" y="5380"/>
                    <a:pt x="7621" y="5382"/>
                    <a:pt x="7607" y="5386"/>
                  </a:cubicBezTo>
                  <a:cubicBezTo>
                    <a:pt x="6830" y="5554"/>
                    <a:pt x="6068" y="5721"/>
                    <a:pt x="5291" y="5889"/>
                  </a:cubicBezTo>
                  <a:cubicBezTo>
                    <a:pt x="4910" y="5965"/>
                    <a:pt x="4529" y="6041"/>
                    <a:pt x="4148" y="6133"/>
                  </a:cubicBezTo>
                  <a:cubicBezTo>
                    <a:pt x="3828" y="6194"/>
                    <a:pt x="3508" y="6270"/>
                    <a:pt x="3173" y="6270"/>
                  </a:cubicBezTo>
                  <a:cubicBezTo>
                    <a:pt x="3889" y="4975"/>
                    <a:pt x="4773" y="3786"/>
                    <a:pt x="5778" y="2720"/>
                  </a:cubicBezTo>
                  <a:cubicBezTo>
                    <a:pt x="6631" y="1790"/>
                    <a:pt x="7607" y="952"/>
                    <a:pt x="8643" y="236"/>
                  </a:cubicBezTo>
                  <a:cubicBezTo>
                    <a:pt x="8756" y="161"/>
                    <a:pt x="8681" y="1"/>
                    <a:pt x="8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60"/>
            <p:cNvSpPr/>
            <p:nvPr/>
          </p:nvSpPr>
          <p:spPr>
            <a:xfrm>
              <a:off x="4783260" y="3922530"/>
              <a:ext cx="452677" cy="183160"/>
            </a:xfrm>
            <a:custGeom>
              <a:avLst/>
              <a:gdLst/>
              <a:ahLst/>
              <a:cxnLst/>
              <a:rect l="l" t="t" r="r" b="b"/>
              <a:pathLst>
                <a:path w="6369" h="2577" extrusionOk="0">
                  <a:moveTo>
                    <a:pt x="3988" y="1"/>
                  </a:moveTo>
                  <a:cubicBezTo>
                    <a:pt x="3893" y="1"/>
                    <a:pt x="3798" y="4"/>
                    <a:pt x="3702" y="10"/>
                  </a:cubicBezTo>
                  <a:cubicBezTo>
                    <a:pt x="2880" y="71"/>
                    <a:pt x="2103" y="361"/>
                    <a:pt x="1356" y="711"/>
                  </a:cubicBezTo>
                  <a:cubicBezTo>
                    <a:pt x="929" y="924"/>
                    <a:pt x="503" y="1153"/>
                    <a:pt x="92" y="1397"/>
                  </a:cubicBezTo>
                  <a:cubicBezTo>
                    <a:pt x="0" y="1442"/>
                    <a:pt x="0" y="1580"/>
                    <a:pt x="92" y="1625"/>
                  </a:cubicBezTo>
                  <a:cubicBezTo>
                    <a:pt x="503" y="1823"/>
                    <a:pt x="929" y="2021"/>
                    <a:pt x="1371" y="2189"/>
                  </a:cubicBezTo>
                  <a:cubicBezTo>
                    <a:pt x="1783" y="2341"/>
                    <a:pt x="2194" y="2494"/>
                    <a:pt x="2636" y="2555"/>
                  </a:cubicBezTo>
                  <a:cubicBezTo>
                    <a:pt x="2753" y="2570"/>
                    <a:pt x="2870" y="2577"/>
                    <a:pt x="2987" y="2577"/>
                  </a:cubicBezTo>
                  <a:cubicBezTo>
                    <a:pt x="3698" y="2577"/>
                    <a:pt x="4380" y="2308"/>
                    <a:pt x="4982" y="1915"/>
                  </a:cubicBezTo>
                  <a:cubicBezTo>
                    <a:pt x="5424" y="1625"/>
                    <a:pt x="5820" y="1290"/>
                    <a:pt x="6216" y="940"/>
                  </a:cubicBezTo>
                  <a:cubicBezTo>
                    <a:pt x="6262" y="909"/>
                    <a:pt x="6277" y="863"/>
                    <a:pt x="6262" y="833"/>
                  </a:cubicBezTo>
                  <a:cubicBezTo>
                    <a:pt x="6293" y="803"/>
                    <a:pt x="6323" y="757"/>
                    <a:pt x="6338" y="726"/>
                  </a:cubicBezTo>
                  <a:cubicBezTo>
                    <a:pt x="6369" y="681"/>
                    <a:pt x="6353" y="604"/>
                    <a:pt x="6323" y="574"/>
                  </a:cubicBezTo>
                  <a:cubicBezTo>
                    <a:pt x="5988" y="269"/>
                    <a:pt x="5485" y="208"/>
                    <a:pt x="5058" y="117"/>
                  </a:cubicBezTo>
                  <a:cubicBezTo>
                    <a:pt x="4709" y="45"/>
                    <a:pt x="4350" y="1"/>
                    <a:pt x="3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60"/>
            <p:cNvSpPr/>
            <p:nvPr/>
          </p:nvSpPr>
          <p:spPr>
            <a:xfrm>
              <a:off x="5129889" y="3945629"/>
              <a:ext cx="281457" cy="307257"/>
            </a:xfrm>
            <a:custGeom>
              <a:avLst/>
              <a:gdLst/>
              <a:ahLst/>
              <a:cxnLst/>
              <a:rect l="l" t="t" r="r" b="b"/>
              <a:pathLst>
                <a:path w="3960" h="4323" extrusionOk="0">
                  <a:moveTo>
                    <a:pt x="3821" y="0"/>
                  </a:moveTo>
                  <a:cubicBezTo>
                    <a:pt x="3767" y="0"/>
                    <a:pt x="3714" y="27"/>
                    <a:pt x="3701" y="81"/>
                  </a:cubicBezTo>
                  <a:cubicBezTo>
                    <a:pt x="3690" y="71"/>
                    <a:pt x="3664" y="60"/>
                    <a:pt x="3634" y="60"/>
                  </a:cubicBezTo>
                  <a:cubicBezTo>
                    <a:pt x="3621" y="60"/>
                    <a:pt x="3608" y="62"/>
                    <a:pt x="3594" y="66"/>
                  </a:cubicBezTo>
                  <a:cubicBezTo>
                    <a:pt x="2695" y="432"/>
                    <a:pt x="1720" y="813"/>
                    <a:pt x="1035" y="1559"/>
                  </a:cubicBezTo>
                  <a:cubicBezTo>
                    <a:pt x="364" y="2275"/>
                    <a:pt x="166" y="3220"/>
                    <a:pt x="14" y="4165"/>
                  </a:cubicBezTo>
                  <a:cubicBezTo>
                    <a:pt x="1" y="4244"/>
                    <a:pt x="56" y="4323"/>
                    <a:pt x="130" y="4323"/>
                  </a:cubicBezTo>
                  <a:cubicBezTo>
                    <a:pt x="142" y="4323"/>
                    <a:pt x="154" y="4321"/>
                    <a:pt x="166" y="4317"/>
                  </a:cubicBezTo>
                  <a:cubicBezTo>
                    <a:pt x="1675" y="3814"/>
                    <a:pt x="3152" y="2915"/>
                    <a:pt x="3747" y="1361"/>
                  </a:cubicBezTo>
                  <a:cubicBezTo>
                    <a:pt x="3884" y="965"/>
                    <a:pt x="3960" y="538"/>
                    <a:pt x="3960" y="127"/>
                  </a:cubicBezTo>
                  <a:cubicBezTo>
                    <a:pt x="3960" y="42"/>
                    <a:pt x="3889" y="0"/>
                    <a:pt x="3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60"/>
            <p:cNvSpPr/>
            <p:nvPr/>
          </p:nvSpPr>
          <p:spPr>
            <a:xfrm>
              <a:off x="5491443" y="3818761"/>
              <a:ext cx="167879" cy="349618"/>
            </a:xfrm>
            <a:custGeom>
              <a:avLst/>
              <a:gdLst/>
              <a:ahLst/>
              <a:cxnLst/>
              <a:rect l="l" t="t" r="r" b="b"/>
              <a:pathLst>
                <a:path w="2362" h="4919" extrusionOk="0">
                  <a:moveTo>
                    <a:pt x="1929" y="0"/>
                  </a:moveTo>
                  <a:cubicBezTo>
                    <a:pt x="1895" y="0"/>
                    <a:pt x="1863" y="13"/>
                    <a:pt x="1844" y="38"/>
                  </a:cubicBezTo>
                  <a:cubicBezTo>
                    <a:pt x="1707" y="175"/>
                    <a:pt x="1600" y="328"/>
                    <a:pt x="1494" y="495"/>
                  </a:cubicBezTo>
                  <a:cubicBezTo>
                    <a:pt x="869" y="983"/>
                    <a:pt x="427" y="1668"/>
                    <a:pt x="229" y="2430"/>
                  </a:cubicBezTo>
                  <a:cubicBezTo>
                    <a:pt x="0" y="3207"/>
                    <a:pt x="31" y="4045"/>
                    <a:pt x="198" y="4822"/>
                  </a:cubicBezTo>
                  <a:cubicBezTo>
                    <a:pt x="208" y="4888"/>
                    <a:pt x="258" y="4919"/>
                    <a:pt x="312" y="4919"/>
                  </a:cubicBezTo>
                  <a:cubicBezTo>
                    <a:pt x="346" y="4919"/>
                    <a:pt x="382" y="4907"/>
                    <a:pt x="412" y="4883"/>
                  </a:cubicBezTo>
                  <a:cubicBezTo>
                    <a:pt x="1509" y="3969"/>
                    <a:pt x="2362" y="2628"/>
                    <a:pt x="2286" y="1150"/>
                  </a:cubicBezTo>
                  <a:cubicBezTo>
                    <a:pt x="2271" y="769"/>
                    <a:pt x="2179" y="404"/>
                    <a:pt x="2042" y="69"/>
                  </a:cubicBezTo>
                  <a:cubicBezTo>
                    <a:pt x="2024" y="24"/>
                    <a:pt x="1975" y="0"/>
                    <a:pt x="1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60"/>
            <p:cNvSpPr/>
            <p:nvPr/>
          </p:nvSpPr>
          <p:spPr>
            <a:xfrm>
              <a:off x="5029034" y="3698006"/>
              <a:ext cx="352034" cy="187709"/>
            </a:xfrm>
            <a:custGeom>
              <a:avLst/>
              <a:gdLst/>
              <a:ahLst/>
              <a:cxnLst/>
              <a:rect l="l" t="t" r="r" b="b"/>
              <a:pathLst>
                <a:path w="4953" h="2641" extrusionOk="0">
                  <a:moveTo>
                    <a:pt x="1509" y="0"/>
                  </a:moveTo>
                  <a:cubicBezTo>
                    <a:pt x="1067" y="0"/>
                    <a:pt x="610" y="46"/>
                    <a:pt x="153" y="107"/>
                  </a:cubicBezTo>
                  <a:cubicBezTo>
                    <a:pt x="77" y="107"/>
                    <a:pt x="1" y="198"/>
                    <a:pt x="46" y="290"/>
                  </a:cubicBezTo>
                  <a:cubicBezTo>
                    <a:pt x="503" y="1006"/>
                    <a:pt x="976" y="1752"/>
                    <a:pt x="1722" y="2194"/>
                  </a:cubicBezTo>
                  <a:cubicBezTo>
                    <a:pt x="2231" y="2510"/>
                    <a:pt x="2851" y="2640"/>
                    <a:pt x="3449" y="2640"/>
                  </a:cubicBezTo>
                  <a:cubicBezTo>
                    <a:pt x="3514" y="2640"/>
                    <a:pt x="3578" y="2639"/>
                    <a:pt x="3642" y="2636"/>
                  </a:cubicBezTo>
                  <a:cubicBezTo>
                    <a:pt x="4038" y="2606"/>
                    <a:pt x="4419" y="2529"/>
                    <a:pt x="4800" y="2423"/>
                  </a:cubicBezTo>
                  <a:cubicBezTo>
                    <a:pt x="4891" y="2392"/>
                    <a:pt x="4907" y="2301"/>
                    <a:pt x="4876" y="2225"/>
                  </a:cubicBezTo>
                  <a:cubicBezTo>
                    <a:pt x="4876" y="2209"/>
                    <a:pt x="4876" y="2209"/>
                    <a:pt x="4891" y="2179"/>
                  </a:cubicBezTo>
                  <a:cubicBezTo>
                    <a:pt x="4952" y="1463"/>
                    <a:pt x="4312" y="869"/>
                    <a:pt x="3733" y="533"/>
                  </a:cubicBezTo>
                  <a:cubicBezTo>
                    <a:pt x="3063" y="153"/>
                    <a:pt x="2286" y="15"/>
                    <a:pt x="15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60"/>
            <p:cNvSpPr/>
            <p:nvPr/>
          </p:nvSpPr>
          <p:spPr>
            <a:xfrm>
              <a:off x="5269478" y="3620962"/>
              <a:ext cx="341160" cy="156436"/>
            </a:xfrm>
            <a:custGeom>
              <a:avLst/>
              <a:gdLst/>
              <a:ahLst/>
              <a:cxnLst/>
              <a:rect l="l" t="t" r="r" b="b"/>
              <a:pathLst>
                <a:path w="4800" h="2201" extrusionOk="0">
                  <a:moveTo>
                    <a:pt x="2560" y="1"/>
                  </a:moveTo>
                  <a:cubicBezTo>
                    <a:pt x="2535" y="1"/>
                    <a:pt x="2509" y="1"/>
                    <a:pt x="2483" y="2"/>
                  </a:cubicBezTo>
                  <a:cubicBezTo>
                    <a:pt x="2103" y="2"/>
                    <a:pt x="1722" y="79"/>
                    <a:pt x="1341" y="140"/>
                  </a:cubicBezTo>
                  <a:cubicBezTo>
                    <a:pt x="899" y="216"/>
                    <a:pt x="472" y="338"/>
                    <a:pt x="91" y="566"/>
                  </a:cubicBezTo>
                  <a:cubicBezTo>
                    <a:pt x="15" y="612"/>
                    <a:pt x="0" y="703"/>
                    <a:pt x="61" y="764"/>
                  </a:cubicBezTo>
                  <a:cubicBezTo>
                    <a:pt x="731" y="1358"/>
                    <a:pt x="1463" y="1998"/>
                    <a:pt x="2377" y="2166"/>
                  </a:cubicBezTo>
                  <a:cubicBezTo>
                    <a:pt x="2510" y="2190"/>
                    <a:pt x="2642" y="2201"/>
                    <a:pt x="2773" y="2201"/>
                  </a:cubicBezTo>
                  <a:cubicBezTo>
                    <a:pt x="3475" y="2201"/>
                    <a:pt x="4130" y="1876"/>
                    <a:pt x="4708" y="1465"/>
                  </a:cubicBezTo>
                  <a:cubicBezTo>
                    <a:pt x="4738" y="1450"/>
                    <a:pt x="4754" y="1419"/>
                    <a:pt x="4754" y="1374"/>
                  </a:cubicBezTo>
                  <a:cubicBezTo>
                    <a:pt x="4799" y="1313"/>
                    <a:pt x="4799" y="1221"/>
                    <a:pt x="4754" y="1145"/>
                  </a:cubicBezTo>
                  <a:cubicBezTo>
                    <a:pt x="4693" y="993"/>
                    <a:pt x="4525" y="901"/>
                    <a:pt x="4403" y="810"/>
                  </a:cubicBezTo>
                  <a:cubicBezTo>
                    <a:pt x="4129" y="597"/>
                    <a:pt x="3824" y="368"/>
                    <a:pt x="3504" y="216"/>
                  </a:cubicBezTo>
                  <a:cubicBezTo>
                    <a:pt x="3208" y="89"/>
                    <a:pt x="2885" y="1"/>
                    <a:pt x="2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60"/>
            <p:cNvSpPr/>
            <p:nvPr/>
          </p:nvSpPr>
          <p:spPr>
            <a:xfrm>
              <a:off x="4842820" y="3443561"/>
              <a:ext cx="1064703" cy="740317"/>
            </a:xfrm>
            <a:custGeom>
              <a:avLst/>
              <a:gdLst/>
              <a:ahLst/>
              <a:cxnLst/>
              <a:rect l="l" t="t" r="r" b="b"/>
              <a:pathLst>
                <a:path w="14980" h="10416" extrusionOk="0">
                  <a:moveTo>
                    <a:pt x="14810" y="1"/>
                  </a:moveTo>
                  <a:cubicBezTo>
                    <a:pt x="14771" y="1"/>
                    <a:pt x="14731" y="18"/>
                    <a:pt x="14703" y="61"/>
                  </a:cubicBezTo>
                  <a:cubicBezTo>
                    <a:pt x="13834" y="1417"/>
                    <a:pt x="12768" y="2636"/>
                    <a:pt x="11579" y="3702"/>
                  </a:cubicBezTo>
                  <a:cubicBezTo>
                    <a:pt x="11564" y="3702"/>
                    <a:pt x="11549" y="3687"/>
                    <a:pt x="11534" y="3687"/>
                  </a:cubicBezTo>
                  <a:cubicBezTo>
                    <a:pt x="11518" y="3679"/>
                    <a:pt x="11499" y="3675"/>
                    <a:pt x="11478" y="3675"/>
                  </a:cubicBezTo>
                  <a:cubicBezTo>
                    <a:pt x="11457" y="3675"/>
                    <a:pt x="11435" y="3679"/>
                    <a:pt x="11412" y="3687"/>
                  </a:cubicBezTo>
                  <a:cubicBezTo>
                    <a:pt x="11162" y="3706"/>
                    <a:pt x="10911" y="3715"/>
                    <a:pt x="10662" y="3715"/>
                  </a:cubicBezTo>
                  <a:cubicBezTo>
                    <a:pt x="9497" y="3715"/>
                    <a:pt x="8341" y="3512"/>
                    <a:pt x="7237" y="3123"/>
                  </a:cubicBezTo>
                  <a:cubicBezTo>
                    <a:pt x="7224" y="3119"/>
                    <a:pt x="7212" y="3117"/>
                    <a:pt x="7200" y="3117"/>
                  </a:cubicBezTo>
                  <a:cubicBezTo>
                    <a:pt x="7073" y="3117"/>
                    <a:pt x="7022" y="3326"/>
                    <a:pt x="7161" y="3382"/>
                  </a:cubicBezTo>
                  <a:cubicBezTo>
                    <a:pt x="8275" y="3766"/>
                    <a:pt x="9444" y="3968"/>
                    <a:pt x="10621" y="3968"/>
                  </a:cubicBezTo>
                  <a:cubicBezTo>
                    <a:pt x="10844" y="3968"/>
                    <a:pt x="11067" y="3960"/>
                    <a:pt x="11290" y="3946"/>
                  </a:cubicBezTo>
                  <a:cubicBezTo>
                    <a:pt x="11290" y="3946"/>
                    <a:pt x="11290" y="3961"/>
                    <a:pt x="11290" y="3961"/>
                  </a:cubicBezTo>
                  <a:cubicBezTo>
                    <a:pt x="10879" y="4296"/>
                    <a:pt x="10467" y="4616"/>
                    <a:pt x="10041" y="4921"/>
                  </a:cubicBezTo>
                  <a:cubicBezTo>
                    <a:pt x="9477" y="5332"/>
                    <a:pt x="8883" y="5698"/>
                    <a:pt x="8273" y="6033"/>
                  </a:cubicBezTo>
                  <a:cubicBezTo>
                    <a:pt x="7984" y="5820"/>
                    <a:pt x="7679" y="5698"/>
                    <a:pt x="7359" y="5576"/>
                  </a:cubicBezTo>
                  <a:cubicBezTo>
                    <a:pt x="6963" y="5424"/>
                    <a:pt x="6582" y="5287"/>
                    <a:pt x="6201" y="5134"/>
                  </a:cubicBezTo>
                  <a:cubicBezTo>
                    <a:pt x="5424" y="4845"/>
                    <a:pt x="4662" y="4571"/>
                    <a:pt x="3885" y="4281"/>
                  </a:cubicBezTo>
                  <a:cubicBezTo>
                    <a:pt x="3869" y="4274"/>
                    <a:pt x="3853" y="4271"/>
                    <a:pt x="3839" y="4271"/>
                  </a:cubicBezTo>
                  <a:cubicBezTo>
                    <a:pt x="3722" y="4271"/>
                    <a:pt x="3689" y="4471"/>
                    <a:pt x="3824" y="4525"/>
                  </a:cubicBezTo>
                  <a:cubicBezTo>
                    <a:pt x="4556" y="4799"/>
                    <a:pt x="5302" y="5073"/>
                    <a:pt x="6049" y="5363"/>
                  </a:cubicBezTo>
                  <a:cubicBezTo>
                    <a:pt x="6414" y="5485"/>
                    <a:pt x="6765" y="5622"/>
                    <a:pt x="7130" y="5759"/>
                  </a:cubicBezTo>
                  <a:cubicBezTo>
                    <a:pt x="7435" y="5881"/>
                    <a:pt x="7755" y="5987"/>
                    <a:pt x="8029" y="6170"/>
                  </a:cubicBezTo>
                  <a:cubicBezTo>
                    <a:pt x="6734" y="6856"/>
                    <a:pt x="5348" y="7404"/>
                    <a:pt x="3931" y="7755"/>
                  </a:cubicBezTo>
                  <a:cubicBezTo>
                    <a:pt x="2697" y="8075"/>
                    <a:pt x="1432" y="8242"/>
                    <a:pt x="168" y="8288"/>
                  </a:cubicBezTo>
                  <a:cubicBezTo>
                    <a:pt x="5" y="8288"/>
                    <a:pt x="0" y="8532"/>
                    <a:pt x="154" y="8532"/>
                  </a:cubicBezTo>
                  <a:cubicBezTo>
                    <a:pt x="158" y="8532"/>
                    <a:pt x="163" y="8532"/>
                    <a:pt x="168" y="8532"/>
                  </a:cubicBezTo>
                  <a:cubicBezTo>
                    <a:pt x="2468" y="8471"/>
                    <a:pt x="4738" y="7938"/>
                    <a:pt x="6856" y="7023"/>
                  </a:cubicBezTo>
                  <a:cubicBezTo>
                    <a:pt x="7161" y="6886"/>
                    <a:pt x="7450" y="6749"/>
                    <a:pt x="7755" y="6597"/>
                  </a:cubicBezTo>
                  <a:lnTo>
                    <a:pt x="7755" y="6597"/>
                  </a:lnTo>
                  <a:cubicBezTo>
                    <a:pt x="6826" y="7861"/>
                    <a:pt x="5805" y="9065"/>
                    <a:pt x="4723" y="10193"/>
                  </a:cubicBezTo>
                  <a:cubicBezTo>
                    <a:pt x="4630" y="10286"/>
                    <a:pt x="4716" y="10416"/>
                    <a:pt x="4816" y="10416"/>
                  </a:cubicBezTo>
                  <a:cubicBezTo>
                    <a:pt x="4846" y="10416"/>
                    <a:pt x="4878" y="10404"/>
                    <a:pt x="4906" y="10375"/>
                  </a:cubicBezTo>
                  <a:cubicBezTo>
                    <a:pt x="6125" y="9111"/>
                    <a:pt x="7237" y="7755"/>
                    <a:pt x="8258" y="6338"/>
                  </a:cubicBezTo>
                  <a:cubicBezTo>
                    <a:pt x="9279" y="5774"/>
                    <a:pt x="10239" y="5134"/>
                    <a:pt x="11138" y="4418"/>
                  </a:cubicBezTo>
                  <a:lnTo>
                    <a:pt x="11138" y="4418"/>
                  </a:lnTo>
                  <a:cubicBezTo>
                    <a:pt x="10620" y="5972"/>
                    <a:pt x="10117" y="7542"/>
                    <a:pt x="9599" y="9111"/>
                  </a:cubicBezTo>
                  <a:cubicBezTo>
                    <a:pt x="9562" y="9202"/>
                    <a:pt x="9641" y="9267"/>
                    <a:pt x="9720" y="9267"/>
                  </a:cubicBezTo>
                  <a:cubicBezTo>
                    <a:pt x="9772" y="9267"/>
                    <a:pt x="9824" y="9239"/>
                    <a:pt x="9842" y="9172"/>
                  </a:cubicBezTo>
                  <a:cubicBezTo>
                    <a:pt x="10391" y="7481"/>
                    <a:pt x="10955" y="5789"/>
                    <a:pt x="11503" y="4098"/>
                  </a:cubicBezTo>
                  <a:cubicBezTo>
                    <a:pt x="11838" y="3809"/>
                    <a:pt x="12174" y="3504"/>
                    <a:pt x="12494" y="3184"/>
                  </a:cubicBezTo>
                  <a:cubicBezTo>
                    <a:pt x="13408" y="2285"/>
                    <a:pt x="14230" y="1280"/>
                    <a:pt x="14916" y="183"/>
                  </a:cubicBezTo>
                  <a:cubicBezTo>
                    <a:pt x="14979" y="88"/>
                    <a:pt x="14897" y="1"/>
                    <a:pt x="14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60"/>
            <p:cNvSpPr/>
            <p:nvPr/>
          </p:nvSpPr>
          <p:spPr>
            <a:xfrm>
              <a:off x="5048509" y="675220"/>
              <a:ext cx="452748" cy="183089"/>
            </a:xfrm>
            <a:custGeom>
              <a:avLst/>
              <a:gdLst/>
              <a:ahLst/>
              <a:cxnLst/>
              <a:rect l="l" t="t" r="r" b="b"/>
              <a:pathLst>
                <a:path w="6370" h="2576" extrusionOk="0">
                  <a:moveTo>
                    <a:pt x="2976" y="1"/>
                  </a:moveTo>
                  <a:cubicBezTo>
                    <a:pt x="2864" y="1"/>
                    <a:pt x="2750" y="8"/>
                    <a:pt x="2637" y="22"/>
                  </a:cubicBezTo>
                  <a:cubicBezTo>
                    <a:pt x="2195" y="83"/>
                    <a:pt x="1768" y="235"/>
                    <a:pt x="1357" y="388"/>
                  </a:cubicBezTo>
                  <a:cubicBezTo>
                    <a:pt x="930" y="571"/>
                    <a:pt x="504" y="753"/>
                    <a:pt x="77" y="967"/>
                  </a:cubicBezTo>
                  <a:cubicBezTo>
                    <a:pt x="1" y="1012"/>
                    <a:pt x="1" y="1134"/>
                    <a:pt x="77" y="1180"/>
                  </a:cubicBezTo>
                  <a:cubicBezTo>
                    <a:pt x="504" y="1424"/>
                    <a:pt x="915" y="1652"/>
                    <a:pt x="1357" y="1866"/>
                  </a:cubicBezTo>
                  <a:cubicBezTo>
                    <a:pt x="2088" y="2216"/>
                    <a:pt x="2880" y="2506"/>
                    <a:pt x="3703" y="2566"/>
                  </a:cubicBezTo>
                  <a:cubicBezTo>
                    <a:pt x="3799" y="2573"/>
                    <a:pt x="3893" y="2576"/>
                    <a:pt x="3988" y="2576"/>
                  </a:cubicBezTo>
                  <a:cubicBezTo>
                    <a:pt x="4345" y="2576"/>
                    <a:pt x="4698" y="2532"/>
                    <a:pt x="5059" y="2460"/>
                  </a:cubicBezTo>
                  <a:cubicBezTo>
                    <a:pt x="5471" y="2368"/>
                    <a:pt x="5989" y="2323"/>
                    <a:pt x="6324" y="2003"/>
                  </a:cubicBezTo>
                  <a:cubicBezTo>
                    <a:pt x="6354" y="1972"/>
                    <a:pt x="6370" y="1896"/>
                    <a:pt x="6339" y="1850"/>
                  </a:cubicBezTo>
                  <a:cubicBezTo>
                    <a:pt x="6309" y="1820"/>
                    <a:pt x="6278" y="1789"/>
                    <a:pt x="6263" y="1744"/>
                  </a:cubicBezTo>
                  <a:cubicBezTo>
                    <a:pt x="6263" y="1713"/>
                    <a:pt x="6263" y="1668"/>
                    <a:pt x="6217" y="1637"/>
                  </a:cubicBezTo>
                  <a:cubicBezTo>
                    <a:pt x="5821" y="1302"/>
                    <a:pt x="5410" y="951"/>
                    <a:pt x="4968" y="662"/>
                  </a:cubicBezTo>
                  <a:cubicBezTo>
                    <a:pt x="4375" y="280"/>
                    <a:pt x="3692" y="1"/>
                    <a:pt x="2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60"/>
            <p:cNvSpPr/>
            <p:nvPr/>
          </p:nvSpPr>
          <p:spPr>
            <a:xfrm>
              <a:off x="5395209" y="528025"/>
              <a:ext cx="281457" cy="307755"/>
            </a:xfrm>
            <a:custGeom>
              <a:avLst/>
              <a:gdLst/>
              <a:ahLst/>
              <a:cxnLst/>
              <a:rect l="l" t="t" r="r" b="b"/>
              <a:pathLst>
                <a:path w="3960" h="4330" extrusionOk="0">
                  <a:moveTo>
                    <a:pt x="130" y="0"/>
                  </a:moveTo>
                  <a:cubicBezTo>
                    <a:pt x="46" y="0"/>
                    <a:pt x="0" y="91"/>
                    <a:pt x="14" y="158"/>
                  </a:cubicBezTo>
                  <a:cubicBezTo>
                    <a:pt x="166" y="1103"/>
                    <a:pt x="364" y="2063"/>
                    <a:pt x="1034" y="2779"/>
                  </a:cubicBezTo>
                  <a:cubicBezTo>
                    <a:pt x="1720" y="3510"/>
                    <a:pt x="2680" y="3891"/>
                    <a:pt x="3594" y="4257"/>
                  </a:cubicBezTo>
                  <a:cubicBezTo>
                    <a:pt x="3607" y="4261"/>
                    <a:pt x="3620" y="4263"/>
                    <a:pt x="3631" y="4263"/>
                  </a:cubicBezTo>
                  <a:cubicBezTo>
                    <a:pt x="3658" y="4263"/>
                    <a:pt x="3679" y="4252"/>
                    <a:pt x="3701" y="4241"/>
                  </a:cubicBezTo>
                  <a:cubicBezTo>
                    <a:pt x="3715" y="4299"/>
                    <a:pt x="3774" y="4329"/>
                    <a:pt x="3831" y="4329"/>
                  </a:cubicBezTo>
                  <a:cubicBezTo>
                    <a:pt x="3896" y="4329"/>
                    <a:pt x="3960" y="4291"/>
                    <a:pt x="3960" y="4211"/>
                  </a:cubicBezTo>
                  <a:cubicBezTo>
                    <a:pt x="3960" y="3784"/>
                    <a:pt x="3884" y="3358"/>
                    <a:pt x="3731" y="2977"/>
                  </a:cubicBezTo>
                  <a:cubicBezTo>
                    <a:pt x="3152" y="1423"/>
                    <a:pt x="1674" y="509"/>
                    <a:pt x="166" y="6"/>
                  </a:cubicBezTo>
                  <a:cubicBezTo>
                    <a:pt x="153" y="2"/>
                    <a:pt x="141" y="0"/>
                    <a:pt x="1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60"/>
            <p:cNvSpPr/>
            <p:nvPr/>
          </p:nvSpPr>
          <p:spPr>
            <a:xfrm>
              <a:off x="5756763" y="612461"/>
              <a:ext cx="167879" cy="350115"/>
            </a:xfrm>
            <a:custGeom>
              <a:avLst/>
              <a:gdLst/>
              <a:ahLst/>
              <a:cxnLst/>
              <a:rect l="l" t="t" r="r" b="b"/>
              <a:pathLst>
                <a:path w="2362" h="4926" extrusionOk="0">
                  <a:moveTo>
                    <a:pt x="307" y="1"/>
                  </a:moveTo>
                  <a:cubicBezTo>
                    <a:pt x="255" y="1"/>
                    <a:pt x="202" y="32"/>
                    <a:pt x="183" y="98"/>
                  </a:cubicBezTo>
                  <a:cubicBezTo>
                    <a:pt x="15" y="890"/>
                    <a:pt x="0" y="1713"/>
                    <a:pt x="213" y="2490"/>
                  </a:cubicBezTo>
                  <a:cubicBezTo>
                    <a:pt x="427" y="3251"/>
                    <a:pt x="869" y="3952"/>
                    <a:pt x="1493" y="4425"/>
                  </a:cubicBezTo>
                  <a:cubicBezTo>
                    <a:pt x="1585" y="4592"/>
                    <a:pt x="1707" y="4745"/>
                    <a:pt x="1844" y="4882"/>
                  </a:cubicBezTo>
                  <a:cubicBezTo>
                    <a:pt x="1865" y="4910"/>
                    <a:pt x="1904" y="4926"/>
                    <a:pt x="1942" y="4926"/>
                  </a:cubicBezTo>
                  <a:cubicBezTo>
                    <a:pt x="1984" y="4926"/>
                    <a:pt x="2026" y="4907"/>
                    <a:pt x="2042" y="4866"/>
                  </a:cubicBezTo>
                  <a:cubicBezTo>
                    <a:pt x="2179" y="4516"/>
                    <a:pt x="2255" y="4150"/>
                    <a:pt x="2286" y="3785"/>
                  </a:cubicBezTo>
                  <a:cubicBezTo>
                    <a:pt x="2362" y="2292"/>
                    <a:pt x="1509" y="966"/>
                    <a:pt x="396" y="37"/>
                  </a:cubicBezTo>
                  <a:cubicBezTo>
                    <a:pt x="373" y="13"/>
                    <a:pt x="340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60"/>
            <p:cNvSpPr/>
            <p:nvPr/>
          </p:nvSpPr>
          <p:spPr>
            <a:xfrm>
              <a:off x="5293288" y="895976"/>
              <a:ext cx="353101" cy="186927"/>
            </a:xfrm>
            <a:custGeom>
              <a:avLst/>
              <a:gdLst/>
              <a:ahLst/>
              <a:cxnLst/>
              <a:rect l="l" t="t" r="r" b="b"/>
              <a:pathLst>
                <a:path w="4968" h="2630" extrusionOk="0">
                  <a:moveTo>
                    <a:pt x="3406" y="0"/>
                  </a:moveTo>
                  <a:cubicBezTo>
                    <a:pt x="2818" y="0"/>
                    <a:pt x="2229" y="142"/>
                    <a:pt x="1722" y="436"/>
                  </a:cubicBezTo>
                  <a:cubicBezTo>
                    <a:pt x="991" y="893"/>
                    <a:pt x="503" y="1639"/>
                    <a:pt x="61" y="2340"/>
                  </a:cubicBezTo>
                  <a:cubicBezTo>
                    <a:pt x="0" y="2431"/>
                    <a:pt x="76" y="2523"/>
                    <a:pt x="168" y="2538"/>
                  </a:cubicBezTo>
                  <a:cubicBezTo>
                    <a:pt x="625" y="2584"/>
                    <a:pt x="1067" y="2630"/>
                    <a:pt x="1524" y="2630"/>
                  </a:cubicBezTo>
                  <a:cubicBezTo>
                    <a:pt x="2286" y="2630"/>
                    <a:pt x="3078" y="2477"/>
                    <a:pt x="3748" y="2096"/>
                  </a:cubicBezTo>
                  <a:cubicBezTo>
                    <a:pt x="4327" y="1776"/>
                    <a:pt x="4967" y="1182"/>
                    <a:pt x="4891" y="451"/>
                  </a:cubicBezTo>
                  <a:cubicBezTo>
                    <a:pt x="4891" y="436"/>
                    <a:pt x="4891" y="420"/>
                    <a:pt x="4891" y="405"/>
                  </a:cubicBezTo>
                  <a:cubicBezTo>
                    <a:pt x="4906" y="344"/>
                    <a:pt x="4891" y="253"/>
                    <a:pt x="4815" y="222"/>
                  </a:cubicBezTo>
                  <a:cubicBezTo>
                    <a:pt x="4434" y="100"/>
                    <a:pt x="4053" y="24"/>
                    <a:pt x="3657" y="9"/>
                  </a:cubicBezTo>
                  <a:cubicBezTo>
                    <a:pt x="3573" y="3"/>
                    <a:pt x="3490" y="0"/>
                    <a:pt x="34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60"/>
            <p:cNvSpPr/>
            <p:nvPr/>
          </p:nvSpPr>
          <p:spPr>
            <a:xfrm>
              <a:off x="5533661" y="1003796"/>
              <a:ext cx="342297" cy="157076"/>
            </a:xfrm>
            <a:custGeom>
              <a:avLst/>
              <a:gdLst/>
              <a:ahLst/>
              <a:cxnLst/>
              <a:rect l="l" t="t" r="r" b="b"/>
              <a:pathLst>
                <a:path w="4816" h="2210" extrusionOk="0">
                  <a:moveTo>
                    <a:pt x="2769" y="1"/>
                  </a:moveTo>
                  <a:cubicBezTo>
                    <a:pt x="2645" y="1"/>
                    <a:pt x="2519" y="10"/>
                    <a:pt x="2393" y="31"/>
                  </a:cubicBezTo>
                  <a:cubicBezTo>
                    <a:pt x="1478" y="198"/>
                    <a:pt x="747" y="838"/>
                    <a:pt x="77" y="1432"/>
                  </a:cubicBezTo>
                  <a:cubicBezTo>
                    <a:pt x="1" y="1493"/>
                    <a:pt x="31" y="1600"/>
                    <a:pt x="107" y="1631"/>
                  </a:cubicBezTo>
                  <a:cubicBezTo>
                    <a:pt x="488" y="1859"/>
                    <a:pt x="915" y="1981"/>
                    <a:pt x="1357" y="2057"/>
                  </a:cubicBezTo>
                  <a:cubicBezTo>
                    <a:pt x="1722" y="2118"/>
                    <a:pt x="2118" y="2194"/>
                    <a:pt x="2499" y="2210"/>
                  </a:cubicBezTo>
                  <a:cubicBezTo>
                    <a:pt x="2850" y="2210"/>
                    <a:pt x="3185" y="2133"/>
                    <a:pt x="3505" y="1981"/>
                  </a:cubicBezTo>
                  <a:cubicBezTo>
                    <a:pt x="3840" y="1829"/>
                    <a:pt x="4130" y="1615"/>
                    <a:pt x="4419" y="1387"/>
                  </a:cubicBezTo>
                  <a:cubicBezTo>
                    <a:pt x="4541" y="1295"/>
                    <a:pt x="4693" y="1204"/>
                    <a:pt x="4769" y="1067"/>
                  </a:cubicBezTo>
                  <a:cubicBezTo>
                    <a:pt x="4815" y="975"/>
                    <a:pt x="4815" y="884"/>
                    <a:pt x="4769" y="823"/>
                  </a:cubicBezTo>
                  <a:cubicBezTo>
                    <a:pt x="4769" y="793"/>
                    <a:pt x="4739" y="762"/>
                    <a:pt x="4708" y="732"/>
                  </a:cubicBezTo>
                  <a:cubicBezTo>
                    <a:pt x="4138" y="316"/>
                    <a:pt x="3479" y="1"/>
                    <a:pt x="27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60"/>
            <p:cNvSpPr/>
            <p:nvPr/>
          </p:nvSpPr>
          <p:spPr>
            <a:xfrm>
              <a:off x="5108140" y="597607"/>
              <a:ext cx="1064632" cy="739749"/>
            </a:xfrm>
            <a:custGeom>
              <a:avLst/>
              <a:gdLst/>
              <a:ahLst/>
              <a:cxnLst/>
              <a:rect l="l" t="t" r="r" b="b"/>
              <a:pathLst>
                <a:path w="14979" h="10408" extrusionOk="0">
                  <a:moveTo>
                    <a:pt x="4816" y="0"/>
                  </a:moveTo>
                  <a:cubicBezTo>
                    <a:pt x="4719" y="0"/>
                    <a:pt x="4624" y="131"/>
                    <a:pt x="4708" y="215"/>
                  </a:cubicBezTo>
                  <a:cubicBezTo>
                    <a:pt x="5805" y="1343"/>
                    <a:pt x="6826" y="2546"/>
                    <a:pt x="7755" y="3811"/>
                  </a:cubicBezTo>
                  <a:cubicBezTo>
                    <a:pt x="7450" y="3658"/>
                    <a:pt x="7146" y="3521"/>
                    <a:pt x="6841" y="3384"/>
                  </a:cubicBezTo>
                  <a:cubicBezTo>
                    <a:pt x="4738" y="2470"/>
                    <a:pt x="2468" y="1937"/>
                    <a:pt x="167" y="1876"/>
                  </a:cubicBezTo>
                  <a:cubicBezTo>
                    <a:pt x="163" y="1875"/>
                    <a:pt x="158" y="1875"/>
                    <a:pt x="154" y="1875"/>
                  </a:cubicBezTo>
                  <a:cubicBezTo>
                    <a:pt x="0" y="1875"/>
                    <a:pt x="5" y="2120"/>
                    <a:pt x="167" y="2120"/>
                  </a:cubicBezTo>
                  <a:cubicBezTo>
                    <a:pt x="1432" y="2165"/>
                    <a:pt x="2697" y="2348"/>
                    <a:pt x="3916" y="2653"/>
                  </a:cubicBezTo>
                  <a:cubicBezTo>
                    <a:pt x="5348" y="3019"/>
                    <a:pt x="6719" y="3552"/>
                    <a:pt x="8014" y="4237"/>
                  </a:cubicBezTo>
                  <a:cubicBezTo>
                    <a:pt x="7755" y="4420"/>
                    <a:pt x="7435" y="4542"/>
                    <a:pt x="7130" y="4649"/>
                  </a:cubicBezTo>
                  <a:cubicBezTo>
                    <a:pt x="6765" y="4786"/>
                    <a:pt x="6399" y="4923"/>
                    <a:pt x="6033" y="5060"/>
                  </a:cubicBezTo>
                  <a:cubicBezTo>
                    <a:pt x="5302" y="5334"/>
                    <a:pt x="4555" y="5609"/>
                    <a:pt x="3824" y="5883"/>
                  </a:cubicBezTo>
                  <a:cubicBezTo>
                    <a:pt x="3671" y="5939"/>
                    <a:pt x="3722" y="6148"/>
                    <a:pt x="3848" y="6148"/>
                  </a:cubicBezTo>
                  <a:cubicBezTo>
                    <a:pt x="3860" y="6148"/>
                    <a:pt x="3872" y="6146"/>
                    <a:pt x="3885" y="6142"/>
                  </a:cubicBezTo>
                  <a:cubicBezTo>
                    <a:pt x="4647" y="5852"/>
                    <a:pt x="5424" y="5563"/>
                    <a:pt x="6201" y="5273"/>
                  </a:cubicBezTo>
                  <a:cubicBezTo>
                    <a:pt x="6582" y="5121"/>
                    <a:pt x="6963" y="4984"/>
                    <a:pt x="7344" y="4847"/>
                  </a:cubicBezTo>
                  <a:cubicBezTo>
                    <a:pt x="7679" y="4725"/>
                    <a:pt x="7983" y="4588"/>
                    <a:pt x="8273" y="4375"/>
                  </a:cubicBezTo>
                  <a:cubicBezTo>
                    <a:pt x="8867" y="4710"/>
                    <a:pt x="9461" y="5091"/>
                    <a:pt x="10040" y="5487"/>
                  </a:cubicBezTo>
                  <a:cubicBezTo>
                    <a:pt x="10467" y="5791"/>
                    <a:pt x="10878" y="6111"/>
                    <a:pt x="11274" y="6447"/>
                  </a:cubicBezTo>
                  <a:cubicBezTo>
                    <a:pt x="11274" y="6462"/>
                    <a:pt x="11274" y="6462"/>
                    <a:pt x="11274" y="6462"/>
                  </a:cubicBezTo>
                  <a:cubicBezTo>
                    <a:pt x="11055" y="6447"/>
                    <a:pt x="10834" y="6440"/>
                    <a:pt x="10614" y="6440"/>
                  </a:cubicBezTo>
                  <a:cubicBezTo>
                    <a:pt x="9445" y="6440"/>
                    <a:pt x="8276" y="6643"/>
                    <a:pt x="7161" y="7041"/>
                  </a:cubicBezTo>
                  <a:cubicBezTo>
                    <a:pt x="7021" y="7083"/>
                    <a:pt x="7061" y="7290"/>
                    <a:pt x="7197" y="7290"/>
                  </a:cubicBezTo>
                  <a:cubicBezTo>
                    <a:pt x="7209" y="7290"/>
                    <a:pt x="7223" y="7288"/>
                    <a:pt x="7237" y="7285"/>
                  </a:cubicBezTo>
                  <a:cubicBezTo>
                    <a:pt x="8341" y="6896"/>
                    <a:pt x="9497" y="6693"/>
                    <a:pt x="10661" y="6693"/>
                  </a:cubicBezTo>
                  <a:cubicBezTo>
                    <a:pt x="10911" y="6693"/>
                    <a:pt x="11161" y="6702"/>
                    <a:pt x="11412" y="6721"/>
                  </a:cubicBezTo>
                  <a:cubicBezTo>
                    <a:pt x="11424" y="6734"/>
                    <a:pt x="11440" y="6738"/>
                    <a:pt x="11457" y="6738"/>
                  </a:cubicBezTo>
                  <a:cubicBezTo>
                    <a:pt x="11481" y="6738"/>
                    <a:pt x="11507" y="6730"/>
                    <a:pt x="11533" y="6721"/>
                  </a:cubicBezTo>
                  <a:cubicBezTo>
                    <a:pt x="11549" y="6721"/>
                    <a:pt x="11564" y="6721"/>
                    <a:pt x="11564" y="6706"/>
                  </a:cubicBezTo>
                  <a:cubicBezTo>
                    <a:pt x="12768" y="7772"/>
                    <a:pt x="13834" y="8991"/>
                    <a:pt x="14703" y="10347"/>
                  </a:cubicBezTo>
                  <a:cubicBezTo>
                    <a:pt x="14726" y="10390"/>
                    <a:pt x="14764" y="10407"/>
                    <a:pt x="14803" y="10407"/>
                  </a:cubicBezTo>
                  <a:cubicBezTo>
                    <a:pt x="14890" y="10407"/>
                    <a:pt x="14979" y="10320"/>
                    <a:pt x="14916" y="10225"/>
                  </a:cubicBezTo>
                  <a:cubicBezTo>
                    <a:pt x="14230" y="9143"/>
                    <a:pt x="13407" y="8123"/>
                    <a:pt x="12493" y="7224"/>
                  </a:cubicBezTo>
                  <a:cubicBezTo>
                    <a:pt x="12173" y="6904"/>
                    <a:pt x="11838" y="6599"/>
                    <a:pt x="11503" y="6309"/>
                  </a:cubicBezTo>
                  <a:cubicBezTo>
                    <a:pt x="10939" y="4618"/>
                    <a:pt x="10391" y="2927"/>
                    <a:pt x="9842" y="1236"/>
                  </a:cubicBezTo>
                  <a:cubicBezTo>
                    <a:pt x="9818" y="1174"/>
                    <a:pt x="9763" y="1148"/>
                    <a:pt x="9710" y="1148"/>
                  </a:cubicBezTo>
                  <a:cubicBezTo>
                    <a:pt x="9632" y="1148"/>
                    <a:pt x="9556" y="1206"/>
                    <a:pt x="9583" y="1297"/>
                  </a:cubicBezTo>
                  <a:cubicBezTo>
                    <a:pt x="10101" y="2866"/>
                    <a:pt x="10619" y="4435"/>
                    <a:pt x="11137" y="6005"/>
                  </a:cubicBezTo>
                  <a:cubicBezTo>
                    <a:pt x="10238" y="5273"/>
                    <a:pt x="9263" y="4634"/>
                    <a:pt x="8258" y="4085"/>
                  </a:cubicBezTo>
                  <a:cubicBezTo>
                    <a:pt x="7237" y="2653"/>
                    <a:pt x="6109" y="1297"/>
                    <a:pt x="4891" y="32"/>
                  </a:cubicBezTo>
                  <a:cubicBezTo>
                    <a:pt x="4868" y="10"/>
                    <a:pt x="4842" y="0"/>
                    <a:pt x="4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60"/>
            <p:cNvSpPr/>
            <p:nvPr/>
          </p:nvSpPr>
          <p:spPr>
            <a:xfrm>
              <a:off x="7207813" y="4019262"/>
              <a:ext cx="457012" cy="175413"/>
            </a:xfrm>
            <a:custGeom>
              <a:avLst/>
              <a:gdLst/>
              <a:ahLst/>
              <a:cxnLst/>
              <a:rect l="l" t="t" r="r" b="b"/>
              <a:pathLst>
                <a:path w="6430" h="2468" extrusionOk="0">
                  <a:moveTo>
                    <a:pt x="2954" y="1"/>
                  </a:moveTo>
                  <a:cubicBezTo>
                    <a:pt x="2808" y="1"/>
                    <a:pt x="2661" y="7"/>
                    <a:pt x="2514" y="20"/>
                  </a:cubicBezTo>
                  <a:cubicBezTo>
                    <a:pt x="2072" y="66"/>
                    <a:pt x="1631" y="203"/>
                    <a:pt x="1204" y="356"/>
                  </a:cubicBezTo>
                  <a:cubicBezTo>
                    <a:pt x="793" y="523"/>
                    <a:pt x="305" y="660"/>
                    <a:pt x="31" y="1026"/>
                  </a:cubicBezTo>
                  <a:cubicBezTo>
                    <a:pt x="0" y="1072"/>
                    <a:pt x="0" y="1148"/>
                    <a:pt x="46" y="1178"/>
                  </a:cubicBezTo>
                  <a:lnTo>
                    <a:pt x="137" y="1270"/>
                  </a:lnTo>
                  <a:cubicBezTo>
                    <a:pt x="137" y="1300"/>
                    <a:pt x="153" y="1346"/>
                    <a:pt x="198" y="1361"/>
                  </a:cubicBezTo>
                  <a:cubicBezTo>
                    <a:pt x="655" y="1635"/>
                    <a:pt x="1097" y="1910"/>
                    <a:pt x="1585" y="2123"/>
                  </a:cubicBezTo>
                  <a:cubicBezTo>
                    <a:pt x="2079" y="2331"/>
                    <a:pt x="2612" y="2468"/>
                    <a:pt x="3145" y="2468"/>
                  </a:cubicBezTo>
                  <a:cubicBezTo>
                    <a:pt x="3434" y="2468"/>
                    <a:pt x="3724" y="2427"/>
                    <a:pt x="4007" y="2336"/>
                  </a:cubicBezTo>
                  <a:cubicBezTo>
                    <a:pt x="4434" y="2214"/>
                    <a:pt x="4815" y="1986"/>
                    <a:pt x="5196" y="1757"/>
                  </a:cubicBezTo>
                  <a:cubicBezTo>
                    <a:pt x="5592" y="1514"/>
                    <a:pt x="5988" y="1255"/>
                    <a:pt x="6354" y="980"/>
                  </a:cubicBezTo>
                  <a:cubicBezTo>
                    <a:pt x="6430" y="919"/>
                    <a:pt x="6399" y="798"/>
                    <a:pt x="6323" y="767"/>
                  </a:cubicBezTo>
                  <a:cubicBezTo>
                    <a:pt x="5866" y="599"/>
                    <a:pt x="5409" y="447"/>
                    <a:pt x="4952" y="310"/>
                  </a:cubicBezTo>
                  <a:cubicBezTo>
                    <a:pt x="4301" y="135"/>
                    <a:pt x="3629" y="1"/>
                    <a:pt x="29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60"/>
            <p:cNvSpPr/>
            <p:nvPr/>
          </p:nvSpPr>
          <p:spPr>
            <a:xfrm>
              <a:off x="7031691" y="4103769"/>
              <a:ext cx="328722" cy="258215"/>
            </a:xfrm>
            <a:custGeom>
              <a:avLst/>
              <a:gdLst/>
              <a:ahLst/>
              <a:cxnLst/>
              <a:rect l="l" t="t" r="r" b="b"/>
              <a:pathLst>
                <a:path w="4625" h="3633" extrusionOk="0">
                  <a:moveTo>
                    <a:pt x="155" y="1"/>
                  </a:moveTo>
                  <a:cubicBezTo>
                    <a:pt x="82" y="1"/>
                    <a:pt x="0" y="61"/>
                    <a:pt x="10" y="157"/>
                  </a:cubicBezTo>
                  <a:cubicBezTo>
                    <a:pt x="71" y="568"/>
                    <a:pt x="223" y="965"/>
                    <a:pt x="437" y="1330"/>
                  </a:cubicBezTo>
                  <a:cubicBezTo>
                    <a:pt x="1290" y="2747"/>
                    <a:pt x="2890" y="3387"/>
                    <a:pt x="4474" y="3631"/>
                  </a:cubicBezTo>
                  <a:cubicBezTo>
                    <a:pt x="4480" y="3632"/>
                    <a:pt x="4486" y="3632"/>
                    <a:pt x="4492" y="3632"/>
                  </a:cubicBezTo>
                  <a:cubicBezTo>
                    <a:pt x="4586" y="3632"/>
                    <a:pt x="4625" y="3520"/>
                    <a:pt x="4596" y="3448"/>
                  </a:cubicBezTo>
                  <a:cubicBezTo>
                    <a:pt x="4276" y="2549"/>
                    <a:pt x="3926" y="1650"/>
                    <a:pt x="3133" y="1056"/>
                  </a:cubicBezTo>
                  <a:cubicBezTo>
                    <a:pt x="2341" y="446"/>
                    <a:pt x="1320" y="233"/>
                    <a:pt x="361" y="35"/>
                  </a:cubicBezTo>
                  <a:cubicBezTo>
                    <a:pt x="352" y="32"/>
                    <a:pt x="343" y="31"/>
                    <a:pt x="335" y="31"/>
                  </a:cubicBezTo>
                  <a:cubicBezTo>
                    <a:pt x="298" y="31"/>
                    <a:pt x="266" y="53"/>
                    <a:pt x="254" y="66"/>
                  </a:cubicBezTo>
                  <a:cubicBezTo>
                    <a:pt x="237" y="21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60"/>
            <p:cNvSpPr/>
            <p:nvPr/>
          </p:nvSpPr>
          <p:spPr>
            <a:xfrm>
              <a:off x="6781155" y="4018053"/>
              <a:ext cx="197162" cy="324671"/>
            </a:xfrm>
            <a:custGeom>
              <a:avLst/>
              <a:gdLst/>
              <a:ahLst/>
              <a:cxnLst/>
              <a:rect l="l" t="t" r="r" b="b"/>
              <a:pathLst>
                <a:path w="2774" h="4568" extrusionOk="0">
                  <a:moveTo>
                    <a:pt x="218" y="1"/>
                  </a:moveTo>
                  <a:cubicBezTo>
                    <a:pt x="162" y="1"/>
                    <a:pt x="102" y="31"/>
                    <a:pt x="92" y="83"/>
                  </a:cubicBezTo>
                  <a:cubicBezTo>
                    <a:pt x="16" y="449"/>
                    <a:pt x="0" y="815"/>
                    <a:pt x="46" y="1180"/>
                  </a:cubicBezTo>
                  <a:cubicBezTo>
                    <a:pt x="214" y="2673"/>
                    <a:pt x="1295" y="3831"/>
                    <a:pt x="2545" y="4547"/>
                  </a:cubicBezTo>
                  <a:cubicBezTo>
                    <a:pt x="2568" y="4561"/>
                    <a:pt x="2593" y="4568"/>
                    <a:pt x="2618" y="4568"/>
                  </a:cubicBezTo>
                  <a:cubicBezTo>
                    <a:pt x="2677" y="4568"/>
                    <a:pt x="2732" y="4531"/>
                    <a:pt x="2743" y="4456"/>
                  </a:cubicBezTo>
                  <a:cubicBezTo>
                    <a:pt x="2773" y="3648"/>
                    <a:pt x="2651" y="2826"/>
                    <a:pt x="2301" y="2094"/>
                  </a:cubicBezTo>
                  <a:cubicBezTo>
                    <a:pt x="1966" y="1378"/>
                    <a:pt x="1417" y="784"/>
                    <a:pt x="716" y="418"/>
                  </a:cubicBezTo>
                  <a:cubicBezTo>
                    <a:pt x="595" y="266"/>
                    <a:pt x="442" y="129"/>
                    <a:pt x="290" y="22"/>
                  </a:cubicBezTo>
                  <a:cubicBezTo>
                    <a:pt x="270" y="8"/>
                    <a:pt x="245" y="1"/>
                    <a:pt x="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60"/>
            <p:cNvSpPr/>
            <p:nvPr/>
          </p:nvSpPr>
          <p:spPr>
            <a:xfrm>
              <a:off x="7036737" y="3804120"/>
              <a:ext cx="331423" cy="222323"/>
            </a:xfrm>
            <a:custGeom>
              <a:avLst/>
              <a:gdLst/>
              <a:ahLst/>
              <a:cxnLst/>
              <a:rect l="l" t="t" r="r" b="b"/>
              <a:pathLst>
                <a:path w="4663" h="3128" extrusionOk="0">
                  <a:moveTo>
                    <a:pt x="4479" y="0"/>
                  </a:moveTo>
                  <a:cubicBezTo>
                    <a:pt x="4022" y="31"/>
                    <a:pt x="3581" y="61"/>
                    <a:pt x="3123" y="153"/>
                  </a:cubicBezTo>
                  <a:cubicBezTo>
                    <a:pt x="2377" y="290"/>
                    <a:pt x="1630" y="549"/>
                    <a:pt x="1036" y="1052"/>
                  </a:cubicBezTo>
                  <a:cubicBezTo>
                    <a:pt x="518" y="1478"/>
                    <a:pt x="0" y="2164"/>
                    <a:pt x="183" y="2880"/>
                  </a:cubicBezTo>
                  <a:cubicBezTo>
                    <a:pt x="183" y="2895"/>
                    <a:pt x="198" y="2910"/>
                    <a:pt x="198" y="2910"/>
                  </a:cubicBezTo>
                  <a:cubicBezTo>
                    <a:pt x="183" y="2987"/>
                    <a:pt x="213" y="3078"/>
                    <a:pt x="305" y="3093"/>
                  </a:cubicBezTo>
                  <a:cubicBezTo>
                    <a:pt x="503" y="3116"/>
                    <a:pt x="701" y="3127"/>
                    <a:pt x="897" y="3127"/>
                  </a:cubicBezTo>
                  <a:cubicBezTo>
                    <a:pt x="1093" y="3127"/>
                    <a:pt x="1288" y="3116"/>
                    <a:pt x="1478" y="3093"/>
                  </a:cubicBezTo>
                  <a:cubicBezTo>
                    <a:pt x="2148" y="3017"/>
                    <a:pt x="2803" y="2788"/>
                    <a:pt x="3306" y="2331"/>
                  </a:cubicBezTo>
                  <a:cubicBezTo>
                    <a:pt x="3961" y="1768"/>
                    <a:pt x="4297" y="960"/>
                    <a:pt x="4617" y="168"/>
                  </a:cubicBezTo>
                  <a:cubicBezTo>
                    <a:pt x="4662" y="76"/>
                    <a:pt x="4571" y="0"/>
                    <a:pt x="4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60"/>
            <p:cNvSpPr/>
            <p:nvPr/>
          </p:nvSpPr>
          <p:spPr>
            <a:xfrm>
              <a:off x="6794161" y="3787844"/>
              <a:ext cx="330357" cy="163472"/>
            </a:xfrm>
            <a:custGeom>
              <a:avLst/>
              <a:gdLst/>
              <a:ahLst/>
              <a:cxnLst/>
              <a:rect l="l" t="t" r="r" b="b"/>
              <a:pathLst>
                <a:path w="4648" h="2300" extrusionOk="0">
                  <a:moveTo>
                    <a:pt x="3215" y="1"/>
                  </a:moveTo>
                  <a:cubicBezTo>
                    <a:pt x="2834" y="1"/>
                    <a:pt x="2438" y="1"/>
                    <a:pt x="2072" y="46"/>
                  </a:cubicBezTo>
                  <a:cubicBezTo>
                    <a:pt x="1722" y="92"/>
                    <a:pt x="1387" y="245"/>
                    <a:pt x="1097" y="443"/>
                  </a:cubicBezTo>
                  <a:cubicBezTo>
                    <a:pt x="808" y="656"/>
                    <a:pt x="549" y="915"/>
                    <a:pt x="320" y="1189"/>
                  </a:cubicBezTo>
                  <a:cubicBezTo>
                    <a:pt x="214" y="1296"/>
                    <a:pt x="76" y="1418"/>
                    <a:pt x="31" y="1570"/>
                  </a:cubicBezTo>
                  <a:cubicBezTo>
                    <a:pt x="0" y="1661"/>
                    <a:pt x="15" y="1738"/>
                    <a:pt x="76" y="1799"/>
                  </a:cubicBezTo>
                  <a:cubicBezTo>
                    <a:pt x="76" y="1829"/>
                    <a:pt x="107" y="1860"/>
                    <a:pt x="137" y="1875"/>
                  </a:cubicBezTo>
                  <a:cubicBezTo>
                    <a:pt x="642" y="2122"/>
                    <a:pt x="1188" y="2299"/>
                    <a:pt x="1742" y="2299"/>
                  </a:cubicBezTo>
                  <a:cubicBezTo>
                    <a:pt x="2009" y="2299"/>
                    <a:pt x="2278" y="2258"/>
                    <a:pt x="2545" y="2164"/>
                  </a:cubicBezTo>
                  <a:cubicBezTo>
                    <a:pt x="3413" y="1844"/>
                    <a:pt x="4023" y="1098"/>
                    <a:pt x="4586" y="397"/>
                  </a:cubicBezTo>
                  <a:cubicBezTo>
                    <a:pt x="4647" y="321"/>
                    <a:pt x="4601" y="229"/>
                    <a:pt x="4525" y="199"/>
                  </a:cubicBezTo>
                  <a:cubicBezTo>
                    <a:pt x="4099" y="46"/>
                    <a:pt x="3657" y="1"/>
                    <a:pt x="3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60"/>
            <p:cNvSpPr/>
            <p:nvPr/>
          </p:nvSpPr>
          <p:spPr>
            <a:xfrm>
              <a:off x="6456061" y="3694808"/>
              <a:ext cx="1151913" cy="606909"/>
            </a:xfrm>
            <a:custGeom>
              <a:avLst/>
              <a:gdLst/>
              <a:ahLst/>
              <a:cxnLst/>
              <a:rect l="l" t="t" r="r" b="b"/>
              <a:pathLst>
                <a:path w="16207" h="8539" extrusionOk="0">
                  <a:moveTo>
                    <a:pt x="183" y="0"/>
                  </a:moveTo>
                  <a:cubicBezTo>
                    <a:pt x="89" y="0"/>
                    <a:pt x="1" y="107"/>
                    <a:pt x="80" y="198"/>
                  </a:cubicBezTo>
                  <a:cubicBezTo>
                    <a:pt x="963" y="1157"/>
                    <a:pt x="1939" y="2011"/>
                    <a:pt x="2990" y="2742"/>
                  </a:cubicBezTo>
                  <a:cubicBezTo>
                    <a:pt x="3356" y="3001"/>
                    <a:pt x="3736" y="3245"/>
                    <a:pt x="4133" y="3473"/>
                  </a:cubicBezTo>
                  <a:cubicBezTo>
                    <a:pt x="4955" y="5043"/>
                    <a:pt x="5793" y="6612"/>
                    <a:pt x="6631" y="8181"/>
                  </a:cubicBezTo>
                  <a:cubicBezTo>
                    <a:pt x="6657" y="8233"/>
                    <a:pt x="6703" y="8255"/>
                    <a:pt x="6748" y="8255"/>
                  </a:cubicBezTo>
                  <a:cubicBezTo>
                    <a:pt x="6835" y="8255"/>
                    <a:pt x="6920" y="8175"/>
                    <a:pt x="6860" y="8075"/>
                  </a:cubicBezTo>
                  <a:cubicBezTo>
                    <a:pt x="6098" y="6627"/>
                    <a:pt x="5321" y="5164"/>
                    <a:pt x="4544" y="3717"/>
                  </a:cubicBezTo>
                  <a:lnTo>
                    <a:pt x="4544" y="3717"/>
                  </a:lnTo>
                  <a:cubicBezTo>
                    <a:pt x="5549" y="4281"/>
                    <a:pt x="6616" y="4738"/>
                    <a:pt x="7713" y="5104"/>
                  </a:cubicBezTo>
                  <a:cubicBezTo>
                    <a:pt x="8962" y="6338"/>
                    <a:pt x="10288" y="7480"/>
                    <a:pt x="11705" y="8516"/>
                  </a:cubicBezTo>
                  <a:cubicBezTo>
                    <a:pt x="11728" y="8532"/>
                    <a:pt x="11752" y="8539"/>
                    <a:pt x="11775" y="8539"/>
                  </a:cubicBezTo>
                  <a:cubicBezTo>
                    <a:pt x="11885" y="8539"/>
                    <a:pt x="11971" y="8379"/>
                    <a:pt x="11857" y="8303"/>
                  </a:cubicBezTo>
                  <a:cubicBezTo>
                    <a:pt x="10593" y="7374"/>
                    <a:pt x="9389" y="6368"/>
                    <a:pt x="8246" y="5286"/>
                  </a:cubicBezTo>
                  <a:lnTo>
                    <a:pt x="8246" y="5286"/>
                  </a:lnTo>
                  <a:cubicBezTo>
                    <a:pt x="8566" y="5378"/>
                    <a:pt x="8886" y="5469"/>
                    <a:pt x="9221" y="5545"/>
                  </a:cubicBezTo>
                  <a:cubicBezTo>
                    <a:pt x="10620" y="5890"/>
                    <a:pt x="12061" y="6066"/>
                    <a:pt x="13506" y="6066"/>
                  </a:cubicBezTo>
                  <a:cubicBezTo>
                    <a:pt x="14359" y="6066"/>
                    <a:pt x="15214" y="6005"/>
                    <a:pt x="16062" y="5881"/>
                  </a:cubicBezTo>
                  <a:cubicBezTo>
                    <a:pt x="16206" y="5866"/>
                    <a:pt x="16173" y="5634"/>
                    <a:pt x="16041" y="5634"/>
                  </a:cubicBezTo>
                  <a:cubicBezTo>
                    <a:pt x="16033" y="5634"/>
                    <a:pt x="16025" y="5635"/>
                    <a:pt x="16017" y="5637"/>
                  </a:cubicBezTo>
                  <a:cubicBezTo>
                    <a:pt x="15203" y="5754"/>
                    <a:pt x="14389" y="5815"/>
                    <a:pt x="13575" y="5815"/>
                  </a:cubicBezTo>
                  <a:cubicBezTo>
                    <a:pt x="13124" y="5815"/>
                    <a:pt x="12673" y="5797"/>
                    <a:pt x="12223" y="5759"/>
                  </a:cubicBezTo>
                  <a:cubicBezTo>
                    <a:pt x="10760" y="5652"/>
                    <a:pt x="9313" y="5363"/>
                    <a:pt x="7911" y="4905"/>
                  </a:cubicBezTo>
                  <a:cubicBezTo>
                    <a:pt x="8140" y="4677"/>
                    <a:pt x="8429" y="4509"/>
                    <a:pt x="8719" y="4342"/>
                  </a:cubicBezTo>
                  <a:cubicBezTo>
                    <a:pt x="9054" y="4159"/>
                    <a:pt x="9389" y="3961"/>
                    <a:pt x="9724" y="3763"/>
                  </a:cubicBezTo>
                  <a:cubicBezTo>
                    <a:pt x="10410" y="3351"/>
                    <a:pt x="11080" y="2955"/>
                    <a:pt x="11766" y="2559"/>
                  </a:cubicBezTo>
                  <a:cubicBezTo>
                    <a:pt x="11895" y="2495"/>
                    <a:pt x="11827" y="2310"/>
                    <a:pt x="11720" y="2310"/>
                  </a:cubicBezTo>
                  <a:cubicBezTo>
                    <a:pt x="11701" y="2310"/>
                    <a:pt x="11680" y="2316"/>
                    <a:pt x="11659" y="2331"/>
                  </a:cubicBezTo>
                  <a:cubicBezTo>
                    <a:pt x="10943" y="2742"/>
                    <a:pt x="10227" y="3169"/>
                    <a:pt x="9526" y="3580"/>
                  </a:cubicBezTo>
                  <a:cubicBezTo>
                    <a:pt x="9176" y="3793"/>
                    <a:pt x="8810" y="3991"/>
                    <a:pt x="8460" y="4205"/>
                  </a:cubicBezTo>
                  <a:cubicBezTo>
                    <a:pt x="8170" y="4372"/>
                    <a:pt x="7881" y="4570"/>
                    <a:pt x="7637" y="4814"/>
                  </a:cubicBezTo>
                  <a:cubicBezTo>
                    <a:pt x="6982" y="4585"/>
                    <a:pt x="6342" y="4326"/>
                    <a:pt x="5702" y="4037"/>
                  </a:cubicBezTo>
                  <a:cubicBezTo>
                    <a:pt x="5230" y="3808"/>
                    <a:pt x="4772" y="3565"/>
                    <a:pt x="4315" y="3290"/>
                  </a:cubicBezTo>
                  <a:cubicBezTo>
                    <a:pt x="4315" y="3290"/>
                    <a:pt x="4315" y="3290"/>
                    <a:pt x="4315" y="3275"/>
                  </a:cubicBezTo>
                  <a:cubicBezTo>
                    <a:pt x="5702" y="3123"/>
                    <a:pt x="7058" y="2696"/>
                    <a:pt x="8277" y="2011"/>
                  </a:cubicBezTo>
                  <a:cubicBezTo>
                    <a:pt x="8393" y="1946"/>
                    <a:pt x="8334" y="1762"/>
                    <a:pt x="8231" y="1762"/>
                  </a:cubicBezTo>
                  <a:cubicBezTo>
                    <a:pt x="8212" y="1762"/>
                    <a:pt x="8191" y="1768"/>
                    <a:pt x="8170" y="1782"/>
                  </a:cubicBezTo>
                  <a:cubicBezTo>
                    <a:pt x="6921" y="2468"/>
                    <a:pt x="5549" y="2910"/>
                    <a:pt x="4133" y="3047"/>
                  </a:cubicBezTo>
                  <a:cubicBezTo>
                    <a:pt x="4124" y="3042"/>
                    <a:pt x="4113" y="3040"/>
                    <a:pt x="4103" y="3040"/>
                  </a:cubicBezTo>
                  <a:cubicBezTo>
                    <a:pt x="4077" y="3040"/>
                    <a:pt x="4047" y="3051"/>
                    <a:pt x="4026" y="3062"/>
                  </a:cubicBezTo>
                  <a:cubicBezTo>
                    <a:pt x="4011" y="3077"/>
                    <a:pt x="3995" y="3077"/>
                    <a:pt x="3995" y="3092"/>
                  </a:cubicBezTo>
                  <a:cubicBezTo>
                    <a:pt x="2624" y="2254"/>
                    <a:pt x="1375" y="1218"/>
                    <a:pt x="278" y="45"/>
                  </a:cubicBezTo>
                  <a:cubicBezTo>
                    <a:pt x="250" y="14"/>
                    <a:pt x="216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60"/>
            <p:cNvSpPr/>
            <p:nvPr/>
          </p:nvSpPr>
          <p:spPr>
            <a:xfrm>
              <a:off x="5596491" y="4191546"/>
              <a:ext cx="1284396" cy="413159"/>
            </a:xfrm>
            <a:custGeom>
              <a:avLst/>
              <a:gdLst/>
              <a:ahLst/>
              <a:cxnLst/>
              <a:rect l="l" t="t" r="r" b="b"/>
              <a:pathLst>
                <a:path w="18071" h="5813" extrusionOk="0">
                  <a:moveTo>
                    <a:pt x="7806" y="0"/>
                  </a:moveTo>
                  <a:cubicBezTo>
                    <a:pt x="3493" y="0"/>
                    <a:pt x="145" y="1036"/>
                    <a:pt x="76" y="2472"/>
                  </a:cubicBezTo>
                  <a:cubicBezTo>
                    <a:pt x="0" y="4056"/>
                    <a:pt x="3946" y="5534"/>
                    <a:pt x="8898" y="5778"/>
                  </a:cubicBezTo>
                  <a:cubicBezTo>
                    <a:pt x="9361" y="5801"/>
                    <a:pt x="9816" y="5812"/>
                    <a:pt x="10261" y="5812"/>
                  </a:cubicBezTo>
                  <a:cubicBezTo>
                    <a:pt x="14565" y="5812"/>
                    <a:pt x="17925" y="4776"/>
                    <a:pt x="17994" y="3340"/>
                  </a:cubicBezTo>
                  <a:cubicBezTo>
                    <a:pt x="18070" y="1756"/>
                    <a:pt x="14124" y="278"/>
                    <a:pt x="9172" y="34"/>
                  </a:cubicBezTo>
                  <a:cubicBezTo>
                    <a:pt x="8708" y="11"/>
                    <a:pt x="8252" y="0"/>
                    <a:pt x="7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60"/>
            <p:cNvSpPr/>
            <p:nvPr/>
          </p:nvSpPr>
          <p:spPr>
            <a:xfrm>
              <a:off x="5761098" y="3314632"/>
              <a:ext cx="870669" cy="968326"/>
            </a:xfrm>
            <a:custGeom>
              <a:avLst/>
              <a:gdLst/>
              <a:ahLst/>
              <a:cxnLst/>
              <a:rect l="l" t="t" r="r" b="b"/>
              <a:pathLst>
                <a:path w="12250" h="13624" extrusionOk="0">
                  <a:moveTo>
                    <a:pt x="1158" y="1"/>
                  </a:moveTo>
                  <a:lnTo>
                    <a:pt x="0" y="12616"/>
                  </a:lnTo>
                  <a:cubicBezTo>
                    <a:pt x="866" y="13387"/>
                    <a:pt x="1724" y="13624"/>
                    <a:pt x="2452" y="13624"/>
                  </a:cubicBezTo>
                  <a:cubicBezTo>
                    <a:pt x="3608" y="13624"/>
                    <a:pt x="4434" y="13027"/>
                    <a:pt x="4434" y="13027"/>
                  </a:cubicBezTo>
                  <a:lnTo>
                    <a:pt x="5272" y="5699"/>
                  </a:lnTo>
                  <a:lnTo>
                    <a:pt x="6750" y="5699"/>
                  </a:lnTo>
                  <a:lnTo>
                    <a:pt x="7831" y="12631"/>
                  </a:lnTo>
                  <a:cubicBezTo>
                    <a:pt x="8736" y="13233"/>
                    <a:pt x="9565" y="13424"/>
                    <a:pt x="10254" y="13424"/>
                  </a:cubicBezTo>
                  <a:cubicBezTo>
                    <a:pt x="11469" y="13424"/>
                    <a:pt x="12250" y="12829"/>
                    <a:pt x="12250" y="12829"/>
                  </a:cubicBezTo>
                  <a:lnTo>
                    <a:pt x="10635" y="961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rgbClr val="009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60"/>
            <p:cNvSpPr/>
            <p:nvPr/>
          </p:nvSpPr>
          <p:spPr>
            <a:xfrm>
              <a:off x="5744822" y="3219321"/>
              <a:ext cx="869674" cy="451184"/>
            </a:xfrm>
            <a:custGeom>
              <a:avLst/>
              <a:gdLst/>
              <a:ahLst/>
              <a:cxnLst/>
              <a:rect l="l" t="t" r="r" b="b"/>
              <a:pathLst>
                <a:path w="12236" h="6348" extrusionOk="0">
                  <a:moveTo>
                    <a:pt x="8685" y="1"/>
                  </a:moveTo>
                  <a:lnTo>
                    <a:pt x="1448" y="1144"/>
                  </a:lnTo>
                  <a:cubicBezTo>
                    <a:pt x="1448" y="1144"/>
                    <a:pt x="1" y="3002"/>
                    <a:pt x="1037" y="5196"/>
                  </a:cubicBezTo>
                  <a:cubicBezTo>
                    <a:pt x="1037" y="5196"/>
                    <a:pt x="3562" y="6348"/>
                    <a:pt x="6839" y="6348"/>
                  </a:cubicBezTo>
                  <a:cubicBezTo>
                    <a:pt x="8255" y="6348"/>
                    <a:pt x="9812" y="6132"/>
                    <a:pt x="11367" y="5516"/>
                  </a:cubicBezTo>
                  <a:cubicBezTo>
                    <a:pt x="11367" y="5516"/>
                    <a:pt x="12235" y="4739"/>
                    <a:pt x="12144" y="3993"/>
                  </a:cubicBezTo>
                  <a:cubicBezTo>
                    <a:pt x="12052" y="3246"/>
                    <a:pt x="11199" y="1342"/>
                    <a:pt x="11199" y="1342"/>
                  </a:cubicBezTo>
                  <a:lnTo>
                    <a:pt x="8685" y="1"/>
                  </a:lnTo>
                  <a:close/>
                </a:path>
              </a:pathLst>
            </a:custGeom>
            <a:solidFill>
              <a:srgbClr val="FF4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60"/>
            <p:cNvSpPr/>
            <p:nvPr/>
          </p:nvSpPr>
          <p:spPr>
            <a:xfrm>
              <a:off x="6882933" y="1091501"/>
              <a:ext cx="587008" cy="768889"/>
            </a:xfrm>
            <a:custGeom>
              <a:avLst/>
              <a:gdLst/>
              <a:ahLst/>
              <a:cxnLst/>
              <a:rect l="l" t="t" r="r" b="b"/>
              <a:pathLst>
                <a:path w="8259" h="10818" extrusionOk="0">
                  <a:moveTo>
                    <a:pt x="7740" y="0"/>
                  </a:moveTo>
                  <a:lnTo>
                    <a:pt x="122" y="5577"/>
                  </a:lnTo>
                  <a:cubicBezTo>
                    <a:pt x="92" y="6293"/>
                    <a:pt x="92" y="7024"/>
                    <a:pt x="1" y="7725"/>
                  </a:cubicBezTo>
                  <a:cubicBezTo>
                    <a:pt x="640" y="7237"/>
                    <a:pt x="1341" y="6887"/>
                    <a:pt x="2057" y="6476"/>
                  </a:cubicBezTo>
                  <a:cubicBezTo>
                    <a:pt x="2225" y="6369"/>
                    <a:pt x="2438" y="6247"/>
                    <a:pt x="2591" y="6095"/>
                  </a:cubicBezTo>
                  <a:lnTo>
                    <a:pt x="2591" y="6095"/>
                  </a:lnTo>
                  <a:cubicBezTo>
                    <a:pt x="2514" y="7085"/>
                    <a:pt x="2454" y="8030"/>
                    <a:pt x="2210" y="9035"/>
                  </a:cubicBezTo>
                  <a:cubicBezTo>
                    <a:pt x="2210" y="9037"/>
                    <a:pt x="2210" y="9037"/>
                    <a:pt x="2212" y="9037"/>
                  </a:cubicBezTo>
                  <a:cubicBezTo>
                    <a:pt x="2223" y="9037"/>
                    <a:pt x="2287" y="8973"/>
                    <a:pt x="2301" y="8959"/>
                  </a:cubicBezTo>
                  <a:cubicBezTo>
                    <a:pt x="3124" y="8289"/>
                    <a:pt x="3992" y="7725"/>
                    <a:pt x="4967" y="7344"/>
                  </a:cubicBezTo>
                  <a:cubicBezTo>
                    <a:pt x="4967" y="7679"/>
                    <a:pt x="4983" y="7984"/>
                    <a:pt x="5044" y="8289"/>
                  </a:cubicBezTo>
                  <a:cubicBezTo>
                    <a:pt x="5150" y="9142"/>
                    <a:pt x="5044" y="9980"/>
                    <a:pt x="4967" y="10818"/>
                  </a:cubicBezTo>
                  <a:cubicBezTo>
                    <a:pt x="5653" y="10391"/>
                    <a:pt x="6217" y="9797"/>
                    <a:pt x="6857" y="9294"/>
                  </a:cubicBezTo>
                  <a:cubicBezTo>
                    <a:pt x="6933" y="9690"/>
                    <a:pt x="7009" y="10087"/>
                    <a:pt x="7085" y="10483"/>
                  </a:cubicBezTo>
                  <a:lnTo>
                    <a:pt x="8258" y="1341"/>
                  </a:lnTo>
                  <a:lnTo>
                    <a:pt x="77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0"/>
            <p:cNvSpPr/>
            <p:nvPr/>
          </p:nvSpPr>
          <p:spPr>
            <a:xfrm>
              <a:off x="5855272" y="3015765"/>
              <a:ext cx="810113" cy="703287"/>
            </a:xfrm>
            <a:custGeom>
              <a:avLst/>
              <a:gdLst/>
              <a:ahLst/>
              <a:cxnLst/>
              <a:rect l="l" t="t" r="r" b="b"/>
              <a:pathLst>
                <a:path w="11398" h="9895" extrusionOk="0">
                  <a:moveTo>
                    <a:pt x="3017" y="1"/>
                  </a:moveTo>
                  <a:cubicBezTo>
                    <a:pt x="1951" y="2042"/>
                    <a:pt x="1174" y="3520"/>
                    <a:pt x="961" y="4008"/>
                  </a:cubicBezTo>
                  <a:cubicBezTo>
                    <a:pt x="1" y="6171"/>
                    <a:pt x="656" y="7649"/>
                    <a:pt x="1859" y="8563"/>
                  </a:cubicBezTo>
                  <a:cubicBezTo>
                    <a:pt x="3176" y="9546"/>
                    <a:pt x="4387" y="9894"/>
                    <a:pt x="5443" y="9894"/>
                  </a:cubicBezTo>
                  <a:cubicBezTo>
                    <a:pt x="8003" y="9894"/>
                    <a:pt x="9645" y="7847"/>
                    <a:pt x="9645" y="7847"/>
                  </a:cubicBezTo>
                  <a:lnTo>
                    <a:pt x="11397" y="4282"/>
                  </a:lnTo>
                  <a:cubicBezTo>
                    <a:pt x="10666" y="4206"/>
                    <a:pt x="9965" y="4023"/>
                    <a:pt x="9279" y="3718"/>
                  </a:cubicBezTo>
                  <a:cubicBezTo>
                    <a:pt x="8700" y="3459"/>
                    <a:pt x="8076" y="3292"/>
                    <a:pt x="7497" y="3002"/>
                  </a:cubicBezTo>
                  <a:cubicBezTo>
                    <a:pt x="7207" y="2880"/>
                    <a:pt x="6903" y="2804"/>
                    <a:pt x="6598" y="2621"/>
                  </a:cubicBezTo>
                  <a:cubicBezTo>
                    <a:pt x="5303" y="1875"/>
                    <a:pt x="4038" y="1067"/>
                    <a:pt x="30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60"/>
            <p:cNvSpPr/>
            <p:nvPr/>
          </p:nvSpPr>
          <p:spPr>
            <a:xfrm>
              <a:off x="6203961" y="1487811"/>
              <a:ext cx="1182617" cy="1563792"/>
            </a:xfrm>
            <a:custGeom>
              <a:avLst/>
              <a:gdLst/>
              <a:ahLst/>
              <a:cxnLst/>
              <a:rect l="l" t="t" r="r" b="b"/>
              <a:pathLst>
                <a:path w="16639" h="22002" extrusionOk="0">
                  <a:moveTo>
                    <a:pt x="9675" y="1"/>
                  </a:moveTo>
                  <a:lnTo>
                    <a:pt x="9660" y="31"/>
                  </a:lnTo>
                  <a:cubicBezTo>
                    <a:pt x="9660" y="31"/>
                    <a:pt x="4038" y="10392"/>
                    <a:pt x="1" y="17933"/>
                  </a:cubicBezTo>
                  <a:cubicBezTo>
                    <a:pt x="260" y="18253"/>
                    <a:pt x="564" y="18512"/>
                    <a:pt x="930" y="18756"/>
                  </a:cubicBezTo>
                  <a:cubicBezTo>
                    <a:pt x="1052" y="18832"/>
                    <a:pt x="1189" y="18954"/>
                    <a:pt x="1341" y="19030"/>
                  </a:cubicBezTo>
                  <a:cubicBezTo>
                    <a:pt x="2438" y="19670"/>
                    <a:pt x="3535" y="20188"/>
                    <a:pt x="4663" y="20691"/>
                  </a:cubicBezTo>
                  <a:cubicBezTo>
                    <a:pt x="5836" y="21270"/>
                    <a:pt x="7085" y="21666"/>
                    <a:pt x="8335" y="22001"/>
                  </a:cubicBezTo>
                  <a:lnTo>
                    <a:pt x="16623" y="5044"/>
                  </a:lnTo>
                  <a:lnTo>
                    <a:pt x="16638" y="4907"/>
                  </a:lnTo>
                  <a:cubicBezTo>
                    <a:pt x="16562" y="4511"/>
                    <a:pt x="16486" y="4114"/>
                    <a:pt x="16410" y="3718"/>
                  </a:cubicBezTo>
                  <a:cubicBezTo>
                    <a:pt x="15770" y="4221"/>
                    <a:pt x="15206" y="4815"/>
                    <a:pt x="14520" y="5242"/>
                  </a:cubicBezTo>
                  <a:cubicBezTo>
                    <a:pt x="14597" y="4404"/>
                    <a:pt x="14703" y="3566"/>
                    <a:pt x="14597" y="2713"/>
                  </a:cubicBezTo>
                  <a:cubicBezTo>
                    <a:pt x="14536" y="2408"/>
                    <a:pt x="14520" y="2103"/>
                    <a:pt x="14520" y="1768"/>
                  </a:cubicBezTo>
                  <a:cubicBezTo>
                    <a:pt x="13545" y="2149"/>
                    <a:pt x="12677" y="2713"/>
                    <a:pt x="11854" y="3383"/>
                  </a:cubicBezTo>
                  <a:cubicBezTo>
                    <a:pt x="11840" y="3397"/>
                    <a:pt x="11776" y="3461"/>
                    <a:pt x="11765" y="3461"/>
                  </a:cubicBezTo>
                  <a:cubicBezTo>
                    <a:pt x="11763" y="3461"/>
                    <a:pt x="11763" y="3461"/>
                    <a:pt x="11763" y="3459"/>
                  </a:cubicBezTo>
                  <a:cubicBezTo>
                    <a:pt x="12007" y="2454"/>
                    <a:pt x="12067" y="1509"/>
                    <a:pt x="12144" y="519"/>
                  </a:cubicBezTo>
                  <a:lnTo>
                    <a:pt x="12144" y="519"/>
                  </a:lnTo>
                  <a:cubicBezTo>
                    <a:pt x="11991" y="671"/>
                    <a:pt x="11778" y="808"/>
                    <a:pt x="11610" y="900"/>
                  </a:cubicBezTo>
                  <a:cubicBezTo>
                    <a:pt x="10894" y="1311"/>
                    <a:pt x="10193" y="1661"/>
                    <a:pt x="9554" y="2149"/>
                  </a:cubicBezTo>
                  <a:cubicBezTo>
                    <a:pt x="9645" y="1448"/>
                    <a:pt x="9645" y="717"/>
                    <a:pt x="9675" y="1"/>
                  </a:cubicBezTo>
                  <a:close/>
                </a:path>
              </a:pathLst>
            </a:custGeom>
            <a:solidFill>
              <a:srgbClr val="EFD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60"/>
            <p:cNvSpPr/>
            <p:nvPr/>
          </p:nvSpPr>
          <p:spPr>
            <a:xfrm>
              <a:off x="6069702" y="2763451"/>
              <a:ext cx="726671" cy="556659"/>
            </a:xfrm>
            <a:custGeom>
              <a:avLst/>
              <a:gdLst/>
              <a:ahLst/>
              <a:cxnLst/>
              <a:rect l="l" t="t" r="r" b="b"/>
              <a:pathLst>
                <a:path w="10224" h="7832" extrusionOk="0">
                  <a:moveTo>
                    <a:pt x="1890" y="1"/>
                  </a:moveTo>
                  <a:cubicBezTo>
                    <a:pt x="1204" y="1280"/>
                    <a:pt x="564" y="2484"/>
                    <a:pt x="0" y="3551"/>
                  </a:cubicBezTo>
                  <a:cubicBezTo>
                    <a:pt x="1021" y="4617"/>
                    <a:pt x="2286" y="5425"/>
                    <a:pt x="3581" y="6171"/>
                  </a:cubicBezTo>
                  <a:cubicBezTo>
                    <a:pt x="3886" y="6354"/>
                    <a:pt x="4190" y="6430"/>
                    <a:pt x="4480" y="6552"/>
                  </a:cubicBezTo>
                  <a:cubicBezTo>
                    <a:pt x="5059" y="6842"/>
                    <a:pt x="5668" y="7009"/>
                    <a:pt x="6262" y="7268"/>
                  </a:cubicBezTo>
                  <a:cubicBezTo>
                    <a:pt x="6948" y="7573"/>
                    <a:pt x="7649" y="7756"/>
                    <a:pt x="8380" y="7832"/>
                  </a:cubicBezTo>
                  <a:lnTo>
                    <a:pt x="10224" y="4053"/>
                  </a:lnTo>
                  <a:cubicBezTo>
                    <a:pt x="8974" y="3718"/>
                    <a:pt x="7725" y="3322"/>
                    <a:pt x="6552" y="2743"/>
                  </a:cubicBezTo>
                  <a:cubicBezTo>
                    <a:pt x="5424" y="2240"/>
                    <a:pt x="4327" y="1722"/>
                    <a:pt x="3230" y="1082"/>
                  </a:cubicBezTo>
                  <a:cubicBezTo>
                    <a:pt x="3078" y="1006"/>
                    <a:pt x="2941" y="884"/>
                    <a:pt x="2819" y="808"/>
                  </a:cubicBezTo>
                  <a:cubicBezTo>
                    <a:pt x="2453" y="564"/>
                    <a:pt x="2149" y="305"/>
                    <a:pt x="18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60"/>
            <p:cNvSpPr/>
            <p:nvPr/>
          </p:nvSpPr>
          <p:spPr>
            <a:xfrm>
              <a:off x="5139484" y="946226"/>
              <a:ext cx="1418657" cy="1562300"/>
            </a:xfrm>
            <a:custGeom>
              <a:avLst/>
              <a:gdLst/>
              <a:ahLst/>
              <a:cxnLst/>
              <a:rect l="l" t="t" r="r" b="b"/>
              <a:pathLst>
                <a:path w="19960" h="21981" extrusionOk="0">
                  <a:moveTo>
                    <a:pt x="13993" y="1"/>
                  </a:moveTo>
                  <a:cubicBezTo>
                    <a:pt x="13343" y="1"/>
                    <a:pt x="12700" y="167"/>
                    <a:pt x="12144" y="506"/>
                  </a:cubicBezTo>
                  <a:cubicBezTo>
                    <a:pt x="11824" y="704"/>
                    <a:pt x="11534" y="932"/>
                    <a:pt x="11291" y="1222"/>
                  </a:cubicBezTo>
                  <a:cubicBezTo>
                    <a:pt x="10917" y="1039"/>
                    <a:pt x="10506" y="963"/>
                    <a:pt x="10089" y="963"/>
                  </a:cubicBezTo>
                  <a:cubicBezTo>
                    <a:pt x="9672" y="963"/>
                    <a:pt x="9249" y="1039"/>
                    <a:pt x="8853" y="1161"/>
                  </a:cubicBezTo>
                  <a:cubicBezTo>
                    <a:pt x="8350" y="1313"/>
                    <a:pt x="7862" y="1526"/>
                    <a:pt x="7375" y="1740"/>
                  </a:cubicBezTo>
                  <a:cubicBezTo>
                    <a:pt x="6903" y="1938"/>
                    <a:pt x="6430" y="2151"/>
                    <a:pt x="5973" y="2395"/>
                  </a:cubicBezTo>
                  <a:cubicBezTo>
                    <a:pt x="5166" y="2837"/>
                    <a:pt x="4450" y="3400"/>
                    <a:pt x="3886" y="4132"/>
                  </a:cubicBezTo>
                  <a:cubicBezTo>
                    <a:pt x="3353" y="4802"/>
                    <a:pt x="2972" y="5579"/>
                    <a:pt x="2743" y="6387"/>
                  </a:cubicBezTo>
                  <a:cubicBezTo>
                    <a:pt x="2530" y="7118"/>
                    <a:pt x="2454" y="7895"/>
                    <a:pt x="2530" y="8642"/>
                  </a:cubicBezTo>
                  <a:cubicBezTo>
                    <a:pt x="1006" y="9571"/>
                    <a:pt x="153" y="11338"/>
                    <a:pt x="62" y="13075"/>
                  </a:cubicBezTo>
                  <a:cubicBezTo>
                    <a:pt x="1" y="14172"/>
                    <a:pt x="214" y="15269"/>
                    <a:pt x="580" y="16305"/>
                  </a:cubicBezTo>
                  <a:cubicBezTo>
                    <a:pt x="778" y="16823"/>
                    <a:pt x="991" y="17326"/>
                    <a:pt x="1250" y="17814"/>
                  </a:cubicBezTo>
                  <a:cubicBezTo>
                    <a:pt x="1494" y="18286"/>
                    <a:pt x="1753" y="18743"/>
                    <a:pt x="2073" y="19170"/>
                  </a:cubicBezTo>
                  <a:cubicBezTo>
                    <a:pt x="2667" y="19962"/>
                    <a:pt x="3520" y="20647"/>
                    <a:pt x="4526" y="20724"/>
                  </a:cubicBezTo>
                  <a:cubicBezTo>
                    <a:pt x="4907" y="21211"/>
                    <a:pt x="5425" y="21577"/>
                    <a:pt x="6004" y="21790"/>
                  </a:cubicBezTo>
                  <a:cubicBezTo>
                    <a:pt x="6346" y="21917"/>
                    <a:pt x="6710" y="21981"/>
                    <a:pt x="7069" y="21981"/>
                  </a:cubicBezTo>
                  <a:cubicBezTo>
                    <a:pt x="7141" y="21981"/>
                    <a:pt x="7212" y="21978"/>
                    <a:pt x="7283" y="21973"/>
                  </a:cubicBezTo>
                  <a:cubicBezTo>
                    <a:pt x="7664" y="21942"/>
                    <a:pt x="8152" y="21836"/>
                    <a:pt x="8289" y="21424"/>
                  </a:cubicBezTo>
                  <a:cubicBezTo>
                    <a:pt x="8380" y="21181"/>
                    <a:pt x="8320" y="20891"/>
                    <a:pt x="8289" y="20632"/>
                  </a:cubicBezTo>
                  <a:cubicBezTo>
                    <a:pt x="8259" y="20343"/>
                    <a:pt x="8228" y="20053"/>
                    <a:pt x="8182" y="19764"/>
                  </a:cubicBezTo>
                  <a:cubicBezTo>
                    <a:pt x="8091" y="19185"/>
                    <a:pt x="7984" y="18591"/>
                    <a:pt x="7878" y="18012"/>
                  </a:cubicBezTo>
                  <a:cubicBezTo>
                    <a:pt x="7695" y="16823"/>
                    <a:pt x="7588" y="15650"/>
                    <a:pt x="7619" y="14462"/>
                  </a:cubicBezTo>
                  <a:cubicBezTo>
                    <a:pt x="7664" y="13197"/>
                    <a:pt x="7817" y="11932"/>
                    <a:pt x="7969" y="10668"/>
                  </a:cubicBezTo>
                  <a:cubicBezTo>
                    <a:pt x="10453" y="9921"/>
                    <a:pt x="12875" y="8946"/>
                    <a:pt x="15176" y="7773"/>
                  </a:cubicBezTo>
                  <a:cubicBezTo>
                    <a:pt x="15770" y="7453"/>
                    <a:pt x="16364" y="7133"/>
                    <a:pt x="16958" y="6798"/>
                  </a:cubicBezTo>
                  <a:cubicBezTo>
                    <a:pt x="16974" y="6798"/>
                    <a:pt x="17004" y="6798"/>
                    <a:pt x="17019" y="6768"/>
                  </a:cubicBezTo>
                  <a:cubicBezTo>
                    <a:pt x="18177" y="5945"/>
                    <a:pt x="19427" y="5015"/>
                    <a:pt x="19792" y="3568"/>
                  </a:cubicBezTo>
                  <a:cubicBezTo>
                    <a:pt x="19960" y="2959"/>
                    <a:pt x="19899" y="2273"/>
                    <a:pt x="19594" y="1709"/>
                  </a:cubicBezTo>
                  <a:cubicBezTo>
                    <a:pt x="19305" y="1145"/>
                    <a:pt x="18771" y="765"/>
                    <a:pt x="18162" y="643"/>
                  </a:cubicBezTo>
                  <a:cubicBezTo>
                    <a:pt x="17973" y="607"/>
                    <a:pt x="17780" y="591"/>
                    <a:pt x="17586" y="591"/>
                  </a:cubicBezTo>
                  <a:cubicBezTo>
                    <a:pt x="17108" y="591"/>
                    <a:pt x="16625" y="689"/>
                    <a:pt x="16181" y="841"/>
                  </a:cubicBezTo>
                  <a:cubicBezTo>
                    <a:pt x="16120" y="765"/>
                    <a:pt x="16059" y="704"/>
                    <a:pt x="15998" y="643"/>
                  </a:cubicBezTo>
                  <a:cubicBezTo>
                    <a:pt x="15648" y="353"/>
                    <a:pt x="15191" y="186"/>
                    <a:pt x="14764" y="79"/>
                  </a:cubicBezTo>
                  <a:cubicBezTo>
                    <a:pt x="14509" y="27"/>
                    <a:pt x="14250" y="1"/>
                    <a:pt x="139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60"/>
            <p:cNvSpPr/>
            <p:nvPr/>
          </p:nvSpPr>
          <p:spPr>
            <a:xfrm>
              <a:off x="5328754" y="1238767"/>
              <a:ext cx="1410270" cy="1338982"/>
            </a:xfrm>
            <a:custGeom>
              <a:avLst/>
              <a:gdLst/>
              <a:ahLst/>
              <a:cxnLst/>
              <a:rect l="l" t="t" r="r" b="b"/>
              <a:pathLst>
                <a:path w="19842" h="18839" extrusionOk="0">
                  <a:moveTo>
                    <a:pt x="14097" y="0"/>
                  </a:moveTo>
                  <a:cubicBezTo>
                    <a:pt x="13305" y="549"/>
                    <a:pt x="12444" y="686"/>
                    <a:pt x="11781" y="686"/>
                  </a:cubicBezTo>
                  <a:cubicBezTo>
                    <a:pt x="11119" y="686"/>
                    <a:pt x="10654" y="549"/>
                    <a:pt x="10654" y="549"/>
                  </a:cubicBezTo>
                  <a:cubicBezTo>
                    <a:pt x="8582" y="3429"/>
                    <a:pt x="4301" y="5074"/>
                    <a:pt x="4301" y="5074"/>
                  </a:cubicBezTo>
                  <a:cubicBezTo>
                    <a:pt x="4651" y="7131"/>
                    <a:pt x="3630" y="9721"/>
                    <a:pt x="3630" y="9721"/>
                  </a:cubicBezTo>
                  <a:cubicBezTo>
                    <a:pt x="3169" y="9319"/>
                    <a:pt x="2635" y="9133"/>
                    <a:pt x="2136" y="9133"/>
                  </a:cubicBezTo>
                  <a:cubicBezTo>
                    <a:pt x="972" y="9133"/>
                    <a:pt x="1" y="10146"/>
                    <a:pt x="598" y="11778"/>
                  </a:cubicBezTo>
                  <a:cubicBezTo>
                    <a:pt x="1304" y="13706"/>
                    <a:pt x="3135" y="13872"/>
                    <a:pt x="3747" y="13872"/>
                  </a:cubicBezTo>
                  <a:cubicBezTo>
                    <a:pt x="3875" y="13872"/>
                    <a:pt x="3950" y="13865"/>
                    <a:pt x="3950" y="13865"/>
                  </a:cubicBezTo>
                  <a:cubicBezTo>
                    <a:pt x="5443" y="14673"/>
                    <a:pt x="5230" y="17644"/>
                    <a:pt x="5230" y="17644"/>
                  </a:cubicBezTo>
                  <a:cubicBezTo>
                    <a:pt x="5230" y="17644"/>
                    <a:pt x="7314" y="18839"/>
                    <a:pt x="10342" y="18839"/>
                  </a:cubicBezTo>
                  <a:cubicBezTo>
                    <a:pt x="11639" y="18839"/>
                    <a:pt x="13108" y="18620"/>
                    <a:pt x="14661" y="17994"/>
                  </a:cubicBezTo>
                  <a:cubicBezTo>
                    <a:pt x="19841" y="15892"/>
                    <a:pt x="19491" y="10986"/>
                    <a:pt x="19338" y="9782"/>
                  </a:cubicBezTo>
                  <a:cubicBezTo>
                    <a:pt x="19201" y="8594"/>
                    <a:pt x="18272" y="8136"/>
                    <a:pt x="18272" y="8136"/>
                  </a:cubicBezTo>
                  <a:cubicBezTo>
                    <a:pt x="17861" y="1676"/>
                    <a:pt x="14097" y="0"/>
                    <a:pt x="140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0"/>
            <p:cNvSpPr/>
            <p:nvPr/>
          </p:nvSpPr>
          <p:spPr>
            <a:xfrm>
              <a:off x="5987398" y="2532815"/>
              <a:ext cx="237248" cy="195812"/>
            </a:xfrm>
            <a:custGeom>
              <a:avLst/>
              <a:gdLst/>
              <a:ahLst/>
              <a:cxnLst/>
              <a:rect l="l" t="t" r="r" b="b"/>
              <a:pathLst>
                <a:path w="3338" h="2755" extrusionOk="0">
                  <a:moveTo>
                    <a:pt x="3139" y="0"/>
                  </a:moveTo>
                  <a:lnTo>
                    <a:pt x="0" y="275"/>
                  </a:lnTo>
                  <a:lnTo>
                    <a:pt x="397" y="2362"/>
                  </a:lnTo>
                  <a:cubicBezTo>
                    <a:pt x="397" y="2362"/>
                    <a:pt x="779" y="2754"/>
                    <a:pt x="1511" y="2754"/>
                  </a:cubicBezTo>
                  <a:cubicBezTo>
                    <a:pt x="1679" y="2754"/>
                    <a:pt x="1867" y="2733"/>
                    <a:pt x="2073" y="2682"/>
                  </a:cubicBezTo>
                  <a:cubicBezTo>
                    <a:pt x="3170" y="2408"/>
                    <a:pt x="3337" y="1737"/>
                    <a:pt x="3337" y="1737"/>
                  </a:cubicBezTo>
                  <a:lnTo>
                    <a:pt x="31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0"/>
            <p:cNvSpPr/>
            <p:nvPr/>
          </p:nvSpPr>
          <p:spPr>
            <a:xfrm>
              <a:off x="6329620" y="2974186"/>
              <a:ext cx="349831" cy="325950"/>
            </a:xfrm>
            <a:custGeom>
              <a:avLst/>
              <a:gdLst/>
              <a:ahLst/>
              <a:cxnLst/>
              <a:rect l="l" t="t" r="r" b="b"/>
              <a:pathLst>
                <a:path w="4922" h="4586" extrusionOk="0">
                  <a:moveTo>
                    <a:pt x="2166" y="1"/>
                  </a:moveTo>
                  <a:cubicBezTo>
                    <a:pt x="2123" y="1"/>
                    <a:pt x="2066" y="12"/>
                    <a:pt x="1996" y="37"/>
                  </a:cubicBezTo>
                  <a:cubicBezTo>
                    <a:pt x="1432" y="220"/>
                    <a:pt x="0" y="982"/>
                    <a:pt x="0" y="982"/>
                  </a:cubicBezTo>
                  <a:lnTo>
                    <a:pt x="457" y="4471"/>
                  </a:lnTo>
                  <a:cubicBezTo>
                    <a:pt x="457" y="4471"/>
                    <a:pt x="1432" y="4586"/>
                    <a:pt x="2326" y="4586"/>
                  </a:cubicBezTo>
                  <a:cubicBezTo>
                    <a:pt x="2773" y="4586"/>
                    <a:pt x="3200" y="4557"/>
                    <a:pt x="3474" y="4471"/>
                  </a:cubicBezTo>
                  <a:cubicBezTo>
                    <a:pt x="4281" y="4227"/>
                    <a:pt x="4175" y="3465"/>
                    <a:pt x="4175" y="3465"/>
                  </a:cubicBezTo>
                  <a:cubicBezTo>
                    <a:pt x="4921" y="3084"/>
                    <a:pt x="4205" y="2414"/>
                    <a:pt x="4205" y="2414"/>
                  </a:cubicBezTo>
                  <a:cubicBezTo>
                    <a:pt x="4205" y="2414"/>
                    <a:pt x="4616" y="1972"/>
                    <a:pt x="4175" y="1759"/>
                  </a:cubicBezTo>
                  <a:cubicBezTo>
                    <a:pt x="3748" y="1530"/>
                    <a:pt x="1645" y="1225"/>
                    <a:pt x="1645" y="1225"/>
                  </a:cubicBezTo>
                  <a:cubicBezTo>
                    <a:pt x="2152" y="572"/>
                    <a:pt x="2472" y="1"/>
                    <a:pt x="2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60"/>
            <p:cNvSpPr/>
            <p:nvPr/>
          </p:nvSpPr>
          <p:spPr>
            <a:xfrm>
              <a:off x="6667436" y="2711496"/>
              <a:ext cx="347699" cy="273283"/>
            </a:xfrm>
            <a:custGeom>
              <a:avLst/>
              <a:gdLst/>
              <a:ahLst/>
              <a:cxnLst/>
              <a:rect l="l" t="t" r="r" b="b"/>
              <a:pathLst>
                <a:path w="4892" h="3845" extrusionOk="0">
                  <a:moveTo>
                    <a:pt x="4145" y="0"/>
                  </a:moveTo>
                  <a:lnTo>
                    <a:pt x="3520" y="1036"/>
                  </a:lnTo>
                  <a:cubicBezTo>
                    <a:pt x="3520" y="1036"/>
                    <a:pt x="2972" y="427"/>
                    <a:pt x="2149" y="351"/>
                  </a:cubicBezTo>
                  <a:cubicBezTo>
                    <a:pt x="2117" y="348"/>
                    <a:pt x="2087" y="346"/>
                    <a:pt x="2058" y="346"/>
                  </a:cubicBezTo>
                  <a:cubicBezTo>
                    <a:pt x="1331" y="346"/>
                    <a:pt x="1387" y="1234"/>
                    <a:pt x="1387" y="1234"/>
                  </a:cubicBezTo>
                  <a:cubicBezTo>
                    <a:pt x="1387" y="1234"/>
                    <a:pt x="1311" y="887"/>
                    <a:pt x="1083" y="887"/>
                  </a:cubicBezTo>
                  <a:cubicBezTo>
                    <a:pt x="1005" y="887"/>
                    <a:pt x="909" y="928"/>
                    <a:pt x="793" y="1036"/>
                  </a:cubicBezTo>
                  <a:cubicBezTo>
                    <a:pt x="351" y="1463"/>
                    <a:pt x="839" y="2316"/>
                    <a:pt x="839" y="2316"/>
                  </a:cubicBezTo>
                  <a:cubicBezTo>
                    <a:pt x="839" y="2316"/>
                    <a:pt x="1" y="2316"/>
                    <a:pt x="442" y="2880"/>
                  </a:cubicBezTo>
                  <a:cubicBezTo>
                    <a:pt x="738" y="3244"/>
                    <a:pt x="1524" y="3844"/>
                    <a:pt x="2363" y="3844"/>
                  </a:cubicBezTo>
                  <a:cubicBezTo>
                    <a:pt x="2823" y="3844"/>
                    <a:pt x="3298" y="3665"/>
                    <a:pt x="3718" y="3169"/>
                  </a:cubicBezTo>
                  <a:cubicBezTo>
                    <a:pt x="4891" y="1783"/>
                    <a:pt x="4145" y="1"/>
                    <a:pt x="4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0"/>
            <p:cNvSpPr/>
            <p:nvPr/>
          </p:nvSpPr>
          <p:spPr>
            <a:xfrm>
              <a:off x="6070768" y="2035651"/>
              <a:ext cx="301145" cy="249544"/>
            </a:xfrm>
            <a:custGeom>
              <a:avLst/>
              <a:gdLst/>
              <a:ahLst/>
              <a:cxnLst/>
              <a:rect l="l" t="t" r="r" b="b"/>
              <a:pathLst>
                <a:path w="4237" h="3511" extrusionOk="0">
                  <a:moveTo>
                    <a:pt x="362" y="1"/>
                  </a:moveTo>
                  <a:cubicBezTo>
                    <a:pt x="265" y="1"/>
                    <a:pt x="183" y="33"/>
                    <a:pt x="138" y="124"/>
                  </a:cubicBezTo>
                  <a:cubicBezTo>
                    <a:pt x="123" y="154"/>
                    <a:pt x="123" y="170"/>
                    <a:pt x="123" y="185"/>
                  </a:cubicBezTo>
                  <a:cubicBezTo>
                    <a:pt x="16" y="215"/>
                    <a:pt x="1" y="398"/>
                    <a:pt x="123" y="444"/>
                  </a:cubicBezTo>
                  <a:cubicBezTo>
                    <a:pt x="1463" y="947"/>
                    <a:pt x="2530" y="2059"/>
                    <a:pt x="2972" y="3415"/>
                  </a:cubicBezTo>
                  <a:cubicBezTo>
                    <a:pt x="2997" y="3478"/>
                    <a:pt x="3044" y="3510"/>
                    <a:pt x="3094" y="3510"/>
                  </a:cubicBezTo>
                  <a:cubicBezTo>
                    <a:pt x="3104" y="3510"/>
                    <a:pt x="3114" y="3509"/>
                    <a:pt x="3124" y="3506"/>
                  </a:cubicBezTo>
                  <a:cubicBezTo>
                    <a:pt x="3642" y="3415"/>
                    <a:pt x="4008" y="2958"/>
                    <a:pt x="4099" y="2455"/>
                  </a:cubicBezTo>
                  <a:cubicBezTo>
                    <a:pt x="4160" y="2166"/>
                    <a:pt x="4145" y="1876"/>
                    <a:pt x="4084" y="1587"/>
                  </a:cubicBezTo>
                  <a:cubicBezTo>
                    <a:pt x="4023" y="1343"/>
                    <a:pt x="3871" y="1038"/>
                    <a:pt x="4023" y="794"/>
                  </a:cubicBezTo>
                  <a:lnTo>
                    <a:pt x="4069" y="794"/>
                  </a:lnTo>
                  <a:cubicBezTo>
                    <a:pt x="4231" y="765"/>
                    <a:pt x="4236" y="535"/>
                    <a:pt x="4083" y="535"/>
                  </a:cubicBezTo>
                  <a:cubicBezTo>
                    <a:pt x="4079" y="535"/>
                    <a:pt x="4074" y="535"/>
                    <a:pt x="4069" y="535"/>
                  </a:cubicBezTo>
                  <a:cubicBezTo>
                    <a:pt x="3737" y="572"/>
                    <a:pt x="3405" y="659"/>
                    <a:pt x="3065" y="659"/>
                  </a:cubicBezTo>
                  <a:cubicBezTo>
                    <a:pt x="2983" y="659"/>
                    <a:pt x="2902" y="654"/>
                    <a:pt x="2819" y="642"/>
                  </a:cubicBezTo>
                  <a:cubicBezTo>
                    <a:pt x="2811" y="640"/>
                    <a:pt x="2803" y="639"/>
                    <a:pt x="2796" y="639"/>
                  </a:cubicBezTo>
                  <a:cubicBezTo>
                    <a:pt x="2746" y="639"/>
                    <a:pt x="2709" y="679"/>
                    <a:pt x="2682" y="718"/>
                  </a:cubicBezTo>
                  <a:cubicBezTo>
                    <a:pt x="2408" y="703"/>
                    <a:pt x="2134" y="657"/>
                    <a:pt x="1875" y="581"/>
                  </a:cubicBezTo>
                  <a:cubicBezTo>
                    <a:pt x="1539" y="490"/>
                    <a:pt x="1250" y="322"/>
                    <a:pt x="945" y="185"/>
                  </a:cubicBezTo>
                  <a:cubicBezTo>
                    <a:pt x="813" y="134"/>
                    <a:pt x="557" y="1"/>
                    <a:pt x="3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0"/>
            <p:cNvSpPr/>
            <p:nvPr/>
          </p:nvSpPr>
          <p:spPr>
            <a:xfrm>
              <a:off x="6044897" y="2078012"/>
              <a:ext cx="236538" cy="210666"/>
            </a:xfrm>
            <a:custGeom>
              <a:avLst/>
              <a:gdLst/>
              <a:ahLst/>
              <a:cxnLst/>
              <a:rect l="l" t="t" r="r" b="b"/>
              <a:pathLst>
                <a:path w="3328" h="2964" extrusionOk="0">
                  <a:moveTo>
                    <a:pt x="349" y="0"/>
                  </a:moveTo>
                  <a:cubicBezTo>
                    <a:pt x="304" y="0"/>
                    <a:pt x="227" y="16"/>
                    <a:pt x="182" y="46"/>
                  </a:cubicBezTo>
                  <a:cubicBezTo>
                    <a:pt x="175" y="45"/>
                    <a:pt x="168" y="44"/>
                    <a:pt x="162" y="44"/>
                  </a:cubicBezTo>
                  <a:cubicBezTo>
                    <a:pt x="88" y="44"/>
                    <a:pt x="0" y="116"/>
                    <a:pt x="14" y="214"/>
                  </a:cubicBezTo>
                  <a:cubicBezTo>
                    <a:pt x="136" y="930"/>
                    <a:pt x="639" y="1524"/>
                    <a:pt x="1187" y="1981"/>
                  </a:cubicBezTo>
                  <a:cubicBezTo>
                    <a:pt x="1462" y="2210"/>
                    <a:pt x="1766" y="2453"/>
                    <a:pt x="2071" y="2636"/>
                  </a:cubicBezTo>
                  <a:cubicBezTo>
                    <a:pt x="2223" y="2728"/>
                    <a:pt x="2391" y="2804"/>
                    <a:pt x="2559" y="2834"/>
                  </a:cubicBezTo>
                  <a:cubicBezTo>
                    <a:pt x="2741" y="2880"/>
                    <a:pt x="2939" y="2880"/>
                    <a:pt x="3107" y="2956"/>
                  </a:cubicBezTo>
                  <a:cubicBezTo>
                    <a:pt x="3120" y="2961"/>
                    <a:pt x="3135" y="2964"/>
                    <a:pt x="3152" y="2964"/>
                  </a:cubicBezTo>
                  <a:cubicBezTo>
                    <a:pt x="3230" y="2964"/>
                    <a:pt x="3328" y="2905"/>
                    <a:pt x="3290" y="2804"/>
                  </a:cubicBezTo>
                  <a:cubicBezTo>
                    <a:pt x="2970" y="2042"/>
                    <a:pt x="2589" y="1250"/>
                    <a:pt x="1934" y="686"/>
                  </a:cubicBezTo>
                  <a:cubicBezTo>
                    <a:pt x="1644" y="427"/>
                    <a:pt x="1294" y="229"/>
                    <a:pt x="928" y="107"/>
                  </a:cubicBezTo>
                  <a:cubicBezTo>
                    <a:pt x="746" y="46"/>
                    <a:pt x="547" y="0"/>
                    <a:pt x="3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0"/>
            <p:cNvSpPr/>
            <p:nvPr/>
          </p:nvSpPr>
          <p:spPr>
            <a:xfrm>
              <a:off x="5741553" y="2013263"/>
              <a:ext cx="244853" cy="223957"/>
            </a:xfrm>
            <a:custGeom>
              <a:avLst/>
              <a:gdLst/>
              <a:ahLst/>
              <a:cxnLst/>
              <a:rect l="l" t="t" r="r" b="b"/>
              <a:pathLst>
                <a:path w="3445" h="3151" extrusionOk="0">
                  <a:moveTo>
                    <a:pt x="1723" y="1"/>
                  </a:moveTo>
                  <a:cubicBezTo>
                    <a:pt x="1319" y="1"/>
                    <a:pt x="915" y="157"/>
                    <a:pt x="610" y="469"/>
                  </a:cubicBezTo>
                  <a:cubicBezTo>
                    <a:pt x="1" y="1079"/>
                    <a:pt x="1" y="2069"/>
                    <a:pt x="610" y="2694"/>
                  </a:cubicBezTo>
                  <a:cubicBezTo>
                    <a:pt x="915" y="2999"/>
                    <a:pt x="1319" y="3151"/>
                    <a:pt x="1723" y="3151"/>
                  </a:cubicBezTo>
                  <a:cubicBezTo>
                    <a:pt x="2126" y="3151"/>
                    <a:pt x="2530" y="2999"/>
                    <a:pt x="2835" y="2694"/>
                  </a:cubicBezTo>
                  <a:cubicBezTo>
                    <a:pt x="3444" y="2069"/>
                    <a:pt x="3444" y="1079"/>
                    <a:pt x="2835" y="469"/>
                  </a:cubicBezTo>
                  <a:cubicBezTo>
                    <a:pt x="2530" y="157"/>
                    <a:pt x="2126" y="1"/>
                    <a:pt x="17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0"/>
            <p:cNvSpPr/>
            <p:nvPr/>
          </p:nvSpPr>
          <p:spPr>
            <a:xfrm>
              <a:off x="6445471" y="1901463"/>
              <a:ext cx="223104" cy="224242"/>
            </a:xfrm>
            <a:custGeom>
              <a:avLst/>
              <a:gdLst/>
              <a:ahLst/>
              <a:cxnLst/>
              <a:rect l="l" t="t" r="r" b="b"/>
              <a:pathLst>
                <a:path w="3139" h="3155" extrusionOk="0">
                  <a:moveTo>
                    <a:pt x="1570" y="1"/>
                  </a:moveTo>
                  <a:cubicBezTo>
                    <a:pt x="701" y="1"/>
                    <a:pt x="0" y="717"/>
                    <a:pt x="0" y="1585"/>
                  </a:cubicBezTo>
                  <a:cubicBezTo>
                    <a:pt x="0" y="2454"/>
                    <a:pt x="701" y="3155"/>
                    <a:pt x="1570" y="3155"/>
                  </a:cubicBezTo>
                  <a:cubicBezTo>
                    <a:pt x="2438" y="3155"/>
                    <a:pt x="3139" y="2454"/>
                    <a:pt x="3139" y="1585"/>
                  </a:cubicBezTo>
                  <a:cubicBezTo>
                    <a:pt x="3139" y="717"/>
                    <a:pt x="2438" y="1"/>
                    <a:pt x="15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0"/>
            <p:cNvSpPr/>
            <p:nvPr/>
          </p:nvSpPr>
          <p:spPr>
            <a:xfrm>
              <a:off x="5713408" y="2656271"/>
              <a:ext cx="648773" cy="785876"/>
            </a:xfrm>
            <a:custGeom>
              <a:avLst/>
              <a:gdLst/>
              <a:ahLst/>
              <a:cxnLst/>
              <a:rect l="l" t="t" r="r" b="b"/>
              <a:pathLst>
                <a:path w="9128" h="11057" extrusionOk="0">
                  <a:moveTo>
                    <a:pt x="7192" y="0"/>
                  </a:moveTo>
                  <a:cubicBezTo>
                    <a:pt x="6588" y="669"/>
                    <a:pt x="5899" y="846"/>
                    <a:pt x="5340" y="846"/>
                  </a:cubicBezTo>
                  <a:cubicBezTo>
                    <a:pt x="4714" y="846"/>
                    <a:pt x="4252" y="625"/>
                    <a:pt x="4252" y="625"/>
                  </a:cubicBezTo>
                  <a:cubicBezTo>
                    <a:pt x="2865" y="945"/>
                    <a:pt x="412" y="3459"/>
                    <a:pt x="321" y="4906"/>
                  </a:cubicBezTo>
                  <a:cubicBezTo>
                    <a:pt x="245" y="6354"/>
                    <a:pt x="1" y="9507"/>
                    <a:pt x="3855" y="10757"/>
                  </a:cubicBezTo>
                  <a:cubicBezTo>
                    <a:pt x="4509" y="10968"/>
                    <a:pt x="5092" y="11056"/>
                    <a:pt x="5610" y="11056"/>
                  </a:cubicBezTo>
                  <a:cubicBezTo>
                    <a:pt x="8150" y="11056"/>
                    <a:pt x="9127" y="8944"/>
                    <a:pt x="9127" y="8944"/>
                  </a:cubicBezTo>
                  <a:lnTo>
                    <a:pt x="8670" y="5455"/>
                  </a:lnTo>
                  <a:cubicBezTo>
                    <a:pt x="8199" y="5299"/>
                    <a:pt x="7752" y="5242"/>
                    <a:pt x="7347" y="5242"/>
                  </a:cubicBezTo>
                  <a:cubicBezTo>
                    <a:pt x="6207" y="5242"/>
                    <a:pt x="5410" y="5698"/>
                    <a:pt x="5410" y="5698"/>
                  </a:cubicBezTo>
                  <a:lnTo>
                    <a:pt x="5013" y="5561"/>
                  </a:lnTo>
                  <a:lnTo>
                    <a:pt x="7588" y="229"/>
                  </a:lnTo>
                  <a:lnTo>
                    <a:pt x="71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0"/>
            <p:cNvSpPr/>
            <p:nvPr/>
          </p:nvSpPr>
          <p:spPr>
            <a:xfrm>
              <a:off x="5791376" y="1797695"/>
              <a:ext cx="209103" cy="192329"/>
            </a:xfrm>
            <a:custGeom>
              <a:avLst/>
              <a:gdLst/>
              <a:ahLst/>
              <a:cxnLst/>
              <a:rect l="l" t="t" r="r" b="b"/>
              <a:pathLst>
                <a:path w="2942" h="2706" extrusionOk="0">
                  <a:moveTo>
                    <a:pt x="1430" y="1"/>
                  </a:moveTo>
                  <a:cubicBezTo>
                    <a:pt x="1149" y="1"/>
                    <a:pt x="871" y="85"/>
                    <a:pt x="656" y="257"/>
                  </a:cubicBezTo>
                  <a:cubicBezTo>
                    <a:pt x="290" y="455"/>
                    <a:pt x="46" y="851"/>
                    <a:pt x="31" y="1293"/>
                  </a:cubicBezTo>
                  <a:cubicBezTo>
                    <a:pt x="1" y="1948"/>
                    <a:pt x="473" y="2543"/>
                    <a:pt x="1113" y="2680"/>
                  </a:cubicBezTo>
                  <a:cubicBezTo>
                    <a:pt x="1202" y="2697"/>
                    <a:pt x="1291" y="2705"/>
                    <a:pt x="1380" y="2705"/>
                  </a:cubicBezTo>
                  <a:cubicBezTo>
                    <a:pt x="1916" y="2705"/>
                    <a:pt x="2430" y="2399"/>
                    <a:pt x="2652" y="1903"/>
                  </a:cubicBezTo>
                  <a:cubicBezTo>
                    <a:pt x="2941" y="1263"/>
                    <a:pt x="2667" y="486"/>
                    <a:pt x="2058" y="151"/>
                  </a:cubicBezTo>
                  <a:cubicBezTo>
                    <a:pt x="1865" y="51"/>
                    <a:pt x="1647" y="1"/>
                    <a:pt x="1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0"/>
            <p:cNvSpPr/>
            <p:nvPr/>
          </p:nvSpPr>
          <p:spPr>
            <a:xfrm>
              <a:off x="6396714" y="1701531"/>
              <a:ext cx="209103" cy="192471"/>
            </a:xfrm>
            <a:custGeom>
              <a:avLst/>
              <a:gdLst/>
              <a:ahLst/>
              <a:cxnLst/>
              <a:rect l="l" t="t" r="r" b="b"/>
              <a:pathLst>
                <a:path w="2942" h="2708" extrusionOk="0">
                  <a:moveTo>
                    <a:pt x="1417" y="0"/>
                  </a:moveTo>
                  <a:cubicBezTo>
                    <a:pt x="1140" y="0"/>
                    <a:pt x="867" y="85"/>
                    <a:pt x="656" y="254"/>
                  </a:cubicBezTo>
                  <a:cubicBezTo>
                    <a:pt x="290" y="468"/>
                    <a:pt x="46" y="848"/>
                    <a:pt x="31" y="1290"/>
                  </a:cubicBezTo>
                  <a:cubicBezTo>
                    <a:pt x="1" y="1945"/>
                    <a:pt x="473" y="2540"/>
                    <a:pt x="1113" y="2677"/>
                  </a:cubicBezTo>
                  <a:cubicBezTo>
                    <a:pt x="1207" y="2697"/>
                    <a:pt x="1302" y="2707"/>
                    <a:pt x="1396" y="2707"/>
                  </a:cubicBezTo>
                  <a:cubicBezTo>
                    <a:pt x="1926" y="2707"/>
                    <a:pt x="2432" y="2391"/>
                    <a:pt x="2652" y="1900"/>
                  </a:cubicBezTo>
                  <a:cubicBezTo>
                    <a:pt x="2941" y="1260"/>
                    <a:pt x="2667" y="483"/>
                    <a:pt x="2057" y="163"/>
                  </a:cubicBezTo>
                  <a:cubicBezTo>
                    <a:pt x="1861" y="54"/>
                    <a:pt x="1638" y="0"/>
                    <a:pt x="1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0"/>
            <p:cNvSpPr/>
            <p:nvPr/>
          </p:nvSpPr>
          <p:spPr>
            <a:xfrm>
              <a:off x="6255774" y="1775306"/>
              <a:ext cx="116137" cy="238314"/>
            </a:xfrm>
            <a:custGeom>
              <a:avLst/>
              <a:gdLst/>
              <a:ahLst/>
              <a:cxnLst/>
              <a:rect l="l" t="t" r="r" b="b"/>
              <a:pathLst>
                <a:path w="1634" h="3353" extrusionOk="0">
                  <a:moveTo>
                    <a:pt x="150" y="1"/>
                  </a:moveTo>
                  <a:cubicBezTo>
                    <a:pt x="77" y="1"/>
                    <a:pt x="0" y="62"/>
                    <a:pt x="18" y="161"/>
                  </a:cubicBezTo>
                  <a:cubicBezTo>
                    <a:pt x="125" y="633"/>
                    <a:pt x="216" y="1105"/>
                    <a:pt x="308" y="1578"/>
                  </a:cubicBezTo>
                  <a:cubicBezTo>
                    <a:pt x="321" y="1631"/>
                    <a:pt x="369" y="1672"/>
                    <a:pt x="411" y="1672"/>
                  </a:cubicBezTo>
                  <a:cubicBezTo>
                    <a:pt x="417" y="1672"/>
                    <a:pt x="424" y="1671"/>
                    <a:pt x="430" y="1669"/>
                  </a:cubicBezTo>
                  <a:cubicBezTo>
                    <a:pt x="460" y="1666"/>
                    <a:pt x="490" y="1665"/>
                    <a:pt x="520" y="1665"/>
                  </a:cubicBezTo>
                  <a:cubicBezTo>
                    <a:pt x="947" y="1665"/>
                    <a:pt x="1359" y="1961"/>
                    <a:pt x="1359" y="2416"/>
                  </a:cubicBezTo>
                  <a:cubicBezTo>
                    <a:pt x="1372" y="2797"/>
                    <a:pt x="1078" y="3093"/>
                    <a:pt x="723" y="3093"/>
                  </a:cubicBezTo>
                  <a:cubicBezTo>
                    <a:pt x="653" y="3093"/>
                    <a:pt x="579" y="3081"/>
                    <a:pt x="506" y="3056"/>
                  </a:cubicBezTo>
                  <a:cubicBezTo>
                    <a:pt x="493" y="3052"/>
                    <a:pt x="480" y="3050"/>
                    <a:pt x="469" y="3050"/>
                  </a:cubicBezTo>
                  <a:cubicBezTo>
                    <a:pt x="342" y="3050"/>
                    <a:pt x="290" y="3258"/>
                    <a:pt x="430" y="3299"/>
                  </a:cubicBezTo>
                  <a:cubicBezTo>
                    <a:pt x="528" y="3336"/>
                    <a:pt x="627" y="3353"/>
                    <a:pt x="724" y="3353"/>
                  </a:cubicBezTo>
                  <a:cubicBezTo>
                    <a:pt x="1194" y="3353"/>
                    <a:pt x="1605" y="2952"/>
                    <a:pt x="1618" y="2446"/>
                  </a:cubicBezTo>
                  <a:cubicBezTo>
                    <a:pt x="1633" y="1852"/>
                    <a:pt x="1115" y="1410"/>
                    <a:pt x="536" y="1410"/>
                  </a:cubicBezTo>
                  <a:cubicBezTo>
                    <a:pt x="445" y="968"/>
                    <a:pt x="369" y="527"/>
                    <a:pt x="262" y="100"/>
                  </a:cubicBezTo>
                  <a:cubicBezTo>
                    <a:pt x="249" y="31"/>
                    <a:pt x="201" y="1"/>
                    <a:pt x="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0"/>
            <p:cNvSpPr/>
            <p:nvPr/>
          </p:nvSpPr>
          <p:spPr>
            <a:xfrm>
              <a:off x="6009147" y="1981351"/>
              <a:ext cx="405412" cy="320904"/>
            </a:xfrm>
            <a:custGeom>
              <a:avLst/>
              <a:gdLst/>
              <a:ahLst/>
              <a:cxnLst/>
              <a:rect l="l" t="t" r="r" b="b"/>
              <a:pathLst>
                <a:path w="5704" h="4515" extrusionOk="0">
                  <a:moveTo>
                    <a:pt x="1096" y="918"/>
                  </a:moveTo>
                  <a:cubicBezTo>
                    <a:pt x="1843" y="1269"/>
                    <a:pt x="2635" y="1467"/>
                    <a:pt x="3458" y="1482"/>
                  </a:cubicBezTo>
                  <a:cubicBezTo>
                    <a:pt x="3526" y="1485"/>
                    <a:pt x="3595" y="1486"/>
                    <a:pt x="3664" y="1486"/>
                  </a:cubicBezTo>
                  <a:cubicBezTo>
                    <a:pt x="4010" y="1486"/>
                    <a:pt x="4362" y="1454"/>
                    <a:pt x="4692" y="1391"/>
                  </a:cubicBezTo>
                  <a:cubicBezTo>
                    <a:pt x="4783" y="1376"/>
                    <a:pt x="4859" y="1360"/>
                    <a:pt x="4951" y="1330"/>
                  </a:cubicBezTo>
                  <a:lnTo>
                    <a:pt x="4951" y="1330"/>
                  </a:lnTo>
                  <a:cubicBezTo>
                    <a:pt x="4875" y="1497"/>
                    <a:pt x="4798" y="1665"/>
                    <a:pt x="4722" y="1833"/>
                  </a:cubicBezTo>
                  <a:cubicBezTo>
                    <a:pt x="4677" y="1924"/>
                    <a:pt x="4738" y="2015"/>
                    <a:pt x="4814" y="2031"/>
                  </a:cubicBezTo>
                  <a:cubicBezTo>
                    <a:pt x="4905" y="2274"/>
                    <a:pt x="4951" y="2518"/>
                    <a:pt x="4966" y="2762"/>
                  </a:cubicBezTo>
                  <a:cubicBezTo>
                    <a:pt x="4981" y="3021"/>
                    <a:pt x="4966" y="3326"/>
                    <a:pt x="4859" y="3554"/>
                  </a:cubicBezTo>
                  <a:cubicBezTo>
                    <a:pt x="4738" y="3768"/>
                    <a:pt x="4479" y="3920"/>
                    <a:pt x="4280" y="4042"/>
                  </a:cubicBezTo>
                  <a:cubicBezTo>
                    <a:pt x="4159" y="4103"/>
                    <a:pt x="4037" y="4148"/>
                    <a:pt x="3915" y="4194"/>
                  </a:cubicBezTo>
                  <a:cubicBezTo>
                    <a:pt x="3625" y="2716"/>
                    <a:pt x="2422" y="1482"/>
                    <a:pt x="959" y="1147"/>
                  </a:cubicBezTo>
                  <a:cubicBezTo>
                    <a:pt x="1005" y="1071"/>
                    <a:pt x="1050" y="995"/>
                    <a:pt x="1096" y="918"/>
                  </a:cubicBezTo>
                  <a:close/>
                  <a:moveTo>
                    <a:pt x="807" y="1330"/>
                  </a:moveTo>
                  <a:cubicBezTo>
                    <a:pt x="822" y="1360"/>
                    <a:pt x="837" y="1376"/>
                    <a:pt x="883" y="1391"/>
                  </a:cubicBezTo>
                  <a:cubicBezTo>
                    <a:pt x="2269" y="1695"/>
                    <a:pt x="3382" y="2853"/>
                    <a:pt x="3671" y="4255"/>
                  </a:cubicBezTo>
                  <a:lnTo>
                    <a:pt x="3549" y="4255"/>
                  </a:lnTo>
                  <a:cubicBezTo>
                    <a:pt x="3305" y="4255"/>
                    <a:pt x="3062" y="4148"/>
                    <a:pt x="2833" y="4057"/>
                  </a:cubicBezTo>
                  <a:cubicBezTo>
                    <a:pt x="2635" y="3966"/>
                    <a:pt x="2437" y="3859"/>
                    <a:pt x="2254" y="3737"/>
                  </a:cubicBezTo>
                  <a:cubicBezTo>
                    <a:pt x="1873" y="3493"/>
                    <a:pt x="1553" y="3189"/>
                    <a:pt x="1264" y="2853"/>
                  </a:cubicBezTo>
                  <a:cubicBezTo>
                    <a:pt x="959" y="2457"/>
                    <a:pt x="715" y="2015"/>
                    <a:pt x="548" y="1543"/>
                  </a:cubicBezTo>
                  <a:cubicBezTo>
                    <a:pt x="639" y="1482"/>
                    <a:pt x="730" y="1406"/>
                    <a:pt x="807" y="1330"/>
                  </a:cubicBezTo>
                  <a:close/>
                  <a:moveTo>
                    <a:pt x="1151" y="0"/>
                  </a:moveTo>
                  <a:cubicBezTo>
                    <a:pt x="1089" y="0"/>
                    <a:pt x="1028" y="42"/>
                    <a:pt x="1035" y="126"/>
                  </a:cubicBezTo>
                  <a:cubicBezTo>
                    <a:pt x="1035" y="705"/>
                    <a:pt x="685" y="1269"/>
                    <a:pt x="136" y="1497"/>
                  </a:cubicBezTo>
                  <a:cubicBezTo>
                    <a:pt x="1" y="1552"/>
                    <a:pt x="46" y="1751"/>
                    <a:pt x="165" y="1751"/>
                  </a:cubicBezTo>
                  <a:cubicBezTo>
                    <a:pt x="180" y="1751"/>
                    <a:pt x="196" y="1748"/>
                    <a:pt x="212" y="1741"/>
                  </a:cubicBezTo>
                  <a:cubicBezTo>
                    <a:pt x="243" y="1726"/>
                    <a:pt x="289" y="1695"/>
                    <a:pt x="334" y="1680"/>
                  </a:cubicBezTo>
                  <a:cubicBezTo>
                    <a:pt x="654" y="2594"/>
                    <a:pt x="1279" y="3387"/>
                    <a:pt x="2086" y="3935"/>
                  </a:cubicBezTo>
                  <a:cubicBezTo>
                    <a:pt x="2300" y="4072"/>
                    <a:pt x="2513" y="4194"/>
                    <a:pt x="2742" y="4286"/>
                  </a:cubicBezTo>
                  <a:cubicBezTo>
                    <a:pt x="3001" y="4407"/>
                    <a:pt x="3260" y="4499"/>
                    <a:pt x="3534" y="4514"/>
                  </a:cubicBezTo>
                  <a:cubicBezTo>
                    <a:pt x="3808" y="4514"/>
                    <a:pt x="4082" y="4423"/>
                    <a:pt x="4326" y="4301"/>
                  </a:cubicBezTo>
                  <a:cubicBezTo>
                    <a:pt x="4570" y="4179"/>
                    <a:pt x="4829" y="4011"/>
                    <a:pt x="4997" y="3798"/>
                  </a:cubicBezTo>
                  <a:cubicBezTo>
                    <a:pt x="5195" y="3554"/>
                    <a:pt x="5225" y="3204"/>
                    <a:pt x="5225" y="2914"/>
                  </a:cubicBezTo>
                  <a:cubicBezTo>
                    <a:pt x="5240" y="2564"/>
                    <a:pt x="5164" y="2229"/>
                    <a:pt x="5042" y="1894"/>
                  </a:cubicBezTo>
                  <a:cubicBezTo>
                    <a:pt x="5042" y="1863"/>
                    <a:pt x="5027" y="1848"/>
                    <a:pt x="4997" y="1833"/>
                  </a:cubicBezTo>
                  <a:cubicBezTo>
                    <a:pt x="5088" y="1665"/>
                    <a:pt x="5164" y="1482"/>
                    <a:pt x="5240" y="1315"/>
                  </a:cubicBezTo>
                  <a:cubicBezTo>
                    <a:pt x="5256" y="1284"/>
                    <a:pt x="5256" y="1238"/>
                    <a:pt x="5256" y="1223"/>
                  </a:cubicBezTo>
                  <a:cubicBezTo>
                    <a:pt x="5393" y="1147"/>
                    <a:pt x="5515" y="1056"/>
                    <a:pt x="5621" y="934"/>
                  </a:cubicBezTo>
                  <a:cubicBezTo>
                    <a:pt x="5703" y="840"/>
                    <a:pt x="5614" y="711"/>
                    <a:pt x="5521" y="711"/>
                  </a:cubicBezTo>
                  <a:cubicBezTo>
                    <a:pt x="5492" y="711"/>
                    <a:pt x="5463" y="723"/>
                    <a:pt x="5438" y="751"/>
                  </a:cubicBezTo>
                  <a:cubicBezTo>
                    <a:pt x="5225" y="1010"/>
                    <a:pt x="4890" y="1101"/>
                    <a:pt x="4570" y="1162"/>
                  </a:cubicBezTo>
                  <a:cubicBezTo>
                    <a:pt x="4189" y="1223"/>
                    <a:pt x="3808" y="1238"/>
                    <a:pt x="3412" y="1238"/>
                  </a:cubicBezTo>
                  <a:cubicBezTo>
                    <a:pt x="2650" y="1208"/>
                    <a:pt x="1888" y="1025"/>
                    <a:pt x="1203" y="690"/>
                  </a:cubicBezTo>
                  <a:cubicBezTo>
                    <a:pt x="1249" y="507"/>
                    <a:pt x="1294" y="324"/>
                    <a:pt x="1279" y="126"/>
                  </a:cubicBezTo>
                  <a:cubicBezTo>
                    <a:pt x="1279" y="42"/>
                    <a:pt x="1214" y="0"/>
                    <a:pt x="1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0"/>
            <p:cNvSpPr/>
            <p:nvPr/>
          </p:nvSpPr>
          <p:spPr>
            <a:xfrm>
              <a:off x="5340553" y="1091217"/>
              <a:ext cx="1110618" cy="526666"/>
            </a:xfrm>
            <a:custGeom>
              <a:avLst/>
              <a:gdLst/>
              <a:ahLst/>
              <a:cxnLst/>
              <a:rect l="l" t="t" r="r" b="b"/>
              <a:pathLst>
                <a:path w="15626" h="7410" extrusionOk="0">
                  <a:moveTo>
                    <a:pt x="11505" y="1"/>
                  </a:moveTo>
                  <a:cubicBezTo>
                    <a:pt x="11455" y="1"/>
                    <a:pt x="11405" y="29"/>
                    <a:pt x="11387" y="96"/>
                  </a:cubicBezTo>
                  <a:cubicBezTo>
                    <a:pt x="10671" y="2762"/>
                    <a:pt x="8553" y="4712"/>
                    <a:pt x="6237" y="6068"/>
                  </a:cubicBezTo>
                  <a:cubicBezTo>
                    <a:pt x="5551" y="6464"/>
                    <a:pt x="4851" y="6815"/>
                    <a:pt x="4135" y="7150"/>
                  </a:cubicBezTo>
                  <a:cubicBezTo>
                    <a:pt x="4104" y="7135"/>
                    <a:pt x="4058" y="7120"/>
                    <a:pt x="4013" y="7120"/>
                  </a:cubicBezTo>
                  <a:cubicBezTo>
                    <a:pt x="3903" y="7141"/>
                    <a:pt x="3793" y="7150"/>
                    <a:pt x="3684" y="7150"/>
                  </a:cubicBezTo>
                  <a:cubicBezTo>
                    <a:pt x="3158" y="7150"/>
                    <a:pt x="2643" y="6936"/>
                    <a:pt x="2139" y="6784"/>
                  </a:cubicBezTo>
                  <a:cubicBezTo>
                    <a:pt x="1514" y="6602"/>
                    <a:pt x="874" y="6449"/>
                    <a:pt x="219" y="6343"/>
                  </a:cubicBezTo>
                  <a:cubicBezTo>
                    <a:pt x="210" y="6341"/>
                    <a:pt x="201" y="6340"/>
                    <a:pt x="193" y="6340"/>
                  </a:cubicBezTo>
                  <a:cubicBezTo>
                    <a:pt x="58" y="6340"/>
                    <a:pt x="0" y="6558"/>
                    <a:pt x="158" y="6586"/>
                  </a:cubicBezTo>
                  <a:cubicBezTo>
                    <a:pt x="844" y="6708"/>
                    <a:pt x="1514" y="6861"/>
                    <a:pt x="2169" y="7059"/>
                  </a:cubicBezTo>
                  <a:cubicBezTo>
                    <a:pt x="2677" y="7207"/>
                    <a:pt x="3185" y="7396"/>
                    <a:pt x="3717" y="7396"/>
                  </a:cubicBezTo>
                  <a:cubicBezTo>
                    <a:pt x="3840" y="7396"/>
                    <a:pt x="3963" y="7386"/>
                    <a:pt x="4089" y="7363"/>
                  </a:cubicBezTo>
                  <a:cubicBezTo>
                    <a:pt x="4109" y="7393"/>
                    <a:pt x="4141" y="7410"/>
                    <a:pt x="4174" y="7410"/>
                  </a:cubicBezTo>
                  <a:cubicBezTo>
                    <a:pt x="4192" y="7410"/>
                    <a:pt x="4210" y="7405"/>
                    <a:pt x="4226" y="7394"/>
                  </a:cubicBezTo>
                  <a:cubicBezTo>
                    <a:pt x="6542" y="6312"/>
                    <a:pt x="8812" y="4941"/>
                    <a:pt x="10320" y="2869"/>
                  </a:cubicBezTo>
                  <a:cubicBezTo>
                    <a:pt x="10544" y="2890"/>
                    <a:pt x="10769" y="2901"/>
                    <a:pt x="10994" y="2901"/>
                  </a:cubicBezTo>
                  <a:cubicBezTo>
                    <a:pt x="11566" y="2901"/>
                    <a:pt x="12139" y="2832"/>
                    <a:pt x="12697" y="2701"/>
                  </a:cubicBezTo>
                  <a:cubicBezTo>
                    <a:pt x="13413" y="2518"/>
                    <a:pt x="14129" y="2229"/>
                    <a:pt x="14724" y="1772"/>
                  </a:cubicBezTo>
                  <a:cubicBezTo>
                    <a:pt x="15043" y="1543"/>
                    <a:pt x="15318" y="1254"/>
                    <a:pt x="15561" y="919"/>
                  </a:cubicBezTo>
                  <a:cubicBezTo>
                    <a:pt x="15626" y="833"/>
                    <a:pt x="15532" y="739"/>
                    <a:pt x="15438" y="739"/>
                  </a:cubicBezTo>
                  <a:cubicBezTo>
                    <a:pt x="15399" y="739"/>
                    <a:pt x="15360" y="756"/>
                    <a:pt x="15333" y="797"/>
                  </a:cubicBezTo>
                  <a:cubicBezTo>
                    <a:pt x="14830" y="1528"/>
                    <a:pt x="14038" y="1985"/>
                    <a:pt x="13215" y="2275"/>
                  </a:cubicBezTo>
                  <a:cubicBezTo>
                    <a:pt x="12515" y="2520"/>
                    <a:pt x="11775" y="2647"/>
                    <a:pt x="11028" y="2647"/>
                  </a:cubicBezTo>
                  <a:cubicBezTo>
                    <a:pt x="10848" y="2647"/>
                    <a:pt x="10668" y="2640"/>
                    <a:pt x="10488" y="2625"/>
                  </a:cubicBezTo>
                  <a:cubicBezTo>
                    <a:pt x="10579" y="2488"/>
                    <a:pt x="10671" y="2351"/>
                    <a:pt x="10762" y="2214"/>
                  </a:cubicBezTo>
                  <a:cubicBezTo>
                    <a:pt x="11143" y="1574"/>
                    <a:pt x="11433" y="888"/>
                    <a:pt x="11631" y="157"/>
                  </a:cubicBezTo>
                  <a:cubicBezTo>
                    <a:pt x="11658" y="65"/>
                    <a:pt x="11581" y="1"/>
                    <a:pt x="11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0"/>
            <p:cNvSpPr/>
            <p:nvPr/>
          </p:nvSpPr>
          <p:spPr>
            <a:xfrm>
              <a:off x="5377298" y="1966780"/>
              <a:ext cx="249971" cy="215926"/>
            </a:xfrm>
            <a:custGeom>
              <a:avLst/>
              <a:gdLst/>
              <a:ahLst/>
              <a:cxnLst/>
              <a:rect l="l" t="t" r="r" b="b"/>
              <a:pathLst>
                <a:path w="3517" h="3038" extrusionOk="0">
                  <a:moveTo>
                    <a:pt x="1216" y="0"/>
                  </a:moveTo>
                  <a:cubicBezTo>
                    <a:pt x="839" y="0"/>
                    <a:pt x="462" y="96"/>
                    <a:pt x="129" y="301"/>
                  </a:cubicBezTo>
                  <a:cubicBezTo>
                    <a:pt x="1" y="365"/>
                    <a:pt x="76" y="535"/>
                    <a:pt x="185" y="535"/>
                  </a:cubicBezTo>
                  <a:cubicBezTo>
                    <a:pt x="206" y="535"/>
                    <a:pt x="228" y="529"/>
                    <a:pt x="250" y="514"/>
                  </a:cubicBezTo>
                  <a:cubicBezTo>
                    <a:pt x="418" y="423"/>
                    <a:pt x="586" y="346"/>
                    <a:pt x="784" y="301"/>
                  </a:cubicBezTo>
                  <a:lnTo>
                    <a:pt x="784" y="301"/>
                  </a:lnTo>
                  <a:cubicBezTo>
                    <a:pt x="723" y="1047"/>
                    <a:pt x="997" y="1794"/>
                    <a:pt x="1500" y="2342"/>
                  </a:cubicBezTo>
                  <a:cubicBezTo>
                    <a:pt x="1637" y="2495"/>
                    <a:pt x="1789" y="2632"/>
                    <a:pt x="1957" y="2738"/>
                  </a:cubicBezTo>
                  <a:cubicBezTo>
                    <a:pt x="2019" y="2763"/>
                    <a:pt x="2081" y="2788"/>
                    <a:pt x="2143" y="2788"/>
                  </a:cubicBezTo>
                  <a:cubicBezTo>
                    <a:pt x="2157" y="2788"/>
                    <a:pt x="2171" y="2787"/>
                    <a:pt x="2185" y="2784"/>
                  </a:cubicBezTo>
                  <a:cubicBezTo>
                    <a:pt x="2277" y="2754"/>
                    <a:pt x="2338" y="2678"/>
                    <a:pt x="2414" y="2647"/>
                  </a:cubicBezTo>
                  <a:cubicBezTo>
                    <a:pt x="2494" y="2613"/>
                    <a:pt x="2579" y="2596"/>
                    <a:pt x="2662" y="2596"/>
                  </a:cubicBezTo>
                  <a:cubicBezTo>
                    <a:pt x="2910" y="2596"/>
                    <a:pt x="3149" y="2739"/>
                    <a:pt x="3252" y="2967"/>
                  </a:cubicBezTo>
                  <a:cubicBezTo>
                    <a:pt x="3272" y="3016"/>
                    <a:pt x="3309" y="3037"/>
                    <a:pt x="3348" y="3037"/>
                  </a:cubicBezTo>
                  <a:cubicBezTo>
                    <a:pt x="3429" y="3037"/>
                    <a:pt x="3517" y="2948"/>
                    <a:pt x="3465" y="2845"/>
                  </a:cubicBezTo>
                  <a:cubicBezTo>
                    <a:pt x="3328" y="2540"/>
                    <a:pt x="3008" y="2358"/>
                    <a:pt x="2688" y="2342"/>
                  </a:cubicBezTo>
                  <a:cubicBezTo>
                    <a:pt x="2536" y="2342"/>
                    <a:pt x="2368" y="2373"/>
                    <a:pt x="2231" y="2449"/>
                  </a:cubicBezTo>
                  <a:cubicBezTo>
                    <a:pt x="2216" y="2479"/>
                    <a:pt x="2155" y="2525"/>
                    <a:pt x="2124" y="2540"/>
                  </a:cubicBezTo>
                  <a:cubicBezTo>
                    <a:pt x="2094" y="2540"/>
                    <a:pt x="2048" y="2479"/>
                    <a:pt x="2033" y="2464"/>
                  </a:cubicBezTo>
                  <a:cubicBezTo>
                    <a:pt x="1957" y="2419"/>
                    <a:pt x="1881" y="2358"/>
                    <a:pt x="1804" y="2281"/>
                  </a:cubicBezTo>
                  <a:cubicBezTo>
                    <a:pt x="1256" y="1763"/>
                    <a:pt x="966" y="1017"/>
                    <a:pt x="1043" y="270"/>
                  </a:cubicBezTo>
                  <a:cubicBezTo>
                    <a:pt x="1105" y="264"/>
                    <a:pt x="1168" y="262"/>
                    <a:pt x="1232" y="262"/>
                  </a:cubicBezTo>
                  <a:cubicBezTo>
                    <a:pt x="1829" y="262"/>
                    <a:pt x="2437" y="521"/>
                    <a:pt x="2795" y="1017"/>
                  </a:cubicBezTo>
                  <a:cubicBezTo>
                    <a:pt x="2823" y="1059"/>
                    <a:pt x="2865" y="1077"/>
                    <a:pt x="2906" y="1077"/>
                  </a:cubicBezTo>
                  <a:cubicBezTo>
                    <a:pt x="2997" y="1077"/>
                    <a:pt x="3086" y="990"/>
                    <a:pt x="3023" y="895"/>
                  </a:cubicBezTo>
                  <a:cubicBezTo>
                    <a:pt x="2599" y="323"/>
                    <a:pt x="1908" y="0"/>
                    <a:pt x="1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0"/>
            <p:cNvSpPr/>
            <p:nvPr/>
          </p:nvSpPr>
          <p:spPr>
            <a:xfrm>
              <a:off x="6363381" y="1868129"/>
              <a:ext cx="352887" cy="650265"/>
            </a:xfrm>
            <a:custGeom>
              <a:avLst/>
              <a:gdLst/>
              <a:ahLst/>
              <a:cxnLst/>
              <a:rect l="l" t="t" r="r" b="b"/>
              <a:pathLst>
                <a:path w="4965" h="9149" extrusionOk="0">
                  <a:moveTo>
                    <a:pt x="4422" y="1"/>
                  </a:moveTo>
                  <a:cubicBezTo>
                    <a:pt x="4345" y="1"/>
                    <a:pt x="4273" y="59"/>
                    <a:pt x="4309" y="150"/>
                  </a:cubicBezTo>
                  <a:cubicBezTo>
                    <a:pt x="4797" y="1567"/>
                    <a:pt x="4812" y="3106"/>
                    <a:pt x="4355" y="4523"/>
                  </a:cubicBezTo>
                  <a:cubicBezTo>
                    <a:pt x="3943" y="5818"/>
                    <a:pt x="3151" y="6960"/>
                    <a:pt x="2085" y="7814"/>
                  </a:cubicBezTo>
                  <a:cubicBezTo>
                    <a:pt x="1506" y="8271"/>
                    <a:pt x="851" y="8652"/>
                    <a:pt x="150" y="8895"/>
                  </a:cubicBezTo>
                  <a:cubicBezTo>
                    <a:pt x="0" y="8950"/>
                    <a:pt x="44" y="9149"/>
                    <a:pt x="163" y="9149"/>
                  </a:cubicBezTo>
                  <a:cubicBezTo>
                    <a:pt x="178" y="9149"/>
                    <a:pt x="194" y="9146"/>
                    <a:pt x="211" y="9139"/>
                  </a:cubicBezTo>
                  <a:cubicBezTo>
                    <a:pt x="1506" y="8682"/>
                    <a:pt x="2648" y="7844"/>
                    <a:pt x="3486" y="6747"/>
                  </a:cubicBezTo>
                  <a:cubicBezTo>
                    <a:pt x="4385" y="5574"/>
                    <a:pt x="4888" y="4142"/>
                    <a:pt x="4934" y="2664"/>
                  </a:cubicBezTo>
                  <a:cubicBezTo>
                    <a:pt x="4964" y="1780"/>
                    <a:pt x="4842" y="912"/>
                    <a:pt x="4553" y="89"/>
                  </a:cubicBezTo>
                  <a:cubicBezTo>
                    <a:pt x="4528" y="27"/>
                    <a:pt x="4474" y="1"/>
                    <a:pt x="4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0"/>
            <p:cNvSpPr/>
            <p:nvPr/>
          </p:nvSpPr>
          <p:spPr>
            <a:xfrm>
              <a:off x="6206804" y="1583761"/>
              <a:ext cx="1040538" cy="1459596"/>
            </a:xfrm>
            <a:custGeom>
              <a:avLst/>
              <a:gdLst/>
              <a:ahLst/>
              <a:cxnLst/>
              <a:rect l="l" t="t" r="r" b="b"/>
              <a:pathLst>
                <a:path w="14640" h="20536" extrusionOk="0">
                  <a:moveTo>
                    <a:pt x="11845" y="1"/>
                  </a:moveTo>
                  <a:cubicBezTo>
                    <a:pt x="11808" y="1"/>
                    <a:pt x="11772" y="20"/>
                    <a:pt x="11753" y="68"/>
                  </a:cubicBezTo>
                  <a:cubicBezTo>
                    <a:pt x="10534" y="2460"/>
                    <a:pt x="9316" y="4852"/>
                    <a:pt x="8097" y="7244"/>
                  </a:cubicBezTo>
                  <a:lnTo>
                    <a:pt x="4455" y="14389"/>
                  </a:lnTo>
                  <a:cubicBezTo>
                    <a:pt x="3800" y="15669"/>
                    <a:pt x="3145" y="16964"/>
                    <a:pt x="2490" y="18244"/>
                  </a:cubicBezTo>
                  <a:cubicBezTo>
                    <a:pt x="2231" y="18107"/>
                    <a:pt x="1987" y="17970"/>
                    <a:pt x="1728" y="17817"/>
                  </a:cubicBezTo>
                  <a:cubicBezTo>
                    <a:pt x="1225" y="17528"/>
                    <a:pt x="722" y="17208"/>
                    <a:pt x="235" y="16888"/>
                  </a:cubicBezTo>
                  <a:cubicBezTo>
                    <a:pt x="210" y="16869"/>
                    <a:pt x="185" y="16860"/>
                    <a:pt x="163" y="16860"/>
                  </a:cubicBezTo>
                  <a:cubicBezTo>
                    <a:pt x="62" y="16860"/>
                    <a:pt x="1" y="17027"/>
                    <a:pt x="113" y="17101"/>
                  </a:cubicBezTo>
                  <a:cubicBezTo>
                    <a:pt x="844" y="17604"/>
                    <a:pt x="1606" y="18061"/>
                    <a:pt x="2383" y="18473"/>
                  </a:cubicBezTo>
                  <a:cubicBezTo>
                    <a:pt x="2383" y="18561"/>
                    <a:pt x="2455" y="18625"/>
                    <a:pt x="2523" y="18625"/>
                  </a:cubicBezTo>
                  <a:cubicBezTo>
                    <a:pt x="2550" y="18625"/>
                    <a:pt x="2575" y="18616"/>
                    <a:pt x="2596" y="18595"/>
                  </a:cubicBezTo>
                  <a:cubicBezTo>
                    <a:pt x="3587" y="19113"/>
                    <a:pt x="4623" y="19570"/>
                    <a:pt x="5674" y="19966"/>
                  </a:cubicBezTo>
                  <a:cubicBezTo>
                    <a:pt x="6223" y="20179"/>
                    <a:pt x="6802" y="20362"/>
                    <a:pt x="7365" y="20529"/>
                  </a:cubicBezTo>
                  <a:cubicBezTo>
                    <a:pt x="7380" y="20533"/>
                    <a:pt x="7393" y="20535"/>
                    <a:pt x="7406" y="20535"/>
                  </a:cubicBezTo>
                  <a:cubicBezTo>
                    <a:pt x="7542" y="20535"/>
                    <a:pt x="7581" y="20328"/>
                    <a:pt x="7441" y="20286"/>
                  </a:cubicBezTo>
                  <a:cubicBezTo>
                    <a:pt x="6710" y="20072"/>
                    <a:pt x="5994" y="19829"/>
                    <a:pt x="5293" y="19554"/>
                  </a:cubicBezTo>
                  <a:cubicBezTo>
                    <a:pt x="6527" y="17239"/>
                    <a:pt x="7746" y="14907"/>
                    <a:pt x="8950" y="12576"/>
                  </a:cubicBezTo>
                  <a:cubicBezTo>
                    <a:pt x="10169" y="10230"/>
                    <a:pt x="11372" y="7884"/>
                    <a:pt x="12561" y="5522"/>
                  </a:cubicBezTo>
                  <a:cubicBezTo>
                    <a:pt x="13246" y="4181"/>
                    <a:pt x="13917" y="2856"/>
                    <a:pt x="14587" y="1515"/>
                  </a:cubicBezTo>
                  <a:cubicBezTo>
                    <a:pt x="14640" y="1409"/>
                    <a:pt x="14553" y="1318"/>
                    <a:pt x="14470" y="1318"/>
                  </a:cubicBezTo>
                  <a:cubicBezTo>
                    <a:pt x="14433" y="1318"/>
                    <a:pt x="14397" y="1336"/>
                    <a:pt x="14374" y="1378"/>
                  </a:cubicBezTo>
                  <a:cubicBezTo>
                    <a:pt x="13170" y="3755"/>
                    <a:pt x="11982" y="6132"/>
                    <a:pt x="10763" y="8508"/>
                  </a:cubicBezTo>
                  <a:cubicBezTo>
                    <a:pt x="9559" y="10855"/>
                    <a:pt x="8340" y="13201"/>
                    <a:pt x="7122" y="15547"/>
                  </a:cubicBezTo>
                  <a:cubicBezTo>
                    <a:pt x="6436" y="16858"/>
                    <a:pt x="5750" y="18153"/>
                    <a:pt x="5065" y="19463"/>
                  </a:cubicBezTo>
                  <a:cubicBezTo>
                    <a:pt x="4257" y="19128"/>
                    <a:pt x="3480" y="18777"/>
                    <a:pt x="2718" y="18366"/>
                  </a:cubicBezTo>
                  <a:cubicBezTo>
                    <a:pt x="3907" y="16035"/>
                    <a:pt x="5095" y="13704"/>
                    <a:pt x="6284" y="11373"/>
                  </a:cubicBezTo>
                  <a:lnTo>
                    <a:pt x="9910" y="4242"/>
                  </a:lnTo>
                  <a:cubicBezTo>
                    <a:pt x="10595" y="2886"/>
                    <a:pt x="11281" y="1546"/>
                    <a:pt x="11967" y="190"/>
                  </a:cubicBezTo>
                  <a:cubicBezTo>
                    <a:pt x="12019" y="95"/>
                    <a:pt x="11927" y="1"/>
                    <a:pt x="11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60"/>
            <p:cNvSpPr/>
            <p:nvPr/>
          </p:nvSpPr>
          <p:spPr>
            <a:xfrm>
              <a:off x="6476886" y="3134743"/>
              <a:ext cx="161838" cy="28572"/>
            </a:xfrm>
            <a:custGeom>
              <a:avLst/>
              <a:gdLst/>
              <a:ahLst/>
              <a:cxnLst/>
              <a:rect l="l" t="t" r="r" b="b"/>
              <a:pathLst>
                <a:path w="2277" h="402" extrusionOk="0">
                  <a:moveTo>
                    <a:pt x="368" y="0"/>
                  </a:moveTo>
                  <a:cubicBezTo>
                    <a:pt x="301" y="0"/>
                    <a:pt x="235" y="1"/>
                    <a:pt x="168" y="3"/>
                  </a:cubicBezTo>
                  <a:cubicBezTo>
                    <a:pt x="0" y="3"/>
                    <a:pt x="0" y="262"/>
                    <a:pt x="168" y="262"/>
                  </a:cubicBezTo>
                  <a:cubicBezTo>
                    <a:pt x="246" y="260"/>
                    <a:pt x="324" y="259"/>
                    <a:pt x="403" y="259"/>
                  </a:cubicBezTo>
                  <a:cubicBezTo>
                    <a:pt x="952" y="259"/>
                    <a:pt x="1510" y="305"/>
                    <a:pt x="2057" y="399"/>
                  </a:cubicBezTo>
                  <a:cubicBezTo>
                    <a:pt x="2067" y="400"/>
                    <a:pt x="2076" y="401"/>
                    <a:pt x="2085" y="401"/>
                  </a:cubicBezTo>
                  <a:cubicBezTo>
                    <a:pt x="2231" y="401"/>
                    <a:pt x="2277" y="184"/>
                    <a:pt x="2133" y="155"/>
                  </a:cubicBezTo>
                  <a:cubicBezTo>
                    <a:pt x="1545" y="59"/>
                    <a:pt x="957" y="0"/>
                    <a:pt x="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0"/>
            <p:cNvSpPr/>
            <p:nvPr/>
          </p:nvSpPr>
          <p:spPr>
            <a:xfrm>
              <a:off x="6454142" y="3210721"/>
              <a:ext cx="175484" cy="18479"/>
            </a:xfrm>
            <a:custGeom>
              <a:avLst/>
              <a:gdLst/>
              <a:ahLst/>
              <a:cxnLst/>
              <a:rect l="l" t="t" r="r" b="b"/>
              <a:pathLst>
                <a:path w="2469" h="260" extrusionOk="0">
                  <a:moveTo>
                    <a:pt x="168" y="0"/>
                  </a:moveTo>
                  <a:cubicBezTo>
                    <a:pt x="0" y="0"/>
                    <a:pt x="0" y="259"/>
                    <a:pt x="168" y="259"/>
                  </a:cubicBezTo>
                  <a:lnTo>
                    <a:pt x="2301" y="259"/>
                  </a:lnTo>
                  <a:cubicBezTo>
                    <a:pt x="2468" y="259"/>
                    <a:pt x="2468" y="0"/>
                    <a:pt x="2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0"/>
            <p:cNvSpPr/>
            <p:nvPr/>
          </p:nvSpPr>
          <p:spPr>
            <a:xfrm>
              <a:off x="5919736" y="2902899"/>
              <a:ext cx="188988" cy="287783"/>
            </a:xfrm>
            <a:custGeom>
              <a:avLst/>
              <a:gdLst/>
              <a:ahLst/>
              <a:cxnLst/>
              <a:rect l="l" t="t" r="r" b="b"/>
              <a:pathLst>
                <a:path w="2659" h="4049" extrusionOk="0">
                  <a:moveTo>
                    <a:pt x="1413" y="1"/>
                  </a:moveTo>
                  <a:cubicBezTo>
                    <a:pt x="1337" y="1"/>
                    <a:pt x="1260" y="65"/>
                    <a:pt x="1288" y="156"/>
                  </a:cubicBezTo>
                  <a:cubicBezTo>
                    <a:pt x="1440" y="781"/>
                    <a:pt x="1608" y="1391"/>
                    <a:pt x="1775" y="2015"/>
                  </a:cubicBezTo>
                  <a:cubicBezTo>
                    <a:pt x="1727" y="2013"/>
                    <a:pt x="1679" y="2011"/>
                    <a:pt x="1630" y="2011"/>
                  </a:cubicBezTo>
                  <a:cubicBezTo>
                    <a:pt x="1098" y="2011"/>
                    <a:pt x="561" y="2165"/>
                    <a:pt x="114" y="2472"/>
                  </a:cubicBezTo>
                  <a:cubicBezTo>
                    <a:pt x="1" y="2548"/>
                    <a:pt x="65" y="2708"/>
                    <a:pt x="169" y="2708"/>
                  </a:cubicBezTo>
                  <a:cubicBezTo>
                    <a:pt x="190" y="2708"/>
                    <a:pt x="213" y="2701"/>
                    <a:pt x="236" y="2686"/>
                  </a:cubicBezTo>
                  <a:cubicBezTo>
                    <a:pt x="677" y="2407"/>
                    <a:pt x="1180" y="2261"/>
                    <a:pt x="1690" y="2261"/>
                  </a:cubicBezTo>
                  <a:cubicBezTo>
                    <a:pt x="1850" y="2261"/>
                    <a:pt x="2011" y="2276"/>
                    <a:pt x="2171" y="2305"/>
                  </a:cubicBezTo>
                  <a:cubicBezTo>
                    <a:pt x="1455" y="2670"/>
                    <a:pt x="739" y="3127"/>
                    <a:pt x="434" y="3889"/>
                  </a:cubicBezTo>
                  <a:cubicBezTo>
                    <a:pt x="397" y="3983"/>
                    <a:pt x="475" y="4048"/>
                    <a:pt x="556" y="4048"/>
                  </a:cubicBezTo>
                  <a:cubicBezTo>
                    <a:pt x="605" y="4048"/>
                    <a:pt x="655" y="4024"/>
                    <a:pt x="678" y="3965"/>
                  </a:cubicBezTo>
                  <a:cubicBezTo>
                    <a:pt x="998" y="3173"/>
                    <a:pt x="1836" y="2747"/>
                    <a:pt x="2567" y="2396"/>
                  </a:cubicBezTo>
                  <a:cubicBezTo>
                    <a:pt x="2659" y="2350"/>
                    <a:pt x="2644" y="2244"/>
                    <a:pt x="2583" y="2198"/>
                  </a:cubicBezTo>
                  <a:cubicBezTo>
                    <a:pt x="2567" y="2168"/>
                    <a:pt x="2537" y="2152"/>
                    <a:pt x="2507" y="2137"/>
                  </a:cubicBezTo>
                  <a:cubicBezTo>
                    <a:pt x="2354" y="2091"/>
                    <a:pt x="2202" y="2061"/>
                    <a:pt x="2049" y="2030"/>
                  </a:cubicBezTo>
                  <a:cubicBezTo>
                    <a:pt x="1882" y="1391"/>
                    <a:pt x="1699" y="735"/>
                    <a:pt x="1531" y="95"/>
                  </a:cubicBezTo>
                  <a:cubicBezTo>
                    <a:pt x="1513" y="29"/>
                    <a:pt x="1464" y="1"/>
                    <a:pt x="1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0"/>
            <p:cNvSpPr/>
            <p:nvPr/>
          </p:nvSpPr>
          <p:spPr>
            <a:xfrm>
              <a:off x="6158971" y="2857269"/>
              <a:ext cx="259068" cy="147765"/>
            </a:xfrm>
            <a:custGeom>
              <a:avLst/>
              <a:gdLst/>
              <a:ahLst/>
              <a:cxnLst/>
              <a:rect l="l" t="t" r="r" b="b"/>
              <a:pathLst>
                <a:path w="3645" h="2079" extrusionOk="0">
                  <a:moveTo>
                    <a:pt x="187" y="0"/>
                  </a:moveTo>
                  <a:cubicBezTo>
                    <a:pt x="78" y="0"/>
                    <a:pt x="1" y="171"/>
                    <a:pt x="116" y="235"/>
                  </a:cubicBezTo>
                  <a:cubicBezTo>
                    <a:pt x="1182" y="905"/>
                    <a:pt x="2264" y="1514"/>
                    <a:pt x="3391" y="2063"/>
                  </a:cubicBezTo>
                  <a:cubicBezTo>
                    <a:pt x="3413" y="2074"/>
                    <a:pt x="3433" y="2078"/>
                    <a:pt x="3453" y="2078"/>
                  </a:cubicBezTo>
                  <a:cubicBezTo>
                    <a:pt x="3572" y="2078"/>
                    <a:pt x="3644" y="1900"/>
                    <a:pt x="3513" y="1834"/>
                  </a:cubicBezTo>
                  <a:cubicBezTo>
                    <a:pt x="2401" y="1301"/>
                    <a:pt x="1304" y="692"/>
                    <a:pt x="253" y="21"/>
                  </a:cubicBezTo>
                  <a:cubicBezTo>
                    <a:pt x="230" y="7"/>
                    <a:pt x="208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0"/>
            <p:cNvSpPr/>
            <p:nvPr/>
          </p:nvSpPr>
          <p:spPr>
            <a:xfrm>
              <a:off x="6470347" y="3032823"/>
              <a:ext cx="50463" cy="28928"/>
            </a:xfrm>
            <a:custGeom>
              <a:avLst/>
              <a:gdLst/>
              <a:ahLst/>
              <a:cxnLst/>
              <a:rect l="l" t="t" r="r" b="b"/>
              <a:pathLst>
                <a:path w="710" h="407" extrusionOk="0">
                  <a:moveTo>
                    <a:pt x="147" y="1"/>
                  </a:moveTo>
                  <a:cubicBezTo>
                    <a:pt x="88" y="1"/>
                    <a:pt x="44" y="32"/>
                    <a:pt x="31" y="96"/>
                  </a:cubicBezTo>
                  <a:cubicBezTo>
                    <a:pt x="1" y="157"/>
                    <a:pt x="46" y="233"/>
                    <a:pt x="107" y="248"/>
                  </a:cubicBezTo>
                  <a:cubicBezTo>
                    <a:pt x="244" y="263"/>
                    <a:pt x="351" y="309"/>
                    <a:pt x="458" y="385"/>
                  </a:cubicBezTo>
                  <a:cubicBezTo>
                    <a:pt x="482" y="400"/>
                    <a:pt x="506" y="406"/>
                    <a:pt x="528" y="406"/>
                  </a:cubicBezTo>
                  <a:cubicBezTo>
                    <a:pt x="643" y="406"/>
                    <a:pt x="710" y="233"/>
                    <a:pt x="595" y="157"/>
                  </a:cubicBezTo>
                  <a:cubicBezTo>
                    <a:pt x="473" y="81"/>
                    <a:pt x="321" y="20"/>
                    <a:pt x="184" y="4"/>
                  </a:cubicBezTo>
                  <a:cubicBezTo>
                    <a:pt x="171" y="2"/>
                    <a:pt x="159" y="1"/>
                    <a:pt x="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0"/>
            <p:cNvSpPr/>
            <p:nvPr/>
          </p:nvSpPr>
          <p:spPr>
            <a:xfrm>
              <a:off x="6114479" y="2925358"/>
              <a:ext cx="220332" cy="124808"/>
            </a:xfrm>
            <a:custGeom>
              <a:avLst/>
              <a:gdLst/>
              <a:ahLst/>
              <a:cxnLst/>
              <a:rect l="l" t="t" r="r" b="b"/>
              <a:pathLst>
                <a:path w="3100" h="1756" extrusionOk="0">
                  <a:moveTo>
                    <a:pt x="171" y="1"/>
                  </a:moveTo>
                  <a:cubicBezTo>
                    <a:pt x="67" y="1"/>
                    <a:pt x="1" y="161"/>
                    <a:pt x="102" y="237"/>
                  </a:cubicBezTo>
                  <a:cubicBezTo>
                    <a:pt x="970" y="831"/>
                    <a:pt x="1884" y="1318"/>
                    <a:pt x="2844" y="1745"/>
                  </a:cubicBezTo>
                  <a:cubicBezTo>
                    <a:pt x="2863" y="1752"/>
                    <a:pt x="2881" y="1756"/>
                    <a:pt x="2898" y="1756"/>
                  </a:cubicBezTo>
                  <a:cubicBezTo>
                    <a:pt x="3022" y="1756"/>
                    <a:pt x="3100" y="1583"/>
                    <a:pt x="2966" y="1516"/>
                  </a:cubicBezTo>
                  <a:cubicBezTo>
                    <a:pt x="2021" y="1105"/>
                    <a:pt x="1092" y="602"/>
                    <a:pt x="239" y="23"/>
                  </a:cubicBezTo>
                  <a:cubicBezTo>
                    <a:pt x="215" y="8"/>
                    <a:pt x="193" y="1"/>
                    <a:pt x="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0"/>
            <p:cNvSpPr/>
            <p:nvPr/>
          </p:nvSpPr>
          <p:spPr>
            <a:xfrm>
              <a:off x="6643057" y="3126854"/>
              <a:ext cx="55865" cy="30847"/>
            </a:xfrm>
            <a:custGeom>
              <a:avLst/>
              <a:gdLst/>
              <a:ahLst/>
              <a:cxnLst/>
              <a:rect l="l" t="t" r="r" b="b"/>
              <a:pathLst>
                <a:path w="786" h="434" extrusionOk="0">
                  <a:moveTo>
                    <a:pt x="182" y="1"/>
                  </a:moveTo>
                  <a:cubicBezTo>
                    <a:pt x="67" y="1"/>
                    <a:pt x="0" y="174"/>
                    <a:pt x="115" y="251"/>
                  </a:cubicBezTo>
                  <a:cubicBezTo>
                    <a:pt x="283" y="342"/>
                    <a:pt x="466" y="403"/>
                    <a:pt x="664" y="433"/>
                  </a:cubicBezTo>
                  <a:cubicBezTo>
                    <a:pt x="725" y="433"/>
                    <a:pt x="785" y="373"/>
                    <a:pt x="785" y="296"/>
                  </a:cubicBezTo>
                  <a:cubicBezTo>
                    <a:pt x="785" y="220"/>
                    <a:pt x="725" y="174"/>
                    <a:pt x="664" y="174"/>
                  </a:cubicBezTo>
                  <a:cubicBezTo>
                    <a:pt x="511" y="159"/>
                    <a:pt x="374" y="98"/>
                    <a:pt x="252" y="22"/>
                  </a:cubicBezTo>
                  <a:cubicBezTo>
                    <a:pt x="228" y="7"/>
                    <a:pt x="204" y="1"/>
                    <a:pt x="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0"/>
            <p:cNvSpPr/>
            <p:nvPr/>
          </p:nvSpPr>
          <p:spPr>
            <a:xfrm>
              <a:off x="6814559" y="2724076"/>
              <a:ext cx="108745" cy="74913"/>
            </a:xfrm>
            <a:custGeom>
              <a:avLst/>
              <a:gdLst/>
              <a:ahLst/>
              <a:cxnLst/>
              <a:rect l="l" t="t" r="r" b="b"/>
              <a:pathLst>
                <a:path w="1530" h="1054" extrusionOk="0">
                  <a:moveTo>
                    <a:pt x="176" y="0"/>
                  </a:moveTo>
                  <a:cubicBezTo>
                    <a:pt x="40" y="0"/>
                    <a:pt x="0" y="208"/>
                    <a:pt x="140" y="250"/>
                  </a:cubicBezTo>
                  <a:cubicBezTo>
                    <a:pt x="597" y="357"/>
                    <a:pt x="978" y="616"/>
                    <a:pt x="1237" y="996"/>
                  </a:cubicBezTo>
                  <a:cubicBezTo>
                    <a:pt x="1264" y="1037"/>
                    <a:pt x="1302" y="1053"/>
                    <a:pt x="1341" y="1053"/>
                  </a:cubicBezTo>
                  <a:cubicBezTo>
                    <a:pt x="1435" y="1053"/>
                    <a:pt x="1530" y="956"/>
                    <a:pt x="1465" y="859"/>
                  </a:cubicBezTo>
                  <a:cubicBezTo>
                    <a:pt x="1176" y="433"/>
                    <a:pt x="734" y="113"/>
                    <a:pt x="216" y="6"/>
                  </a:cubicBezTo>
                  <a:cubicBezTo>
                    <a:pt x="202" y="2"/>
                    <a:pt x="188" y="0"/>
                    <a:pt x="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0"/>
            <p:cNvSpPr/>
            <p:nvPr/>
          </p:nvSpPr>
          <p:spPr>
            <a:xfrm>
              <a:off x="6761396" y="2784916"/>
              <a:ext cx="110308" cy="92753"/>
            </a:xfrm>
            <a:custGeom>
              <a:avLst/>
              <a:gdLst/>
              <a:ahLst/>
              <a:cxnLst/>
              <a:rect l="l" t="t" r="r" b="b"/>
              <a:pathLst>
                <a:path w="1552" h="1305" extrusionOk="0">
                  <a:moveTo>
                    <a:pt x="167" y="0"/>
                  </a:moveTo>
                  <a:cubicBezTo>
                    <a:pt x="83" y="0"/>
                    <a:pt x="1" y="125"/>
                    <a:pt x="80" y="217"/>
                  </a:cubicBezTo>
                  <a:cubicBezTo>
                    <a:pt x="416" y="658"/>
                    <a:pt x="827" y="1009"/>
                    <a:pt x="1299" y="1283"/>
                  </a:cubicBezTo>
                  <a:cubicBezTo>
                    <a:pt x="1321" y="1298"/>
                    <a:pt x="1344" y="1304"/>
                    <a:pt x="1365" y="1304"/>
                  </a:cubicBezTo>
                  <a:cubicBezTo>
                    <a:pt x="1474" y="1304"/>
                    <a:pt x="1551" y="1134"/>
                    <a:pt x="1436" y="1070"/>
                  </a:cubicBezTo>
                  <a:cubicBezTo>
                    <a:pt x="979" y="811"/>
                    <a:pt x="583" y="460"/>
                    <a:pt x="248" y="49"/>
                  </a:cubicBezTo>
                  <a:cubicBezTo>
                    <a:pt x="225" y="14"/>
                    <a:pt x="196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0"/>
            <p:cNvSpPr/>
            <p:nvPr/>
          </p:nvSpPr>
          <p:spPr>
            <a:xfrm>
              <a:off x="6720173" y="2860112"/>
              <a:ext cx="130494" cy="81381"/>
            </a:xfrm>
            <a:custGeom>
              <a:avLst/>
              <a:gdLst/>
              <a:ahLst/>
              <a:cxnLst/>
              <a:rect l="l" t="t" r="r" b="b"/>
              <a:pathLst>
                <a:path w="1836" h="1145" extrusionOk="0">
                  <a:moveTo>
                    <a:pt x="178" y="0"/>
                  </a:moveTo>
                  <a:cubicBezTo>
                    <a:pt x="86" y="0"/>
                    <a:pt x="1" y="121"/>
                    <a:pt x="81" y="225"/>
                  </a:cubicBezTo>
                  <a:cubicBezTo>
                    <a:pt x="493" y="682"/>
                    <a:pt x="1026" y="1002"/>
                    <a:pt x="1620" y="1139"/>
                  </a:cubicBezTo>
                  <a:cubicBezTo>
                    <a:pt x="1634" y="1143"/>
                    <a:pt x="1648" y="1145"/>
                    <a:pt x="1661" y="1145"/>
                  </a:cubicBezTo>
                  <a:cubicBezTo>
                    <a:pt x="1797" y="1145"/>
                    <a:pt x="1836" y="937"/>
                    <a:pt x="1696" y="896"/>
                  </a:cubicBezTo>
                  <a:cubicBezTo>
                    <a:pt x="1133" y="774"/>
                    <a:pt x="645" y="469"/>
                    <a:pt x="264" y="42"/>
                  </a:cubicBezTo>
                  <a:cubicBezTo>
                    <a:pt x="238" y="13"/>
                    <a:pt x="208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0"/>
            <p:cNvSpPr/>
            <p:nvPr/>
          </p:nvSpPr>
          <p:spPr>
            <a:xfrm>
              <a:off x="7293315" y="1069824"/>
              <a:ext cx="183089" cy="209884"/>
            </a:xfrm>
            <a:custGeom>
              <a:avLst/>
              <a:gdLst/>
              <a:ahLst/>
              <a:cxnLst/>
              <a:rect l="l" t="t" r="r" b="b"/>
              <a:pathLst>
                <a:path w="2576" h="2953" extrusionOk="0">
                  <a:moveTo>
                    <a:pt x="2450" y="0"/>
                  </a:moveTo>
                  <a:cubicBezTo>
                    <a:pt x="2430" y="0"/>
                    <a:pt x="2411" y="5"/>
                    <a:pt x="2393" y="16"/>
                  </a:cubicBezTo>
                  <a:cubicBezTo>
                    <a:pt x="1631" y="534"/>
                    <a:pt x="869" y="1052"/>
                    <a:pt x="108" y="1570"/>
                  </a:cubicBezTo>
                  <a:cubicBezTo>
                    <a:pt x="77" y="1600"/>
                    <a:pt x="47" y="1631"/>
                    <a:pt x="47" y="1661"/>
                  </a:cubicBezTo>
                  <a:cubicBezTo>
                    <a:pt x="1" y="1722"/>
                    <a:pt x="1" y="1814"/>
                    <a:pt x="77" y="1859"/>
                  </a:cubicBezTo>
                  <a:cubicBezTo>
                    <a:pt x="763" y="2210"/>
                    <a:pt x="1433" y="2576"/>
                    <a:pt x="2104" y="2941"/>
                  </a:cubicBezTo>
                  <a:cubicBezTo>
                    <a:pt x="2119" y="2949"/>
                    <a:pt x="2138" y="2953"/>
                    <a:pt x="2158" y="2953"/>
                  </a:cubicBezTo>
                  <a:cubicBezTo>
                    <a:pt x="2213" y="2953"/>
                    <a:pt x="2275" y="2922"/>
                    <a:pt x="2286" y="2865"/>
                  </a:cubicBezTo>
                  <a:cubicBezTo>
                    <a:pt x="2469" y="1966"/>
                    <a:pt x="2561" y="1052"/>
                    <a:pt x="2576" y="123"/>
                  </a:cubicBezTo>
                  <a:cubicBezTo>
                    <a:pt x="2576" y="53"/>
                    <a:pt x="2513" y="0"/>
                    <a:pt x="2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0"/>
            <p:cNvSpPr/>
            <p:nvPr/>
          </p:nvSpPr>
          <p:spPr>
            <a:xfrm>
              <a:off x="5761098" y="4211233"/>
              <a:ext cx="501434" cy="281812"/>
            </a:xfrm>
            <a:custGeom>
              <a:avLst/>
              <a:gdLst/>
              <a:ahLst/>
              <a:cxnLst/>
              <a:rect l="l" t="t" r="r" b="b"/>
              <a:pathLst>
                <a:path w="7055" h="3965" extrusionOk="0">
                  <a:moveTo>
                    <a:pt x="0" y="1"/>
                  </a:moveTo>
                  <a:lnTo>
                    <a:pt x="0" y="2104"/>
                  </a:lnTo>
                  <a:cubicBezTo>
                    <a:pt x="1018" y="2956"/>
                    <a:pt x="4318" y="3965"/>
                    <a:pt x="5889" y="3965"/>
                  </a:cubicBezTo>
                  <a:cubicBezTo>
                    <a:pt x="6339" y="3965"/>
                    <a:pt x="6648" y="3882"/>
                    <a:pt x="6719" y="3688"/>
                  </a:cubicBezTo>
                  <a:cubicBezTo>
                    <a:pt x="7054" y="2835"/>
                    <a:pt x="4860" y="1479"/>
                    <a:pt x="4860" y="1479"/>
                  </a:cubicBezTo>
                  <a:lnTo>
                    <a:pt x="4434" y="412"/>
                  </a:lnTo>
                  <a:cubicBezTo>
                    <a:pt x="4434" y="412"/>
                    <a:pt x="3351" y="878"/>
                    <a:pt x="2326" y="878"/>
                  </a:cubicBezTo>
                  <a:cubicBezTo>
                    <a:pt x="2135" y="878"/>
                    <a:pt x="1947" y="862"/>
                    <a:pt x="1768" y="824"/>
                  </a:cubicBezTo>
                  <a:cubicBezTo>
                    <a:pt x="625" y="58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0"/>
            <p:cNvSpPr/>
            <p:nvPr/>
          </p:nvSpPr>
          <p:spPr>
            <a:xfrm>
              <a:off x="6317680" y="4197160"/>
              <a:ext cx="500368" cy="281386"/>
            </a:xfrm>
            <a:custGeom>
              <a:avLst/>
              <a:gdLst/>
              <a:ahLst/>
              <a:cxnLst/>
              <a:rect l="l" t="t" r="r" b="b"/>
              <a:pathLst>
                <a:path w="7040" h="3959" extrusionOk="0">
                  <a:moveTo>
                    <a:pt x="0" y="1"/>
                  </a:moveTo>
                  <a:lnTo>
                    <a:pt x="0" y="2088"/>
                  </a:lnTo>
                  <a:cubicBezTo>
                    <a:pt x="1020" y="2954"/>
                    <a:pt x="4321" y="3958"/>
                    <a:pt x="5884" y="3958"/>
                  </a:cubicBezTo>
                  <a:cubicBezTo>
                    <a:pt x="6329" y="3958"/>
                    <a:pt x="6633" y="3877"/>
                    <a:pt x="6704" y="3688"/>
                  </a:cubicBezTo>
                  <a:cubicBezTo>
                    <a:pt x="7039" y="2820"/>
                    <a:pt x="4845" y="1479"/>
                    <a:pt x="4845" y="1479"/>
                  </a:cubicBezTo>
                  <a:lnTo>
                    <a:pt x="4419" y="412"/>
                  </a:lnTo>
                  <a:cubicBezTo>
                    <a:pt x="4419" y="412"/>
                    <a:pt x="3336" y="878"/>
                    <a:pt x="2311" y="878"/>
                  </a:cubicBezTo>
                  <a:cubicBezTo>
                    <a:pt x="2120" y="878"/>
                    <a:pt x="1932" y="862"/>
                    <a:pt x="1753" y="824"/>
                  </a:cubicBezTo>
                  <a:cubicBezTo>
                    <a:pt x="610" y="58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Letter of the week by Slidesgo">
  <a:themeElements>
    <a:clrScheme name="Simple Light">
      <a:dk1>
        <a:srgbClr val="740C3C"/>
      </a:dk1>
      <a:lt1>
        <a:srgbClr val="FBFBFB"/>
      </a:lt1>
      <a:dk2>
        <a:srgbClr val="0099B3"/>
      </a:dk2>
      <a:lt2>
        <a:srgbClr val="00C4DE"/>
      </a:lt2>
      <a:accent1>
        <a:srgbClr val="00AB92"/>
      </a:accent1>
      <a:accent2>
        <a:srgbClr val="EFD850"/>
      </a:accent2>
      <a:accent3>
        <a:srgbClr val="FF509F"/>
      </a:accent3>
      <a:accent4>
        <a:srgbClr val="FFC5D2"/>
      </a:accent4>
      <a:accent5>
        <a:srgbClr val="E0F8F8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120</Words>
  <Application>Microsoft Office PowerPoint</Application>
  <PresentationFormat>On-screen Show (16:9)</PresentationFormat>
  <Paragraphs>27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Leckerli One</vt:lpstr>
      <vt:lpstr>Montserrat</vt:lpstr>
      <vt:lpstr>Muli</vt:lpstr>
      <vt:lpstr>Quicksand</vt:lpstr>
      <vt:lpstr>Century Gothic</vt:lpstr>
      <vt:lpstr>Handlee</vt:lpstr>
      <vt:lpstr>Didact Gothic</vt:lpstr>
      <vt:lpstr>Montserrat SemiBold</vt:lpstr>
      <vt:lpstr>Letter of the week by Slidesgo</vt:lpstr>
      <vt:lpstr>Kebersamaan dalam Keluarga</vt:lpstr>
      <vt:lpstr>Materi Pembelajaran</vt:lpstr>
      <vt:lpstr>bacaan</vt:lpstr>
      <vt:lpstr>kegiatan yang dapat dilakukan bersama keluarga </vt:lpstr>
      <vt:lpstr>PowerPoint Presentation</vt:lpstr>
      <vt:lpstr>ungkapan terimakasih</vt:lpstr>
      <vt:lpstr>Thank you  and  God Bless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Kebersamaan dalam Keluarga</dc:title>
  <dc:creator>TALENTA</dc:creator>
  <cp:lastModifiedBy>LABKOMSMP</cp:lastModifiedBy>
  <cp:revision>10</cp:revision>
  <dcterms:modified xsi:type="dcterms:W3CDTF">2020-11-06T08:46:25Z</dcterms:modified>
</cp:coreProperties>
</file>