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4A5-3B82-4CF5-96B7-F46515B3D46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C21F-00EE-40C1-87C6-98A58A36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4A5-3B82-4CF5-96B7-F46515B3D46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C21F-00EE-40C1-87C6-98A58A36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5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4A5-3B82-4CF5-96B7-F46515B3D46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C21F-00EE-40C1-87C6-98A58A36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3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4A5-3B82-4CF5-96B7-F46515B3D46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C21F-00EE-40C1-87C6-98A58A36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4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4A5-3B82-4CF5-96B7-F46515B3D46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C21F-00EE-40C1-87C6-98A58A36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1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4A5-3B82-4CF5-96B7-F46515B3D46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C21F-00EE-40C1-87C6-98A58A36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4A5-3B82-4CF5-96B7-F46515B3D46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C21F-00EE-40C1-87C6-98A58A36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4A5-3B82-4CF5-96B7-F46515B3D46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C21F-00EE-40C1-87C6-98A58A36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1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4A5-3B82-4CF5-96B7-F46515B3D46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C21F-00EE-40C1-87C6-98A58A36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4A5-3B82-4CF5-96B7-F46515B3D46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C21F-00EE-40C1-87C6-98A58A36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9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4A5-3B82-4CF5-96B7-F46515B3D46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C21F-00EE-40C1-87C6-98A58A36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7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264A5-3B82-4CF5-96B7-F46515B3D46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C21F-00EE-40C1-87C6-98A58A36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3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D" sz="6000" b="1" dirty="0" smtClean="0">
                <a:latin typeface="Bahnschrift SemiLight" pitchFamily="34" charset="0"/>
              </a:rPr>
              <a:t>PJOK</a:t>
            </a:r>
            <a:endParaRPr lang="en-US" sz="6000" b="1" dirty="0">
              <a:latin typeface="Bahnschrift SemiLight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D" b="1" dirty="0" smtClean="0">
                <a:solidFill>
                  <a:schemeClr val="tx1"/>
                </a:solidFill>
                <a:latin typeface="Bahnschrift SemiBold Condensed" pitchFamily="34" charset="0"/>
              </a:rPr>
              <a:t>GERAK MANIPULATIF</a:t>
            </a:r>
          </a:p>
          <a:p>
            <a:r>
              <a:rPr lang="en-ID" b="1" dirty="0" smtClean="0">
                <a:solidFill>
                  <a:schemeClr val="tx1"/>
                </a:solidFill>
                <a:latin typeface="Bahnschrift SemiBold Condensed" pitchFamily="34" charset="0"/>
              </a:rPr>
              <a:t>&amp;</a:t>
            </a:r>
          </a:p>
          <a:p>
            <a:r>
              <a:rPr lang="en-ID" b="1" dirty="0" smtClean="0">
                <a:solidFill>
                  <a:schemeClr val="tx1"/>
                </a:solidFill>
                <a:latin typeface="Bahnschrift SemiBold Condensed" pitchFamily="34" charset="0"/>
              </a:rPr>
              <a:t>JENIS – JENIS OLAHRAGANYA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6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ID" dirty="0" err="1" smtClean="0"/>
              <a:t>Sepak</a:t>
            </a:r>
            <a:r>
              <a:rPr lang="en-ID" dirty="0" smtClean="0"/>
              <a:t> bola</a:t>
            </a:r>
          </a:p>
          <a:p>
            <a:r>
              <a:rPr lang="en-ID" dirty="0" smtClean="0"/>
              <a:t>Bola basket</a:t>
            </a:r>
          </a:p>
          <a:p>
            <a:r>
              <a:rPr lang="en-ID" dirty="0" smtClean="0"/>
              <a:t>Bola </a:t>
            </a:r>
            <a:r>
              <a:rPr lang="en-ID" dirty="0" err="1" smtClean="0"/>
              <a:t>voli</a:t>
            </a:r>
            <a:endParaRPr lang="en-ID" dirty="0" smtClean="0"/>
          </a:p>
          <a:p>
            <a:r>
              <a:rPr lang="en-ID" dirty="0" err="1" smtClean="0"/>
              <a:t>Kasti</a:t>
            </a:r>
            <a:endParaRPr lang="en-ID" dirty="0" smtClean="0"/>
          </a:p>
          <a:p>
            <a:r>
              <a:rPr lang="en-ID" dirty="0" err="1" smtClean="0"/>
              <a:t>Bulutangkis</a:t>
            </a:r>
            <a:endParaRPr lang="en-ID" dirty="0" smtClean="0"/>
          </a:p>
          <a:p>
            <a:r>
              <a:rPr lang="en-ID" dirty="0" smtClean="0"/>
              <a:t>Tennis</a:t>
            </a:r>
          </a:p>
          <a:p>
            <a:r>
              <a:rPr lang="en-ID" dirty="0" smtClean="0"/>
              <a:t>Golf</a:t>
            </a:r>
          </a:p>
          <a:p>
            <a:r>
              <a:rPr lang="en-ID" dirty="0" err="1" smtClean="0"/>
              <a:t>Bela</a:t>
            </a:r>
            <a:r>
              <a:rPr lang="en-ID" dirty="0" smtClean="0"/>
              <a:t> </a:t>
            </a:r>
            <a:r>
              <a:rPr lang="en-ID" dirty="0" err="1" smtClean="0"/>
              <a:t>diri</a:t>
            </a:r>
            <a:r>
              <a:rPr lang="en-ID" dirty="0" smtClean="0"/>
              <a:t> (karate, </a:t>
            </a:r>
            <a:r>
              <a:rPr lang="en-ID" dirty="0" err="1" smtClean="0"/>
              <a:t>pencak</a:t>
            </a:r>
            <a:r>
              <a:rPr lang="en-ID" dirty="0" smtClean="0"/>
              <a:t> </a:t>
            </a:r>
            <a:r>
              <a:rPr lang="en-ID" dirty="0" err="1" smtClean="0"/>
              <a:t>silat</a:t>
            </a:r>
            <a:r>
              <a:rPr lang="en-ID" dirty="0" smtClean="0"/>
              <a:t>, </a:t>
            </a:r>
            <a:r>
              <a:rPr lang="en-ID" dirty="0" err="1" smtClean="0"/>
              <a:t>kungfu</a:t>
            </a:r>
            <a:r>
              <a:rPr lang="en-ID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8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D" sz="6600" dirty="0" smtClean="0"/>
              <a:t>VOLI</a:t>
            </a:r>
            <a:endParaRPr lang="en-US" sz="6600" dirty="0"/>
          </a:p>
        </p:txBody>
      </p:sp>
      <p:pic>
        <p:nvPicPr>
          <p:cNvPr id="8194" name="Picture 2" descr="C:\Users\user\Downloads\bola vol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4664"/>
            <a:ext cx="2876128" cy="28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wnloads\vol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404664"/>
            <a:ext cx="4038600" cy="28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9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D" sz="6600" dirty="0" smtClean="0"/>
              <a:t>SEPAK BOLA</a:t>
            </a:r>
            <a:endParaRPr lang="en-US" sz="6600" dirty="0"/>
          </a:p>
        </p:txBody>
      </p:sp>
      <p:pic>
        <p:nvPicPr>
          <p:cNvPr id="9218" name="Picture 2" descr="C:\Users\user\Downloads\bola sepa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4742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wnloads\sepak bol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1"/>
            <a:ext cx="2592288" cy="25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0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D" sz="6600" dirty="0" smtClean="0"/>
              <a:t>BULUTANGKIS</a:t>
            </a:r>
            <a:endParaRPr lang="en-US" sz="6600" dirty="0"/>
          </a:p>
        </p:txBody>
      </p:sp>
      <p:pic>
        <p:nvPicPr>
          <p:cNvPr id="12290" name="Picture 2" descr="C:\Users\user\Downloads\ko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240360" cy="21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ownloads\badmint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D" sz="6600" dirty="0" smtClean="0"/>
              <a:t>BOLA BASKET</a:t>
            </a:r>
            <a:endParaRPr lang="en-US" sz="6600" dirty="0"/>
          </a:p>
        </p:txBody>
      </p:sp>
      <p:pic>
        <p:nvPicPr>
          <p:cNvPr id="10242" name="Picture 2" descr="C:\Users\user\Downloads\bola baske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ownloads\bask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D" sz="6600" dirty="0" smtClean="0"/>
              <a:t>TENNIS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2444080" cy="21168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267" name="Picture 3" descr="C:\Users\user\Downloads\bola tennis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2626281" cy="297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76" y="1052736"/>
            <a:ext cx="43573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59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66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ID" b="1" dirty="0" smtClean="0"/>
              <a:t>PENGERTIAN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Bahnschrift SemiBold" pitchFamily="34" charset="0"/>
              </a:rPr>
              <a:t>Gerak</a:t>
            </a:r>
            <a:r>
              <a:rPr lang="en-US" sz="4000" b="1" dirty="0">
                <a:latin typeface="Bahnschrift SemiBold" pitchFamily="34" charset="0"/>
              </a:rPr>
              <a:t> </a:t>
            </a:r>
            <a:r>
              <a:rPr lang="en-US" sz="4000" b="1" dirty="0" err="1">
                <a:latin typeface="Bahnschrift SemiBold" pitchFamily="34" charset="0"/>
              </a:rPr>
              <a:t>manipulatif</a:t>
            </a:r>
            <a:r>
              <a:rPr lang="en-US" sz="4000" dirty="0">
                <a:latin typeface="Bahnschrift SemiBold" pitchFamily="34" charset="0"/>
              </a:rPr>
              <a:t> </a:t>
            </a:r>
            <a:r>
              <a:rPr lang="en-US" sz="4000" dirty="0" err="1">
                <a:latin typeface="Bahnschrift SemiBold" pitchFamily="34" charset="0"/>
              </a:rPr>
              <a:t>adalah</a:t>
            </a:r>
            <a:r>
              <a:rPr lang="en-US" sz="4000" dirty="0">
                <a:latin typeface="Bahnschrift SemiBold" pitchFamily="34" charset="0"/>
              </a:rPr>
              <a:t> </a:t>
            </a:r>
            <a:r>
              <a:rPr lang="en-US" sz="4000" dirty="0" err="1">
                <a:latin typeface="Bahnschrift SemiBold" pitchFamily="34" charset="0"/>
              </a:rPr>
              <a:t>salah</a:t>
            </a:r>
            <a:r>
              <a:rPr lang="en-US" sz="4000" dirty="0">
                <a:latin typeface="Bahnschrift SemiBold" pitchFamily="34" charset="0"/>
              </a:rPr>
              <a:t> </a:t>
            </a:r>
            <a:r>
              <a:rPr lang="en-US" sz="4000" dirty="0" err="1">
                <a:latin typeface="Bahnschrift SemiBold" pitchFamily="34" charset="0"/>
              </a:rPr>
              <a:t>satu</a:t>
            </a:r>
            <a:r>
              <a:rPr lang="en-US" sz="4000" dirty="0">
                <a:latin typeface="Bahnschrift SemiBold" pitchFamily="34" charset="0"/>
              </a:rPr>
              <a:t> </a:t>
            </a:r>
            <a:r>
              <a:rPr lang="en-US" sz="4000" dirty="0" err="1">
                <a:latin typeface="Bahnschrift SemiBold" pitchFamily="34" charset="0"/>
              </a:rPr>
              <a:t>bentuk</a:t>
            </a:r>
            <a:r>
              <a:rPr lang="en-US" sz="4000" dirty="0">
                <a:latin typeface="Bahnschrift SemiBold" pitchFamily="34" charset="0"/>
              </a:rPr>
              <a:t> </a:t>
            </a:r>
            <a:r>
              <a:rPr lang="en-US" sz="4000" dirty="0" err="1">
                <a:latin typeface="Bahnschrift SemiBold" pitchFamily="34" charset="0"/>
              </a:rPr>
              <a:t>aktivitas</a:t>
            </a:r>
            <a:r>
              <a:rPr lang="en-US" sz="4000" dirty="0">
                <a:latin typeface="Bahnschrift SemiBold" pitchFamily="34" charset="0"/>
              </a:rPr>
              <a:t> </a:t>
            </a:r>
            <a:r>
              <a:rPr lang="en-US" sz="4000" b="1" dirty="0" err="1">
                <a:latin typeface="Bahnschrift SemiBold" pitchFamily="34" charset="0"/>
              </a:rPr>
              <a:t>gerak</a:t>
            </a:r>
            <a:r>
              <a:rPr lang="en-US" sz="4000" dirty="0">
                <a:latin typeface="Bahnschrift SemiBold" pitchFamily="34" charset="0"/>
              </a:rPr>
              <a:t> </a:t>
            </a:r>
            <a:r>
              <a:rPr lang="en-US" sz="4000" dirty="0" err="1">
                <a:latin typeface="Bahnschrift SemiBold" pitchFamily="34" charset="0"/>
              </a:rPr>
              <a:t>dasar</a:t>
            </a:r>
            <a:r>
              <a:rPr lang="en-US" sz="4000" dirty="0">
                <a:latin typeface="Bahnschrift SemiBold" pitchFamily="34" charset="0"/>
              </a:rPr>
              <a:t> yang </a:t>
            </a:r>
            <a:r>
              <a:rPr lang="en-US" sz="4000" dirty="0" err="1">
                <a:latin typeface="Bahnschrift SemiBold" pitchFamily="34" charset="0"/>
              </a:rPr>
              <a:t>dilakukan</a:t>
            </a:r>
            <a:r>
              <a:rPr lang="en-US" sz="4000" dirty="0">
                <a:latin typeface="Bahnschrift SemiBold" pitchFamily="34" charset="0"/>
              </a:rPr>
              <a:t> </a:t>
            </a:r>
            <a:r>
              <a:rPr lang="en-US" sz="4000" dirty="0" err="1">
                <a:latin typeface="Bahnschrift SemiBold" pitchFamily="34" charset="0"/>
              </a:rPr>
              <a:t>anggota</a:t>
            </a:r>
            <a:r>
              <a:rPr lang="en-US" sz="4000" dirty="0">
                <a:latin typeface="Bahnschrift SemiBold" pitchFamily="34" charset="0"/>
              </a:rPr>
              <a:t> </a:t>
            </a:r>
            <a:r>
              <a:rPr lang="en-US" sz="4000" dirty="0" err="1">
                <a:latin typeface="Bahnschrift SemiBold" pitchFamily="34" charset="0"/>
              </a:rPr>
              <a:t>badannya</a:t>
            </a:r>
            <a:r>
              <a:rPr lang="en-US" sz="4000" dirty="0">
                <a:latin typeface="Bahnschrift SemiBold" pitchFamily="34" charset="0"/>
              </a:rPr>
              <a:t> </a:t>
            </a:r>
            <a:r>
              <a:rPr lang="en-US" sz="4000" dirty="0" err="1">
                <a:latin typeface="Bahnschrift SemiBold" pitchFamily="34" charset="0"/>
              </a:rPr>
              <a:t>dengan</a:t>
            </a:r>
            <a:r>
              <a:rPr lang="en-US" sz="4000" dirty="0">
                <a:latin typeface="Bahnschrift SemiBold" pitchFamily="34" charset="0"/>
              </a:rPr>
              <a:t> </a:t>
            </a:r>
            <a:r>
              <a:rPr lang="en-US" sz="4000" dirty="0" err="1">
                <a:latin typeface="Bahnschrift SemiBold" pitchFamily="34" charset="0"/>
              </a:rPr>
              <a:t>menggunakan</a:t>
            </a:r>
            <a:r>
              <a:rPr lang="en-US" sz="4000" dirty="0">
                <a:latin typeface="Bahnschrift SemiBold" pitchFamily="34" charset="0"/>
              </a:rPr>
              <a:t> </a:t>
            </a:r>
            <a:r>
              <a:rPr lang="en-US" sz="4000" dirty="0" err="1">
                <a:latin typeface="Bahnschrift SemiBold" pitchFamily="34" charset="0"/>
              </a:rPr>
              <a:t>objek</a:t>
            </a:r>
            <a:endParaRPr lang="en-US" sz="4000" dirty="0"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54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D" dirty="0" smtClean="0"/>
              <a:t>CONTOH GERAK MANIPULATIF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Menendang</a:t>
            </a:r>
            <a:endParaRPr lang="en-ID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9696"/>
            <a:ext cx="4683862" cy="263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612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D" dirty="0" smtClean="0"/>
              <a:t>CONTOH GERAK MANIPULATIF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Melempar</a:t>
            </a:r>
            <a:endParaRPr lang="en-ID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1772815"/>
            <a:ext cx="4597102" cy="275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20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D" dirty="0" smtClean="0"/>
              <a:t>CONTOH GERAK MANIPULATIF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Menangkap</a:t>
            </a:r>
            <a:endParaRPr lang="en-ID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57150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15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D" dirty="0" smtClean="0"/>
              <a:t>CONTOH </a:t>
            </a:r>
            <a:r>
              <a:rPr lang="en-ID" dirty="0" smtClean="0"/>
              <a:t>GERAK MANIPULATIF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Memukul</a:t>
            </a:r>
            <a:endParaRPr lang="en-ID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4176464" cy="247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549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D" dirty="0" smtClean="0"/>
              <a:t>CONTOH </a:t>
            </a:r>
            <a:r>
              <a:rPr lang="en-ID" dirty="0" smtClean="0"/>
              <a:t>GERAK MANIPULATIF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Mendorong</a:t>
            </a:r>
            <a:endParaRPr lang="en-ID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83" y="1916832"/>
            <a:ext cx="3350865" cy="269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48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D" dirty="0" smtClean="0"/>
              <a:t>CONTOH </a:t>
            </a:r>
            <a:r>
              <a:rPr lang="en-ID" dirty="0" smtClean="0"/>
              <a:t>GERAK MANIPULATIF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Memantul</a:t>
            </a:r>
            <a:endParaRPr lang="en-ID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825891" cy="206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36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20162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D" dirty="0" smtClean="0">
                <a:latin typeface="Algerian" pitchFamily="82" charset="0"/>
              </a:rPr>
              <a:t>JENIS – JENIS OLAHRAGA YANG MENGGUNAKAN GERAK MANIPULATIF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1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70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PJOK</vt:lpstr>
      <vt:lpstr>PENGERTIAN</vt:lpstr>
      <vt:lpstr>CONTOH GERAK MANIPULATIF</vt:lpstr>
      <vt:lpstr>CONTOH GERAK MANIPULATIF</vt:lpstr>
      <vt:lpstr>CONTOH GERAK MANIPULATIF</vt:lpstr>
      <vt:lpstr>CONTOH GERAK MANIPULATIF</vt:lpstr>
      <vt:lpstr>CONTOH GERAK MANIPULATIF</vt:lpstr>
      <vt:lpstr>CONTOH GERAK MANIPULATIF</vt:lpstr>
      <vt:lpstr>JENIS – JENIS OLAHRAGA YANG MENGGUNAKAN GERAK MANIPULATIF</vt:lpstr>
      <vt:lpstr>PowerPoint Presentation</vt:lpstr>
      <vt:lpstr>VOLI</vt:lpstr>
      <vt:lpstr>SEPAK BOLA</vt:lpstr>
      <vt:lpstr>BULUTANGKIS</vt:lpstr>
      <vt:lpstr>BOLA BASKET</vt:lpstr>
      <vt:lpstr>TENNIS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PJOK</dc:title>
  <dc:creator>user</dc:creator>
  <cp:lastModifiedBy>user</cp:lastModifiedBy>
  <cp:revision>10</cp:revision>
  <dcterms:created xsi:type="dcterms:W3CDTF">2020-08-11T17:16:25Z</dcterms:created>
  <dcterms:modified xsi:type="dcterms:W3CDTF">2020-08-11T18:53:05Z</dcterms:modified>
</cp:coreProperties>
</file>