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14"/>
  </p:notesMasterIdLst>
  <p:sldIdLst>
    <p:sldId id="256" r:id="rId2"/>
    <p:sldId id="257" r:id="rId3"/>
    <p:sldId id="297" r:id="rId4"/>
    <p:sldId id="298" r:id="rId5"/>
    <p:sldId id="299" r:id="rId6"/>
    <p:sldId id="258" r:id="rId7"/>
    <p:sldId id="300" r:id="rId8"/>
    <p:sldId id="301" r:id="rId9"/>
    <p:sldId id="302" r:id="rId10"/>
    <p:sldId id="303" r:id="rId11"/>
    <p:sldId id="304" r:id="rId12"/>
    <p:sldId id="277" r:id="rId13"/>
  </p:sldIdLst>
  <p:sldSz cx="9144000" cy="5143500" type="screen16x9"/>
  <p:notesSz cx="6858000" cy="9144000"/>
  <p:embeddedFontLst>
    <p:embeddedFont>
      <p:font typeface="Chivo Light" panose="020B0604020202020204" charset="0"/>
      <p:regular r:id="rId15"/>
      <p:bold r:id="rId16"/>
      <p:italic r:id="rId17"/>
      <p:boldItalic r:id="rId18"/>
    </p:embeddedFont>
    <p:embeddedFont>
      <p:font typeface="Lato" panose="020B0604020202020204" charset="0"/>
      <p:regular r:id="rId19"/>
      <p:bold r:id="rId20"/>
      <p:italic r:id="rId21"/>
      <p:boldItalic r:id="rId22"/>
    </p:embeddedFont>
    <p:embeddedFont>
      <p:font typeface="Fira Sans Extra Condensed Medium" panose="020B0604020202020204" charset="0"/>
      <p:regular r:id="rId23"/>
      <p:bold r:id="rId24"/>
      <p:italic r:id="rId25"/>
      <p:boldItalic r:id="rId26"/>
    </p:embeddedFont>
    <p:embeddedFont>
      <p:font typeface="맑은 고딕" panose="020B0503020000020004" pitchFamily="34" charset="-127"/>
      <p:regular r:id="rId27"/>
      <p:bold r:id="rId28"/>
    </p:embeddedFont>
    <p:embeddedFont>
      <p:font typeface="Roboto Slab Regular" pitchFamily="2" charset="0"/>
      <p:regular r:id="rId29"/>
    </p:embeddedFont>
    <p:embeddedFont>
      <p:font typeface="Reem Kufi" panose="020B0604020202020204"/>
      <p:regular r:id="rId30"/>
    </p:embeddedFont>
    <p:embeddedFont>
      <p:font typeface="Comic Sans MS" panose="030F0702030302020204" pitchFamily="66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C9C2AC1-6B4B-475E-825A-78C503C6968F}">
  <a:tblStyle styleId="{FC9C2AC1-6B4B-475E-825A-78C503C6968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22" y="6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47486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0716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b20e2230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b20e2230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9733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b20e2230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b20e2230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153870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6bbdd4ca84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6bbdd4ca84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7313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70c1df8b9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70c1df8b9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79221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6bf8a2b190_0_33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6bf8a2b190_0_33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36932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6bf8a2b190_0_33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6bf8a2b190_0_33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45140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6bf8a2b190_0_33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" name="Google Shape;378;g6bf8a2b190_0_33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542596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1" name="Google Shape;2651;g6b20e22304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2" name="Google Shape;2652;g6b20e22304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24644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4341877" y="-187026"/>
            <a:ext cx="5772232" cy="4626086"/>
          </a:xfrm>
          <a:custGeom>
            <a:avLst/>
            <a:gdLst/>
            <a:ahLst/>
            <a:cxnLst/>
            <a:rect l="l" t="t" r="r" b="b"/>
            <a:pathLst>
              <a:path w="57438" h="46033" extrusionOk="0">
                <a:moveTo>
                  <a:pt x="16544" y="0"/>
                </a:moveTo>
                <a:cubicBezTo>
                  <a:pt x="15481" y="0"/>
                  <a:pt x="14415" y="289"/>
                  <a:pt x="13327" y="1047"/>
                </a:cubicBezTo>
                <a:cubicBezTo>
                  <a:pt x="9954" y="3393"/>
                  <a:pt x="7409" y="6705"/>
                  <a:pt x="4973" y="9962"/>
                </a:cubicBezTo>
                <a:cubicBezTo>
                  <a:pt x="3434" y="12018"/>
                  <a:pt x="1879" y="14133"/>
                  <a:pt x="1118" y="16586"/>
                </a:cubicBezTo>
                <a:cubicBezTo>
                  <a:pt x="0" y="20181"/>
                  <a:pt x="705" y="24047"/>
                  <a:pt x="814" y="27810"/>
                </a:cubicBezTo>
                <a:cubicBezTo>
                  <a:pt x="940" y="32103"/>
                  <a:pt x="440" y="36925"/>
                  <a:pt x="3262" y="40161"/>
                </a:cubicBezTo>
                <a:cubicBezTo>
                  <a:pt x="4889" y="42028"/>
                  <a:pt x="7359" y="42962"/>
                  <a:pt x="9808" y="43341"/>
                </a:cubicBezTo>
                <a:cubicBezTo>
                  <a:pt x="12255" y="43719"/>
                  <a:pt x="14749" y="43610"/>
                  <a:pt x="17220" y="43768"/>
                </a:cubicBezTo>
                <a:cubicBezTo>
                  <a:pt x="21693" y="44052"/>
                  <a:pt x="26066" y="45207"/>
                  <a:pt x="30522" y="45691"/>
                </a:cubicBezTo>
                <a:cubicBezTo>
                  <a:pt x="33263" y="45989"/>
                  <a:pt x="36023" y="46032"/>
                  <a:pt x="38782" y="46032"/>
                </a:cubicBezTo>
                <a:cubicBezTo>
                  <a:pt x="39337" y="46032"/>
                  <a:pt x="39891" y="46031"/>
                  <a:pt x="40445" y="46029"/>
                </a:cubicBezTo>
                <a:cubicBezTo>
                  <a:pt x="42293" y="46023"/>
                  <a:pt x="44174" y="46013"/>
                  <a:pt x="45943" y="45476"/>
                </a:cubicBezTo>
                <a:cubicBezTo>
                  <a:pt x="49116" y="44512"/>
                  <a:pt x="51573" y="41956"/>
                  <a:pt x="53348" y="39156"/>
                </a:cubicBezTo>
                <a:cubicBezTo>
                  <a:pt x="54970" y="36591"/>
                  <a:pt x="56138" y="33765"/>
                  <a:pt x="56799" y="30803"/>
                </a:cubicBezTo>
                <a:cubicBezTo>
                  <a:pt x="57231" y="28863"/>
                  <a:pt x="57438" y="26807"/>
                  <a:pt x="56852" y="24907"/>
                </a:cubicBezTo>
                <a:cubicBezTo>
                  <a:pt x="56116" y="22515"/>
                  <a:pt x="54221" y="20658"/>
                  <a:pt x="52204" y="19174"/>
                </a:cubicBezTo>
                <a:cubicBezTo>
                  <a:pt x="48894" y="16734"/>
                  <a:pt x="45102" y="15014"/>
                  <a:pt x="41202" y="13716"/>
                </a:cubicBezTo>
                <a:cubicBezTo>
                  <a:pt x="36676" y="12210"/>
                  <a:pt x="31605" y="11009"/>
                  <a:pt x="28743" y="7193"/>
                </a:cubicBezTo>
                <a:cubicBezTo>
                  <a:pt x="27882" y="6044"/>
                  <a:pt x="27261" y="4694"/>
                  <a:pt x="26190" y="3739"/>
                </a:cubicBezTo>
                <a:cubicBezTo>
                  <a:pt x="25305" y="2946"/>
                  <a:pt x="24180" y="2486"/>
                  <a:pt x="23075" y="2055"/>
                </a:cubicBezTo>
                <a:cubicBezTo>
                  <a:pt x="20804" y="1167"/>
                  <a:pt x="18680" y="0"/>
                  <a:pt x="165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365750" y="4603500"/>
            <a:ext cx="2279319" cy="1851972"/>
          </a:xfrm>
          <a:custGeom>
            <a:avLst/>
            <a:gdLst/>
            <a:ahLst/>
            <a:cxnLst/>
            <a:rect l="l" t="t" r="r" b="b"/>
            <a:pathLst>
              <a:path w="50355" h="40914" extrusionOk="0">
                <a:moveTo>
                  <a:pt x="2659" y="1"/>
                </a:moveTo>
                <a:cubicBezTo>
                  <a:pt x="1" y="1"/>
                  <a:pt x="1473" y="4779"/>
                  <a:pt x="1791" y="7078"/>
                </a:cubicBezTo>
                <a:cubicBezTo>
                  <a:pt x="2302" y="10779"/>
                  <a:pt x="3093" y="14436"/>
                  <a:pt x="4157" y="18018"/>
                </a:cubicBezTo>
                <a:cubicBezTo>
                  <a:pt x="4671" y="19754"/>
                  <a:pt x="5279" y="21519"/>
                  <a:pt x="6468" y="22884"/>
                </a:cubicBezTo>
                <a:cubicBezTo>
                  <a:pt x="7987" y="24627"/>
                  <a:pt x="10249" y="25492"/>
                  <a:pt x="12174" y="26772"/>
                </a:cubicBezTo>
                <a:cubicBezTo>
                  <a:pt x="15973" y="29302"/>
                  <a:pt x="18385" y="33394"/>
                  <a:pt x="20719" y="37317"/>
                </a:cubicBezTo>
                <a:cubicBezTo>
                  <a:pt x="21503" y="38638"/>
                  <a:pt x="22388" y="40037"/>
                  <a:pt x="23812" y="40613"/>
                </a:cubicBezTo>
                <a:cubicBezTo>
                  <a:pt x="24364" y="40835"/>
                  <a:pt x="24951" y="40913"/>
                  <a:pt x="25548" y="40913"/>
                </a:cubicBezTo>
                <a:cubicBezTo>
                  <a:pt x="26168" y="40913"/>
                  <a:pt x="26798" y="40829"/>
                  <a:pt x="27411" y="40735"/>
                </a:cubicBezTo>
                <a:cubicBezTo>
                  <a:pt x="30933" y="40195"/>
                  <a:pt x="34415" y="39409"/>
                  <a:pt x="37828" y="38385"/>
                </a:cubicBezTo>
                <a:cubicBezTo>
                  <a:pt x="39294" y="37946"/>
                  <a:pt x="40791" y="37435"/>
                  <a:pt x="41929" y="36412"/>
                </a:cubicBezTo>
                <a:cubicBezTo>
                  <a:pt x="42946" y="35496"/>
                  <a:pt x="43588" y="34245"/>
                  <a:pt x="44208" y="33023"/>
                </a:cubicBezTo>
                <a:cubicBezTo>
                  <a:pt x="46276" y="28948"/>
                  <a:pt x="48357" y="24840"/>
                  <a:pt x="49595" y="20440"/>
                </a:cubicBezTo>
                <a:cubicBezTo>
                  <a:pt x="50033" y="18883"/>
                  <a:pt x="50354" y="17181"/>
                  <a:pt x="49744" y="15683"/>
                </a:cubicBezTo>
                <a:cubicBezTo>
                  <a:pt x="49213" y="14377"/>
                  <a:pt x="48053" y="13437"/>
                  <a:pt x="46861" y="12684"/>
                </a:cubicBezTo>
                <a:cubicBezTo>
                  <a:pt x="43994" y="10869"/>
                  <a:pt x="40724" y="9804"/>
                  <a:pt x="37453" y="8897"/>
                </a:cubicBezTo>
                <a:cubicBezTo>
                  <a:pt x="26359" y="5820"/>
                  <a:pt x="14802" y="4354"/>
                  <a:pt x="4025" y="299"/>
                </a:cubicBezTo>
                <a:cubicBezTo>
                  <a:pt x="3480" y="94"/>
                  <a:pt x="3029" y="1"/>
                  <a:pt x="2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1024350" y="-502900"/>
            <a:ext cx="2552925" cy="2688177"/>
          </a:xfrm>
          <a:custGeom>
            <a:avLst/>
            <a:gdLst/>
            <a:ahLst/>
            <a:cxnLst/>
            <a:rect l="l" t="t" r="r" b="b"/>
            <a:pathLst>
              <a:path w="35429" h="37306" extrusionOk="0">
                <a:moveTo>
                  <a:pt x="22036" y="1"/>
                </a:moveTo>
                <a:cubicBezTo>
                  <a:pt x="20031" y="1"/>
                  <a:pt x="18037" y="515"/>
                  <a:pt x="16744" y="1883"/>
                </a:cubicBezTo>
                <a:cubicBezTo>
                  <a:pt x="14432" y="4329"/>
                  <a:pt x="12696" y="7840"/>
                  <a:pt x="11591" y="10979"/>
                </a:cubicBezTo>
                <a:cubicBezTo>
                  <a:pt x="10424" y="14299"/>
                  <a:pt x="9634" y="17767"/>
                  <a:pt x="8094" y="20933"/>
                </a:cubicBezTo>
                <a:cubicBezTo>
                  <a:pt x="6452" y="24306"/>
                  <a:pt x="4017" y="27216"/>
                  <a:pt x="1694" y="30161"/>
                </a:cubicBezTo>
                <a:cubicBezTo>
                  <a:pt x="865" y="31212"/>
                  <a:pt x="0" y="32543"/>
                  <a:pt x="482" y="33792"/>
                </a:cubicBezTo>
                <a:cubicBezTo>
                  <a:pt x="649" y="34219"/>
                  <a:pt x="959" y="34575"/>
                  <a:pt x="1303" y="34879"/>
                </a:cubicBezTo>
                <a:cubicBezTo>
                  <a:pt x="2618" y="36040"/>
                  <a:pt x="4409" y="36486"/>
                  <a:pt x="6139" y="36784"/>
                </a:cubicBezTo>
                <a:cubicBezTo>
                  <a:pt x="8062" y="37113"/>
                  <a:pt x="10018" y="37305"/>
                  <a:pt x="11970" y="37305"/>
                </a:cubicBezTo>
                <a:cubicBezTo>
                  <a:pt x="13991" y="37305"/>
                  <a:pt x="16006" y="37099"/>
                  <a:pt x="17971" y="36627"/>
                </a:cubicBezTo>
                <a:cubicBezTo>
                  <a:pt x="21833" y="35699"/>
                  <a:pt x="25495" y="33689"/>
                  <a:pt x="28029" y="30631"/>
                </a:cubicBezTo>
                <a:cubicBezTo>
                  <a:pt x="29873" y="28405"/>
                  <a:pt x="31062" y="25718"/>
                  <a:pt x="32090" y="23017"/>
                </a:cubicBezTo>
                <a:cubicBezTo>
                  <a:pt x="34008" y="17982"/>
                  <a:pt x="35428" y="12264"/>
                  <a:pt x="33307" y="7312"/>
                </a:cubicBezTo>
                <a:cubicBezTo>
                  <a:pt x="31993" y="4241"/>
                  <a:pt x="29336" y="1773"/>
                  <a:pt x="26177" y="689"/>
                </a:cubicBezTo>
                <a:cubicBezTo>
                  <a:pt x="24968" y="274"/>
                  <a:pt x="23499" y="1"/>
                  <a:pt x="2203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619211" y="3906416"/>
            <a:ext cx="28104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578975" y="686825"/>
            <a:ext cx="3195900" cy="3199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4800" b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None/>
              <a:defRPr sz="60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_1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9"/>
          <p:cNvSpPr/>
          <p:nvPr/>
        </p:nvSpPr>
        <p:spPr>
          <a:xfrm rot="7816416">
            <a:off x="-1528601" y="227921"/>
            <a:ext cx="3703736" cy="2512002"/>
          </a:xfrm>
          <a:custGeom>
            <a:avLst/>
            <a:gdLst/>
            <a:ahLst/>
            <a:cxnLst/>
            <a:rect l="l" t="t" r="r" b="b"/>
            <a:pathLst>
              <a:path w="54288" h="36820" extrusionOk="0">
                <a:moveTo>
                  <a:pt x="31667" y="1"/>
                </a:moveTo>
                <a:cubicBezTo>
                  <a:pt x="31164" y="1"/>
                  <a:pt x="30639" y="85"/>
                  <a:pt x="30084" y="275"/>
                </a:cubicBezTo>
                <a:cubicBezTo>
                  <a:pt x="24047" y="2343"/>
                  <a:pt x="18149" y="6495"/>
                  <a:pt x="13206" y="10439"/>
                </a:cubicBezTo>
                <a:cubicBezTo>
                  <a:pt x="10345" y="12724"/>
                  <a:pt x="7654" y="15216"/>
                  <a:pt x="5158" y="17894"/>
                </a:cubicBezTo>
                <a:cubicBezTo>
                  <a:pt x="3869" y="19279"/>
                  <a:pt x="2611" y="20747"/>
                  <a:pt x="1891" y="22496"/>
                </a:cubicBezTo>
                <a:cubicBezTo>
                  <a:pt x="0" y="27087"/>
                  <a:pt x="2554" y="32739"/>
                  <a:pt x="6881" y="35175"/>
                </a:cubicBezTo>
                <a:cubicBezTo>
                  <a:pt x="8897" y="36308"/>
                  <a:pt x="11175" y="36820"/>
                  <a:pt x="13483" y="36820"/>
                </a:cubicBezTo>
                <a:cubicBezTo>
                  <a:pt x="16130" y="36820"/>
                  <a:pt x="18817" y="36147"/>
                  <a:pt x="21193" y="34968"/>
                </a:cubicBezTo>
                <a:cubicBezTo>
                  <a:pt x="24604" y="33275"/>
                  <a:pt x="27495" y="30642"/>
                  <a:pt x="30971" y="29086"/>
                </a:cubicBezTo>
                <a:cubicBezTo>
                  <a:pt x="36063" y="26805"/>
                  <a:pt x="41891" y="27040"/>
                  <a:pt x="47331" y="25801"/>
                </a:cubicBezTo>
                <a:cubicBezTo>
                  <a:pt x="49388" y="25332"/>
                  <a:pt x="51536" y="24551"/>
                  <a:pt x="52762" y="22831"/>
                </a:cubicBezTo>
                <a:cubicBezTo>
                  <a:pt x="54287" y="20691"/>
                  <a:pt x="53907" y="17638"/>
                  <a:pt x="52542" y="15391"/>
                </a:cubicBezTo>
                <a:cubicBezTo>
                  <a:pt x="51178" y="13145"/>
                  <a:pt x="49011" y="11523"/>
                  <a:pt x="46896" y="9961"/>
                </a:cubicBezTo>
                <a:lnTo>
                  <a:pt x="37699" y="3163"/>
                </a:lnTo>
                <a:cubicBezTo>
                  <a:pt x="35759" y="1728"/>
                  <a:pt x="33946" y="1"/>
                  <a:pt x="316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9"/>
          <p:cNvSpPr/>
          <p:nvPr/>
        </p:nvSpPr>
        <p:spPr>
          <a:xfrm>
            <a:off x="6402925" y="-947000"/>
            <a:ext cx="3703663" cy="2511952"/>
          </a:xfrm>
          <a:custGeom>
            <a:avLst/>
            <a:gdLst/>
            <a:ahLst/>
            <a:cxnLst/>
            <a:rect l="l" t="t" r="r" b="b"/>
            <a:pathLst>
              <a:path w="54288" h="36820" extrusionOk="0">
                <a:moveTo>
                  <a:pt x="31667" y="1"/>
                </a:moveTo>
                <a:cubicBezTo>
                  <a:pt x="31164" y="1"/>
                  <a:pt x="30639" y="85"/>
                  <a:pt x="30084" y="275"/>
                </a:cubicBezTo>
                <a:cubicBezTo>
                  <a:pt x="24047" y="2343"/>
                  <a:pt x="18149" y="6495"/>
                  <a:pt x="13206" y="10439"/>
                </a:cubicBezTo>
                <a:cubicBezTo>
                  <a:pt x="10345" y="12724"/>
                  <a:pt x="7654" y="15216"/>
                  <a:pt x="5158" y="17894"/>
                </a:cubicBezTo>
                <a:cubicBezTo>
                  <a:pt x="3869" y="19279"/>
                  <a:pt x="2611" y="20747"/>
                  <a:pt x="1891" y="22496"/>
                </a:cubicBezTo>
                <a:cubicBezTo>
                  <a:pt x="0" y="27087"/>
                  <a:pt x="2554" y="32739"/>
                  <a:pt x="6881" y="35175"/>
                </a:cubicBezTo>
                <a:cubicBezTo>
                  <a:pt x="8897" y="36308"/>
                  <a:pt x="11175" y="36820"/>
                  <a:pt x="13483" y="36820"/>
                </a:cubicBezTo>
                <a:cubicBezTo>
                  <a:pt x="16130" y="36820"/>
                  <a:pt x="18817" y="36147"/>
                  <a:pt x="21193" y="34968"/>
                </a:cubicBezTo>
                <a:cubicBezTo>
                  <a:pt x="24604" y="33275"/>
                  <a:pt x="27495" y="30642"/>
                  <a:pt x="30971" y="29086"/>
                </a:cubicBezTo>
                <a:cubicBezTo>
                  <a:pt x="36063" y="26805"/>
                  <a:pt x="41891" y="27040"/>
                  <a:pt x="47331" y="25801"/>
                </a:cubicBezTo>
                <a:cubicBezTo>
                  <a:pt x="49388" y="25332"/>
                  <a:pt x="51536" y="24551"/>
                  <a:pt x="52762" y="22831"/>
                </a:cubicBezTo>
                <a:cubicBezTo>
                  <a:pt x="54287" y="20691"/>
                  <a:pt x="53907" y="17638"/>
                  <a:pt x="52542" y="15391"/>
                </a:cubicBezTo>
                <a:cubicBezTo>
                  <a:pt x="51178" y="13145"/>
                  <a:pt x="49011" y="11523"/>
                  <a:pt x="46896" y="9961"/>
                </a:cubicBezTo>
                <a:lnTo>
                  <a:pt x="37699" y="3163"/>
                </a:lnTo>
                <a:cubicBezTo>
                  <a:pt x="35759" y="1728"/>
                  <a:pt x="33946" y="1"/>
                  <a:pt x="316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9"/>
          <p:cNvSpPr/>
          <p:nvPr/>
        </p:nvSpPr>
        <p:spPr>
          <a:xfrm>
            <a:off x="3822175" y="4365719"/>
            <a:ext cx="1819625" cy="1183563"/>
          </a:xfrm>
          <a:custGeom>
            <a:avLst/>
            <a:gdLst/>
            <a:ahLst/>
            <a:cxnLst/>
            <a:rect l="l" t="t" r="r" b="b"/>
            <a:pathLst>
              <a:path w="36449" h="23708" extrusionOk="0">
                <a:moveTo>
                  <a:pt x="10043" y="0"/>
                </a:moveTo>
                <a:cubicBezTo>
                  <a:pt x="7515" y="0"/>
                  <a:pt x="6763" y="995"/>
                  <a:pt x="4895" y="2833"/>
                </a:cubicBezTo>
                <a:cubicBezTo>
                  <a:pt x="3106" y="4595"/>
                  <a:pt x="1653" y="6667"/>
                  <a:pt x="606" y="8948"/>
                </a:cubicBezTo>
                <a:cubicBezTo>
                  <a:pt x="284" y="9651"/>
                  <a:pt x="1" y="10468"/>
                  <a:pt x="314" y="11176"/>
                </a:cubicBezTo>
                <a:cubicBezTo>
                  <a:pt x="529" y="11660"/>
                  <a:pt x="983" y="11989"/>
                  <a:pt x="1430" y="12272"/>
                </a:cubicBezTo>
                <a:cubicBezTo>
                  <a:pt x="6155" y="15271"/>
                  <a:pt x="12304" y="15886"/>
                  <a:pt x="16367" y="19735"/>
                </a:cubicBezTo>
                <a:cubicBezTo>
                  <a:pt x="17977" y="21261"/>
                  <a:pt x="19383" y="23350"/>
                  <a:pt x="21581" y="23667"/>
                </a:cubicBezTo>
                <a:cubicBezTo>
                  <a:pt x="21773" y="23695"/>
                  <a:pt x="21966" y="23708"/>
                  <a:pt x="22158" y="23708"/>
                </a:cubicBezTo>
                <a:cubicBezTo>
                  <a:pt x="23000" y="23708"/>
                  <a:pt x="23842" y="23466"/>
                  <a:pt x="24648" y="23192"/>
                </a:cubicBezTo>
                <a:cubicBezTo>
                  <a:pt x="26837" y="22447"/>
                  <a:pt x="28931" y="21449"/>
                  <a:pt x="30890" y="20219"/>
                </a:cubicBezTo>
                <a:cubicBezTo>
                  <a:pt x="33240" y="18741"/>
                  <a:pt x="35522" y="16701"/>
                  <a:pt x="36013" y="13969"/>
                </a:cubicBezTo>
                <a:cubicBezTo>
                  <a:pt x="36448" y="11547"/>
                  <a:pt x="35332" y="9038"/>
                  <a:pt x="33603" y="7285"/>
                </a:cubicBezTo>
                <a:cubicBezTo>
                  <a:pt x="31874" y="5534"/>
                  <a:pt x="29601" y="4428"/>
                  <a:pt x="27312" y="3524"/>
                </a:cubicBezTo>
                <a:cubicBezTo>
                  <a:pt x="21937" y="1401"/>
                  <a:pt x="16196" y="209"/>
                  <a:pt x="10419" y="7"/>
                </a:cubicBezTo>
                <a:cubicBezTo>
                  <a:pt x="10290" y="3"/>
                  <a:pt x="10164" y="0"/>
                  <a:pt x="100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_1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0"/>
          <p:cNvSpPr/>
          <p:nvPr/>
        </p:nvSpPr>
        <p:spPr>
          <a:xfrm>
            <a:off x="-2093346" y="-264617"/>
            <a:ext cx="6405713" cy="4344668"/>
          </a:xfrm>
          <a:custGeom>
            <a:avLst/>
            <a:gdLst/>
            <a:ahLst/>
            <a:cxnLst/>
            <a:rect l="l" t="t" r="r" b="b"/>
            <a:pathLst>
              <a:path w="54288" h="36820" extrusionOk="0">
                <a:moveTo>
                  <a:pt x="31667" y="1"/>
                </a:moveTo>
                <a:cubicBezTo>
                  <a:pt x="31164" y="1"/>
                  <a:pt x="30639" y="85"/>
                  <a:pt x="30084" y="275"/>
                </a:cubicBezTo>
                <a:cubicBezTo>
                  <a:pt x="24047" y="2343"/>
                  <a:pt x="18149" y="6495"/>
                  <a:pt x="13206" y="10439"/>
                </a:cubicBezTo>
                <a:cubicBezTo>
                  <a:pt x="10345" y="12724"/>
                  <a:pt x="7654" y="15216"/>
                  <a:pt x="5158" y="17894"/>
                </a:cubicBezTo>
                <a:cubicBezTo>
                  <a:pt x="3869" y="19279"/>
                  <a:pt x="2611" y="20747"/>
                  <a:pt x="1891" y="22496"/>
                </a:cubicBezTo>
                <a:cubicBezTo>
                  <a:pt x="0" y="27087"/>
                  <a:pt x="2554" y="32739"/>
                  <a:pt x="6881" y="35175"/>
                </a:cubicBezTo>
                <a:cubicBezTo>
                  <a:pt x="8897" y="36308"/>
                  <a:pt x="11175" y="36820"/>
                  <a:pt x="13483" y="36820"/>
                </a:cubicBezTo>
                <a:cubicBezTo>
                  <a:pt x="16130" y="36820"/>
                  <a:pt x="18817" y="36147"/>
                  <a:pt x="21193" y="34968"/>
                </a:cubicBezTo>
                <a:cubicBezTo>
                  <a:pt x="24604" y="33275"/>
                  <a:pt x="27495" y="30642"/>
                  <a:pt x="30971" y="29086"/>
                </a:cubicBezTo>
                <a:cubicBezTo>
                  <a:pt x="36063" y="26805"/>
                  <a:pt x="41891" y="27040"/>
                  <a:pt x="47331" y="25801"/>
                </a:cubicBezTo>
                <a:cubicBezTo>
                  <a:pt x="49388" y="25332"/>
                  <a:pt x="51536" y="24551"/>
                  <a:pt x="52762" y="22831"/>
                </a:cubicBezTo>
                <a:cubicBezTo>
                  <a:pt x="54287" y="20691"/>
                  <a:pt x="53907" y="17638"/>
                  <a:pt x="52542" y="15391"/>
                </a:cubicBezTo>
                <a:cubicBezTo>
                  <a:pt x="51178" y="13145"/>
                  <a:pt x="49011" y="11523"/>
                  <a:pt x="46896" y="9961"/>
                </a:cubicBezTo>
                <a:lnTo>
                  <a:pt x="37699" y="3163"/>
                </a:lnTo>
                <a:cubicBezTo>
                  <a:pt x="35759" y="1728"/>
                  <a:pt x="33946" y="1"/>
                  <a:pt x="316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30"/>
          <p:cNvSpPr/>
          <p:nvPr/>
        </p:nvSpPr>
        <p:spPr>
          <a:xfrm>
            <a:off x="4341550" y="2849948"/>
            <a:ext cx="4145570" cy="3362204"/>
          </a:xfrm>
          <a:custGeom>
            <a:avLst/>
            <a:gdLst/>
            <a:ahLst/>
            <a:cxnLst/>
            <a:rect l="l" t="t" r="r" b="b"/>
            <a:pathLst>
              <a:path w="48607" h="39422" extrusionOk="0">
                <a:moveTo>
                  <a:pt x="25843" y="0"/>
                </a:moveTo>
                <a:cubicBezTo>
                  <a:pt x="19557" y="0"/>
                  <a:pt x="13219" y="2224"/>
                  <a:pt x="8121" y="5977"/>
                </a:cubicBezTo>
                <a:cubicBezTo>
                  <a:pt x="6289" y="7327"/>
                  <a:pt x="4569" y="8890"/>
                  <a:pt x="3397" y="10843"/>
                </a:cubicBezTo>
                <a:cubicBezTo>
                  <a:pt x="2167" y="12894"/>
                  <a:pt x="1602" y="15269"/>
                  <a:pt x="1169" y="17620"/>
                </a:cubicBezTo>
                <a:cubicBezTo>
                  <a:pt x="363" y="21987"/>
                  <a:pt x="0" y="26724"/>
                  <a:pt x="2054" y="30661"/>
                </a:cubicBezTo>
                <a:cubicBezTo>
                  <a:pt x="3511" y="33453"/>
                  <a:pt x="6078" y="35561"/>
                  <a:pt x="8932" y="36896"/>
                </a:cubicBezTo>
                <a:cubicBezTo>
                  <a:pt x="11785" y="38232"/>
                  <a:pt x="14922" y="38849"/>
                  <a:pt x="18054" y="39196"/>
                </a:cubicBezTo>
                <a:cubicBezTo>
                  <a:pt x="19257" y="39328"/>
                  <a:pt x="20478" y="39421"/>
                  <a:pt x="21693" y="39421"/>
                </a:cubicBezTo>
                <a:cubicBezTo>
                  <a:pt x="23446" y="39421"/>
                  <a:pt x="25188" y="39228"/>
                  <a:pt x="26848" y="38679"/>
                </a:cubicBezTo>
                <a:cubicBezTo>
                  <a:pt x="32092" y="36946"/>
                  <a:pt x="35597" y="32058"/>
                  <a:pt x="40302" y="29165"/>
                </a:cubicBezTo>
                <a:cubicBezTo>
                  <a:pt x="41943" y="28156"/>
                  <a:pt x="43732" y="27391"/>
                  <a:pt x="45285" y="26255"/>
                </a:cubicBezTo>
                <a:cubicBezTo>
                  <a:pt x="46838" y="25118"/>
                  <a:pt x="48182" y="23498"/>
                  <a:pt x="48387" y="21585"/>
                </a:cubicBezTo>
                <a:cubicBezTo>
                  <a:pt x="48607" y="19542"/>
                  <a:pt x="47517" y="17618"/>
                  <a:pt x="46949" y="15643"/>
                </a:cubicBezTo>
                <a:cubicBezTo>
                  <a:pt x="45894" y="11973"/>
                  <a:pt x="46447" y="7067"/>
                  <a:pt x="42625" y="4828"/>
                </a:cubicBezTo>
                <a:cubicBezTo>
                  <a:pt x="41574" y="4213"/>
                  <a:pt x="40292" y="4085"/>
                  <a:pt x="39168" y="3630"/>
                </a:cubicBezTo>
                <a:cubicBezTo>
                  <a:pt x="37239" y="2848"/>
                  <a:pt x="35454" y="1811"/>
                  <a:pt x="33455" y="1168"/>
                </a:cubicBezTo>
                <a:cubicBezTo>
                  <a:pt x="30986" y="374"/>
                  <a:pt x="28419" y="0"/>
                  <a:pt x="258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30"/>
          <p:cNvSpPr/>
          <p:nvPr/>
        </p:nvSpPr>
        <p:spPr>
          <a:xfrm>
            <a:off x="6699900" y="-647550"/>
            <a:ext cx="2399438" cy="1560698"/>
          </a:xfrm>
          <a:custGeom>
            <a:avLst/>
            <a:gdLst/>
            <a:ahLst/>
            <a:cxnLst/>
            <a:rect l="l" t="t" r="r" b="b"/>
            <a:pathLst>
              <a:path w="36449" h="23708" extrusionOk="0">
                <a:moveTo>
                  <a:pt x="10043" y="0"/>
                </a:moveTo>
                <a:cubicBezTo>
                  <a:pt x="7515" y="0"/>
                  <a:pt x="6763" y="995"/>
                  <a:pt x="4895" y="2833"/>
                </a:cubicBezTo>
                <a:cubicBezTo>
                  <a:pt x="3106" y="4595"/>
                  <a:pt x="1653" y="6667"/>
                  <a:pt x="606" y="8948"/>
                </a:cubicBezTo>
                <a:cubicBezTo>
                  <a:pt x="284" y="9651"/>
                  <a:pt x="1" y="10468"/>
                  <a:pt x="314" y="11176"/>
                </a:cubicBezTo>
                <a:cubicBezTo>
                  <a:pt x="529" y="11660"/>
                  <a:pt x="983" y="11989"/>
                  <a:pt x="1430" y="12272"/>
                </a:cubicBezTo>
                <a:cubicBezTo>
                  <a:pt x="6155" y="15271"/>
                  <a:pt x="12304" y="15886"/>
                  <a:pt x="16367" y="19735"/>
                </a:cubicBezTo>
                <a:cubicBezTo>
                  <a:pt x="17977" y="21261"/>
                  <a:pt x="19383" y="23350"/>
                  <a:pt x="21581" y="23667"/>
                </a:cubicBezTo>
                <a:cubicBezTo>
                  <a:pt x="21773" y="23695"/>
                  <a:pt x="21966" y="23708"/>
                  <a:pt x="22158" y="23708"/>
                </a:cubicBezTo>
                <a:cubicBezTo>
                  <a:pt x="23000" y="23708"/>
                  <a:pt x="23842" y="23466"/>
                  <a:pt x="24648" y="23192"/>
                </a:cubicBezTo>
                <a:cubicBezTo>
                  <a:pt x="26837" y="22447"/>
                  <a:pt x="28931" y="21449"/>
                  <a:pt x="30890" y="20219"/>
                </a:cubicBezTo>
                <a:cubicBezTo>
                  <a:pt x="33240" y="18741"/>
                  <a:pt x="35522" y="16701"/>
                  <a:pt x="36013" y="13969"/>
                </a:cubicBezTo>
                <a:cubicBezTo>
                  <a:pt x="36448" y="11547"/>
                  <a:pt x="35332" y="9038"/>
                  <a:pt x="33603" y="7285"/>
                </a:cubicBezTo>
                <a:cubicBezTo>
                  <a:pt x="31874" y="5534"/>
                  <a:pt x="29601" y="4428"/>
                  <a:pt x="27312" y="3524"/>
                </a:cubicBezTo>
                <a:cubicBezTo>
                  <a:pt x="21937" y="1401"/>
                  <a:pt x="16196" y="209"/>
                  <a:pt x="10419" y="7"/>
                </a:cubicBezTo>
                <a:cubicBezTo>
                  <a:pt x="10290" y="3"/>
                  <a:pt x="10164" y="0"/>
                  <a:pt x="100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 + Bullet Points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4"/>
          <p:cNvSpPr txBox="1">
            <a:spLocks noGrp="1"/>
          </p:cNvSpPr>
          <p:nvPr>
            <p:ph type="body" idx="1"/>
          </p:nvPr>
        </p:nvSpPr>
        <p:spPr>
          <a:xfrm>
            <a:off x="713850" y="1314525"/>
            <a:ext cx="6789300" cy="29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250"/>
            </a:lvl1pPr>
            <a:lvl2pPr marL="914400" lvl="1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romanLcPeriod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rabicPeriod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Muli"/>
              <a:buAutoNum type="alphaLcPeriod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Muli"/>
              <a:buAutoNum type="romanLcPeriod"/>
              <a:defRPr/>
            </a:lvl9pPr>
          </a:lstStyle>
          <a:p>
            <a:endParaRPr/>
          </a:p>
        </p:txBody>
      </p:sp>
      <p:sp>
        <p:nvSpPr>
          <p:cNvPr id="252" name="Google Shape;252;p24"/>
          <p:cNvSpPr txBox="1">
            <a:spLocks noGrp="1"/>
          </p:cNvSpPr>
          <p:nvPr>
            <p:ph type="title"/>
          </p:nvPr>
        </p:nvSpPr>
        <p:spPr>
          <a:xfrm>
            <a:off x="71385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53" name="Google Shape;253;p24"/>
          <p:cNvGrpSpPr/>
          <p:nvPr/>
        </p:nvGrpSpPr>
        <p:grpSpPr>
          <a:xfrm>
            <a:off x="-3860422" y="0"/>
            <a:ext cx="13004386" cy="9096660"/>
            <a:chOff x="-3860422" y="0"/>
            <a:chExt cx="13004386" cy="9096660"/>
          </a:xfrm>
        </p:grpSpPr>
        <p:sp>
          <p:nvSpPr>
            <p:cNvPr id="254" name="Google Shape;254;p24"/>
            <p:cNvSpPr/>
            <p:nvPr/>
          </p:nvSpPr>
          <p:spPr>
            <a:xfrm rot="10800000">
              <a:off x="0" y="0"/>
              <a:ext cx="1860350" cy="1271575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4"/>
            <p:cNvSpPr/>
            <p:nvPr/>
          </p:nvSpPr>
          <p:spPr>
            <a:xfrm>
              <a:off x="-25" y="4272475"/>
              <a:ext cx="9143989" cy="860614"/>
            </a:xfrm>
            <a:custGeom>
              <a:avLst/>
              <a:gdLst/>
              <a:ahLst/>
              <a:cxnLst/>
              <a:rect l="l" t="t" r="r" b="b"/>
              <a:pathLst>
                <a:path w="69963" h="11820" extrusionOk="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4"/>
            <p:cNvSpPr/>
            <p:nvPr/>
          </p:nvSpPr>
          <p:spPr>
            <a:xfrm rot="3600617">
              <a:off x="-2990262" y="3471840"/>
              <a:ext cx="4754679" cy="4754939"/>
            </a:xfrm>
            <a:prstGeom prst="blockArc">
              <a:avLst>
                <a:gd name="adj1" fmla="val 10800000"/>
                <a:gd name="adj2" fmla="val 1513511"/>
                <a:gd name="adj3" fmla="val 19164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257;p24"/>
          <p:cNvSpPr/>
          <p:nvPr/>
        </p:nvSpPr>
        <p:spPr>
          <a:xfrm>
            <a:off x="6056916" y="2983037"/>
            <a:ext cx="3160735" cy="2160406"/>
          </a:xfrm>
          <a:custGeom>
            <a:avLst/>
            <a:gdLst/>
            <a:ahLst/>
            <a:cxnLst/>
            <a:rect l="l" t="t" r="r" b="b"/>
            <a:pathLst>
              <a:path w="74414" h="50863" extrusionOk="0">
                <a:moveTo>
                  <a:pt x="74414" y="1"/>
                </a:moveTo>
                <a:cubicBezTo>
                  <a:pt x="60793" y="2474"/>
                  <a:pt x="62458" y="21209"/>
                  <a:pt x="51638" y="31541"/>
                </a:cubicBezTo>
                <a:cubicBezTo>
                  <a:pt x="46844" y="36117"/>
                  <a:pt x="42403" y="37136"/>
                  <a:pt x="37698" y="37136"/>
                </a:cubicBezTo>
                <a:cubicBezTo>
                  <a:pt x="33921" y="37136"/>
                  <a:pt x="29973" y="36479"/>
                  <a:pt x="25538" y="36479"/>
                </a:cubicBezTo>
                <a:cubicBezTo>
                  <a:pt x="21627" y="36479"/>
                  <a:pt x="17336" y="36990"/>
                  <a:pt x="12447" y="38913"/>
                </a:cubicBezTo>
                <a:cubicBezTo>
                  <a:pt x="5725" y="41560"/>
                  <a:pt x="1648" y="45953"/>
                  <a:pt x="0" y="50862"/>
                </a:cubicBezTo>
                <a:lnTo>
                  <a:pt x="74414" y="50862"/>
                </a:lnTo>
                <a:lnTo>
                  <a:pt x="74414" y="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8" name="Google Shape;258;p24"/>
          <p:cNvGrpSpPr/>
          <p:nvPr/>
        </p:nvGrpSpPr>
        <p:grpSpPr>
          <a:xfrm>
            <a:off x="-3860422" y="0"/>
            <a:ext cx="13004386" cy="9096660"/>
            <a:chOff x="-3860422" y="0"/>
            <a:chExt cx="13004386" cy="9096660"/>
          </a:xfrm>
        </p:grpSpPr>
        <p:sp>
          <p:nvSpPr>
            <p:cNvPr id="259" name="Google Shape;259;p24"/>
            <p:cNvSpPr/>
            <p:nvPr/>
          </p:nvSpPr>
          <p:spPr>
            <a:xfrm rot="10800000">
              <a:off x="0" y="0"/>
              <a:ext cx="1860350" cy="1271575"/>
            </a:xfrm>
            <a:custGeom>
              <a:avLst/>
              <a:gdLst/>
              <a:ahLst/>
              <a:cxnLst/>
              <a:rect l="l" t="t" r="r" b="b"/>
              <a:pathLst>
                <a:path w="74414" h="50863" extrusionOk="0">
                  <a:moveTo>
                    <a:pt x="74414" y="1"/>
                  </a:moveTo>
                  <a:cubicBezTo>
                    <a:pt x="60793" y="2474"/>
                    <a:pt x="62458" y="21209"/>
                    <a:pt x="51638" y="31541"/>
                  </a:cubicBezTo>
                  <a:cubicBezTo>
                    <a:pt x="46844" y="36117"/>
                    <a:pt x="42403" y="37136"/>
                    <a:pt x="37698" y="37136"/>
                  </a:cubicBezTo>
                  <a:cubicBezTo>
                    <a:pt x="33921" y="37136"/>
                    <a:pt x="29973" y="36479"/>
                    <a:pt x="25538" y="36479"/>
                  </a:cubicBezTo>
                  <a:cubicBezTo>
                    <a:pt x="21627" y="36479"/>
                    <a:pt x="17336" y="36990"/>
                    <a:pt x="12447" y="38913"/>
                  </a:cubicBezTo>
                  <a:cubicBezTo>
                    <a:pt x="5725" y="41560"/>
                    <a:pt x="1648" y="45953"/>
                    <a:pt x="0" y="50862"/>
                  </a:cubicBezTo>
                  <a:lnTo>
                    <a:pt x="74414" y="50862"/>
                  </a:lnTo>
                  <a:lnTo>
                    <a:pt x="74414" y="1"/>
                  </a:lnTo>
                  <a:close/>
                </a:path>
              </a:pathLst>
            </a:custGeom>
            <a:solidFill>
              <a:srgbClr val="FD92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4"/>
            <p:cNvSpPr/>
            <p:nvPr/>
          </p:nvSpPr>
          <p:spPr>
            <a:xfrm>
              <a:off x="-25" y="4272475"/>
              <a:ext cx="9143989" cy="860614"/>
            </a:xfrm>
            <a:custGeom>
              <a:avLst/>
              <a:gdLst/>
              <a:ahLst/>
              <a:cxnLst/>
              <a:rect l="l" t="t" r="r" b="b"/>
              <a:pathLst>
                <a:path w="69963" h="11820" extrusionOk="0">
                  <a:moveTo>
                    <a:pt x="1" y="0"/>
                  </a:moveTo>
                  <a:lnTo>
                    <a:pt x="1" y="11820"/>
                  </a:lnTo>
                  <a:lnTo>
                    <a:pt x="69962" y="11820"/>
                  </a:lnTo>
                  <a:lnTo>
                    <a:pt x="69962" y="0"/>
                  </a:lnTo>
                  <a:close/>
                </a:path>
              </a:pathLst>
            </a:custGeom>
            <a:solidFill>
              <a:srgbClr val="EBE6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4"/>
            <p:cNvSpPr/>
            <p:nvPr/>
          </p:nvSpPr>
          <p:spPr>
            <a:xfrm rot="3600617">
              <a:off x="-2990262" y="3471840"/>
              <a:ext cx="4754679" cy="4754939"/>
            </a:xfrm>
            <a:prstGeom prst="blockArc">
              <a:avLst>
                <a:gd name="adj1" fmla="val 10800000"/>
                <a:gd name="adj2" fmla="val 1513511"/>
                <a:gd name="adj3" fmla="val 19164"/>
              </a:avLst>
            </a:prstGeom>
            <a:solidFill>
              <a:srgbClr val="FFC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408217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/>
          <p:nvPr/>
        </p:nvSpPr>
        <p:spPr>
          <a:xfrm rot="-1759304">
            <a:off x="-2392068" y="1169213"/>
            <a:ext cx="7362548" cy="4882463"/>
          </a:xfrm>
          <a:custGeom>
            <a:avLst/>
            <a:gdLst/>
            <a:ahLst/>
            <a:cxnLst/>
            <a:rect l="l" t="t" r="r" b="b"/>
            <a:pathLst>
              <a:path w="54288" h="36820" extrusionOk="0">
                <a:moveTo>
                  <a:pt x="31667" y="1"/>
                </a:moveTo>
                <a:cubicBezTo>
                  <a:pt x="31164" y="1"/>
                  <a:pt x="30639" y="85"/>
                  <a:pt x="30084" y="275"/>
                </a:cubicBezTo>
                <a:cubicBezTo>
                  <a:pt x="24047" y="2343"/>
                  <a:pt x="18149" y="6495"/>
                  <a:pt x="13206" y="10439"/>
                </a:cubicBezTo>
                <a:cubicBezTo>
                  <a:pt x="10345" y="12724"/>
                  <a:pt x="7654" y="15216"/>
                  <a:pt x="5158" y="17894"/>
                </a:cubicBezTo>
                <a:cubicBezTo>
                  <a:pt x="3869" y="19279"/>
                  <a:pt x="2611" y="20747"/>
                  <a:pt x="1891" y="22496"/>
                </a:cubicBezTo>
                <a:cubicBezTo>
                  <a:pt x="0" y="27087"/>
                  <a:pt x="2554" y="32739"/>
                  <a:pt x="6881" y="35175"/>
                </a:cubicBezTo>
                <a:cubicBezTo>
                  <a:pt x="8897" y="36308"/>
                  <a:pt x="11175" y="36820"/>
                  <a:pt x="13483" y="36820"/>
                </a:cubicBezTo>
                <a:cubicBezTo>
                  <a:pt x="16130" y="36820"/>
                  <a:pt x="18817" y="36147"/>
                  <a:pt x="21193" y="34968"/>
                </a:cubicBezTo>
                <a:cubicBezTo>
                  <a:pt x="24604" y="33275"/>
                  <a:pt x="27495" y="30642"/>
                  <a:pt x="30971" y="29086"/>
                </a:cubicBezTo>
                <a:cubicBezTo>
                  <a:pt x="36063" y="26805"/>
                  <a:pt x="41891" y="27040"/>
                  <a:pt x="47331" y="25801"/>
                </a:cubicBezTo>
                <a:cubicBezTo>
                  <a:pt x="49388" y="25332"/>
                  <a:pt x="51536" y="24551"/>
                  <a:pt x="52762" y="22831"/>
                </a:cubicBezTo>
                <a:cubicBezTo>
                  <a:pt x="54287" y="20691"/>
                  <a:pt x="53907" y="17638"/>
                  <a:pt x="52542" y="15391"/>
                </a:cubicBezTo>
                <a:cubicBezTo>
                  <a:pt x="51178" y="13145"/>
                  <a:pt x="49011" y="11523"/>
                  <a:pt x="46896" y="9961"/>
                </a:cubicBezTo>
                <a:lnTo>
                  <a:pt x="37699" y="3163"/>
                </a:lnTo>
                <a:cubicBezTo>
                  <a:pt x="35759" y="1728"/>
                  <a:pt x="33946" y="1"/>
                  <a:pt x="316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ctrTitle"/>
          </p:nvPr>
        </p:nvSpPr>
        <p:spPr>
          <a:xfrm>
            <a:off x="5826034" y="1395800"/>
            <a:ext cx="2711700" cy="9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subTitle" idx="1"/>
          </p:nvPr>
        </p:nvSpPr>
        <p:spPr>
          <a:xfrm>
            <a:off x="5375734" y="2462926"/>
            <a:ext cx="3162000" cy="20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 sz="1600">
                <a:solidFill>
                  <a:schemeClr val="accent3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/>
          <p:nvPr/>
        </p:nvSpPr>
        <p:spPr>
          <a:xfrm rot="-2030989">
            <a:off x="-2652814" y="-262819"/>
            <a:ext cx="5441371" cy="4502379"/>
          </a:xfrm>
          <a:custGeom>
            <a:avLst/>
            <a:gdLst/>
            <a:ahLst/>
            <a:cxnLst/>
            <a:rect l="l" t="t" r="r" b="b"/>
            <a:pathLst>
              <a:path w="49390" h="40867" extrusionOk="0">
                <a:moveTo>
                  <a:pt x="39543" y="0"/>
                </a:moveTo>
                <a:cubicBezTo>
                  <a:pt x="37302" y="0"/>
                  <a:pt x="33300" y="3978"/>
                  <a:pt x="31554" y="5077"/>
                </a:cubicBezTo>
                <a:cubicBezTo>
                  <a:pt x="25607" y="8817"/>
                  <a:pt x="19280" y="11921"/>
                  <a:pt x="12682" y="14333"/>
                </a:cubicBezTo>
                <a:cubicBezTo>
                  <a:pt x="9031" y="15669"/>
                  <a:pt x="5305" y="16787"/>
                  <a:pt x="1523" y="17684"/>
                </a:cubicBezTo>
                <a:cubicBezTo>
                  <a:pt x="1168" y="17768"/>
                  <a:pt x="787" y="17864"/>
                  <a:pt x="550" y="18141"/>
                </a:cubicBezTo>
                <a:cubicBezTo>
                  <a:pt x="330" y="18398"/>
                  <a:pt x="281" y="18755"/>
                  <a:pt x="255" y="19091"/>
                </a:cubicBezTo>
                <a:cubicBezTo>
                  <a:pt x="1" y="22369"/>
                  <a:pt x="1107" y="25586"/>
                  <a:pt x="1445" y="28856"/>
                </a:cubicBezTo>
                <a:cubicBezTo>
                  <a:pt x="1805" y="32340"/>
                  <a:pt x="1290" y="35847"/>
                  <a:pt x="986" y="39335"/>
                </a:cubicBezTo>
                <a:cubicBezTo>
                  <a:pt x="943" y="39828"/>
                  <a:pt x="946" y="40413"/>
                  <a:pt x="1349" y="40698"/>
                </a:cubicBezTo>
                <a:cubicBezTo>
                  <a:pt x="1550" y="40839"/>
                  <a:pt x="1803" y="40867"/>
                  <a:pt x="2052" y="40867"/>
                </a:cubicBezTo>
                <a:cubicBezTo>
                  <a:pt x="2113" y="40867"/>
                  <a:pt x="2173" y="40865"/>
                  <a:pt x="2233" y="40863"/>
                </a:cubicBezTo>
                <a:cubicBezTo>
                  <a:pt x="8279" y="40670"/>
                  <a:pt x="14433" y="39574"/>
                  <a:pt x="19661" y="36531"/>
                </a:cubicBezTo>
                <a:cubicBezTo>
                  <a:pt x="24888" y="33488"/>
                  <a:pt x="29079" y="28268"/>
                  <a:pt x="29799" y="22261"/>
                </a:cubicBezTo>
                <a:cubicBezTo>
                  <a:pt x="29890" y="21490"/>
                  <a:pt x="29951" y="20652"/>
                  <a:pt x="30465" y="20069"/>
                </a:cubicBezTo>
                <a:cubicBezTo>
                  <a:pt x="30988" y="19476"/>
                  <a:pt x="31802" y="19335"/>
                  <a:pt x="32620" y="19335"/>
                </a:cubicBezTo>
                <a:cubicBezTo>
                  <a:pt x="32898" y="19335"/>
                  <a:pt x="33176" y="19351"/>
                  <a:pt x="33444" y="19372"/>
                </a:cubicBezTo>
                <a:lnTo>
                  <a:pt x="47533" y="20434"/>
                </a:lnTo>
                <a:cubicBezTo>
                  <a:pt x="47666" y="20444"/>
                  <a:pt x="47804" y="20452"/>
                  <a:pt x="47940" y="20452"/>
                </a:cubicBezTo>
                <a:cubicBezTo>
                  <a:pt x="48268" y="20452"/>
                  <a:pt x="48592" y="20402"/>
                  <a:pt x="48840" y="20198"/>
                </a:cubicBezTo>
                <a:cubicBezTo>
                  <a:pt x="49197" y="19904"/>
                  <a:pt x="49271" y="19394"/>
                  <a:pt x="49296" y="18932"/>
                </a:cubicBezTo>
                <a:cubicBezTo>
                  <a:pt x="49389" y="17222"/>
                  <a:pt x="49155" y="15508"/>
                  <a:pt x="48606" y="13886"/>
                </a:cubicBezTo>
                <a:cubicBezTo>
                  <a:pt x="47969" y="12004"/>
                  <a:pt x="46926" y="10291"/>
                  <a:pt x="45892" y="8595"/>
                </a:cubicBezTo>
                <a:cubicBezTo>
                  <a:pt x="44709" y="6656"/>
                  <a:pt x="42260" y="410"/>
                  <a:pt x="39804" y="20"/>
                </a:cubicBezTo>
                <a:cubicBezTo>
                  <a:pt x="39720" y="7"/>
                  <a:pt x="39633" y="0"/>
                  <a:pt x="395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2"/>
          <p:cNvSpPr/>
          <p:nvPr/>
        </p:nvSpPr>
        <p:spPr>
          <a:xfrm>
            <a:off x="6247525" y="-1288925"/>
            <a:ext cx="4352939" cy="3488611"/>
          </a:xfrm>
          <a:custGeom>
            <a:avLst/>
            <a:gdLst/>
            <a:ahLst/>
            <a:cxnLst/>
            <a:rect l="l" t="t" r="r" b="b"/>
            <a:pathLst>
              <a:path w="57438" h="46033" extrusionOk="0">
                <a:moveTo>
                  <a:pt x="16544" y="0"/>
                </a:moveTo>
                <a:cubicBezTo>
                  <a:pt x="15481" y="0"/>
                  <a:pt x="14415" y="289"/>
                  <a:pt x="13327" y="1047"/>
                </a:cubicBezTo>
                <a:cubicBezTo>
                  <a:pt x="9954" y="3393"/>
                  <a:pt x="7409" y="6705"/>
                  <a:pt x="4973" y="9962"/>
                </a:cubicBezTo>
                <a:cubicBezTo>
                  <a:pt x="3434" y="12018"/>
                  <a:pt x="1879" y="14133"/>
                  <a:pt x="1118" y="16586"/>
                </a:cubicBezTo>
                <a:cubicBezTo>
                  <a:pt x="0" y="20181"/>
                  <a:pt x="705" y="24047"/>
                  <a:pt x="814" y="27810"/>
                </a:cubicBezTo>
                <a:cubicBezTo>
                  <a:pt x="940" y="32103"/>
                  <a:pt x="440" y="36925"/>
                  <a:pt x="3262" y="40161"/>
                </a:cubicBezTo>
                <a:cubicBezTo>
                  <a:pt x="4889" y="42028"/>
                  <a:pt x="7359" y="42962"/>
                  <a:pt x="9808" y="43341"/>
                </a:cubicBezTo>
                <a:cubicBezTo>
                  <a:pt x="12255" y="43719"/>
                  <a:pt x="14749" y="43610"/>
                  <a:pt x="17220" y="43768"/>
                </a:cubicBezTo>
                <a:cubicBezTo>
                  <a:pt x="21693" y="44052"/>
                  <a:pt x="26066" y="45207"/>
                  <a:pt x="30522" y="45691"/>
                </a:cubicBezTo>
                <a:cubicBezTo>
                  <a:pt x="33263" y="45989"/>
                  <a:pt x="36023" y="46032"/>
                  <a:pt x="38782" y="46032"/>
                </a:cubicBezTo>
                <a:cubicBezTo>
                  <a:pt x="39337" y="46032"/>
                  <a:pt x="39891" y="46031"/>
                  <a:pt x="40445" y="46029"/>
                </a:cubicBezTo>
                <a:cubicBezTo>
                  <a:pt x="42293" y="46023"/>
                  <a:pt x="44174" y="46013"/>
                  <a:pt x="45943" y="45476"/>
                </a:cubicBezTo>
                <a:cubicBezTo>
                  <a:pt x="49116" y="44512"/>
                  <a:pt x="51573" y="41956"/>
                  <a:pt x="53348" y="39156"/>
                </a:cubicBezTo>
                <a:cubicBezTo>
                  <a:pt x="54970" y="36591"/>
                  <a:pt x="56138" y="33765"/>
                  <a:pt x="56799" y="30803"/>
                </a:cubicBezTo>
                <a:cubicBezTo>
                  <a:pt x="57231" y="28863"/>
                  <a:pt x="57438" y="26807"/>
                  <a:pt x="56852" y="24907"/>
                </a:cubicBezTo>
                <a:cubicBezTo>
                  <a:pt x="56116" y="22515"/>
                  <a:pt x="54221" y="20658"/>
                  <a:pt x="52204" y="19174"/>
                </a:cubicBezTo>
                <a:cubicBezTo>
                  <a:pt x="48894" y="16734"/>
                  <a:pt x="45102" y="15014"/>
                  <a:pt x="41202" y="13716"/>
                </a:cubicBezTo>
                <a:cubicBezTo>
                  <a:pt x="36676" y="12210"/>
                  <a:pt x="31605" y="11009"/>
                  <a:pt x="28743" y="7193"/>
                </a:cubicBezTo>
                <a:cubicBezTo>
                  <a:pt x="27882" y="6044"/>
                  <a:pt x="27261" y="4694"/>
                  <a:pt x="26190" y="3739"/>
                </a:cubicBezTo>
                <a:cubicBezTo>
                  <a:pt x="25305" y="2946"/>
                  <a:pt x="24180" y="2486"/>
                  <a:pt x="23075" y="2055"/>
                </a:cubicBezTo>
                <a:cubicBezTo>
                  <a:pt x="20804" y="1167"/>
                  <a:pt x="18680" y="0"/>
                  <a:pt x="165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2"/>
          <p:cNvSpPr/>
          <p:nvPr/>
        </p:nvSpPr>
        <p:spPr>
          <a:xfrm>
            <a:off x="8461500" y="2717375"/>
            <a:ext cx="1189675" cy="1059675"/>
          </a:xfrm>
          <a:custGeom>
            <a:avLst/>
            <a:gdLst/>
            <a:ahLst/>
            <a:cxnLst/>
            <a:rect l="l" t="t" r="r" b="b"/>
            <a:pathLst>
              <a:path w="47587" h="42387" extrusionOk="0">
                <a:moveTo>
                  <a:pt x="31630" y="0"/>
                </a:moveTo>
                <a:cubicBezTo>
                  <a:pt x="31184" y="0"/>
                  <a:pt x="30760" y="63"/>
                  <a:pt x="30384" y="227"/>
                </a:cubicBezTo>
                <a:cubicBezTo>
                  <a:pt x="28849" y="898"/>
                  <a:pt x="27067" y="3304"/>
                  <a:pt x="25832" y="4458"/>
                </a:cubicBezTo>
                <a:cubicBezTo>
                  <a:pt x="19764" y="10125"/>
                  <a:pt x="13780" y="15882"/>
                  <a:pt x="7879" y="21726"/>
                </a:cubicBezTo>
                <a:cubicBezTo>
                  <a:pt x="6233" y="23358"/>
                  <a:pt x="4583" y="25008"/>
                  <a:pt x="3273" y="26923"/>
                </a:cubicBezTo>
                <a:cubicBezTo>
                  <a:pt x="1790" y="29096"/>
                  <a:pt x="781" y="31556"/>
                  <a:pt x="312" y="34145"/>
                </a:cubicBezTo>
                <a:cubicBezTo>
                  <a:pt x="94" y="35347"/>
                  <a:pt x="1" y="36619"/>
                  <a:pt x="423" y="37766"/>
                </a:cubicBezTo>
                <a:cubicBezTo>
                  <a:pt x="1268" y="40072"/>
                  <a:pt x="3866" y="41181"/>
                  <a:pt x="6258" y="41743"/>
                </a:cubicBezTo>
                <a:cubicBezTo>
                  <a:pt x="7958" y="42142"/>
                  <a:pt x="9727" y="42386"/>
                  <a:pt x="11478" y="42386"/>
                </a:cubicBezTo>
                <a:cubicBezTo>
                  <a:pt x="13641" y="42386"/>
                  <a:pt x="15778" y="42013"/>
                  <a:pt x="17730" y="41095"/>
                </a:cubicBezTo>
                <a:cubicBezTo>
                  <a:pt x="20066" y="39997"/>
                  <a:pt x="21999" y="38190"/>
                  <a:pt x="24266" y="36952"/>
                </a:cubicBezTo>
                <a:cubicBezTo>
                  <a:pt x="26427" y="35773"/>
                  <a:pt x="28836" y="35144"/>
                  <a:pt x="31149" y="34303"/>
                </a:cubicBezTo>
                <a:cubicBezTo>
                  <a:pt x="34618" y="33043"/>
                  <a:pt x="37894" y="31302"/>
                  <a:pt x="40881" y="29136"/>
                </a:cubicBezTo>
                <a:cubicBezTo>
                  <a:pt x="42927" y="27649"/>
                  <a:pt x="44876" y="25910"/>
                  <a:pt x="46022" y="23656"/>
                </a:cubicBezTo>
                <a:cubicBezTo>
                  <a:pt x="47587" y="20585"/>
                  <a:pt x="47479" y="16935"/>
                  <a:pt x="46944" y="13531"/>
                </a:cubicBezTo>
                <a:cubicBezTo>
                  <a:pt x="46452" y="10395"/>
                  <a:pt x="45560" y="7181"/>
                  <a:pt x="43433" y="4823"/>
                </a:cubicBezTo>
                <a:cubicBezTo>
                  <a:pt x="41210" y="2360"/>
                  <a:pt x="38005" y="1235"/>
                  <a:pt x="34842" y="562"/>
                </a:cubicBezTo>
                <a:cubicBezTo>
                  <a:pt x="33881" y="356"/>
                  <a:pt x="32692" y="0"/>
                  <a:pt x="316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ctrTitle"/>
          </p:nvPr>
        </p:nvSpPr>
        <p:spPr>
          <a:xfrm>
            <a:off x="2040779" y="804813"/>
            <a:ext cx="24660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6" name="Google Shape;66;p12"/>
          <p:cNvSpPr txBox="1">
            <a:spLocks noGrp="1"/>
          </p:cNvSpPr>
          <p:nvPr>
            <p:ph type="title" idx="2" hasCustomPrompt="1"/>
          </p:nvPr>
        </p:nvSpPr>
        <p:spPr>
          <a:xfrm>
            <a:off x="833369" y="643263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0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7" name="Google Shape;67;p12"/>
          <p:cNvSpPr txBox="1">
            <a:spLocks noGrp="1"/>
          </p:cNvSpPr>
          <p:nvPr>
            <p:ph type="ctrTitle" idx="3"/>
          </p:nvPr>
        </p:nvSpPr>
        <p:spPr>
          <a:xfrm>
            <a:off x="2849400" y="1685432"/>
            <a:ext cx="2722200" cy="9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8" name="Google Shape;68;p12"/>
          <p:cNvSpPr txBox="1">
            <a:spLocks noGrp="1"/>
          </p:cNvSpPr>
          <p:nvPr>
            <p:ph type="title" idx="4" hasCustomPrompt="1"/>
          </p:nvPr>
        </p:nvSpPr>
        <p:spPr>
          <a:xfrm>
            <a:off x="1670894" y="1685432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0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9" name="Google Shape;69;p12"/>
          <p:cNvSpPr txBox="1">
            <a:spLocks noGrp="1"/>
          </p:cNvSpPr>
          <p:nvPr>
            <p:ph type="ctrTitle" idx="5"/>
          </p:nvPr>
        </p:nvSpPr>
        <p:spPr>
          <a:xfrm>
            <a:off x="3728039" y="2889144"/>
            <a:ext cx="2864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title" idx="6" hasCustomPrompt="1"/>
          </p:nvPr>
        </p:nvSpPr>
        <p:spPr>
          <a:xfrm>
            <a:off x="2508419" y="2727594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0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71" name="Google Shape;71;p12"/>
          <p:cNvSpPr txBox="1">
            <a:spLocks noGrp="1"/>
          </p:cNvSpPr>
          <p:nvPr>
            <p:ph type="ctrTitle" idx="7"/>
          </p:nvPr>
        </p:nvSpPr>
        <p:spPr>
          <a:xfrm>
            <a:off x="4546922" y="3774187"/>
            <a:ext cx="3308400" cy="9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b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title" idx="8" hasCustomPrompt="1"/>
          </p:nvPr>
        </p:nvSpPr>
        <p:spPr>
          <a:xfrm>
            <a:off x="3345944" y="3774187"/>
            <a:ext cx="1123200" cy="900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6000" b="0">
                <a:solidFill>
                  <a:schemeClr val="dk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48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ong list">
  <p:cSld name="CUSTOM_8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605225" y="366600"/>
            <a:ext cx="3997500" cy="7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3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body" idx="1"/>
          </p:nvPr>
        </p:nvSpPr>
        <p:spPr>
          <a:xfrm>
            <a:off x="765725" y="1660825"/>
            <a:ext cx="6388200" cy="3314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●"/>
              <a:defRPr>
                <a:solidFill>
                  <a:schemeClr val="accent3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>
                <a:solidFill>
                  <a:schemeClr val="accent3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>
                <a:solidFill>
                  <a:schemeClr val="accent3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Char char="■"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6" name="Google Shape;76;p13"/>
          <p:cNvSpPr/>
          <p:nvPr/>
        </p:nvSpPr>
        <p:spPr>
          <a:xfrm>
            <a:off x="-1256775" y="-963000"/>
            <a:ext cx="2399438" cy="1560698"/>
          </a:xfrm>
          <a:custGeom>
            <a:avLst/>
            <a:gdLst/>
            <a:ahLst/>
            <a:cxnLst/>
            <a:rect l="l" t="t" r="r" b="b"/>
            <a:pathLst>
              <a:path w="36449" h="23708" extrusionOk="0">
                <a:moveTo>
                  <a:pt x="10043" y="0"/>
                </a:moveTo>
                <a:cubicBezTo>
                  <a:pt x="7515" y="0"/>
                  <a:pt x="6763" y="995"/>
                  <a:pt x="4895" y="2833"/>
                </a:cubicBezTo>
                <a:cubicBezTo>
                  <a:pt x="3106" y="4595"/>
                  <a:pt x="1653" y="6667"/>
                  <a:pt x="606" y="8948"/>
                </a:cubicBezTo>
                <a:cubicBezTo>
                  <a:pt x="284" y="9651"/>
                  <a:pt x="1" y="10468"/>
                  <a:pt x="314" y="11176"/>
                </a:cubicBezTo>
                <a:cubicBezTo>
                  <a:pt x="529" y="11660"/>
                  <a:pt x="983" y="11989"/>
                  <a:pt x="1430" y="12272"/>
                </a:cubicBezTo>
                <a:cubicBezTo>
                  <a:pt x="6155" y="15271"/>
                  <a:pt x="12304" y="15886"/>
                  <a:pt x="16367" y="19735"/>
                </a:cubicBezTo>
                <a:cubicBezTo>
                  <a:pt x="17977" y="21261"/>
                  <a:pt x="19383" y="23350"/>
                  <a:pt x="21581" y="23667"/>
                </a:cubicBezTo>
                <a:cubicBezTo>
                  <a:pt x="21773" y="23695"/>
                  <a:pt x="21966" y="23708"/>
                  <a:pt x="22158" y="23708"/>
                </a:cubicBezTo>
                <a:cubicBezTo>
                  <a:pt x="23000" y="23708"/>
                  <a:pt x="23842" y="23466"/>
                  <a:pt x="24648" y="23192"/>
                </a:cubicBezTo>
                <a:cubicBezTo>
                  <a:pt x="26837" y="22447"/>
                  <a:pt x="28931" y="21449"/>
                  <a:pt x="30890" y="20219"/>
                </a:cubicBezTo>
                <a:cubicBezTo>
                  <a:pt x="33240" y="18741"/>
                  <a:pt x="35522" y="16701"/>
                  <a:pt x="36013" y="13969"/>
                </a:cubicBezTo>
                <a:cubicBezTo>
                  <a:pt x="36448" y="11547"/>
                  <a:pt x="35332" y="9038"/>
                  <a:pt x="33603" y="7285"/>
                </a:cubicBezTo>
                <a:cubicBezTo>
                  <a:pt x="31874" y="5534"/>
                  <a:pt x="29601" y="4428"/>
                  <a:pt x="27312" y="3524"/>
                </a:cubicBezTo>
                <a:cubicBezTo>
                  <a:pt x="21937" y="1401"/>
                  <a:pt x="16196" y="209"/>
                  <a:pt x="10419" y="7"/>
                </a:cubicBezTo>
                <a:cubicBezTo>
                  <a:pt x="10290" y="3"/>
                  <a:pt x="10164" y="0"/>
                  <a:pt x="100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3"/>
          <p:cNvSpPr/>
          <p:nvPr/>
        </p:nvSpPr>
        <p:spPr>
          <a:xfrm rot="-3636451">
            <a:off x="6332597" y="1542262"/>
            <a:ext cx="6556389" cy="3166760"/>
          </a:xfrm>
          <a:custGeom>
            <a:avLst/>
            <a:gdLst/>
            <a:ahLst/>
            <a:cxnLst/>
            <a:rect l="l" t="t" r="r" b="b"/>
            <a:pathLst>
              <a:path w="68515" h="33093" extrusionOk="0">
                <a:moveTo>
                  <a:pt x="60034" y="0"/>
                </a:moveTo>
                <a:cubicBezTo>
                  <a:pt x="59187" y="0"/>
                  <a:pt x="58350" y="20"/>
                  <a:pt x="57535" y="43"/>
                </a:cubicBezTo>
                <a:lnTo>
                  <a:pt x="35752" y="656"/>
                </a:lnTo>
                <a:cubicBezTo>
                  <a:pt x="32036" y="761"/>
                  <a:pt x="28239" y="881"/>
                  <a:pt x="24762" y="2195"/>
                </a:cubicBezTo>
                <a:cubicBezTo>
                  <a:pt x="21104" y="3579"/>
                  <a:pt x="18054" y="6187"/>
                  <a:pt x="15211" y="8876"/>
                </a:cubicBezTo>
                <a:cubicBezTo>
                  <a:pt x="11916" y="11994"/>
                  <a:pt x="8787" y="15286"/>
                  <a:pt x="5842" y="18738"/>
                </a:cubicBezTo>
                <a:cubicBezTo>
                  <a:pt x="2906" y="22178"/>
                  <a:pt x="0" y="26264"/>
                  <a:pt x="427" y="30766"/>
                </a:cubicBezTo>
                <a:cubicBezTo>
                  <a:pt x="496" y="31488"/>
                  <a:pt x="695" y="32275"/>
                  <a:pt x="1291" y="32691"/>
                </a:cubicBezTo>
                <a:cubicBezTo>
                  <a:pt x="1703" y="32978"/>
                  <a:pt x="2229" y="33036"/>
                  <a:pt x="2731" y="33062"/>
                </a:cubicBezTo>
                <a:cubicBezTo>
                  <a:pt x="3094" y="33082"/>
                  <a:pt x="3457" y="33092"/>
                  <a:pt x="3820" y="33092"/>
                </a:cubicBezTo>
                <a:cubicBezTo>
                  <a:pt x="8239" y="33092"/>
                  <a:pt x="12562" y="31658"/>
                  <a:pt x="16794" y="30308"/>
                </a:cubicBezTo>
                <a:cubicBezTo>
                  <a:pt x="29151" y="26368"/>
                  <a:pt x="41674" y="23019"/>
                  <a:pt x="54366" y="20256"/>
                </a:cubicBezTo>
                <a:cubicBezTo>
                  <a:pt x="57000" y="19683"/>
                  <a:pt x="59813" y="19042"/>
                  <a:pt x="61660" y="17080"/>
                </a:cubicBezTo>
                <a:cubicBezTo>
                  <a:pt x="62804" y="15864"/>
                  <a:pt x="63443" y="14271"/>
                  <a:pt x="64057" y="12718"/>
                </a:cubicBezTo>
                <a:cubicBezTo>
                  <a:pt x="65539" y="8969"/>
                  <a:pt x="67383" y="5179"/>
                  <a:pt x="68514" y="1319"/>
                </a:cubicBezTo>
                <a:cubicBezTo>
                  <a:pt x="65919" y="228"/>
                  <a:pt x="62919" y="0"/>
                  <a:pt x="6003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/>
          <p:nvPr/>
        </p:nvSpPr>
        <p:spPr>
          <a:xfrm>
            <a:off x="-899575" y="2974025"/>
            <a:ext cx="2608125" cy="2323126"/>
          </a:xfrm>
          <a:custGeom>
            <a:avLst/>
            <a:gdLst/>
            <a:ahLst/>
            <a:cxnLst/>
            <a:rect l="l" t="t" r="r" b="b"/>
            <a:pathLst>
              <a:path w="47587" h="42387" extrusionOk="0">
                <a:moveTo>
                  <a:pt x="31630" y="0"/>
                </a:moveTo>
                <a:cubicBezTo>
                  <a:pt x="31184" y="0"/>
                  <a:pt x="30760" y="63"/>
                  <a:pt x="30384" y="227"/>
                </a:cubicBezTo>
                <a:cubicBezTo>
                  <a:pt x="28849" y="898"/>
                  <a:pt x="27067" y="3304"/>
                  <a:pt x="25832" y="4458"/>
                </a:cubicBezTo>
                <a:cubicBezTo>
                  <a:pt x="19764" y="10125"/>
                  <a:pt x="13780" y="15882"/>
                  <a:pt x="7879" y="21726"/>
                </a:cubicBezTo>
                <a:cubicBezTo>
                  <a:pt x="6233" y="23358"/>
                  <a:pt x="4583" y="25008"/>
                  <a:pt x="3273" y="26923"/>
                </a:cubicBezTo>
                <a:cubicBezTo>
                  <a:pt x="1790" y="29096"/>
                  <a:pt x="781" y="31556"/>
                  <a:pt x="312" y="34145"/>
                </a:cubicBezTo>
                <a:cubicBezTo>
                  <a:pt x="94" y="35347"/>
                  <a:pt x="1" y="36619"/>
                  <a:pt x="423" y="37766"/>
                </a:cubicBezTo>
                <a:cubicBezTo>
                  <a:pt x="1268" y="40072"/>
                  <a:pt x="3866" y="41181"/>
                  <a:pt x="6258" y="41743"/>
                </a:cubicBezTo>
                <a:cubicBezTo>
                  <a:pt x="7958" y="42142"/>
                  <a:pt x="9727" y="42386"/>
                  <a:pt x="11478" y="42386"/>
                </a:cubicBezTo>
                <a:cubicBezTo>
                  <a:pt x="13641" y="42386"/>
                  <a:pt x="15778" y="42013"/>
                  <a:pt x="17730" y="41095"/>
                </a:cubicBezTo>
                <a:cubicBezTo>
                  <a:pt x="20066" y="39997"/>
                  <a:pt x="21999" y="38190"/>
                  <a:pt x="24266" y="36952"/>
                </a:cubicBezTo>
                <a:cubicBezTo>
                  <a:pt x="26427" y="35773"/>
                  <a:pt x="28836" y="35144"/>
                  <a:pt x="31149" y="34303"/>
                </a:cubicBezTo>
                <a:cubicBezTo>
                  <a:pt x="34618" y="33043"/>
                  <a:pt x="37894" y="31302"/>
                  <a:pt x="40881" y="29136"/>
                </a:cubicBezTo>
                <a:cubicBezTo>
                  <a:pt x="42927" y="27649"/>
                  <a:pt x="44876" y="25910"/>
                  <a:pt x="46022" y="23656"/>
                </a:cubicBezTo>
                <a:cubicBezTo>
                  <a:pt x="47587" y="20585"/>
                  <a:pt x="47479" y="16935"/>
                  <a:pt x="46944" y="13531"/>
                </a:cubicBezTo>
                <a:cubicBezTo>
                  <a:pt x="46452" y="10395"/>
                  <a:pt x="45560" y="7181"/>
                  <a:pt x="43433" y="4823"/>
                </a:cubicBezTo>
                <a:cubicBezTo>
                  <a:pt x="41210" y="2360"/>
                  <a:pt x="38005" y="1235"/>
                  <a:pt x="34842" y="562"/>
                </a:cubicBezTo>
                <a:cubicBezTo>
                  <a:pt x="33881" y="356"/>
                  <a:pt x="32692" y="0"/>
                  <a:pt x="316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7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/>
          <p:nvPr/>
        </p:nvSpPr>
        <p:spPr>
          <a:xfrm rot="-9172665">
            <a:off x="5022424" y="-700252"/>
            <a:ext cx="4496924" cy="3604006"/>
          </a:xfrm>
          <a:custGeom>
            <a:avLst/>
            <a:gdLst/>
            <a:ahLst/>
            <a:cxnLst/>
            <a:rect l="l" t="t" r="r" b="b"/>
            <a:pathLst>
              <a:path w="57438" h="46033" extrusionOk="0">
                <a:moveTo>
                  <a:pt x="16544" y="0"/>
                </a:moveTo>
                <a:cubicBezTo>
                  <a:pt x="15481" y="0"/>
                  <a:pt x="14415" y="289"/>
                  <a:pt x="13327" y="1047"/>
                </a:cubicBezTo>
                <a:cubicBezTo>
                  <a:pt x="9954" y="3393"/>
                  <a:pt x="7409" y="6705"/>
                  <a:pt x="4973" y="9962"/>
                </a:cubicBezTo>
                <a:cubicBezTo>
                  <a:pt x="3434" y="12018"/>
                  <a:pt x="1879" y="14133"/>
                  <a:pt x="1118" y="16586"/>
                </a:cubicBezTo>
                <a:cubicBezTo>
                  <a:pt x="0" y="20181"/>
                  <a:pt x="705" y="24047"/>
                  <a:pt x="814" y="27810"/>
                </a:cubicBezTo>
                <a:cubicBezTo>
                  <a:pt x="940" y="32103"/>
                  <a:pt x="440" y="36925"/>
                  <a:pt x="3262" y="40161"/>
                </a:cubicBezTo>
                <a:cubicBezTo>
                  <a:pt x="4889" y="42028"/>
                  <a:pt x="7359" y="42962"/>
                  <a:pt x="9808" y="43341"/>
                </a:cubicBezTo>
                <a:cubicBezTo>
                  <a:pt x="12255" y="43719"/>
                  <a:pt x="14749" y="43610"/>
                  <a:pt x="17220" y="43768"/>
                </a:cubicBezTo>
                <a:cubicBezTo>
                  <a:pt x="21693" y="44052"/>
                  <a:pt x="26066" y="45207"/>
                  <a:pt x="30522" y="45691"/>
                </a:cubicBezTo>
                <a:cubicBezTo>
                  <a:pt x="33263" y="45989"/>
                  <a:pt x="36023" y="46032"/>
                  <a:pt x="38782" y="46032"/>
                </a:cubicBezTo>
                <a:cubicBezTo>
                  <a:pt x="39337" y="46032"/>
                  <a:pt x="39891" y="46031"/>
                  <a:pt x="40445" y="46029"/>
                </a:cubicBezTo>
                <a:cubicBezTo>
                  <a:pt x="42293" y="46023"/>
                  <a:pt x="44174" y="46013"/>
                  <a:pt x="45943" y="45476"/>
                </a:cubicBezTo>
                <a:cubicBezTo>
                  <a:pt x="49116" y="44512"/>
                  <a:pt x="51573" y="41956"/>
                  <a:pt x="53348" y="39156"/>
                </a:cubicBezTo>
                <a:cubicBezTo>
                  <a:pt x="54970" y="36591"/>
                  <a:pt x="56138" y="33765"/>
                  <a:pt x="56799" y="30803"/>
                </a:cubicBezTo>
                <a:cubicBezTo>
                  <a:pt x="57231" y="28863"/>
                  <a:pt x="57438" y="26807"/>
                  <a:pt x="56852" y="24907"/>
                </a:cubicBezTo>
                <a:cubicBezTo>
                  <a:pt x="56116" y="22515"/>
                  <a:pt x="54221" y="20658"/>
                  <a:pt x="52204" y="19174"/>
                </a:cubicBezTo>
                <a:cubicBezTo>
                  <a:pt x="48894" y="16734"/>
                  <a:pt x="45102" y="15014"/>
                  <a:pt x="41202" y="13716"/>
                </a:cubicBezTo>
                <a:cubicBezTo>
                  <a:pt x="36676" y="12210"/>
                  <a:pt x="31605" y="11009"/>
                  <a:pt x="28743" y="7193"/>
                </a:cubicBezTo>
                <a:cubicBezTo>
                  <a:pt x="27882" y="6044"/>
                  <a:pt x="27261" y="4694"/>
                  <a:pt x="26190" y="3739"/>
                </a:cubicBezTo>
                <a:cubicBezTo>
                  <a:pt x="25305" y="2946"/>
                  <a:pt x="24180" y="2486"/>
                  <a:pt x="23075" y="2055"/>
                </a:cubicBezTo>
                <a:cubicBezTo>
                  <a:pt x="20804" y="1167"/>
                  <a:pt x="18680" y="0"/>
                  <a:pt x="165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0"/>
          <p:cNvSpPr/>
          <p:nvPr/>
        </p:nvSpPr>
        <p:spPr>
          <a:xfrm rot="-9172665">
            <a:off x="-3375776" y="826898"/>
            <a:ext cx="4496924" cy="3604006"/>
          </a:xfrm>
          <a:custGeom>
            <a:avLst/>
            <a:gdLst/>
            <a:ahLst/>
            <a:cxnLst/>
            <a:rect l="l" t="t" r="r" b="b"/>
            <a:pathLst>
              <a:path w="57438" h="46033" extrusionOk="0">
                <a:moveTo>
                  <a:pt x="16544" y="0"/>
                </a:moveTo>
                <a:cubicBezTo>
                  <a:pt x="15481" y="0"/>
                  <a:pt x="14415" y="289"/>
                  <a:pt x="13327" y="1047"/>
                </a:cubicBezTo>
                <a:cubicBezTo>
                  <a:pt x="9954" y="3393"/>
                  <a:pt x="7409" y="6705"/>
                  <a:pt x="4973" y="9962"/>
                </a:cubicBezTo>
                <a:cubicBezTo>
                  <a:pt x="3434" y="12018"/>
                  <a:pt x="1879" y="14133"/>
                  <a:pt x="1118" y="16586"/>
                </a:cubicBezTo>
                <a:cubicBezTo>
                  <a:pt x="0" y="20181"/>
                  <a:pt x="705" y="24047"/>
                  <a:pt x="814" y="27810"/>
                </a:cubicBezTo>
                <a:cubicBezTo>
                  <a:pt x="940" y="32103"/>
                  <a:pt x="440" y="36925"/>
                  <a:pt x="3262" y="40161"/>
                </a:cubicBezTo>
                <a:cubicBezTo>
                  <a:pt x="4889" y="42028"/>
                  <a:pt x="7359" y="42962"/>
                  <a:pt x="9808" y="43341"/>
                </a:cubicBezTo>
                <a:cubicBezTo>
                  <a:pt x="12255" y="43719"/>
                  <a:pt x="14749" y="43610"/>
                  <a:pt x="17220" y="43768"/>
                </a:cubicBezTo>
                <a:cubicBezTo>
                  <a:pt x="21693" y="44052"/>
                  <a:pt x="26066" y="45207"/>
                  <a:pt x="30522" y="45691"/>
                </a:cubicBezTo>
                <a:cubicBezTo>
                  <a:pt x="33263" y="45989"/>
                  <a:pt x="36023" y="46032"/>
                  <a:pt x="38782" y="46032"/>
                </a:cubicBezTo>
                <a:cubicBezTo>
                  <a:pt x="39337" y="46032"/>
                  <a:pt x="39891" y="46031"/>
                  <a:pt x="40445" y="46029"/>
                </a:cubicBezTo>
                <a:cubicBezTo>
                  <a:pt x="42293" y="46023"/>
                  <a:pt x="44174" y="46013"/>
                  <a:pt x="45943" y="45476"/>
                </a:cubicBezTo>
                <a:cubicBezTo>
                  <a:pt x="49116" y="44512"/>
                  <a:pt x="51573" y="41956"/>
                  <a:pt x="53348" y="39156"/>
                </a:cubicBezTo>
                <a:cubicBezTo>
                  <a:pt x="54970" y="36591"/>
                  <a:pt x="56138" y="33765"/>
                  <a:pt x="56799" y="30803"/>
                </a:cubicBezTo>
                <a:cubicBezTo>
                  <a:pt x="57231" y="28863"/>
                  <a:pt x="57438" y="26807"/>
                  <a:pt x="56852" y="24907"/>
                </a:cubicBezTo>
                <a:cubicBezTo>
                  <a:pt x="56116" y="22515"/>
                  <a:pt x="54221" y="20658"/>
                  <a:pt x="52204" y="19174"/>
                </a:cubicBezTo>
                <a:cubicBezTo>
                  <a:pt x="48894" y="16734"/>
                  <a:pt x="45102" y="15014"/>
                  <a:pt x="41202" y="13716"/>
                </a:cubicBezTo>
                <a:cubicBezTo>
                  <a:pt x="36676" y="12210"/>
                  <a:pt x="31605" y="11009"/>
                  <a:pt x="28743" y="7193"/>
                </a:cubicBezTo>
                <a:cubicBezTo>
                  <a:pt x="27882" y="6044"/>
                  <a:pt x="27261" y="4694"/>
                  <a:pt x="26190" y="3739"/>
                </a:cubicBezTo>
                <a:cubicBezTo>
                  <a:pt x="25305" y="2946"/>
                  <a:pt x="24180" y="2486"/>
                  <a:pt x="23075" y="2055"/>
                </a:cubicBezTo>
                <a:cubicBezTo>
                  <a:pt x="20804" y="1167"/>
                  <a:pt x="18680" y="0"/>
                  <a:pt x="1654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0"/>
          <p:cNvSpPr/>
          <p:nvPr/>
        </p:nvSpPr>
        <p:spPr>
          <a:xfrm>
            <a:off x="198875" y="4569994"/>
            <a:ext cx="1819625" cy="1183563"/>
          </a:xfrm>
          <a:custGeom>
            <a:avLst/>
            <a:gdLst/>
            <a:ahLst/>
            <a:cxnLst/>
            <a:rect l="l" t="t" r="r" b="b"/>
            <a:pathLst>
              <a:path w="36449" h="23708" extrusionOk="0">
                <a:moveTo>
                  <a:pt x="10043" y="0"/>
                </a:moveTo>
                <a:cubicBezTo>
                  <a:pt x="7515" y="0"/>
                  <a:pt x="6763" y="995"/>
                  <a:pt x="4895" y="2833"/>
                </a:cubicBezTo>
                <a:cubicBezTo>
                  <a:pt x="3106" y="4595"/>
                  <a:pt x="1653" y="6667"/>
                  <a:pt x="606" y="8948"/>
                </a:cubicBezTo>
                <a:cubicBezTo>
                  <a:pt x="284" y="9651"/>
                  <a:pt x="1" y="10468"/>
                  <a:pt x="314" y="11176"/>
                </a:cubicBezTo>
                <a:cubicBezTo>
                  <a:pt x="529" y="11660"/>
                  <a:pt x="983" y="11989"/>
                  <a:pt x="1430" y="12272"/>
                </a:cubicBezTo>
                <a:cubicBezTo>
                  <a:pt x="6155" y="15271"/>
                  <a:pt x="12304" y="15886"/>
                  <a:pt x="16367" y="19735"/>
                </a:cubicBezTo>
                <a:cubicBezTo>
                  <a:pt x="17977" y="21261"/>
                  <a:pt x="19383" y="23350"/>
                  <a:pt x="21581" y="23667"/>
                </a:cubicBezTo>
                <a:cubicBezTo>
                  <a:pt x="21773" y="23695"/>
                  <a:pt x="21966" y="23708"/>
                  <a:pt x="22158" y="23708"/>
                </a:cubicBezTo>
                <a:cubicBezTo>
                  <a:pt x="23000" y="23708"/>
                  <a:pt x="23842" y="23466"/>
                  <a:pt x="24648" y="23192"/>
                </a:cubicBezTo>
                <a:cubicBezTo>
                  <a:pt x="26837" y="22447"/>
                  <a:pt x="28931" y="21449"/>
                  <a:pt x="30890" y="20219"/>
                </a:cubicBezTo>
                <a:cubicBezTo>
                  <a:pt x="33240" y="18741"/>
                  <a:pt x="35522" y="16701"/>
                  <a:pt x="36013" y="13969"/>
                </a:cubicBezTo>
                <a:cubicBezTo>
                  <a:pt x="36448" y="11547"/>
                  <a:pt x="35332" y="9038"/>
                  <a:pt x="33603" y="7285"/>
                </a:cubicBezTo>
                <a:cubicBezTo>
                  <a:pt x="31874" y="5534"/>
                  <a:pt x="29601" y="4428"/>
                  <a:pt x="27312" y="3524"/>
                </a:cubicBezTo>
                <a:cubicBezTo>
                  <a:pt x="21937" y="1401"/>
                  <a:pt x="16196" y="209"/>
                  <a:pt x="10419" y="7"/>
                </a:cubicBezTo>
                <a:cubicBezTo>
                  <a:pt x="10290" y="3"/>
                  <a:pt x="10164" y="0"/>
                  <a:pt x="100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0"/>
          <p:cNvSpPr txBox="1">
            <a:spLocks noGrp="1"/>
          </p:cNvSpPr>
          <p:nvPr>
            <p:ph type="subTitle" idx="1"/>
          </p:nvPr>
        </p:nvSpPr>
        <p:spPr>
          <a:xfrm flipH="1">
            <a:off x="604325" y="1776906"/>
            <a:ext cx="2658000" cy="13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20"/>
          <p:cNvSpPr txBox="1">
            <a:spLocks noGrp="1"/>
          </p:cNvSpPr>
          <p:nvPr>
            <p:ph type="title"/>
          </p:nvPr>
        </p:nvSpPr>
        <p:spPr>
          <a:xfrm>
            <a:off x="604325" y="2948750"/>
            <a:ext cx="2507700" cy="5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endParaRPr/>
          </a:p>
        </p:txBody>
      </p:sp>
      <p:sp>
        <p:nvSpPr>
          <p:cNvPr id="153" name="Google Shape;153;p20"/>
          <p:cNvSpPr txBox="1">
            <a:spLocks noGrp="1"/>
          </p:cNvSpPr>
          <p:nvPr>
            <p:ph type="ctrTitle" idx="2"/>
          </p:nvPr>
        </p:nvSpPr>
        <p:spPr>
          <a:xfrm>
            <a:off x="595015" y="363156"/>
            <a:ext cx="3770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b="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/>
          <p:nvPr/>
        </p:nvSpPr>
        <p:spPr>
          <a:xfrm>
            <a:off x="1708650" y="4341075"/>
            <a:ext cx="1514742" cy="1164650"/>
          </a:xfrm>
          <a:custGeom>
            <a:avLst/>
            <a:gdLst/>
            <a:ahLst/>
            <a:cxnLst/>
            <a:rect l="l" t="t" r="r" b="b"/>
            <a:pathLst>
              <a:path w="46936" h="36088" extrusionOk="0">
                <a:moveTo>
                  <a:pt x="16766" y="0"/>
                </a:moveTo>
                <a:cubicBezTo>
                  <a:pt x="16177" y="0"/>
                  <a:pt x="15598" y="83"/>
                  <a:pt x="15101" y="384"/>
                </a:cubicBezTo>
                <a:cubicBezTo>
                  <a:pt x="14586" y="694"/>
                  <a:pt x="14226" y="1200"/>
                  <a:pt x="13881" y="1691"/>
                </a:cubicBezTo>
                <a:lnTo>
                  <a:pt x="984" y="20042"/>
                </a:lnTo>
                <a:cubicBezTo>
                  <a:pt x="503" y="20725"/>
                  <a:pt x="0" y="21480"/>
                  <a:pt x="49" y="22315"/>
                </a:cubicBezTo>
                <a:cubicBezTo>
                  <a:pt x="135" y="23789"/>
                  <a:pt x="1779" y="24575"/>
                  <a:pt x="3167" y="25074"/>
                </a:cubicBezTo>
                <a:cubicBezTo>
                  <a:pt x="10957" y="27872"/>
                  <a:pt x="18486" y="31347"/>
                  <a:pt x="25668" y="35460"/>
                </a:cubicBezTo>
                <a:cubicBezTo>
                  <a:pt x="26204" y="35767"/>
                  <a:pt x="26782" y="36087"/>
                  <a:pt x="27389" y="36087"/>
                </a:cubicBezTo>
                <a:cubicBezTo>
                  <a:pt x="27454" y="36087"/>
                  <a:pt x="27519" y="36084"/>
                  <a:pt x="27584" y="36076"/>
                </a:cubicBezTo>
                <a:cubicBezTo>
                  <a:pt x="28115" y="36014"/>
                  <a:pt x="28575" y="35693"/>
                  <a:pt x="29006" y="35375"/>
                </a:cubicBezTo>
                <a:cubicBezTo>
                  <a:pt x="31579" y="33471"/>
                  <a:pt x="34010" y="31260"/>
                  <a:pt x="35551" y="28454"/>
                </a:cubicBezTo>
                <a:cubicBezTo>
                  <a:pt x="37953" y="24087"/>
                  <a:pt x="38138" y="18427"/>
                  <a:pt x="41754" y="14996"/>
                </a:cubicBezTo>
                <a:cubicBezTo>
                  <a:pt x="43213" y="13611"/>
                  <a:pt x="45183" y="12652"/>
                  <a:pt x="46064" y="10845"/>
                </a:cubicBezTo>
                <a:cubicBezTo>
                  <a:pt x="46936" y="9062"/>
                  <a:pt x="46719" y="5645"/>
                  <a:pt x="45157" y="4215"/>
                </a:cubicBezTo>
                <a:cubicBezTo>
                  <a:pt x="43577" y="2765"/>
                  <a:pt x="40065" y="2855"/>
                  <a:pt x="38102" y="2546"/>
                </a:cubicBezTo>
                <a:cubicBezTo>
                  <a:pt x="31350" y="1489"/>
                  <a:pt x="24568" y="658"/>
                  <a:pt x="17756" y="55"/>
                </a:cubicBezTo>
                <a:cubicBezTo>
                  <a:pt x="17431" y="26"/>
                  <a:pt x="17097" y="0"/>
                  <a:pt x="1676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8"/>
          <p:cNvSpPr/>
          <p:nvPr/>
        </p:nvSpPr>
        <p:spPr>
          <a:xfrm>
            <a:off x="5779525" y="3160300"/>
            <a:ext cx="3866663" cy="2622505"/>
          </a:xfrm>
          <a:custGeom>
            <a:avLst/>
            <a:gdLst/>
            <a:ahLst/>
            <a:cxnLst/>
            <a:rect l="l" t="t" r="r" b="b"/>
            <a:pathLst>
              <a:path w="54288" h="36820" extrusionOk="0">
                <a:moveTo>
                  <a:pt x="31667" y="1"/>
                </a:moveTo>
                <a:cubicBezTo>
                  <a:pt x="31164" y="1"/>
                  <a:pt x="30639" y="85"/>
                  <a:pt x="30084" y="275"/>
                </a:cubicBezTo>
                <a:cubicBezTo>
                  <a:pt x="24047" y="2343"/>
                  <a:pt x="18149" y="6495"/>
                  <a:pt x="13206" y="10439"/>
                </a:cubicBezTo>
                <a:cubicBezTo>
                  <a:pt x="10345" y="12724"/>
                  <a:pt x="7654" y="15216"/>
                  <a:pt x="5158" y="17894"/>
                </a:cubicBezTo>
                <a:cubicBezTo>
                  <a:pt x="3869" y="19279"/>
                  <a:pt x="2611" y="20747"/>
                  <a:pt x="1891" y="22496"/>
                </a:cubicBezTo>
                <a:cubicBezTo>
                  <a:pt x="0" y="27087"/>
                  <a:pt x="2554" y="32739"/>
                  <a:pt x="6881" y="35175"/>
                </a:cubicBezTo>
                <a:cubicBezTo>
                  <a:pt x="8897" y="36308"/>
                  <a:pt x="11175" y="36820"/>
                  <a:pt x="13483" y="36820"/>
                </a:cubicBezTo>
                <a:cubicBezTo>
                  <a:pt x="16130" y="36820"/>
                  <a:pt x="18817" y="36147"/>
                  <a:pt x="21193" y="34968"/>
                </a:cubicBezTo>
                <a:cubicBezTo>
                  <a:pt x="24604" y="33275"/>
                  <a:pt x="27495" y="30642"/>
                  <a:pt x="30971" y="29086"/>
                </a:cubicBezTo>
                <a:cubicBezTo>
                  <a:pt x="36063" y="26805"/>
                  <a:pt x="41891" y="27040"/>
                  <a:pt x="47331" y="25801"/>
                </a:cubicBezTo>
                <a:cubicBezTo>
                  <a:pt x="49388" y="25332"/>
                  <a:pt x="51536" y="24551"/>
                  <a:pt x="52762" y="22831"/>
                </a:cubicBezTo>
                <a:cubicBezTo>
                  <a:pt x="54287" y="20691"/>
                  <a:pt x="53907" y="17638"/>
                  <a:pt x="52542" y="15391"/>
                </a:cubicBezTo>
                <a:cubicBezTo>
                  <a:pt x="51178" y="13145"/>
                  <a:pt x="49011" y="11523"/>
                  <a:pt x="46896" y="9961"/>
                </a:cubicBezTo>
                <a:lnTo>
                  <a:pt x="37699" y="3163"/>
                </a:lnTo>
                <a:cubicBezTo>
                  <a:pt x="35759" y="1728"/>
                  <a:pt x="33946" y="1"/>
                  <a:pt x="3166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8"/>
          <p:cNvSpPr/>
          <p:nvPr/>
        </p:nvSpPr>
        <p:spPr>
          <a:xfrm>
            <a:off x="-2023100" y="-1666450"/>
            <a:ext cx="5285030" cy="3269502"/>
          </a:xfrm>
          <a:custGeom>
            <a:avLst/>
            <a:gdLst/>
            <a:ahLst/>
            <a:cxnLst/>
            <a:rect l="l" t="t" r="r" b="b"/>
            <a:pathLst>
              <a:path w="61563" h="38085" extrusionOk="0">
                <a:moveTo>
                  <a:pt x="34813" y="0"/>
                </a:moveTo>
                <a:cubicBezTo>
                  <a:pt x="34180" y="0"/>
                  <a:pt x="33546" y="23"/>
                  <a:pt x="32915" y="70"/>
                </a:cubicBezTo>
                <a:cubicBezTo>
                  <a:pt x="27833" y="445"/>
                  <a:pt x="22967" y="2274"/>
                  <a:pt x="18362" y="4454"/>
                </a:cubicBezTo>
                <a:cubicBezTo>
                  <a:pt x="14590" y="6239"/>
                  <a:pt x="10883" y="8310"/>
                  <a:pt x="7930" y="11257"/>
                </a:cubicBezTo>
                <a:cubicBezTo>
                  <a:pt x="3760" y="15421"/>
                  <a:pt x="1354" y="21127"/>
                  <a:pt x="441" y="26949"/>
                </a:cubicBezTo>
                <a:cubicBezTo>
                  <a:pt x="0" y="29763"/>
                  <a:pt x="62" y="33070"/>
                  <a:pt x="2230" y="34917"/>
                </a:cubicBezTo>
                <a:cubicBezTo>
                  <a:pt x="3580" y="36069"/>
                  <a:pt x="5442" y="36364"/>
                  <a:pt x="7201" y="36590"/>
                </a:cubicBezTo>
                <a:cubicBezTo>
                  <a:pt x="12301" y="37245"/>
                  <a:pt x="17419" y="37692"/>
                  <a:pt x="22558" y="37931"/>
                </a:cubicBezTo>
                <a:cubicBezTo>
                  <a:pt x="24536" y="38023"/>
                  <a:pt x="26514" y="38084"/>
                  <a:pt x="28492" y="38084"/>
                </a:cubicBezTo>
                <a:cubicBezTo>
                  <a:pt x="29446" y="38084"/>
                  <a:pt x="30400" y="38070"/>
                  <a:pt x="31354" y="38038"/>
                </a:cubicBezTo>
                <a:cubicBezTo>
                  <a:pt x="33278" y="37975"/>
                  <a:pt x="35592" y="37572"/>
                  <a:pt x="36306" y="35784"/>
                </a:cubicBezTo>
                <a:cubicBezTo>
                  <a:pt x="36877" y="34358"/>
                  <a:pt x="36105" y="32794"/>
                  <a:pt x="35639" y="31331"/>
                </a:cubicBezTo>
                <a:cubicBezTo>
                  <a:pt x="34825" y="28778"/>
                  <a:pt x="35107" y="25637"/>
                  <a:pt x="37148" y="23901"/>
                </a:cubicBezTo>
                <a:cubicBezTo>
                  <a:pt x="38318" y="22907"/>
                  <a:pt x="39759" y="22563"/>
                  <a:pt x="41289" y="22563"/>
                </a:cubicBezTo>
                <a:cubicBezTo>
                  <a:pt x="43080" y="22563"/>
                  <a:pt x="44993" y="23034"/>
                  <a:pt x="46735" y="23484"/>
                </a:cubicBezTo>
                <a:cubicBezTo>
                  <a:pt x="49356" y="24161"/>
                  <a:pt x="52005" y="24710"/>
                  <a:pt x="54684" y="25130"/>
                </a:cubicBezTo>
                <a:cubicBezTo>
                  <a:pt x="55326" y="25231"/>
                  <a:pt x="56009" y="25312"/>
                  <a:pt x="56677" y="25312"/>
                </a:cubicBezTo>
                <a:cubicBezTo>
                  <a:pt x="57868" y="25312"/>
                  <a:pt x="59013" y="25056"/>
                  <a:pt x="59802" y="24208"/>
                </a:cubicBezTo>
                <a:cubicBezTo>
                  <a:pt x="60323" y="23649"/>
                  <a:pt x="60600" y="22901"/>
                  <a:pt x="60749" y="22150"/>
                </a:cubicBezTo>
                <a:cubicBezTo>
                  <a:pt x="61562" y="18054"/>
                  <a:pt x="58910" y="14151"/>
                  <a:pt x="56354" y="10851"/>
                </a:cubicBezTo>
                <a:cubicBezTo>
                  <a:pt x="53395" y="7032"/>
                  <a:pt x="50813" y="4789"/>
                  <a:pt x="46508" y="2699"/>
                </a:cubicBezTo>
                <a:cubicBezTo>
                  <a:pt x="42879" y="938"/>
                  <a:pt x="38847" y="0"/>
                  <a:pt x="348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hivo Light"/>
              <a:buChar char="●"/>
              <a:defRPr sz="1800">
                <a:solidFill>
                  <a:schemeClr val="accent3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hivo Light"/>
              <a:buChar char="○"/>
              <a:defRPr>
                <a:solidFill>
                  <a:schemeClr val="accent3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hivo Light"/>
              <a:buChar char="■"/>
              <a:defRPr>
                <a:solidFill>
                  <a:schemeClr val="accent3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hivo Light"/>
              <a:buChar char="●"/>
              <a:defRPr>
                <a:solidFill>
                  <a:schemeClr val="accent3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hivo Light"/>
              <a:buChar char="○"/>
              <a:defRPr>
                <a:solidFill>
                  <a:schemeClr val="accent3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hivo Light"/>
              <a:buChar char="■"/>
              <a:defRPr>
                <a:solidFill>
                  <a:schemeClr val="accent3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hivo Light"/>
              <a:buChar char="●"/>
              <a:defRPr>
                <a:solidFill>
                  <a:schemeClr val="accent3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hivo Light"/>
              <a:buChar char="○"/>
              <a:defRPr>
                <a:solidFill>
                  <a:schemeClr val="accent3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Chivo Light"/>
              <a:buChar char="■"/>
              <a:defRPr>
                <a:solidFill>
                  <a:schemeClr val="accent3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  <p:sldLayoutId id="2147483659" r:id="rId6"/>
    <p:sldLayoutId id="2147483666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8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JulieKim\&#48148;&#53461;%20&#54868;&#47732;\English%20Chest%204\12.mp3" TargetMode="Externa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JulieKim\&#48148;&#53461;%20&#54868;&#47732;\English%20Chest%204\11.mp3" TargetMode="Externa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slide" Target="slide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/>
          <p:nvPr/>
        </p:nvSpPr>
        <p:spPr>
          <a:xfrm>
            <a:off x="0" y="3902700"/>
            <a:ext cx="3088800" cy="700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2" name="Google Shape;212;p34"/>
          <p:cNvGrpSpPr/>
          <p:nvPr/>
        </p:nvGrpSpPr>
        <p:grpSpPr>
          <a:xfrm>
            <a:off x="4731864" y="1276286"/>
            <a:ext cx="4034764" cy="3867218"/>
            <a:chOff x="978964" y="1276286"/>
            <a:chExt cx="4034764" cy="3867218"/>
          </a:xfrm>
        </p:grpSpPr>
        <p:sp>
          <p:nvSpPr>
            <p:cNvPr id="213" name="Google Shape;213;p34"/>
            <p:cNvSpPr/>
            <p:nvPr/>
          </p:nvSpPr>
          <p:spPr>
            <a:xfrm>
              <a:off x="2253087" y="2239332"/>
              <a:ext cx="138478" cy="221503"/>
            </a:xfrm>
            <a:custGeom>
              <a:avLst/>
              <a:gdLst/>
              <a:ahLst/>
              <a:cxnLst/>
              <a:rect l="l" t="t" r="r" b="b"/>
              <a:pathLst>
                <a:path w="2220" h="3551" extrusionOk="0">
                  <a:moveTo>
                    <a:pt x="1919" y="1"/>
                  </a:moveTo>
                  <a:cubicBezTo>
                    <a:pt x="1901" y="1"/>
                    <a:pt x="0" y="5"/>
                    <a:pt x="198" y="1798"/>
                  </a:cubicBezTo>
                  <a:cubicBezTo>
                    <a:pt x="391" y="3537"/>
                    <a:pt x="2220" y="3550"/>
                    <a:pt x="2220" y="3550"/>
                  </a:cubicBezTo>
                  <a:lnTo>
                    <a:pt x="1919" y="1"/>
                  </a:lnTo>
                  <a:cubicBezTo>
                    <a:pt x="1919" y="1"/>
                    <a:pt x="1919" y="1"/>
                    <a:pt x="1919" y="1"/>
                  </a:cubicBezTo>
                  <a:close/>
                </a:path>
              </a:pathLst>
            </a:custGeom>
            <a:solidFill>
              <a:srgbClr val="5B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34"/>
            <p:cNvSpPr/>
            <p:nvPr/>
          </p:nvSpPr>
          <p:spPr>
            <a:xfrm>
              <a:off x="2431175" y="3114488"/>
              <a:ext cx="752709" cy="95874"/>
            </a:xfrm>
            <a:custGeom>
              <a:avLst/>
              <a:gdLst/>
              <a:ahLst/>
              <a:cxnLst/>
              <a:rect l="l" t="t" r="r" b="b"/>
              <a:pathLst>
                <a:path w="12067" h="1537" extrusionOk="0">
                  <a:moveTo>
                    <a:pt x="1" y="1"/>
                  </a:moveTo>
                  <a:cubicBezTo>
                    <a:pt x="93" y="967"/>
                    <a:pt x="147" y="1537"/>
                    <a:pt x="147" y="1537"/>
                  </a:cubicBezTo>
                  <a:lnTo>
                    <a:pt x="12066" y="1537"/>
                  </a:lnTo>
                  <a:lnTo>
                    <a:pt x="11952" y="1"/>
                  </a:lnTo>
                  <a:close/>
                </a:path>
              </a:pathLst>
            </a:custGeom>
            <a:solidFill>
              <a:srgbClr val="5B3A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34"/>
            <p:cNvSpPr/>
            <p:nvPr/>
          </p:nvSpPr>
          <p:spPr>
            <a:xfrm>
              <a:off x="2354513" y="1396612"/>
              <a:ext cx="1214490" cy="1717939"/>
            </a:xfrm>
            <a:custGeom>
              <a:avLst/>
              <a:gdLst/>
              <a:ahLst/>
              <a:cxnLst/>
              <a:rect l="l" t="t" r="r" b="b"/>
              <a:pathLst>
                <a:path w="19470" h="27541" extrusionOk="0">
                  <a:moveTo>
                    <a:pt x="11232" y="0"/>
                  </a:moveTo>
                  <a:cubicBezTo>
                    <a:pt x="10192" y="0"/>
                    <a:pt x="10723" y="2138"/>
                    <a:pt x="8907" y="3254"/>
                  </a:cubicBezTo>
                  <a:cubicBezTo>
                    <a:pt x="8165" y="3711"/>
                    <a:pt x="7371" y="3885"/>
                    <a:pt x="6597" y="3885"/>
                  </a:cubicBezTo>
                  <a:cubicBezTo>
                    <a:pt x="5595" y="3885"/>
                    <a:pt x="4626" y="3594"/>
                    <a:pt x="3844" y="3254"/>
                  </a:cubicBezTo>
                  <a:cubicBezTo>
                    <a:pt x="3490" y="3101"/>
                    <a:pt x="3156" y="3022"/>
                    <a:pt x="2851" y="3022"/>
                  </a:cubicBezTo>
                  <a:cubicBezTo>
                    <a:pt x="1965" y="3022"/>
                    <a:pt x="1332" y="3689"/>
                    <a:pt x="1202" y="5121"/>
                  </a:cubicBezTo>
                  <a:cubicBezTo>
                    <a:pt x="967" y="7716"/>
                    <a:pt x="2820" y="9636"/>
                    <a:pt x="2820" y="9636"/>
                  </a:cubicBezTo>
                  <a:cubicBezTo>
                    <a:pt x="2820" y="9636"/>
                    <a:pt x="912" y="12504"/>
                    <a:pt x="0" y="13506"/>
                  </a:cubicBezTo>
                  <a:cubicBezTo>
                    <a:pt x="406" y="18717"/>
                    <a:pt x="967" y="24766"/>
                    <a:pt x="1230" y="27541"/>
                  </a:cubicBezTo>
                  <a:lnTo>
                    <a:pt x="13180" y="27541"/>
                  </a:lnTo>
                  <a:lnTo>
                    <a:pt x="13174" y="27453"/>
                  </a:lnTo>
                  <a:cubicBezTo>
                    <a:pt x="13174" y="27453"/>
                    <a:pt x="15401" y="27151"/>
                    <a:pt x="16003" y="26368"/>
                  </a:cubicBezTo>
                  <a:cubicBezTo>
                    <a:pt x="16604" y="25586"/>
                    <a:pt x="15762" y="24202"/>
                    <a:pt x="15762" y="24202"/>
                  </a:cubicBezTo>
                  <a:cubicBezTo>
                    <a:pt x="15762" y="24202"/>
                    <a:pt x="16725" y="23900"/>
                    <a:pt x="17447" y="23178"/>
                  </a:cubicBezTo>
                  <a:cubicBezTo>
                    <a:pt x="18095" y="22531"/>
                    <a:pt x="17727" y="21447"/>
                    <a:pt x="17036" y="21447"/>
                  </a:cubicBezTo>
                  <a:cubicBezTo>
                    <a:pt x="16956" y="21447"/>
                    <a:pt x="16873" y="21462"/>
                    <a:pt x="16786" y="21493"/>
                  </a:cubicBezTo>
                  <a:cubicBezTo>
                    <a:pt x="16234" y="21691"/>
                    <a:pt x="14727" y="22533"/>
                    <a:pt x="12774" y="22533"/>
                  </a:cubicBezTo>
                  <a:cubicBezTo>
                    <a:pt x="11745" y="22533"/>
                    <a:pt x="10592" y="22299"/>
                    <a:pt x="9390" y="21614"/>
                  </a:cubicBezTo>
                  <a:cubicBezTo>
                    <a:pt x="5907" y="19627"/>
                    <a:pt x="6794" y="12946"/>
                    <a:pt x="6794" y="12945"/>
                  </a:cubicBezTo>
                  <a:lnTo>
                    <a:pt x="6794" y="12945"/>
                  </a:lnTo>
                  <a:cubicBezTo>
                    <a:pt x="8478" y="15534"/>
                    <a:pt x="12511" y="17702"/>
                    <a:pt x="15521" y="18123"/>
                  </a:cubicBezTo>
                  <a:cubicBezTo>
                    <a:pt x="16072" y="18200"/>
                    <a:pt x="16546" y="18233"/>
                    <a:pt x="16951" y="18233"/>
                  </a:cubicBezTo>
                  <a:cubicBezTo>
                    <a:pt x="18759" y="18233"/>
                    <a:pt x="19198" y="17565"/>
                    <a:pt x="19012" y="17099"/>
                  </a:cubicBezTo>
                  <a:cubicBezTo>
                    <a:pt x="18699" y="16305"/>
                    <a:pt x="17387" y="16305"/>
                    <a:pt x="17387" y="16305"/>
                  </a:cubicBezTo>
                  <a:lnTo>
                    <a:pt x="17118" y="14750"/>
                  </a:lnTo>
                  <a:cubicBezTo>
                    <a:pt x="17036" y="14765"/>
                    <a:pt x="16951" y="14778"/>
                    <a:pt x="16863" y="14789"/>
                  </a:cubicBezTo>
                  <a:cubicBezTo>
                    <a:pt x="16439" y="14845"/>
                    <a:pt x="16013" y="14872"/>
                    <a:pt x="15586" y="14872"/>
                  </a:cubicBezTo>
                  <a:cubicBezTo>
                    <a:pt x="15462" y="14872"/>
                    <a:pt x="15339" y="14870"/>
                    <a:pt x="15215" y="14865"/>
                  </a:cubicBezTo>
                  <a:cubicBezTo>
                    <a:pt x="14613" y="14842"/>
                    <a:pt x="13968" y="14769"/>
                    <a:pt x="13343" y="14596"/>
                  </a:cubicBezTo>
                  <a:cubicBezTo>
                    <a:pt x="13030" y="14509"/>
                    <a:pt x="12723" y="14397"/>
                    <a:pt x="12438" y="14238"/>
                  </a:cubicBezTo>
                  <a:cubicBezTo>
                    <a:pt x="12157" y="14080"/>
                    <a:pt x="11888" y="13872"/>
                    <a:pt x="11739" y="13575"/>
                  </a:cubicBezTo>
                  <a:cubicBezTo>
                    <a:pt x="11702" y="13503"/>
                    <a:pt x="11674" y="13426"/>
                    <a:pt x="11654" y="13347"/>
                  </a:cubicBezTo>
                  <a:cubicBezTo>
                    <a:pt x="11650" y="13328"/>
                    <a:pt x="11647" y="13308"/>
                    <a:pt x="11644" y="13288"/>
                  </a:cubicBezTo>
                  <a:lnTo>
                    <a:pt x="11638" y="13256"/>
                  </a:lnTo>
                  <a:lnTo>
                    <a:pt x="11635" y="13229"/>
                  </a:lnTo>
                  <a:cubicBezTo>
                    <a:pt x="11632" y="13193"/>
                    <a:pt x="11628" y="13157"/>
                    <a:pt x="11627" y="13118"/>
                  </a:cubicBezTo>
                  <a:cubicBezTo>
                    <a:pt x="11617" y="12970"/>
                    <a:pt x="11628" y="12820"/>
                    <a:pt x="11663" y="12675"/>
                  </a:cubicBezTo>
                  <a:cubicBezTo>
                    <a:pt x="11696" y="12534"/>
                    <a:pt x="11765" y="12403"/>
                    <a:pt x="11863" y="12297"/>
                  </a:cubicBezTo>
                  <a:cubicBezTo>
                    <a:pt x="11956" y="12200"/>
                    <a:pt x="12073" y="12128"/>
                    <a:pt x="12201" y="12088"/>
                  </a:cubicBezTo>
                  <a:cubicBezTo>
                    <a:pt x="12345" y="12043"/>
                    <a:pt x="12485" y="12029"/>
                    <a:pt x="12615" y="12029"/>
                  </a:cubicBezTo>
                  <a:cubicBezTo>
                    <a:pt x="12702" y="12029"/>
                    <a:pt x="12786" y="12035"/>
                    <a:pt x="12864" y="12044"/>
                  </a:cubicBezTo>
                  <a:cubicBezTo>
                    <a:pt x="13032" y="12064"/>
                    <a:pt x="13197" y="12097"/>
                    <a:pt x="13360" y="12143"/>
                  </a:cubicBezTo>
                  <a:cubicBezTo>
                    <a:pt x="13501" y="12180"/>
                    <a:pt x="13640" y="12228"/>
                    <a:pt x="13775" y="12284"/>
                  </a:cubicBezTo>
                  <a:cubicBezTo>
                    <a:pt x="13637" y="12236"/>
                    <a:pt x="13496" y="12199"/>
                    <a:pt x="13354" y="12170"/>
                  </a:cubicBezTo>
                  <a:cubicBezTo>
                    <a:pt x="13190" y="12134"/>
                    <a:pt x="13026" y="12111"/>
                    <a:pt x="12859" y="12103"/>
                  </a:cubicBezTo>
                  <a:cubicBezTo>
                    <a:pt x="12822" y="12101"/>
                    <a:pt x="12782" y="12100"/>
                    <a:pt x="12743" y="12100"/>
                  </a:cubicBezTo>
                  <a:cubicBezTo>
                    <a:pt x="12582" y="12100"/>
                    <a:pt x="12406" y="12117"/>
                    <a:pt x="12235" y="12183"/>
                  </a:cubicBezTo>
                  <a:cubicBezTo>
                    <a:pt x="12127" y="12225"/>
                    <a:pt x="12031" y="12291"/>
                    <a:pt x="11956" y="12379"/>
                  </a:cubicBezTo>
                  <a:cubicBezTo>
                    <a:pt x="11878" y="12474"/>
                    <a:pt x="11828" y="12587"/>
                    <a:pt x="11808" y="12708"/>
                  </a:cubicBezTo>
                  <a:cubicBezTo>
                    <a:pt x="11786" y="12839"/>
                    <a:pt x="11783" y="12971"/>
                    <a:pt x="11802" y="13104"/>
                  </a:cubicBezTo>
                  <a:cubicBezTo>
                    <a:pt x="11805" y="13135"/>
                    <a:pt x="11809" y="13171"/>
                    <a:pt x="11817" y="13207"/>
                  </a:cubicBezTo>
                  <a:lnTo>
                    <a:pt x="11821" y="13234"/>
                  </a:lnTo>
                  <a:lnTo>
                    <a:pt x="11825" y="13256"/>
                  </a:lnTo>
                  <a:cubicBezTo>
                    <a:pt x="11828" y="13273"/>
                    <a:pt x="11831" y="13289"/>
                    <a:pt x="11834" y="13305"/>
                  </a:cubicBezTo>
                  <a:cubicBezTo>
                    <a:pt x="11851" y="13370"/>
                    <a:pt x="11874" y="13431"/>
                    <a:pt x="11904" y="13490"/>
                  </a:cubicBezTo>
                  <a:cubicBezTo>
                    <a:pt x="12031" y="13732"/>
                    <a:pt x="12270" y="13922"/>
                    <a:pt x="12534" y="14066"/>
                  </a:cubicBezTo>
                  <a:cubicBezTo>
                    <a:pt x="12800" y="14210"/>
                    <a:pt x="13095" y="14315"/>
                    <a:pt x="13397" y="14395"/>
                  </a:cubicBezTo>
                  <a:cubicBezTo>
                    <a:pt x="14003" y="14555"/>
                    <a:pt x="14633" y="14619"/>
                    <a:pt x="15222" y="14635"/>
                  </a:cubicBezTo>
                  <a:cubicBezTo>
                    <a:pt x="15306" y="14638"/>
                    <a:pt x="15390" y="14639"/>
                    <a:pt x="15474" y="14639"/>
                  </a:cubicBezTo>
                  <a:cubicBezTo>
                    <a:pt x="15927" y="14639"/>
                    <a:pt x="16380" y="14606"/>
                    <a:pt x="16829" y="14542"/>
                  </a:cubicBezTo>
                  <a:cubicBezTo>
                    <a:pt x="17056" y="14509"/>
                    <a:pt x="17260" y="14470"/>
                    <a:pt x="17443" y="14428"/>
                  </a:cubicBezTo>
                  <a:cubicBezTo>
                    <a:pt x="18366" y="13978"/>
                    <a:pt x="19469" y="12855"/>
                    <a:pt x="19254" y="11261"/>
                  </a:cubicBezTo>
                  <a:cubicBezTo>
                    <a:pt x="18953" y="9033"/>
                    <a:pt x="15943" y="8793"/>
                    <a:pt x="15943" y="8793"/>
                  </a:cubicBezTo>
                  <a:cubicBezTo>
                    <a:pt x="15943" y="8793"/>
                    <a:pt x="15470" y="6432"/>
                    <a:pt x="14559" y="3736"/>
                  </a:cubicBezTo>
                  <a:cubicBezTo>
                    <a:pt x="14194" y="2658"/>
                    <a:pt x="13787" y="1728"/>
                    <a:pt x="13301" y="953"/>
                  </a:cubicBezTo>
                  <a:cubicBezTo>
                    <a:pt x="12615" y="650"/>
                    <a:pt x="11983" y="67"/>
                    <a:pt x="11309" y="4"/>
                  </a:cubicBezTo>
                  <a:cubicBezTo>
                    <a:pt x="11282" y="2"/>
                    <a:pt x="11256" y="0"/>
                    <a:pt x="11232" y="0"/>
                  </a:cubicBezTo>
                  <a:close/>
                </a:path>
              </a:pathLst>
            </a:custGeom>
            <a:solidFill>
              <a:srgbClr val="70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34"/>
            <p:cNvSpPr/>
            <p:nvPr/>
          </p:nvSpPr>
          <p:spPr>
            <a:xfrm>
              <a:off x="3968406" y="2022570"/>
              <a:ext cx="259802" cy="515737"/>
            </a:xfrm>
            <a:custGeom>
              <a:avLst/>
              <a:gdLst/>
              <a:ahLst/>
              <a:cxnLst/>
              <a:rect l="l" t="t" r="r" b="b"/>
              <a:pathLst>
                <a:path w="4165" h="8268" extrusionOk="0">
                  <a:moveTo>
                    <a:pt x="4120" y="1"/>
                  </a:moveTo>
                  <a:lnTo>
                    <a:pt x="61" y="323"/>
                  </a:lnTo>
                  <a:cubicBezTo>
                    <a:pt x="61" y="323"/>
                    <a:pt x="965" y="3392"/>
                    <a:pt x="1" y="7786"/>
                  </a:cubicBezTo>
                  <a:lnTo>
                    <a:pt x="1472" y="8268"/>
                  </a:lnTo>
                  <a:lnTo>
                    <a:pt x="2076" y="2971"/>
                  </a:lnTo>
                  <a:lnTo>
                    <a:pt x="3845" y="2971"/>
                  </a:lnTo>
                  <a:cubicBezTo>
                    <a:pt x="3845" y="2971"/>
                    <a:pt x="4165" y="267"/>
                    <a:pt x="4120" y="1"/>
                  </a:cubicBezTo>
                  <a:close/>
                </a:path>
              </a:pathLst>
            </a:custGeom>
            <a:solidFill>
              <a:srgbClr val="70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34"/>
            <p:cNvSpPr/>
            <p:nvPr/>
          </p:nvSpPr>
          <p:spPr>
            <a:xfrm>
              <a:off x="3991735" y="1618426"/>
              <a:ext cx="94252" cy="450178"/>
            </a:xfrm>
            <a:custGeom>
              <a:avLst/>
              <a:gdLst/>
              <a:ahLst/>
              <a:cxnLst/>
              <a:rect l="l" t="t" r="r" b="b"/>
              <a:pathLst>
                <a:path w="1511" h="7217" extrusionOk="0">
                  <a:moveTo>
                    <a:pt x="687" y="1"/>
                  </a:moveTo>
                  <a:cubicBezTo>
                    <a:pt x="1" y="1"/>
                    <a:pt x="129" y="4682"/>
                    <a:pt x="330" y="7216"/>
                  </a:cubicBezTo>
                  <a:lnTo>
                    <a:pt x="1511" y="7091"/>
                  </a:lnTo>
                  <a:cubicBezTo>
                    <a:pt x="1511" y="7091"/>
                    <a:pt x="1383" y="1"/>
                    <a:pt x="687" y="1"/>
                  </a:cubicBezTo>
                  <a:close/>
                </a:path>
              </a:pathLst>
            </a:custGeom>
            <a:solidFill>
              <a:srgbClr val="7043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34"/>
            <p:cNvSpPr/>
            <p:nvPr/>
          </p:nvSpPr>
          <p:spPr>
            <a:xfrm>
              <a:off x="4059103" y="1857707"/>
              <a:ext cx="127874" cy="247015"/>
            </a:xfrm>
            <a:custGeom>
              <a:avLst/>
              <a:gdLst/>
              <a:ahLst/>
              <a:cxnLst/>
              <a:rect l="l" t="t" r="r" b="b"/>
              <a:pathLst>
                <a:path w="2050" h="3960" extrusionOk="0">
                  <a:moveTo>
                    <a:pt x="873" y="0"/>
                  </a:moveTo>
                  <a:cubicBezTo>
                    <a:pt x="150" y="0"/>
                    <a:pt x="0" y="3894"/>
                    <a:pt x="896" y="3958"/>
                  </a:cubicBezTo>
                  <a:cubicBezTo>
                    <a:pt x="903" y="3959"/>
                    <a:pt x="910" y="3959"/>
                    <a:pt x="918" y="3959"/>
                  </a:cubicBezTo>
                  <a:cubicBezTo>
                    <a:pt x="1804" y="3959"/>
                    <a:pt x="2049" y="130"/>
                    <a:pt x="896" y="2"/>
                  </a:cubicBezTo>
                  <a:cubicBezTo>
                    <a:pt x="888" y="1"/>
                    <a:pt x="880" y="0"/>
                    <a:pt x="873" y="0"/>
                  </a:cubicBezTo>
                  <a:close/>
                </a:path>
              </a:pathLst>
            </a:custGeom>
            <a:solidFill>
              <a:srgbClr val="6639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34"/>
            <p:cNvSpPr/>
            <p:nvPr/>
          </p:nvSpPr>
          <p:spPr>
            <a:xfrm>
              <a:off x="4140443" y="1857707"/>
              <a:ext cx="119141" cy="230111"/>
            </a:xfrm>
            <a:custGeom>
              <a:avLst/>
              <a:gdLst/>
              <a:ahLst/>
              <a:cxnLst/>
              <a:rect l="l" t="t" r="r" b="b"/>
              <a:pathLst>
                <a:path w="1910" h="3689" extrusionOk="0">
                  <a:moveTo>
                    <a:pt x="813" y="1"/>
                  </a:moveTo>
                  <a:cubicBezTo>
                    <a:pt x="141" y="1"/>
                    <a:pt x="0" y="3628"/>
                    <a:pt x="834" y="3688"/>
                  </a:cubicBezTo>
                  <a:cubicBezTo>
                    <a:pt x="841" y="3688"/>
                    <a:pt x="848" y="3689"/>
                    <a:pt x="855" y="3689"/>
                  </a:cubicBezTo>
                  <a:cubicBezTo>
                    <a:pt x="1681" y="3689"/>
                    <a:pt x="1910" y="122"/>
                    <a:pt x="834" y="2"/>
                  </a:cubicBezTo>
                  <a:cubicBezTo>
                    <a:pt x="827" y="1"/>
                    <a:pt x="820" y="1"/>
                    <a:pt x="813" y="1"/>
                  </a:cubicBezTo>
                  <a:close/>
                </a:path>
              </a:pathLst>
            </a:custGeom>
            <a:solidFill>
              <a:srgbClr val="663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34"/>
            <p:cNvSpPr/>
            <p:nvPr/>
          </p:nvSpPr>
          <p:spPr>
            <a:xfrm>
              <a:off x="3968406" y="2016644"/>
              <a:ext cx="176404" cy="88015"/>
            </a:xfrm>
            <a:custGeom>
              <a:avLst/>
              <a:gdLst/>
              <a:ahLst/>
              <a:cxnLst/>
              <a:rect l="l" t="t" r="r" b="b"/>
              <a:pathLst>
                <a:path w="2828" h="1411" extrusionOk="0">
                  <a:moveTo>
                    <a:pt x="1314" y="0"/>
                  </a:moveTo>
                  <a:cubicBezTo>
                    <a:pt x="655" y="0"/>
                    <a:pt x="1" y="96"/>
                    <a:pt x="1" y="96"/>
                  </a:cubicBezTo>
                  <a:lnTo>
                    <a:pt x="250" y="1410"/>
                  </a:lnTo>
                  <a:cubicBezTo>
                    <a:pt x="250" y="1410"/>
                    <a:pt x="2827" y="1118"/>
                    <a:pt x="2650" y="418"/>
                  </a:cubicBezTo>
                  <a:cubicBezTo>
                    <a:pt x="2566" y="86"/>
                    <a:pt x="1938" y="0"/>
                    <a:pt x="1314" y="0"/>
                  </a:cubicBezTo>
                  <a:close/>
                </a:path>
              </a:pathLst>
            </a:custGeom>
            <a:solidFill>
              <a:srgbClr val="7F4B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34"/>
            <p:cNvSpPr/>
            <p:nvPr/>
          </p:nvSpPr>
          <p:spPr>
            <a:xfrm>
              <a:off x="2318958" y="1276286"/>
              <a:ext cx="865238" cy="962859"/>
            </a:xfrm>
            <a:custGeom>
              <a:avLst/>
              <a:gdLst/>
              <a:ahLst/>
              <a:cxnLst/>
              <a:rect l="l" t="t" r="r" b="b"/>
              <a:pathLst>
                <a:path w="13871" h="15436" extrusionOk="0">
                  <a:moveTo>
                    <a:pt x="8331" y="1"/>
                  </a:moveTo>
                  <a:cubicBezTo>
                    <a:pt x="7773" y="1"/>
                    <a:pt x="7172" y="43"/>
                    <a:pt x="6521" y="128"/>
                  </a:cubicBezTo>
                  <a:cubicBezTo>
                    <a:pt x="2519" y="652"/>
                    <a:pt x="0" y="3624"/>
                    <a:pt x="111" y="8020"/>
                  </a:cubicBezTo>
                  <a:cubicBezTo>
                    <a:pt x="151" y="9674"/>
                    <a:pt x="336" y="12413"/>
                    <a:pt x="570" y="15435"/>
                  </a:cubicBezTo>
                  <a:cubicBezTo>
                    <a:pt x="1483" y="14433"/>
                    <a:pt x="3392" y="11563"/>
                    <a:pt x="3392" y="11563"/>
                  </a:cubicBezTo>
                  <a:cubicBezTo>
                    <a:pt x="3392" y="11563"/>
                    <a:pt x="1537" y="9645"/>
                    <a:pt x="1772" y="7050"/>
                  </a:cubicBezTo>
                  <a:cubicBezTo>
                    <a:pt x="1902" y="5617"/>
                    <a:pt x="2535" y="4950"/>
                    <a:pt x="3420" y="4950"/>
                  </a:cubicBezTo>
                  <a:cubicBezTo>
                    <a:pt x="3725" y="4950"/>
                    <a:pt x="4060" y="5029"/>
                    <a:pt x="4414" y="5183"/>
                  </a:cubicBezTo>
                  <a:cubicBezTo>
                    <a:pt x="5196" y="5523"/>
                    <a:pt x="6165" y="5814"/>
                    <a:pt x="7167" y="5814"/>
                  </a:cubicBezTo>
                  <a:cubicBezTo>
                    <a:pt x="7942" y="5814"/>
                    <a:pt x="8736" y="5640"/>
                    <a:pt x="9478" y="5183"/>
                  </a:cubicBezTo>
                  <a:cubicBezTo>
                    <a:pt x="11293" y="4067"/>
                    <a:pt x="10762" y="1929"/>
                    <a:pt x="11802" y="1929"/>
                  </a:cubicBezTo>
                  <a:cubicBezTo>
                    <a:pt x="11826" y="1929"/>
                    <a:pt x="11852" y="1931"/>
                    <a:pt x="11879" y="1933"/>
                  </a:cubicBezTo>
                  <a:cubicBezTo>
                    <a:pt x="12555" y="1996"/>
                    <a:pt x="13185" y="2579"/>
                    <a:pt x="13871" y="2882"/>
                  </a:cubicBezTo>
                  <a:cubicBezTo>
                    <a:pt x="12680" y="981"/>
                    <a:pt x="11014" y="1"/>
                    <a:pt x="833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34"/>
            <p:cNvSpPr/>
            <p:nvPr/>
          </p:nvSpPr>
          <p:spPr>
            <a:xfrm>
              <a:off x="2696030" y="1851157"/>
              <a:ext cx="217697" cy="214766"/>
            </a:xfrm>
            <a:custGeom>
              <a:avLst/>
              <a:gdLst/>
              <a:ahLst/>
              <a:cxnLst/>
              <a:rect l="l" t="t" r="r" b="b"/>
              <a:pathLst>
                <a:path w="3490" h="3443" extrusionOk="0">
                  <a:moveTo>
                    <a:pt x="2968" y="3235"/>
                  </a:moveTo>
                  <a:lnTo>
                    <a:pt x="2967" y="3235"/>
                  </a:lnTo>
                  <a:cubicBezTo>
                    <a:pt x="2968" y="3235"/>
                    <a:pt x="2968" y="3235"/>
                    <a:pt x="2968" y="3235"/>
                  </a:cubicBezTo>
                  <a:lnTo>
                    <a:pt x="2968" y="3235"/>
                  </a:lnTo>
                  <a:cubicBezTo>
                    <a:pt x="2968" y="3235"/>
                    <a:pt x="2968" y="3235"/>
                    <a:pt x="2968" y="3235"/>
                  </a:cubicBezTo>
                  <a:close/>
                  <a:moveTo>
                    <a:pt x="3005" y="0"/>
                  </a:moveTo>
                  <a:lnTo>
                    <a:pt x="3005" y="0"/>
                  </a:lnTo>
                  <a:cubicBezTo>
                    <a:pt x="3078" y="259"/>
                    <a:pt x="3143" y="518"/>
                    <a:pt x="3199" y="780"/>
                  </a:cubicBezTo>
                  <a:cubicBezTo>
                    <a:pt x="3254" y="1042"/>
                    <a:pt x="3301" y="1305"/>
                    <a:pt x="3333" y="1569"/>
                  </a:cubicBezTo>
                  <a:cubicBezTo>
                    <a:pt x="3369" y="1833"/>
                    <a:pt x="3382" y="2099"/>
                    <a:pt x="3373" y="2363"/>
                  </a:cubicBezTo>
                  <a:cubicBezTo>
                    <a:pt x="3367" y="2493"/>
                    <a:pt x="3350" y="2622"/>
                    <a:pt x="3323" y="2750"/>
                  </a:cubicBezTo>
                  <a:cubicBezTo>
                    <a:pt x="3293" y="2874"/>
                    <a:pt x="3245" y="2993"/>
                    <a:pt x="3173" y="3085"/>
                  </a:cubicBezTo>
                  <a:cubicBezTo>
                    <a:pt x="3154" y="3108"/>
                    <a:pt x="3136" y="3130"/>
                    <a:pt x="3114" y="3149"/>
                  </a:cubicBezTo>
                  <a:cubicBezTo>
                    <a:pt x="3094" y="3167"/>
                    <a:pt x="3072" y="3179"/>
                    <a:pt x="3054" y="3195"/>
                  </a:cubicBezTo>
                  <a:lnTo>
                    <a:pt x="3008" y="3216"/>
                  </a:lnTo>
                  <a:lnTo>
                    <a:pt x="2985" y="3226"/>
                  </a:lnTo>
                  <a:lnTo>
                    <a:pt x="2973" y="3232"/>
                  </a:lnTo>
                  <a:lnTo>
                    <a:pt x="2970" y="3232"/>
                  </a:lnTo>
                  <a:cubicBezTo>
                    <a:pt x="2942" y="3239"/>
                    <a:pt x="2914" y="3248"/>
                    <a:pt x="2885" y="3254"/>
                  </a:cubicBezTo>
                  <a:cubicBezTo>
                    <a:pt x="2850" y="3259"/>
                    <a:pt x="2815" y="3261"/>
                    <a:pt x="2780" y="3261"/>
                  </a:cubicBezTo>
                  <a:cubicBezTo>
                    <a:pt x="2697" y="3261"/>
                    <a:pt x="2615" y="3247"/>
                    <a:pt x="2536" y="3218"/>
                  </a:cubicBezTo>
                  <a:cubicBezTo>
                    <a:pt x="2306" y="3134"/>
                    <a:pt x="2099" y="2975"/>
                    <a:pt x="1913" y="2795"/>
                  </a:cubicBezTo>
                  <a:cubicBezTo>
                    <a:pt x="1726" y="2612"/>
                    <a:pt x="1555" y="2414"/>
                    <a:pt x="1403" y="2204"/>
                  </a:cubicBezTo>
                  <a:cubicBezTo>
                    <a:pt x="1324" y="2097"/>
                    <a:pt x="1249" y="1989"/>
                    <a:pt x="1177" y="1880"/>
                  </a:cubicBezTo>
                  <a:cubicBezTo>
                    <a:pt x="1105" y="1771"/>
                    <a:pt x="1034" y="1657"/>
                    <a:pt x="971" y="1546"/>
                  </a:cubicBezTo>
                  <a:lnTo>
                    <a:pt x="883" y="1391"/>
                  </a:lnTo>
                  <a:lnTo>
                    <a:pt x="738" y="1506"/>
                  </a:lnTo>
                  <a:lnTo>
                    <a:pt x="0" y="2090"/>
                  </a:lnTo>
                  <a:lnTo>
                    <a:pt x="229" y="2365"/>
                  </a:lnTo>
                  <a:lnTo>
                    <a:pt x="805" y="1860"/>
                  </a:lnTo>
                  <a:lnTo>
                    <a:pt x="805" y="1860"/>
                  </a:lnTo>
                  <a:cubicBezTo>
                    <a:pt x="848" y="1923"/>
                    <a:pt x="892" y="1984"/>
                    <a:pt x="937" y="2047"/>
                  </a:cubicBezTo>
                  <a:cubicBezTo>
                    <a:pt x="1017" y="2156"/>
                    <a:pt x="1101" y="2264"/>
                    <a:pt x="1187" y="2371"/>
                  </a:cubicBezTo>
                  <a:cubicBezTo>
                    <a:pt x="1360" y="2583"/>
                    <a:pt x="1549" y="2783"/>
                    <a:pt x="1755" y="2967"/>
                  </a:cubicBezTo>
                  <a:cubicBezTo>
                    <a:pt x="1860" y="3059"/>
                    <a:pt x="1972" y="3144"/>
                    <a:pt x="2089" y="3219"/>
                  </a:cubicBezTo>
                  <a:cubicBezTo>
                    <a:pt x="2210" y="3298"/>
                    <a:pt x="2340" y="3359"/>
                    <a:pt x="2477" y="3402"/>
                  </a:cubicBezTo>
                  <a:cubicBezTo>
                    <a:pt x="2563" y="3429"/>
                    <a:pt x="2652" y="3443"/>
                    <a:pt x="2742" y="3443"/>
                  </a:cubicBezTo>
                  <a:cubicBezTo>
                    <a:pt x="2802" y="3443"/>
                    <a:pt x="2862" y="3437"/>
                    <a:pt x="2921" y="3425"/>
                  </a:cubicBezTo>
                  <a:cubicBezTo>
                    <a:pt x="2957" y="3416"/>
                    <a:pt x="2993" y="3403"/>
                    <a:pt x="3029" y="3392"/>
                  </a:cubicBezTo>
                  <a:lnTo>
                    <a:pt x="3032" y="3390"/>
                  </a:lnTo>
                  <a:lnTo>
                    <a:pt x="3034" y="3390"/>
                  </a:lnTo>
                  <a:lnTo>
                    <a:pt x="3042" y="3387"/>
                  </a:lnTo>
                  <a:lnTo>
                    <a:pt x="3048" y="3384"/>
                  </a:lnTo>
                  <a:lnTo>
                    <a:pt x="3060" y="3379"/>
                  </a:lnTo>
                  <a:lnTo>
                    <a:pt x="3083" y="3367"/>
                  </a:lnTo>
                  <a:lnTo>
                    <a:pt x="3127" y="3343"/>
                  </a:lnTo>
                  <a:cubicBezTo>
                    <a:pt x="3160" y="3320"/>
                    <a:pt x="3193" y="3294"/>
                    <a:pt x="3223" y="3267"/>
                  </a:cubicBezTo>
                  <a:cubicBezTo>
                    <a:pt x="3251" y="3239"/>
                    <a:pt x="3275" y="3209"/>
                    <a:pt x="3298" y="3179"/>
                  </a:cubicBezTo>
                  <a:cubicBezTo>
                    <a:pt x="3385" y="3055"/>
                    <a:pt x="3429" y="2916"/>
                    <a:pt x="3455" y="2779"/>
                  </a:cubicBezTo>
                  <a:cubicBezTo>
                    <a:pt x="3479" y="2642"/>
                    <a:pt x="3490" y="2504"/>
                    <a:pt x="3490" y="2366"/>
                  </a:cubicBezTo>
                  <a:cubicBezTo>
                    <a:pt x="3485" y="2096"/>
                    <a:pt x="3459" y="1825"/>
                    <a:pt x="3410" y="1558"/>
                  </a:cubicBezTo>
                  <a:cubicBezTo>
                    <a:pt x="3364" y="1292"/>
                    <a:pt x="3305" y="1030"/>
                    <a:pt x="3236" y="771"/>
                  </a:cubicBezTo>
                  <a:cubicBezTo>
                    <a:pt x="3167" y="511"/>
                    <a:pt x="3091" y="253"/>
                    <a:pt x="300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34"/>
            <p:cNvSpPr/>
            <p:nvPr/>
          </p:nvSpPr>
          <p:spPr>
            <a:xfrm>
              <a:off x="3015590" y="1756156"/>
              <a:ext cx="235849" cy="208528"/>
            </a:xfrm>
            <a:custGeom>
              <a:avLst/>
              <a:gdLst/>
              <a:ahLst/>
              <a:cxnLst/>
              <a:rect l="l" t="t" r="r" b="b"/>
              <a:pathLst>
                <a:path w="3781" h="3343" extrusionOk="0">
                  <a:moveTo>
                    <a:pt x="2852" y="0"/>
                  </a:moveTo>
                  <a:lnTo>
                    <a:pt x="2858" y="25"/>
                  </a:lnTo>
                  <a:cubicBezTo>
                    <a:pt x="2916" y="314"/>
                    <a:pt x="2957" y="607"/>
                    <a:pt x="2983" y="901"/>
                  </a:cubicBezTo>
                  <a:cubicBezTo>
                    <a:pt x="3012" y="1192"/>
                    <a:pt x="3019" y="1486"/>
                    <a:pt x="3005" y="1779"/>
                  </a:cubicBezTo>
                  <a:cubicBezTo>
                    <a:pt x="2989" y="2070"/>
                    <a:pt x="2944" y="2362"/>
                    <a:pt x="2837" y="2622"/>
                  </a:cubicBezTo>
                  <a:cubicBezTo>
                    <a:pt x="2785" y="2750"/>
                    <a:pt x="2709" y="2865"/>
                    <a:pt x="2612" y="2962"/>
                  </a:cubicBezTo>
                  <a:lnTo>
                    <a:pt x="2536" y="3023"/>
                  </a:lnTo>
                  <a:lnTo>
                    <a:pt x="2458" y="3071"/>
                  </a:lnTo>
                  <a:lnTo>
                    <a:pt x="2356" y="3114"/>
                  </a:lnTo>
                  <a:cubicBezTo>
                    <a:pt x="2362" y="3111"/>
                    <a:pt x="2363" y="3111"/>
                    <a:pt x="2363" y="3111"/>
                  </a:cubicBezTo>
                  <a:lnTo>
                    <a:pt x="2363" y="3111"/>
                  </a:lnTo>
                  <a:cubicBezTo>
                    <a:pt x="2363" y="3111"/>
                    <a:pt x="2362" y="3111"/>
                    <a:pt x="2361" y="3111"/>
                  </a:cubicBezTo>
                  <a:cubicBezTo>
                    <a:pt x="2361" y="3111"/>
                    <a:pt x="2362" y="3111"/>
                    <a:pt x="2362" y="3111"/>
                  </a:cubicBezTo>
                  <a:lnTo>
                    <a:pt x="2358" y="3111"/>
                  </a:lnTo>
                  <a:lnTo>
                    <a:pt x="2352" y="3113"/>
                  </a:lnTo>
                  <a:lnTo>
                    <a:pt x="2340" y="3115"/>
                  </a:lnTo>
                  <a:lnTo>
                    <a:pt x="2317" y="3121"/>
                  </a:lnTo>
                  <a:lnTo>
                    <a:pt x="2271" y="3133"/>
                  </a:lnTo>
                  <a:cubicBezTo>
                    <a:pt x="2246" y="3137"/>
                    <a:pt x="2220" y="3138"/>
                    <a:pt x="2195" y="3138"/>
                  </a:cubicBezTo>
                  <a:cubicBezTo>
                    <a:pt x="2096" y="3138"/>
                    <a:pt x="1996" y="3111"/>
                    <a:pt x="1903" y="3065"/>
                  </a:cubicBezTo>
                  <a:cubicBezTo>
                    <a:pt x="1782" y="3002"/>
                    <a:pt x="1672" y="2920"/>
                    <a:pt x="1577" y="2822"/>
                  </a:cubicBezTo>
                  <a:cubicBezTo>
                    <a:pt x="1378" y="2625"/>
                    <a:pt x="1211" y="2388"/>
                    <a:pt x="1062" y="2140"/>
                  </a:cubicBezTo>
                  <a:cubicBezTo>
                    <a:pt x="914" y="1890"/>
                    <a:pt x="780" y="1633"/>
                    <a:pt x="661" y="1368"/>
                  </a:cubicBezTo>
                  <a:cubicBezTo>
                    <a:pt x="602" y="1236"/>
                    <a:pt x="544" y="1100"/>
                    <a:pt x="489" y="965"/>
                  </a:cubicBezTo>
                  <a:cubicBezTo>
                    <a:pt x="435" y="832"/>
                    <a:pt x="383" y="693"/>
                    <a:pt x="337" y="560"/>
                  </a:cubicBezTo>
                  <a:lnTo>
                    <a:pt x="0" y="683"/>
                  </a:lnTo>
                  <a:cubicBezTo>
                    <a:pt x="58" y="826"/>
                    <a:pt x="117" y="962"/>
                    <a:pt x="180" y="1100"/>
                  </a:cubicBezTo>
                  <a:cubicBezTo>
                    <a:pt x="242" y="1237"/>
                    <a:pt x="307" y="1372"/>
                    <a:pt x="376" y="1506"/>
                  </a:cubicBezTo>
                  <a:cubicBezTo>
                    <a:pt x="511" y="1776"/>
                    <a:pt x="662" y="2037"/>
                    <a:pt x="827" y="2290"/>
                  </a:cubicBezTo>
                  <a:cubicBezTo>
                    <a:pt x="997" y="2542"/>
                    <a:pt x="1183" y="2786"/>
                    <a:pt x="1414" y="2996"/>
                  </a:cubicBezTo>
                  <a:cubicBezTo>
                    <a:pt x="1532" y="3105"/>
                    <a:pt x="1666" y="3196"/>
                    <a:pt x="1811" y="3264"/>
                  </a:cubicBezTo>
                  <a:cubicBezTo>
                    <a:pt x="1920" y="3312"/>
                    <a:pt x="2043" y="3342"/>
                    <a:pt x="2167" y="3342"/>
                  </a:cubicBezTo>
                  <a:cubicBezTo>
                    <a:pt x="2214" y="3342"/>
                    <a:pt x="2261" y="3338"/>
                    <a:pt x="2307" y="3328"/>
                  </a:cubicBezTo>
                  <a:lnTo>
                    <a:pt x="2368" y="3310"/>
                  </a:lnTo>
                  <a:lnTo>
                    <a:pt x="2398" y="3301"/>
                  </a:lnTo>
                  <a:lnTo>
                    <a:pt x="2414" y="3297"/>
                  </a:lnTo>
                  <a:lnTo>
                    <a:pt x="2421" y="3294"/>
                  </a:lnTo>
                  <a:lnTo>
                    <a:pt x="2425" y="3292"/>
                  </a:lnTo>
                  <a:lnTo>
                    <a:pt x="2427" y="3292"/>
                  </a:lnTo>
                  <a:cubicBezTo>
                    <a:pt x="2427" y="3292"/>
                    <a:pt x="2428" y="3292"/>
                    <a:pt x="2428" y="3292"/>
                  </a:cubicBezTo>
                  <a:lnTo>
                    <a:pt x="2428" y="3292"/>
                  </a:lnTo>
                  <a:cubicBezTo>
                    <a:pt x="2428" y="3292"/>
                    <a:pt x="2428" y="3293"/>
                    <a:pt x="2428" y="3293"/>
                  </a:cubicBezTo>
                  <a:cubicBezTo>
                    <a:pt x="2428" y="3293"/>
                    <a:pt x="2430" y="3292"/>
                    <a:pt x="2435" y="3289"/>
                  </a:cubicBezTo>
                  <a:lnTo>
                    <a:pt x="2536" y="3242"/>
                  </a:lnTo>
                  <a:cubicBezTo>
                    <a:pt x="2573" y="3219"/>
                    <a:pt x="2609" y="3195"/>
                    <a:pt x="2645" y="3170"/>
                  </a:cubicBezTo>
                  <a:cubicBezTo>
                    <a:pt x="2677" y="3143"/>
                    <a:pt x="2709" y="3115"/>
                    <a:pt x="2737" y="3088"/>
                  </a:cubicBezTo>
                  <a:cubicBezTo>
                    <a:pt x="2847" y="2970"/>
                    <a:pt x="2932" y="2832"/>
                    <a:pt x="2985" y="2681"/>
                  </a:cubicBezTo>
                  <a:cubicBezTo>
                    <a:pt x="3037" y="2536"/>
                    <a:pt x="3072" y="2386"/>
                    <a:pt x="3093" y="2234"/>
                  </a:cubicBezTo>
                  <a:cubicBezTo>
                    <a:pt x="3113" y="2084"/>
                    <a:pt x="3124" y="1935"/>
                    <a:pt x="3124" y="1784"/>
                  </a:cubicBezTo>
                  <a:cubicBezTo>
                    <a:pt x="3126" y="1484"/>
                    <a:pt x="3106" y="1187"/>
                    <a:pt x="3064" y="890"/>
                  </a:cubicBezTo>
                  <a:cubicBezTo>
                    <a:pt x="3025" y="604"/>
                    <a:pt x="2972" y="320"/>
                    <a:pt x="2903" y="40"/>
                  </a:cubicBezTo>
                  <a:lnTo>
                    <a:pt x="2903" y="40"/>
                  </a:lnTo>
                  <a:lnTo>
                    <a:pt x="3780" y="20"/>
                  </a:lnTo>
                  <a:lnTo>
                    <a:pt x="287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34"/>
            <p:cNvSpPr/>
            <p:nvPr/>
          </p:nvSpPr>
          <p:spPr>
            <a:xfrm>
              <a:off x="2613068" y="1705194"/>
              <a:ext cx="196115" cy="277517"/>
            </a:xfrm>
            <a:custGeom>
              <a:avLst/>
              <a:gdLst/>
              <a:ahLst/>
              <a:cxnLst/>
              <a:rect l="l" t="t" r="r" b="b"/>
              <a:pathLst>
                <a:path w="3144" h="4449" extrusionOk="0">
                  <a:moveTo>
                    <a:pt x="3065" y="0"/>
                  </a:moveTo>
                  <a:cubicBezTo>
                    <a:pt x="3063" y="0"/>
                    <a:pt x="3035" y="7"/>
                    <a:pt x="2996" y="20"/>
                  </a:cubicBezTo>
                  <a:cubicBezTo>
                    <a:pt x="2953" y="33"/>
                    <a:pt x="2891" y="53"/>
                    <a:pt x="2816" y="84"/>
                  </a:cubicBezTo>
                  <a:cubicBezTo>
                    <a:pt x="2610" y="166"/>
                    <a:pt x="2412" y="265"/>
                    <a:pt x="2222" y="381"/>
                  </a:cubicBezTo>
                  <a:cubicBezTo>
                    <a:pt x="1808" y="633"/>
                    <a:pt x="1440" y="954"/>
                    <a:pt x="1133" y="1331"/>
                  </a:cubicBezTo>
                  <a:cubicBezTo>
                    <a:pt x="1020" y="1469"/>
                    <a:pt x="915" y="1613"/>
                    <a:pt x="818" y="1764"/>
                  </a:cubicBezTo>
                  <a:cubicBezTo>
                    <a:pt x="771" y="1840"/>
                    <a:pt x="725" y="1916"/>
                    <a:pt x="680" y="1994"/>
                  </a:cubicBezTo>
                  <a:cubicBezTo>
                    <a:pt x="640" y="2073"/>
                    <a:pt x="595" y="2149"/>
                    <a:pt x="558" y="2228"/>
                  </a:cubicBezTo>
                  <a:cubicBezTo>
                    <a:pt x="482" y="2386"/>
                    <a:pt x="414" y="2546"/>
                    <a:pt x="357" y="2701"/>
                  </a:cubicBezTo>
                  <a:cubicBezTo>
                    <a:pt x="329" y="2780"/>
                    <a:pt x="302" y="2858"/>
                    <a:pt x="276" y="2933"/>
                  </a:cubicBezTo>
                  <a:lnTo>
                    <a:pt x="211" y="3159"/>
                  </a:lnTo>
                  <a:cubicBezTo>
                    <a:pt x="188" y="3232"/>
                    <a:pt x="174" y="3305"/>
                    <a:pt x="157" y="3374"/>
                  </a:cubicBezTo>
                  <a:cubicBezTo>
                    <a:pt x="140" y="3443"/>
                    <a:pt x="125" y="3511"/>
                    <a:pt x="114" y="3576"/>
                  </a:cubicBezTo>
                  <a:cubicBezTo>
                    <a:pt x="89" y="3707"/>
                    <a:pt x="70" y="3826"/>
                    <a:pt x="55" y="3932"/>
                  </a:cubicBezTo>
                  <a:cubicBezTo>
                    <a:pt x="40" y="4037"/>
                    <a:pt x="27" y="4131"/>
                    <a:pt x="22" y="4207"/>
                  </a:cubicBezTo>
                  <a:cubicBezTo>
                    <a:pt x="9" y="4361"/>
                    <a:pt x="0" y="4449"/>
                    <a:pt x="0" y="4449"/>
                  </a:cubicBezTo>
                  <a:cubicBezTo>
                    <a:pt x="0" y="4449"/>
                    <a:pt x="13" y="4361"/>
                    <a:pt x="36" y="4210"/>
                  </a:cubicBezTo>
                  <a:cubicBezTo>
                    <a:pt x="46" y="4134"/>
                    <a:pt x="68" y="4043"/>
                    <a:pt x="86" y="3938"/>
                  </a:cubicBezTo>
                  <a:cubicBezTo>
                    <a:pt x="105" y="3832"/>
                    <a:pt x="135" y="3715"/>
                    <a:pt x="168" y="3589"/>
                  </a:cubicBezTo>
                  <a:cubicBezTo>
                    <a:pt x="183" y="3524"/>
                    <a:pt x="201" y="3458"/>
                    <a:pt x="223" y="3390"/>
                  </a:cubicBezTo>
                  <a:cubicBezTo>
                    <a:pt x="245" y="3324"/>
                    <a:pt x="263" y="3254"/>
                    <a:pt x="289" y="3183"/>
                  </a:cubicBezTo>
                  <a:lnTo>
                    <a:pt x="367" y="2967"/>
                  </a:lnTo>
                  <a:cubicBezTo>
                    <a:pt x="397" y="2894"/>
                    <a:pt x="429" y="2821"/>
                    <a:pt x="460" y="2744"/>
                  </a:cubicBezTo>
                  <a:cubicBezTo>
                    <a:pt x="526" y="2596"/>
                    <a:pt x="601" y="2445"/>
                    <a:pt x="685" y="2297"/>
                  </a:cubicBezTo>
                  <a:cubicBezTo>
                    <a:pt x="726" y="2222"/>
                    <a:pt x="774" y="2152"/>
                    <a:pt x="818" y="2077"/>
                  </a:cubicBezTo>
                  <a:cubicBezTo>
                    <a:pt x="866" y="2007"/>
                    <a:pt x="915" y="1935"/>
                    <a:pt x="965" y="1864"/>
                  </a:cubicBezTo>
                  <a:cubicBezTo>
                    <a:pt x="1066" y="1728"/>
                    <a:pt x="1175" y="1595"/>
                    <a:pt x="1292" y="1470"/>
                  </a:cubicBezTo>
                  <a:cubicBezTo>
                    <a:pt x="1404" y="1349"/>
                    <a:pt x="1523" y="1236"/>
                    <a:pt x="1648" y="1129"/>
                  </a:cubicBezTo>
                  <a:cubicBezTo>
                    <a:pt x="1871" y="941"/>
                    <a:pt x="2113" y="778"/>
                    <a:pt x="2370" y="643"/>
                  </a:cubicBezTo>
                  <a:cubicBezTo>
                    <a:pt x="2550" y="548"/>
                    <a:pt x="2737" y="469"/>
                    <a:pt x="2930" y="406"/>
                  </a:cubicBezTo>
                  <a:cubicBezTo>
                    <a:pt x="2999" y="383"/>
                    <a:pt x="3053" y="368"/>
                    <a:pt x="3089" y="360"/>
                  </a:cubicBezTo>
                  <a:lnTo>
                    <a:pt x="3144" y="348"/>
                  </a:lnTo>
                  <a:lnTo>
                    <a:pt x="3065" y="0"/>
                  </a:lnTo>
                  <a:cubicBezTo>
                    <a:pt x="3065" y="0"/>
                    <a:pt x="3065" y="0"/>
                    <a:pt x="30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34"/>
            <p:cNvSpPr/>
            <p:nvPr/>
          </p:nvSpPr>
          <p:spPr>
            <a:xfrm>
              <a:off x="3057632" y="1627908"/>
              <a:ext cx="175031" cy="69364"/>
            </a:xfrm>
            <a:custGeom>
              <a:avLst/>
              <a:gdLst/>
              <a:ahLst/>
              <a:cxnLst/>
              <a:rect l="l" t="t" r="r" b="b"/>
              <a:pathLst>
                <a:path w="2806" h="1112" extrusionOk="0">
                  <a:moveTo>
                    <a:pt x="509" y="1"/>
                  </a:moveTo>
                  <a:cubicBezTo>
                    <a:pt x="358" y="2"/>
                    <a:pt x="232" y="10"/>
                    <a:pt x="143" y="17"/>
                  </a:cubicBezTo>
                  <a:lnTo>
                    <a:pt x="40" y="28"/>
                  </a:lnTo>
                  <a:lnTo>
                    <a:pt x="1" y="34"/>
                  </a:lnTo>
                  <a:lnTo>
                    <a:pt x="73" y="384"/>
                  </a:lnTo>
                  <a:lnTo>
                    <a:pt x="103" y="376"/>
                  </a:lnTo>
                  <a:lnTo>
                    <a:pt x="194" y="356"/>
                  </a:lnTo>
                  <a:cubicBezTo>
                    <a:pt x="271" y="339"/>
                    <a:pt x="386" y="319"/>
                    <a:pt x="526" y="302"/>
                  </a:cubicBezTo>
                  <a:cubicBezTo>
                    <a:pt x="656" y="286"/>
                    <a:pt x="808" y="275"/>
                    <a:pt x="972" y="275"/>
                  </a:cubicBezTo>
                  <a:cubicBezTo>
                    <a:pt x="1157" y="275"/>
                    <a:pt x="1356" y="289"/>
                    <a:pt x="1553" y="327"/>
                  </a:cubicBezTo>
                  <a:cubicBezTo>
                    <a:pt x="1645" y="346"/>
                    <a:pt x="1735" y="368"/>
                    <a:pt x="1825" y="396"/>
                  </a:cubicBezTo>
                  <a:cubicBezTo>
                    <a:pt x="1911" y="422"/>
                    <a:pt x="1996" y="455"/>
                    <a:pt x="2078" y="494"/>
                  </a:cubicBezTo>
                  <a:cubicBezTo>
                    <a:pt x="2155" y="529"/>
                    <a:pt x="2230" y="570"/>
                    <a:pt x="2301" y="617"/>
                  </a:cubicBezTo>
                  <a:cubicBezTo>
                    <a:pt x="2335" y="638"/>
                    <a:pt x="2367" y="661"/>
                    <a:pt x="2398" y="684"/>
                  </a:cubicBezTo>
                  <a:cubicBezTo>
                    <a:pt x="2429" y="706"/>
                    <a:pt x="2459" y="729"/>
                    <a:pt x="2486" y="755"/>
                  </a:cubicBezTo>
                  <a:cubicBezTo>
                    <a:pt x="2537" y="796"/>
                    <a:pt x="2584" y="841"/>
                    <a:pt x="2629" y="888"/>
                  </a:cubicBezTo>
                  <a:cubicBezTo>
                    <a:pt x="2667" y="931"/>
                    <a:pt x="2700" y="972"/>
                    <a:pt x="2728" y="1003"/>
                  </a:cubicBezTo>
                  <a:lnTo>
                    <a:pt x="2805" y="1111"/>
                  </a:lnTo>
                  <a:lnTo>
                    <a:pt x="2741" y="996"/>
                  </a:lnTo>
                  <a:cubicBezTo>
                    <a:pt x="2718" y="960"/>
                    <a:pt x="2688" y="917"/>
                    <a:pt x="2654" y="868"/>
                  </a:cubicBezTo>
                  <a:cubicBezTo>
                    <a:pt x="2614" y="814"/>
                    <a:pt x="2571" y="763"/>
                    <a:pt x="2525" y="714"/>
                  </a:cubicBezTo>
                  <a:cubicBezTo>
                    <a:pt x="2499" y="686"/>
                    <a:pt x="2472" y="658"/>
                    <a:pt x="2443" y="632"/>
                  </a:cubicBezTo>
                  <a:cubicBezTo>
                    <a:pt x="2414" y="604"/>
                    <a:pt x="2383" y="576"/>
                    <a:pt x="2350" y="550"/>
                  </a:cubicBezTo>
                  <a:cubicBezTo>
                    <a:pt x="2281" y="493"/>
                    <a:pt x="2207" y="441"/>
                    <a:pt x="2131" y="395"/>
                  </a:cubicBezTo>
                  <a:cubicBezTo>
                    <a:pt x="2049" y="345"/>
                    <a:pt x="1964" y="300"/>
                    <a:pt x="1876" y="261"/>
                  </a:cubicBezTo>
                  <a:cubicBezTo>
                    <a:pt x="1784" y="220"/>
                    <a:pt x="1692" y="185"/>
                    <a:pt x="1597" y="155"/>
                  </a:cubicBezTo>
                  <a:cubicBezTo>
                    <a:pt x="1213" y="34"/>
                    <a:pt x="809" y="1"/>
                    <a:pt x="50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34"/>
            <p:cNvSpPr/>
            <p:nvPr/>
          </p:nvSpPr>
          <p:spPr>
            <a:xfrm>
              <a:off x="1774402" y="2406816"/>
              <a:ext cx="2359367" cy="2736688"/>
            </a:xfrm>
            <a:custGeom>
              <a:avLst/>
              <a:gdLst/>
              <a:ahLst/>
              <a:cxnLst/>
              <a:rect l="l" t="t" r="r" b="b"/>
              <a:pathLst>
                <a:path w="37824" h="43873" extrusionOk="0">
                  <a:moveTo>
                    <a:pt x="34633" y="1"/>
                  </a:moveTo>
                  <a:cubicBezTo>
                    <a:pt x="34633" y="1"/>
                    <a:pt x="34452" y="4485"/>
                    <a:pt x="31022" y="9151"/>
                  </a:cubicBezTo>
                  <a:cubicBezTo>
                    <a:pt x="29092" y="11776"/>
                    <a:pt x="26173" y="12246"/>
                    <a:pt x="24328" y="12246"/>
                  </a:cubicBezTo>
                  <a:cubicBezTo>
                    <a:pt x="23296" y="12246"/>
                    <a:pt x="22601" y="12099"/>
                    <a:pt x="22601" y="12099"/>
                  </a:cubicBezTo>
                  <a:lnTo>
                    <a:pt x="10560" y="11666"/>
                  </a:lnTo>
                  <a:cubicBezTo>
                    <a:pt x="0" y="13178"/>
                    <a:pt x="1971" y="43873"/>
                    <a:pt x="1971" y="43873"/>
                  </a:cubicBezTo>
                  <a:lnTo>
                    <a:pt x="5319" y="43873"/>
                  </a:lnTo>
                  <a:cubicBezTo>
                    <a:pt x="6065" y="23645"/>
                    <a:pt x="8269" y="17457"/>
                    <a:pt x="8269" y="17457"/>
                  </a:cubicBezTo>
                  <a:lnTo>
                    <a:pt x="8837" y="43873"/>
                  </a:lnTo>
                  <a:lnTo>
                    <a:pt x="27771" y="43873"/>
                  </a:lnTo>
                  <a:lnTo>
                    <a:pt x="27350" y="15591"/>
                  </a:lnTo>
                  <a:cubicBezTo>
                    <a:pt x="37763" y="11077"/>
                    <a:pt x="37823" y="865"/>
                    <a:pt x="37823" y="865"/>
                  </a:cubicBezTo>
                  <a:lnTo>
                    <a:pt x="34633" y="1"/>
                  </a:lnTo>
                  <a:close/>
                </a:path>
              </a:pathLst>
            </a:custGeom>
            <a:solidFill>
              <a:srgbClr val="22262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34"/>
            <p:cNvSpPr/>
            <p:nvPr/>
          </p:nvSpPr>
          <p:spPr>
            <a:xfrm>
              <a:off x="2245539" y="3134512"/>
              <a:ext cx="1218794" cy="1033845"/>
            </a:xfrm>
            <a:custGeom>
              <a:avLst/>
              <a:gdLst/>
              <a:ahLst/>
              <a:cxnLst/>
              <a:rect l="l" t="t" r="r" b="b"/>
              <a:pathLst>
                <a:path w="19539" h="16574" extrusionOk="0">
                  <a:moveTo>
                    <a:pt x="3007" y="0"/>
                  </a:moveTo>
                  <a:cubicBezTo>
                    <a:pt x="1839" y="466"/>
                    <a:pt x="847" y="1062"/>
                    <a:pt x="1" y="1742"/>
                  </a:cubicBezTo>
                  <a:lnTo>
                    <a:pt x="4206" y="4768"/>
                  </a:lnTo>
                  <a:lnTo>
                    <a:pt x="2341" y="6567"/>
                  </a:lnTo>
                  <a:lnTo>
                    <a:pt x="13056" y="16573"/>
                  </a:lnTo>
                  <a:lnTo>
                    <a:pt x="18172" y="5911"/>
                  </a:lnTo>
                  <a:lnTo>
                    <a:pt x="16139" y="6031"/>
                  </a:lnTo>
                  <a:lnTo>
                    <a:pt x="19538" y="199"/>
                  </a:lnTo>
                  <a:lnTo>
                    <a:pt x="19538" y="199"/>
                  </a:lnTo>
                  <a:cubicBezTo>
                    <a:pt x="18528" y="495"/>
                    <a:pt x="17554" y="580"/>
                    <a:pt x="16772" y="580"/>
                  </a:cubicBezTo>
                  <a:cubicBezTo>
                    <a:pt x="15743" y="580"/>
                    <a:pt x="15048" y="433"/>
                    <a:pt x="15048" y="433"/>
                  </a:cubicBezTo>
                  <a:lnTo>
                    <a:pt x="12514" y="13134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3035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34"/>
            <p:cNvSpPr/>
            <p:nvPr/>
          </p:nvSpPr>
          <p:spPr>
            <a:xfrm>
              <a:off x="2433046" y="3134512"/>
              <a:ext cx="751150" cy="819328"/>
            </a:xfrm>
            <a:custGeom>
              <a:avLst/>
              <a:gdLst/>
              <a:ahLst/>
              <a:cxnLst/>
              <a:rect l="l" t="t" r="r" b="b"/>
              <a:pathLst>
                <a:path w="12042" h="13135" extrusionOk="0">
                  <a:moveTo>
                    <a:pt x="1" y="0"/>
                  </a:moveTo>
                  <a:lnTo>
                    <a:pt x="9508" y="13134"/>
                  </a:lnTo>
                  <a:lnTo>
                    <a:pt x="12042" y="43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DD7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34"/>
            <p:cNvSpPr/>
            <p:nvPr/>
          </p:nvSpPr>
          <p:spPr>
            <a:xfrm>
              <a:off x="2433046" y="3134512"/>
              <a:ext cx="574434" cy="327419"/>
            </a:xfrm>
            <a:custGeom>
              <a:avLst/>
              <a:gdLst/>
              <a:ahLst/>
              <a:cxnLst/>
              <a:rect l="l" t="t" r="r" b="b"/>
              <a:pathLst>
                <a:path w="9209" h="5249" extrusionOk="0">
                  <a:moveTo>
                    <a:pt x="1" y="0"/>
                  </a:moveTo>
                  <a:lnTo>
                    <a:pt x="2164" y="5248"/>
                  </a:lnTo>
                  <a:lnTo>
                    <a:pt x="9209" y="3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34"/>
            <p:cNvSpPr/>
            <p:nvPr/>
          </p:nvSpPr>
          <p:spPr>
            <a:xfrm>
              <a:off x="3007418" y="3155159"/>
              <a:ext cx="198984" cy="216699"/>
            </a:xfrm>
            <a:custGeom>
              <a:avLst/>
              <a:gdLst/>
              <a:ahLst/>
              <a:cxnLst/>
              <a:rect l="l" t="t" r="r" b="b"/>
              <a:pathLst>
                <a:path w="3190" h="3474" extrusionOk="0">
                  <a:moveTo>
                    <a:pt x="1" y="0"/>
                  </a:moveTo>
                  <a:lnTo>
                    <a:pt x="3189" y="3473"/>
                  </a:lnTo>
                  <a:lnTo>
                    <a:pt x="3189" y="3473"/>
                  </a:lnTo>
                  <a:lnTo>
                    <a:pt x="2834" y="10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34"/>
            <p:cNvSpPr/>
            <p:nvPr/>
          </p:nvSpPr>
          <p:spPr>
            <a:xfrm>
              <a:off x="3191806" y="2357537"/>
              <a:ext cx="209339" cy="98868"/>
            </a:xfrm>
            <a:custGeom>
              <a:avLst/>
              <a:gdLst/>
              <a:ahLst/>
              <a:cxnLst/>
              <a:rect l="l" t="t" r="r" b="b"/>
              <a:pathLst>
                <a:path w="3356" h="1585" extrusionOk="0">
                  <a:moveTo>
                    <a:pt x="1824" y="0"/>
                  </a:moveTo>
                  <a:cubicBezTo>
                    <a:pt x="1754" y="0"/>
                    <a:pt x="1683" y="22"/>
                    <a:pt x="1624" y="66"/>
                  </a:cubicBezTo>
                  <a:lnTo>
                    <a:pt x="1617" y="72"/>
                  </a:lnTo>
                  <a:lnTo>
                    <a:pt x="119" y="1179"/>
                  </a:lnTo>
                  <a:cubicBezTo>
                    <a:pt x="26" y="1247"/>
                    <a:pt x="0" y="1375"/>
                    <a:pt x="59" y="1474"/>
                  </a:cubicBezTo>
                  <a:cubicBezTo>
                    <a:pt x="101" y="1544"/>
                    <a:pt x="175" y="1584"/>
                    <a:pt x="252" y="1584"/>
                  </a:cubicBezTo>
                  <a:cubicBezTo>
                    <a:pt x="284" y="1584"/>
                    <a:pt x="316" y="1577"/>
                    <a:pt x="347" y="1563"/>
                  </a:cubicBezTo>
                  <a:lnTo>
                    <a:pt x="1854" y="873"/>
                  </a:lnTo>
                  <a:lnTo>
                    <a:pt x="1854" y="873"/>
                  </a:lnTo>
                  <a:lnTo>
                    <a:pt x="3032" y="1262"/>
                  </a:lnTo>
                  <a:cubicBezTo>
                    <a:pt x="3056" y="1270"/>
                    <a:pt x="3080" y="1274"/>
                    <a:pt x="3104" y="1274"/>
                  </a:cubicBezTo>
                  <a:cubicBezTo>
                    <a:pt x="3188" y="1274"/>
                    <a:pt x="3267" y="1227"/>
                    <a:pt x="3307" y="1147"/>
                  </a:cubicBezTo>
                  <a:cubicBezTo>
                    <a:pt x="3355" y="1045"/>
                    <a:pt x="3321" y="923"/>
                    <a:pt x="3227" y="861"/>
                  </a:cubicBezTo>
                  <a:lnTo>
                    <a:pt x="2009" y="56"/>
                  </a:lnTo>
                  <a:cubicBezTo>
                    <a:pt x="1953" y="19"/>
                    <a:pt x="1888" y="0"/>
                    <a:pt x="182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34"/>
            <p:cNvSpPr/>
            <p:nvPr/>
          </p:nvSpPr>
          <p:spPr>
            <a:xfrm>
              <a:off x="2446894" y="3820477"/>
              <a:ext cx="166236" cy="160560"/>
            </a:xfrm>
            <a:custGeom>
              <a:avLst/>
              <a:gdLst/>
              <a:ahLst/>
              <a:cxnLst/>
              <a:rect l="l" t="t" r="r" b="b"/>
              <a:pathLst>
                <a:path w="2665" h="2574" extrusionOk="0">
                  <a:moveTo>
                    <a:pt x="0" y="0"/>
                  </a:moveTo>
                  <a:cubicBezTo>
                    <a:pt x="0" y="0"/>
                    <a:pt x="467" y="2574"/>
                    <a:pt x="1310" y="2574"/>
                  </a:cubicBezTo>
                  <a:cubicBezTo>
                    <a:pt x="1317" y="2574"/>
                    <a:pt x="1325" y="2573"/>
                    <a:pt x="1332" y="2573"/>
                  </a:cubicBezTo>
                  <a:cubicBezTo>
                    <a:pt x="2191" y="2529"/>
                    <a:pt x="2664" y="0"/>
                    <a:pt x="266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34"/>
            <p:cNvSpPr/>
            <p:nvPr/>
          </p:nvSpPr>
          <p:spPr>
            <a:xfrm>
              <a:off x="1126362" y="1785473"/>
              <a:ext cx="402397" cy="1995581"/>
            </a:xfrm>
            <a:custGeom>
              <a:avLst/>
              <a:gdLst/>
              <a:ahLst/>
              <a:cxnLst/>
              <a:rect l="l" t="t" r="r" b="b"/>
              <a:pathLst>
                <a:path w="6451" h="31992" extrusionOk="0">
                  <a:moveTo>
                    <a:pt x="3502" y="17419"/>
                  </a:moveTo>
                  <a:lnTo>
                    <a:pt x="3329" y="17462"/>
                  </a:lnTo>
                  <a:cubicBezTo>
                    <a:pt x="3328" y="17459"/>
                    <a:pt x="3328" y="17455"/>
                    <a:pt x="3326" y="17452"/>
                  </a:cubicBezTo>
                  <a:lnTo>
                    <a:pt x="3502" y="17419"/>
                  </a:lnTo>
                  <a:close/>
                  <a:moveTo>
                    <a:pt x="5809" y="30400"/>
                  </a:moveTo>
                  <a:cubicBezTo>
                    <a:pt x="5809" y="30401"/>
                    <a:pt x="5810" y="30402"/>
                    <a:pt x="5810" y="30402"/>
                  </a:cubicBezTo>
                  <a:cubicBezTo>
                    <a:pt x="5810" y="30401"/>
                    <a:pt x="5809" y="30401"/>
                    <a:pt x="5809" y="30400"/>
                  </a:cubicBezTo>
                  <a:close/>
                  <a:moveTo>
                    <a:pt x="6162" y="30416"/>
                  </a:moveTo>
                  <a:cubicBezTo>
                    <a:pt x="6164" y="30419"/>
                    <a:pt x="6165" y="30424"/>
                    <a:pt x="6165" y="30428"/>
                  </a:cubicBezTo>
                  <a:lnTo>
                    <a:pt x="5990" y="30461"/>
                  </a:lnTo>
                  <a:lnTo>
                    <a:pt x="6162" y="30416"/>
                  </a:lnTo>
                  <a:close/>
                  <a:moveTo>
                    <a:pt x="6309" y="31402"/>
                  </a:moveTo>
                  <a:cubicBezTo>
                    <a:pt x="6311" y="31406"/>
                    <a:pt x="6312" y="31409"/>
                    <a:pt x="6313" y="31413"/>
                  </a:cubicBezTo>
                  <a:lnTo>
                    <a:pt x="6138" y="31446"/>
                  </a:lnTo>
                  <a:lnTo>
                    <a:pt x="6138" y="31446"/>
                  </a:lnTo>
                  <a:lnTo>
                    <a:pt x="6309" y="31402"/>
                  </a:lnTo>
                  <a:close/>
                  <a:moveTo>
                    <a:pt x="356" y="1"/>
                  </a:moveTo>
                  <a:lnTo>
                    <a:pt x="5" y="68"/>
                  </a:lnTo>
                  <a:cubicBezTo>
                    <a:pt x="11" y="94"/>
                    <a:pt x="18" y="118"/>
                    <a:pt x="28" y="141"/>
                  </a:cubicBezTo>
                  <a:cubicBezTo>
                    <a:pt x="1" y="229"/>
                    <a:pt x="23" y="324"/>
                    <a:pt x="84" y="392"/>
                  </a:cubicBezTo>
                  <a:cubicBezTo>
                    <a:pt x="92" y="413"/>
                    <a:pt x="100" y="435"/>
                    <a:pt x="112" y="454"/>
                  </a:cubicBezTo>
                  <a:cubicBezTo>
                    <a:pt x="116" y="481"/>
                    <a:pt x="120" y="494"/>
                    <a:pt x="123" y="508"/>
                  </a:cubicBezTo>
                  <a:lnTo>
                    <a:pt x="123" y="511"/>
                  </a:lnTo>
                  <a:cubicBezTo>
                    <a:pt x="105" y="554"/>
                    <a:pt x="100" y="603"/>
                    <a:pt x="109" y="651"/>
                  </a:cubicBezTo>
                  <a:cubicBezTo>
                    <a:pt x="117" y="695"/>
                    <a:pt x="138" y="737"/>
                    <a:pt x="168" y="770"/>
                  </a:cubicBezTo>
                  <a:cubicBezTo>
                    <a:pt x="168" y="781"/>
                    <a:pt x="169" y="793"/>
                    <a:pt x="172" y="807"/>
                  </a:cubicBezTo>
                  <a:cubicBezTo>
                    <a:pt x="156" y="851"/>
                    <a:pt x="152" y="897"/>
                    <a:pt x="162" y="943"/>
                  </a:cubicBezTo>
                  <a:cubicBezTo>
                    <a:pt x="166" y="968"/>
                    <a:pt x="174" y="994"/>
                    <a:pt x="184" y="1019"/>
                  </a:cubicBezTo>
                  <a:cubicBezTo>
                    <a:pt x="185" y="1025"/>
                    <a:pt x="186" y="1030"/>
                    <a:pt x="188" y="1037"/>
                  </a:cubicBezTo>
                  <a:cubicBezTo>
                    <a:pt x="194" y="1068"/>
                    <a:pt x="205" y="1096"/>
                    <a:pt x="221" y="1124"/>
                  </a:cubicBezTo>
                  <a:cubicBezTo>
                    <a:pt x="212" y="1160"/>
                    <a:pt x="211" y="1196"/>
                    <a:pt x="218" y="1232"/>
                  </a:cubicBezTo>
                  <a:cubicBezTo>
                    <a:pt x="244" y="1293"/>
                    <a:pt x="267" y="1355"/>
                    <a:pt x="290" y="1419"/>
                  </a:cubicBezTo>
                  <a:cubicBezTo>
                    <a:pt x="293" y="1437"/>
                    <a:pt x="299" y="1456"/>
                    <a:pt x="304" y="1475"/>
                  </a:cubicBezTo>
                  <a:cubicBezTo>
                    <a:pt x="283" y="1521"/>
                    <a:pt x="276" y="1571"/>
                    <a:pt x="286" y="1621"/>
                  </a:cubicBezTo>
                  <a:cubicBezTo>
                    <a:pt x="291" y="1647"/>
                    <a:pt x="294" y="1663"/>
                    <a:pt x="297" y="1673"/>
                  </a:cubicBezTo>
                  <a:cubicBezTo>
                    <a:pt x="299" y="1685"/>
                    <a:pt x="302" y="1695"/>
                    <a:pt x="306" y="1718"/>
                  </a:cubicBezTo>
                  <a:cubicBezTo>
                    <a:pt x="310" y="1745"/>
                    <a:pt x="319" y="1772"/>
                    <a:pt x="329" y="1798"/>
                  </a:cubicBezTo>
                  <a:cubicBezTo>
                    <a:pt x="332" y="1803"/>
                    <a:pt x="333" y="1808"/>
                    <a:pt x="333" y="1813"/>
                  </a:cubicBezTo>
                  <a:cubicBezTo>
                    <a:pt x="340" y="1849"/>
                    <a:pt x="353" y="1883"/>
                    <a:pt x="372" y="1913"/>
                  </a:cubicBezTo>
                  <a:cubicBezTo>
                    <a:pt x="378" y="1944"/>
                    <a:pt x="389" y="1972"/>
                    <a:pt x="405" y="2000"/>
                  </a:cubicBezTo>
                  <a:cubicBezTo>
                    <a:pt x="401" y="2024"/>
                    <a:pt x="401" y="2050"/>
                    <a:pt x="404" y="2076"/>
                  </a:cubicBezTo>
                  <a:cubicBezTo>
                    <a:pt x="391" y="2118"/>
                    <a:pt x="389" y="2161"/>
                    <a:pt x="396" y="2202"/>
                  </a:cubicBezTo>
                  <a:cubicBezTo>
                    <a:pt x="402" y="2225"/>
                    <a:pt x="408" y="2248"/>
                    <a:pt x="415" y="2271"/>
                  </a:cubicBezTo>
                  <a:cubicBezTo>
                    <a:pt x="418" y="2280"/>
                    <a:pt x="421" y="2289"/>
                    <a:pt x="422" y="2297"/>
                  </a:cubicBezTo>
                  <a:cubicBezTo>
                    <a:pt x="428" y="2332"/>
                    <a:pt x="440" y="2364"/>
                    <a:pt x="458" y="2392"/>
                  </a:cubicBezTo>
                  <a:cubicBezTo>
                    <a:pt x="453" y="2425"/>
                    <a:pt x="453" y="2460"/>
                    <a:pt x="460" y="2492"/>
                  </a:cubicBezTo>
                  <a:cubicBezTo>
                    <a:pt x="464" y="2519"/>
                    <a:pt x="471" y="2545"/>
                    <a:pt x="481" y="2569"/>
                  </a:cubicBezTo>
                  <a:cubicBezTo>
                    <a:pt x="484" y="2575"/>
                    <a:pt x="486" y="2582"/>
                    <a:pt x="487" y="2588"/>
                  </a:cubicBezTo>
                  <a:cubicBezTo>
                    <a:pt x="494" y="2630"/>
                    <a:pt x="513" y="2670"/>
                    <a:pt x="540" y="2703"/>
                  </a:cubicBezTo>
                  <a:cubicBezTo>
                    <a:pt x="542" y="2722"/>
                    <a:pt x="543" y="2742"/>
                    <a:pt x="546" y="2760"/>
                  </a:cubicBezTo>
                  <a:cubicBezTo>
                    <a:pt x="537" y="2799"/>
                    <a:pt x="536" y="2840"/>
                    <a:pt x="545" y="2878"/>
                  </a:cubicBezTo>
                  <a:cubicBezTo>
                    <a:pt x="550" y="2913"/>
                    <a:pt x="563" y="2946"/>
                    <a:pt x="581" y="2976"/>
                  </a:cubicBezTo>
                  <a:cubicBezTo>
                    <a:pt x="582" y="2985"/>
                    <a:pt x="583" y="2993"/>
                    <a:pt x="583" y="3002"/>
                  </a:cubicBezTo>
                  <a:cubicBezTo>
                    <a:pt x="585" y="3016"/>
                    <a:pt x="585" y="3029"/>
                    <a:pt x="589" y="3050"/>
                  </a:cubicBezTo>
                  <a:cubicBezTo>
                    <a:pt x="578" y="3090"/>
                    <a:pt x="576" y="3132"/>
                    <a:pt x="585" y="3172"/>
                  </a:cubicBezTo>
                  <a:cubicBezTo>
                    <a:pt x="591" y="3201"/>
                    <a:pt x="594" y="3214"/>
                    <a:pt x="596" y="3228"/>
                  </a:cubicBezTo>
                  <a:cubicBezTo>
                    <a:pt x="599" y="3238"/>
                    <a:pt x="602" y="3248"/>
                    <a:pt x="605" y="3268"/>
                  </a:cubicBezTo>
                  <a:cubicBezTo>
                    <a:pt x="609" y="3290"/>
                    <a:pt x="615" y="3311"/>
                    <a:pt x="621" y="3331"/>
                  </a:cubicBezTo>
                  <a:cubicBezTo>
                    <a:pt x="624" y="3343"/>
                    <a:pt x="627" y="3353"/>
                    <a:pt x="628" y="3365"/>
                  </a:cubicBezTo>
                  <a:cubicBezTo>
                    <a:pt x="631" y="3375"/>
                    <a:pt x="632" y="3385"/>
                    <a:pt x="632" y="3395"/>
                  </a:cubicBezTo>
                  <a:cubicBezTo>
                    <a:pt x="634" y="3418"/>
                    <a:pt x="637" y="3441"/>
                    <a:pt x="641" y="3462"/>
                  </a:cubicBezTo>
                  <a:cubicBezTo>
                    <a:pt x="648" y="3495"/>
                    <a:pt x="660" y="3526"/>
                    <a:pt x="678" y="3553"/>
                  </a:cubicBezTo>
                  <a:cubicBezTo>
                    <a:pt x="670" y="3587"/>
                    <a:pt x="670" y="3622"/>
                    <a:pt x="675" y="3657"/>
                  </a:cubicBezTo>
                  <a:cubicBezTo>
                    <a:pt x="681" y="3687"/>
                    <a:pt x="686" y="3703"/>
                    <a:pt x="690" y="3717"/>
                  </a:cubicBezTo>
                  <a:cubicBezTo>
                    <a:pt x="693" y="3727"/>
                    <a:pt x="694" y="3736"/>
                    <a:pt x="699" y="3753"/>
                  </a:cubicBezTo>
                  <a:cubicBezTo>
                    <a:pt x="704" y="3787"/>
                    <a:pt x="716" y="3820"/>
                    <a:pt x="732" y="3851"/>
                  </a:cubicBezTo>
                  <a:cubicBezTo>
                    <a:pt x="739" y="3881"/>
                    <a:pt x="749" y="3910"/>
                    <a:pt x="766" y="3936"/>
                  </a:cubicBezTo>
                  <a:cubicBezTo>
                    <a:pt x="756" y="3971"/>
                    <a:pt x="756" y="4007"/>
                    <a:pt x="762" y="4043"/>
                  </a:cubicBezTo>
                  <a:lnTo>
                    <a:pt x="770" y="4088"/>
                  </a:lnTo>
                  <a:cubicBezTo>
                    <a:pt x="773" y="4099"/>
                    <a:pt x="775" y="4111"/>
                    <a:pt x="778" y="4131"/>
                  </a:cubicBezTo>
                  <a:cubicBezTo>
                    <a:pt x="772" y="4167"/>
                    <a:pt x="772" y="4204"/>
                    <a:pt x="778" y="4242"/>
                  </a:cubicBezTo>
                  <a:cubicBezTo>
                    <a:pt x="785" y="4276"/>
                    <a:pt x="799" y="4309"/>
                    <a:pt x="822" y="4338"/>
                  </a:cubicBezTo>
                  <a:cubicBezTo>
                    <a:pt x="815" y="4370"/>
                    <a:pt x="814" y="4403"/>
                    <a:pt x="821" y="4435"/>
                  </a:cubicBezTo>
                  <a:cubicBezTo>
                    <a:pt x="822" y="4443"/>
                    <a:pt x="824" y="4452"/>
                    <a:pt x="824" y="4460"/>
                  </a:cubicBezTo>
                  <a:cubicBezTo>
                    <a:pt x="825" y="4485"/>
                    <a:pt x="828" y="4509"/>
                    <a:pt x="832" y="4534"/>
                  </a:cubicBezTo>
                  <a:cubicBezTo>
                    <a:pt x="839" y="4573"/>
                    <a:pt x="857" y="4610"/>
                    <a:pt x="883" y="4642"/>
                  </a:cubicBezTo>
                  <a:cubicBezTo>
                    <a:pt x="880" y="4669"/>
                    <a:pt x="881" y="4696"/>
                    <a:pt x="887" y="4724"/>
                  </a:cubicBezTo>
                  <a:cubicBezTo>
                    <a:pt x="893" y="4755"/>
                    <a:pt x="904" y="4787"/>
                    <a:pt x="923" y="4814"/>
                  </a:cubicBezTo>
                  <a:cubicBezTo>
                    <a:pt x="913" y="4849"/>
                    <a:pt x="911" y="4885"/>
                    <a:pt x="919" y="4919"/>
                  </a:cubicBezTo>
                  <a:cubicBezTo>
                    <a:pt x="924" y="4947"/>
                    <a:pt x="927" y="4961"/>
                    <a:pt x="930" y="4974"/>
                  </a:cubicBezTo>
                  <a:cubicBezTo>
                    <a:pt x="933" y="4984"/>
                    <a:pt x="936" y="4996"/>
                    <a:pt x="939" y="5016"/>
                  </a:cubicBezTo>
                  <a:cubicBezTo>
                    <a:pt x="944" y="5047"/>
                    <a:pt x="949" y="5062"/>
                    <a:pt x="953" y="5076"/>
                  </a:cubicBezTo>
                  <a:cubicBezTo>
                    <a:pt x="956" y="5086"/>
                    <a:pt x="957" y="5095"/>
                    <a:pt x="962" y="5112"/>
                  </a:cubicBezTo>
                  <a:cubicBezTo>
                    <a:pt x="970" y="5161"/>
                    <a:pt x="993" y="5205"/>
                    <a:pt x="1029" y="5240"/>
                  </a:cubicBezTo>
                  <a:cubicBezTo>
                    <a:pt x="1029" y="5247"/>
                    <a:pt x="1031" y="5253"/>
                    <a:pt x="1032" y="5262"/>
                  </a:cubicBezTo>
                  <a:cubicBezTo>
                    <a:pt x="1012" y="5308"/>
                    <a:pt x="1008" y="5357"/>
                    <a:pt x="1016" y="5404"/>
                  </a:cubicBezTo>
                  <a:cubicBezTo>
                    <a:pt x="1018" y="5411"/>
                    <a:pt x="1018" y="5417"/>
                    <a:pt x="1018" y="5424"/>
                  </a:cubicBezTo>
                  <a:cubicBezTo>
                    <a:pt x="1019" y="5450"/>
                    <a:pt x="1022" y="5477"/>
                    <a:pt x="1026" y="5503"/>
                  </a:cubicBezTo>
                  <a:cubicBezTo>
                    <a:pt x="1031" y="5529"/>
                    <a:pt x="1038" y="5555"/>
                    <a:pt x="1048" y="5579"/>
                  </a:cubicBezTo>
                  <a:cubicBezTo>
                    <a:pt x="1051" y="5587"/>
                    <a:pt x="1052" y="5592"/>
                    <a:pt x="1054" y="5600"/>
                  </a:cubicBezTo>
                  <a:cubicBezTo>
                    <a:pt x="1060" y="5633"/>
                    <a:pt x="1070" y="5664"/>
                    <a:pt x="1087" y="5693"/>
                  </a:cubicBezTo>
                  <a:cubicBezTo>
                    <a:pt x="1091" y="5722"/>
                    <a:pt x="1100" y="5749"/>
                    <a:pt x="1111" y="5776"/>
                  </a:cubicBezTo>
                  <a:lnTo>
                    <a:pt x="1114" y="5789"/>
                  </a:lnTo>
                  <a:cubicBezTo>
                    <a:pt x="1121" y="5821"/>
                    <a:pt x="1126" y="5837"/>
                    <a:pt x="1130" y="5853"/>
                  </a:cubicBezTo>
                  <a:cubicBezTo>
                    <a:pt x="1133" y="5864"/>
                    <a:pt x="1136" y="5874"/>
                    <a:pt x="1139" y="5886"/>
                  </a:cubicBezTo>
                  <a:cubicBezTo>
                    <a:pt x="1140" y="5894"/>
                    <a:pt x="1140" y="5903"/>
                    <a:pt x="1141" y="5912"/>
                  </a:cubicBezTo>
                  <a:cubicBezTo>
                    <a:pt x="1143" y="5936"/>
                    <a:pt x="1146" y="5961"/>
                    <a:pt x="1150" y="5984"/>
                  </a:cubicBezTo>
                  <a:cubicBezTo>
                    <a:pt x="1153" y="6004"/>
                    <a:pt x="1159" y="6022"/>
                    <a:pt x="1165" y="6041"/>
                  </a:cubicBezTo>
                  <a:cubicBezTo>
                    <a:pt x="1143" y="6086"/>
                    <a:pt x="1137" y="6136"/>
                    <a:pt x="1147" y="6185"/>
                  </a:cubicBezTo>
                  <a:cubicBezTo>
                    <a:pt x="1153" y="6221"/>
                    <a:pt x="1167" y="6255"/>
                    <a:pt x="1189" y="6287"/>
                  </a:cubicBezTo>
                  <a:cubicBezTo>
                    <a:pt x="1185" y="6317"/>
                    <a:pt x="1186" y="6347"/>
                    <a:pt x="1192" y="6378"/>
                  </a:cubicBezTo>
                  <a:cubicBezTo>
                    <a:pt x="1200" y="6422"/>
                    <a:pt x="1221" y="6464"/>
                    <a:pt x="1251" y="6497"/>
                  </a:cubicBezTo>
                  <a:cubicBezTo>
                    <a:pt x="1251" y="6520"/>
                    <a:pt x="1254" y="6544"/>
                    <a:pt x="1259" y="6566"/>
                  </a:cubicBezTo>
                  <a:lnTo>
                    <a:pt x="1259" y="6578"/>
                  </a:lnTo>
                  <a:cubicBezTo>
                    <a:pt x="1257" y="6638"/>
                    <a:pt x="1268" y="6697"/>
                    <a:pt x="1293" y="6752"/>
                  </a:cubicBezTo>
                  <a:lnTo>
                    <a:pt x="1314" y="6858"/>
                  </a:lnTo>
                  <a:cubicBezTo>
                    <a:pt x="1316" y="6864"/>
                    <a:pt x="1317" y="6871"/>
                    <a:pt x="1317" y="6878"/>
                  </a:cubicBezTo>
                  <a:cubicBezTo>
                    <a:pt x="1317" y="6904"/>
                    <a:pt x="1320" y="6930"/>
                    <a:pt x="1324" y="6956"/>
                  </a:cubicBezTo>
                  <a:cubicBezTo>
                    <a:pt x="1330" y="6982"/>
                    <a:pt x="1339" y="7008"/>
                    <a:pt x="1350" y="7031"/>
                  </a:cubicBezTo>
                  <a:cubicBezTo>
                    <a:pt x="1336" y="7071"/>
                    <a:pt x="1333" y="7113"/>
                    <a:pt x="1341" y="7154"/>
                  </a:cubicBezTo>
                  <a:cubicBezTo>
                    <a:pt x="1346" y="7177"/>
                    <a:pt x="1347" y="7186"/>
                    <a:pt x="1349" y="7199"/>
                  </a:cubicBezTo>
                  <a:cubicBezTo>
                    <a:pt x="1351" y="7212"/>
                    <a:pt x="1353" y="7226"/>
                    <a:pt x="1359" y="7252"/>
                  </a:cubicBezTo>
                  <a:cubicBezTo>
                    <a:pt x="1364" y="7284"/>
                    <a:pt x="1376" y="7314"/>
                    <a:pt x="1395" y="7341"/>
                  </a:cubicBezTo>
                  <a:cubicBezTo>
                    <a:pt x="1386" y="7376"/>
                    <a:pt x="1385" y="7412"/>
                    <a:pt x="1392" y="7446"/>
                  </a:cubicBezTo>
                  <a:cubicBezTo>
                    <a:pt x="1396" y="7468"/>
                    <a:pt x="1397" y="7476"/>
                    <a:pt x="1399" y="7489"/>
                  </a:cubicBezTo>
                  <a:cubicBezTo>
                    <a:pt x="1402" y="7504"/>
                    <a:pt x="1403" y="7517"/>
                    <a:pt x="1409" y="7544"/>
                  </a:cubicBezTo>
                  <a:cubicBezTo>
                    <a:pt x="1416" y="7583"/>
                    <a:pt x="1431" y="7619"/>
                    <a:pt x="1454" y="7652"/>
                  </a:cubicBezTo>
                  <a:cubicBezTo>
                    <a:pt x="1456" y="7665"/>
                    <a:pt x="1458" y="7674"/>
                    <a:pt x="1458" y="7682"/>
                  </a:cubicBezTo>
                  <a:cubicBezTo>
                    <a:pt x="1461" y="7695"/>
                    <a:pt x="1464" y="7708"/>
                    <a:pt x="1468" y="7738"/>
                  </a:cubicBezTo>
                  <a:cubicBezTo>
                    <a:pt x="1465" y="7770"/>
                    <a:pt x="1468" y="7802"/>
                    <a:pt x="1474" y="7833"/>
                  </a:cubicBezTo>
                  <a:cubicBezTo>
                    <a:pt x="1481" y="7875"/>
                    <a:pt x="1500" y="7914"/>
                    <a:pt x="1525" y="7948"/>
                  </a:cubicBezTo>
                  <a:cubicBezTo>
                    <a:pt x="1533" y="7976"/>
                    <a:pt x="1544" y="8003"/>
                    <a:pt x="1560" y="8027"/>
                  </a:cubicBezTo>
                  <a:cubicBezTo>
                    <a:pt x="1561" y="8042"/>
                    <a:pt x="1563" y="8050"/>
                    <a:pt x="1564" y="8059"/>
                  </a:cubicBezTo>
                  <a:cubicBezTo>
                    <a:pt x="1564" y="8063"/>
                    <a:pt x="1566" y="8068"/>
                    <a:pt x="1566" y="8073"/>
                  </a:cubicBezTo>
                  <a:cubicBezTo>
                    <a:pt x="1544" y="8119"/>
                    <a:pt x="1537" y="8171"/>
                    <a:pt x="1547" y="8221"/>
                  </a:cubicBezTo>
                  <a:cubicBezTo>
                    <a:pt x="1554" y="8257"/>
                    <a:pt x="1567" y="8292"/>
                    <a:pt x="1586" y="8324"/>
                  </a:cubicBezTo>
                  <a:cubicBezTo>
                    <a:pt x="1592" y="8351"/>
                    <a:pt x="1600" y="8378"/>
                    <a:pt x="1612" y="8404"/>
                  </a:cubicBezTo>
                  <a:lnTo>
                    <a:pt x="1613" y="8414"/>
                  </a:lnTo>
                  <a:cubicBezTo>
                    <a:pt x="1610" y="8446"/>
                    <a:pt x="1613" y="8479"/>
                    <a:pt x="1619" y="8509"/>
                  </a:cubicBezTo>
                  <a:cubicBezTo>
                    <a:pt x="1623" y="8536"/>
                    <a:pt x="1626" y="8549"/>
                    <a:pt x="1629" y="8562"/>
                  </a:cubicBezTo>
                  <a:cubicBezTo>
                    <a:pt x="1632" y="8571"/>
                    <a:pt x="1633" y="8580"/>
                    <a:pt x="1636" y="8593"/>
                  </a:cubicBezTo>
                  <a:cubicBezTo>
                    <a:pt x="1628" y="8631"/>
                    <a:pt x="1628" y="8670"/>
                    <a:pt x="1635" y="8708"/>
                  </a:cubicBezTo>
                  <a:cubicBezTo>
                    <a:pt x="1642" y="8745"/>
                    <a:pt x="1655" y="8780"/>
                    <a:pt x="1677" y="8810"/>
                  </a:cubicBezTo>
                  <a:cubicBezTo>
                    <a:pt x="1672" y="8840"/>
                    <a:pt x="1674" y="8870"/>
                    <a:pt x="1679" y="8900"/>
                  </a:cubicBezTo>
                  <a:cubicBezTo>
                    <a:pt x="1685" y="8931"/>
                    <a:pt x="1695" y="8958"/>
                    <a:pt x="1708" y="8984"/>
                  </a:cubicBezTo>
                  <a:cubicBezTo>
                    <a:pt x="1700" y="9021"/>
                    <a:pt x="1700" y="9060"/>
                    <a:pt x="1707" y="9097"/>
                  </a:cubicBezTo>
                  <a:lnTo>
                    <a:pt x="1724" y="9194"/>
                  </a:lnTo>
                  <a:cubicBezTo>
                    <a:pt x="1733" y="9240"/>
                    <a:pt x="1754" y="9281"/>
                    <a:pt x="1787" y="9313"/>
                  </a:cubicBezTo>
                  <a:cubicBezTo>
                    <a:pt x="1786" y="9336"/>
                    <a:pt x="1787" y="9358"/>
                    <a:pt x="1792" y="9378"/>
                  </a:cubicBezTo>
                  <a:cubicBezTo>
                    <a:pt x="1787" y="9414"/>
                    <a:pt x="1787" y="9448"/>
                    <a:pt x="1794" y="9483"/>
                  </a:cubicBezTo>
                  <a:cubicBezTo>
                    <a:pt x="1800" y="9513"/>
                    <a:pt x="1810" y="9542"/>
                    <a:pt x="1825" y="9568"/>
                  </a:cubicBezTo>
                  <a:cubicBezTo>
                    <a:pt x="1816" y="9604"/>
                    <a:pt x="1815" y="9642"/>
                    <a:pt x="1822" y="9678"/>
                  </a:cubicBezTo>
                  <a:cubicBezTo>
                    <a:pt x="1828" y="9711"/>
                    <a:pt x="1839" y="9745"/>
                    <a:pt x="1852" y="9775"/>
                  </a:cubicBezTo>
                  <a:cubicBezTo>
                    <a:pt x="1859" y="9808"/>
                    <a:pt x="1869" y="9839"/>
                    <a:pt x="1884" y="9868"/>
                  </a:cubicBezTo>
                  <a:cubicBezTo>
                    <a:pt x="1888" y="9890"/>
                    <a:pt x="1892" y="9911"/>
                    <a:pt x="1898" y="9933"/>
                  </a:cubicBezTo>
                  <a:cubicBezTo>
                    <a:pt x="1902" y="9943"/>
                    <a:pt x="1904" y="9955"/>
                    <a:pt x="1907" y="9966"/>
                  </a:cubicBezTo>
                  <a:cubicBezTo>
                    <a:pt x="1912" y="9999"/>
                    <a:pt x="1924" y="10031"/>
                    <a:pt x="1940" y="10060"/>
                  </a:cubicBezTo>
                  <a:cubicBezTo>
                    <a:pt x="1941" y="10067"/>
                    <a:pt x="1941" y="10074"/>
                    <a:pt x="1941" y="10080"/>
                  </a:cubicBezTo>
                  <a:cubicBezTo>
                    <a:pt x="1941" y="10090"/>
                    <a:pt x="1943" y="10100"/>
                    <a:pt x="1943" y="10113"/>
                  </a:cubicBezTo>
                  <a:cubicBezTo>
                    <a:pt x="1920" y="10160"/>
                    <a:pt x="1912" y="10213"/>
                    <a:pt x="1922" y="10265"/>
                  </a:cubicBezTo>
                  <a:cubicBezTo>
                    <a:pt x="1928" y="10298"/>
                    <a:pt x="1940" y="10330"/>
                    <a:pt x="1956" y="10359"/>
                  </a:cubicBezTo>
                  <a:cubicBezTo>
                    <a:pt x="1963" y="10398"/>
                    <a:pt x="1979" y="10435"/>
                    <a:pt x="2003" y="10467"/>
                  </a:cubicBezTo>
                  <a:cubicBezTo>
                    <a:pt x="2000" y="10494"/>
                    <a:pt x="2002" y="10523"/>
                    <a:pt x="2007" y="10551"/>
                  </a:cubicBezTo>
                  <a:cubicBezTo>
                    <a:pt x="2038" y="10602"/>
                    <a:pt x="2050" y="10659"/>
                    <a:pt x="2042" y="10718"/>
                  </a:cubicBezTo>
                  <a:cubicBezTo>
                    <a:pt x="2027" y="10760"/>
                    <a:pt x="2025" y="10805"/>
                    <a:pt x="2033" y="10849"/>
                  </a:cubicBezTo>
                  <a:cubicBezTo>
                    <a:pt x="2039" y="10882"/>
                    <a:pt x="2050" y="10914"/>
                    <a:pt x="2066" y="10943"/>
                  </a:cubicBezTo>
                  <a:cubicBezTo>
                    <a:pt x="2071" y="10964"/>
                    <a:pt x="2075" y="10986"/>
                    <a:pt x="2082" y="11007"/>
                  </a:cubicBezTo>
                  <a:cubicBezTo>
                    <a:pt x="2085" y="11017"/>
                    <a:pt x="2088" y="11029"/>
                    <a:pt x="2089" y="11039"/>
                  </a:cubicBezTo>
                  <a:cubicBezTo>
                    <a:pt x="2095" y="11068"/>
                    <a:pt x="2102" y="11095"/>
                    <a:pt x="2114" y="11121"/>
                  </a:cubicBezTo>
                  <a:cubicBezTo>
                    <a:pt x="2115" y="11124"/>
                    <a:pt x="2117" y="11128"/>
                    <a:pt x="2117" y="11131"/>
                  </a:cubicBezTo>
                  <a:cubicBezTo>
                    <a:pt x="2112" y="11166"/>
                    <a:pt x="2114" y="11202"/>
                    <a:pt x="2121" y="11235"/>
                  </a:cubicBezTo>
                  <a:cubicBezTo>
                    <a:pt x="2128" y="11273"/>
                    <a:pt x="2143" y="11309"/>
                    <a:pt x="2164" y="11341"/>
                  </a:cubicBezTo>
                  <a:cubicBezTo>
                    <a:pt x="2170" y="11364"/>
                    <a:pt x="2177" y="11386"/>
                    <a:pt x="2186" y="11406"/>
                  </a:cubicBezTo>
                  <a:cubicBezTo>
                    <a:pt x="2174" y="11445"/>
                    <a:pt x="2173" y="11486"/>
                    <a:pt x="2181" y="11525"/>
                  </a:cubicBezTo>
                  <a:cubicBezTo>
                    <a:pt x="2183" y="11532"/>
                    <a:pt x="2183" y="11538"/>
                    <a:pt x="2183" y="11545"/>
                  </a:cubicBezTo>
                  <a:cubicBezTo>
                    <a:pt x="2183" y="11571"/>
                    <a:pt x="2186" y="11598"/>
                    <a:pt x="2191" y="11624"/>
                  </a:cubicBezTo>
                  <a:cubicBezTo>
                    <a:pt x="2197" y="11656"/>
                    <a:pt x="2201" y="11670"/>
                    <a:pt x="2206" y="11686"/>
                  </a:cubicBezTo>
                  <a:cubicBezTo>
                    <a:pt x="2209" y="11695"/>
                    <a:pt x="2210" y="11702"/>
                    <a:pt x="2213" y="11721"/>
                  </a:cubicBezTo>
                  <a:cubicBezTo>
                    <a:pt x="2219" y="11749"/>
                    <a:pt x="2229" y="11777"/>
                    <a:pt x="2243" y="11801"/>
                  </a:cubicBezTo>
                  <a:cubicBezTo>
                    <a:pt x="2232" y="11839"/>
                    <a:pt x="2229" y="11879"/>
                    <a:pt x="2237" y="11918"/>
                  </a:cubicBezTo>
                  <a:cubicBezTo>
                    <a:pt x="2243" y="11951"/>
                    <a:pt x="2253" y="11982"/>
                    <a:pt x="2268" y="12013"/>
                  </a:cubicBezTo>
                  <a:cubicBezTo>
                    <a:pt x="2275" y="12046"/>
                    <a:pt x="2285" y="12077"/>
                    <a:pt x="2299" y="12108"/>
                  </a:cubicBezTo>
                  <a:cubicBezTo>
                    <a:pt x="2305" y="12138"/>
                    <a:pt x="2317" y="12168"/>
                    <a:pt x="2332" y="12194"/>
                  </a:cubicBezTo>
                  <a:cubicBezTo>
                    <a:pt x="2324" y="12230"/>
                    <a:pt x="2322" y="12266"/>
                    <a:pt x="2329" y="12302"/>
                  </a:cubicBezTo>
                  <a:cubicBezTo>
                    <a:pt x="2334" y="12329"/>
                    <a:pt x="2337" y="12342"/>
                    <a:pt x="2340" y="12356"/>
                  </a:cubicBezTo>
                  <a:cubicBezTo>
                    <a:pt x="2342" y="12366"/>
                    <a:pt x="2345" y="12377"/>
                    <a:pt x="2350" y="12398"/>
                  </a:cubicBezTo>
                  <a:cubicBezTo>
                    <a:pt x="2355" y="12437"/>
                    <a:pt x="2371" y="12473"/>
                    <a:pt x="2391" y="12505"/>
                  </a:cubicBezTo>
                  <a:cubicBezTo>
                    <a:pt x="2399" y="12532"/>
                    <a:pt x="2407" y="12558"/>
                    <a:pt x="2420" y="12582"/>
                  </a:cubicBezTo>
                  <a:cubicBezTo>
                    <a:pt x="2414" y="12617"/>
                    <a:pt x="2416" y="12653"/>
                    <a:pt x="2423" y="12687"/>
                  </a:cubicBezTo>
                  <a:cubicBezTo>
                    <a:pt x="2427" y="12709"/>
                    <a:pt x="2429" y="12719"/>
                    <a:pt x="2430" y="12732"/>
                  </a:cubicBezTo>
                  <a:cubicBezTo>
                    <a:pt x="2433" y="12745"/>
                    <a:pt x="2434" y="12756"/>
                    <a:pt x="2440" y="12784"/>
                  </a:cubicBezTo>
                  <a:cubicBezTo>
                    <a:pt x="2445" y="12812"/>
                    <a:pt x="2449" y="12825"/>
                    <a:pt x="2452" y="12840"/>
                  </a:cubicBezTo>
                  <a:cubicBezTo>
                    <a:pt x="2455" y="12850"/>
                    <a:pt x="2456" y="12860"/>
                    <a:pt x="2460" y="12880"/>
                  </a:cubicBezTo>
                  <a:cubicBezTo>
                    <a:pt x="2466" y="12916"/>
                    <a:pt x="2479" y="12949"/>
                    <a:pt x="2496" y="12979"/>
                  </a:cubicBezTo>
                  <a:lnTo>
                    <a:pt x="2508" y="13044"/>
                  </a:lnTo>
                  <a:cubicBezTo>
                    <a:pt x="2493" y="13086"/>
                    <a:pt x="2491" y="13132"/>
                    <a:pt x="2499" y="13176"/>
                  </a:cubicBezTo>
                  <a:cubicBezTo>
                    <a:pt x="2505" y="13204"/>
                    <a:pt x="2508" y="13218"/>
                    <a:pt x="2511" y="13231"/>
                  </a:cubicBezTo>
                  <a:cubicBezTo>
                    <a:pt x="2514" y="13241"/>
                    <a:pt x="2516" y="13252"/>
                    <a:pt x="2519" y="13273"/>
                  </a:cubicBezTo>
                  <a:lnTo>
                    <a:pt x="2537" y="13365"/>
                  </a:lnTo>
                  <a:cubicBezTo>
                    <a:pt x="2531" y="13399"/>
                    <a:pt x="2532" y="13435"/>
                    <a:pt x="2539" y="13470"/>
                  </a:cubicBezTo>
                  <a:cubicBezTo>
                    <a:pt x="2545" y="13503"/>
                    <a:pt x="2555" y="13534"/>
                    <a:pt x="2570" y="13566"/>
                  </a:cubicBezTo>
                  <a:cubicBezTo>
                    <a:pt x="2574" y="13593"/>
                    <a:pt x="2584" y="13621"/>
                    <a:pt x="2600" y="13645"/>
                  </a:cubicBezTo>
                  <a:cubicBezTo>
                    <a:pt x="2587" y="13682"/>
                    <a:pt x="2584" y="13724"/>
                    <a:pt x="2591" y="13763"/>
                  </a:cubicBezTo>
                  <a:cubicBezTo>
                    <a:pt x="2597" y="13789"/>
                    <a:pt x="2600" y="13805"/>
                    <a:pt x="2603" y="13816"/>
                  </a:cubicBezTo>
                  <a:cubicBezTo>
                    <a:pt x="2604" y="13826"/>
                    <a:pt x="2607" y="13838"/>
                    <a:pt x="2611" y="13859"/>
                  </a:cubicBezTo>
                  <a:cubicBezTo>
                    <a:pt x="2617" y="13895"/>
                    <a:pt x="2630" y="13928"/>
                    <a:pt x="2649" y="13960"/>
                  </a:cubicBezTo>
                  <a:cubicBezTo>
                    <a:pt x="2650" y="13974"/>
                    <a:pt x="2653" y="13982"/>
                    <a:pt x="2653" y="13990"/>
                  </a:cubicBezTo>
                  <a:cubicBezTo>
                    <a:pt x="2655" y="14005"/>
                    <a:pt x="2656" y="14019"/>
                    <a:pt x="2662" y="14048"/>
                  </a:cubicBezTo>
                  <a:cubicBezTo>
                    <a:pt x="2656" y="14082"/>
                    <a:pt x="2657" y="14118"/>
                    <a:pt x="2665" y="14153"/>
                  </a:cubicBezTo>
                  <a:cubicBezTo>
                    <a:pt x="2673" y="14197"/>
                    <a:pt x="2693" y="14239"/>
                    <a:pt x="2724" y="14274"/>
                  </a:cubicBezTo>
                  <a:cubicBezTo>
                    <a:pt x="2757" y="14322"/>
                    <a:pt x="2767" y="14383"/>
                    <a:pt x="2751" y="14440"/>
                  </a:cubicBezTo>
                  <a:cubicBezTo>
                    <a:pt x="2755" y="14466"/>
                    <a:pt x="2765" y="14492"/>
                    <a:pt x="2777" y="14515"/>
                  </a:cubicBezTo>
                  <a:cubicBezTo>
                    <a:pt x="2762" y="14555"/>
                    <a:pt x="2760" y="14597"/>
                    <a:pt x="2768" y="14639"/>
                  </a:cubicBezTo>
                  <a:cubicBezTo>
                    <a:pt x="2775" y="14679"/>
                    <a:pt x="2791" y="14717"/>
                    <a:pt x="2816" y="14750"/>
                  </a:cubicBezTo>
                  <a:cubicBezTo>
                    <a:pt x="2818" y="14767"/>
                    <a:pt x="2824" y="14784"/>
                    <a:pt x="2829" y="14800"/>
                  </a:cubicBezTo>
                  <a:lnTo>
                    <a:pt x="2831" y="14810"/>
                  </a:lnTo>
                  <a:cubicBezTo>
                    <a:pt x="2821" y="14849"/>
                    <a:pt x="2820" y="14889"/>
                    <a:pt x="2829" y="14929"/>
                  </a:cubicBezTo>
                  <a:cubicBezTo>
                    <a:pt x="2833" y="14954"/>
                    <a:pt x="2840" y="14978"/>
                    <a:pt x="2847" y="15001"/>
                  </a:cubicBezTo>
                  <a:cubicBezTo>
                    <a:pt x="2850" y="15009"/>
                    <a:pt x="2853" y="15017"/>
                    <a:pt x="2854" y="15024"/>
                  </a:cubicBezTo>
                  <a:lnTo>
                    <a:pt x="2870" y="15108"/>
                  </a:lnTo>
                  <a:cubicBezTo>
                    <a:pt x="2862" y="15147"/>
                    <a:pt x="2860" y="15185"/>
                    <a:pt x="2869" y="15224"/>
                  </a:cubicBezTo>
                  <a:cubicBezTo>
                    <a:pt x="2877" y="15270"/>
                    <a:pt x="2899" y="15313"/>
                    <a:pt x="2934" y="15347"/>
                  </a:cubicBezTo>
                  <a:cubicBezTo>
                    <a:pt x="2934" y="15358"/>
                    <a:pt x="2934" y="15370"/>
                    <a:pt x="2935" y="15381"/>
                  </a:cubicBezTo>
                  <a:cubicBezTo>
                    <a:pt x="2919" y="15424"/>
                    <a:pt x="2916" y="15470"/>
                    <a:pt x="2925" y="15515"/>
                  </a:cubicBezTo>
                  <a:cubicBezTo>
                    <a:pt x="2931" y="15549"/>
                    <a:pt x="2945" y="15582"/>
                    <a:pt x="2965" y="15611"/>
                  </a:cubicBezTo>
                  <a:cubicBezTo>
                    <a:pt x="2958" y="15644"/>
                    <a:pt x="2958" y="15677"/>
                    <a:pt x="2965" y="15709"/>
                  </a:cubicBezTo>
                  <a:cubicBezTo>
                    <a:pt x="2974" y="15761"/>
                    <a:pt x="3001" y="15808"/>
                    <a:pt x="3040" y="15843"/>
                  </a:cubicBezTo>
                  <a:cubicBezTo>
                    <a:pt x="3043" y="15854"/>
                    <a:pt x="3047" y="15864"/>
                    <a:pt x="3051" y="15874"/>
                  </a:cubicBezTo>
                  <a:cubicBezTo>
                    <a:pt x="3041" y="15910"/>
                    <a:pt x="3039" y="15946"/>
                    <a:pt x="3044" y="15982"/>
                  </a:cubicBezTo>
                  <a:cubicBezTo>
                    <a:pt x="3037" y="16021"/>
                    <a:pt x="3037" y="16060"/>
                    <a:pt x="3044" y="16097"/>
                  </a:cubicBezTo>
                  <a:cubicBezTo>
                    <a:pt x="3051" y="16138"/>
                    <a:pt x="3069" y="16176"/>
                    <a:pt x="3093" y="16209"/>
                  </a:cubicBezTo>
                  <a:cubicBezTo>
                    <a:pt x="3096" y="16227"/>
                    <a:pt x="3102" y="16244"/>
                    <a:pt x="3108" y="16260"/>
                  </a:cubicBezTo>
                  <a:cubicBezTo>
                    <a:pt x="3110" y="16268"/>
                    <a:pt x="3112" y="16277"/>
                    <a:pt x="3113" y="16286"/>
                  </a:cubicBezTo>
                  <a:cubicBezTo>
                    <a:pt x="3116" y="16302"/>
                    <a:pt x="3118" y="16310"/>
                    <a:pt x="3118" y="16317"/>
                  </a:cubicBezTo>
                  <a:cubicBezTo>
                    <a:pt x="3121" y="16340"/>
                    <a:pt x="3123" y="16362"/>
                    <a:pt x="3128" y="16383"/>
                  </a:cubicBezTo>
                  <a:cubicBezTo>
                    <a:pt x="3132" y="16411"/>
                    <a:pt x="3141" y="16437"/>
                    <a:pt x="3154" y="16460"/>
                  </a:cubicBezTo>
                  <a:cubicBezTo>
                    <a:pt x="3141" y="16500"/>
                    <a:pt x="3138" y="16542"/>
                    <a:pt x="3145" y="16582"/>
                  </a:cubicBezTo>
                  <a:cubicBezTo>
                    <a:pt x="3154" y="16627"/>
                    <a:pt x="3174" y="16668"/>
                    <a:pt x="3205" y="16703"/>
                  </a:cubicBezTo>
                  <a:cubicBezTo>
                    <a:pt x="3205" y="16706"/>
                    <a:pt x="3205" y="16707"/>
                    <a:pt x="3205" y="16710"/>
                  </a:cubicBezTo>
                  <a:cubicBezTo>
                    <a:pt x="3208" y="16724"/>
                    <a:pt x="3210" y="16740"/>
                    <a:pt x="3215" y="16776"/>
                  </a:cubicBezTo>
                  <a:cubicBezTo>
                    <a:pt x="3213" y="16808"/>
                    <a:pt x="3215" y="16839"/>
                    <a:pt x="3221" y="16870"/>
                  </a:cubicBezTo>
                  <a:lnTo>
                    <a:pt x="3237" y="16956"/>
                  </a:lnTo>
                  <a:cubicBezTo>
                    <a:pt x="3230" y="16993"/>
                    <a:pt x="3230" y="17032"/>
                    <a:pt x="3237" y="17070"/>
                  </a:cubicBezTo>
                  <a:cubicBezTo>
                    <a:pt x="3241" y="17085"/>
                    <a:pt x="3243" y="17094"/>
                    <a:pt x="3243" y="17103"/>
                  </a:cubicBezTo>
                  <a:cubicBezTo>
                    <a:pt x="3244" y="17120"/>
                    <a:pt x="3246" y="17136"/>
                    <a:pt x="3253" y="17167"/>
                  </a:cubicBezTo>
                  <a:lnTo>
                    <a:pt x="3270" y="17264"/>
                  </a:lnTo>
                  <a:cubicBezTo>
                    <a:pt x="3272" y="17274"/>
                    <a:pt x="3273" y="17284"/>
                    <a:pt x="3274" y="17294"/>
                  </a:cubicBezTo>
                  <a:cubicBezTo>
                    <a:pt x="3276" y="17317"/>
                    <a:pt x="3279" y="17340"/>
                    <a:pt x="3283" y="17361"/>
                  </a:cubicBezTo>
                  <a:cubicBezTo>
                    <a:pt x="3290" y="17402"/>
                    <a:pt x="3306" y="17438"/>
                    <a:pt x="3330" y="17469"/>
                  </a:cubicBezTo>
                  <a:cubicBezTo>
                    <a:pt x="3329" y="17494"/>
                    <a:pt x="3330" y="17517"/>
                    <a:pt x="3335" y="17538"/>
                  </a:cubicBezTo>
                  <a:cubicBezTo>
                    <a:pt x="3326" y="17577"/>
                    <a:pt x="3325" y="17616"/>
                    <a:pt x="3333" y="17655"/>
                  </a:cubicBezTo>
                  <a:cubicBezTo>
                    <a:pt x="3339" y="17688"/>
                    <a:pt x="3349" y="17720"/>
                    <a:pt x="3365" y="17748"/>
                  </a:cubicBezTo>
                  <a:cubicBezTo>
                    <a:pt x="3374" y="17796"/>
                    <a:pt x="3397" y="17839"/>
                    <a:pt x="3430" y="17873"/>
                  </a:cubicBezTo>
                  <a:cubicBezTo>
                    <a:pt x="3431" y="17885"/>
                    <a:pt x="3434" y="17894"/>
                    <a:pt x="3437" y="17902"/>
                  </a:cubicBezTo>
                  <a:cubicBezTo>
                    <a:pt x="3440" y="17914"/>
                    <a:pt x="3443" y="17924"/>
                    <a:pt x="3444" y="17935"/>
                  </a:cubicBezTo>
                  <a:cubicBezTo>
                    <a:pt x="3447" y="17944"/>
                    <a:pt x="3447" y="17954"/>
                    <a:pt x="3448" y="17964"/>
                  </a:cubicBezTo>
                  <a:cubicBezTo>
                    <a:pt x="3448" y="17973"/>
                    <a:pt x="3450" y="17981"/>
                    <a:pt x="3451" y="17993"/>
                  </a:cubicBezTo>
                  <a:cubicBezTo>
                    <a:pt x="3431" y="18039"/>
                    <a:pt x="3425" y="18089"/>
                    <a:pt x="3434" y="18138"/>
                  </a:cubicBezTo>
                  <a:lnTo>
                    <a:pt x="3610" y="18105"/>
                  </a:lnTo>
                  <a:lnTo>
                    <a:pt x="3435" y="18151"/>
                  </a:lnTo>
                  <a:cubicBezTo>
                    <a:pt x="3434" y="18180"/>
                    <a:pt x="3437" y="18209"/>
                    <a:pt x="3443" y="18237"/>
                  </a:cubicBezTo>
                  <a:cubicBezTo>
                    <a:pt x="3448" y="18263"/>
                    <a:pt x="3456" y="18291"/>
                    <a:pt x="3466" y="18315"/>
                  </a:cubicBezTo>
                  <a:cubicBezTo>
                    <a:pt x="3467" y="18321"/>
                    <a:pt x="3469" y="18327"/>
                    <a:pt x="3470" y="18332"/>
                  </a:cubicBezTo>
                  <a:cubicBezTo>
                    <a:pt x="3474" y="18355"/>
                    <a:pt x="3480" y="18378"/>
                    <a:pt x="3489" y="18401"/>
                  </a:cubicBezTo>
                  <a:cubicBezTo>
                    <a:pt x="3492" y="18410"/>
                    <a:pt x="3493" y="18419"/>
                    <a:pt x="3494" y="18427"/>
                  </a:cubicBezTo>
                  <a:cubicBezTo>
                    <a:pt x="3502" y="18463"/>
                    <a:pt x="3513" y="18496"/>
                    <a:pt x="3532" y="18528"/>
                  </a:cubicBezTo>
                  <a:cubicBezTo>
                    <a:pt x="3536" y="18548"/>
                    <a:pt x="3542" y="18568"/>
                    <a:pt x="3551" y="18588"/>
                  </a:cubicBezTo>
                  <a:cubicBezTo>
                    <a:pt x="3533" y="18630"/>
                    <a:pt x="3529" y="18676"/>
                    <a:pt x="3538" y="18721"/>
                  </a:cubicBezTo>
                  <a:cubicBezTo>
                    <a:pt x="3543" y="18754"/>
                    <a:pt x="3555" y="18785"/>
                    <a:pt x="3571" y="18816"/>
                  </a:cubicBezTo>
                  <a:cubicBezTo>
                    <a:pt x="3578" y="18856"/>
                    <a:pt x="3594" y="18895"/>
                    <a:pt x="3620" y="18928"/>
                  </a:cubicBezTo>
                  <a:cubicBezTo>
                    <a:pt x="3624" y="18948"/>
                    <a:pt x="3631" y="18969"/>
                    <a:pt x="3640" y="18990"/>
                  </a:cubicBezTo>
                  <a:lnTo>
                    <a:pt x="3641" y="18992"/>
                  </a:lnTo>
                  <a:cubicBezTo>
                    <a:pt x="3634" y="19028"/>
                    <a:pt x="3634" y="19066"/>
                    <a:pt x="3641" y="19103"/>
                  </a:cubicBezTo>
                  <a:cubicBezTo>
                    <a:pt x="3645" y="19131"/>
                    <a:pt x="3648" y="19146"/>
                    <a:pt x="3651" y="19156"/>
                  </a:cubicBezTo>
                  <a:cubicBezTo>
                    <a:pt x="3654" y="19168"/>
                    <a:pt x="3656" y="19178"/>
                    <a:pt x="3661" y="19208"/>
                  </a:cubicBezTo>
                  <a:cubicBezTo>
                    <a:pt x="3658" y="19238"/>
                    <a:pt x="3661" y="19270"/>
                    <a:pt x="3667" y="19299"/>
                  </a:cubicBezTo>
                  <a:cubicBezTo>
                    <a:pt x="3673" y="19326"/>
                    <a:pt x="3676" y="19341"/>
                    <a:pt x="3677" y="19352"/>
                  </a:cubicBezTo>
                  <a:cubicBezTo>
                    <a:pt x="3680" y="19364"/>
                    <a:pt x="3683" y="19374"/>
                    <a:pt x="3687" y="19397"/>
                  </a:cubicBezTo>
                  <a:cubicBezTo>
                    <a:pt x="3693" y="19434"/>
                    <a:pt x="3709" y="19470"/>
                    <a:pt x="3732" y="19502"/>
                  </a:cubicBezTo>
                  <a:cubicBezTo>
                    <a:pt x="3729" y="19529"/>
                    <a:pt x="3730" y="19556"/>
                    <a:pt x="3736" y="19582"/>
                  </a:cubicBezTo>
                  <a:cubicBezTo>
                    <a:pt x="3730" y="19618"/>
                    <a:pt x="3732" y="19653"/>
                    <a:pt x="3739" y="19687"/>
                  </a:cubicBezTo>
                  <a:cubicBezTo>
                    <a:pt x="3743" y="19716"/>
                    <a:pt x="3752" y="19743"/>
                    <a:pt x="3763" y="19771"/>
                  </a:cubicBezTo>
                  <a:cubicBezTo>
                    <a:pt x="3765" y="19775"/>
                    <a:pt x="3766" y="19779"/>
                    <a:pt x="3766" y="19783"/>
                  </a:cubicBezTo>
                  <a:cubicBezTo>
                    <a:pt x="3772" y="19809"/>
                    <a:pt x="3775" y="19824"/>
                    <a:pt x="3778" y="19837"/>
                  </a:cubicBezTo>
                  <a:cubicBezTo>
                    <a:pt x="3781" y="19848"/>
                    <a:pt x="3782" y="19858"/>
                    <a:pt x="3786" y="19880"/>
                  </a:cubicBezTo>
                  <a:cubicBezTo>
                    <a:pt x="3791" y="19903"/>
                    <a:pt x="3796" y="19926"/>
                    <a:pt x="3805" y="19949"/>
                  </a:cubicBezTo>
                  <a:cubicBezTo>
                    <a:pt x="3789" y="19991"/>
                    <a:pt x="3786" y="20035"/>
                    <a:pt x="3795" y="20080"/>
                  </a:cubicBezTo>
                  <a:cubicBezTo>
                    <a:pt x="3802" y="20119"/>
                    <a:pt x="3818" y="20156"/>
                    <a:pt x="3842" y="20189"/>
                  </a:cubicBezTo>
                  <a:cubicBezTo>
                    <a:pt x="3847" y="20211"/>
                    <a:pt x="3850" y="20224"/>
                    <a:pt x="3854" y="20237"/>
                  </a:cubicBezTo>
                  <a:cubicBezTo>
                    <a:pt x="3857" y="20247"/>
                    <a:pt x="3860" y="20255"/>
                    <a:pt x="3861" y="20265"/>
                  </a:cubicBezTo>
                  <a:cubicBezTo>
                    <a:pt x="3857" y="20300"/>
                    <a:pt x="3858" y="20334"/>
                    <a:pt x="3866" y="20367"/>
                  </a:cubicBezTo>
                  <a:cubicBezTo>
                    <a:pt x="3867" y="20375"/>
                    <a:pt x="3867" y="20380"/>
                    <a:pt x="3867" y="20386"/>
                  </a:cubicBezTo>
                  <a:cubicBezTo>
                    <a:pt x="3867" y="20413"/>
                    <a:pt x="3870" y="20441"/>
                    <a:pt x="3876" y="20467"/>
                  </a:cubicBezTo>
                  <a:cubicBezTo>
                    <a:pt x="3883" y="20511"/>
                    <a:pt x="3903" y="20553"/>
                    <a:pt x="3933" y="20586"/>
                  </a:cubicBezTo>
                  <a:cubicBezTo>
                    <a:pt x="3937" y="20605"/>
                    <a:pt x="3945" y="20622"/>
                    <a:pt x="3953" y="20639"/>
                  </a:cubicBezTo>
                  <a:cubicBezTo>
                    <a:pt x="3945" y="20669"/>
                    <a:pt x="3942" y="20703"/>
                    <a:pt x="3946" y="20734"/>
                  </a:cubicBezTo>
                  <a:cubicBezTo>
                    <a:pt x="3935" y="20774"/>
                    <a:pt x="3933" y="20816"/>
                    <a:pt x="3942" y="20858"/>
                  </a:cubicBezTo>
                  <a:cubicBezTo>
                    <a:pt x="3947" y="20888"/>
                    <a:pt x="3950" y="20902"/>
                    <a:pt x="3955" y="20918"/>
                  </a:cubicBezTo>
                  <a:cubicBezTo>
                    <a:pt x="3958" y="20927"/>
                    <a:pt x="3959" y="20936"/>
                    <a:pt x="3963" y="20954"/>
                  </a:cubicBezTo>
                  <a:cubicBezTo>
                    <a:pt x="3972" y="21007"/>
                    <a:pt x="4001" y="21055"/>
                    <a:pt x="4042" y="21089"/>
                  </a:cubicBezTo>
                  <a:cubicBezTo>
                    <a:pt x="3996" y="21169"/>
                    <a:pt x="4002" y="21268"/>
                    <a:pt x="4055" y="21341"/>
                  </a:cubicBezTo>
                  <a:cubicBezTo>
                    <a:pt x="4047" y="21374"/>
                    <a:pt x="4047" y="21409"/>
                    <a:pt x="4052" y="21442"/>
                  </a:cubicBezTo>
                  <a:cubicBezTo>
                    <a:pt x="4060" y="21478"/>
                    <a:pt x="4071" y="21511"/>
                    <a:pt x="4090" y="21541"/>
                  </a:cubicBezTo>
                  <a:cubicBezTo>
                    <a:pt x="4096" y="21571"/>
                    <a:pt x="4106" y="21600"/>
                    <a:pt x="4119" y="21627"/>
                  </a:cubicBezTo>
                  <a:cubicBezTo>
                    <a:pt x="4113" y="21662"/>
                    <a:pt x="4114" y="21696"/>
                    <a:pt x="4122" y="21731"/>
                  </a:cubicBezTo>
                  <a:cubicBezTo>
                    <a:pt x="4126" y="21761"/>
                    <a:pt x="4136" y="21790"/>
                    <a:pt x="4150" y="21817"/>
                  </a:cubicBezTo>
                  <a:cubicBezTo>
                    <a:pt x="4142" y="21853"/>
                    <a:pt x="4142" y="21891"/>
                    <a:pt x="4149" y="21926"/>
                  </a:cubicBezTo>
                  <a:cubicBezTo>
                    <a:pt x="4156" y="21962"/>
                    <a:pt x="4169" y="21995"/>
                    <a:pt x="4191" y="22024"/>
                  </a:cubicBezTo>
                  <a:cubicBezTo>
                    <a:pt x="4185" y="22056"/>
                    <a:pt x="4185" y="22089"/>
                    <a:pt x="4191" y="22121"/>
                  </a:cubicBezTo>
                  <a:cubicBezTo>
                    <a:pt x="4198" y="22161"/>
                    <a:pt x="4215" y="22200"/>
                    <a:pt x="4239" y="22233"/>
                  </a:cubicBezTo>
                  <a:cubicBezTo>
                    <a:pt x="4247" y="22259"/>
                    <a:pt x="4257" y="22282"/>
                    <a:pt x="4270" y="22305"/>
                  </a:cubicBezTo>
                  <a:cubicBezTo>
                    <a:pt x="4265" y="22328"/>
                    <a:pt x="4264" y="22354"/>
                    <a:pt x="4265" y="22378"/>
                  </a:cubicBezTo>
                  <a:cubicBezTo>
                    <a:pt x="4251" y="22420"/>
                    <a:pt x="4248" y="22466"/>
                    <a:pt x="4257" y="22510"/>
                  </a:cubicBezTo>
                  <a:cubicBezTo>
                    <a:pt x="4262" y="22548"/>
                    <a:pt x="4277" y="22584"/>
                    <a:pt x="4298" y="22615"/>
                  </a:cubicBezTo>
                  <a:cubicBezTo>
                    <a:pt x="4297" y="22644"/>
                    <a:pt x="4300" y="22674"/>
                    <a:pt x="4306" y="22703"/>
                  </a:cubicBezTo>
                  <a:cubicBezTo>
                    <a:pt x="4313" y="22745"/>
                    <a:pt x="4332" y="22784"/>
                    <a:pt x="4359" y="22815"/>
                  </a:cubicBezTo>
                  <a:cubicBezTo>
                    <a:pt x="4357" y="22841"/>
                    <a:pt x="4359" y="22867"/>
                    <a:pt x="4365" y="22893"/>
                  </a:cubicBezTo>
                  <a:cubicBezTo>
                    <a:pt x="4369" y="22916"/>
                    <a:pt x="4375" y="22938"/>
                    <a:pt x="4385" y="22959"/>
                  </a:cubicBezTo>
                  <a:cubicBezTo>
                    <a:pt x="4366" y="23002"/>
                    <a:pt x="4362" y="23048"/>
                    <a:pt x="4370" y="23094"/>
                  </a:cubicBezTo>
                  <a:cubicBezTo>
                    <a:pt x="4379" y="23137"/>
                    <a:pt x="4401" y="23179"/>
                    <a:pt x="4432" y="23211"/>
                  </a:cubicBezTo>
                  <a:cubicBezTo>
                    <a:pt x="4429" y="23235"/>
                    <a:pt x="4432" y="23260"/>
                    <a:pt x="4436" y="23283"/>
                  </a:cubicBezTo>
                  <a:cubicBezTo>
                    <a:pt x="4441" y="23307"/>
                    <a:pt x="4447" y="23330"/>
                    <a:pt x="4454" y="23353"/>
                  </a:cubicBezTo>
                  <a:cubicBezTo>
                    <a:pt x="4457" y="23362"/>
                    <a:pt x="4460" y="23370"/>
                    <a:pt x="4461" y="23379"/>
                  </a:cubicBezTo>
                  <a:cubicBezTo>
                    <a:pt x="4467" y="23412"/>
                    <a:pt x="4478" y="23444"/>
                    <a:pt x="4495" y="23473"/>
                  </a:cubicBezTo>
                  <a:cubicBezTo>
                    <a:pt x="4490" y="23507"/>
                    <a:pt x="4490" y="23542"/>
                    <a:pt x="4497" y="23575"/>
                  </a:cubicBezTo>
                  <a:lnTo>
                    <a:pt x="4498" y="23588"/>
                  </a:lnTo>
                  <a:cubicBezTo>
                    <a:pt x="4497" y="23616"/>
                    <a:pt x="4498" y="23645"/>
                    <a:pt x="4504" y="23672"/>
                  </a:cubicBezTo>
                  <a:cubicBezTo>
                    <a:pt x="4497" y="23740"/>
                    <a:pt x="4510" y="23809"/>
                    <a:pt x="4540" y="23870"/>
                  </a:cubicBezTo>
                  <a:cubicBezTo>
                    <a:pt x="4547" y="23900"/>
                    <a:pt x="4550" y="23916"/>
                    <a:pt x="4554" y="23931"/>
                  </a:cubicBezTo>
                  <a:cubicBezTo>
                    <a:pt x="4557" y="23939"/>
                    <a:pt x="4559" y="23946"/>
                    <a:pt x="4562" y="23959"/>
                  </a:cubicBezTo>
                  <a:cubicBezTo>
                    <a:pt x="4556" y="23995"/>
                    <a:pt x="4556" y="24031"/>
                    <a:pt x="4563" y="24067"/>
                  </a:cubicBezTo>
                  <a:cubicBezTo>
                    <a:pt x="4567" y="24088"/>
                    <a:pt x="4572" y="24110"/>
                    <a:pt x="4579" y="24130"/>
                  </a:cubicBezTo>
                  <a:cubicBezTo>
                    <a:pt x="4582" y="24144"/>
                    <a:pt x="4585" y="24157"/>
                    <a:pt x="4586" y="24170"/>
                  </a:cubicBezTo>
                  <a:cubicBezTo>
                    <a:pt x="4585" y="24202"/>
                    <a:pt x="4588" y="24232"/>
                    <a:pt x="4593" y="24262"/>
                  </a:cubicBezTo>
                  <a:cubicBezTo>
                    <a:pt x="4599" y="24295"/>
                    <a:pt x="4611" y="24328"/>
                    <a:pt x="4629" y="24356"/>
                  </a:cubicBezTo>
                  <a:cubicBezTo>
                    <a:pt x="4622" y="24390"/>
                    <a:pt x="4622" y="24423"/>
                    <a:pt x="4629" y="24456"/>
                  </a:cubicBezTo>
                  <a:cubicBezTo>
                    <a:pt x="4632" y="24476"/>
                    <a:pt x="4634" y="24487"/>
                    <a:pt x="4635" y="24497"/>
                  </a:cubicBezTo>
                  <a:cubicBezTo>
                    <a:pt x="4638" y="24511"/>
                    <a:pt x="4639" y="24525"/>
                    <a:pt x="4645" y="24554"/>
                  </a:cubicBezTo>
                  <a:cubicBezTo>
                    <a:pt x="4652" y="24593"/>
                    <a:pt x="4668" y="24627"/>
                    <a:pt x="4691" y="24659"/>
                  </a:cubicBezTo>
                  <a:cubicBezTo>
                    <a:pt x="4687" y="24688"/>
                    <a:pt x="4688" y="24718"/>
                    <a:pt x="4694" y="24747"/>
                  </a:cubicBezTo>
                  <a:cubicBezTo>
                    <a:pt x="4700" y="24780"/>
                    <a:pt x="4713" y="24813"/>
                    <a:pt x="4733" y="24840"/>
                  </a:cubicBezTo>
                  <a:cubicBezTo>
                    <a:pt x="4724" y="24873"/>
                    <a:pt x="4724" y="24908"/>
                    <a:pt x="4731" y="24942"/>
                  </a:cubicBezTo>
                  <a:lnTo>
                    <a:pt x="4749" y="25039"/>
                  </a:lnTo>
                  <a:cubicBezTo>
                    <a:pt x="4782" y="25099"/>
                    <a:pt x="4795" y="25167"/>
                    <a:pt x="4785" y="25234"/>
                  </a:cubicBezTo>
                  <a:cubicBezTo>
                    <a:pt x="4793" y="25280"/>
                    <a:pt x="4813" y="25322"/>
                    <a:pt x="4845" y="25357"/>
                  </a:cubicBezTo>
                  <a:cubicBezTo>
                    <a:pt x="4849" y="25374"/>
                    <a:pt x="4855" y="25390"/>
                    <a:pt x="4861" y="25406"/>
                  </a:cubicBezTo>
                  <a:cubicBezTo>
                    <a:pt x="4864" y="25411"/>
                    <a:pt x="4865" y="25416"/>
                    <a:pt x="4865" y="25421"/>
                  </a:cubicBezTo>
                  <a:cubicBezTo>
                    <a:pt x="4869" y="25440"/>
                    <a:pt x="4871" y="25450"/>
                    <a:pt x="4872" y="25459"/>
                  </a:cubicBezTo>
                  <a:cubicBezTo>
                    <a:pt x="4872" y="25463"/>
                    <a:pt x="4872" y="25466"/>
                    <a:pt x="4872" y="25469"/>
                  </a:cubicBezTo>
                  <a:cubicBezTo>
                    <a:pt x="4846" y="25516"/>
                    <a:pt x="4836" y="25572"/>
                    <a:pt x="4848" y="25627"/>
                  </a:cubicBezTo>
                  <a:cubicBezTo>
                    <a:pt x="4854" y="25660"/>
                    <a:pt x="4865" y="25692"/>
                    <a:pt x="4881" y="25721"/>
                  </a:cubicBezTo>
                  <a:cubicBezTo>
                    <a:pt x="4877" y="25754"/>
                    <a:pt x="4877" y="25788"/>
                    <a:pt x="4884" y="25821"/>
                  </a:cubicBezTo>
                  <a:cubicBezTo>
                    <a:pt x="4890" y="25861"/>
                    <a:pt x="4905" y="25897"/>
                    <a:pt x="4928" y="25931"/>
                  </a:cubicBezTo>
                  <a:cubicBezTo>
                    <a:pt x="4937" y="25969"/>
                    <a:pt x="4957" y="26005"/>
                    <a:pt x="4983" y="26036"/>
                  </a:cubicBezTo>
                  <a:cubicBezTo>
                    <a:pt x="4984" y="26038"/>
                    <a:pt x="4984" y="26043"/>
                    <a:pt x="4984" y="26046"/>
                  </a:cubicBezTo>
                  <a:cubicBezTo>
                    <a:pt x="4986" y="26057"/>
                    <a:pt x="4987" y="26067"/>
                    <a:pt x="4990" y="26083"/>
                  </a:cubicBezTo>
                  <a:cubicBezTo>
                    <a:pt x="4979" y="26125"/>
                    <a:pt x="4977" y="26169"/>
                    <a:pt x="4986" y="26211"/>
                  </a:cubicBezTo>
                  <a:cubicBezTo>
                    <a:pt x="4984" y="26241"/>
                    <a:pt x="4986" y="26271"/>
                    <a:pt x="4992" y="26302"/>
                  </a:cubicBezTo>
                  <a:cubicBezTo>
                    <a:pt x="4987" y="26336"/>
                    <a:pt x="4987" y="26372"/>
                    <a:pt x="4995" y="26407"/>
                  </a:cubicBezTo>
                  <a:cubicBezTo>
                    <a:pt x="5003" y="26454"/>
                    <a:pt x="5028" y="26499"/>
                    <a:pt x="5062" y="26535"/>
                  </a:cubicBezTo>
                  <a:cubicBezTo>
                    <a:pt x="5068" y="26550"/>
                    <a:pt x="5074" y="26566"/>
                    <a:pt x="5082" y="26581"/>
                  </a:cubicBezTo>
                  <a:cubicBezTo>
                    <a:pt x="5074" y="26618"/>
                    <a:pt x="5072" y="26655"/>
                    <a:pt x="5079" y="26693"/>
                  </a:cubicBezTo>
                  <a:cubicBezTo>
                    <a:pt x="5082" y="26704"/>
                    <a:pt x="5084" y="26716"/>
                    <a:pt x="5085" y="26727"/>
                  </a:cubicBezTo>
                  <a:cubicBezTo>
                    <a:pt x="5087" y="26749"/>
                    <a:pt x="5089" y="26770"/>
                    <a:pt x="5094" y="26792"/>
                  </a:cubicBezTo>
                  <a:cubicBezTo>
                    <a:pt x="5098" y="26812"/>
                    <a:pt x="5100" y="26822"/>
                    <a:pt x="5101" y="26834"/>
                  </a:cubicBezTo>
                  <a:cubicBezTo>
                    <a:pt x="5104" y="26847"/>
                    <a:pt x="5105" y="26861"/>
                    <a:pt x="5111" y="26888"/>
                  </a:cubicBezTo>
                  <a:cubicBezTo>
                    <a:pt x="5115" y="26919"/>
                    <a:pt x="5127" y="26946"/>
                    <a:pt x="5141" y="26972"/>
                  </a:cubicBezTo>
                  <a:cubicBezTo>
                    <a:pt x="5130" y="27009"/>
                    <a:pt x="5128" y="27048"/>
                    <a:pt x="5135" y="27087"/>
                  </a:cubicBezTo>
                  <a:cubicBezTo>
                    <a:pt x="5138" y="27095"/>
                    <a:pt x="5138" y="27104"/>
                    <a:pt x="5140" y="27113"/>
                  </a:cubicBezTo>
                  <a:cubicBezTo>
                    <a:pt x="5141" y="27137"/>
                    <a:pt x="5144" y="27162"/>
                    <a:pt x="5148" y="27185"/>
                  </a:cubicBezTo>
                  <a:cubicBezTo>
                    <a:pt x="5154" y="27216"/>
                    <a:pt x="5166" y="27247"/>
                    <a:pt x="5181" y="27275"/>
                  </a:cubicBezTo>
                  <a:cubicBezTo>
                    <a:pt x="5174" y="27310"/>
                    <a:pt x="5174" y="27346"/>
                    <a:pt x="5181" y="27380"/>
                  </a:cubicBezTo>
                  <a:cubicBezTo>
                    <a:pt x="5187" y="27415"/>
                    <a:pt x="5199" y="27446"/>
                    <a:pt x="5216" y="27475"/>
                  </a:cubicBezTo>
                  <a:cubicBezTo>
                    <a:pt x="5217" y="27481"/>
                    <a:pt x="5217" y="27488"/>
                    <a:pt x="5217" y="27494"/>
                  </a:cubicBezTo>
                  <a:cubicBezTo>
                    <a:pt x="5217" y="27521"/>
                    <a:pt x="5220" y="27547"/>
                    <a:pt x="5226" y="27574"/>
                  </a:cubicBezTo>
                  <a:cubicBezTo>
                    <a:pt x="5235" y="27625"/>
                    <a:pt x="5261" y="27671"/>
                    <a:pt x="5299" y="27705"/>
                  </a:cubicBezTo>
                  <a:lnTo>
                    <a:pt x="5299" y="27710"/>
                  </a:lnTo>
                  <a:cubicBezTo>
                    <a:pt x="5272" y="27757"/>
                    <a:pt x="5263" y="27813"/>
                    <a:pt x="5274" y="27868"/>
                  </a:cubicBezTo>
                  <a:cubicBezTo>
                    <a:pt x="5281" y="27905"/>
                    <a:pt x="5295" y="27941"/>
                    <a:pt x="5318" y="27973"/>
                  </a:cubicBezTo>
                  <a:cubicBezTo>
                    <a:pt x="5315" y="28002"/>
                    <a:pt x="5317" y="28032"/>
                    <a:pt x="5324" y="28061"/>
                  </a:cubicBezTo>
                  <a:cubicBezTo>
                    <a:pt x="5330" y="28098"/>
                    <a:pt x="5345" y="28134"/>
                    <a:pt x="5367" y="28167"/>
                  </a:cubicBezTo>
                  <a:cubicBezTo>
                    <a:pt x="5368" y="28173"/>
                    <a:pt x="5368" y="28178"/>
                    <a:pt x="5368" y="28183"/>
                  </a:cubicBezTo>
                  <a:cubicBezTo>
                    <a:pt x="5370" y="28206"/>
                    <a:pt x="5373" y="28229"/>
                    <a:pt x="5377" y="28252"/>
                  </a:cubicBezTo>
                  <a:cubicBezTo>
                    <a:pt x="5383" y="28285"/>
                    <a:pt x="5396" y="28318"/>
                    <a:pt x="5413" y="28347"/>
                  </a:cubicBezTo>
                  <a:cubicBezTo>
                    <a:pt x="5409" y="28380"/>
                    <a:pt x="5410" y="28414"/>
                    <a:pt x="5416" y="28446"/>
                  </a:cubicBezTo>
                  <a:cubicBezTo>
                    <a:pt x="5422" y="28469"/>
                    <a:pt x="5427" y="28492"/>
                    <a:pt x="5435" y="28515"/>
                  </a:cubicBezTo>
                  <a:cubicBezTo>
                    <a:pt x="5438" y="28524"/>
                    <a:pt x="5440" y="28534"/>
                    <a:pt x="5442" y="28542"/>
                  </a:cubicBezTo>
                  <a:cubicBezTo>
                    <a:pt x="5448" y="28574"/>
                    <a:pt x="5452" y="28588"/>
                    <a:pt x="5456" y="28604"/>
                  </a:cubicBezTo>
                  <a:cubicBezTo>
                    <a:pt x="5458" y="28613"/>
                    <a:pt x="5461" y="28621"/>
                    <a:pt x="5463" y="28639"/>
                  </a:cubicBezTo>
                  <a:cubicBezTo>
                    <a:pt x="5469" y="28669"/>
                    <a:pt x="5473" y="28685"/>
                    <a:pt x="5478" y="28699"/>
                  </a:cubicBezTo>
                  <a:cubicBezTo>
                    <a:pt x="5479" y="28708"/>
                    <a:pt x="5482" y="28718"/>
                    <a:pt x="5485" y="28737"/>
                  </a:cubicBezTo>
                  <a:cubicBezTo>
                    <a:pt x="5486" y="28742"/>
                    <a:pt x="5488" y="28749"/>
                    <a:pt x="5488" y="28755"/>
                  </a:cubicBezTo>
                  <a:cubicBezTo>
                    <a:pt x="5488" y="28778"/>
                    <a:pt x="5489" y="28801"/>
                    <a:pt x="5494" y="28824"/>
                  </a:cubicBezTo>
                  <a:cubicBezTo>
                    <a:pt x="5486" y="28862"/>
                    <a:pt x="5486" y="28899"/>
                    <a:pt x="5494" y="28936"/>
                  </a:cubicBezTo>
                  <a:cubicBezTo>
                    <a:pt x="5501" y="28977"/>
                    <a:pt x="5518" y="29016"/>
                    <a:pt x="5544" y="29049"/>
                  </a:cubicBezTo>
                  <a:cubicBezTo>
                    <a:pt x="5547" y="29063"/>
                    <a:pt x="5551" y="29076"/>
                    <a:pt x="5554" y="29086"/>
                  </a:cubicBezTo>
                  <a:cubicBezTo>
                    <a:pt x="5532" y="29132"/>
                    <a:pt x="5525" y="29182"/>
                    <a:pt x="5535" y="29231"/>
                  </a:cubicBezTo>
                  <a:cubicBezTo>
                    <a:pt x="5541" y="29260"/>
                    <a:pt x="5544" y="29273"/>
                    <a:pt x="5548" y="29287"/>
                  </a:cubicBezTo>
                  <a:cubicBezTo>
                    <a:pt x="5550" y="29297"/>
                    <a:pt x="5553" y="29308"/>
                    <a:pt x="5557" y="29329"/>
                  </a:cubicBezTo>
                  <a:cubicBezTo>
                    <a:pt x="5564" y="29369"/>
                    <a:pt x="5581" y="29407"/>
                    <a:pt x="5606" y="29438"/>
                  </a:cubicBezTo>
                  <a:cubicBezTo>
                    <a:pt x="5604" y="29466"/>
                    <a:pt x="5606" y="29494"/>
                    <a:pt x="5612" y="29520"/>
                  </a:cubicBezTo>
                  <a:cubicBezTo>
                    <a:pt x="5616" y="29548"/>
                    <a:pt x="5623" y="29575"/>
                    <a:pt x="5635" y="29599"/>
                  </a:cubicBezTo>
                  <a:cubicBezTo>
                    <a:pt x="5636" y="29605"/>
                    <a:pt x="5637" y="29611"/>
                    <a:pt x="5639" y="29617"/>
                  </a:cubicBezTo>
                  <a:cubicBezTo>
                    <a:pt x="5640" y="29622"/>
                    <a:pt x="5640" y="29628"/>
                    <a:pt x="5640" y="29634"/>
                  </a:cubicBezTo>
                  <a:cubicBezTo>
                    <a:pt x="5640" y="29661"/>
                    <a:pt x="5643" y="29690"/>
                    <a:pt x="5649" y="29716"/>
                  </a:cubicBezTo>
                  <a:cubicBezTo>
                    <a:pt x="5655" y="29755"/>
                    <a:pt x="5671" y="29791"/>
                    <a:pt x="5694" y="29822"/>
                  </a:cubicBezTo>
                  <a:cubicBezTo>
                    <a:pt x="5692" y="29843"/>
                    <a:pt x="5692" y="29861"/>
                    <a:pt x="5694" y="29881"/>
                  </a:cubicBezTo>
                  <a:cubicBezTo>
                    <a:pt x="5679" y="29923"/>
                    <a:pt x="5676" y="29969"/>
                    <a:pt x="5685" y="30014"/>
                  </a:cubicBezTo>
                  <a:cubicBezTo>
                    <a:pt x="5691" y="30041"/>
                    <a:pt x="5698" y="30067"/>
                    <a:pt x="5708" y="30093"/>
                  </a:cubicBezTo>
                  <a:cubicBezTo>
                    <a:pt x="5711" y="30099"/>
                    <a:pt x="5712" y="30104"/>
                    <a:pt x="5714" y="30109"/>
                  </a:cubicBezTo>
                  <a:cubicBezTo>
                    <a:pt x="5718" y="30136"/>
                    <a:pt x="5721" y="30150"/>
                    <a:pt x="5724" y="30165"/>
                  </a:cubicBezTo>
                  <a:cubicBezTo>
                    <a:pt x="5727" y="30175"/>
                    <a:pt x="5729" y="30185"/>
                    <a:pt x="5734" y="30206"/>
                  </a:cubicBezTo>
                  <a:cubicBezTo>
                    <a:pt x="5740" y="30244"/>
                    <a:pt x="5754" y="30280"/>
                    <a:pt x="5775" y="30313"/>
                  </a:cubicBezTo>
                  <a:cubicBezTo>
                    <a:pt x="5782" y="30344"/>
                    <a:pt x="5794" y="30373"/>
                    <a:pt x="5809" y="30400"/>
                  </a:cubicBezTo>
                  <a:lnTo>
                    <a:pt x="5809" y="30400"/>
                  </a:lnTo>
                  <a:cubicBezTo>
                    <a:pt x="5808" y="30398"/>
                    <a:pt x="5807" y="30395"/>
                    <a:pt x="5807" y="30395"/>
                  </a:cubicBezTo>
                  <a:lnTo>
                    <a:pt x="5983" y="30362"/>
                  </a:lnTo>
                  <a:lnTo>
                    <a:pt x="5983" y="30362"/>
                  </a:lnTo>
                  <a:lnTo>
                    <a:pt x="5807" y="30408"/>
                  </a:lnTo>
                  <a:cubicBezTo>
                    <a:pt x="5807" y="30437"/>
                    <a:pt x="5810" y="30467"/>
                    <a:pt x="5816" y="30495"/>
                  </a:cubicBezTo>
                  <a:cubicBezTo>
                    <a:pt x="5822" y="30533"/>
                    <a:pt x="5836" y="30569"/>
                    <a:pt x="5857" y="30600"/>
                  </a:cubicBezTo>
                  <a:cubicBezTo>
                    <a:pt x="5860" y="30613"/>
                    <a:pt x="5860" y="30621"/>
                    <a:pt x="5862" y="30629"/>
                  </a:cubicBezTo>
                  <a:cubicBezTo>
                    <a:pt x="5865" y="30642"/>
                    <a:pt x="5866" y="30655"/>
                    <a:pt x="5870" y="30680"/>
                  </a:cubicBezTo>
                  <a:cubicBezTo>
                    <a:pt x="5865" y="30714"/>
                    <a:pt x="5865" y="30751"/>
                    <a:pt x="5872" y="30787"/>
                  </a:cubicBezTo>
                  <a:cubicBezTo>
                    <a:pt x="5876" y="30813"/>
                    <a:pt x="5883" y="30839"/>
                    <a:pt x="5893" y="30864"/>
                  </a:cubicBezTo>
                  <a:cubicBezTo>
                    <a:pt x="5895" y="30869"/>
                    <a:pt x="5898" y="30877"/>
                    <a:pt x="5899" y="30884"/>
                  </a:cubicBezTo>
                  <a:cubicBezTo>
                    <a:pt x="5901" y="30892"/>
                    <a:pt x="5902" y="30901"/>
                    <a:pt x="5902" y="30910"/>
                  </a:cubicBezTo>
                  <a:cubicBezTo>
                    <a:pt x="5902" y="30923"/>
                    <a:pt x="5903" y="30936"/>
                    <a:pt x="5906" y="30953"/>
                  </a:cubicBezTo>
                  <a:cubicBezTo>
                    <a:pt x="5891" y="30996"/>
                    <a:pt x="5888" y="31042"/>
                    <a:pt x="5896" y="31087"/>
                  </a:cubicBezTo>
                  <a:cubicBezTo>
                    <a:pt x="5901" y="31112"/>
                    <a:pt x="5908" y="31138"/>
                    <a:pt x="5918" y="31163"/>
                  </a:cubicBezTo>
                  <a:cubicBezTo>
                    <a:pt x="5921" y="31169"/>
                    <a:pt x="5922" y="31176"/>
                    <a:pt x="5924" y="31183"/>
                  </a:cubicBezTo>
                  <a:cubicBezTo>
                    <a:pt x="5925" y="31190"/>
                    <a:pt x="5927" y="31199"/>
                    <a:pt x="5927" y="31207"/>
                  </a:cubicBezTo>
                  <a:cubicBezTo>
                    <a:pt x="5927" y="31232"/>
                    <a:pt x="5929" y="31258"/>
                    <a:pt x="5935" y="31282"/>
                  </a:cubicBezTo>
                  <a:lnTo>
                    <a:pt x="5954" y="31380"/>
                  </a:lnTo>
                  <a:lnTo>
                    <a:pt x="6129" y="31347"/>
                  </a:lnTo>
                  <a:lnTo>
                    <a:pt x="5955" y="31392"/>
                  </a:lnTo>
                  <a:cubicBezTo>
                    <a:pt x="5954" y="31420"/>
                    <a:pt x="5957" y="31450"/>
                    <a:pt x="5962" y="31479"/>
                  </a:cubicBezTo>
                  <a:cubicBezTo>
                    <a:pt x="5970" y="31522"/>
                    <a:pt x="5988" y="31563"/>
                    <a:pt x="6016" y="31597"/>
                  </a:cubicBezTo>
                  <a:cubicBezTo>
                    <a:pt x="6024" y="31626"/>
                    <a:pt x="6037" y="31653"/>
                    <a:pt x="6053" y="31679"/>
                  </a:cubicBezTo>
                  <a:cubicBezTo>
                    <a:pt x="6055" y="31685"/>
                    <a:pt x="6055" y="31689"/>
                    <a:pt x="6055" y="31694"/>
                  </a:cubicBezTo>
                  <a:cubicBezTo>
                    <a:pt x="6056" y="31709"/>
                    <a:pt x="6057" y="31727"/>
                    <a:pt x="6060" y="31744"/>
                  </a:cubicBezTo>
                  <a:cubicBezTo>
                    <a:pt x="6049" y="31784"/>
                    <a:pt x="6046" y="31827"/>
                    <a:pt x="6055" y="31869"/>
                  </a:cubicBezTo>
                  <a:cubicBezTo>
                    <a:pt x="6063" y="31914"/>
                    <a:pt x="6082" y="31955"/>
                    <a:pt x="6109" y="31991"/>
                  </a:cubicBezTo>
                  <a:cubicBezTo>
                    <a:pt x="6105" y="31983"/>
                    <a:pt x="6101" y="31974"/>
                    <a:pt x="6099" y="31965"/>
                  </a:cubicBezTo>
                  <a:lnTo>
                    <a:pt x="6450" y="31898"/>
                  </a:lnTo>
                  <a:cubicBezTo>
                    <a:pt x="6444" y="31866"/>
                    <a:pt x="6433" y="31836"/>
                    <a:pt x="6417" y="31807"/>
                  </a:cubicBezTo>
                  <a:cubicBezTo>
                    <a:pt x="6424" y="31771"/>
                    <a:pt x="6424" y="31735"/>
                    <a:pt x="6417" y="31699"/>
                  </a:cubicBezTo>
                  <a:cubicBezTo>
                    <a:pt x="6416" y="31691"/>
                    <a:pt x="6414" y="31681"/>
                    <a:pt x="6413" y="31672"/>
                  </a:cubicBezTo>
                  <a:cubicBezTo>
                    <a:pt x="6413" y="31648"/>
                    <a:pt x="6410" y="31623"/>
                    <a:pt x="6404" y="31600"/>
                  </a:cubicBezTo>
                  <a:cubicBezTo>
                    <a:pt x="6397" y="31561"/>
                    <a:pt x="6382" y="31524"/>
                    <a:pt x="6359" y="31492"/>
                  </a:cubicBezTo>
                  <a:cubicBezTo>
                    <a:pt x="6351" y="31456"/>
                    <a:pt x="6335" y="31425"/>
                    <a:pt x="6313" y="31396"/>
                  </a:cubicBezTo>
                  <a:cubicBezTo>
                    <a:pt x="6315" y="31368"/>
                    <a:pt x="6312" y="31341"/>
                    <a:pt x="6306" y="31314"/>
                  </a:cubicBezTo>
                  <a:lnTo>
                    <a:pt x="6288" y="31216"/>
                  </a:lnTo>
                  <a:cubicBezTo>
                    <a:pt x="6286" y="31209"/>
                    <a:pt x="6285" y="31200"/>
                    <a:pt x="6285" y="31192"/>
                  </a:cubicBezTo>
                  <a:cubicBezTo>
                    <a:pt x="6283" y="31167"/>
                    <a:pt x="6280" y="31141"/>
                    <a:pt x="6276" y="31117"/>
                  </a:cubicBezTo>
                  <a:cubicBezTo>
                    <a:pt x="6270" y="31092"/>
                    <a:pt x="6264" y="31068"/>
                    <a:pt x="6256" y="31045"/>
                  </a:cubicBezTo>
                  <a:cubicBezTo>
                    <a:pt x="6269" y="31005"/>
                    <a:pt x="6272" y="30960"/>
                    <a:pt x="6263" y="30917"/>
                  </a:cubicBezTo>
                  <a:cubicBezTo>
                    <a:pt x="6262" y="30908"/>
                    <a:pt x="6260" y="30900"/>
                    <a:pt x="6260" y="30891"/>
                  </a:cubicBezTo>
                  <a:cubicBezTo>
                    <a:pt x="6259" y="30867"/>
                    <a:pt x="6256" y="30842"/>
                    <a:pt x="6250" y="30819"/>
                  </a:cubicBezTo>
                  <a:cubicBezTo>
                    <a:pt x="6246" y="30793"/>
                    <a:pt x="6239" y="30767"/>
                    <a:pt x="6230" y="30743"/>
                  </a:cubicBezTo>
                  <a:cubicBezTo>
                    <a:pt x="6229" y="30739"/>
                    <a:pt x="6227" y="30734"/>
                    <a:pt x="6226" y="30730"/>
                  </a:cubicBezTo>
                  <a:cubicBezTo>
                    <a:pt x="6231" y="30694"/>
                    <a:pt x="6231" y="30658"/>
                    <a:pt x="6224" y="30622"/>
                  </a:cubicBezTo>
                  <a:cubicBezTo>
                    <a:pt x="6220" y="30602"/>
                    <a:pt x="6218" y="30592"/>
                    <a:pt x="6217" y="30582"/>
                  </a:cubicBezTo>
                  <a:cubicBezTo>
                    <a:pt x="6216" y="30567"/>
                    <a:pt x="6213" y="30553"/>
                    <a:pt x="6207" y="30524"/>
                  </a:cubicBezTo>
                  <a:cubicBezTo>
                    <a:pt x="6201" y="30485"/>
                    <a:pt x="6187" y="30449"/>
                    <a:pt x="6165" y="30418"/>
                  </a:cubicBezTo>
                  <a:lnTo>
                    <a:pt x="6167" y="30418"/>
                  </a:lnTo>
                  <a:cubicBezTo>
                    <a:pt x="6167" y="30389"/>
                    <a:pt x="6165" y="30359"/>
                    <a:pt x="6160" y="30330"/>
                  </a:cubicBezTo>
                  <a:cubicBezTo>
                    <a:pt x="6152" y="30297"/>
                    <a:pt x="6141" y="30264"/>
                    <a:pt x="6125" y="30234"/>
                  </a:cubicBezTo>
                  <a:cubicBezTo>
                    <a:pt x="6118" y="30196"/>
                    <a:pt x="6103" y="30162"/>
                    <a:pt x="6083" y="30130"/>
                  </a:cubicBezTo>
                  <a:cubicBezTo>
                    <a:pt x="6079" y="30110"/>
                    <a:pt x="6076" y="30099"/>
                    <a:pt x="6075" y="30087"/>
                  </a:cubicBezTo>
                  <a:cubicBezTo>
                    <a:pt x="6072" y="30077"/>
                    <a:pt x="6069" y="30065"/>
                    <a:pt x="6065" y="30045"/>
                  </a:cubicBezTo>
                  <a:cubicBezTo>
                    <a:pt x="6060" y="30019"/>
                    <a:pt x="6053" y="29994"/>
                    <a:pt x="6044" y="29969"/>
                  </a:cubicBezTo>
                  <a:cubicBezTo>
                    <a:pt x="6056" y="29932"/>
                    <a:pt x="6059" y="29891"/>
                    <a:pt x="6052" y="29851"/>
                  </a:cubicBezTo>
                  <a:cubicBezTo>
                    <a:pt x="6057" y="29815"/>
                    <a:pt x="6056" y="29779"/>
                    <a:pt x="6049" y="29743"/>
                  </a:cubicBezTo>
                  <a:cubicBezTo>
                    <a:pt x="6042" y="29703"/>
                    <a:pt x="6024" y="29664"/>
                    <a:pt x="5998" y="29631"/>
                  </a:cubicBezTo>
                  <a:cubicBezTo>
                    <a:pt x="5998" y="29605"/>
                    <a:pt x="5996" y="29578"/>
                    <a:pt x="5990" y="29552"/>
                  </a:cubicBezTo>
                  <a:cubicBezTo>
                    <a:pt x="5985" y="29525"/>
                    <a:pt x="5978" y="29499"/>
                    <a:pt x="5968" y="29473"/>
                  </a:cubicBezTo>
                  <a:cubicBezTo>
                    <a:pt x="5967" y="29470"/>
                    <a:pt x="5965" y="29467"/>
                    <a:pt x="5964" y="29464"/>
                  </a:cubicBezTo>
                  <a:cubicBezTo>
                    <a:pt x="5971" y="29428"/>
                    <a:pt x="5970" y="29391"/>
                    <a:pt x="5962" y="29356"/>
                  </a:cubicBezTo>
                  <a:cubicBezTo>
                    <a:pt x="5955" y="29310"/>
                    <a:pt x="5934" y="29267"/>
                    <a:pt x="5902" y="29233"/>
                  </a:cubicBezTo>
                  <a:cubicBezTo>
                    <a:pt x="5899" y="29226"/>
                    <a:pt x="5898" y="29220"/>
                    <a:pt x="5898" y="29213"/>
                  </a:cubicBezTo>
                  <a:cubicBezTo>
                    <a:pt x="5921" y="29167"/>
                    <a:pt x="5929" y="29113"/>
                    <a:pt x="5918" y="29062"/>
                  </a:cubicBezTo>
                  <a:cubicBezTo>
                    <a:pt x="5914" y="29036"/>
                    <a:pt x="5906" y="29010"/>
                    <a:pt x="5898" y="28984"/>
                  </a:cubicBezTo>
                  <a:cubicBezTo>
                    <a:pt x="5895" y="28978"/>
                    <a:pt x="5893" y="28972"/>
                    <a:pt x="5892" y="28965"/>
                  </a:cubicBezTo>
                  <a:cubicBezTo>
                    <a:pt x="5885" y="28929"/>
                    <a:pt x="5872" y="28895"/>
                    <a:pt x="5852" y="28865"/>
                  </a:cubicBezTo>
                  <a:cubicBezTo>
                    <a:pt x="5855" y="28833"/>
                    <a:pt x="5855" y="28803"/>
                    <a:pt x="5847" y="28771"/>
                  </a:cubicBezTo>
                  <a:cubicBezTo>
                    <a:pt x="5846" y="28765"/>
                    <a:pt x="5846" y="28758"/>
                    <a:pt x="5846" y="28752"/>
                  </a:cubicBezTo>
                  <a:cubicBezTo>
                    <a:pt x="5846" y="28725"/>
                    <a:pt x="5843" y="28699"/>
                    <a:pt x="5837" y="28672"/>
                  </a:cubicBezTo>
                  <a:cubicBezTo>
                    <a:pt x="5832" y="28642"/>
                    <a:pt x="5827" y="28627"/>
                    <a:pt x="5824" y="28613"/>
                  </a:cubicBezTo>
                  <a:cubicBezTo>
                    <a:pt x="5822" y="28603"/>
                    <a:pt x="5819" y="28594"/>
                    <a:pt x="5816" y="28575"/>
                  </a:cubicBezTo>
                  <a:cubicBezTo>
                    <a:pt x="5810" y="28545"/>
                    <a:pt x="5806" y="28529"/>
                    <a:pt x="5801" y="28514"/>
                  </a:cubicBezTo>
                  <a:cubicBezTo>
                    <a:pt x="5799" y="28505"/>
                    <a:pt x="5797" y="28498"/>
                    <a:pt x="5793" y="28479"/>
                  </a:cubicBezTo>
                  <a:cubicBezTo>
                    <a:pt x="5788" y="28456"/>
                    <a:pt x="5783" y="28433"/>
                    <a:pt x="5775" y="28410"/>
                  </a:cubicBezTo>
                  <a:cubicBezTo>
                    <a:pt x="5773" y="28404"/>
                    <a:pt x="5771" y="28397"/>
                    <a:pt x="5770" y="28388"/>
                  </a:cubicBezTo>
                  <a:cubicBezTo>
                    <a:pt x="5775" y="28354"/>
                    <a:pt x="5774" y="28318"/>
                    <a:pt x="5767" y="28282"/>
                  </a:cubicBezTo>
                  <a:cubicBezTo>
                    <a:pt x="5761" y="28246"/>
                    <a:pt x="5748" y="28212"/>
                    <a:pt x="5728" y="28180"/>
                  </a:cubicBezTo>
                  <a:cubicBezTo>
                    <a:pt x="5728" y="28174"/>
                    <a:pt x="5727" y="28167"/>
                    <a:pt x="5727" y="28160"/>
                  </a:cubicBezTo>
                  <a:cubicBezTo>
                    <a:pt x="5725" y="28137"/>
                    <a:pt x="5721" y="28112"/>
                    <a:pt x="5717" y="28089"/>
                  </a:cubicBezTo>
                  <a:cubicBezTo>
                    <a:pt x="5711" y="28055"/>
                    <a:pt x="5698" y="28022"/>
                    <a:pt x="5679" y="27992"/>
                  </a:cubicBezTo>
                  <a:cubicBezTo>
                    <a:pt x="5682" y="27960"/>
                    <a:pt x="5681" y="27927"/>
                    <a:pt x="5675" y="27895"/>
                  </a:cubicBezTo>
                  <a:cubicBezTo>
                    <a:pt x="5671" y="27871"/>
                    <a:pt x="5662" y="27845"/>
                    <a:pt x="5649" y="27822"/>
                  </a:cubicBezTo>
                  <a:cubicBezTo>
                    <a:pt x="5665" y="27782"/>
                    <a:pt x="5668" y="27738"/>
                    <a:pt x="5659" y="27697"/>
                  </a:cubicBezTo>
                  <a:cubicBezTo>
                    <a:pt x="5658" y="27687"/>
                    <a:pt x="5656" y="27677"/>
                    <a:pt x="5655" y="27666"/>
                  </a:cubicBezTo>
                  <a:cubicBezTo>
                    <a:pt x="5653" y="27643"/>
                    <a:pt x="5650" y="27620"/>
                    <a:pt x="5646" y="27599"/>
                  </a:cubicBezTo>
                  <a:cubicBezTo>
                    <a:pt x="5637" y="27549"/>
                    <a:pt x="5612" y="27504"/>
                    <a:pt x="5574" y="27471"/>
                  </a:cubicBezTo>
                  <a:cubicBezTo>
                    <a:pt x="5573" y="27451"/>
                    <a:pt x="5571" y="27431"/>
                    <a:pt x="5567" y="27412"/>
                  </a:cubicBezTo>
                  <a:cubicBezTo>
                    <a:pt x="5563" y="27383"/>
                    <a:pt x="5553" y="27356"/>
                    <a:pt x="5540" y="27330"/>
                  </a:cubicBezTo>
                  <a:cubicBezTo>
                    <a:pt x="5550" y="27291"/>
                    <a:pt x="5551" y="27252"/>
                    <a:pt x="5544" y="27213"/>
                  </a:cubicBezTo>
                  <a:cubicBezTo>
                    <a:pt x="5537" y="27175"/>
                    <a:pt x="5521" y="27139"/>
                    <a:pt x="5498" y="27106"/>
                  </a:cubicBezTo>
                  <a:lnTo>
                    <a:pt x="5498" y="27094"/>
                  </a:lnTo>
                  <a:cubicBezTo>
                    <a:pt x="5498" y="27084"/>
                    <a:pt x="5496" y="27074"/>
                    <a:pt x="5495" y="27061"/>
                  </a:cubicBezTo>
                  <a:cubicBezTo>
                    <a:pt x="5515" y="27016"/>
                    <a:pt x="5521" y="26966"/>
                    <a:pt x="5511" y="26917"/>
                  </a:cubicBezTo>
                  <a:cubicBezTo>
                    <a:pt x="5504" y="26875"/>
                    <a:pt x="5485" y="26837"/>
                    <a:pt x="5459" y="26804"/>
                  </a:cubicBezTo>
                  <a:cubicBezTo>
                    <a:pt x="5458" y="26795"/>
                    <a:pt x="5456" y="26789"/>
                    <a:pt x="5456" y="26783"/>
                  </a:cubicBezTo>
                  <a:cubicBezTo>
                    <a:pt x="5455" y="26769"/>
                    <a:pt x="5452" y="26755"/>
                    <a:pt x="5448" y="26727"/>
                  </a:cubicBezTo>
                  <a:cubicBezTo>
                    <a:pt x="5443" y="26710"/>
                    <a:pt x="5443" y="26704"/>
                    <a:pt x="5442" y="26693"/>
                  </a:cubicBezTo>
                  <a:cubicBezTo>
                    <a:pt x="5440" y="26683"/>
                    <a:pt x="5440" y="26671"/>
                    <a:pt x="5438" y="26655"/>
                  </a:cubicBezTo>
                  <a:cubicBezTo>
                    <a:pt x="5450" y="26614"/>
                    <a:pt x="5453" y="26569"/>
                    <a:pt x="5445" y="26526"/>
                  </a:cubicBezTo>
                  <a:cubicBezTo>
                    <a:pt x="5439" y="26489"/>
                    <a:pt x="5425" y="26453"/>
                    <a:pt x="5403" y="26420"/>
                  </a:cubicBezTo>
                  <a:cubicBezTo>
                    <a:pt x="5394" y="26382"/>
                    <a:pt x="5376" y="26348"/>
                    <a:pt x="5351" y="26319"/>
                  </a:cubicBezTo>
                  <a:cubicBezTo>
                    <a:pt x="5347" y="26267"/>
                    <a:pt x="5344" y="26214"/>
                    <a:pt x="5343" y="26162"/>
                  </a:cubicBezTo>
                  <a:cubicBezTo>
                    <a:pt x="5354" y="26122"/>
                    <a:pt x="5356" y="26080"/>
                    <a:pt x="5347" y="26038"/>
                  </a:cubicBezTo>
                  <a:cubicBezTo>
                    <a:pt x="5344" y="26018"/>
                    <a:pt x="5343" y="26008"/>
                    <a:pt x="5341" y="25998"/>
                  </a:cubicBezTo>
                  <a:cubicBezTo>
                    <a:pt x="5338" y="25984"/>
                    <a:pt x="5337" y="25969"/>
                    <a:pt x="5331" y="25941"/>
                  </a:cubicBezTo>
                  <a:cubicBezTo>
                    <a:pt x="5322" y="25895"/>
                    <a:pt x="5301" y="25851"/>
                    <a:pt x="5269" y="25817"/>
                  </a:cubicBezTo>
                  <a:cubicBezTo>
                    <a:pt x="5262" y="25795"/>
                    <a:pt x="5253" y="25775"/>
                    <a:pt x="5242" y="25755"/>
                  </a:cubicBezTo>
                  <a:cubicBezTo>
                    <a:pt x="5249" y="25699"/>
                    <a:pt x="5242" y="25641"/>
                    <a:pt x="5219" y="25590"/>
                  </a:cubicBezTo>
                  <a:cubicBezTo>
                    <a:pt x="5238" y="25548"/>
                    <a:pt x="5243" y="25500"/>
                    <a:pt x="5233" y="25454"/>
                  </a:cubicBezTo>
                  <a:cubicBezTo>
                    <a:pt x="5230" y="25436"/>
                    <a:pt x="5229" y="25426"/>
                    <a:pt x="5228" y="25417"/>
                  </a:cubicBezTo>
                  <a:cubicBezTo>
                    <a:pt x="5226" y="25401"/>
                    <a:pt x="5225" y="25387"/>
                    <a:pt x="5219" y="25357"/>
                  </a:cubicBezTo>
                  <a:cubicBezTo>
                    <a:pt x="5213" y="25329"/>
                    <a:pt x="5206" y="25302"/>
                    <a:pt x="5194" y="25276"/>
                  </a:cubicBezTo>
                  <a:cubicBezTo>
                    <a:pt x="5193" y="25272"/>
                    <a:pt x="5192" y="25266"/>
                    <a:pt x="5190" y="25262"/>
                  </a:cubicBezTo>
                  <a:cubicBezTo>
                    <a:pt x="5184" y="25221"/>
                    <a:pt x="5167" y="25186"/>
                    <a:pt x="5143" y="25154"/>
                  </a:cubicBezTo>
                  <a:cubicBezTo>
                    <a:pt x="5146" y="25125"/>
                    <a:pt x="5144" y="25096"/>
                    <a:pt x="5138" y="25068"/>
                  </a:cubicBezTo>
                  <a:cubicBezTo>
                    <a:pt x="5133" y="25032"/>
                    <a:pt x="5118" y="24997"/>
                    <a:pt x="5100" y="24965"/>
                  </a:cubicBezTo>
                  <a:lnTo>
                    <a:pt x="5091" y="24921"/>
                  </a:lnTo>
                  <a:cubicBezTo>
                    <a:pt x="5133" y="24836"/>
                    <a:pt x="5121" y="24734"/>
                    <a:pt x="5059" y="24661"/>
                  </a:cubicBezTo>
                  <a:cubicBezTo>
                    <a:pt x="5064" y="24633"/>
                    <a:pt x="5062" y="24606"/>
                    <a:pt x="5056" y="24579"/>
                  </a:cubicBezTo>
                  <a:cubicBezTo>
                    <a:pt x="5048" y="24531"/>
                    <a:pt x="5025" y="24487"/>
                    <a:pt x="4992" y="24452"/>
                  </a:cubicBezTo>
                  <a:cubicBezTo>
                    <a:pt x="4990" y="24452"/>
                    <a:pt x="4990" y="24451"/>
                    <a:pt x="4992" y="24449"/>
                  </a:cubicBezTo>
                  <a:cubicBezTo>
                    <a:pt x="4989" y="24438"/>
                    <a:pt x="4987" y="24428"/>
                    <a:pt x="4984" y="24410"/>
                  </a:cubicBezTo>
                  <a:cubicBezTo>
                    <a:pt x="4996" y="24371"/>
                    <a:pt x="4997" y="24330"/>
                    <a:pt x="4989" y="24289"/>
                  </a:cubicBezTo>
                  <a:cubicBezTo>
                    <a:pt x="4982" y="24251"/>
                    <a:pt x="4967" y="24213"/>
                    <a:pt x="4944" y="24182"/>
                  </a:cubicBezTo>
                  <a:cubicBezTo>
                    <a:pt x="4946" y="24153"/>
                    <a:pt x="4943" y="24126"/>
                    <a:pt x="4937" y="24097"/>
                  </a:cubicBezTo>
                  <a:cubicBezTo>
                    <a:pt x="4934" y="24075"/>
                    <a:pt x="4928" y="24054"/>
                    <a:pt x="4921" y="24032"/>
                  </a:cubicBezTo>
                  <a:cubicBezTo>
                    <a:pt x="4920" y="24026"/>
                    <a:pt x="4918" y="24019"/>
                    <a:pt x="4915" y="24008"/>
                  </a:cubicBezTo>
                  <a:cubicBezTo>
                    <a:pt x="4921" y="23972"/>
                    <a:pt x="4921" y="23936"/>
                    <a:pt x="4914" y="23900"/>
                  </a:cubicBezTo>
                  <a:cubicBezTo>
                    <a:pt x="4908" y="23868"/>
                    <a:pt x="4904" y="23854"/>
                    <a:pt x="4900" y="23838"/>
                  </a:cubicBezTo>
                  <a:cubicBezTo>
                    <a:pt x="4897" y="23829"/>
                    <a:pt x="4895" y="23822"/>
                    <a:pt x="4891" y="23803"/>
                  </a:cubicBezTo>
                  <a:cubicBezTo>
                    <a:pt x="4887" y="23772"/>
                    <a:pt x="4875" y="23740"/>
                    <a:pt x="4859" y="23710"/>
                  </a:cubicBezTo>
                  <a:cubicBezTo>
                    <a:pt x="4864" y="23677"/>
                    <a:pt x="4862" y="23642"/>
                    <a:pt x="4855" y="23609"/>
                  </a:cubicBezTo>
                  <a:lnTo>
                    <a:pt x="4855" y="23596"/>
                  </a:lnTo>
                  <a:cubicBezTo>
                    <a:pt x="4856" y="23572"/>
                    <a:pt x="4855" y="23547"/>
                    <a:pt x="4851" y="23521"/>
                  </a:cubicBezTo>
                  <a:cubicBezTo>
                    <a:pt x="4865" y="23447"/>
                    <a:pt x="4851" y="23369"/>
                    <a:pt x="4810" y="23304"/>
                  </a:cubicBezTo>
                  <a:cubicBezTo>
                    <a:pt x="4806" y="23284"/>
                    <a:pt x="4800" y="23264"/>
                    <a:pt x="4795" y="23244"/>
                  </a:cubicBezTo>
                  <a:cubicBezTo>
                    <a:pt x="4793" y="23241"/>
                    <a:pt x="4792" y="23238"/>
                    <a:pt x="4792" y="23234"/>
                  </a:cubicBezTo>
                  <a:cubicBezTo>
                    <a:pt x="4802" y="23195"/>
                    <a:pt x="4802" y="23155"/>
                    <a:pt x="4795" y="23116"/>
                  </a:cubicBezTo>
                  <a:cubicBezTo>
                    <a:pt x="4787" y="23080"/>
                    <a:pt x="4773" y="23045"/>
                    <a:pt x="4750" y="23017"/>
                  </a:cubicBezTo>
                  <a:cubicBezTo>
                    <a:pt x="4757" y="22986"/>
                    <a:pt x="4757" y="22953"/>
                    <a:pt x="4751" y="22922"/>
                  </a:cubicBezTo>
                  <a:cubicBezTo>
                    <a:pt x="4746" y="22887"/>
                    <a:pt x="4733" y="22856"/>
                    <a:pt x="4716" y="22825"/>
                  </a:cubicBezTo>
                  <a:cubicBezTo>
                    <a:pt x="4720" y="22792"/>
                    <a:pt x="4718" y="22759"/>
                    <a:pt x="4711" y="22728"/>
                  </a:cubicBezTo>
                  <a:cubicBezTo>
                    <a:pt x="4704" y="22684"/>
                    <a:pt x="4684" y="22644"/>
                    <a:pt x="4655" y="22611"/>
                  </a:cubicBezTo>
                  <a:cubicBezTo>
                    <a:pt x="4655" y="22587"/>
                    <a:pt x="4654" y="22562"/>
                    <a:pt x="4648" y="22538"/>
                  </a:cubicBezTo>
                  <a:cubicBezTo>
                    <a:pt x="4644" y="22508"/>
                    <a:pt x="4632" y="22479"/>
                    <a:pt x="4618" y="22453"/>
                  </a:cubicBezTo>
                  <a:cubicBezTo>
                    <a:pt x="4625" y="22423"/>
                    <a:pt x="4626" y="22392"/>
                    <a:pt x="4623" y="22364"/>
                  </a:cubicBezTo>
                  <a:cubicBezTo>
                    <a:pt x="4635" y="22323"/>
                    <a:pt x="4636" y="22280"/>
                    <a:pt x="4628" y="22240"/>
                  </a:cubicBezTo>
                  <a:cubicBezTo>
                    <a:pt x="4621" y="22200"/>
                    <a:pt x="4605" y="22162"/>
                    <a:pt x="4582" y="22129"/>
                  </a:cubicBezTo>
                  <a:cubicBezTo>
                    <a:pt x="4576" y="22108"/>
                    <a:pt x="4567" y="22086"/>
                    <a:pt x="4556" y="22065"/>
                  </a:cubicBezTo>
                  <a:cubicBezTo>
                    <a:pt x="4567" y="22027"/>
                    <a:pt x="4569" y="21988"/>
                    <a:pt x="4562" y="21951"/>
                  </a:cubicBezTo>
                  <a:cubicBezTo>
                    <a:pt x="4554" y="21911"/>
                    <a:pt x="4537" y="21873"/>
                    <a:pt x="4511" y="21843"/>
                  </a:cubicBezTo>
                  <a:cubicBezTo>
                    <a:pt x="4516" y="21814"/>
                    <a:pt x="4514" y="21787"/>
                    <a:pt x="4508" y="21760"/>
                  </a:cubicBezTo>
                  <a:cubicBezTo>
                    <a:pt x="4503" y="21725"/>
                    <a:pt x="4491" y="21693"/>
                    <a:pt x="4474" y="21665"/>
                  </a:cubicBezTo>
                  <a:cubicBezTo>
                    <a:pt x="4478" y="21632"/>
                    <a:pt x="4477" y="21597"/>
                    <a:pt x="4471" y="21564"/>
                  </a:cubicBezTo>
                  <a:cubicBezTo>
                    <a:pt x="4464" y="21532"/>
                    <a:pt x="4454" y="21499"/>
                    <a:pt x="4439" y="21469"/>
                  </a:cubicBezTo>
                  <a:cubicBezTo>
                    <a:pt x="4435" y="21449"/>
                    <a:pt x="4429" y="21429"/>
                    <a:pt x="4421" y="21409"/>
                  </a:cubicBezTo>
                  <a:cubicBezTo>
                    <a:pt x="4442" y="21366"/>
                    <a:pt x="4448" y="21317"/>
                    <a:pt x="4439" y="21269"/>
                  </a:cubicBezTo>
                  <a:cubicBezTo>
                    <a:pt x="4434" y="21236"/>
                    <a:pt x="4421" y="21204"/>
                    <a:pt x="4401" y="21177"/>
                  </a:cubicBezTo>
                  <a:cubicBezTo>
                    <a:pt x="4411" y="21144"/>
                    <a:pt x="4411" y="21108"/>
                    <a:pt x="4405" y="21074"/>
                  </a:cubicBezTo>
                  <a:cubicBezTo>
                    <a:pt x="4399" y="21046"/>
                    <a:pt x="4396" y="21030"/>
                    <a:pt x="4393" y="21020"/>
                  </a:cubicBezTo>
                  <a:cubicBezTo>
                    <a:pt x="4390" y="21009"/>
                    <a:pt x="4389" y="20999"/>
                    <a:pt x="4385" y="20977"/>
                  </a:cubicBezTo>
                  <a:cubicBezTo>
                    <a:pt x="4375" y="20923"/>
                    <a:pt x="4346" y="20875"/>
                    <a:pt x="4303" y="20841"/>
                  </a:cubicBezTo>
                  <a:cubicBezTo>
                    <a:pt x="4303" y="20836"/>
                    <a:pt x="4301" y="20835"/>
                    <a:pt x="4300" y="20829"/>
                  </a:cubicBezTo>
                  <a:cubicBezTo>
                    <a:pt x="4298" y="20823"/>
                    <a:pt x="4297" y="20819"/>
                    <a:pt x="4296" y="20812"/>
                  </a:cubicBezTo>
                  <a:cubicBezTo>
                    <a:pt x="4304" y="20782"/>
                    <a:pt x="4307" y="20751"/>
                    <a:pt x="4304" y="20720"/>
                  </a:cubicBezTo>
                  <a:cubicBezTo>
                    <a:pt x="4320" y="20677"/>
                    <a:pt x="4323" y="20631"/>
                    <a:pt x="4314" y="20586"/>
                  </a:cubicBezTo>
                  <a:cubicBezTo>
                    <a:pt x="4307" y="20550"/>
                    <a:pt x="4294" y="20516"/>
                    <a:pt x="4275" y="20484"/>
                  </a:cubicBezTo>
                  <a:cubicBezTo>
                    <a:pt x="4267" y="20445"/>
                    <a:pt x="4250" y="20409"/>
                    <a:pt x="4225" y="20377"/>
                  </a:cubicBezTo>
                  <a:cubicBezTo>
                    <a:pt x="4224" y="20353"/>
                    <a:pt x="4222" y="20329"/>
                    <a:pt x="4216" y="20304"/>
                  </a:cubicBezTo>
                  <a:cubicBezTo>
                    <a:pt x="4221" y="20271"/>
                    <a:pt x="4219" y="20235"/>
                    <a:pt x="4212" y="20202"/>
                  </a:cubicBezTo>
                  <a:cubicBezTo>
                    <a:pt x="4209" y="20180"/>
                    <a:pt x="4203" y="20159"/>
                    <a:pt x="4198" y="20137"/>
                  </a:cubicBezTo>
                  <a:cubicBezTo>
                    <a:pt x="4193" y="20127"/>
                    <a:pt x="4192" y="20116"/>
                    <a:pt x="4189" y="20106"/>
                  </a:cubicBezTo>
                  <a:cubicBezTo>
                    <a:pt x="4185" y="20077"/>
                    <a:pt x="4175" y="20048"/>
                    <a:pt x="4160" y="20022"/>
                  </a:cubicBezTo>
                  <a:cubicBezTo>
                    <a:pt x="4170" y="19986"/>
                    <a:pt x="4172" y="19947"/>
                    <a:pt x="4165" y="19909"/>
                  </a:cubicBezTo>
                  <a:cubicBezTo>
                    <a:pt x="4159" y="19883"/>
                    <a:pt x="4152" y="19855"/>
                    <a:pt x="4142" y="19831"/>
                  </a:cubicBezTo>
                  <a:cubicBezTo>
                    <a:pt x="4140" y="19825"/>
                    <a:pt x="4137" y="19819"/>
                    <a:pt x="4137" y="19814"/>
                  </a:cubicBezTo>
                  <a:cubicBezTo>
                    <a:pt x="4132" y="19786"/>
                    <a:pt x="4129" y="19773"/>
                    <a:pt x="4126" y="19759"/>
                  </a:cubicBezTo>
                  <a:cubicBezTo>
                    <a:pt x="4123" y="19749"/>
                    <a:pt x="4122" y="19739"/>
                    <a:pt x="4117" y="19717"/>
                  </a:cubicBezTo>
                  <a:cubicBezTo>
                    <a:pt x="4111" y="19689"/>
                    <a:pt x="4104" y="19661"/>
                    <a:pt x="4093" y="19635"/>
                  </a:cubicBezTo>
                  <a:cubicBezTo>
                    <a:pt x="4091" y="19632"/>
                    <a:pt x="4090" y="19630"/>
                    <a:pt x="4090" y="19627"/>
                  </a:cubicBezTo>
                  <a:cubicBezTo>
                    <a:pt x="4094" y="19594"/>
                    <a:pt x="4094" y="19559"/>
                    <a:pt x="4087" y="19525"/>
                  </a:cubicBezTo>
                  <a:cubicBezTo>
                    <a:pt x="4091" y="19492"/>
                    <a:pt x="4090" y="19456"/>
                    <a:pt x="4083" y="19422"/>
                  </a:cubicBezTo>
                  <a:cubicBezTo>
                    <a:pt x="4075" y="19381"/>
                    <a:pt x="4058" y="19342"/>
                    <a:pt x="4032" y="19309"/>
                  </a:cubicBezTo>
                  <a:cubicBezTo>
                    <a:pt x="4029" y="19296"/>
                    <a:pt x="4028" y="19289"/>
                    <a:pt x="4027" y="19277"/>
                  </a:cubicBezTo>
                  <a:cubicBezTo>
                    <a:pt x="4024" y="19267"/>
                    <a:pt x="4021" y="19256"/>
                    <a:pt x="4017" y="19225"/>
                  </a:cubicBezTo>
                  <a:cubicBezTo>
                    <a:pt x="4018" y="19195"/>
                    <a:pt x="4017" y="19165"/>
                    <a:pt x="4011" y="19135"/>
                  </a:cubicBezTo>
                  <a:cubicBezTo>
                    <a:pt x="4005" y="19108"/>
                    <a:pt x="4002" y="19095"/>
                    <a:pt x="3999" y="19082"/>
                  </a:cubicBezTo>
                  <a:cubicBezTo>
                    <a:pt x="3998" y="19073"/>
                    <a:pt x="3996" y="19064"/>
                    <a:pt x="3994" y="19049"/>
                  </a:cubicBezTo>
                  <a:cubicBezTo>
                    <a:pt x="4001" y="19013"/>
                    <a:pt x="4001" y="18974"/>
                    <a:pt x="3994" y="18936"/>
                  </a:cubicBezTo>
                  <a:cubicBezTo>
                    <a:pt x="3988" y="18909"/>
                    <a:pt x="3979" y="18882"/>
                    <a:pt x="3969" y="18854"/>
                  </a:cubicBezTo>
                  <a:cubicBezTo>
                    <a:pt x="3966" y="18850"/>
                    <a:pt x="3965" y="18846"/>
                    <a:pt x="3965" y="18841"/>
                  </a:cubicBezTo>
                  <a:cubicBezTo>
                    <a:pt x="3958" y="18801"/>
                    <a:pt x="3940" y="18762"/>
                    <a:pt x="3916" y="18729"/>
                  </a:cubicBezTo>
                  <a:cubicBezTo>
                    <a:pt x="3912" y="18715"/>
                    <a:pt x="3907" y="18699"/>
                    <a:pt x="3901" y="18685"/>
                  </a:cubicBezTo>
                  <a:cubicBezTo>
                    <a:pt x="3917" y="18642"/>
                    <a:pt x="3923" y="18595"/>
                    <a:pt x="3913" y="18551"/>
                  </a:cubicBezTo>
                  <a:cubicBezTo>
                    <a:pt x="3907" y="18518"/>
                    <a:pt x="3897" y="18485"/>
                    <a:pt x="3880" y="18456"/>
                  </a:cubicBezTo>
                  <a:cubicBezTo>
                    <a:pt x="3874" y="18421"/>
                    <a:pt x="3863" y="18387"/>
                    <a:pt x="3844" y="18357"/>
                  </a:cubicBezTo>
                  <a:cubicBezTo>
                    <a:pt x="3840" y="18335"/>
                    <a:pt x="3835" y="18314"/>
                    <a:pt x="3828" y="18293"/>
                  </a:cubicBezTo>
                  <a:cubicBezTo>
                    <a:pt x="3825" y="18285"/>
                    <a:pt x="3822" y="18276"/>
                    <a:pt x="3821" y="18266"/>
                  </a:cubicBezTo>
                  <a:cubicBezTo>
                    <a:pt x="3817" y="18240"/>
                    <a:pt x="3808" y="18213"/>
                    <a:pt x="3798" y="18188"/>
                  </a:cubicBezTo>
                  <a:cubicBezTo>
                    <a:pt x="3796" y="18183"/>
                    <a:pt x="3795" y="18177"/>
                    <a:pt x="3794" y="18171"/>
                  </a:cubicBezTo>
                  <a:lnTo>
                    <a:pt x="3618" y="18204"/>
                  </a:lnTo>
                  <a:lnTo>
                    <a:pt x="3792" y="18158"/>
                  </a:lnTo>
                  <a:cubicBezTo>
                    <a:pt x="3794" y="18144"/>
                    <a:pt x="3792" y="18128"/>
                    <a:pt x="3791" y="18114"/>
                  </a:cubicBezTo>
                  <a:cubicBezTo>
                    <a:pt x="3812" y="18068"/>
                    <a:pt x="3818" y="18017"/>
                    <a:pt x="3808" y="17967"/>
                  </a:cubicBezTo>
                  <a:cubicBezTo>
                    <a:pt x="3807" y="17958"/>
                    <a:pt x="3805" y="17948"/>
                    <a:pt x="3804" y="17938"/>
                  </a:cubicBezTo>
                  <a:cubicBezTo>
                    <a:pt x="3802" y="17915"/>
                    <a:pt x="3799" y="17892"/>
                    <a:pt x="3795" y="17869"/>
                  </a:cubicBezTo>
                  <a:cubicBezTo>
                    <a:pt x="3791" y="17848"/>
                    <a:pt x="3786" y="17827"/>
                    <a:pt x="3781" y="17806"/>
                  </a:cubicBezTo>
                  <a:cubicBezTo>
                    <a:pt x="3776" y="17796"/>
                    <a:pt x="3775" y="17784"/>
                    <a:pt x="3772" y="17773"/>
                  </a:cubicBezTo>
                  <a:cubicBezTo>
                    <a:pt x="3763" y="17727"/>
                    <a:pt x="3740" y="17682"/>
                    <a:pt x="3707" y="17648"/>
                  </a:cubicBezTo>
                  <a:cubicBezTo>
                    <a:pt x="3703" y="17630"/>
                    <a:pt x="3696" y="17613"/>
                    <a:pt x="3687" y="17597"/>
                  </a:cubicBezTo>
                  <a:cubicBezTo>
                    <a:pt x="3694" y="17561"/>
                    <a:pt x="3694" y="17524"/>
                    <a:pt x="3687" y="17488"/>
                  </a:cubicBezTo>
                  <a:lnTo>
                    <a:pt x="3687" y="17478"/>
                  </a:lnTo>
                  <a:cubicBezTo>
                    <a:pt x="3689" y="17449"/>
                    <a:pt x="3687" y="17419"/>
                    <a:pt x="3681" y="17389"/>
                  </a:cubicBezTo>
                  <a:cubicBezTo>
                    <a:pt x="3674" y="17349"/>
                    <a:pt x="3657" y="17310"/>
                    <a:pt x="3633" y="17277"/>
                  </a:cubicBezTo>
                  <a:cubicBezTo>
                    <a:pt x="3631" y="17274"/>
                    <a:pt x="3631" y="17269"/>
                    <a:pt x="3631" y="17267"/>
                  </a:cubicBezTo>
                  <a:cubicBezTo>
                    <a:pt x="3630" y="17244"/>
                    <a:pt x="3627" y="17221"/>
                    <a:pt x="3621" y="17199"/>
                  </a:cubicBezTo>
                  <a:lnTo>
                    <a:pt x="3604" y="17101"/>
                  </a:lnTo>
                  <a:cubicBezTo>
                    <a:pt x="3601" y="17090"/>
                    <a:pt x="3599" y="17078"/>
                    <a:pt x="3598" y="17067"/>
                  </a:cubicBezTo>
                  <a:cubicBezTo>
                    <a:pt x="3597" y="17054"/>
                    <a:pt x="3595" y="17039"/>
                    <a:pt x="3591" y="17016"/>
                  </a:cubicBezTo>
                  <a:cubicBezTo>
                    <a:pt x="3599" y="16979"/>
                    <a:pt x="3599" y="16940"/>
                    <a:pt x="3591" y="16903"/>
                  </a:cubicBezTo>
                  <a:lnTo>
                    <a:pt x="3574" y="16799"/>
                  </a:lnTo>
                  <a:cubicBezTo>
                    <a:pt x="3576" y="16767"/>
                    <a:pt x="3574" y="16736"/>
                    <a:pt x="3568" y="16706"/>
                  </a:cubicBezTo>
                  <a:cubicBezTo>
                    <a:pt x="3563" y="16686"/>
                    <a:pt x="3562" y="16677"/>
                    <a:pt x="3562" y="16668"/>
                  </a:cubicBezTo>
                  <a:cubicBezTo>
                    <a:pt x="3559" y="16652"/>
                    <a:pt x="3558" y="16638"/>
                    <a:pt x="3552" y="16606"/>
                  </a:cubicBezTo>
                  <a:cubicBezTo>
                    <a:pt x="3546" y="16576"/>
                    <a:pt x="3535" y="16546"/>
                    <a:pt x="3517" y="16520"/>
                  </a:cubicBezTo>
                  <a:cubicBezTo>
                    <a:pt x="3528" y="16484"/>
                    <a:pt x="3529" y="16448"/>
                    <a:pt x="3522" y="16412"/>
                  </a:cubicBezTo>
                  <a:cubicBezTo>
                    <a:pt x="3515" y="16373"/>
                    <a:pt x="3500" y="16336"/>
                    <a:pt x="3477" y="16304"/>
                  </a:cubicBezTo>
                  <a:cubicBezTo>
                    <a:pt x="3476" y="16297"/>
                    <a:pt x="3476" y="16291"/>
                    <a:pt x="3476" y="16287"/>
                  </a:cubicBezTo>
                  <a:cubicBezTo>
                    <a:pt x="3473" y="16266"/>
                    <a:pt x="3470" y="16243"/>
                    <a:pt x="3466" y="16221"/>
                  </a:cubicBezTo>
                  <a:cubicBezTo>
                    <a:pt x="3461" y="16198"/>
                    <a:pt x="3456" y="16174"/>
                    <a:pt x="3448" y="16150"/>
                  </a:cubicBezTo>
                  <a:cubicBezTo>
                    <a:pt x="3446" y="16142"/>
                    <a:pt x="3443" y="16135"/>
                    <a:pt x="3441" y="16125"/>
                  </a:cubicBezTo>
                  <a:cubicBezTo>
                    <a:pt x="3435" y="16090"/>
                    <a:pt x="3423" y="16057"/>
                    <a:pt x="3402" y="16028"/>
                  </a:cubicBezTo>
                  <a:cubicBezTo>
                    <a:pt x="3405" y="16005"/>
                    <a:pt x="3407" y="15982"/>
                    <a:pt x="3404" y="15959"/>
                  </a:cubicBezTo>
                  <a:cubicBezTo>
                    <a:pt x="3418" y="15917"/>
                    <a:pt x="3421" y="15873"/>
                    <a:pt x="3412" y="15828"/>
                  </a:cubicBezTo>
                  <a:cubicBezTo>
                    <a:pt x="3405" y="15797"/>
                    <a:pt x="3395" y="15764"/>
                    <a:pt x="3382" y="15733"/>
                  </a:cubicBezTo>
                  <a:cubicBezTo>
                    <a:pt x="3375" y="15696"/>
                    <a:pt x="3359" y="15660"/>
                    <a:pt x="3335" y="15630"/>
                  </a:cubicBezTo>
                  <a:cubicBezTo>
                    <a:pt x="3339" y="15601"/>
                    <a:pt x="3339" y="15571"/>
                    <a:pt x="3333" y="15542"/>
                  </a:cubicBezTo>
                  <a:cubicBezTo>
                    <a:pt x="3326" y="15506"/>
                    <a:pt x="3313" y="15475"/>
                    <a:pt x="3293" y="15444"/>
                  </a:cubicBezTo>
                  <a:cubicBezTo>
                    <a:pt x="3297" y="15416"/>
                    <a:pt x="3297" y="15384"/>
                    <a:pt x="3293" y="15354"/>
                  </a:cubicBezTo>
                  <a:cubicBezTo>
                    <a:pt x="3297" y="15319"/>
                    <a:pt x="3297" y="15283"/>
                    <a:pt x="3290" y="15247"/>
                  </a:cubicBezTo>
                  <a:cubicBezTo>
                    <a:pt x="3282" y="15203"/>
                    <a:pt x="3261" y="15162"/>
                    <a:pt x="3230" y="15129"/>
                  </a:cubicBezTo>
                  <a:cubicBezTo>
                    <a:pt x="3231" y="15106"/>
                    <a:pt x="3228" y="15082"/>
                    <a:pt x="3224" y="15059"/>
                  </a:cubicBezTo>
                  <a:lnTo>
                    <a:pt x="3207" y="14961"/>
                  </a:lnTo>
                  <a:cubicBezTo>
                    <a:pt x="3202" y="14937"/>
                    <a:pt x="3195" y="14912"/>
                    <a:pt x="3187" y="14889"/>
                  </a:cubicBezTo>
                  <a:cubicBezTo>
                    <a:pt x="3187" y="14888"/>
                    <a:pt x="3185" y="14885"/>
                    <a:pt x="3185" y="14883"/>
                  </a:cubicBezTo>
                  <a:cubicBezTo>
                    <a:pt x="3195" y="14845"/>
                    <a:pt x="3197" y="14803"/>
                    <a:pt x="3188" y="14764"/>
                  </a:cubicBezTo>
                  <a:cubicBezTo>
                    <a:pt x="3184" y="14741"/>
                    <a:pt x="3178" y="14717"/>
                    <a:pt x="3171" y="14695"/>
                  </a:cubicBezTo>
                  <a:cubicBezTo>
                    <a:pt x="3168" y="14686"/>
                    <a:pt x="3165" y="14676"/>
                    <a:pt x="3164" y="14668"/>
                  </a:cubicBezTo>
                  <a:cubicBezTo>
                    <a:pt x="3159" y="14643"/>
                    <a:pt x="3151" y="14620"/>
                    <a:pt x="3141" y="14597"/>
                  </a:cubicBezTo>
                  <a:cubicBezTo>
                    <a:pt x="3156" y="14557"/>
                    <a:pt x="3161" y="14511"/>
                    <a:pt x="3152" y="14468"/>
                  </a:cubicBezTo>
                  <a:cubicBezTo>
                    <a:pt x="3116" y="14410"/>
                    <a:pt x="3103" y="14341"/>
                    <a:pt x="3116" y="14274"/>
                  </a:cubicBezTo>
                  <a:cubicBezTo>
                    <a:pt x="3109" y="14232"/>
                    <a:pt x="3092" y="14192"/>
                    <a:pt x="3064" y="14159"/>
                  </a:cubicBezTo>
                  <a:cubicBezTo>
                    <a:pt x="3056" y="14128"/>
                    <a:pt x="3041" y="14100"/>
                    <a:pt x="3023" y="14074"/>
                  </a:cubicBezTo>
                  <a:cubicBezTo>
                    <a:pt x="3026" y="14046"/>
                    <a:pt x="3023" y="14018"/>
                    <a:pt x="3017" y="13990"/>
                  </a:cubicBezTo>
                  <a:cubicBezTo>
                    <a:pt x="3014" y="13972"/>
                    <a:pt x="3013" y="13963"/>
                    <a:pt x="3013" y="13954"/>
                  </a:cubicBezTo>
                  <a:cubicBezTo>
                    <a:pt x="3010" y="13938"/>
                    <a:pt x="3008" y="13923"/>
                    <a:pt x="3003" y="13892"/>
                  </a:cubicBezTo>
                  <a:cubicBezTo>
                    <a:pt x="2997" y="13856"/>
                    <a:pt x="2984" y="13823"/>
                    <a:pt x="2965" y="13792"/>
                  </a:cubicBezTo>
                  <a:cubicBezTo>
                    <a:pt x="2962" y="13773"/>
                    <a:pt x="2959" y="13763"/>
                    <a:pt x="2958" y="13753"/>
                  </a:cubicBezTo>
                  <a:cubicBezTo>
                    <a:pt x="2985" y="13704"/>
                    <a:pt x="2995" y="13648"/>
                    <a:pt x="2985" y="13593"/>
                  </a:cubicBezTo>
                  <a:cubicBezTo>
                    <a:pt x="2975" y="13543"/>
                    <a:pt x="2951" y="13498"/>
                    <a:pt x="2915" y="13462"/>
                  </a:cubicBezTo>
                  <a:cubicBezTo>
                    <a:pt x="2909" y="13445"/>
                    <a:pt x="2903" y="13428"/>
                    <a:pt x="2896" y="13412"/>
                  </a:cubicBezTo>
                  <a:cubicBezTo>
                    <a:pt x="2900" y="13378"/>
                    <a:pt x="2900" y="13342"/>
                    <a:pt x="2893" y="13309"/>
                  </a:cubicBezTo>
                  <a:lnTo>
                    <a:pt x="2875" y="13211"/>
                  </a:lnTo>
                  <a:cubicBezTo>
                    <a:pt x="2870" y="13182"/>
                    <a:pt x="2866" y="13169"/>
                    <a:pt x="2863" y="13155"/>
                  </a:cubicBezTo>
                  <a:cubicBezTo>
                    <a:pt x="2862" y="13150"/>
                    <a:pt x="2862" y="13146"/>
                    <a:pt x="2860" y="13142"/>
                  </a:cubicBezTo>
                  <a:cubicBezTo>
                    <a:pt x="2875" y="13100"/>
                    <a:pt x="2877" y="13054"/>
                    <a:pt x="2869" y="13011"/>
                  </a:cubicBezTo>
                  <a:lnTo>
                    <a:pt x="2852" y="12913"/>
                  </a:lnTo>
                  <a:cubicBezTo>
                    <a:pt x="2844" y="12878"/>
                    <a:pt x="2833" y="12845"/>
                    <a:pt x="2816" y="12814"/>
                  </a:cubicBezTo>
                  <a:cubicBezTo>
                    <a:pt x="2810" y="12789"/>
                    <a:pt x="2807" y="12776"/>
                    <a:pt x="2804" y="12763"/>
                  </a:cubicBezTo>
                  <a:cubicBezTo>
                    <a:pt x="2803" y="12753"/>
                    <a:pt x="2800" y="12745"/>
                    <a:pt x="2795" y="12722"/>
                  </a:cubicBezTo>
                  <a:cubicBezTo>
                    <a:pt x="2791" y="12700"/>
                    <a:pt x="2790" y="12689"/>
                    <a:pt x="2787" y="12677"/>
                  </a:cubicBezTo>
                  <a:cubicBezTo>
                    <a:pt x="2785" y="12666"/>
                    <a:pt x="2784" y="12653"/>
                    <a:pt x="2780" y="12631"/>
                  </a:cubicBezTo>
                  <a:cubicBezTo>
                    <a:pt x="2785" y="12595"/>
                    <a:pt x="2784" y="12559"/>
                    <a:pt x="2777" y="12523"/>
                  </a:cubicBezTo>
                  <a:cubicBezTo>
                    <a:pt x="2771" y="12490"/>
                    <a:pt x="2761" y="12459"/>
                    <a:pt x="2745" y="12430"/>
                  </a:cubicBezTo>
                  <a:cubicBezTo>
                    <a:pt x="2738" y="12391"/>
                    <a:pt x="2724" y="12355"/>
                    <a:pt x="2702" y="12323"/>
                  </a:cubicBezTo>
                  <a:cubicBezTo>
                    <a:pt x="2699" y="12305"/>
                    <a:pt x="2696" y="12293"/>
                    <a:pt x="2693" y="12282"/>
                  </a:cubicBezTo>
                  <a:cubicBezTo>
                    <a:pt x="2693" y="12279"/>
                    <a:pt x="2692" y="12276"/>
                    <a:pt x="2692" y="12273"/>
                  </a:cubicBezTo>
                  <a:cubicBezTo>
                    <a:pt x="2709" y="12230"/>
                    <a:pt x="2713" y="12181"/>
                    <a:pt x="2705" y="12135"/>
                  </a:cubicBezTo>
                  <a:cubicBezTo>
                    <a:pt x="2696" y="12090"/>
                    <a:pt x="2678" y="12050"/>
                    <a:pt x="2649" y="12016"/>
                  </a:cubicBezTo>
                  <a:cubicBezTo>
                    <a:pt x="2643" y="11993"/>
                    <a:pt x="2634" y="11971"/>
                    <a:pt x="2624" y="11949"/>
                  </a:cubicBezTo>
                  <a:cubicBezTo>
                    <a:pt x="2620" y="11928"/>
                    <a:pt x="2614" y="11908"/>
                    <a:pt x="2606" y="11888"/>
                  </a:cubicBezTo>
                  <a:cubicBezTo>
                    <a:pt x="2626" y="11843"/>
                    <a:pt x="2630" y="11796"/>
                    <a:pt x="2621" y="11748"/>
                  </a:cubicBezTo>
                  <a:cubicBezTo>
                    <a:pt x="2613" y="11703"/>
                    <a:pt x="2593" y="11660"/>
                    <a:pt x="2562" y="11627"/>
                  </a:cubicBezTo>
                  <a:cubicBezTo>
                    <a:pt x="2560" y="11614"/>
                    <a:pt x="2557" y="11603"/>
                    <a:pt x="2554" y="11596"/>
                  </a:cubicBezTo>
                  <a:cubicBezTo>
                    <a:pt x="2552" y="11587"/>
                    <a:pt x="2550" y="11578"/>
                    <a:pt x="2547" y="11561"/>
                  </a:cubicBezTo>
                  <a:cubicBezTo>
                    <a:pt x="2545" y="11554"/>
                    <a:pt x="2544" y="11548"/>
                    <a:pt x="2544" y="11541"/>
                  </a:cubicBezTo>
                  <a:cubicBezTo>
                    <a:pt x="2544" y="11524"/>
                    <a:pt x="2542" y="11506"/>
                    <a:pt x="2541" y="11488"/>
                  </a:cubicBezTo>
                  <a:cubicBezTo>
                    <a:pt x="2554" y="11446"/>
                    <a:pt x="2557" y="11401"/>
                    <a:pt x="2548" y="11358"/>
                  </a:cubicBezTo>
                  <a:cubicBezTo>
                    <a:pt x="2542" y="11327"/>
                    <a:pt x="2531" y="11295"/>
                    <a:pt x="2516" y="11265"/>
                  </a:cubicBezTo>
                  <a:cubicBezTo>
                    <a:pt x="2511" y="11229"/>
                    <a:pt x="2496" y="11194"/>
                    <a:pt x="2478" y="11164"/>
                  </a:cubicBezTo>
                  <a:cubicBezTo>
                    <a:pt x="2480" y="11134"/>
                    <a:pt x="2479" y="11102"/>
                    <a:pt x="2472" y="11072"/>
                  </a:cubicBezTo>
                  <a:cubicBezTo>
                    <a:pt x="2468" y="11043"/>
                    <a:pt x="2459" y="11016"/>
                    <a:pt x="2449" y="10990"/>
                  </a:cubicBezTo>
                  <a:cubicBezTo>
                    <a:pt x="2446" y="10986"/>
                    <a:pt x="2446" y="10981"/>
                    <a:pt x="2445" y="10976"/>
                  </a:cubicBezTo>
                  <a:cubicBezTo>
                    <a:pt x="2440" y="10954"/>
                    <a:pt x="2436" y="10933"/>
                    <a:pt x="2429" y="10912"/>
                  </a:cubicBezTo>
                  <a:cubicBezTo>
                    <a:pt x="2427" y="10904"/>
                    <a:pt x="2424" y="10895"/>
                    <a:pt x="2422" y="10879"/>
                  </a:cubicBezTo>
                  <a:cubicBezTo>
                    <a:pt x="2417" y="10852"/>
                    <a:pt x="2409" y="10826"/>
                    <a:pt x="2397" y="10800"/>
                  </a:cubicBezTo>
                  <a:cubicBezTo>
                    <a:pt x="2407" y="10763"/>
                    <a:pt x="2409" y="10723"/>
                    <a:pt x="2401" y="10684"/>
                  </a:cubicBezTo>
                  <a:cubicBezTo>
                    <a:pt x="2406" y="10651"/>
                    <a:pt x="2404" y="10616"/>
                    <a:pt x="2397" y="10582"/>
                  </a:cubicBezTo>
                  <a:cubicBezTo>
                    <a:pt x="2391" y="10550"/>
                    <a:pt x="2381" y="10520"/>
                    <a:pt x="2365" y="10491"/>
                  </a:cubicBezTo>
                  <a:cubicBezTo>
                    <a:pt x="2371" y="10457"/>
                    <a:pt x="2371" y="10421"/>
                    <a:pt x="2364" y="10387"/>
                  </a:cubicBezTo>
                  <a:cubicBezTo>
                    <a:pt x="2355" y="10341"/>
                    <a:pt x="2335" y="10298"/>
                    <a:pt x="2302" y="10264"/>
                  </a:cubicBezTo>
                  <a:cubicBezTo>
                    <a:pt x="2299" y="10252"/>
                    <a:pt x="2296" y="10242"/>
                    <a:pt x="2292" y="10231"/>
                  </a:cubicBezTo>
                  <a:cubicBezTo>
                    <a:pt x="2309" y="10188"/>
                    <a:pt x="2314" y="10142"/>
                    <a:pt x="2305" y="10096"/>
                  </a:cubicBezTo>
                  <a:cubicBezTo>
                    <a:pt x="2304" y="10088"/>
                    <a:pt x="2302" y="10083"/>
                    <a:pt x="2302" y="10075"/>
                  </a:cubicBezTo>
                  <a:cubicBezTo>
                    <a:pt x="2302" y="10049"/>
                    <a:pt x="2299" y="10022"/>
                    <a:pt x="2295" y="9996"/>
                  </a:cubicBezTo>
                  <a:cubicBezTo>
                    <a:pt x="2289" y="9963"/>
                    <a:pt x="2278" y="9932"/>
                    <a:pt x="2260" y="9901"/>
                  </a:cubicBezTo>
                  <a:cubicBezTo>
                    <a:pt x="2258" y="9881"/>
                    <a:pt x="2252" y="9860"/>
                    <a:pt x="2246" y="9838"/>
                  </a:cubicBezTo>
                  <a:cubicBezTo>
                    <a:pt x="2243" y="9828"/>
                    <a:pt x="2240" y="9816"/>
                    <a:pt x="2239" y="9805"/>
                  </a:cubicBezTo>
                  <a:cubicBezTo>
                    <a:pt x="2232" y="9773"/>
                    <a:pt x="2222" y="9742"/>
                    <a:pt x="2207" y="9711"/>
                  </a:cubicBezTo>
                  <a:cubicBezTo>
                    <a:pt x="2203" y="9686"/>
                    <a:pt x="2196" y="9661"/>
                    <a:pt x="2186" y="9637"/>
                  </a:cubicBezTo>
                  <a:cubicBezTo>
                    <a:pt x="2199" y="9596"/>
                    <a:pt x="2200" y="9553"/>
                    <a:pt x="2193" y="9512"/>
                  </a:cubicBezTo>
                  <a:cubicBezTo>
                    <a:pt x="2186" y="9476"/>
                    <a:pt x="2173" y="9441"/>
                    <a:pt x="2151" y="9411"/>
                  </a:cubicBezTo>
                  <a:cubicBezTo>
                    <a:pt x="2154" y="9385"/>
                    <a:pt x="2154" y="9359"/>
                    <a:pt x="2150" y="9333"/>
                  </a:cubicBezTo>
                  <a:cubicBezTo>
                    <a:pt x="2157" y="9294"/>
                    <a:pt x="2157" y="9256"/>
                    <a:pt x="2150" y="9218"/>
                  </a:cubicBezTo>
                  <a:cubicBezTo>
                    <a:pt x="2140" y="9165"/>
                    <a:pt x="2111" y="9117"/>
                    <a:pt x="2069" y="9083"/>
                  </a:cubicBezTo>
                  <a:lnTo>
                    <a:pt x="2065" y="9053"/>
                  </a:lnTo>
                  <a:cubicBezTo>
                    <a:pt x="2075" y="9013"/>
                    <a:pt x="2076" y="8972"/>
                    <a:pt x="2068" y="8932"/>
                  </a:cubicBezTo>
                  <a:cubicBezTo>
                    <a:pt x="2036" y="8872"/>
                    <a:pt x="2025" y="8804"/>
                    <a:pt x="2033" y="8736"/>
                  </a:cubicBezTo>
                  <a:cubicBezTo>
                    <a:pt x="2027" y="8702"/>
                    <a:pt x="2014" y="8669"/>
                    <a:pt x="1996" y="8640"/>
                  </a:cubicBezTo>
                  <a:cubicBezTo>
                    <a:pt x="2000" y="8607"/>
                    <a:pt x="1999" y="8575"/>
                    <a:pt x="1993" y="8544"/>
                  </a:cubicBezTo>
                  <a:cubicBezTo>
                    <a:pt x="1989" y="8518"/>
                    <a:pt x="1984" y="8503"/>
                    <a:pt x="1983" y="8492"/>
                  </a:cubicBezTo>
                  <a:cubicBezTo>
                    <a:pt x="1980" y="8480"/>
                    <a:pt x="1977" y="8469"/>
                    <a:pt x="1973" y="8442"/>
                  </a:cubicBezTo>
                  <a:cubicBezTo>
                    <a:pt x="1976" y="8410"/>
                    <a:pt x="1974" y="8378"/>
                    <a:pt x="1967" y="8347"/>
                  </a:cubicBezTo>
                  <a:cubicBezTo>
                    <a:pt x="1963" y="8318"/>
                    <a:pt x="1954" y="8289"/>
                    <a:pt x="1943" y="8263"/>
                  </a:cubicBezTo>
                  <a:lnTo>
                    <a:pt x="1938" y="8252"/>
                  </a:lnTo>
                  <a:cubicBezTo>
                    <a:pt x="1934" y="8227"/>
                    <a:pt x="1927" y="8204"/>
                    <a:pt x="1917" y="8183"/>
                  </a:cubicBezTo>
                  <a:cubicBezTo>
                    <a:pt x="1933" y="8141"/>
                    <a:pt x="1937" y="8096"/>
                    <a:pt x="1928" y="8053"/>
                  </a:cubicBezTo>
                  <a:cubicBezTo>
                    <a:pt x="1924" y="8032"/>
                    <a:pt x="1922" y="8022"/>
                    <a:pt x="1921" y="8011"/>
                  </a:cubicBezTo>
                  <a:cubicBezTo>
                    <a:pt x="1920" y="7997"/>
                    <a:pt x="1917" y="7983"/>
                    <a:pt x="1912" y="7955"/>
                  </a:cubicBezTo>
                  <a:cubicBezTo>
                    <a:pt x="1905" y="7918"/>
                    <a:pt x="1892" y="7883"/>
                    <a:pt x="1872" y="7852"/>
                  </a:cubicBezTo>
                  <a:cubicBezTo>
                    <a:pt x="1865" y="7817"/>
                    <a:pt x="1851" y="7784"/>
                    <a:pt x="1829" y="7754"/>
                  </a:cubicBezTo>
                  <a:cubicBezTo>
                    <a:pt x="1830" y="7727"/>
                    <a:pt x="1828" y="7698"/>
                    <a:pt x="1822" y="7671"/>
                  </a:cubicBezTo>
                  <a:cubicBezTo>
                    <a:pt x="1817" y="7648"/>
                    <a:pt x="1816" y="7639"/>
                    <a:pt x="1815" y="7626"/>
                  </a:cubicBezTo>
                  <a:cubicBezTo>
                    <a:pt x="1812" y="7612"/>
                    <a:pt x="1810" y="7599"/>
                    <a:pt x="1805" y="7573"/>
                  </a:cubicBezTo>
                  <a:cubicBezTo>
                    <a:pt x="1797" y="7534"/>
                    <a:pt x="1783" y="7498"/>
                    <a:pt x="1760" y="7465"/>
                  </a:cubicBezTo>
                  <a:cubicBezTo>
                    <a:pt x="1758" y="7452"/>
                    <a:pt x="1757" y="7445"/>
                    <a:pt x="1756" y="7436"/>
                  </a:cubicBezTo>
                  <a:cubicBezTo>
                    <a:pt x="1754" y="7432"/>
                    <a:pt x="1753" y="7428"/>
                    <a:pt x="1753" y="7422"/>
                  </a:cubicBezTo>
                  <a:cubicBezTo>
                    <a:pt x="1773" y="7377"/>
                    <a:pt x="1780" y="7327"/>
                    <a:pt x="1770" y="7278"/>
                  </a:cubicBezTo>
                  <a:cubicBezTo>
                    <a:pt x="1761" y="7231"/>
                    <a:pt x="1738" y="7187"/>
                    <a:pt x="1705" y="7153"/>
                  </a:cubicBezTo>
                  <a:cubicBezTo>
                    <a:pt x="1705" y="7150"/>
                    <a:pt x="1705" y="7146"/>
                    <a:pt x="1704" y="7143"/>
                  </a:cubicBezTo>
                  <a:cubicBezTo>
                    <a:pt x="1702" y="7140"/>
                    <a:pt x="1702" y="7138"/>
                    <a:pt x="1702" y="7136"/>
                  </a:cubicBezTo>
                  <a:cubicBezTo>
                    <a:pt x="1727" y="7090"/>
                    <a:pt x="1734" y="7036"/>
                    <a:pt x="1724" y="6985"/>
                  </a:cubicBezTo>
                  <a:cubicBezTo>
                    <a:pt x="1717" y="6946"/>
                    <a:pt x="1701" y="6908"/>
                    <a:pt x="1677" y="6875"/>
                  </a:cubicBezTo>
                  <a:lnTo>
                    <a:pt x="1677" y="6872"/>
                  </a:lnTo>
                  <a:cubicBezTo>
                    <a:pt x="1677" y="6847"/>
                    <a:pt x="1674" y="6821"/>
                    <a:pt x="1668" y="6795"/>
                  </a:cubicBezTo>
                  <a:lnTo>
                    <a:pt x="1649" y="6697"/>
                  </a:lnTo>
                  <a:cubicBezTo>
                    <a:pt x="1643" y="6667"/>
                    <a:pt x="1635" y="6638"/>
                    <a:pt x="1622" y="6611"/>
                  </a:cubicBezTo>
                  <a:lnTo>
                    <a:pt x="1619" y="6591"/>
                  </a:lnTo>
                  <a:cubicBezTo>
                    <a:pt x="1620" y="6562"/>
                    <a:pt x="1618" y="6532"/>
                    <a:pt x="1612" y="6503"/>
                  </a:cubicBezTo>
                  <a:cubicBezTo>
                    <a:pt x="1610" y="6496"/>
                    <a:pt x="1609" y="6488"/>
                    <a:pt x="1609" y="6480"/>
                  </a:cubicBezTo>
                  <a:cubicBezTo>
                    <a:pt x="1609" y="6455"/>
                    <a:pt x="1606" y="6429"/>
                    <a:pt x="1600" y="6405"/>
                  </a:cubicBezTo>
                  <a:cubicBezTo>
                    <a:pt x="1593" y="6365"/>
                    <a:pt x="1577" y="6329"/>
                    <a:pt x="1551" y="6297"/>
                  </a:cubicBezTo>
                  <a:cubicBezTo>
                    <a:pt x="1554" y="6268"/>
                    <a:pt x="1553" y="6241"/>
                    <a:pt x="1547" y="6214"/>
                  </a:cubicBezTo>
                  <a:cubicBezTo>
                    <a:pt x="1543" y="6188"/>
                    <a:pt x="1533" y="6162"/>
                    <a:pt x="1521" y="6137"/>
                  </a:cubicBezTo>
                  <a:cubicBezTo>
                    <a:pt x="1534" y="6099"/>
                    <a:pt x="1537" y="6057"/>
                    <a:pt x="1530" y="6015"/>
                  </a:cubicBezTo>
                  <a:cubicBezTo>
                    <a:pt x="1524" y="5991"/>
                    <a:pt x="1518" y="5965"/>
                    <a:pt x="1508" y="5940"/>
                  </a:cubicBezTo>
                  <a:cubicBezTo>
                    <a:pt x="1507" y="5935"/>
                    <a:pt x="1504" y="5927"/>
                    <a:pt x="1502" y="5920"/>
                  </a:cubicBezTo>
                  <a:cubicBezTo>
                    <a:pt x="1501" y="5912"/>
                    <a:pt x="1500" y="5903"/>
                    <a:pt x="1500" y="5893"/>
                  </a:cubicBezTo>
                  <a:cubicBezTo>
                    <a:pt x="1498" y="5870"/>
                    <a:pt x="1495" y="5846"/>
                    <a:pt x="1491" y="5821"/>
                  </a:cubicBezTo>
                  <a:cubicBezTo>
                    <a:pt x="1484" y="5789"/>
                    <a:pt x="1479" y="5774"/>
                    <a:pt x="1475" y="5758"/>
                  </a:cubicBezTo>
                  <a:cubicBezTo>
                    <a:pt x="1472" y="5746"/>
                    <a:pt x="1469" y="5736"/>
                    <a:pt x="1468" y="5726"/>
                  </a:cubicBezTo>
                  <a:cubicBezTo>
                    <a:pt x="1462" y="5697"/>
                    <a:pt x="1454" y="5670"/>
                    <a:pt x="1444" y="5643"/>
                  </a:cubicBezTo>
                  <a:cubicBezTo>
                    <a:pt x="1441" y="5638"/>
                    <a:pt x="1439" y="5634"/>
                    <a:pt x="1439" y="5630"/>
                  </a:cubicBezTo>
                  <a:cubicBezTo>
                    <a:pt x="1433" y="5597"/>
                    <a:pt x="1422" y="5565"/>
                    <a:pt x="1406" y="5536"/>
                  </a:cubicBezTo>
                  <a:cubicBezTo>
                    <a:pt x="1402" y="5510"/>
                    <a:pt x="1395" y="5485"/>
                    <a:pt x="1385" y="5459"/>
                  </a:cubicBezTo>
                  <a:cubicBezTo>
                    <a:pt x="1383" y="5453"/>
                    <a:pt x="1380" y="5447"/>
                    <a:pt x="1379" y="5440"/>
                  </a:cubicBezTo>
                  <a:cubicBezTo>
                    <a:pt x="1379" y="5434"/>
                    <a:pt x="1377" y="5427"/>
                    <a:pt x="1377" y="5421"/>
                  </a:cubicBezTo>
                  <a:cubicBezTo>
                    <a:pt x="1377" y="5408"/>
                    <a:pt x="1377" y="5395"/>
                    <a:pt x="1374" y="5380"/>
                  </a:cubicBezTo>
                  <a:cubicBezTo>
                    <a:pt x="1395" y="5335"/>
                    <a:pt x="1400" y="5285"/>
                    <a:pt x="1390" y="5236"/>
                  </a:cubicBezTo>
                  <a:cubicBezTo>
                    <a:pt x="1387" y="5217"/>
                    <a:pt x="1386" y="5208"/>
                    <a:pt x="1385" y="5198"/>
                  </a:cubicBezTo>
                  <a:cubicBezTo>
                    <a:pt x="1383" y="5184"/>
                    <a:pt x="1382" y="5168"/>
                    <a:pt x="1376" y="5139"/>
                  </a:cubicBezTo>
                  <a:cubicBezTo>
                    <a:pt x="1366" y="5089"/>
                    <a:pt x="1341" y="5044"/>
                    <a:pt x="1305" y="5008"/>
                  </a:cubicBezTo>
                  <a:cubicBezTo>
                    <a:pt x="1304" y="5001"/>
                    <a:pt x="1303" y="4998"/>
                    <a:pt x="1300" y="4988"/>
                  </a:cubicBezTo>
                  <a:cubicBezTo>
                    <a:pt x="1298" y="4980"/>
                    <a:pt x="1295" y="4971"/>
                    <a:pt x="1293" y="4952"/>
                  </a:cubicBezTo>
                  <a:cubicBezTo>
                    <a:pt x="1287" y="4926"/>
                    <a:pt x="1284" y="4912"/>
                    <a:pt x="1281" y="4899"/>
                  </a:cubicBezTo>
                  <a:cubicBezTo>
                    <a:pt x="1304" y="4853"/>
                    <a:pt x="1311" y="4800"/>
                    <a:pt x="1301" y="4750"/>
                  </a:cubicBezTo>
                  <a:cubicBezTo>
                    <a:pt x="1294" y="4711"/>
                    <a:pt x="1277" y="4675"/>
                    <a:pt x="1251" y="4643"/>
                  </a:cubicBezTo>
                  <a:cubicBezTo>
                    <a:pt x="1255" y="4616"/>
                    <a:pt x="1254" y="4587"/>
                    <a:pt x="1249" y="4558"/>
                  </a:cubicBezTo>
                  <a:cubicBezTo>
                    <a:pt x="1239" y="4511"/>
                    <a:pt x="1216" y="4466"/>
                    <a:pt x="1180" y="4433"/>
                  </a:cubicBezTo>
                  <a:lnTo>
                    <a:pt x="1180" y="4422"/>
                  </a:lnTo>
                  <a:cubicBezTo>
                    <a:pt x="1208" y="4374"/>
                    <a:pt x="1216" y="4320"/>
                    <a:pt x="1205" y="4265"/>
                  </a:cubicBezTo>
                  <a:cubicBezTo>
                    <a:pt x="1196" y="4219"/>
                    <a:pt x="1173" y="4176"/>
                    <a:pt x="1139" y="4143"/>
                  </a:cubicBezTo>
                  <a:cubicBezTo>
                    <a:pt x="1139" y="4121"/>
                    <a:pt x="1137" y="4099"/>
                    <a:pt x="1133" y="4078"/>
                  </a:cubicBezTo>
                  <a:lnTo>
                    <a:pt x="1124" y="4032"/>
                  </a:lnTo>
                  <a:lnTo>
                    <a:pt x="1121" y="4016"/>
                  </a:lnTo>
                  <a:cubicBezTo>
                    <a:pt x="1140" y="3971"/>
                    <a:pt x="1144" y="3923"/>
                    <a:pt x="1136" y="3877"/>
                  </a:cubicBezTo>
                  <a:cubicBezTo>
                    <a:pt x="1127" y="3832"/>
                    <a:pt x="1107" y="3790"/>
                    <a:pt x="1077" y="3756"/>
                  </a:cubicBezTo>
                  <a:cubicBezTo>
                    <a:pt x="1071" y="3733"/>
                    <a:pt x="1062" y="3710"/>
                    <a:pt x="1051" y="3688"/>
                  </a:cubicBezTo>
                  <a:cubicBezTo>
                    <a:pt x="1045" y="3661"/>
                    <a:pt x="1041" y="3646"/>
                    <a:pt x="1038" y="3632"/>
                  </a:cubicBezTo>
                  <a:cubicBezTo>
                    <a:pt x="1058" y="3587"/>
                    <a:pt x="1064" y="3537"/>
                    <a:pt x="1054" y="3488"/>
                  </a:cubicBezTo>
                  <a:cubicBezTo>
                    <a:pt x="1045" y="3442"/>
                    <a:pt x="1024" y="3399"/>
                    <a:pt x="989" y="3365"/>
                  </a:cubicBezTo>
                  <a:cubicBezTo>
                    <a:pt x="988" y="3343"/>
                    <a:pt x="985" y="3323"/>
                    <a:pt x="980" y="3301"/>
                  </a:cubicBezTo>
                  <a:cubicBezTo>
                    <a:pt x="975" y="3270"/>
                    <a:pt x="970" y="3254"/>
                    <a:pt x="966" y="3238"/>
                  </a:cubicBezTo>
                  <a:cubicBezTo>
                    <a:pt x="963" y="3231"/>
                    <a:pt x="962" y="3222"/>
                    <a:pt x="959" y="3205"/>
                  </a:cubicBezTo>
                  <a:cubicBezTo>
                    <a:pt x="953" y="3178"/>
                    <a:pt x="950" y="3163"/>
                    <a:pt x="946" y="3149"/>
                  </a:cubicBezTo>
                  <a:lnTo>
                    <a:pt x="942" y="3127"/>
                  </a:lnTo>
                  <a:cubicBezTo>
                    <a:pt x="952" y="3088"/>
                    <a:pt x="953" y="3047"/>
                    <a:pt x="946" y="3006"/>
                  </a:cubicBezTo>
                  <a:cubicBezTo>
                    <a:pt x="943" y="2996"/>
                    <a:pt x="942" y="2986"/>
                    <a:pt x="942" y="2976"/>
                  </a:cubicBezTo>
                  <a:cubicBezTo>
                    <a:pt x="939" y="2953"/>
                    <a:pt x="936" y="2932"/>
                    <a:pt x="932" y="2909"/>
                  </a:cubicBezTo>
                  <a:cubicBezTo>
                    <a:pt x="926" y="2878"/>
                    <a:pt x="916" y="2848"/>
                    <a:pt x="901" y="2821"/>
                  </a:cubicBezTo>
                  <a:cubicBezTo>
                    <a:pt x="908" y="2785"/>
                    <a:pt x="908" y="2749"/>
                    <a:pt x="901" y="2713"/>
                  </a:cubicBezTo>
                  <a:cubicBezTo>
                    <a:pt x="900" y="2706"/>
                    <a:pt x="900" y="2699"/>
                    <a:pt x="900" y="2691"/>
                  </a:cubicBezTo>
                  <a:cubicBezTo>
                    <a:pt x="898" y="2666"/>
                    <a:pt x="896" y="2640"/>
                    <a:pt x="891" y="2615"/>
                  </a:cubicBezTo>
                  <a:cubicBezTo>
                    <a:pt x="883" y="2571"/>
                    <a:pt x="862" y="2529"/>
                    <a:pt x="834" y="2494"/>
                  </a:cubicBezTo>
                  <a:cubicBezTo>
                    <a:pt x="829" y="2479"/>
                    <a:pt x="824" y="2463"/>
                    <a:pt x="818" y="2446"/>
                  </a:cubicBezTo>
                  <a:lnTo>
                    <a:pt x="816" y="2443"/>
                  </a:lnTo>
                  <a:cubicBezTo>
                    <a:pt x="825" y="2405"/>
                    <a:pt x="827" y="2365"/>
                    <a:pt x="818" y="2328"/>
                  </a:cubicBezTo>
                  <a:cubicBezTo>
                    <a:pt x="811" y="2287"/>
                    <a:pt x="795" y="2248"/>
                    <a:pt x="770" y="2215"/>
                  </a:cubicBezTo>
                  <a:cubicBezTo>
                    <a:pt x="768" y="2200"/>
                    <a:pt x="762" y="2182"/>
                    <a:pt x="757" y="2166"/>
                  </a:cubicBezTo>
                  <a:cubicBezTo>
                    <a:pt x="756" y="2164"/>
                    <a:pt x="755" y="2162"/>
                    <a:pt x="755" y="2159"/>
                  </a:cubicBezTo>
                  <a:cubicBezTo>
                    <a:pt x="765" y="2123"/>
                    <a:pt x="768" y="2087"/>
                    <a:pt x="762" y="2050"/>
                  </a:cubicBezTo>
                  <a:cubicBezTo>
                    <a:pt x="778" y="1975"/>
                    <a:pt x="762" y="1896"/>
                    <a:pt x="722" y="1831"/>
                  </a:cubicBezTo>
                  <a:cubicBezTo>
                    <a:pt x="714" y="1800"/>
                    <a:pt x="701" y="1770"/>
                    <a:pt x="686" y="1741"/>
                  </a:cubicBezTo>
                  <a:cubicBezTo>
                    <a:pt x="680" y="1716"/>
                    <a:pt x="673" y="1692"/>
                    <a:pt x="663" y="1667"/>
                  </a:cubicBezTo>
                  <a:cubicBezTo>
                    <a:pt x="661" y="1663"/>
                    <a:pt x="660" y="1659"/>
                    <a:pt x="658" y="1654"/>
                  </a:cubicBezTo>
                  <a:cubicBezTo>
                    <a:pt x="654" y="1629"/>
                    <a:pt x="651" y="1614"/>
                    <a:pt x="648" y="1603"/>
                  </a:cubicBezTo>
                  <a:cubicBezTo>
                    <a:pt x="673" y="1555"/>
                    <a:pt x="680" y="1502"/>
                    <a:pt x="670" y="1450"/>
                  </a:cubicBezTo>
                  <a:cubicBezTo>
                    <a:pt x="665" y="1426"/>
                    <a:pt x="658" y="1401"/>
                    <a:pt x="650" y="1377"/>
                  </a:cubicBezTo>
                  <a:cubicBezTo>
                    <a:pt x="647" y="1370"/>
                    <a:pt x="645" y="1363"/>
                    <a:pt x="644" y="1355"/>
                  </a:cubicBezTo>
                  <a:cubicBezTo>
                    <a:pt x="638" y="1322"/>
                    <a:pt x="627" y="1291"/>
                    <a:pt x="611" y="1262"/>
                  </a:cubicBezTo>
                  <a:cubicBezTo>
                    <a:pt x="605" y="1233"/>
                    <a:pt x="596" y="1206"/>
                    <a:pt x="583" y="1180"/>
                  </a:cubicBezTo>
                  <a:cubicBezTo>
                    <a:pt x="594" y="1142"/>
                    <a:pt x="595" y="1104"/>
                    <a:pt x="588" y="1065"/>
                  </a:cubicBezTo>
                  <a:cubicBezTo>
                    <a:pt x="581" y="1023"/>
                    <a:pt x="563" y="984"/>
                    <a:pt x="536" y="951"/>
                  </a:cubicBezTo>
                  <a:cubicBezTo>
                    <a:pt x="533" y="934"/>
                    <a:pt x="527" y="918"/>
                    <a:pt x="522" y="902"/>
                  </a:cubicBezTo>
                  <a:cubicBezTo>
                    <a:pt x="536" y="861"/>
                    <a:pt x="539" y="816"/>
                    <a:pt x="530" y="774"/>
                  </a:cubicBezTo>
                  <a:cubicBezTo>
                    <a:pt x="529" y="764"/>
                    <a:pt x="527" y="754"/>
                    <a:pt x="526" y="744"/>
                  </a:cubicBezTo>
                  <a:cubicBezTo>
                    <a:pt x="524" y="721"/>
                    <a:pt x="522" y="698"/>
                    <a:pt x="517" y="676"/>
                  </a:cubicBezTo>
                  <a:cubicBezTo>
                    <a:pt x="512" y="643"/>
                    <a:pt x="499" y="613"/>
                    <a:pt x="481" y="586"/>
                  </a:cubicBezTo>
                  <a:cubicBezTo>
                    <a:pt x="490" y="551"/>
                    <a:pt x="491" y="515"/>
                    <a:pt x="484" y="481"/>
                  </a:cubicBezTo>
                  <a:cubicBezTo>
                    <a:pt x="478" y="451"/>
                    <a:pt x="474" y="436"/>
                    <a:pt x="471" y="422"/>
                  </a:cubicBezTo>
                  <a:cubicBezTo>
                    <a:pt x="468" y="412"/>
                    <a:pt x="467" y="403"/>
                    <a:pt x="463" y="383"/>
                  </a:cubicBezTo>
                  <a:cubicBezTo>
                    <a:pt x="457" y="350"/>
                    <a:pt x="444" y="315"/>
                    <a:pt x="427" y="285"/>
                  </a:cubicBezTo>
                  <a:cubicBezTo>
                    <a:pt x="421" y="254"/>
                    <a:pt x="408" y="223"/>
                    <a:pt x="389" y="196"/>
                  </a:cubicBezTo>
                  <a:cubicBezTo>
                    <a:pt x="396" y="163"/>
                    <a:pt x="396" y="129"/>
                    <a:pt x="389" y="95"/>
                  </a:cubicBezTo>
                  <a:cubicBezTo>
                    <a:pt x="384" y="64"/>
                    <a:pt x="373" y="32"/>
                    <a:pt x="356" y="3"/>
                  </a:cubicBezTo>
                  <a:lnTo>
                    <a:pt x="35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34"/>
            <p:cNvSpPr/>
            <p:nvPr/>
          </p:nvSpPr>
          <p:spPr>
            <a:xfrm>
              <a:off x="978964" y="1765138"/>
              <a:ext cx="317938" cy="44912"/>
            </a:xfrm>
            <a:custGeom>
              <a:avLst/>
              <a:gdLst/>
              <a:ahLst/>
              <a:cxnLst/>
              <a:rect l="l" t="t" r="r" b="b"/>
              <a:pathLst>
                <a:path w="5097" h="720" extrusionOk="0">
                  <a:moveTo>
                    <a:pt x="5072" y="0"/>
                  </a:moveTo>
                  <a:lnTo>
                    <a:pt x="4971" y="6"/>
                  </a:lnTo>
                  <a:cubicBezTo>
                    <a:pt x="4951" y="9"/>
                    <a:pt x="4941" y="9"/>
                    <a:pt x="4930" y="9"/>
                  </a:cubicBezTo>
                  <a:cubicBezTo>
                    <a:pt x="4915" y="9"/>
                    <a:pt x="4902" y="9"/>
                    <a:pt x="4871" y="10"/>
                  </a:cubicBezTo>
                  <a:cubicBezTo>
                    <a:pt x="4841" y="13"/>
                    <a:pt x="4825" y="16"/>
                    <a:pt x="4809" y="17"/>
                  </a:cubicBezTo>
                  <a:cubicBezTo>
                    <a:pt x="4799" y="19"/>
                    <a:pt x="4790" y="20"/>
                    <a:pt x="4772" y="22"/>
                  </a:cubicBezTo>
                  <a:cubicBezTo>
                    <a:pt x="4751" y="23"/>
                    <a:pt x="4741" y="23"/>
                    <a:pt x="4731" y="23"/>
                  </a:cubicBezTo>
                  <a:cubicBezTo>
                    <a:pt x="4717" y="23"/>
                    <a:pt x="4700" y="23"/>
                    <a:pt x="4671" y="26"/>
                  </a:cubicBezTo>
                  <a:cubicBezTo>
                    <a:pt x="4642" y="27"/>
                    <a:pt x="4629" y="29"/>
                    <a:pt x="4615" y="30"/>
                  </a:cubicBezTo>
                  <a:cubicBezTo>
                    <a:pt x="4603" y="32"/>
                    <a:pt x="4593" y="33"/>
                    <a:pt x="4572" y="35"/>
                  </a:cubicBezTo>
                  <a:cubicBezTo>
                    <a:pt x="4549" y="36"/>
                    <a:pt x="4527" y="39"/>
                    <a:pt x="4506" y="42"/>
                  </a:cubicBezTo>
                  <a:cubicBezTo>
                    <a:pt x="4494" y="45"/>
                    <a:pt x="4482" y="46"/>
                    <a:pt x="4472" y="46"/>
                  </a:cubicBezTo>
                  <a:lnTo>
                    <a:pt x="4372" y="55"/>
                  </a:lnTo>
                  <a:lnTo>
                    <a:pt x="4347" y="55"/>
                  </a:lnTo>
                  <a:cubicBezTo>
                    <a:pt x="4334" y="53"/>
                    <a:pt x="4322" y="53"/>
                    <a:pt x="4309" y="53"/>
                  </a:cubicBezTo>
                  <a:cubicBezTo>
                    <a:pt x="4297" y="53"/>
                    <a:pt x="4285" y="53"/>
                    <a:pt x="4273" y="55"/>
                  </a:cubicBezTo>
                  <a:lnTo>
                    <a:pt x="4226" y="58"/>
                  </a:lnTo>
                  <a:lnTo>
                    <a:pt x="4172" y="60"/>
                  </a:lnTo>
                  <a:cubicBezTo>
                    <a:pt x="4149" y="62"/>
                    <a:pt x="4126" y="65"/>
                    <a:pt x="4103" y="69"/>
                  </a:cubicBezTo>
                  <a:cubicBezTo>
                    <a:pt x="4093" y="70"/>
                    <a:pt x="4084" y="72"/>
                    <a:pt x="4073" y="73"/>
                  </a:cubicBezTo>
                  <a:cubicBezTo>
                    <a:pt x="4051" y="75"/>
                    <a:pt x="4040" y="76"/>
                    <a:pt x="4028" y="76"/>
                  </a:cubicBezTo>
                  <a:lnTo>
                    <a:pt x="3973" y="79"/>
                  </a:lnTo>
                  <a:cubicBezTo>
                    <a:pt x="3956" y="81"/>
                    <a:pt x="3947" y="81"/>
                    <a:pt x="3937" y="81"/>
                  </a:cubicBezTo>
                  <a:cubicBezTo>
                    <a:pt x="3922" y="81"/>
                    <a:pt x="3906" y="81"/>
                    <a:pt x="3874" y="82"/>
                  </a:cubicBezTo>
                  <a:cubicBezTo>
                    <a:pt x="3853" y="83"/>
                    <a:pt x="3830" y="86"/>
                    <a:pt x="3808" y="91"/>
                  </a:cubicBezTo>
                  <a:cubicBezTo>
                    <a:pt x="3798" y="92"/>
                    <a:pt x="3786" y="94"/>
                    <a:pt x="3775" y="94"/>
                  </a:cubicBezTo>
                  <a:lnTo>
                    <a:pt x="3576" y="109"/>
                  </a:lnTo>
                  <a:lnTo>
                    <a:pt x="3546" y="109"/>
                  </a:lnTo>
                  <a:cubicBezTo>
                    <a:pt x="3537" y="109"/>
                    <a:pt x="3527" y="108"/>
                    <a:pt x="3518" y="108"/>
                  </a:cubicBezTo>
                  <a:cubicBezTo>
                    <a:pt x="3504" y="108"/>
                    <a:pt x="3490" y="109"/>
                    <a:pt x="3476" y="111"/>
                  </a:cubicBezTo>
                  <a:lnTo>
                    <a:pt x="3376" y="117"/>
                  </a:lnTo>
                  <a:cubicBezTo>
                    <a:pt x="3349" y="118"/>
                    <a:pt x="3335" y="119"/>
                    <a:pt x="3320" y="121"/>
                  </a:cubicBezTo>
                  <a:cubicBezTo>
                    <a:pt x="3310" y="122"/>
                    <a:pt x="3299" y="124"/>
                    <a:pt x="3277" y="125"/>
                  </a:cubicBezTo>
                  <a:cubicBezTo>
                    <a:pt x="3250" y="128"/>
                    <a:pt x="3237" y="128"/>
                    <a:pt x="3223" y="129"/>
                  </a:cubicBezTo>
                  <a:lnTo>
                    <a:pt x="3178" y="134"/>
                  </a:lnTo>
                  <a:lnTo>
                    <a:pt x="2978" y="148"/>
                  </a:lnTo>
                  <a:cubicBezTo>
                    <a:pt x="2951" y="150"/>
                    <a:pt x="2936" y="151"/>
                    <a:pt x="2922" y="152"/>
                  </a:cubicBezTo>
                  <a:cubicBezTo>
                    <a:pt x="2910" y="154"/>
                    <a:pt x="2900" y="155"/>
                    <a:pt x="2879" y="157"/>
                  </a:cubicBezTo>
                  <a:cubicBezTo>
                    <a:pt x="2854" y="158"/>
                    <a:pt x="2841" y="158"/>
                    <a:pt x="2829" y="158"/>
                  </a:cubicBezTo>
                  <a:cubicBezTo>
                    <a:pt x="2816" y="158"/>
                    <a:pt x="2804" y="158"/>
                    <a:pt x="2780" y="160"/>
                  </a:cubicBezTo>
                  <a:cubicBezTo>
                    <a:pt x="2751" y="163"/>
                    <a:pt x="2736" y="164"/>
                    <a:pt x="2722" y="165"/>
                  </a:cubicBezTo>
                  <a:cubicBezTo>
                    <a:pt x="2712" y="167"/>
                    <a:pt x="2701" y="168"/>
                    <a:pt x="2680" y="170"/>
                  </a:cubicBezTo>
                  <a:cubicBezTo>
                    <a:pt x="2657" y="171"/>
                    <a:pt x="2636" y="173"/>
                    <a:pt x="2613" y="177"/>
                  </a:cubicBezTo>
                  <a:cubicBezTo>
                    <a:pt x="2603" y="178"/>
                    <a:pt x="2591" y="180"/>
                    <a:pt x="2581" y="181"/>
                  </a:cubicBezTo>
                  <a:cubicBezTo>
                    <a:pt x="2558" y="183"/>
                    <a:pt x="2547" y="184"/>
                    <a:pt x="2537" y="184"/>
                  </a:cubicBezTo>
                  <a:lnTo>
                    <a:pt x="2482" y="187"/>
                  </a:lnTo>
                  <a:cubicBezTo>
                    <a:pt x="2453" y="188"/>
                    <a:pt x="2437" y="191"/>
                    <a:pt x="2423" y="193"/>
                  </a:cubicBezTo>
                  <a:cubicBezTo>
                    <a:pt x="2413" y="194"/>
                    <a:pt x="2403" y="196"/>
                    <a:pt x="2383" y="197"/>
                  </a:cubicBezTo>
                  <a:lnTo>
                    <a:pt x="2364" y="197"/>
                  </a:lnTo>
                  <a:cubicBezTo>
                    <a:pt x="2350" y="195"/>
                    <a:pt x="2335" y="194"/>
                    <a:pt x="2319" y="194"/>
                  </a:cubicBezTo>
                  <a:cubicBezTo>
                    <a:pt x="2307" y="194"/>
                    <a:pt x="2294" y="194"/>
                    <a:pt x="2282" y="196"/>
                  </a:cubicBezTo>
                  <a:cubicBezTo>
                    <a:pt x="2252" y="197"/>
                    <a:pt x="2237" y="198"/>
                    <a:pt x="2222" y="201"/>
                  </a:cubicBezTo>
                  <a:cubicBezTo>
                    <a:pt x="2212" y="203"/>
                    <a:pt x="2203" y="204"/>
                    <a:pt x="2183" y="204"/>
                  </a:cubicBezTo>
                  <a:cubicBezTo>
                    <a:pt x="2157" y="207"/>
                    <a:pt x="2140" y="209"/>
                    <a:pt x="2130" y="210"/>
                  </a:cubicBezTo>
                  <a:cubicBezTo>
                    <a:pt x="2118" y="211"/>
                    <a:pt x="2107" y="211"/>
                    <a:pt x="2085" y="213"/>
                  </a:cubicBezTo>
                  <a:lnTo>
                    <a:pt x="1984" y="220"/>
                  </a:lnTo>
                  <a:cubicBezTo>
                    <a:pt x="1963" y="222"/>
                    <a:pt x="1941" y="224"/>
                    <a:pt x="1920" y="229"/>
                  </a:cubicBezTo>
                  <a:cubicBezTo>
                    <a:pt x="1908" y="230"/>
                    <a:pt x="1898" y="232"/>
                    <a:pt x="1886" y="232"/>
                  </a:cubicBezTo>
                  <a:cubicBezTo>
                    <a:pt x="1865" y="234"/>
                    <a:pt x="1853" y="234"/>
                    <a:pt x="1843" y="234"/>
                  </a:cubicBezTo>
                  <a:cubicBezTo>
                    <a:pt x="1829" y="234"/>
                    <a:pt x="1815" y="236"/>
                    <a:pt x="1786" y="237"/>
                  </a:cubicBezTo>
                  <a:cubicBezTo>
                    <a:pt x="1766" y="240"/>
                    <a:pt x="1754" y="240"/>
                    <a:pt x="1744" y="240"/>
                  </a:cubicBezTo>
                  <a:cubicBezTo>
                    <a:pt x="1730" y="240"/>
                    <a:pt x="1715" y="240"/>
                    <a:pt x="1687" y="243"/>
                  </a:cubicBezTo>
                  <a:lnTo>
                    <a:pt x="1589" y="249"/>
                  </a:lnTo>
                  <a:cubicBezTo>
                    <a:pt x="1583" y="250"/>
                    <a:pt x="1578" y="250"/>
                    <a:pt x="1572" y="250"/>
                  </a:cubicBezTo>
                  <a:cubicBezTo>
                    <a:pt x="1567" y="250"/>
                    <a:pt x="1562" y="250"/>
                    <a:pt x="1557" y="249"/>
                  </a:cubicBezTo>
                  <a:cubicBezTo>
                    <a:pt x="1534" y="249"/>
                    <a:pt x="1511" y="249"/>
                    <a:pt x="1490" y="250"/>
                  </a:cubicBezTo>
                  <a:cubicBezTo>
                    <a:pt x="1462" y="252"/>
                    <a:pt x="1435" y="256"/>
                    <a:pt x="1408" y="263"/>
                  </a:cubicBezTo>
                  <a:cubicBezTo>
                    <a:pt x="1402" y="265"/>
                    <a:pt x="1396" y="266"/>
                    <a:pt x="1390" y="266"/>
                  </a:cubicBezTo>
                  <a:cubicBezTo>
                    <a:pt x="1385" y="267"/>
                    <a:pt x="1381" y="267"/>
                    <a:pt x="1376" y="267"/>
                  </a:cubicBezTo>
                  <a:cubicBezTo>
                    <a:pt x="1371" y="267"/>
                    <a:pt x="1367" y="267"/>
                    <a:pt x="1362" y="266"/>
                  </a:cubicBezTo>
                  <a:cubicBezTo>
                    <a:pt x="1349" y="265"/>
                    <a:pt x="1337" y="265"/>
                    <a:pt x="1326" y="265"/>
                  </a:cubicBezTo>
                  <a:cubicBezTo>
                    <a:pt x="1314" y="265"/>
                    <a:pt x="1302" y="265"/>
                    <a:pt x="1290" y="266"/>
                  </a:cubicBezTo>
                  <a:cubicBezTo>
                    <a:pt x="1267" y="269"/>
                    <a:pt x="1257" y="269"/>
                    <a:pt x="1244" y="269"/>
                  </a:cubicBezTo>
                  <a:cubicBezTo>
                    <a:pt x="1231" y="270"/>
                    <a:pt x="1216" y="270"/>
                    <a:pt x="1190" y="273"/>
                  </a:cubicBezTo>
                  <a:cubicBezTo>
                    <a:pt x="1164" y="275"/>
                    <a:pt x="1150" y="276"/>
                    <a:pt x="1139" y="278"/>
                  </a:cubicBezTo>
                  <a:cubicBezTo>
                    <a:pt x="1127" y="278"/>
                    <a:pt x="1114" y="279"/>
                    <a:pt x="1091" y="280"/>
                  </a:cubicBezTo>
                  <a:cubicBezTo>
                    <a:pt x="1064" y="283"/>
                    <a:pt x="1048" y="285"/>
                    <a:pt x="1036" y="285"/>
                  </a:cubicBezTo>
                  <a:cubicBezTo>
                    <a:pt x="1025" y="286"/>
                    <a:pt x="1015" y="288"/>
                    <a:pt x="992" y="289"/>
                  </a:cubicBezTo>
                  <a:cubicBezTo>
                    <a:pt x="962" y="292"/>
                    <a:pt x="946" y="293"/>
                    <a:pt x="930" y="296"/>
                  </a:cubicBezTo>
                  <a:cubicBezTo>
                    <a:pt x="921" y="298"/>
                    <a:pt x="911" y="298"/>
                    <a:pt x="893" y="299"/>
                  </a:cubicBezTo>
                  <a:cubicBezTo>
                    <a:pt x="888" y="300"/>
                    <a:pt x="884" y="300"/>
                    <a:pt x="880" y="300"/>
                  </a:cubicBezTo>
                  <a:cubicBezTo>
                    <a:pt x="875" y="300"/>
                    <a:pt x="870" y="300"/>
                    <a:pt x="865" y="299"/>
                  </a:cubicBezTo>
                  <a:cubicBezTo>
                    <a:pt x="854" y="298"/>
                    <a:pt x="842" y="298"/>
                    <a:pt x="830" y="298"/>
                  </a:cubicBezTo>
                  <a:cubicBezTo>
                    <a:pt x="818" y="298"/>
                    <a:pt x="806" y="298"/>
                    <a:pt x="793" y="299"/>
                  </a:cubicBezTo>
                  <a:cubicBezTo>
                    <a:pt x="763" y="302"/>
                    <a:pt x="747" y="303"/>
                    <a:pt x="732" y="306"/>
                  </a:cubicBezTo>
                  <a:cubicBezTo>
                    <a:pt x="723" y="308"/>
                    <a:pt x="713" y="309"/>
                    <a:pt x="694" y="311"/>
                  </a:cubicBezTo>
                  <a:cubicBezTo>
                    <a:pt x="677" y="312"/>
                    <a:pt x="668" y="312"/>
                    <a:pt x="658" y="312"/>
                  </a:cubicBezTo>
                  <a:cubicBezTo>
                    <a:pt x="644" y="312"/>
                    <a:pt x="628" y="312"/>
                    <a:pt x="596" y="314"/>
                  </a:cubicBezTo>
                  <a:lnTo>
                    <a:pt x="497" y="321"/>
                  </a:lnTo>
                  <a:cubicBezTo>
                    <a:pt x="473" y="322"/>
                    <a:pt x="448" y="325"/>
                    <a:pt x="425" y="329"/>
                  </a:cubicBezTo>
                  <a:cubicBezTo>
                    <a:pt x="417" y="332"/>
                    <a:pt x="408" y="334"/>
                    <a:pt x="398" y="334"/>
                  </a:cubicBezTo>
                  <a:cubicBezTo>
                    <a:pt x="378" y="335"/>
                    <a:pt x="368" y="335"/>
                    <a:pt x="358" y="335"/>
                  </a:cubicBezTo>
                  <a:cubicBezTo>
                    <a:pt x="343" y="337"/>
                    <a:pt x="329" y="337"/>
                    <a:pt x="299" y="338"/>
                  </a:cubicBezTo>
                  <a:cubicBezTo>
                    <a:pt x="270" y="341"/>
                    <a:pt x="254" y="342"/>
                    <a:pt x="240" y="344"/>
                  </a:cubicBezTo>
                  <a:cubicBezTo>
                    <a:pt x="230" y="345"/>
                    <a:pt x="220" y="347"/>
                    <a:pt x="199" y="348"/>
                  </a:cubicBezTo>
                  <a:cubicBezTo>
                    <a:pt x="195" y="349"/>
                    <a:pt x="191" y="349"/>
                    <a:pt x="186" y="349"/>
                  </a:cubicBezTo>
                  <a:cubicBezTo>
                    <a:pt x="182" y="349"/>
                    <a:pt x="178" y="349"/>
                    <a:pt x="174" y="348"/>
                  </a:cubicBezTo>
                  <a:cubicBezTo>
                    <a:pt x="161" y="347"/>
                    <a:pt x="149" y="347"/>
                    <a:pt x="137" y="347"/>
                  </a:cubicBezTo>
                  <a:cubicBezTo>
                    <a:pt x="125" y="347"/>
                    <a:pt x="112" y="347"/>
                    <a:pt x="100" y="348"/>
                  </a:cubicBezTo>
                  <a:cubicBezTo>
                    <a:pt x="76" y="350"/>
                    <a:pt x="51" y="354"/>
                    <a:pt x="27" y="358"/>
                  </a:cubicBezTo>
                  <a:cubicBezTo>
                    <a:pt x="18" y="361"/>
                    <a:pt x="10" y="361"/>
                    <a:pt x="1" y="362"/>
                  </a:cubicBezTo>
                  <a:lnTo>
                    <a:pt x="27" y="719"/>
                  </a:lnTo>
                  <a:cubicBezTo>
                    <a:pt x="51" y="718"/>
                    <a:pt x="74" y="713"/>
                    <a:pt x="99" y="709"/>
                  </a:cubicBezTo>
                  <a:cubicBezTo>
                    <a:pt x="106" y="706"/>
                    <a:pt x="115" y="705"/>
                    <a:pt x="123" y="705"/>
                  </a:cubicBezTo>
                  <a:lnTo>
                    <a:pt x="149" y="705"/>
                  </a:lnTo>
                  <a:cubicBezTo>
                    <a:pt x="161" y="705"/>
                    <a:pt x="174" y="706"/>
                    <a:pt x="186" y="706"/>
                  </a:cubicBezTo>
                  <a:cubicBezTo>
                    <a:pt x="198" y="706"/>
                    <a:pt x="210" y="705"/>
                    <a:pt x="222" y="705"/>
                  </a:cubicBezTo>
                  <a:cubicBezTo>
                    <a:pt x="253" y="703"/>
                    <a:pt x="268" y="700"/>
                    <a:pt x="283" y="699"/>
                  </a:cubicBezTo>
                  <a:cubicBezTo>
                    <a:pt x="293" y="698"/>
                    <a:pt x="302" y="696"/>
                    <a:pt x="322" y="695"/>
                  </a:cubicBezTo>
                  <a:cubicBezTo>
                    <a:pt x="343" y="693"/>
                    <a:pt x="353" y="693"/>
                    <a:pt x="363" y="693"/>
                  </a:cubicBezTo>
                  <a:cubicBezTo>
                    <a:pt x="378" y="693"/>
                    <a:pt x="392" y="692"/>
                    <a:pt x="422" y="690"/>
                  </a:cubicBezTo>
                  <a:cubicBezTo>
                    <a:pt x="445" y="689"/>
                    <a:pt x="470" y="685"/>
                    <a:pt x="494" y="680"/>
                  </a:cubicBezTo>
                  <a:cubicBezTo>
                    <a:pt x="503" y="679"/>
                    <a:pt x="512" y="677"/>
                    <a:pt x="520" y="676"/>
                  </a:cubicBezTo>
                  <a:lnTo>
                    <a:pt x="619" y="670"/>
                  </a:lnTo>
                  <a:cubicBezTo>
                    <a:pt x="645" y="668"/>
                    <a:pt x="657" y="668"/>
                    <a:pt x="670" y="668"/>
                  </a:cubicBezTo>
                  <a:cubicBezTo>
                    <a:pt x="682" y="668"/>
                    <a:pt x="694" y="668"/>
                    <a:pt x="719" y="666"/>
                  </a:cubicBezTo>
                  <a:cubicBezTo>
                    <a:pt x="750" y="664"/>
                    <a:pt x="766" y="662"/>
                    <a:pt x="780" y="660"/>
                  </a:cubicBezTo>
                  <a:cubicBezTo>
                    <a:pt x="791" y="659"/>
                    <a:pt x="801" y="657"/>
                    <a:pt x="818" y="656"/>
                  </a:cubicBezTo>
                  <a:lnTo>
                    <a:pt x="845" y="656"/>
                  </a:lnTo>
                  <a:cubicBezTo>
                    <a:pt x="857" y="657"/>
                    <a:pt x="869" y="657"/>
                    <a:pt x="881" y="657"/>
                  </a:cubicBezTo>
                  <a:cubicBezTo>
                    <a:pt x="893" y="657"/>
                    <a:pt x="905" y="657"/>
                    <a:pt x="917" y="656"/>
                  </a:cubicBezTo>
                  <a:cubicBezTo>
                    <a:pt x="949" y="654"/>
                    <a:pt x="963" y="652"/>
                    <a:pt x="979" y="650"/>
                  </a:cubicBezTo>
                  <a:cubicBezTo>
                    <a:pt x="989" y="649"/>
                    <a:pt x="999" y="647"/>
                    <a:pt x="1016" y="646"/>
                  </a:cubicBezTo>
                  <a:cubicBezTo>
                    <a:pt x="1044" y="644"/>
                    <a:pt x="1059" y="643"/>
                    <a:pt x="1071" y="641"/>
                  </a:cubicBezTo>
                  <a:cubicBezTo>
                    <a:pt x="1081" y="640"/>
                    <a:pt x="1093" y="639"/>
                    <a:pt x="1114" y="637"/>
                  </a:cubicBezTo>
                  <a:cubicBezTo>
                    <a:pt x="1141" y="636"/>
                    <a:pt x="1154" y="634"/>
                    <a:pt x="1169" y="633"/>
                  </a:cubicBezTo>
                  <a:lnTo>
                    <a:pt x="1213" y="629"/>
                  </a:lnTo>
                  <a:cubicBezTo>
                    <a:pt x="1236" y="627"/>
                    <a:pt x="1245" y="627"/>
                    <a:pt x="1259" y="626"/>
                  </a:cubicBezTo>
                  <a:cubicBezTo>
                    <a:pt x="1272" y="626"/>
                    <a:pt x="1287" y="626"/>
                    <a:pt x="1313" y="623"/>
                  </a:cubicBezTo>
                  <a:lnTo>
                    <a:pt x="1343" y="623"/>
                  </a:lnTo>
                  <a:cubicBezTo>
                    <a:pt x="1354" y="623"/>
                    <a:pt x="1366" y="624"/>
                    <a:pt x="1378" y="624"/>
                  </a:cubicBezTo>
                  <a:cubicBezTo>
                    <a:pt x="1390" y="624"/>
                    <a:pt x="1403" y="623"/>
                    <a:pt x="1415" y="623"/>
                  </a:cubicBezTo>
                  <a:cubicBezTo>
                    <a:pt x="1441" y="621"/>
                    <a:pt x="1468" y="617"/>
                    <a:pt x="1494" y="610"/>
                  </a:cubicBezTo>
                  <a:cubicBezTo>
                    <a:pt x="1500" y="608"/>
                    <a:pt x="1507" y="607"/>
                    <a:pt x="1513" y="607"/>
                  </a:cubicBezTo>
                  <a:lnTo>
                    <a:pt x="1544" y="607"/>
                  </a:lnTo>
                  <a:cubicBezTo>
                    <a:pt x="1551" y="607"/>
                    <a:pt x="1558" y="608"/>
                    <a:pt x="1564" y="608"/>
                  </a:cubicBezTo>
                  <a:cubicBezTo>
                    <a:pt x="1580" y="608"/>
                    <a:pt x="1595" y="607"/>
                    <a:pt x="1612" y="606"/>
                  </a:cubicBezTo>
                  <a:lnTo>
                    <a:pt x="1711" y="598"/>
                  </a:lnTo>
                  <a:cubicBezTo>
                    <a:pt x="1731" y="597"/>
                    <a:pt x="1743" y="597"/>
                    <a:pt x="1753" y="597"/>
                  </a:cubicBezTo>
                  <a:cubicBezTo>
                    <a:pt x="1767" y="597"/>
                    <a:pt x="1781" y="595"/>
                    <a:pt x="1810" y="594"/>
                  </a:cubicBezTo>
                  <a:cubicBezTo>
                    <a:pt x="1832" y="591"/>
                    <a:pt x="1842" y="591"/>
                    <a:pt x="1853" y="591"/>
                  </a:cubicBezTo>
                  <a:cubicBezTo>
                    <a:pt x="1866" y="591"/>
                    <a:pt x="1881" y="591"/>
                    <a:pt x="1909" y="588"/>
                  </a:cubicBezTo>
                  <a:cubicBezTo>
                    <a:pt x="1943" y="587"/>
                    <a:pt x="1958" y="584"/>
                    <a:pt x="1974" y="581"/>
                  </a:cubicBezTo>
                  <a:cubicBezTo>
                    <a:pt x="1986" y="580"/>
                    <a:pt x="1997" y="578"/>
                    <a:pt x="2009" y="577"/>
                  </a:cubicBezTo>
                  <a:lnTo>
                    <a:pt x="2108" y="570"/>
                  </a:lnTo>
                  <a:cubicBezTo>
                    <a:pt x="2134" y="568"/>
                    <a:pt x="2150" y="567"/>
                    <a:pt x="2161" y="565"/>
                  </a:cubicBezTo>
                  <a:cubicBezTo>
                    <a:pt x="2173" y="564"/>
                    <a:pt x="2184" y="562"/>
                    <a:pt x="2207" y="561"/>
                  </a:cubicBezTo>
                  <a:cubicBezTo>
                    <a:pt x="2236" y="559"/>
                    <a:pt x="2252" y="557"/>
                    <a:pt x="2266" y="555"/>
                  </a:cubicBezTo>
                  <a:cubicBezTo>
                    <a:pt x="2276" y="554"/>
                    <a:pt x="2286" y="552"/>
                    <a:pt x="2305" y="551"/>
                  </a:cubicBezTo>
                  <a:lnTo>
                    <a:pt x="2324" y="551"/>
                  </a:lnTo>
                  <a:cubicBezTo>
                    <a:pt x="2341" y="554"/>
                    <a:pt x="2358" y="555"/>
                    <a:pt x="2376" y="555"/>
                  </a:cubicBezTo>
                  <a:cubicBezTo>
                    <a:pt x="2386" y="555"/>
                    <a:pt x="2396" y="554"/>
                    <a:pt x="2406" y="554"/>
                  </a:cubicBezTo>
                  <a:cubicBezTo>
                    <a:pt x="2434" y="551"/>
                    <a:pt x="2450" y="549"/>
                    <a:pt x="2465" y="548"/>
                  </a:cubicBezTo>
                  <a:cubicBezTo>
                    <a:pt x="2475" y="547"/>
                    <a:pt x="2482" y="545"/>
                    <a:pt x="2505" y="544"/>
                  </a:cubicBezTo>
                  <a:cubicBezTo>
                    <a:pt x="2528" y="542"/>
                    <a:pt x="2538" y="541"/>
                    <a:pt x="2551" y="541"/>
                  </a:cubicBezTo>
                  <a:cubicBezTo>
                    <a:pt x="2565" y="539"/>
                    <a:pt x="2578" y="539"/>
                    <a:pt x="2606" y="538"/>
                  </a:cubicBezTo>
                  <a:cubicBezTo>
                    <a:pt x="2627" y="536"/>
                    <a:pt x="2650" y="534"/>
                    <a:pt x="2672" y="529"/>
                  </a:cubicBezTo>
                  <a:cubicBezTo>
                    <a:pt x="2682" y="528"/>
                    <a:pt x="2693" y="526"/>
                    <a:pt x="2703" y="525"/>
                  </a:cubicBezTo>
                  <a:cubicBezTo>
                    <a:pt x="2732" y="524"/>
                    <a:pt x="2747" y="522"/>
                    <a:pt x="2761" y="521"/>
                  </a:cubicBezTo>
                  <a:cubicBezTo>
                    <a:pt x="2771" y="519"/>
                    <a:pt x="2782" y="518"/>
                    <a:pt x="2804" y="516"/>
                  </a:cubicBezTo>
                  <a:cubicBezTo>
                    <a:pt x="2829" y="515"/>
                    <a:pt x="2841" y="515"/>
                    <a:pt x="2854" y="515"/>
                  </a:cubicBezTo>
                  <a:cubicBezTo>
                    <a:pt x="2866" y="515"/>
                    <a:pt x="2879" y="515"/>
                    <a:pt x="2903" y="513"/>
                  </a:cubicBezTo>
                  <a:cubicBezTo>
                    <a:pt x="2932" y="511"/>
                    <a:pt x="2946" y="509"/>
                    <a:pt x="2959" y="508"/>
                  </a:cubicBezTo>
                  <a:cubicBezTo>
                    <a:pt x="2971" y="506"/>
                    <a:pt x="2981" y="505"/>
                    <a:pt x="3003" y="503"/>
                  </a:cubicBezTo>
                  <a:lnTo>
                    <a:pt x="3201" y="490"/>
                  </a:lnTo>
                  <a:cubicBezTo>
                    <a:pt x="3228" y="488"/>
                    <a:pt x="3244" y="486"/>
                    <a:pt x="3256" y="486"/>
                  </a:cubicBezTo>
                  <a:cubicBezTo>
                    <a:pt x="3267" y="485"/>
                    <a:pt x="3279" y="483"/>
                    <a:pt x="3302" y="482"/>
                  </a:cubicBezTo>
                  <a:cubicBezTo>
                    <a:pt x="3329" y="480"/>
                    <a:pt x="3345" y="478"/>
                    <a:pt x="3356" y="478"/>
                  </a:cubicBezTo>
                  <a:cubicBezTo>
                    <a:pt x="3368" y="476"/>
                    <a:pt x="3378" y="475"/>
                    <a:pt x="3401" y="473"/>
                  </a:cubicBezTo>
                  <a:lnTo>
                    <a:pt x="3500" y="467"/>
                  </a:lnTo>
                  <a:cubicBezTo>
                    <a:pt x="3505" y="467"/>
                    <a:pt x="3510" y="466"/>
                    <a:pt x="3515" y="466"/>
                  </a:cubicBezTo>
                  <a:cubicBezTo>
                    <a:pt x="3520" y="466"/>
                    <a:pt x="3525" y="467"/>
                    <a:pt x="3530" y="467"/>
                  </a:cubicBezTo>
                  <a:cubicBezTo>
                    <a:pt x="3553" y="467"/>
                    <a:pt x="3578" y="467"/>
                    <a:pt x="3601" y="466"/>
                  </a:cubicBezTo>
                  <a:lnTo>
                    <a:pt x="3700" y="459"/>
                  </a:lnTo>
                  <a:cubicBezTo>
                    <a:pt x="3727" y="456"/>
                    <a:pt x="3740" y="456"/>
                    <a:pt x="3753" y="455"/>
                  </a:cubicBezTo>
                  <a:lnTo>
                    <a:pt x="3799" y="450"/>
                  </a:lnTo>
                  <a:cubicBezTo>
                    <a:pt x="3822" y="449"/>
                    <a:pt x="3844" y="446"/>
                    <a:pt x="3867" y="443"/>
                  </a:cubicBezTo>
                  <a:cubicBezTo>
                    <a:pt x="3877" y="440"/>
                    <a:pt x="3888" y="439"/>
                    <a:pt x="3899" y="439"/>
                  </a:cubicBezTo>
                  <a:cubicBezTo>
                    <a:pt x="3917" y="437"/>
                    <a:pt x="3926" y="437"/>
                    <a:pt x="3935" y="437"/>
                  </a:cubicBezTo>
                  <a:cubicBezTo>
                    <a:pt x="3950" y="437"/>
                    <a:pt x="3966" y="437"/>
                    <a:pt x="3998" y="436"/>
                  </a:cubicBezTo>
                  <a:cubicBezTo>
                    <a:pt x="4021" y="434"/>
                    <a:pt x="4031" y="433"/>
                    <a:pt x="4045" y="433"/>
                  </a:cubicBezTo>
                  <a:cubicBezTo>
                    <a:pt x="4058" y="431"/>
                    <a:pt x="4071" y="431"/>
                    <a:pt x="4098" y="430"/>
                  </a:cubicBezTo>
                  <a:cubicBezTo>
                    <a:pt x="4121" y="429"/>
                    <a:pt x="4145" y="426"/>
                    <a:pt x="4168" y="421"/>
                  </a:cubicBezTo>
                  <a:cubicBezTo>
                    <a:pt x="4178" y="419"/>
                    <a:pt x="4188" y="417"/>
                    <a:pt x="4198" y="417"/>
                  </a:cubicBezTo>
                  <a:lnTo>
                    <a:pt x="4297" y="411"/>
                  </a:lnTo>
                  <a:cubicBezTo>
                    <a:pt x="4301" y="411"/>
                    <a:pt x="4306" y="410"/>
                    <a:pt x="4310" y="410"/>
                  </a:cubicBezTo>
                  <a:cubicBezTo>
                    <a:pt x="4314" y="410"/>
                    <a:pt x="4319" y="411"/>
                    <a:pt x="4323" y="411"/>
                  </a:cubicBezTo>
                  <a:cubicBezTo>
                    <a:pt x="4335" y="412"/>
                    <a:pt x="4348" y="412"/>
                    <a:pt x="4360" y="412"/>
                  </a:cubicBezTo>
                  <a:cubicBezTo>
                    <a:pt x="4373" y="412"/>
                    <a:pt x="4385" y="412"/>
                    <a:pt x="4398" y="411"/>
                  </a:cubicBezTo>
                  <a:lnTo>
                    <a:pt x="4497" y="403"/>
                  </a:lnTo>
                  <a:cubicBezTo>
                    <a:pt x="4530" y="400"/>
                    <a:pt x="4547" y="397"/>
                    <a:pt x="4564" y="396"/>
                  </a:cubicBezTo>
                  <a:cubicBezTo>
                    <a:pt x="4575" y="393"/>
                    <a:pt x="4586" y="391"/>
                    <a:pt x="4598" y="391"/>
                  </a:cubicBezTo>
                  <a:cubicBezTo>
                    <a:pt x="4625" y="388"/>
                    <a:pt x="4639" y="387"/>
                    <a:pt x="4654" y="385"/>
                  </a:cubicBezTo>
                  <a:cubicBezTo>
                    <a:pt x="4664" y="384"/>
                    <a:pt x="4677" y="384"/>
                    <a:pt x="4697" y="383"/>
                  </a:cubicBezTo>
                  <a:cubicBezTo>
                    <a:pt x="4715" y="380"/>
                    <a:pt x="4726" y="380"/>
                    <a:pt x="4736" y="380"/>
                  </a:cubicBezTo>
                  <a:cubicBezTo>
                    <a:pt x="4751" y="380"/>
                    <a:pt x="4766" y="380"/>
                    <a:pt x="4796" y="378"/>
                  </a:cubicBezTo>
                  <a:cubicBezTo>
                    <a:pt x="4828" y="375"/>
                    <a:pt x="4843" y="374"/>
                    <a:pt x="4859" y="371"/>
                  </a:cubicBezTo>
                  <a:cubicBezTo>
                    <a:pt x="4868" y="370"/>
                    <a:pt x="4877" y="370"/>
                    <a:pt x="4897" y="367"/>
                  </a:cubicBezTo>
                  <a:cubicBezTo>
                    <a:pt x="4917" y="365"/>
                    <a:pt x="4927" y="365"/>
                    <a:pt x="4937" y="365"/>
                  </a:cubicBezTo>
                  <a:cubicBezTo>
                    <a:pt x="4953" y="365"/>
                    <a:pt x="4967" y="365"/>
                    <a:pt x="4997" y="362"/>
                  </a:cubicBezTo>
                  <a:lnTo>
                    <a:pt x="5097" y="355"/>
                  </a:lnTo>
                  <a:lnTo>
                    <a:pt x="507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34"/>
            <p:cNvSpPr/>
            <p:nvPr/>
          </p:nvSpPr>
          <p:spPr>
            <a:xfrm>
              <a:off x="1295967" y="3765585"/>
              <a:ext cx="467395" cy="23329"/>
            </a:xfrm>
            <a:custGeom>
              <a:avLst/>
              <a:gdLst/>
              <a:ahLst/>
              <a:cxnLst/>
              <a:rect l="l" t="t" r="r" b="b"/>
              <a:pathLst>
                <a:path w="7493" h="374" extrusionOk="0">
                  <a:moveTo>
                    <a:pt x="180" y="1"/>
                  </a:moveTo>
                  <a:cubicBezTo>
                    <a:pt x="164" y="1"/>
                    <a:pt x="148" y="2"/>
                    <a:pt x="131" y="4"/>
                  </a:cubicBezTo>
                  <a:cubicBezTo>
                    <a:pt x="121" y="6"/>
                    <a:pt x="111" y="6"/>
                    <a:pt x="99" y="6"/>
                  </a:cubicBezTo>
                  <a:lnTo>
                    <a:pt x="0" y="6"/>
                  </a:lnTo>
                  <a:lnTo>
                    <a:pt x="0" y="362"/>
                  </a:lnTo>
                  <a:lnTo>
                    <a:pt x="99" y="362"/>
                  </a:lnTo>
                  <a:cubicBezTo>
                    <a:pt x="106" y="363"/>
                    <a:pt x="112" y="363"/>
                    <a:pt x="118" y="363"/>
                  </a:cubicBezTo>
                  <a:cubicBezTo>
                    <a:pt x="134" y="363"/>
                    <a:pt x="150" y="362"/>
                    <a:pt x="167" y="359"/>
                  </a:cubicBezTo>
                  <a:cubicBezTo>
                    <a:pt x="177" y="358"/>
                    <a:pt x="187" y="358"/>
                    <a:pt x="199" y="358"/>
                  </a:cubicBezTo>
                  <a:cubicBezTo>
                    <a:pt x="206" y="358"/>
                    <a:pt x="213" y="358"/>
                    <a:pt x="220" y="359"/>
                  </a:cubicBezTo>
                  <a:cubicBezTo>
                    <a:pt x="245" y="364"/>
                    <a:pt x="271" y="365"/>
                    <a:pt x="297" y="365"/>
                  </a:cubicBezTo>
                  <a:cubicBezTo>
                    <a:pt x="318" y="365"/>
                    <a:pt x="340" y="365"/>
                    <a:pt x="363" y="362"/>
                  </a:cubicBezTo>
                  <a:cubicBezTo>
                    <a:pt x="370" y="362"/>
                    <a:pt x="376" y="361"/>
                    <a:pt x="394" y="361"/>
                  </a:cubicBezTo>
                  <a:cubicBezTo>
                    <a:pt x="414" y="361"/>
                    <a:pt x="423" y="362"/>
                    <a:pt x="433" y="362"/>
                  </a:cubicBezTo>
                  <a:cubicBezTo>
                    <a:pt x="448" y="364"/>
                    <a:pt x="463" y="364"/>
                    <a:pt x="494" y="364"/>
                  </a:cubicBezTo>
                  <a:cubicBezTo>
                    <a:pt x="512" y="364"/>
                    <a:pt x="522" y="365"/>
                    <a:pt x="531" y="365"/>
                  </a:cubicBezTo>
                  <a:cubicBezTo>
                    <a:pt x="547" y="367"/>
                    <a:pt x="561" y="368"/>
                    <a:pt x="591" y="368"/>
                  </a:cubicBezTo>
                  <a:lnTo>
                    <a:pt x="691" y="368"/>
                  </a:lnTo>
                  <a:cubicBezTo>
                    <a:pt x="712" y="368"/>
                    <a:pt x="734" y="367"/>
                    <a:pt x="755" y="365"/>
                  </a:cubicBezTo>
                  <a:cubicBezTo>
                    <a:pt x="764" y="364"/>
                    <a:pt x="771" y="364"/>
                    <a:pt x="790" y="364"/>
                  </a:cubicBezTo>
                  <a:cubicBezTo>
                    <a:pt x="797" y="364"/>
                    <a:pt x="806" y="364"/>
                    <a:pt x="813" y="365"/>
                  </a:cubicBezTo>
                  <a:cubicBezTo>
                    <a:pt x="833" y="368"/>
                    <a:pt x="854" y="370"/>
                    <a:pt x="874" y="370"/>
                  </a:cubicBezTo>
                  <a:cubicBezTo>
                    <a:pt x="879" y="370"/>
                    <a:pt x="883" y="370"/>
                    <a:pt x="888" y="370"/>
                  </a:cubicBezTo>
                  <a:cubicBezTo>
                    <a:pt x="894" y="370"/>
                    <a:pt x="900" y="370"/>
                    <a:pt x="906" y="370"/>
                  </a:cubicBezTo>
                  <a:cubicBezTo>
                    <a:pt x="923" y="370"/>
                    <a:pt x="940" y="369"/>
                    <a:pt x="957" y="367"/>
                  </a:cubicBezTo>
                  <a:cubicBezTo>
                    <a:pt x="967" y="365"/>
                    <a:pt x="976" y="364"/>
                    <a:pt x="986" y="364"/>
                  </a:cubicBezTo>
                  <a:cubicBezTo>
                    <a:pt x="996" y="364"/>
                    <a:pt x="1006" y="365"/>
                    <a:pt x="1016" y="367"/>
                  </a:cubicBezTo>
                  <a:cubicBezTo>
                    <a:pt x="1039" y="368"/>
                    <a:pt x="1062" y="370"/>
                    <a:pt x="1085" y="370"/>
                  </a:cubicBezTo>
                  <a:lnTo>
                    <a:pt x="1141" y="370"/>
                  </a:lnTo>
                  <a:cubicBezTo>
                    <a:pt x="1151" y="368"/>
                    <a:pt x="1161" y="368"/>
                    <a:pt x="1182" y="368"/>
                  </a:cubicBezTo>
                  <a:lnTo>
                    <a:pt x="1226" y="368"/>
                  </a:lnTo>
                  <a:cubicBezTo>
                    <a:pt x="1239" y="370"/>
                    <a:pt x="1253" y="370"/>
                    <a:pt x="1280" y="370"/>
                  </a:cubicBezTo>
                  <a:cubicBezTo>
                    <a:pt x="1308" y="370"/>
                    <a:pt x="1333" y="367"/>
                    <a:pt x="1361" y="362"/>
                  </a:cubicBezTo>
                  <a:cubicBezTo>
                    <a:pt x="1367" y="362"/>
                    <a:pt x="1374" y="361"/>
                    <a:pt x="1381" y="361"/>
                  </a:cubicBezTo>
                  <a:cubicBezTo>
                    <a:pt x="1388" y="361"/>
                    <a:pt x="1395" y="362"/>
                    <a:pt x="1401" y="362"/>
                  </a:cubicBezTo>
                  <a:cubicBezTo>
                    <a:pt x="1426" y="367"/>
                    <a:pt x="1451" y="368"/>
                    <a:pt x="1477" y="368"/>
                  </a:cubicBezTo>
                  <a:lnTo>
                    <a:pt x="1674" y="368"/>
                  </a:lnTo>
                  <a:cubicBezTo>
                    <a:pt x="1699" y="368"/>
                    <a:pt x="1725" y="367"/>
                    <a:pt x="1749" y="362"/>
                  </a:cubicBezTo>
                  <a:cubicBezTo>
                    <a:pt x="1757" y="362"/>
                    <a:pt x="1765" y="361"/>
                    <a:pt x="1773" y="361"/>
                  </a:cubicBezTo>
                  <a:cubicBezTo>
                    <a:pt x="1781" y="361"/>
                    <a:pt x="1789" y="362"/>
                    <a:pt x="1798" y="362"/>
                  </a:cubicBezTo>
                  <a:cubicBezTo>
                    <a:pt x="1822" y="367"/>
                    <a:pt x="1847" y="368"/>
                    <a:pt x="1871" y="368"/>
                  </a:cubicBezTo>
                  <a:cubicBezTo>
                    <a:pt x="1893" y="368"/>
                    <a:pt x="1915" y="367"/>
                    <a:pt x="1936" y="365"/>
                  </a:cubicBezTo>
                  <a:cubicBezTo>
                    <a:pt x="1945" y="364"/>
                    <a:pt x="1952" y="364"/>
                    <a:pt x="1971" y="364"/>
                  </a:cubicBezTo>
                  <a:lnTo>
                    <a:pt x="2068" y="364"/>
                  </a:lnTo>
                  <a:cubicBezTo>
                    <a:pt x="2100" y="364"/>
                    <a:pt x="2116" y="362"/>
                    <a:pt x="2132" y="361"/>
                  </a:cubicBezTo>
                  <a:cubicBezTo>
                    <a:pt x="2142" y="359"/>
                    <a:pt x="2149" y="359"/>
                    <a:pt x="2168" y="359"/>
                  </a:cubicBezTo>
                  <a:cubicBezTo>
                    <a:pt x="2176" y="359"/>
                    <a:pt x="2183" y="359"/>
                    <a:pt x="2192" y="361"/>
                  </a:cubicBezTo>
                  <a:cubicBezTo>
                    <a:pt x="2217" y="365"/>
                    <a:pt x="2241" y="367"/>
                    <a:pt x="2265" y="367"/>
                  </a:cubicBezTo>
                  <a:cubicBezTo>
                    <a:pt x="2286" y="367"/>
                    <a:pt x="2294" y="368"/>
                    <a:pt x="2304" y="368"/>
                  </a:cubicBezTo>
                  <a:cubicBezTo>
                    <a:pt x="2319" y="368"/>
                    <a:pt x="2334" y="370"/>
                    <a:pt x="2365" y="370"/>
                  </a:cubicBezTo>
                  <a:lnTo>
                    <a:pt x="2408" y="370"/>
                  </a:lnTo>
                  <a:cubicBezTo>
                    <a:pt x="2421" y="371"/>
                    <a:pt x="2435" y="371"/>
                    <a:pt x="2462" y="371"/>
                  </a:cubicBezTo>
                  <a:lnTo>
                    <a:pt x="2562" y="371"/>
                  </a:lnTo>
                  <a:cubicBezTo>
                    <a:pt x="2585" y="371"/>
                    <a:pt x="2608" y="370"/>
                    <a:pt x="2631" y="367"/>
                  </a:cubicBezTo>
                  <a:cubicBezTo>
                    <a:pt x="2641" y="365"/>
                    <a:pt x="2651" y="365"/>
                    <a:pt x="2660" y="365"/>
                  </a:cubicBezTo>
                  <a:cubicBezTo>
                    <a:pt x="2691" y="365"/>
                    <a:pt x="2708" y="364"/>
                    <a:pt x="2724" y="362"/>
                  </a:cubicBezTo>
                  <a:cubicBezTo>
                    <a:pt x="2733" y="361"/>
                    <a:pt x="2740" y="361"/>
                    <a:pt x="2759" y="361"/>
                  </a:cubicBezTo>
                  <a:lnTo>
                    <a:pt x="2858" y="361"/>
                  </a:lnTo>
                  <a:cubicBezTo>
                    <a:pt x="2868" y="361"/>
                    <a:pt x="2878" y="361"/>
                    <a:pt x="2888" y="362"/>
                  </a:cubicBezTo>
                  <a:cubicBezTo>
                    <a:pt x="2911" y="365"/>
                    <a:pt x="2934" y="367"/>
                    <a:pt x="2956" y="367"/>
                  </a:cubicBezTo>
                  <a:lnTo>
                    <a:pt x="2998" y="367"/>
                  </a:lnTo>
                  <a:cubicBezTo>
                    <a:pt x="3012" y="368"/>
                    <a:pt x="3026" y="368"/>
                    <a:pt x="3055" y="368"/>
                  </a:cubicBezTo>
                  <a:cubicBezTo>
                    <a:pt x="3082" y="368"/>
                    <a:pt x="3110" y="365"/>
                    <a:pt x="3137" y="361"/>
                  </a:cubicBezTo>
                  <a:cubicBezTo>
                    <a:pt x="3141" y="360"/>
                    <a:pt x="3145" y="359"/>
                    <a:pt x="3149" y="359"/>
                  </a:cubicBezTo>
                  <a:cubicBezTo>
                    <a:pt x="3150" y="359"/>
                    <a:pt x="3152" y="359"/>
                    <a:pt x="3153" y="359"/>
                  </a:cubicBezTo>
                  <a:lnTo>
                    <a:pt x="3164" y="359"/>
                  </a:lnTo>
                  <a:cubicBezTo>
                    <a:pt x="3193" y="367"/>
                    <a:pt x="3222" y="370"/>
                    <a:pt x="3251" y="370"/>
                  </a:cubicBezTo>
                  <a:cubicBezTo>
                    <a:pt x="3274" y="370"/>
                    <a:pt x="3297" y="368"/>
                    <a:pt x="3320" y="365"/>
                  </a:cubicBezTo>
                  <a:cubicBezTo>
                    <a:pt x="3330" y="364"/>
                    <a:pt x="3340" y="364"/>
                    <a:pt x="3350" y="364"/>
                  </a:cubicBezTo>
                  <a:lnTo>
                    <a:pt x="3448" y="364"/>
                  </a:lnTo>
                  <a:cubicBezTo>
                    <a:pt x="3469" y="364"/>
                    <a:pt x="3492" y="364"/>
                    <a:pt x="3514" y="361"/>
                  </a:cubicBezTo>
                  <a:cubicBezTo>
                    <a:pt x="3525" y="360"/>
                    <a:pt x="3536" y="360"/>
                    <a:pt x="3547" y="360"/>
                  </a:cubicBezTo>
                  <a:cubicBezTo>
                    <a:pt x="3558" y="360"/>
                    <a:pt x="3569" y="360"/>
                    <a:pt x="3580" y="361"/>
                  </a:cubicBezTo>
                  <a:cubicBezTo>
                    <a:pt x="3602" y="362"/>
                    <a:pt x="3623" y="364"/>
                    <a:pt x="3645" y="364"/>
                  </a:cubicBezTo>
                  <a:cubicBezTo>
                    <a:pt x="3668" y="364"/>
                    <a:pt x="3689" y="362"/>
                    <a:pt x="3712" y="361"/>
                  </a:cubicBezTo>
                  <a:cubicBezTo>
                    <a:pt x="3722" y="359"/>
                    <a:pt x="3732" y="358"/>
                    <a:pt x="3743" y="358"/>
                  </a:cubicBezTo>
                  <a:lnTo>
                    <a:pt x="3842" y="358"/>
                  </a:lnTo>
                  <a:lnTo>
                    <a:pt x="3852" y="359"/>
                  </a:lnTo>
                  <a:cubicBezTo>
                    <a:pt x="3881" y="367"/>
                    <a:pt x="3911" y="370"/>
                    <a:pt x="3940" y="370"/>
                  </a:cubicBezTo>
                  <a:cubicBezTo>
                    <a:pt x="3970" y="370"/>
                    <a:pt x="3986" y="368"/>
                    <a:pt x="4001" y="367"/>
                  </a:cubicBezTo>
                  <a:lnTo>
                    <a:pt x="4137" y="367"/>
                  </a:lnTo>
                  <a:cubicBezTo>
                    <a:pt x="4161" y="367"/>
                    <a:pt x="4187" y="364"/>
                    <a:pt x="4211" y="361"/>
                  </a:cubicBezTo>
                  <a:cubicBezTo>
                    <a:pt x="4219" y="359"/>
                    <a:pt x="4227" y="358"/>
                    <a:pt x="4234" y="358"/>
                  </a:cubicBezTo>
                  <a:lnTo>
                    <a:pt x="4246" y="359"/>
                  </a:lnTo>
                  <a:cubicBezTo>
                    <a:pt x="4273" y="367"/>
                    <a:pt x="4303" y="370"/>
                    <a:pt x="4332" y="370"/>
                  </a:cubicBezTo>
                  <a:cubicBezTo>
                    <a:pt x="4360" y="370"/>
                    <a:pt x="4385" y="367"/>
                    <a:pt x="4411" y="362"/>
                  </a:cubicBezTo>
                  <a:cubicBezTo>
                    <a:pt x="4419" y="362"/>
                    <a:pt x="4426" y="361"/>
                    <a:pt x="4433" y="361"/>
                  </a:cubicBezTo>
                  <a:cubicBezTo>
                    <a:pt x="4440" y="361"/>
                    <a:pt x="4447" y="362"/>
                    <a:pt x="4454" y="362"/>
                  </a:cubicBezTo>
                  <a:cubicBezTo>
                    <a:pt x="4479" y="367"/>
                    <a:pt x="4505" y="368"/>
                    <a:pt x="4529" y="368"/>
                  </a:cubicBezTo>
                  <a:cubicBezTo>
                    <a:pt x="4552" y="368"/>
                    <a:pt x="4574" y="367"/>
                    <a:pt x="4597" y="364"/>
                  </a:cubicBezTo>
                  <a:cubicBezTo>
                    <a:pt x="4608" y="363"/>
                    <a:pt x="4618" y="363"/>
                    <a:pt x="4629" y="363"/>
                  </a:cubicBezTo>
                  <a:cubicBezTo>
                    <a:pt x="4640" y="363"/>
                    <a:pt x="4651" y="363"/>
                    <a:pt x="4662" y="364"/>
                  </a:cubicBezTo>
                  <a:cubicBezTo>
                    <a:pt x="4683" y="367"/>
                    <a:pt x="4705" y="368"/>
                    <a:pt x="4726" y="368"/>
                  </a:cubicBezTo>
                  <a:cubicBezTo>
                    <a:pt x="4752" y="368"/>
                    <a:pt x="4778" y="365"/>
                    <a:pt x="4804" y="361"/>
                  </a:cubicBezTo>
                  <a:cubicBezTo>
                    <a:pt x="4809" y="360"/>
                    <a:pt x="4814" y="360"/>
                    <a:pt x="4819" y="360"/>
                  </a:cubicBezTo>
                  <a:cubicBezTo>
                    <a:pt x="4824" y="360"/>
                    <a:pt x="4828" y="360"/>
                    <a:pt x="4833" y="361"/>
                  </a:cubicBezTo>
                  <a:cubicBezTo>
                    <a:pt x="4863" y="368"/>
                    <a:pt x="4893" y="372"/>
                    <a:pt x="4923" y="372"/>
                  </a:cubicBezTo>
                  <a:cubicBezTo>
                    <a:pt x="4949" y="372"/>
                    <a:pt x="4975" y="370"/>
                    <a:pt x="5001" y="365"/>
                  </a:cubicBezTo>
                  <a:cubicBezTo>
                    <a:pt x="5008" y="364"/>
                    <a:pt x="5014" y="364"/>
                    <a:pt x="5021" y="364"/>
                  </a:cubicBezTo>
                  <a:lnTo>
                    <a:pt x="5034" y="365"/>
                  </a:lnTo>
                  <a:cubicBezTo>
                    <a:pt x="5061" y="371"/>
                    <a:pt x="5090" y="374"/>
                    <a:pt x="5120" y="374"/>
                  </a:cubicBezTo>
                  <a:cubicBezTo>
                    <a:pt x="5151" y="374"/>
                    <a:pt x="5181" y="371"/>
                    <a:pt x="5210" y="364"/>
                  </a:cubicBezTo>
                  <a:lnTo>
                    <a:pt x="5220" y="362"/>
                  </a:lnTo>
                  <a:cubicBezTo>
                    <a:pt x="5228" y="362"/>
                    <a:pt x="5237" y="362"/>
                    <a:pt x="5247" y="364"/>
                  </a:cubicBezTo>
                  <a:cubicBezTo>
                    <a:pt x="5266" y="366"/>
                    <a:pt x="5285" y="368"/>
                    <a:pt x="5305" y="368"/>
                  </a:cubicBezTo>
                  <a:cubicBezTo>
                    <a:pt x="5310" y="368"/>
                    <a:pt x="5314" y="368"/>
                    <a:pt x="5319" y="368"/>
                  </a:cubicBezTo>
                  <a:cubicBezTo>
                    <a:pt x="5350" y="368"/>
                    <a:pt x="5366" y="367"/>
                    <a:pt x="5382" y="367"/>
                  </a:cubicBezTo>
                  <a:cubicBezTo>
                    <a:pt x="5390" y="366"/>
                    <a:pt x="5398" y="365"/>
                    <a:pt x="5407" y="365"/>
                  </a:cubicBezTo>
                  <a:cubicBezTo>
                    <a:pt x="5410" y="365"/>
                    <a:pt x="5413" y="365"/>
                    <a:pt x="5417" y="365"/>
                  </a:cubicBezTo>
                  <a:cubicBezTo>
                    <a:pt x="5418" y="365"/>
                    <a:pt x="5420" y="365"/>
                    <a:pt x="5422" y="365"/>
                  </a:cubicBezTo>
                  <a:cubicBezTo>
                    <a:pt x="5426" y="365"/>
                    <a:pt x="5430" y="366"/>
                    <a:pt x="5435" y="367"/>
                  </a:cubicBezTo>
                  <a:cubicBezTo>
                    <a:pt x="5461" y="371"/>
                    <a:pt x="5489" y="374"/>
                    <a:pt x="5516" y="374"/>
                  </a:cubicBezTo>
                  <a:cubicBezTo>
                    <a:pt x="5546" y="374"/>
                    <a:pt x="5560" y="372"/>
                    <a:pt x="5575" y="371"/>
                  </a:cubicBezTo>
                  <a:lnTo>
                    <a:pt x="5653" y="371"/>
                  </a:lnTo>
                  <a:cubicBezTo>
                    <a:pt x="5668" y="372"/>
                    <a:pt x="5683" y="374"/>
                    <a:pt x="5713" y="374"/>
                  </a:cubicBezTo>
                  <a:lnTo>
                    <a:pt x="5812" y="374"/>
                  </a:lnTo>
                  <a:cubicBezTo>
                    <a:pt x="5841" y="374"/>
                    <a:pt x="5871" y="371"/>
                    <a:pt x="5900" y="364"/>
                  </a:cubicBezTo>
                  <a:lnTo>
                    <a:pt x="5910" y="362"/>
                  </a:lnTo>
                  <a:lnTo>
                    <a:pt x="6009" y="362"/>
                  </a:lnTo>
                  <a:cubicBezTo>
                    <a:pt x="6029" y="362"/>
                    <a:pt x="6041" y="364"/>
                    <a:pt x="6051" y="364"/>
                  </a:cubicBezTo>
                  <a:cubicBezTo>
                    <a:pt x="6065" y="365"/>
                    <a:pt x="6080" y="365"/>
                    <a:pt x="6108" y="365"/>
                  </a:cubicBezTo>
                  <a:cubicBezTo>
                    <a:pt x="6111" y="365"/>
                    <a:pt x="6113" y="365"/>
                    <a:pt x="6115" y="365"/>
                  </a:cubicBezTo>
                  <a:cubicBezTo>
                    <a:pt x="6120" y="365"/>
                    <a:pt x="6125" y="366"/>
                    <a:pt x="6130" y="367"/>
                  </a:cubicBezTo>
                  <a:cubicBezTo>
                    <a:pt x="6156" y="371"/>
                    <a:pt x="6180" y="372"/>
                    <a:pt x="6206" y="372"/>
                  </a:cubicBezTo>
                  <a:cubicBezTo>
                    <a:pt x="6228" y="372"/>
                    <a:pt x="6251" y="371"/>
                    <a:pt x="6272" y="370"/>
                  </a:cubicBezTo>
                  <a:cubicBezTo>
                    <a:pt x="6280" y="368"/>
                    <a:pt x="6287" y="367"/>
                    <a:pt x="6295" y="367"/>
                  </a:cubicBezTo>
                  <a:cubicBezTo>
                    <a:pt x="6299" y="367"/>
                    <a:pt x="6302" y="368"/>
                    <a:pt x="6305" y="368"/>
                  </a:cubicBezTo>
                  <a:cubicBezTo>
                    <a:pt x="6334" y="368"/>
                    <a:pt x="6349" y="367"/>
                    <a:pt x="6364" y="365"/>
                  </a:cubicBezTo>
                  <a:lnTo>
                    <a:pt x="6403" y="365"/>
                  </a:lnTo>
                  <a:cubicBezTo>
                    <a:pt x="6412" y="365"/>
                    <a:pt x="6421" y="365"/>
                    <a:pt x="6429" y="367"/>
                  </a:cubicBezTo>
                  <a:cubicBezTo>
                    <a:pt x="6454" y="370"/>
                    <a:pt x="6477" y="371"/>
                    <a:pt x="6501" y="371"/>
                  </a:cubicBezTo>
                  <a:cubicBezTo>
                    <a:pt x="6528" y="371"/>
                    <a:pt x="6556" y="370"/>
                    <a:pt x="6582" y="364"/>
                  </a:cubicBezTo>
                  <a:cubicBezTo>
                    <a:pt x="6587" y="362"/>
                    <a:pt x="6593" y="362"/>
                    <a:pt x="6600" y="362"/>
                  </a:cubicBezTo>
                  <a:cubicBezTo>
                    <a:pt x="6619" y="362"/>
                    <a:pt x="6629" y="364"/>
                    <a:pt x="6639" y="364"/>
                  </a:cubicBezTo>
                  <a:cubicBezTo>
                    <a:pt x="6654" y="364"/>
                    <a:pt x="6669" y="365"/>
                    <a:pt x="6698" y="365"/>
                  </a:cubicBezTo>
                  <a:cubicBezTo>
                    <a:pt x="6707" y="365"/>
                    <a:pt x="6714" y="365"/>
                    <a:pt x="6723" y="367"/>
                  </a:cubicBezTo>
                  <a:cubicBezTo>
                    <a:pt x="6747" y="371"/>
                    <a:pt x="6771" y="372"/>
                    <a:pt x="6797" y="372"/>
                  </a:cubicBezTo>
                  <a:cubicBezTo>
                    <a:pt x="6826" y="372"/>
                    <a:pt x="6840" y="371"/>
                    <a:pt x="6855" y="371"/>
                  </a:cubicBezTo>
                  <a:lnTo>
                    <a:pt x="6897" y="371"/>
                  </a:lnTo>
                  <a:cubicBezTo>
                    <a:pt x="6922" y="371"/>
                    <a:pt x="6948" y="368"/>
                    <a:pt x="6974" y="364"/>
                  </a:cubicBezTo>
                  <a:cubicBezTo>
                    <a:pt x="6981" y="362"/>
                    <a:pt x="6989" y="362"/>
                    <a:pt x="6996" y="362"/>
                  </a:cubicBezTo>
                  <a:lnTo>
                    <a:pt x="7135" y="362"/>
                  </a:lnTo>
                  <a:cubicBezTo>
                    <a:pt x="7150" y="364"/>
                    <a:pt x="7164" y="364"/>
                    <a:pt x="7193" y="364"/>
                  </a:cubicBezTo>
                  <a:cubicBezTo>
                    <a:pt x="7201" y="364"/>
                    <a:pt x="7210" y="365"/>
                    <a:pt x="7217" y="367"/>
                  </a:cubicBezTo>
                  <a:cubicBezTo>
                    <a:pt x="7242" y="370"/>
                    <a:pt x="7268" y="371"/>
                    <a:pt x="7292" y="371"/>
                  </a:cubicBezTo>
                  <a:cubicBezTo>
                    <a:pt x="7312" y="371"/>
                    <a:pt x="7322" y="372"/>
                    <a:pt x="7332" y="372"/>
                  </a:cubicBezTo>
                  <a:cubicBezTo>
                    <a:pt x="7347" y="374"/>
                    <a:pt x="7363" y="374"/>
                    <a:pt x="7391" y="374"/>
                  </a:cubicBezTo>
                  <a:cubicBezTo>
                    <a:pt x="7420" y="374"/>
                    <a:pt x="7447" y="372"/>
                    <a:pt x="7475" y="367"/>
                  </a:cubicBezTo>
                  <a:cubicBezTo>
                    <a:pt x="7481" y="365"/>
                    <a:pt x="7486" y="365"/>
                    <a:pt x="7492" y="365"/>
                  </a:cubicBezTo>
                  <a:lnTo>
                    <a:pt x="7492" y="7"/>
                  </a:lnTo>
                  <a:cubicBezTo>
                    <a:pt x="7465" y="7"/>
                    <a:pt x="7437" y="10"/>
                    <a:pt x="7410" y="16"/>
                  </a:cubicBezTo>
                  <a:cubicBezTo>
                    <a:pt x="7404" y="17"/>
                    <a:pt x="7399" y="17"/>
                    <a:pt x="7391" y="17"/>
                  </a:cubicBezTo>
                  <a:cubicBezTo>
                    <a:pt x="7373" y="17"/>
                    <a:pt x="7363" y="16"/>
                    <a:pt x="7353" y="16"/>
                  </a:cubicBezTo>
                  <a:cubicBezTo>
                    <a:pt x="7338" y="14"/>
                    <a:pt x="7322" y="14"/>
                    <a:pt x="7292" y="14"/>
                  </a:cubicBezTo>
                  <a:cubicBezTo>
                    <a:pt x="7285" y="14"/>
                    <a:pt x="7276" y="13"/>
                    <a:pt x="7268" y="13"/>
                  </a:cubicBezTo>
                  <a:cubicBezTo>
                    <a:pt x="7243" y="9"/>
                    <a:pt x="7219" y="7"/>
                    <a:pt x="7193" y="7"/>
                  </a:cubicBezTo>
                  <a:cubicBezTo>
                    <a:pt x="7173" y="7"/>
                    <a:pt x="7163" y="6"/>
                    <a:pt x="7153" y="6"/>
                  </a:cubicBezTo>
                  <a:cubicBezTo>
                    <a:pt x="7138" y="4"/>
                    <a:pt x="7122" y="4"/>
                    <a:pt x="7094" y="4"/>
                  </a:cubicBezTo>
                  <a:lnTo>
                    <a:pt x="6996" y="4"/>
                  </a:lnTo>
                  <a:cubicBezTo>
                    <a:pt x="6968" y="4"/>
                    <a:pt x="6943" y="7"/>
                    <a:pt x="6917" y="11"/>
                  </a:cubicBezTo>
                  <a:cubicBezTo>
                    <a:pt x="6910" y="13"/>
                    <a:pt x="6904" y="13"/>
                    <a:pt x="6897" y="13"/>
                  </a:cubicBezTo>
                  <a:cubicBezTo>
                    <a:pt x="6868" y="13"/>
                    <a:pt x="6853" y="14"/>
                    <a:pt x="6839" y="14"/>
                  </a:cubicBezTo>
                  <a:lnTo>
                    <a:pt x="6797" y="14"/>
                  </a:lnTo>
                  <a:cubicBezTo>
                    <a:pt x="6790" y="14"/>
                    <a:pt x="6782" y="14"/>
                    <a:pt x="6774" y="13"/>
                  </a:cubicBezTo>
                  <a:cubicBezTo>
                    <a:pt x="6748" y="9"/>
                    <a:pt x="6724" y="7"/>
                    <a:pt x="6698" y="7"/>
                  </a:cubicBezTo>
                  <a:lnTo>
                    <a:pt x="6659" y="7"/>
                  </a:lnTo>
                  <a:cubicBezTo>
                    <a:pt x="6643" y="6"/>
                    <a:pt x="6629" y="6"/>
                    <a:pt x="6600" y="6"/>
                  </a:cubicBezTo>
                  <a:cubicBezTo>
                    <a:pt x="6596" y="5"/>
                    <a:pt x="6591" y="5"/>
                    <a:pt x="6586" y="5"/>
                  </a:cubicBezTo>
                  <a:cubicBezTo>
                    <a:pt x="6564" y="5"/>
                    <a:pt x="6541" y="8"/>
                    <a:pt x="6520" y="13"/>
                  </a:cubicBezTo>
                  <a:cubicBezTo>
                    <a:pt x="6512" y="14"/>
                    <a:pt x="6504" y="14"/>
                    <a:pt x="6497" y="14"/>
                  </a:cubicBezTo>
                  <a:cubicBezTo>
                    <a:pt x="6490" y="14"/>
                    <a:pt x="6482" y="14"/>
                    <a:pt x="6475" y="13"/>
                  </a:cubicBezTo>
                  <a:cubicBezTo>
                    <a:pt x="6451" y="9"/>
                    <a:pt x="6426" y="7"/>
                    <a:pt x="6402" y="7"/>
                  </a:cubicBezTo>
                  <a:cubicBezTo>
                    <a:pt x="6373" y="7"/>
                    <a:pt x="6359" y="9"/>
                    <a:pt x="6343" y="9"/>
                  </a:cubicBezTo>
                  <a:cubicBezTo>
                    <a:pt x="6333" y="10"/>
                    <a:pt x="6324" y="10"/>
                    <a:pt x="6304" y="10"/>
                  </a:cubicBezTo>
                  <a:cubicBezTo>
                    <a:pt x="6282" y="10"/>
                    <a:pt x="6259" y="11"/>
                    <a:pt x="6238" y="13"/>
                  </a:cubicBezTo>
                  <a:cubicBezTo>
                    <a:pt x="6228" y="14"/>
                    <a:pt x="6216" y="14"/>
                    <a:pt x="6206" y="14"/>
                  </a:cubicBezTo>
                  <a:cubicBezTo>
                    <a:pt x="6198" y="14"/>
                    <a:pt x="6190" y="14"/>
                    <a:pt x="6183" y="13"/>
                  </a:cubicBezTo>
                  <a:cubicBezTo>
                    <a:pt x="6157" y="9"/>
                    <a:pt x="6133" y="7"/>
                    <a:pt x="6107" y="7"/>
                  </a:cubicBezTo>
                  <a:cubicBezTo>
                    <a:pt x="6087" y="7"/>
                    <a:pt x="6075" y="6"/>
                    <a:pt x="6065" y="6"/>
                  </a:cubicBezTo>
                  <a:lnTo>
                    <a:pt x="5910" y="6"/>
                  </a:lnTo>
                  <a:cubicBezTo>
                    <a:pt x="5906" y="5"/>
                    <a:pt x="5902" y="5"/>
                    <a:pt x="5898" y="5"/>
                  </a:cubicBezTo>
                  <a:cubicBezTo>
                    <a:pt x="5872" y="5"/>
                    <a:pt x="5846" y="9"/>
                    <a:pt x="5821" y="16"/>
                  </a:cubicBezTo>
                  <a:lnTo>
                    <a:pt x="5673" y="16"/>
                  </a:lnTo>
                  <a:cubicBezTo>
                    <a:pt x="5658" y="14"/>
                    <a:pt x="5642" y="13"/>
                    <a:pt x="5612" y="13"/>
                  </a:cubicBezTo>
                  <a:cubicBezTo>
                    <a:pt x="5583" y="13"/>
                    <a:pt x="5568" y="14"/>
                    <a:pt x="5553" y="16"/>
                  </a:cubicBezTo>
                  <a:lnTo>
                    <a:pt x="5514" y="16"/>
                  </a:lnTo>
                  <a:cubicBezTo>
                    <a:pt x="5509" y="16"/>
                    <a:pt x="5501" y="16"/>
                    <a:pt x="5496" y="14"/>
                  </a:cubicBezTo>
                  <a:cubicBezTo>
                    <a:pt x="5470" y="10"/>
                    <a:pt x="5443" y="7"/>
                    <a:pt x="5415" y="7"/>
                  </a:cubicBezTo>
                  <a:cubicBezTo>
                    <a:pt x="5384" y="7"/>
                    <a:pt x="5368" y="9"/>
                    <a:pt x="5352" y="10"/>
                  </a:cubicBezTo>
                  <a:cubicBezTo>
                    <a:pt x="5343" y="11"/>
                    <a:pt x="5335" y="11"/>
                    <a:pt x="5317" y="11"/>
                  </a:cubicBezTo>
                  <a:cubicBezTo>
                    <a:pt x="5307" y="11"/>
                    <a:pt x="5299" y="11"/>
                    <a:pt x="5290" y="10"/>
                  </a:cubicBezTo>
                  <a:cubicBezTo>
                    <a:pt x="5266" y="7"/>
                    <a:pt x="5243" y="6"/>
                    <a:pt x="5218" y="6"/>
                  </a:cubicBezTo>
                  <a:cubicBezTo>
                    <a:pt x="5188" y="6"/>
                    <a:pt x="5158" y="9"/>
                    <a:pt x="5128" y="16"/>
                  </a:cubicBezTo>
                  <a:lnTo>
                    <a:pt x="5119" y="17"/>
                  </a:lnTo>
                  <a:lnTo>
                    <a:pt x="5107" y="16"/>
                  </a:lnTo>
                  <a:cubicBezTo>
                    <a:pt x="5083" y="10"/>
                    <a:pt x="5059" y="7"/>
                    <a:pt x="5036" y="7"/>
                  </a:cubicBezTo>
                  <a:cubicBezTo>
                    <a:pt x="5031" y="7"/>
                    <a:pt x="5026" y="7"/>
                    <a:pt x="5021" y="7"/>
                  </a:cubicBezTo>
                  <a:cubicBezTo>
                    <a:pt x="5016" y="7"/>
                    <a:pt x="5011" y="7"/>
                    <a:pt x="5007" y="7"/>
                  </a:cubicBezTo>
                  <a:cubicBezTo>
                    <a:pt x="4985" y="7"/>
                    <a:pt x="4963" y="9"/>
                    <a:pt x="4942" y="13"/>
                  </a:cubicBezTo>
                  <a:cubicBezTo>
                    <a:pt x="4938" y="14"/>
                    <a:pt x="4933" y="14"/>
                    <a:pt x="4928" y="14"/>
                  </a:cubicBezTo>
                  <a:cubicBezTo>
                    <a:pt x="4923" y="14"/>
                    <a:pt x="4918" y="14"/>
                    <a:pt x="4913" y="13"/>
                  </a:cubicBezTo>
                  <a:cubicBezTo>
                    <a:pt x="4888" y="7"/>
                    <a:pt x="4862" y="2"/>
                    <a:pt x="4836" y="2"/>
                  </a:cubicBezTo>
                  <a:cubicBezTo>
                    <a:pt x="4832" y="2"/>
                    <a:pt x="4828" y="3"/>
                    <a:pt x="4824" y="3"/>
                  </a:cubicBezTo>
                  <a:cubicBezTo>
                    <a:pt x="4820" y="2"/>
                    <a:pt x="4815" y="2"/>
                    <a:pt x="4810" y="2"/>
                  </a:cubicBezTo>
                  <a:cubicBezTo>
                    <a:pt x="4789" y="2"/>
                    <a:pt x="4768" y="5"/>
                    <a:pt x="4746" y="9"/>
                  </a:cubicBezTo>
                  <a:cubicBezTo>
                    <a:pt x="4739" y="10"/>
                    <a:pt x="4732" y="10"/>
                    <a:pt x="4725" y="10"/>
                  </a:cubicBezTo>
                  <a:cubicBezTo>
                    <a:pt x="4715" y="10"/>
                    <a:pt x="4703" y="10"/>
                    <a:pt x="4692" y="9"/>
                  </a:cubicBezTo>
                  <a:cubicBezTo>
                    <a:pt x="4670" y="7"/>
                    <a:pt x="4649" y="6"/>
                    <a:pt x="4627" y="6"/>
                  </a:cubicBezTo>
                  <a:cubicBezTo>
                    <a:pt x="4604" y="6"/>
                    <a:pt x="4582" y="7"/>
                    <a:pt x="4559" y="9"/>
                  </a:cubicBezTo>
                  <a:cubicBezTo>
                    <a:pt x="4549" y="10"/>
                    <a:pt x="4539" y="11"/>
                    <a:pt x="4528" y="11"/>
                  </a:cubicBezTo>
                  <a:cubicBezTo>
                    <a:pt x="4521" y="11"/>
                    <a:pt x="4512" y="10"/>
                    <a:pt x="4505" y="9"/>
                  </a:cubicBezTo>
                  <a:cubicBezTo>
                    <a:pt x="4484" y="6"/>
                    <a:pt x="4463" y="4"/>
                    <a:pt x="4443" y="4"/>
                  </a:cubicBezTo>
                  <a:cubicBezTo>
                    <a:pt x="4439" y="4"/>
                    <a:pt x="4434" y="4"/>
                    <a:pt x="4430" y="4"/>
                  </a:cubicBezTo>
                  <a:cubicBezTo>
                    <a:pt x="4425" y="4"/>
                    <a:pt x="4420" y="4"/>
                    <a:pt x="4416" y="4"/>
                  </a:cubicBezTo>
                  <a:cubicBezTo>
                    <a:pt x="4394" y="4"/>
                    <a:pt x="4372" y="6"/>
                    <a:pt x="4351" y="10"/>
                  </a:cubicBezTo>
                  <a:cubicBezTo>
                    <a:pt x="4344" y="11"/>
                    <a:pt x="4338" y="13"/>
                    <a:pt x="4331" y="13"/>
                  </a:cubicBezTo>
                  <a:lnTo>
                    <a:pt x="4321" y="11"/>
                  </a:lnTo>
                  <a:cubicBezTo>
                    <a:pt x="4292" y="4"/>
                    <a:pt x="4262" y="1"/>
                    <a:pt x="4233" y="1"/>
                  </a:cubicBezTo>
                  <a:cubicBezTo>
                    <a:pt x="4209" y="1"/>
                    <a:pt x="4183" y="3"/>
                    <a:pt x="4157" y="7"/>
                  </a:cubicBezTo>
                  <a:cubicBezTo>
                    <a:pt x="4150" y="9"/>
                    <a:pt x="4142" y="9"/>
                    <a:pt x="4135" y="9"/>
                  </a:cubicBezTo>
                  <a:lnTo>
                    <a:pt x="4037" y="9"/>
                  </a:lnTo>
                  <a:cubicBezTo>
                    <a:pt x="4006" y="9"/>
                    <a:pt x="3991" y="10"/>
                    <a:pt x="3976" y="11"/>
                  </a:cubicBezTo>
                  <a:cubicBezTo>
                    <a:pt x="3967" y="13"/>
                    <a:pt x="3957" y="13"/>
                    <a:pt x="3938" y="13"/>
                  </a:cubicBezTo>
                  <a:lnTo>
                    <a:pt x="3928" y="11"/>
                  </a:lnTo>
                  <a:cubicBezTo>
                    <a:pt x="3899" y="4"/>
                    <a:pt x="3871" y="1"/>
                    <a:pt x="3840" y="1"/>
                  </a:cubicBezTo>
                  <a:lnTo>
                    <a:pt x="3743" y="1"/>
                  </a:lnTo>
                  <a:cubicBezTo>
                    <a:pt x="3720" y="1"/>
                    <a:pt x="3697" y="3"/>
                    <a:pt x="3675" y="6"/>
                  </a:cubicBezTo>
                  <a:cubicBezTo>
                    <a:pt x="3664" y="6"/>
                    <a:pt x="3653" y="7"/>
                    <a:pt x="3643" y="7"/>
                  </a:cubicBezTo>
                  <a:cubicBezTo>
                    <a:pt x="3632" y="7"/>
                    <a:pt x="3621" y="6"/>
                    <a:pt x="3610" y="6"/>
                  </a:cubicBezTo>
                  <a:cubicBezTo>
                    <a:pt x="3589" y="3"/>
                    <a:pt x="3567" y="3"/>
                    <a:pt x="3545" y="3"/>
                  </a:cubicBezTo>
                  <a:cubicBezTo>
                    <a:pt x="3522" y="3"/>
                    <a:pt x="3501" y="3"/>
                    <a:pt x="3479" y="6"/>
                  </a:cubicBezTo>
                  <a:cubicBezTo>
                    <a:pt x="3468" y="7"/>
                    <a:pt x="3458" y="7"/>
                    <a:pt x="3446" y="7"/>
                  </a:cubicBezTo>
                  <a:lnTo>
                    <a:pt x="3348" y="7"/>
                  </a:lnTo>
                  <a:cubicBezTo>
                    <a:pt x="3325" y="7"/>
                    <a:pt x="3302" y="9"/>
                    <a:pt x="3279" y="11"/>
                  </a:cubicBezTo>
                  <a:cubicBezTo>
                    <a:pt x="3269" y="11"/>
                    <a:pt x="3261" y="13"/>
                    <a:pt x="3251" y="13"/>
                  </a:cubicBezTo>
                  <a:lnTo>
                    <a:pt x="3239" y="11"/>
                  </a:lnTo>
                  <a:cubicBezTo>
                    <a:pt x="3210" y="4"/>
                    <a:pt x="3182" y="1"/>
                    <a:pt x="3153" y="1"/>
                  </a:cubicBezTo>
                  <a:cubicBezTo>
                    <a:pt x="3124" y="1"/>
                    <a:pt x="3097" y="4"/>
                    <a:pt x="3069" y="10"/>
                  </a:cubicBezTo>
                  <a:cubicBezTo>
                    <a:pt x="3064" y="11"/>
                    <a:pt x="3059" y="11"/>
                    <a:pt x="3054" y="11"/>
                  </a:cubicBezTo>
                  <a:cubicBezTo>
                    <a:pt x="3033" y="11"/>
                    <a:pt x="3023" y="10"/>
                    <a:pt x="3013" y="10"/>
                  </a:cubicBezTo>
                  <a:cubicBezTo>
                    <a:pt x="2999" y="9"/>
                    <a:pt x="2985" y="9"/>
                    <a:pt x="2956" y="9"/>
                  </a:cubicBezTo>
                  <a:cubicBezTo>
                    <a:pt x="2946" y="9"/>
                    <a:pt x="2934" y="9"/>
                    <a:pt x="2924" y="7"/>
                  </a:cubicBezTo>
                  <a:cubicBezTo>
                    <a:pt x="2903" y="4"/>
                    <a:pt x="2880" y="4"/>
                    <a:pt x="2857" y="4"/>
                  </a:cubicBezTo>
                  <a:lnTo>
                    <a:pt x="2757" y="4"/>
                  </a:lnTo>
                  <a:cubicBezTo>
                    <a:pt x="2726" y="4"/>
                    <a:pt x="2710" y="6"/>
                    <a:pt x="2694" y="7"/>
                  </a:cubicBezTo>
                  <a:cubicBezTo>
                    <a:pt x="2685" y="9"/>
                    <a:pt x="2677" y="9"/>
                    <a:pt x="2660" y="9"/>
                  </a:cubicBezTo>
                  <a:cubicBezTo>
                    <a:pt x="2653" y="8"/>
                    <a:pt x="2647" y="8"/>
                    <a:pt x="2640" y="8"/>
                  </a:cubicBezTo>
                  <a:cubicBezTo>
                    <a:pt x="2623" y="8"/>
                    <a:pt x="2606" y="9"/>
                    <a:pt x="2589" y="11"/>
                  </a:cubicBezTo>
                  <a:cubicBezTo>
                    <a:pt x="2579" y="13"/>
                    <a:pt x="2570" y="14"/>
                    <a:pt x="2560" y="14"/>
                  </a:cubicBezTo>
                  <a:lnTo>
                    <a:pt x="2419" y="14"/>
                  </a:lnTo>
                  <a:cubicBezTo>
                    <a:pt x="2405" y="13"/>
                    <a:pt x="2391" y="13"/>
                    <a:pt x="2363" y="13"/>
                  </a:cubicBezTo>
                  <a:cubicBezTo>
                    <a:pt x="2345" y="13"/>
                    <a:pt x="2336" y="11"/>
                    <a:pt x="2326" y="11"/>
                  </a:cubicBezTo>
                  <a:cubicBezTo>
                    <a:pt x="2310" y="10"/>
                    <a:pt x="2296" y="10"/>
                    <a:pt x="2265" y="10"/>
                  </a:cubicBezTo>
                  <a:cubicBezTo>
                    <a:pt x="2257" y="10"/>
                    <a:pt x="2248" y="9"/>
                    <a:pt x="2241" y="9"/>
                  </a:cubicBezTo>
                  <a:cubicBezTo>
                    <a:pt x="2217" y="4"/>
                    <a:pt x="2192" y="3"/>
                    <a:pt x="2166" y="3"/>
                  </a:cubicBezTo>
                  <a:cubicBezTo>
                    <a:pt x="2136" y="3"/>
                    <a:pt x="2120" y="4"/>
                    <a:pt x="2104" y="6"/>
                  </a:cubicBezTo>
                  <a:cubicBezTo>
                    <a:pt x="2094" y="7"/>
                    <a:pt x="2086" y="7"/>
                    <a:pt x="2068" y="7"/>
                  </a:cubicBezTo>
                  <a:lnTo>
                    <a:pt x="1969" y="7"/>
                  </a:lnTo>
                  <a:cubicBezTo>
                    <a:pt x="1948" y="7"/>
                    <a:pt x="1926" y="7"/>
                    <a:pt x="1906" y="10"/>
                  </a:cubicBezTo>
                  <a:cubicBezTo>
                    <a:pt x="1897" y="11"/>
                    <a:pt x="1889" y="11"/>
                    <a:pt x="1871" y="11"/>
                  </a:cubicBezTo>
                  <a:cubicBezTo>
                    <a:pt x="1863" y="11"/>
                    <a:pt x="1854" y="10"/>
                    <a:pt x="1847" y="9"/>
                  </a:cubicBezTo>
                  <a:cubicBezTo>
                    <a:pt x="1822" y="5"/>
                    <a:pt x="1798" y="3"/>
                    <a:pt x="1773" y="3"/>
                  </a:cubicBezTo>
                  <a:cubicBezTo>
                    <a:pt x="1748" y="3"/>
                    <a:pt x="1723" y="5"/>
                    <a:pt x="1697" y="9"/>
                  </a:cubicBezTo>
                  <a:cubicBezTo>
                    <a:pt x="1690" y="10"/>
                    <a:pt x="1682" y="11"/>
                    <a:pt x="1674" y="11"/>
                  </a:cubicBezTo>
                  <a:lnTo>
                    <a:pt x="1477" y="11"/>
                  </a:lnTo>
                  <a:cubicBezTo>
                    <a:pt x="1469" y="11"/>
                    <a:pt x="1461" y="10"/>
                    <a:pt x="1454" y="9"/>
                  </a:cubicBezTo>
                  <a:cubicBezTo>
                    <a:pt x="1430" y="6"/>
                    <a:pt x="1404" y="3"/>
                    <a:pt x="1378" y="3"/>
                  </a:cubicBezTo>
                  <a:cubicBezTo>
                    <a:pt x="1352" y="3"/>
                    <a:pt x="1325" y="6"/>
                    <a:pt x="1299" y="10"/>
                  </a:cubicBezTo>
                  <a:cubicBezTo>
                    <a:pt x="1293" y="11"/>
                    <a:pt x="1286" y="11"/>
                    <a:pt x="1280" y="11"/>
                  </a:cubicBezTo>
                  <a:lnTo>
                    <a:pt x="1239" y="11"/>
                  </a:lnTo>
                  <a:cubicBezTo>
                    <a:pt x="1224" y="10"/>
                    <a:pt x="1211" y="10"/>
                    <a:pt x="1182" y="10"/>
                  </a:cubicBezTo>
                  <a:cubicBezTo>
                    <a:pt x="1154" y="10"/>
                    <a:pt x="1139" y="11"/>
                    <a:pt x="1126" y="11"/>
                  </a:cubicBezTo>
                  <a:cubicBezTo>
                    <a:pt x="1115" y="13"/>
                    <a:pt x="1105" y="13"/>
                    <a:pt x="1085" y="13"/>
                  </a:cubicBezTo>
                  <a:cubicBezTo>
                    <a:pt x="1075" y="13"/>
                    <a:pt x="1065" y="11"/>
                    <a:pt x="1054" y="10"/>
                  </a:cubicBezTo>
                  <a:cubicBezTo>
                    <a:pt x="1031" y="9"/>
                    <a:pt x="1008" y="7"/>
                    <a:pt x="985" y="7"/>
                  </a:cubicBezTo>
                  <a:cubicBezTo>
                    <a:pt x="962" y="7"/>
                    <a:pt x="939" y="9"/>
                    <a:pt x="916" y="11"/>
                  </a:cubicBezTo>
                  <a:cubicBezTo>
                    <a:pt x="907" y="12"/>
                    <a:pt x="898" y="12"/>
                    <a:pt x="889" y="12"/>
                  </a:cubicBezTo>
                  <a:cubicBezTo>
                    <a:pt x="880" y="12"/>
                    <a:pt x="872" y="12"/>
                    <a:pt x="863" y="11"/>
                  </a:cubicBezTo>
                  <a:cubicBezTo>
                    <a:pt x="839" y="7"/>
                    <a:pt x="814" y="6"/>
                    <a:pt x="790" y="6"/>
                  </a:cubicBezTo>
                  <a:cubicBezTo>
                    <a:pt x="757" y="6"/>
                    <a:pt x="741" y="7"/>
                    <a:pt x="725" y="9"/>
                  </a:cubicBezTo>
                  <a:cubicBezTo>
                    <a:pt x="714" y="10"/>
                    <a:pt x="702" y="10"/>
                    <a:pt x="691" y="10"/>
                  </a:cubicBezTo>
                  <a:lnTo>
                    <a:pt x="591" y="10"/>
                  </a:lnTo>
                  <a:cubicBezTo>
                    <a:pt x="573" y="10"/>
                    <a:pt x="563" y="9"/>
                    <a:pt x="554" y="9"/>
                  </a:cubicBezTo>
                  <a:cubicBezTo>
                    <a:pt x="538" y="7"/>
                    <a:pt x="524" y="7"/>
                    <a:pt x="494" y="7"/>
                  </a:cubicBezTo>
                  <a:cubicBezTo>
                    <a:pt x="473" y="7"/>
                    <a:pt x="465" y="6"/>
                    <a:pt x="455" y="6"/>
                  </a:cubicBezTo>
                  <a:cubicBezTo>
                    <a:pt x="440" y="4"/>
                    <a:pt x="425" y="4"/>
                    <a:pt x="394" y="4"/>
                  </a:cubicBezTo>
                  <a:cubicBezTo>
                    <a:pt x="373" y="4"/>
                    <a:pt x="351" y="4"/>
                    <a:pt x="330" y="7"/>
                  </a:cubicBezTo>
                  <a:cubicBezTo>
                    <a:pt x="321" y="7"/>
                    <a:pt x="312" y="9"/>
                    <a:pt x="297" y="9"/>
                  </a:cubicBezTo>
                  <a:cubicBezTo>
                    <a:pt x="289" y="9"/>
                    <a:pt x="282" y="9"/>
                    <a:pt x="275" y="7"/>
                  </a:cubicBezTo>
                  <a:cubicBezTo>
                    <a:pt x="254" y="4"/>
                    <a:pt x="232" y="1"/>
                    <a:pt x="212" y="1"/>
                  </a:cubicBezTo>
                  <a:cubicBezTo>
                    <a:pt x="207" y="1"/>
                    <a:pt x="203" y="1"/>
                    <a:pt x="199" y="1"/>
                  </a:cubicBezTo>
                  <a:cubicBezTo>
                    <a:pt x="193" y="1"/>
                    <a:pt x="186" y="1"/>
                    <a:pt x="1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34"/>
            <p:cNvSpPr/>
            <p:nvPr/>
          </p:nvSpPr>
          <p:spPr>
            <a:xfrm>
              <a:off x="1347990" y="1753349"/>
              <a:ext cx="562084" cy="1930334"/>
            </a:xfrm>
            <a:custGeom>
              <a:avLst/>
              <a:gdLst/>
              <a:ahLst/>
              <a:cxnLst/>
              <a:rect l="l" t="t" r="r" b="b"/>
              <a:pathLst>
                <a:path w="9011" h="30946" extrusionOk="0">
                  <a:moveTo>
                    <a:pt x="1384" y="4251"/>
                  </a:moveTo>
                  <a:lnTo>
                    <a:pt x="1173" y="4323"/>
                  </a:lnTo>
                  <a:cubicBezTo>
                    <a:pt x="1171" y="4318"/>
                    <a:pt x="1170" y="4315"/>
                    <a:pt x="1168" y="4311"/>
                  </a:cubicBezTo>
                  <a:lnTo>
                    <a:pt x="1384" y="4251"/>
                  </a:lnTo>
                  <a:close/>
                  <a:moveTo>
                    <a:pt x="7338" y="24881"/>
                  </a:moveTo>
                  <a:lnTo>
                    <a:pt x="7341" y="24891"/>
                  </a:lnTo>
                  <a:lnTo>
                    <a:pt x="7125" y="24950"/>
                  </a:lnTo>
                  <a:lnTo>
                    <a:pt x="7125" y="24950"/>
                  </a:lnTo>
                  <a:lnTo>
                    <a:pt x="7338" y="24881"/>
                  </a:lnTo>
                  <a:close/>
                  <a:moveTo>
                    <a:pt x="8733" y="30591"/>
                  </a:moveTo>
                  <a:lnTo>
                    <a:pt x="8521" y="30661"/>
                  </a:lnTo>
                  <a:cubicBezTo>
                    <a:pt x="8519" y="30658"/>
                    <a:pt x="8519" y="30654"/>
                    <a:pt x="8518" y="30651"/>
                  </a:cubicBezTo>
                  <a:lnTo>
                    <a:pt x="8733" y="30591"/>
                  </a:lnTo>
                  <a:close/>
                  <a:moveTo>
                    <a:pt x="436" y="1"/>
                  </a:moveTo>
                  <a:lnTo>
                    <a:pt x="6" y="121"/>
                  </a:lnTo>
                  <a:cubicBezTo>
                    <a:pt x="5" y="117"/>
                    <a:pt x="3" y="111"/>
                    <a:pt x="3" y="107"/>
                  </a:cubicBezTo>
                  <a:lnTo>
                    <a:pt x="3" y="107"/>
                  </a:lnTo>
                  <a:cubicBezTo>
                    <a:pt x="3" y="132"/>
                    <a:pt x="5" y="157"/>
                    <a:pt x="9" y="182"/>
                  </a:cubicBezTo>
                  <a:cubicBezTo>
                    <a:pt x="0" y="229"/>
                    <a:pt x="2" y="278"/>
                    <a:pt x="15" y="323"/>
                  </a:cubicBezTo>
                  <a:cubicBezTo>
                    <a:pt x="18" y="333"/>
                    <a:pt x="21" y="343"/>
                    <a:pt x="22" y="352"/>
                  </a:cubicBezTo>
                  <a:cubicBezTo>
                    <a:pt x="25" y="369"/>
                    <a:pt x="29" y="386"/>
                    <a:pt x="38" y="419"/>
                  </a:cubicBezTo>
                  <a:cubicBezTo>
                    <a:pt x="46" y="454"/>
                    <a:pt x="61" y="485"/>
                    <a:pt x="81" y="516"/>
                  </a:cubicBezTo>
                  <a:cubicBezTo>
                    <a:pt x="81" y="547"/>
                    <a:pt x="85" y="579"/>
                    <a:pt x="95" y="609"/>
                  </a:cubicBezTo>
                  <a:cubicBezTo>
                    <a:pt x="103" y="639"/>
                    <a:pt x="115" y="668"/>
                    <a:pt x="133" y="694"/>
                  </a:cubicBezTo>
                  <a:cubicBezTo>
                    <a:pt x="128" y="730"/>
                    <a:pt x="133" y="766"/>
                    <a:pt x="143" y="802"/>
                  </a:cubicBezTo>
                  <a:cubicBezTo>
                    <a:pt x="149" y="823"/>
                    <a:pt x="156" y="845"/>
                    <a:pt x="163" y="865"/>
                  </a:cubicBezTo>
                  <a:cubicBezTo>
                    <a:pt x="167" y="878"/>
                    <a:pt x="172" y="889"/>
                    <a:pt x="174" y="901"/>
                  </a:cubicBezTo>
                  <a:cubicBezTo>
                    <a:pt x="176" y="933"/>
                    <a:pt x="182" y="963"/>
                    <a:pt x="190" y="993"/>
                  </a:cubicBezTo>
                  <a:cubicBezTo>
                    <a:pt x="205" y="1046"/>
                    <a:pt x="233" y="1094"/>
                    <a:pt x="275" y="1130"/>
                  </a:cubicBezTo>
                  <a:cubicBezTo>
                    <a:pt x="282" y="1147"/>
                    <a:pt x="291" y="1163"/>
                    <a:pt x="301" y="1179"/>
                  </a:cubicBezTo>
                  <a:cubicBezTo>
                    <a:pt x="307" y="1199"/>
                    <a:pt x="311" y="1212"/>
                    <a:pt x="314" y="1222"/>
                  </a:cubicBezTo>
                  <a:cubicBezTo>
                    <a:pt x="317" y="1232"/>
                    <a:pt x="320" y="1242"/>
                    <a:pt x="325" y="1262"/>
                  </a:cubicBezTo>
                  <a:cubicBezTo>
                    <a:pt x="328" y="1272"/>
                    <a:pt x="330" y="1281"/>
                    <a:pt x="333" y="1289"/>
                  </a:cubicBezTo>
                  <a:cubicBezTo>
                    <a:pt x="333" y="1296"/>
                    <a:pt x="334" y="1304"/>
                    <a:pt x="336" y="1312"/>
                  </a:cubicBezTo>
                  <a:cubicBezTo>
                    <a:pt x="323" y="1361"/>
                    <a:pt x="324" y="1414"/>
                    <a:pt x="338" y="1465"/>
                  </a:cubicBezTo>
                  <a:cubicBezTo>
                    <a:pt x="346" y="1492"/>
                    <a:pt x="356" y="1518"/>
                    <a:pt x="369" y="1542"/>
                  </a:cubicBezTo>
                  <a:cubicBezTo>
                    <a:pt x="366" y="1581"/>
                    <a:pt x="370" y="1620"/>
                    <a:pt x="380" y="1657"/>
                  </a:cubicBezTo>
                  <a:cubicBezTo>
                    <a:pt x="393" y="1705"/>
                    <a:pt x="418" y="1747"/>
                    <a:pt x="452" y="1781"/>
                  </a:cubicBezTo>
                  <a:cubicBezTo>
                    <a:pt x="453" y="1784"/>
                    <a:pt x="453" y="1787"/>
                    <a:pt x="453" y="1790"/>
                  </a:cubicBezTo>
                  <a:cubicBezTo>
                    <a:pt x="441" y="1840"/>
                    <a:pt x="441" y="1893"/>
                    <a:pt x="455" y="1944"/>
                  </a:cubicBezTo>
                  <a:cubicBezTo>
                    <a:pt x="471" y="1998"/>
                    <a:pt x="501" y="2047"/>
                    <a:pt x="546" y="2085"/>
                  </a:cubicBezTo>
                  <a:cubicBezTo>
                    <a:pt x="547" y="2089"/>
                    <a:pt x="550" y="2093"/>
                    <a:pt x="551" y="2098"/>
                  </a:cubicBezTo>
                  <a:cubicBezTo>
                    <a:pt x="546" y="2135"/>
                    <a:pt x="548" y="2172"/>
                    <a:pt x="557" y="2210"/>
                  </a:cubicBezTo>
                  <a:cubicBezTo>
                    <a:pt x="556" y="2247"/>
                    <a:pt x="560" y="2286"/>
                    <a:pt x="571" y="2322"/>
                  </a:cubicBezTo>
                  <a:cubicBezTo>
                    <a:pt x="577" y="2345"/>
                    <a:pt x="584" y="2367"/>
                    <a:pt x="593" y="2388"/>
                  </a:cubicBezTo>
                  <a:cubicBezTo>
                    <a:pt x="596" y="2395"/>
                    <a:pt x="597" y="2401"/>
                    <a:pt x="602" y="2415"/>
                  </a:cubicBezTo>
                  <a:cubicBezTo>
                    <a:pt x="610" y="2448"/>
                    <a:pt x="623" y="2480"/>
                    <a:pt x="642" y="2509"/>
                  </a:cubicBezTo>
                  <a:cubicBezTo>
                    <a:pt x="642" y="2542"/>
                    <a:pt x="648" y="2574"/>
                    <a:pt x="656" y="2605"/>
                  </a:cubicBezTo>
                  <a:cubicBezTo>
                    <a:pt x="666" y="2644"/>
                    <a:pt x="685" y="2680"/>
                    <a:pt x="711" y="2710"/>
                  </a:cubicBezTo>
                  <a:cubicBezTo>
                    <a:pt x="711" y="2738"/>
                    <a:pt x="715" y="2765"/>
                    <a:pt x="722" y="2791"/>
                  </a:cubicBezTo>
                  <a:cubicBezTo>
                    <a:pt x="724" y="2821"/>
                    <a:pt x="728" y="2850"/>
                    <a:pt x="735" y="2879"/>
                  </a:cubicBezTo>
                  <a:cubicBezTo>
                    <a:pt x="734" y="2916"/>
                    <a:pt x="738" y="2953"/>
                    <a:pt x="748" y="2989"/>
                  </a:cubicBezTo>
                  <a:cubicBezTo>
                    <a:pt x="760" y="3031"/>
                    <a:pt x="779" y="3068"/>
                    <a:pt x="804" y="3101"/>
                  </a:cubicBezTo>
                  <a:cubicBezTo>
                    <a:pt x="814" y="3132"/>
                    <a:pt x="830" y="3159"/>
                    <a:pt x="850" y="3185"/>
                  </a:cubicBezTo>
                  <a:cubicBezTo>
                    <a:pt x="850" y="3206"/>
                    <a:pt x="853" y="3229"/>
                    <a:pt x="859" y="3251"/>
                  </a:cubicBezTo>
                  <a:cubicBezTo>
                    <a:pt x="856" y="3290"/>
                    <a:pt x="860" y="3329"/>
                    <a:pt x="872" y="3366"/>
                  </a:cubicBezTo>
                  <a:cubicBezTo>
                    <a:pt x="883" y="3412"/>
                    <a:pt x="907" y="3454"/>
                    <a:pt x="940" y="3488"/>
                  </a:cubicBezTo>
                  <a:cubicBezTo>
                    <a:pt x="942" y="3508"/>
                    <a:pt x="947" y="3529"/>
                    <a:pt x="954" y="3549"/>
                  </a:cubicBezTo>
                  <a:cubicBezTo>
                    <a:pt x="960" y="3570"/>
                    <a:pt x="967" y="3590"/>
                    <a:pt x="976" y="3611"/>
                  </a:cubicBezTo>
                  <a:cubicBezTo>
                    <a:pt x="967" y="3657"/>
                    <a:pt x="970" y="3703"/>
                    <a:pt x="981" y="3746"/>
                  </a:cubicBezTo>
                  <a:cubicBezTo>
                    <a:pt x="990" y="3775"/>
                    <a:pt x="1000" y="3802"/>
                    <a:pt x="1013" y="3828"/>
                  </a:cubicBezTo>
                  <a:cubicBezTo>
                    <a:pt x="1010" y="3865"/>
                    <a:pt x="1014" y="3903"/>
                    <a:pt x="1026" y="3939"/>
                  </a:cubicBezTo>
                  <a:cubicBezTo>
                    <a:pt x="1033" y="3967"/>
                    <a:pt x="1045" y="3995"/>
                    <a:pt x="1059" y="4020"/>
                  </a:cubicBezTo>
                  <a:cubicBezTo>
                    <a:pt x="1056" y="4058"/>
                    <a:pt x="1059" y="4097"/>
                    <a:pt x="1070" y="4133"/>
                  </a:cubicBezTo>
                  <a:cubicBezTo>
                    <a:pt x="1082" y="4177"/>
                    <a:pt x="1104" y="4218"/>
                    <a:pt x="1134" y="4252"/>
                  </a:cubicBezTo>
                  <a:cubicBezTo>
                    <a:pt x="1142" y="4278"/>
                    <a:pt x="1155" y="4302"/>
                    <a:pt x="1171" y="4324"/>
                  </a:cubicBezTo>
                  <a:cubicBezTo>
                    <a:pt x="1174" y="4353"/>
                    <a:pt x="1180" y="4381"/>
                    <a:pt x="1187" y="4409"/>
                  </a:cubicBezTo>
                  <a:cubicBezTo>
                    <a:pt x="1197" y="4442"/>
                    <a:pt x="1210" y="4475"/>
                    <a:pt x="1229" y="4505"/>
                  </a:cubicBezTo>
                  <a:cubicBezTo>
                    <a:pt x="1229" y="4508"/>
                    <a:pt x="1230" y="4512"/>
                    <a:pt x="1230" y="4517"/>
                  </a:cubicBezTo>
                  <a:cubicBezTo>
                    <a:pt x="1232" y="4525"/>
                    <a:pt x="1233" y="4537"/>
                    <a:pt x="1234" y="4548"/>
                  </a:cubicBezTo>
                  <a:cubicBezTo>
                    <a:pt x="1221" y="4600"/>
                    <a:pt x="1221" y="4653"/>
                    <a:pt x="1236" y="4704"/>
                  </a:cubicBezTo>
                  <a:cubicBezTo>
                    <a:pt x="1246" y="4740"/>
                    <a:pt x="1263" y="4774"/>
                    <a:pt x="1285" y="4806"/>
                  </a:cubicBezTo>
                  <a:cubicBezTo>
                    <a:pt x="1286" y="4835"/>
                    <a:pt x="1291" y="4863"/>
                    <a:pt x="1299" y="4892"/>
                  </a:cubicBezTo>
                  <a:cubicBezTo>
                    <a:pt x="1306" y="4918"/>
                    <a:pt x="1315" y="4944"/>
                    <a:pt x="1326" y="4968"/>
                  </a:cubicBezTo>
                  <a:cubicBezTo>
                    <a:pt x="1329" y="4974"/>
                    <a:pt x="1331" y="4980"/>
                    <a:pt x="1332" y="4986"/>
                  </a:cubicBezTo>
                  <a:cubicBezTo>
                    <a:pt x="1341" y="5020"/>
                    <a:pt x="1355" y="5052"/>
                    <a:pt x="1374" y="5080"/>
                  </a:cubicBezTo>
                  <a:cubicBezTo>
                    <a:pt x="1375" y="5112"/>
                    <a:pt x="1380" y="5145"/>
                    <a:pt x="1388" y="5175"/>
                  </a:cubicBezTo>
                  <a:lnTo>
                    <a:pt x="1391" y="5188"/>
                  </a:lnTo>
                  <a:cubicBezTo>
                    <a:pt x="1394" y="5217"/>
                    <a:pt x="1398" y="5246"/>
                    <a:pt x="1407" y="5273"/>
                  </a:cubicBezTo>
                  <a:cubicBezTo>
                    <a:pt x="1416" y="5308"/>
                    <a:pt x="1431" y="5339"/>
                    <a:pt x="1452" y="5368"/>
                  </a:cubicBezTo>
                  <a:cubicBezTo>
                    <a:pt x="1452" y="5401"/>
                    <a:pt x="1456" y="5433"/>
                    <a:pt x="1465" y="5463"/>
                  </a:cubicBezTo>
                  <a:cubicBezTo>
                    <a:pt x="1469" y="5479"/>
                    <a:pt x="1470" y="5486"/>
                    <a:pt x="1472" y="5493"/>
                  </a:cubicBezTo>
                  <a:cubicBezTo>
                    <a:pt x="1475" y="5511"/>
                    <a:pt x="1477" y="5526"/>
                    <a:pt x="1486" y="5559"/>
                  </a:cubicBezTo>
                  <a:cubicBezTo>
                    <a:pt x="1495" y="5585"/>
                    <a:pt x="1505" y="5611"/>
                    <a:pt x="1519" y="5634"/>
                  </a:cubicBezTo>
                  <a:cubicBezTo>
                    <a:pt x="1513" y="5674"/>
                    <a:pt x="1515" y="5715"/>
                    <a:pt x="1526" y="5754"/>
                  </a:cubicBezTo>
                  <a:cubicBezTo>
                    <a:pt x="1536" y="5792"/>
                    <a:pt x="1555" y="5828"/>
                    <a:pt x="1581" y="5860"/>
                  </a:cubicBezTo>
                  <a:cubicBezTo>
                    <a:pt x="1581" y="5887"/>
                    <a:pt x="1585" y="5915"/>
                    <a:pt x="1593" y="5941"/>
                  </a:cubicBezTo>
                  <a:cubicBezTo>
                    <a:pt x="1600" y="5964"/>
                    <a:pt x="1607" y="5985"/>
                    <a:pt x="1616" y="6007"/>
                  </a:cubicBezTo>
                  <a:cubicBezTo>
                    <a:pt x="1618" y="6015"/>
                    <a:pt x="1621" y="6025"/>
                    <a:pt x="1624" y="6034"/>
                  </a:cubicBezTo>
                  <a:cubicBezTo>
                    <a:pt x="1634" y="6074"/>
                    <a:pt x="1653" y="6112"/>
                    <a:pt x="1677" y="6145"/>
                  </a:cubicBezTo>
                  <a:cubicBezTo>
                    <a:pt x="1682" y="6171"/>
                    <a:pt x="1686" y="6195"/>
                    <a:pt x="1693" y="6220"/>
                  </a:cubicBezTo>
                  <a:cubicBezTo>
                    <a:pt x="1699" y="6243"/>
                    <a:pt x="1708" y="6266"/>
                    <a:pt x="1716" y="6287"/>
                  </a:cubicBezTo>
                  <a:cubicBezTo>
                    <a:pt x="1710" y="6330"/>
                    <a:pt x="1713" y="6375"/>
                    <a:pt x="1725" y="6417"/>
                  </a:cubicBezTo>
                  <a:cubicBezTo>
                    <a:pt x="1735" y="6451"/>
                    <a:pt x="1749" y="6483"/>
                    <a:pt x="1769" y="6512"/>
                  </a:cubicBezTo>
                  <a:cubicBezTo>
                    <a:pt x="1769" y="6540"/>
                    <a:pt x="1772" y="6568"/>
                    <a:pt x="1780" y="6595"/>
                  </a:cubicBezTo>
                  <a:cubicBezTo>
                    <a:pt x="1778" y="6632"/>
                    <a:pt x="1782" y="6670"/>
                    <a:pt x="1792" y="6706"/>
                  </a:cubicBezTo>
                  <a:cubicBezTo>
                    <a:pt x="1800" y="6734"/>
                    <a:pt x="1811" y="6762"/>
                    <a:pt x="1823" y="6788"/>
                  </a:cubicBezTo>
                  <a:lnTo>
                    <a:pt x="1854" y="6894"/>
                  </a:lnTo>
                  <a:cubicBezTo>
                    <a:pt x="1863" y="6923"/>
                    <a:pt x="1873" y="6950"/>
                    <a:pt x="1886" y="6976"/>
                  </a:cubicBezTo>
                  <a:lnTo>
                    <a:pt x="1890" y="6986"/>
                  </a:lnTo>
                  <a:cubicBezTo>
                    <a:pt x="1896" y="7012"/>
                    <a:pt x="1906" y="7038"/>
                    <a:pt x="1916" y="7062"/>
                  </a:cubicBezTo>
                  <a:cubicBezTo>
                    <a:pt x="1919" y="7067"/>
                    <a:pt x="1920" y="7072"/>
                    <a:pt x="1922" y="7078"/>
                  </a:cubicBezTo>
                  <a:cubicBezTo>
                    <a:pt x="1923" y="7111"/>
                    <a:pt x="1928" y="7146"/>
                    <a:pt x="1938" y="7179"/>
                  </a:cubicBezTo>
                  <a:cubicBezTo>
                    <a:pt x="1946" y="7211"/>
                    <a:pt x="1959" y="7242"/>
                    <a:pt x="1974" y="7271"/>
                  </a:cubicBezTo>
                  <a:cubicBezTo>
                    <a:pt x="1975" y="7304"/>
                    <a:pt x="1981" y="7337"/>
                    <a:pt x="1989" y="7369"/>
                  </a:cubicBezTo>
                  <a:cubicBezTo>
                    <a:pt x="1998" y="7402"/>
                    <a:pt x="2011" y="7433"/>
                    <a:pt x="2028" y="7464"/>
                  </a:cubicBezTo>
                  <a:cubicBezTo>
                    <a:pt x="2034" y="7484"/>
                    <a:pt x="2036" y="7491"/>
                    <a:pt x="2040" y="7504"/>
                  </a:cubicBezTo>
                  <a:cubicBezTo>
                    <a:pt x="2043" y="7517"/>
                    <a:pt x="2046" y="7528"/>
                    <a:pt x="2053" y="7554"/>
                  </a:cubicBezTo>
                  <a:cubicBezTo>
                    <a:pt x="2054" y="7589"/>
                    <a:pt x="2059" y="7622"/>
                    <a:pt x="2069" y="7655"/>
                  </a:cubicBezTo>
                  <a:cubicBezTo>
                    <a:pt x="2079" y="7694"/>
                    <a:pt x="2096" y="7730"/>
                    <a:pt x="2119" y="7761"/>
                  </a:cubicBezTo>
                  <a:cubicBezTo>
                    <a:pt x="2125" y="7781"/>
                    <a:pt x="2132" y="7802"/>
                    <a:pt x="2141" y="7820"/>
                  </a:cubicBezTo>
                  <a:cubicBezTo>
                    <a:pt x="2138" y="7861"/>
                    <a:pt x="2141" y="7901"/>
                    <a:pt x="2152" y="7940"/>
                  </a:cubicBezTo>
                  <a:lnTo>
                    <a:pt x="2179" y="8035"/>
                  </a:lnTo>
                  <a:cubicBezTo>
                    <a:pt x="2185" y="8059"/>
                    <a:pt x="2195" y="8082"/>
                    <a:pt x="2207" y="8105"/>
                  </a:cubicBezTo>
                  <a:cubicBezTo>
                    <a:pt x="2199" y="8147"/>
                    <a:pt x="2202" y="8190"/>
                    <a:pt x="2214" y="8230"/>
                  </a:cubicBezTo>
                  <a:cubicBezTo>
                    <a:pt x="2228" y="8283"/>
                    <a:pt x="2257" y="8329"/>
                    <a:pt x="2296" y="8365"/>
                  </a:cubicBezTo>
                  <a:lnTo>
                    <a:pt x="2309" y="8410"/>
                  </a:lnTo>
                  <a:cubicBezTo>
                    <a:pt x="2312" y="8417"/>
                    <a:pt x="2313" y="8424"/>
                    <a:pt x="2313" y="8430"/>
                  </a:cubicBezTo>
                  <a:cubicBezTo>
                    <a:pt x="2316" y="8452"/>
                    <a:pt x="2320" y="8472"/>
                    <a:pt x="2326" y="8492"/>
                  </a:cubicBezTo>
                  <a:cubicBezTo>
                    <a:pt x="2325" y="8531"/>
                    <a:pt x="2329" y="8570"/>
                    <a:pt x="2339" y="8607"/>
                  </a:cubicBezTo>
                  <a:cubicBezTo>
                    <a:pt x="2352" y="8653"/>
                    <a:pt x="2375" y="8695"/>
                    <a:pt x="2408" y="8729"/>
                  </a:cubicBezTo>
                  <a:cubicBezTo>
                    <a:pt x="2411" y="8749"/>
                    <a:pt x="2415" y="8770"/>
                    <a:pt x="2421" y="8790"/>
                  </a:cubicBezTo>
                  <a:cubicBezTo>
                    <a:pt x="2422" y="8794"/>
                    <a:pt x="2424" y="8800"/>
                    <a:pt x="2424" y="8804"/>
                  </a:cubicBezTo>
                  <a:cubicBezTo>
                    <a:pt x="2427" y="8830"/>
                    <a:pt x="2431" y="8854"/>
                    <a:pt x="2438" y="8880"/>
                  </a:cubicBezTo>
                  <a:cubicBezTo>
                    <a:pt x="2438" y="8906"/>
                    <a:pt x="2441" y="8932"/>
                    <a:pt x="2445" y="8957"/>
                  </a:cubicBezTo>
                  <a:cubicBezTo>
                    <a:pt x="2440" y="9001"/>
                    <a:pt x="2443" y="9046"/>
                    <a:pt x="2455" y="9087"/>
                  </a:cubicBezTo>
                  <a:cubicBezTo>
                    <a:pt x="2468" y="9135"/>
                    <a:pt x="2493" y="9179"/>
                    <a:pt x="2527" y="9214"/>
                  </a:cubicBezTo>
                  <a:cubicBezTo>
                    <a:pt x="2530" y="9233"/>
                    <a:pt x="2535" y="9251"/>
                    <a:pt x="2539" y="9270"/>
                  </a:cubicBezTo>
                  <a:lnTo>
                    <a:pt x="2542" y="9283"/>
                  </a:lnTo>
                  <a:cubicBezTo>
                    <a:pt x="2546" y="9315"/>
                    <a:pt x="2552" y="9345"/>
                    <a:pt x="2560" y="9375"/>
                  </a:cubicBezTo>
                  <a:cubicBezTo>
                    <a:pt x="2562" y="9407"/>
                    <a:pt x="2568" y="9437"/>
                    <a:pt x="2576" y="9467"/>
                  </a:cubicBezTo>
                  <a:cubicBezTo>
                    <a:pt x="2578" y="9473"/>
                    <a:pt x="2579" y="9480"/>
                    <a:pt x="2581" y="9487"/>
                  </a:cubicBezTo>
                  <a:cubicBezTo>
                    <a:pt x="2583" y="9513"/>
                    <a:pt x="2589" y="9539"/>
                    <a:pt x="2596" y="9563"/>
                  </a:cubicBezTo>
                  <a:lnTo>
                    <a:pt x="2624" y="9657"/>
                  </a:lnTo>
                  <a:cubicBezTo>
                    <a:pt x="2624" y="9691"/>
                    <a:pt x="2630" y="9725"/>
                    <a:pt x="2638" y="9758"/>
                  </a:cubicBezTo>
                  <a:cubicBezTo>
                    <a:pt x="2678" y="9814"/>
                    <a:pt x="2697" y="9880"/>
                    <a:pt x="2693" y="9947"/>
                  </a:cubicBezTo>
                  <a:lnTo>
                    <a:pt x="2720" y="10044"/>
                  </a:lnTo>
                  <a:cubicBezTo>
                    <a:pt x="2730" y="10083"/>
                    <a:pt x="2749" y="10120"/>
                    <a:pt x="2773" y="10153"/>
                  </a:cubicBezTo>
                  <a:cubicBezTo>
                    <a:pt x="2776" y="10160"/>
                    <a:pt x="2776" y="10166"/>
                    <a:pt x="2778" y="10170"/>
                  </a:cubicBezTo>
                  <a:cubicBezTo>
                    <a:pt x="2781" y="10182"/>
                    <a:pt x="2783" y="10193"/>
                    <a:pt x="2789" y="10212"/>
                  </a:cubicBezTo>
                  <a:cubicBezTo>
                    <a:pt x="2786" y="10251"/>
                    <a:pt x="2789" y="10291"/>
                    <a:pt x="2801" y="10329"/>
                  </a:cubicBezTo>
                  <a:cubicBezTo>
                    <a:pt x="2815" y="10382"/>
                    <a:pt x="2845" y="10429"/>
                    <a:pt x="2886" y="10465"/>
                  </a:cubicBezTo>
                  <a:lnTo>
                    <a:pt x="2887" y="10471"/>
                  </a:lnTo>
                  <a:cubicBezTo>
                    <a:pt x="2890" y="10480"/>
                    <a:pt x="2893" y="10490"/>
                    <a:pt x="2898" y="10507"/>
                  </a:cubicBezTo>
                  <a:lnTo>
                    <a:pt x="2924" y="10602"/>
                  </a:lnTo>
                  <a:cubicBezTo>
                    <a:pt x="2926" y="10608"/>
                    <a:pt x="2927" y="10612"/>
                    <a:pt x="2927" y="10616"/>
                  </a:cubicBezTo>
                  <a:cubicBezTo>
                    <a:pt x="2932" y="10645"/>
                    <a:pt x="2936" y="10672"/>
                    <a:pt x="2944" y="10700"/>
                  </a:cubicBezTo>
                  <a:cubicBezTo>
                    <a:pt x="2952" y="10727"/>
                    <a:pt x="2956" y="10740"/>
                    <a:pt x="2960" y="10753"/>
                  </a:cubicBezTo>
                  <a:cubicBezTo>
                    <a:pt x="2963" y="10764"/>
                    <a:pt x="2966" y="10774"/>
                    <a:pt x="2972" y="10795"/>
                  </a:cubicBezTo>
                  <a:cubicBezTo>
                    <a:pt x="2980" y="10823"/>
                    <a:pt x="2986" y="10838"/>
                    <a:pt x="2991" y="10851"/>
                  </a:cubicBezTo>
                  <a:cubicBezTo>
                    <a:pt x="2993" y="10861"/>
                    <a:pt x="2996" y="10869"/>
                    <a:pt x="3002" y="10890"/>
                  </a:cubicBezTo>
                  <a:cubicBezTo>
                    <a:pt x="3008" y="10910"/>
                    <a:pt x="3009" y="10920"/>
                    <a:pt x="3012" y="10930"/>
                  </a:cubicBezTo>
                  <a:cubicBezTo>
                    <a:pt x="3014" y="10931"/>
                    <a:pt x="3014" y="10933"/>
                    <a:pt x="3014" y="10933"/>
                  </a:cubicBezTo>
                  <a:cubicBezTo>
                    <a:pt x="2998" y="10984"/>
                    <a:pt x="2998" y="11039"/>
                    <a:pt x="3014" y="11091"/>
                  </a:cubicBezTo>
                  <a:cubicBezTo>
                    <a:pt x="3024" y="11131"/>
                    <a:pt x="3042" y="11169"/>
                    <a:pt x="3065" y="11200"/>
                  </a:cubicBezTo>
                  <a:cubicBezTo>
                    <a:pt x="3072" y="11222"/>
                    <a:pt x="3081" y="11240"/>
                    <a:pt x="3090" y="11261"/>
                  </a:cubicBezTo>
                  <a:cubicBezTo>
                    <a:pt x="3087" y="11299"/>
                    <a:pt x="3091" y="11338"/>
                    <a:pt x="3103" y="11374"/>
                  </a:cubicBezTo>
                  <a:cubicBezTo>
                    <a:pt x="3114" y="11419"/>
                    <a:pt x="3136" y="11459"/>
                    <a:pt x="3166" y="11492"/>
                  </a:cubicBezTo>
                  <a:cubicBezTo>
                    <a:pt x="3169" y="11515"/>
                    <a:pt x="3173" y="11537"/>
                    <a:pt x="3179" y="11558"/>
                  </a:cubicBezTo>
                  <a:lnTo>
                    <a:pt x="3182" y="11570"/>
                  </a:lnTo>
                  <a:cubicBezTo>
                    <a:pt x="3183" y="11590"/>
                    <a:pt x="3186" y="11609"/>
                    <a:pt x="3190" y="11629"/>
                  </a:cubicBezTo>
                  <a:cubicBezTo>
                    <a:pt x="3185" y="11672"/>
                    <a:pt x="3188" y="11717"/>
                    <a:pt x="3200" y="11758"/>
                  </a:cubicBezTo>
                  <a:cubicBezTo>
                    <a:pt x="3212" y="11803"/>
                    <a:pt x="3234" y="11843"/>
                    <a:pt x="3264" y="11876"/>
                  </a:cubicBezTo>
                  <a:cubicBezTo>
                    <a:pt x="3267" y="11898"/>
                    <a:pt x="3271" y="11919"/>
                    <a:pt x="3277" y="11939"/>
                  </a:cubicBezTo>
                  <a:cubicBezTo>
                    <a:pt x="3277" y="11974"/>
                    <a:pt x="3282" y="12008"/>
                    <a:pt x="3293" y="12040"/>
                  </a:cubicBezTo>
                  <a:cubicBezTo>
                    <a:pt x="3301" y="12078"/>
                    <a:pt x="3317" y="12112"/>
                    <a:pt x="3339" y="12144"/>
                  </a:cubicBezTo>
                  <a:lnTo>
                    <a:pt x="3362" y="12227"/>
                  </a:lnTo>
                  <a:cubicBezTo>
                    <a:pt x="3367" y="12250"/>
                    <a:pt x="3376" y="12273"/>
                    <a:pt x="3387" y="12296"/>
                  </a:cubicBezTo>
                  <a:cubicBezTo>
                    <a:pt x="3380" y="12338"/>
                    <a:pt x="3383" y="12382"/>
                    <a:pt x="3395" y="12423"/>
                  </a:cubicBezTo>
                  <a:cubicBezTo>
                    <a:pt x="3402" y="12449"/>
                    <a:pt x="3408" y="12464"/>
                    <a:pt x="3410" y="12474"/>
                  </a:cubicBezTo>
                  <a:cubicBezTo>
                    <a:pt x="3413" y="12486"/>
                    <a:pt x="3416" y="12496"/>
                    <a:pt x="3423" y="12518"/>
                  </a:cubicBezTo>
                  <a:cubicBezTo>
                    <a:pt x="3429" y="12543"/>
                    <a:pt x="3438" y="12567"/>
                    <a:pt x="3448" y="12590"/>
                  </a:cubicBezTo>
                  <a:cubicBezTo>
                    <a:pt x="3451" y="12598"/>
                    <a:pt x="3454" y="12605"/>
                    <a:pt x="3455" y="12613"/>
                  </a:cubicBezTo>
                  <a:cubicBezTo>
                    <a:pt x="3464" y="12644"/>
                    <a:pt x="3469" y="12659"/>
                    <a:pt x="3474" y="12674"/>
                  </a:cubicBezTo>
                  <a:cubicBezTo>
                    <a:pt x="3477" y="12682"/>
                    <a:pt x="3480" y="12690"/>
                    <a:pt x="3485" y="12707"/>
                  </a:cubicBezTo>
                  <a:cubicBezTo>
                    <a:pt x="3495" y="12745"/>
                    <a:pt x="3513" y="12779"/>
                    <a:pt x="3537" y="12810"/>
                  </a:cubicBezTo>
                  <a:cubicBezTo>
                    <a:pt x="3537" y="12838"/>
                    <a:pt x="3541" y="12867"/>
                    <a:pt x="3549" y="12894"/>
                  </a:cubicBezTo>
                  <a:cubicBezTo>
                    <a:pt x="3559" y="12932"/>
                    <a:pt x="3576" y="12968"/>
                    <a:pt x="3597" y="12999"/>
                  </a:cubicBezTo>
                  <a:cubicBezTo>
                    <a:pt x="3605" y="13024"/>
                    <a:pt x="3615" y="13048"/>
                    <a:pt x="3626" y="13071"/>
                  </a:cubicBezTo>
                  <a:cubicBezTo>
                    <a:pt x="3625" y="13107"/>
                    <a:pt x="3629" y="13145"/>
                    <a:pt x="3639" y="13179"/>
                  </a:cubicBezTo>
                  <a:cubicBezTo>
                    <a:pt x="3645" y="13196"/>
                    <a:pt x="3651" y="13214"/>
                    <a:pt x="3658" y="13231"/>
                  </a:cubicBezTo>
                  <a:cubicBezTo>
                    <a:pt x="3643" y="13280"/>
                    <a:pt x="3643" y="13332"/>
                    <a:pt x="3658" y="13381"/>
                  </a:cubicBezTo>
                  <a:cubicBezTo>
                    <a:pt x="3666" y="13411"/>
                    <a:pt x="3679" y="13440"/>
                    <a:pt x="3697" y="13465"/>
                  </a:cubicBezTo>
                  <a:cubicBezTo>
                    <a:pt x="3694" y="13501"/>
                    <a:pt x="3697" y="13537"/>
                    <a:pt x="3707" y="13572"/>
                  </a:cubicBezTo>
                  <a:cubicBezTo>
                    <a:pt x="3721" y="13626"/>
                    <a:pt x="3754" y="13677"/>
                    <a:pt x="3799" y="13711"/>
                  </a:cubicBezTo>
                  <a:cubicBezTo>
                    <a:pt x="3790" y="13759"/>
                    <a:pt x="3792" y="13808"/>
                    <a:pt x="3805" y="13852"/>
                  </a:cubicBezTo>
                  <a:cubicBezTo>
                    <a:pt x="3813" y="13882"/>
                    <a:pt x="3817" y="13897"/>
                    <a:pt x="3823" y="13911"/>
                  </a:cubicBezTo>
                  <a:cubicBezTo>
                    <a:pt x="3826" y="13921"/>
                    <a:pt x="3829" y="13930"/>
                    <a:pt x="3833" y="13947"/>
                  </a:cubicBezTo>
                  <a:lnTo>
                    <a:pt x="3836" y="13957"/>
                  </a:lnTo>
                  <a:cubicBezTo>
                    <a:pt x="3842" y="14018"/>
                    <a:pt x="3858" y="14075"/>
                    <a:pt x="3884" y="14130"/>
                  </a:cubicBezTo>
                  <a:cubicBezTo>
                    <a:pt x="3884" y="14166"/>
                    <a:pt x="3888" y="14203"/>
                    <a:pt x="3898" y="14238"/>
                  </a:cubicBezTo>
                  <a:cubicBezTo>
                    <a:pt x="3910" y="14282"/>
                    <a:pt x="3931" y="14321"/>
                    <a:pt x="3961" y="14354"/>
                  </a:cubicBezTo>
                  <a:cubicBezTo>
                    <a:pt x="3963" y="14367"/>
                    <a:pt x="3964" y="14379"/>
                    <a:pt x="3966" y="14390"/>
                  </a:cubicBezTo>
                  <a:cubicBezTo>
                    <a:pt x="3958" y="14436"/>
                    <a:pt x="3961" y="14482"/>
                    <a:pt x="3974" y="14525"/>
                  </a:cubicBezTo>
                  <a:cubicBezTo>
                    <a:pt x="3984" y="14563"/>
                    <a:pt x="4002" y="14599"/>
                    <a:pt x="4023" y="14630"/>
                  </a:cubicBezTo>
                  <a:cubicBezTo>
                    <a:pt x="4030" y="14655"/>
                    <a:pt x="4042" y="14678"/>
                    <a:pt x="4056" y="14699"/>
                  </a:cubicBezTo>
                  <a:cubicBezTo>
                    <a:pt x="4052" y="14735"/>
                    <a:pt x="4055" y="14773"/>
                    <a:pt x="4065" y="14809"/>
                  </a:cubicBezTo>
                  <a:cubicBezTo>
                    <a:pt x="4078" y="14856"/>
                    <a:pt x="4102" y="14901"/>
                    <a:pt x="4137" y="14935"/>
                  </a:cubicBezTo>
                  <a:cubicBezTo>
                    <a:pt x="4120" y="14989"/>
                    <a:pt x="4118" y="15045"/>
                    <a:pt x="4134" y="15098"/>
                  </a:cubicBezTo>
                  <a:cubicBezTo>
                    <a:pt x="4147" y="15144"/>
                    <a:pt x="4170" y="15186"/>
                    <a:pt x="4203" y="15221"/>
                  </a:cubicBezTo>
                  <a:cubicBezTo>
                    <a:pt x="4204" y="15227"/>
                    <a:pt x="4206" y="15232"/>
                    <a:pt x="4207" y="15236"/>
                  </a:cubicBezTo>
                  <a:cubicBezTo>
                    <a:pt x="4196" y="15285"/>
                    <a:pt x="4197" y="15335"/>
                    <a:pt x="4210" y="15384"/>
                  </a:cubicBezTo>
                  <a:cubicBezTo>
                    <a:pt x="4217" y="15407"/>
                    <a:pt x="4225" y="15430"/>
                    <a:pt x="4235" y="15453"/>
                  </a:cubicBezTo>
                  <a:cubicBezTo>
                    <a:pt x="4237" y="15462"/>
                    <a:pt x="4240" y="15469"/>
                    <a:pt x="4242" y="15478"/>
                  </a:cubicBezTo>
                  <a:cubicBezTo>
                    <a:pt x="4256" y="15526"/>
                    <a:pt x="4282" y="15571"/>
                    <a:pt x="4319" y="15607"/>
                  </a:cubicBezTo>
                  <a:cubicBezTo>
                    <a:pt x="4304" y="15659"/>
                    <a:pt x="4302" y="15713"/>
                    <a:pt x="4317" y="15765"/>
                  </a:cubicBezTo>
                  <a:cubicBezTo>
                    <a:pt x="4330" y="15808"/>
                    <a:pt x="4351" y="15850"/>
                    <a:pt x="4380" y="15885"/>
                  </a:cubicBezTo>
                  <a:cubicBezTo>
                    <a:pt x="4388" y="15908"/>
                    <a:pt x="4400" y="15931"/>
                    <a:pt x="4413" y="15952"/>
                  </a:cubicBezTo>
                  <a:cubicBezTo>
                    <a:pt x="4422" y="15982"/>
                    <a:pt x="4433" y="16010"/>
                    <a:pt x="4449" y="16037"/>
                  </a:cubicBezTo>
                  <a:cubicBezTo>
                    <a:pt x="4452" y="16044"/>
                    <a:pt x="4453" y="16051"/>
                    <a:pt x="4453" y="16060"/>
                  </a:cubicBezTo>
                  <a:cubicBezTo>
                    <a:pt x="4458" y="16084"/>
                    <a:pt x="4463" y="16109"/>
                    <a:pt x="4469" y="16133"/>
                  </a:cubicBezTo>
                  <a:cubicBezTo>
                    <a:pt x="4470" y="16166"/>
                    <a:pt x="4476" y="16199"/>
                    <a:pt x="4485" y="16233"/>
                  </a:cubicBezTo>
                  <a:cubicBezTo>
                    <a:pt x="4493" y="16260"/>
                    <a:pt x="4504" y="16286"/>
                    <a:pt x="4516" y="16312"/>
                  </a:cubicBezTo>
                  <a:cubicBezTo>
                    <a:pt x="4514" y="16351"/>
                    <a:pt x="4516" y="16389"/>
                    <a:pt x="4528" y="16427"/>
                  </a:cubicBezTo>
                  <a:cubicBezTo>
                    <a:pt x="4538" y="16466"/>
                    <a:pt x="4555" y="16502"/>
                    <a:pt x="4578" y="16535"/>
                  </a:cubicBezTo>
                  <a:cubicBezTo>
                    <a:pt x="4584" y="16553"/>
                    <a:pt x="4588" y="16565"/>
                    <a:pt x="4593" y="16576"/>
                  </a:cubicBezTo>
                  <a:cubicBezTo>
                    <a:pt x="4596" y="16585"/>
                    <a:pt x="4598" y="16592"/>
                    <a:pt x="4603" y="16611"/>
                  </a:cubicBezTo>
                  <a:cubicBezTo>
                    <a:pt x="4606" y="16619"/>
                    <a:pt x="4609" y="16630"/>
                    <a:pt x="4610" y="16638"/>
                  </a:cubicBezTo>
                  <a:cubicBezTo>
                    <a:pt x="4610" y="16644"/>
                    <a:pt x="4611" y="16651"/>
                    <a:pt x="4613" y="16658"/>
                  </a:cubicBezTo>
                  <a:cubicBezTo>
                    <a:pt x="4598" y="16709"/>
                    <a:pt x="4598" y="16762"/>
                    <a:pt x="4613" y="16814"/>
                  </a:cubicBezTo>
                  <a:cubicBezTo>
                    <a:pt x="4620" y="16840"/>
                    <a:pt x="4630" y="16865"/>
                    <a:pt x="4640" y="16890"/>
                  </a:cubicBezTo>
                  <a:cubicBezTo>
                    <a:pt x="4643" y="16896"/>
                    <a:pt x="4646" y="16901"/>
                    <a:pt x="4647" y="16907"/>
                  </a:cubicBezTo>
                  <a:cubicBezTo>
                    <a:pt x="4655" y="16933"/>
                    <a:pt x="4657" y="16945"/>
                    <a:pt x="4662" y="16957"/>
                  </a:cubicBezTo>
                  <a:lnTo>
                    <a:pt x="4675" y="17001"/>
                  </a:lnTo>
                  <a:cubicBezTo>
                    <a:pt x="4685" y="17038"/>
                    <a:pt x="4702" y="17073"/>
                    <a:pt x="4724" y="17101"/>
                  </a:cubicBezTo>
                  <a:cubicBezTo>
                    <a:pt x="4724" y="17131"/>
                    <a:pt x="4728" y="17160"/>
                    <a:pt x="4737" y="17189"/>
                  </a:cubicBezTo>
                  <a:cubicBezTo>
                    <a:pt x="4738" y="17196"/>
                    <a:pt x="4739" y="17203"/>
                    <a:pt x="4741" y="17211"/>
                  </a:cubicBezTo>
                  <a:cubicBezTo>
                    <a:pt x="4744" y="17236"/>
                    <a:pt x="4749" y="17261"/>
                    <a:pt x="4757" y="17285"/>
                  </a:cubicBezTo>
                  <a:cubicBezTo>
                    <a:pt x="4765" y="17314"/>
                    <a:pt x="4777" y="17341"/>
                    <a:pt x="4791" y="17366"/>
                  </a:cubicBezTo>
                  <a:cubicBezTo>
                    <a:pt x="4787" y="17403"/>
                    <a:pt x="4790" y="17442"/>
                    <a:pt x="4800" y="17478"/>
                  </a:cubicBezTo>
                  <a:cubicBezTo>
                    <a:pt x="4803" y="17488"/>
                    <a:pt x="4806" y="17497"/>
                    <a:pt x="4807" y="17507"/>
                  </a:cubicBezTo>
                  <a:cubicBezTo>
                    <a:pt x="4811" y="17530"/>
                    <a:pt x="4816" y="17553"/>
                    <a:pt x="4823" y="17574"/>
                  </a:cubicBezTo>
                  <a:cubicBezTo>
                    <a:pt x="4837" y="17632"/>
                    <a:pt x="4870" y="17681"/>
                    <a:pt x="4916" y="17717"/>
                  </a:cubicBezTo>
                  <a:cubicBezTo>
                    <a:pt x="4919" y="17727"/>
                    <a:pt x="4922" y="17737"/>
                    <a:pt x="4926" y="17751"/>
                  </a:cubicBezTo>
                  <a:cubicBezTo>
                    <a:pt x="4928" y="17760"/>
                    <a:pt x="4931" y="17769"/>
                    <a:pt x="4932" y="17779"/>
                  </a:cubicBezTo>
                  <a:cubicBezTo>
                    <a:pt x="4935" y="17800"/>
                    <a:pt x="4941" y="17822"/>
                    <a:pt x="4947" y="17843"/>
                  </a:cubicBezTo>
                  <a:cubicBezTo>
                    <a:pt x="4947" y="17878"/>
                    <a:pt x="4952" y="17912"/>
                    <a:pt x="4961" y="17947"/>
                  </a:cubicBezTo>
                  <a:cubicBezTo>
                    <a:pt x="4964" y="17953"/>
                    <a:pt x="4965" y="17960"/>
                    <a:pt x="4965" y="17966"/>
                  </a:cubicBezTo>
                  <a:cubicBezTo>
                    <a:pt x="4970" y="17993"/>
                    <a:pt x="4974" y="18017"/>
                    <a:pt x="4981" y="18043"/>
                  </a:cubicBezTo>
                  <a:cubicBezTo>
                    <a:pt x="4988" y="18066"/>
                    <a:pt x="4995" y="18089"/>
                    <a:pt x="5005" y="18112"/>
                  </a:cubicBezTo>
                  <a:cubicBezTo>
                    <a:pt x="5008" y="18120"/>
                    <a:pt x="5011" y="18128"/>
                    <a:pt x="5013" y="18137"/>
                  </a:cubicBezTo>
                  <a:cubicBezTo>
                    <a:pt x="5023" y="18170"/>
                    <a:pt x="5028" y="18186"/>
                    <a:pt x="5034" y="18203"/>
                  </a:cubicBezTo>
                  <a:cubicBezTo>
                    <a:pt x="5037" y="18210"/>
                    <a:pt x="5040" y="18216"/>
                    <a:pt x="5044" y="18230"/>
                  </a:cubicBezTo>
                  <a:cubicBezTo>
                    <a:pt x="5053" y="18266"/>
                    <a:pt x="5069" y="18299"/>
                    <a:pt x="5089" y="18328"/>
                  </a:cubicBezTo>
                  <a:cubicBezTo>
                    <a:pt x="5090" y="18358"/>
                    <a:pt x="5095" y="18388"/>
                    <a:pt x="5103" y="18419"/>
                  </a:cubicBezTo>
                  <a:cubicBezTo>
                    <a:pt x="5112" y="18453"/>
                    <a:pt x="5128" y="18488"/>
                    <a:pt x="5148" y="18518"/>
                  </a:cubicBezTo>
                  <a:cubicBezTo>
                    <a:pt x="5151" y="18529"/>
                    <a:pt x="5152" y="18535"/>
                    <a:pt x="5154" y="18542"/>
                  </a:cubicBezTo>
                  <a:cubicBezTo>
                    <a:pt x="5156" y="18558"/>
                    <a:pt x="5159" y="18574"/>
                    <a:pt x="5168" y="18604"/>
                  </a:cubicBezTo>
                  <a:cubicBezTo>
                    <a:pt x="5169" y="18639"/>
                    <a:pt x="5175" y="18672"/>
                    <a:pt x="5184" y="18703"/>
                  </a:cubicBezTo>
                  <a:cubicBezTo>
                    <a:pt x="5187" y="18712"/>
                    <a:pt x="5188" y="18722"/>
                    <a:pt x="5191" y="18732"/>
                  </a:cubicBezTo>
                  <a:cubicBezTo>
                    <a:pt x="5194" y="18749"/>
                    <a:pt x="5197" y="18767"/>
                    <a:pt x="5207" y="18800"/>
                  </a:cubicBezTo>
                  <a:cubicBezTo>
                    <a:pt x="5215" y="18831"/>
                    <a:pt x="5227" y="18863"/>
                    <a:pt x="5243" y="18892"/>
                  </a:cubicBezTo>
                  <a:cubicBezTo>
                    <a:pt x="5249" y="18913"/>
                    <a:pt x="5250" y="18922"/>
                    <a:pt x="5254" y="18935"/>
                  </a:cubicBezTo>
                  <a:cubicBezTo>
                    <a:pt x="5257" y="18948"/>
                    <a:pt x="5260" y="18961"/>
                    <a:pt x="5267" y="18987"/>
                  </a:cubicBezTo>
                  <a:cubicBezTo>
                    <a:pt x="5274" y="19013"/>
                    <a:pt x="5279" y="19026"/>
                    <a:pt x="5283" y="19039"/>
                  </a:cubicBezTo>
                  <a:lnTo>
                    <a:pt x="5295" y="19083"/>
                  </a:lnTo>
                  <a:lnTo>
                    <a:pt x="5510" y="19023"/>
                  </a:lnTo>
                  <a:lnTo>
                    <a:pt x="5299" y="19095"/>
                  </a:lnTo>
                  <a:cubicBezTo>
                    <a:pt x="5300" y="19123"/>
                    <a:pt x="5306" y="19152"/>
                    <a:pt x="5315" y="19180"/>
                  </a:cubicBezTo>
                  <a:cubicBezTo>
                    <a:pt x="5322" y="19207"/>
                    <a:pt x="5332" y="19233"/>
                    <a:pt x="5343" y="19257"/>
                  </a:cubicBezTo>
                  <a:cubicBezTo>
                    <a:pt x="5341" y="19297"/>
                    <a:pt x="5345" y="19336"/>
                    <a:pt x="5355" y="19374"/>
                  </a:cubicBezTo>
                  <a:cubicBezTo>
                    <a:pt x="5361" y="19395"/>
                    <a:pt x="5364" y="19405"/>
                    <a:pt x="5366" y="19415"/>
                  </a:cubicBezTo>
                  <a:cubicBezTo>
                    <a:pt x="5369" y="19428"/>
                    <a:pt x="5372" y="19443"/>
                    <a:pt x="5381" y="19470"/>
                  </a:cubicBezTo>
                  <a:cubicBezTo>
                    <a:pt x="5389" y="19506"/>
                    <a:pt x="5405" y="19539"/>
                    <a:pt x="5427" y="19571"/>
                  </a:cubicBezTo>
                  <a:cubicBezTo>
                    <a:pt x="5428" y="19599"/>
                    <a:pt x="5434" y="19630"/>
                    <a:pt x="5443" y="19658"/>
                  </a:cubicBezTo>
                  <a:cubicBezTo>
                    <a:pt x="5453" y="19696"/>
                    <a:pt x="5470" y="19733"/>
                    <a:pt x="5493" y="19765"/>
                  </a:cubicBezTo>
                  <a:cubicBezTo>
                    <a:pt x="5494" y="19768"/>
                    <a:pt x="5494" y="19771"/>
                    <a:pt x="5494" y="19774"/>
                  </a:cubicBezTo>
                  <a:cubicBezTo>
                    <a:pt x="5497" y="19786"/>
                    <a:pt x="5499" y="19801"/>
                    <a:pt x="5505" y="19820"/>
                  </a:cubicBezTo>
                  <a:cubicBezTo>
                    <a:pt x="5500" y="19856"/>
                    <a:pt x="5502" y="19893"/>
                    <a:pt x="5510" y="19927"/>
                  </a:cubicBezTo>
                  <a:cubicBezTo>
                    <a:pt x="5506" y="19968"/>
                    <a:pt x="5510" y="20008"/>
                    <a:pt x="5522" y="20047"/>
                  </a:cubicBezTo>
                  <a:cubicBezTo>
                    <a:pt x="5526" y="20064"/>
                    <a:pt x="5529" y="20073"/>
                    <a:pt x="5530" y="20081"/>
                  </a:cubicBezTo>
                  <a:cubicBezTo>
                    <a:pt x="5533" y="20097"/>
                    <a:pt x="5536" y="20113"/>
                    <a:pt x="5545" y="20143"/>
                  </a:cubicBezTo>
                  <a:cubicBezTo>
                    <a:pt x="5555" y="20181"/>
                    <a:pt x="5571" y="20215"/>
                    <a:pt x="5592" y="20247"/>
                  </a:cubicBezTo>
                  <a:cubicBezTo>
                    <a:pt x="5595" y="20275"/>
                    <a:pt x="5601" y="20304"/>
                    <a:pt x="5608" y="20332"/>
                  </a:cubicBezTo>
                  <a:cubicBezTo>
                    <a:pt x="5615" y="20356"/>
                    <a:pt x="5622" y="20379"/>
                    <a:pt x="5633" y="20401"/>
                  </a:cubicBezTo>
                  <a:cubicBezTo>
                    <a:pt x="5635" y="20409"/>
                    <a:pt x="5638" y="20418"/>
                    <a:pt x="5641" y="20426"/>
                  </a:cubicBezTo>
                  <a:cubicBezTo>
                    <a:pt x="5650" y="20458"/>
                    <a:pt x="5663" y="20490"/>
                    <a:pt x="5680" y="20517"/>
                  </a:cubicBezTo>
                  <a:cubicBezTo>
                    <a:pt x="5680" y="20552"/>
                    <a:pt x="5684" y="20585"/>
                    <a:pt x="5694" y="20616"/>
                  </a:cubicBezTo>
                  <a:cubicBezTo>
                    <a:pt x="5704" y="20658"/>
                    <a:pt x="5725" y="20695"/>
                    <a:pt x="5750" y="20729"/>
                  </a:cubicBezTo>
                  <a:cubicBezTo>
                    <a:pt x="5753" y="20753"/>
                    <a:pt x="5759" y="20777"/>
                    <a:pt x="5766" y="20802"/>
                  </a:cubicBezTo>
                  <a:cubicBezTo>
                    <a:pt x="5774" y="20832"/>
                    <a:pt x="5779" y="20846"/>
                    <a:pt x="5784" y="20861"/>
                  </a:cubicBezTo>
                  <a:cubicBezTo>
                    <a:pt x="5786" y="20871"/>
                    <a:pt x="5789" y="20880"/>
                    <a:pt x="5795" y="20897"/>
                  </a:cubicBezTo>
                  <a:lnTo>
                    <a:pt x="5818" y="20985"/>
                  </a:lnTo>
                  <a:cubicBezTo>
                    <a:pt x="5818" y="21020"/>
                    <a:pt x="5822" y="21055"/>
                    <a:pt x="5832" y="21088"/>
                  </a:cubicBezTo>
                  <a:cubicBezTo>
                    <a:pt x="5832" y="21123"/>
                    <a:pt x="5838" y="21157"/>
                    <a:pt x="5848" y="21190"/>
                  </a:cubicBezTo>
                  <a:cubicBezTo>
                    <a:pt x="5857" y="21222"/>
                    <a:pt x="5861" y="21236"/>
                    <a:pt x="5867" y="21252"/>
                  </a:cubicBezTo>
                  <a:cubicBezTo>
                    <a:pt x="5870" y="21261"/>
                    <a:pt x="5873" y="21268"/>
                    <a:pt x="5877" y="21285"/>
                  </a:cubicBezTo>
                  <a:cubicBezTo>
                    <a:pt x="5890" y="21331"/>
                    <a:pt x="5913" y="21373"/>
                    <a:pt x="5945" y="21409"/>
                  </a:cubicBezTo>
                  <a:cubicBezTo>
                    <a:pt x="5952" y="21427"/>
                    <a:pt x="5960" y="21446"/>
                    <a:pt x="5971" y="21465"/>
                  </a:cubicBezTo>
                  <a:cubicBezTo>
                    <a:pt x="5975" y="21481"/>
                    <a:pt x="5978" y="21494"/>
                    <a:pt x="5982" y="21504"/>
                  </a:cubicBezTo>
                  <a:cubicBezTo>
                    <a:pt x="5963" y="21557"/>
                    <a:pt x="5962" y="21614"/>
                    <a:pt x="5978" y="21668"/>
                  </a:cubicBezTo>
                  <a:cubicBezTo>
                    <a:pt x="5983" y="21691"/>
                    <a:pt x="5991" y="21712"/>
                    <a:pt x="5999" y="21734"/>
                  </a:cubicBezTo>
                  <a:cubicBezTo>
                    <a:pt x="6002" y="21741"/>
                    <a:pt x="6004" y="21748"/>
                    <a:pt x="6008" y="21763"/>
                  </a:cubicBezTo>
                  <a:cubicBezTo>
                    <a:pt x="6019" y="21803"/>
                    <a:pt x="6040" y="21840"/>
                    <a:pt x="6067" y="21873"/>
                  </a:cubicBezTo>
                  <a:cubicBezTo>
                    <a:pt x="6068" y="21898"/>
                    <a:pt x="6073" y="21924"/>
                    <a:pt x="6080" y="21948"/>
                  </a:cubicBezTo>
                  <a:cubicBezTo>
                    <a:pt x="6087" y="21977"/>
                    <a:pt x="6099" y="22006"/>
                    <a:pt x="6114" y="22033"/>
                  </a:cubicBezTo>
                  <a:cubicBezTo>
                    <a:pt x="6111" y="22069"/>
                    <a:pt x="6116" y="22106"/>
                    <a:pt x="6126" y="22141"/>
                  </a:cubicBezTo>
                  <a:cubicBezTo>
                    <a:pt x="6133" y="22164"/>
                    <a:pt x="6140" y="22185"/>
                    <a:pt x="6149" y="22207"/>
                  </a:cubicBezTo>
                  <a:cubicBezTo>
                    <a:pt x="6150" y="22214"/>
                    <a:pt x="6153" y="22221"/>
                    <a:pt x="6158" y="22234"/>
                  </a:cubicBezTo>
                  <a:cubicBezTo>
                    <a:pt x="6165" y="22259"/>
                    <a:pt x="6172" y="22283"/>
                    <a:pt x="6182" y="22306"/>
                  </a:cubicBezTo>
                  <a:cubicBezTo>
                    <a:pt x="6185" y="22313"/>
                    <a:pt x="6188" y="22322"/>
                    <a:pt x="6189" y="22329"/>
                  </a:cubicBezTo>
                  <a:cubicBezTo>
                    <a:pt x="6192" y="22338"/>
                    <a:pt x="6195" y="22347"/>
                    <a:pt x="6195" y="22355"/>
                  </a:cubicBezTo>
                  <a:cubicBezTo>
                    <a:pt x="6199" y="22380"/>
                    <a:pt x="6205" y="22404"/>
                    <a:pt x="6212" y="22427"/>
                  </a:cubicBezTo>
                  <a:cubicBezTo>
                    <a:pt x="6216" y="22446"/>
                    <a:pt x="6219" y="22456"/>
                    <a:pt x="6222" y="22466"/>
                  </a:cubicBezTo>
                  <a:cubicBezTo>
                    <a:pt x="6225" y="22480"/>
                    <a:pt x="6228" y="22495"/>
                    <a:pt x="6237" y="22523"/>
                  </a:cubicBezTo>
                  <a:cubicBezTo>
                    <a:pt x="6242" y="22544"/>
                    <a:pt x="6250" y="22564"/>
                    <a:pt x="6258" y="22582"/>
                  </a:cubicBezTo>
                  <a:cubicBezTo>
                    <a:pt x="6248" y="22628"/>
                    <a:pt x="6248" y="22676"/>
                    <a:pt x="6261" y="22722"/>
                  </a:cubicBezTo>
                  <a:cubicBezTo>
                    <a:pt x="6268" y="22749"/>
                    <a:pt x="6273" y="22762"/>
                    <a:pt x="6277" y="22775"/>
                  </a:cubicBezTo>
                  <a:lnTo>
                    <a:pt x="6290" y="22817"/>
                  </a:lnTo>
                  <a:cubicBezTo>
                    <a:pt x="6330" y="22873"/>
                    <a:pt x="6349" y="22941"/>
                    <a:pt x="6343" y="23008"/>
                  </a:cubicBezTo>
                  <a:cubicBezTo>
                    <a:pt x="6356" y="23057"/>
                    <a:pt x="6383" y="23102"/>
                    <a:pt x="6419" y="23138"/>
                  </a:cubicBezTo>
                  <a:lnTo>
                    <a:pt x="6434" y="23189"/>
                  </a:lnTo>
                  <a:cubicBezTo>
                    <a:pt x="6442" y="23222"/>
                    <a:pt x="6457" y="23256"/>
                    <a:pt x="6475" y="23286"/>
                  </a:cubicBezTo>
                  <a:lnTo>
                    <a:pt x="6475" y="23287"/>
                  </a:lnTo>
                  <a:cubicBezTo>
                    <a:pt x="6477" y="23317"/>
                    <a:pt x="6483" y="23346"/>
                    <a:pt x="6490" y="23373"/>
                  </a:cubicBezTo>
                  <a:cubicBezTo>
                    <a:pt x="6490" y="23407"/>
                    <a:pt x="6494" y="23440"/>
                    <a:pt x="6503" y="23473"/>
                  </a:cubicBezTo>
                  <a:cubicBezTo>
                    <a:pt x="6504" y="23507"/>
                    <a:pt x="6508" y="23543"/>
                    <a:pt x="6519" y="23576"/>
                  </a:cubicBezTo>
                  <a:cubicBezTo>
                    <a:pt x="6527" y="23606"/>
                    <a:pt x="6539" y="23634"/>
                    <a:pt x="6556" y="23660"/>
                  </a:cubicBezTo>
                  <a:cubicBezTo>
                    <a:pt x="6552" y="23697"/>
                    <a:pt x="6554" y="23734"/>
                    <a:pt x="6565" y="23770"/>
                  </a:cubicBezTo>
                  <a:cubicBezTo>
                    <a:pt x="6572" y="23798"/>
                    <a:pt x="6583" y="23825"/>
                    <a:pt x="6595" y="23851"/>
                  </a:cubicBezTo>
                  <a:lnTo>
                    <a:pt x="6599" y="23862"/>
                  </a:lnTo>
                  <a:cubicBezTo>
                    <a:pt x="6612" y="23910"/>
                    <a:pt x="6638" y="23954"/>
                    <a:pt x="6672" y="23989"/>
                  </a:cubicBezTo>
                  <a:cubicBezTo>
                    <a:pt x="6674" y="23996"/>
                    <a:pt x="6675" y="24003"/>
                    <a:pt x="6678" y="24013"/>
                  </a:cubicBezTo>
                  <a:cubicBezTo>
                    <a:pt x="6671" y="24058"/>
                    <a:pt x="6674" y="24104"/>
                    <a:pt x="6685" y="24147"/>
                  </a:cubicBezTo>
                  <a:cubicBezTo>
                    <a:pt x="6697" y="24186"/>
                    <a:pt x="6714" y="24222"/>
                    <a:pt x="6739" y="24255"/>
                  </a:cubicBezTo>
                  <a:cubicBezTo>
                    <a:pt x="6740" y="24265"/>
                    <a:pt x="6741" y="24271"/>
                    <a:pt x="6744" y="24278"/>
                  </a:cubicBezTo>
                  <a:cubicBezTo>
                    <a:pt x="6746" y="24288"/>
                    <a:pt x="6749" y="24298"/>
                    <a:pt x="6753" y="24314"/>
                  </a:cubicBezTo>
                  <a:cubicBezTo>
                    <a:pt x="6750" y="24354"/>
                    <a:pt x="6754" y="24395"/>
                    <a:pt x="6764" y="24433"/>
                  </a:cubicBezTo>
                  <a:cubicBezTo>
                    <a:pt x="6772" y="24456"/>
                    <a:pt x="6779" y="24479"/>
                    <a:pt x="6787" y="24501"/>
                  </a:cubicBezTo>
                  <a:cubicBezTo>
                    <a:pt x="6792" y="24510"/>
                    <a:pt x="6795" y="24518"/>
                    <a:pt x="6796" y="24528"/>
                  </a:cubicBezTo>
                  <a:cubicBezTo>
                    <a:pt x="6803" y="24553"/>
                    <a:pt x="6813" y="24576"/>
                    <a:pt x="6825" y="24597"/>
                  </a:cubicBezTo>
                  <a:cubicBezTo>
                    <a:pt x="6818" y="24639"/>
                    <a:pt x="6819" y="24682"/>
                    <a:pt x="6831" y="24724"/>
                  </a:cubicBezTo>
                  <a:cubicBezTo>
                    <a:pt x="6841" y="24760"/>
                    <a:pt x="6858" y="24793"/>
                    <a:pt x="6880" y="24823"/>
                  </a:cubicBezTo>
                  <a:cubicBezTo>
                    <a:pt x="6880" y="24853"/>
                    <a:pt x="6884" y="24884"/>
                    <a:pt x="6892" y="24912"/>
                  </a:cubicBezTo>
                  <a:lnTo>
                    <a:pt x="6894" y="24922"/>
                  </a:lnTo>
                  <a:cubicBezTo>
                    <a:pt x="6897" y="24953"/>
                    <a:pt x="6901" y="24983"/>
                    <a:pt x="6910" y="25012"/>
                  </a:cubicBezTo>
                  <a:cubicBezTo>
                    <a:pt x="6924" y="25065"/>
                    <a:pt x="6956" y="25114"/>
                    <a:pt x="6997" y="25150"/>
                  </a:cubicBezTo>
                  <a:cubicBezTo>
                    <a:pt x="7000" y="25160"/>
                    <a:pt x="7003" y="25171"/>
                    <a:pt x="7009" y="25190"/>
                  </a:cubicBezTo>
                  <a:cubicBezTo>
                    <a:pt x="7013" y="25204"/>
                    <a:pt x="7015" y="25213"/>
                    <a:pt x="7016" y="25220"/>
                  </a:cubicBezTo>
                  <a:cubicBezTo>
                    <a:pt x="7019" y="25237"/>
                    <a:pt x="7022" y="25253"/>
                    <a:pt x="7032" y="25286"/>
                  </a:cubicBezTo>
                  <a:cubicBezTo>
                    <a:pt x="7033" y="25293"/>
                    <a:pt x="7035" y="25301"/>
                    <a:pt x="7036" y="25308"/>
                  </a:cubicBezTo>
                  <a:cubicBezTo>
                    <a:pt x="7039" y="25325"/>
                    <a:pt x="7042" y="25344"/>
                    <a:pt x="7046" y="25361"/>
                  </a:cubicBezTo>
                  <a:cubicBezTo>
                    <a:pt x="7042" y="25403"/>
                    <a:pt x="7046" y="25445"/>
                    <a:pt x="7058" y="25485"/>
                  </a:cubicBezTo>
                  <a:cubicBezTo>
                    <a:pt x="7066" y="25521"/>
                    <a:pt x="7082" y="25555"/>
                    <a:pt x="7102" y="25585"/>
                  </a:cubicBezTo>
                  <a:cubicBezTo>
                    <a:pt x="7111" y="25617"/>
                    <a:pt x="7124" y="25646"/>
                    <a:pt x="7141" y="25673"/>
                  </a:cubicBezTo>
                  <a:lnTo>
                    <a:pt x="7143" y="25680"/>
                  </a:lnTo>
                  <a:cubicBezTo>
                    <a:pt x="7144" y="25709"/>
                    <a:pt x="7150" y="25738"/>
                    <a:pt x="7159" y="25767"/>
                  </a:cubicBezTo>
                  <a:cubicBezTo>
                    <a:pt x="7166" y="25791"/>
                    <a:pt x="7174" y="25816"/>
                    <a:pt x="7184" y="25839"/>
                  </a:cubicBezTo>
                  <a:cubicBezTo>
                    <a:pt x="7180" y="25880"/>
                    <a:pt x="7183" y="25922"/>
                    <a:pt x="7194" y="25962"/>
                  </a:cubicBezTo>
                  <a:cubicBezTo>
                    <a:pt x="7202" y="25988"/>
                    <a:pt x="7210" y="26013"/>
                    <a:pt x="7222" y="26037"/>
                  </a:cubicBezTo>
                  <a:cubicBezTo>
                    <a:pt x="7225" y="26043"/>
                    <a:pt x="7226" y="26050"/>
                    <a:pt x="7228" y="26056"/>
                  </a:cubicBezTo>
                  <a:cubicBezTo>
                    <a:pt x="7233" y="26077"/>
                    <a:pt x="7242" y="26097"/>
                    <a:pt x="7251" y="26118"/>
                  </a:cubicBezTo>
                  <a:cubicBezTo>
                    <a:pt x="7242" y="26162"/>
                    <a:pt x="7243" y="26210"/>
                    <a:pt x="7255" y="26254"/>
                  </a:cubicBezTo>
                  <a:cubicBezTo>
                    <a:pt x="7268" y="26299"/>
                    <a:pt x="7291" y="26341"/>
                    <a:pt x="7324" y="26374"/>
                  </a:cubicBezTo>
                  <a:cubicBezTo>
                    <a:pt x="7325" y="26394"/>
                    <a:pt x="7328" y="26414"/>
                    <a:pt x="7334" y="26434"/>
                  </a:cubicBezTo>
                  <a:cubicBezTo>
                    <a:pt x="7334" y="26469"/>
                    <a:pt x="7338" y="26504"/>
                    <a:pt x="7348" y="26538"/>
                  </a:cubicBezTo>
                  <a:cubicBezTo>
                    <a:pt x="7357" y="26569"/>
                    <a:pt x="7370" y="26599"/>
                    <a:pt x="7387" y="26628"/>
                  </a:cubicBezTo>
                  <a:cubicBezTo>
                    <a:pt x="7386" y="26663"/>
                    <a:pt x="7390" y="26697"/>
                    <a:pt x="7400" y="26730"/>
                  </a:cubicBezTo>
                  <a:cubicBezTo>
                    <a:pt x="7410" y="26766"/>
                    <a:pt x="7426" y="26799"/>
                    <a:pt x="7449" y="26828"/>
                  </a:cubicBezTo>
                  <a:cubicBezTo>
                    <a:pt x="7449" y="26858"/>
                    <a:pt x="7452" y="26890"/>
                    <a:pt x="7461" y="26919"/>
                  </a:cubicBezTo>
                  <a:lnTo>
                    <a:pt x="7486" y="27014"/>
                  </a:lnTo>
                  <a:cubicBezTo>
                    <a:pt x="7494" y="27040"/>
                    <a:pt x="7502" y="27064"/>
                    <a:pt x="7514" y="27087"/>
                  </a:cubicBezTo>
                  <a:cubicBezTo>
                    <a:pt x="7509" y="27129"/>
                    <a:pt x="7512" y="27170"/>
                    <a:pt x="7524" y="27211"/>
                  </a:cubicBezTo>
                  <a:cubicBezTo>
                    <a:pt x="7535" y="27252"/>
                    <a:pt x="7555" y="27291"/>
                    <a:pt x="7584" y="27324"/>
                  </a:cubicBezTo>
                  <a:cubicBezTo>
                    <a:pt x="7586" y="27349"/>
                    <a:pt x="7590" y="27372"/>
                    <a:pt x="7597" y="27396"/>
                  </a:cubicBezTo>
                  <a:cubicBezTo>
                    <a:pt x="7604" y="27421"/>
                    <a:pt x="7613" y="27445"/>
                    <a:pt x="7623" y="27470"/>
                  </a:cubicBezTo>
                  <a:cubicBezTo>
                    <a:pt x="7626" y="27475"/>
                    <a:pt x="7627" y="27482"/>
                    <a:pt x="7630" y="27490"/>
                  </a:cubicBezTo>
                  <a:cubicBezTo>
                    <a:pt x="7636" y="27513"/>
                    <a:pt x="7645" y="27534"/>
                    <a:pt x="7653" y="27557"/>
                  </a:cubicBezTo>
                  <a:cubicBezTo>
                    <a:pt x="7648" y="27600"/>
                    <a:pt x="7650" y="27644"/>
                    <a:pt x="7662" y="27687"/>
                  </a:cubicBezTo>
                  <a:cubicBezTo>
                    <a:pt x="7671" y="27717"/>
                    <a:pt x="7682" y="27747"/>
                    <a:pt x="7696" y="27776"/>
                  </a:cubicBezTo>
                  <a:cubicBezTo>
                    <a:pt x="7696" y="27810"/>
                    <a:pt x="7701" y="27846"/>
                    <a:pt x="7711" y="27879"/>
                  </a:cubicBezTo>
                  <a:cubicBezTo>
                    <a:pt x="7751" y="27934"/>
                    <a:pt x="7770" y="28003"/>
                    <a:pt x="7764" y="28071"/>
                  </a:cubicBezTo>
                  <a:cubicBezTo>
                    <a:pt x="7768" y="28085"/>
                    <a:pt x="7770" y="28092"/>
                    <a:pt x="7771" y="28101"/>
                  </a:cubicBezTo>
                  <a:cubicBezTo>
                    <a:pt x="7776" y="28123"/>
                    <a:pt x="7781" y="28146"/>
                    <a:pt x="7787" y="28169"/>
                  </a:cubicBezTo>
                  <a:cubicBezTo>
                    <a:pt x="7800" y="28217"/>
                    <a:pt x="7826" y="28262"/>
                    <a:pt x="7862" y="28298"/>
                  </a:cubicBezTo>
                  <a:cubicBezTo>
                    <a:pt x="7868" y="28312"/>
                    <a:pt x="7875" y="28327"/>
                    <a:pt x="7882" y="28341"/>
                  </a:cubicBezTo>
                  <a:cubicBezTo>
                    <a:pt x="7881" y="28377"/>
                    <a:pt x="7885" y="28413"/>
                    <a:pt x="7895" y="28449"/>
                  </a:cubicBezTo>
                  <a:cubicBezTo>
                    <a:pt x="7898" y="28481"/>
                    <a:pt x="7902" y="28514"/>
                    <a:pt x="7912" y="28545"/>
                  </a:cubicBezTo>
                  <a:cubicBezTo>
                    <a:pt x="7921" y="28578"/>
                    <a:pt x="7934" y="28609"/>
                    <a:pt x="7952" y="28637"/>
                  </a:cubicBezTo>
                  <a:cubicBezTo>
                    <a:pt x="7952" y="28672"/>
                    <a:pt x="7957" y="28705"/>
                    <a:pt x="7965" y="28737"/>
                  </a:cubicBezTo>
                  <a:lnTo>
                    <a:pt x="7993" y="28833"/>
                  </a:lnTo>
                  <a:cubicBezTo>
                    <a:pt x="8003" y="28870"/>
                    <a:pt x="8020" y="28906"/>
                    <a:pt x="8042" y="28938"/>
                  </a:cubicBezTo>
                  <a:cubicBezTo>
                    <a:pt x="8047" y="28958"/>
                    <a:pt x="8052" y="28970"/>
                    <a:pt x="8055" y="28981"/>
                  </a:cubicBezTo>
                  <a:lnTo>
                    <a:pt x="8055" y="28984"/>
                  </a:lnTo>
                  <a:cubicBezTo>
                    <a:pt x="8046" y="29030"/>
                    <a:pt x="8049" y="29077"/>
                    <a:pt x="8062" y="29124"/>
                  </a:cubicBezTo>
                  <a:cubicBezTo>
                    <a:pt x="8067" y="29147"/>
                    <a:pt x="8075" y="29168"/>
                    <a:pt x="8083" y="29190"/>
                  </a:cubicBezTo>
                  <a:cubicBezTo>
                    <a:pt x="8086" y="29197"/>
                    <a:pt x="8089" y="29204"/>
                    <a:pt x="8092" y="29218"/>
                  </a:cubicBezTo>
                  <a:cubicBezTo>
                    <a:pt x="8105" y="29260"/>
                    <a:pt x="8125" y="29300"/>
                    <a:pt x="8155" y="29335"/>
                  </a:cubicBezTo>
                  <a:cubicBezTo>
                    <a:pt x="8158" y="29358"/>
                    <a:pt x="8162" y="29381"/>
                    <a:pt x="8168" y="29404"/>
                  </a:cubicBezTo>
                  <a:lnTo>
                    <a:pt x="8195" y="29499"/>
                  </a:lnTo>
                  <a:cubicBezTo>
                    <a:pt x="8204" y="29528"/>
                    <a:pt x="8214" y="29556"/>
                    <a:pt x="8229" y="29584"/>
                  </a:cubicBezTo>
                  <a:cubicBezTo>
                    <a:pt x="8227" y="29621"/>
                    <a:pt x="8231" y="29657"/>
                    <a:pt x="8242" y="29693"/>
                  </a:cubicBezTo>
                  <a:cubicBezTo>
                    <a:pt x="8250" y="29728"/>
                    <a:pt x="8265" y="29759"/>
                    <a:pt x="8283" y="29789"/>
                  </a:cubicBezTo>
                  <a:cubicBezTo>
                    <a:pt x="8283" y="29807"/>
                    <a:pt x="8286" y="29824"/>
                    <a:pt x="8289" y="29841"/>
                  </a:cubicBezTo>
                  <a:cubicBezTo>
                    <a:pt x="8277" y="29890"/>
                    <a:pt x="8279" y="29940"/>
                    <a:pt x="8293" y="29988"/>
                  </a:cubicBezTo>
                  <a:cubicBezTo>
                    <a:pt x="8303" y="30024"/>
                    <a:pt x="8319" y="30057"/>
                    <a:pt x="8342" y="30086"/>
                  </a:cubicBezTo>
                  <a:cubicBezTo>
                    <a:pt x="8341" y="30117"/>
                    <a:pt x="8344" y="30149"/>
                    <a:pt x="8352" y="30179"/>
                  </a:cubicBezTo>
                  <a:cubicBezTo>
                    <a:pt x="8364" y="30218"/>
                    <a:pt x="8381" y="30254"/>
                    <a:pt x="8404" y="30287"/>
                  </a:cubicBezTo>
                  <a:cubicBezTo>
                    <a:pt x="8439" y="30337"/>
                    <a:pt x="8456" y="30399"/>
                    <a:pt x="8450" y="30463"/>
                  </a:cubicBezTo>
                  <a:cubicBezTo>
                    <a:pt x="8452" y="30467"/>
                    <a:pt x="8452" y="30471"/>
                    <a:pt x="8453" y="30475"/>
                  </a:cubicBezTo>
                  <a:cubicBezTo>
                    <a:pt x="8456" y="30504"/>
                    <a:pt x="8462" y="30532"/>
                    <a:pt x="8469" y="30560"/>
                  </a:cubicBezTo>
                  <a:cubicBezTo>
                    <a:pt x="8479" y="30599"/>
                    <a:pt x="8496" y="30635"/>
                    <a:pt x="8521" y="30668"/>
                  </a:cubicBezTo>
                  <a:cubicBezTo>
                    <a:pt x="8523" y="30687"/>
                    <a:pt x="8526" y="30707"/>
                    <a:pt x="8531" y="30727"/>
                  </a:cubicBezTo>
                  <a:cubicBezTo>
                    <a:pt x="8526" y="30769"/>
                    <a:pt x="8531" y="30812"/>
                    <a:pt x="8542" y="30852"/>
                  </a:cubicBezTo>
                  <a:cubicBezTo>
                    <a:pt x="8551" y="30884"/>
                    <a:pt x="8564" y="30916"/>
                    <a:pt x="8580" y="30946"/>
                  </a:cubicBezTo>
                  <a:lnTo>
                    <a:pt x="9011" y="30824"/>
                  </a:lnTo>
                  <a:cubicBezTo>
                    <a:pt x="9004" y="30795"/>
                    <a:pt x="8994" y="30767"/>
                    <a:pt x="8979" y="30742"/>
                  </a:cubicBezTo>
                  <a:cubicBezTo>
                    <a:pt x="8982" y="30703"/>
                    <a:pt x="8979" y="30664"/>
                    <a:pt x="8968" y="30626"/>
                  </a:cubicBezTo>
                  <a:lnTo>
                    <a:pt x="8752" y="30687"/>
                  </a:lnTo>
                  <a:lnTo>
                    <a:pt x="8752" y="30687"/>
                  </a:lnTo>
                  <a:lnTo>
                    <a:pt x="8965" y="30615"/>
                  </a:lnTo>
                  <a:cubicBezTo>
                    <a:pt x="8962" y="30586"/>
                    <a:pt x="8958" y="30556"/>
                    <a:pt x="8949" y="30527"/>
                  </a:cubicBezTo>
                  <a:cubicBezTo>
                    <a:pt x="8939" y="30488"/>
                    <a:pt x="8920" y="30452"/>
                    <a:pt x="8897" y="30419"/>
                  </a:cubicBezTo>
                  <a:cubicBezTo>
                    <a:pt x="8894" y="30405"/>
                    <a:pt x="8893" y="30389"/>
                    <a:pt x="8890" y="30375"/>
                  </a:cubicBezTo>
                  <a:cubicBezTo>
                    <a:pt x="8899" y="30329"/>
                    <a:pt x="8896" y="30281"/>
                    <a:pt x="8883" y="30235"/>
                  </a:cubicBezTo>
                  <a:cubicBezTo>
                    <a:pt x="8870" y="30191"/>
                    <a:pt x="8848" y="30150"/>
                    <a:pt x="8820" y="30116"/>
                  </a:cubicBezTo>
                  <a:cubicBezTo>
                    <a:pt x="8815" y="30104"/>
                    <a:pt x="8811" y="30094"/>
                    <a:pt x="8805" y="30084"/>
                  </a:cubicBezTo>
                  <a:cubicBezTo>
                    <a:pt x="8815" y="30038"/>
                    <a:pt x="8814" y="29992"/>
                    <a:pt x="8801" y="29948"/>
                  </a:cubicBezTo>
                  <a:cubicBezTo>
                    <a:pt x="8789" y="29906"/>
                    <a:pt x="8769" y="29867"/>
                    <a:pt x="8741" y="29835"/>
                  </a:cubicBezTo>
                  <a:cubicBezTo>
                    <a:pt x="8739" y="29811"/>
                    <a:pt x="8736" y="29788"/>
                    <a:pt x="8731" y="29764"/>
                  </a:cubicBezTo>
                  <a:cubicBezTo>
                    <a:pt x="8729" y="29729"/>
                    <a:pt x="8723" y="29696"/>
                    <a:pt x="8715" y="29663"/>
                  </a:cubicBezTo>
                  <a:cubicBezTo>
                    <a:pt x="8706" y="29631"/>
                    <a:pt x="8693" y="29600"/>
                    <a:pt x="8677" y="29572"/>
                  </a:cubicBezTo>
                  <a:cubicBezTo>
                    <a:pt x="8677" y="29538"/>
                    <a:pt x="8673" y="29503"/>
                    <a:pt x="8663" y="29470"/>
                  </a:cubicBezTo>
                  <a:cubicBezTo>
                    <a:pt x="8654" y="29437"/>
                    <a:pt x="8643" y="29407"/>
                    <a:pt x="8627" y="29377"/>
                  </a:cubicBezTo>
                  <a:lnTo>
                    <a:pt x="8601" y="29285"/>
                  </a:lnTo>
                  <a:cubicBezTo>
                    <a:pt x="8600" y="29250"/>
                    <a:pt x="8595" y="29216"/>
                    <a:pt x="8585" y="29181"/>
                  </a:cubicBezTo>
                  <a:cubicBezTo>
                    <a:pt x="8572" y="29132"/>
                    <a:pt x="8546" y="29088"/>
                    <a:pt x="8510" y="29052"/>
                  </a:cubicBezTo>
                  <a:cubicBezTo>
                    <a:pt x="8508" y="29046"/>
                    <a:pt x="8506" y="29040"/>
                    <a:pt x="8503" y="29034"/>
                  </a:cubicBezTo>
                  <a:cubicBezTo>
                    <a:pt x="8512" y="28988"/>
                    <a:pt x="8510" y="28941"/>
                    <a:pt x="8498" y="28896"/>
                  </a:cubicBezTo>
                  <a:cubicBezTo>
                    <a:pt x="8489" y="28868"/>
                    <a:pt x="8483" y="28853"/>
                    <a:pt x="8479" y="28840"/>
                  </a:cubicBezTo>
                  <a:cubicBezTo>
                    <a:pt x="8476" y="28830"/>
                    <a:pt x="8473" y="28821"/>
                    <a:pt x="8467" y="28801"/>
                  </a:cubicBezTo>
                  <a:cubicBezTo>
                    <a:pt x="8457" y="28764"/>
                    <a:pt x="8441" y="28728"/>
                    <a:pt x="8418" y="28696"/>
                  </a:cubicBezTo>
                  <a:lnTo>
                    <a:pt x="8401" y="28635"/>
                  </a:lnTo>
                  <a:cubicBezTo>
                    <a:pt x="8404" y="28594"/>
                    <a:pt x="8401" y="28553"/>
                    <a:pt x="8390" y="28514"/>
                  </a:cubicBezTo>
                  <a:cubicBezTo>
                    <a:pt x="8380" y="28476"/>
                    <a:pt x="8362" y="28440"/>
                    <a:pt x="8341" y="28409"/>
                  </a:cubicBezTo>
                  <a:cubicBezTo>
                    <a:pt x="8338" y="28386"/>
                    <a:pt x="8335" y="28364"/>
                    <a:pt x="8329" y="28341"/>
                  </a:cubicBezTo>
                  <a:cubicBezTo>
                    <a:pt x="8332" y="28302"/>
                    <a:pt x="8328" y="28262"/>
                    <a:pt x="8316" y="28225"/>
                  </a:cubicBezTo>
                  <a:cubicBezTo>
                    <a:pt x="8308" y="28190"/>
                    <a:pt x="8293" y="28157"/>
                    <a:pt x="8275" y="28127"/>
                  </a:cubicBezTo>
                  <a:cubicBezTo>
                    <a:pt x="8262" y="28084"/>
                    <a:pt x="8240" y="28043"/>
                    <a:pt x="8208" y="28009"/>
                  </a:cubicBezTo>
                  <a:cubicBezTo>
                    <a:pt x="8243" y="27905"/>
                    <a:pt x="8217" y="27792"/>
                    <a:pt x="8141" y="27715"/>
                  </a:cubicBezTo>
                  <a:cubicBezTo>
                    <a:pt x="8138" y="27695"/>
                    <a:pt x="8134" y="27677"/>
                    <a:pt x="8128" y="27658"/>
                  </a:cubicBezTo>
                  <a:cubicBezTo>
                    <a:pt x="8122" y="27635"/>
                    <a:pt x="8114" y="27610"/>
                    <a:pt x="8103" y="27589"/>
                  </a:cubicBezTo>
                  <a:cubicBezTo>
                    <a:pt x="8109" y="27546"/>
                    <a:pt x="8106" y="27503"/>
                    <a:pt x="8095" y="27461"/>
                  </a:cubicBezTo>
                  <a:cubicBezTo>
                    <a:pt x="8088" y="27434"/>
                    <a:pt x="8078" y="27408"/>
                    <a:pt x="8066" y="27382"/>
                  </a:cubicBezTo>
                  <a:cubicBezTo>
                    <a:pt x="8063" y="27377"/>
                    <a:pt x="8062" y="27373"/>
                    <a:pt x="8060" y="27367"/>
                  </a:cubicBezTo>
                  <a:cubicBezTo>
                    <a:pt x="8053" y="27343"/>
                    <a:pt x="8044" y="27319"/>
                    <a:pt x="8034" y="27296"/>
                  </a:cubicBezTo>
                  <a:cubicBezTo>
                    <a:pt x="8034" y="27293"/>
                    <a:pt x="8033" y="27290"/>
                    <a:pt x="8032" y="27285"/>
                  </a:cubicBezTo>
                  <a:cubicBezTo>
                    <a:pt x="8033" y="27248"/>
                    <a:pt x="8029" y="27211"/>
                    <a:pt x="8019" y="27175"/>
                  </a:cubicBezTo>
                  <a:cubicBezTo>
                    <a:pt x="8009" y="27137"/>
                    <a:pt x="7991" y="27103"/>
                    <a:pt x="7968" y="27073"/>
                  </a:cubicBezTo>
                  <a:cubicBezTo>
                    <a:pt x="7968" y="27044"/>
                    <a:pt x="7964" y="27014"/>
                    <a:pt x="7955" y="26985"/>
                  </a:cubicBezTo>
                  <a:cubicBezTo>
                    <a:pt x="7947" y="26953"/>
                    <a:pt x="7934" y="26922"/>
                    <a:pt x="7918" y="26893"/>
                  </a:cubicBezTo>
                  <a:lnTo>
                    <a:pt x="7901" y="26834"/>
                  </a:lnTo>
                  <a:cubicBezTo>
                    <a:pt x="7911" y="26786"/>
                    <a:pt x="7908" y="26739"/>
                    <a:pt x="7895" y="26693"/>
                  </a:cubicBezTo>
                  <a:cubicBezTo>
                    <a:pt x="7883" y="26651"/>
                    <a:pt x="7863" y="26612"/>
                    <a:pt x="7834" y="26581"/>
                  </a:cubicBezTo>
                  <a:cubicBezTo>
                    <a:pt x="7833" y="26556"/>
                    <a:pt x="7829" y="26532"/>
                    <a:pt x="7823" y="26509"/>
                  </a:cubicBezTo>
                  <a:cubicBezTo>
                    <a:pt x="7813" y="26474"/>
                    <a:pt x="7799" y="26443"/>
                    <a:pt x="7781" y="26412"/>
                  </a:cubicBezTo>
                  <a:cubicBezTo>
                    <a:pt x="7780" y="26392"/>
                    <a:pt x="7778" y="26371"/>
                    <a:pt x="7774" y="26351"/>
                  </a:cubicBezTo>
                  <a:cubicBezTo>
                    <a:pt x="7781" y="26305"/>
                    <a:pt x="7778" y="26259"/>
                    <a:pt x="7765" y="26214"/>
                  </a:cubicBezTo>
                  <a:cubicBezTo>
                    <a:pt x="7755" y="26178"/>
                    <a:pt x="7738" y="26143"/>
                    <a:pt x="7714" y="26113"/>
                  </a:cubicBezTo>
                  <a:cubicBezTo>
                    <a:pt x="7715" y="26083"/>
                    <a:pt x="7711" y="26054"/>
                    <a:pt x="7704" y="26026"/>
                  </a:cubicBezTo>
                  <a:cubicBezTo>
                    <a:pt x="7694" y="25988"/>
                    <a:pt x="7676" y="25952"/>
                    <a:pt x="7655" y="25921"/>
                  </a:cubicBezTo>
                  <a:cubicBezTo>
                    <a:pt x="7649" y="25902"/>
                    <a:pt x="7642" y="25883"/>
                    <a:pt x="7635" y="25864"/>
                  </a:cubicBezTo>
                  <a:cubicBezTo>
                    <a:pt x="7640" y="25823"/>
                    <a:pt x="7636" y="25780"/>
                    <a:pt x="7625" y="25738"/>
                  </a:cubicBezTo>
                  <a:cubicBezTo>
                    <a:pt x="7617" y="25709"/>
                    <a:pt x="7606" y="25680"/>
                    <a:pt x="7593" y="25653"/>
                  </a:cubicBezTo>
                  <a:lnTo>
                    <a:pt x="7589" y="25644"/>
                  </a:lnTo>
                  <a:lnTo>
                    <a:pt x="7373" y="25705"/>
                  </a:lnTo>
                  <a:lnTo>
                    <a:pt x="7373" y="25705"/>
                  </a:lnTo>
                  <a:lnTo>
                    <a:pt x="7587" y="25633"/>
                  </a:lnTo>
                  <a:cubicBezTo>
                    <a:pt x="7584" y="25604"/>
                    <a:pt x="7578" y="25575"/>
                    <a:pt x="7570" y="25547"/>
                  </a:cubicBezTo>
                  <a:cubicBezTo>
                    <a:pt x="7561" y="25512"/>
                    <a:pt x="7547" y="25479"/>
                    <a:pt x="7528" y="25449"/>
                  </a:cubicBezTo>
                  <a:cubicBezTo>
                    <a:pt x="7520" y="25421"/>
                    <a:pt x="7508" y="25396"/>
                    <a:pt x="7495" y="25371"/>
                  </a:cubicBezTo>
                  <a:cubicBezTo>
                    <a:pt x="7497" y="25334"/>
                    <a:pt x="7492" y="25298"/>
                    <a:pt x="7482" y="25262"/>
                  </a:cubicBezTo>
                  <a:cubicBezTo>
                    <a:pt x="7481" y="25255"/>
                    <a:pt x="7479" y="25247"/>
                    <a:pt x="7478" y="25240"/>
                  </a:cubicBezTo>
                  <a:cubicBezTo>
                    <a:pt x="7475" y="25214"/>
                    <a:pt x="7469" y="25190"/>
                    <a:pt x="7462" y="25164"/>
                  </a:cubicBezTo>
                  <a:cubicBezTo>
                    <a:pt x="7458" y="25150"/>
                    <a:pt x="7456" y="25141"/>
                    <a:pt x="7455" y="25134"/>
                  </a:cubicBezTo>
                  <a:cubicBezTo>
                    <a:pt x="7452" y="25117"/>
                    <a:pt x="7448" y="25101"/>
                    <a:pt x="7439" y="25068"/>
                  </a:cubicBezTo>
                  <a:cubicBezTo>
                    <a:pt x="7433" y="25048"/>
                    <a:pt x="7430" y="25037"/>
                    <a:pt x="7427" y="25026"/>
                  </a:cubicBezTo>
                  <a:cubicBezTo>
                    <a:pt x="7425" y="25013"/>
                    <a:pt x="7422" y="25000"/>
                    <a:pt x="7413" y="24973"/>
                  </a:cubicBezTo>
                  <a:cubicBezTo>
                    <a:pt x="7400" y="24922"/>
                    <a:pt x="7371" y="24876"/>
                    <a:pt x="7334" y="24840"/>
                  </a:cubicBezTo>
                  <a:cubicBezTo>
                    <a:pt x="7333" y="24835"/>
                    <a:pt x="7331" y="24827"/>
                    <a:pt x="7330" y="24820"/>
                  </a:cubicBezTo>
                  <a:cubicBezTo>
                    <a:pt x="7335" y="24777"/>
                    <a:pt x="7333" y="24733"/>
                    <a:pt x="7320" y="24689"/>
                  </a:cubicBezTo>
                  <a:cubicBezTo>
                    <a:pt x="7312" y="24665"/>
                    <a:pt x="7302" y="24641"/>
                    <a:pt x="7289" y="24618"/>
                  </a:cubicBezTo>
                  <a:cubicBezTo>
                    <a:pt x="7297" y="24577"/>
                    <a:pt x="7295" y="24534"/>
                    <a:pt x="7284" y="24495"/>
                  </a:cubicBezTo>
                  <a:cubicBezTo>
                    <a:pt x="7271" y="24448"/>
                    <a:pt x="7248" y="24406"/>
                    <a:pt x="7216" y="24372"/>
                  </a:cubicBezTo>
                  <a:cubicBezTo>
                    <a:pt x="7212" y="24359"/>
                    <a:pt x="7207" y="24349"/>
                    <a:pt x="7205" y="24338"/>
                  </a:cubicBezTo>
                  <a:cubicBezTo>
                    <a:pt x="7203" y="24336"/>
                    <a:pt x="7202" y="24333"/>
                    <a:pt x="7200" y="24330"/>
                  </a:cubicBezTo>
                  <a:cubicBezTo>
                    <a:pt x="7203" y="24290"/>
                    <a:pt x="7199" y="24249"/>
                    <a:pt x="7189" y="24212"/>
                  </a:cubicBezTo>
                  <a:cubicBezTo>
                    <a:pt x="7183" y="24190"/>
                    <a:pt x="7180" y="24180"/>
                    <a:pt x="7177" y="24170"/>
                  </a:cubicBezTo>
                  <a:cubicBezTo>
                    <a:pt x="7174" y="24157"/>
                    <a:pt x="7170" y="24143"/>
                    <a:pt x="7163" y="24116"/>
                  </a:cubicBezTo>
                  <a:cubicBezTo>
                    <a:pt x="7154" y="24087"/>
                    <a:pt x="7143" y="24058"/>
                    <a:pt x="7127" y="24032"/>
                  </a:cubicBezTo>
                  <a:cubicBezTo>
                    <a:pt x="7130" y="23995"/>
                    <a:pt x="7125" y="23959"/>
                    <a:pt x="7115" y="23923"/>
                  </a:cubicBezTo>
                  <a:cubicBezTo>
                    <a:pt x="7113" y="23913"/>
                    <a:pt x="7111" y="23904"/>
                    <a:pt x="7110" y="23894"/>
                  </a:cubicBezTo>
                  <a:cubicBezTo>
                    <a:pt x="7105" y="23871"/>
                    <a:pt x="7100" y="23848"/>
                    <a:pt x="7094" y="23826"/>
                  </a:cubicBezTo>
                  <a:cubicBezTo>
                    <a:pt x="7079" y="23776"/>
                    <a:pt x="7052" y="23730"/>
                    <a:pt x="7016" y="23694"/>
                  </a:cubicBezTo>
                  <a:cubicBezTo>
                    <a:pt x="7031" y="23644"/>
                    <a:pt x="7032" y="23589"/>
                    <a:pt x="7016" y="23539"/>
                  </a:cubicBezTo>
                  <a:cubicBezTo>
                    <a:pt x="7005" y="23493"/>
                    <a:pt x="6980" y="23451"/>
                    <a:pt x="6947" y="23417"/>
                  </a:cubicBezTo>
                  <a:cubicBezTo>
                    <a:pt x="6944" y="23398"/>
                    <a:pt x="6941" y="23379"/>
                    <a:pt x="6936" y="23360"/>
                  </a:cubicBezTo>
                  <a:cubicBezTo>
                    <a:pt x="6936" y="23323"/>
                    <a:pt x="6930" y="23286"/>
                    <a:pt x="6920" y="23250"/>
                  </a:cubicBezTo>
                  <a:cubicBezTo>
                    <a:pt x="6917" y="23220"/>
                    <a:pt x="6913" y="23189"/>
                    <a:pt x="6904" y="23159"/>
                  </a:cubicBezTo>
                  <a:cubicBezTo>
                    <a:pt x="6894" y="23125"/>
                    <a:pt x="6881" y="23093"/>
                    <a:pt x="6862" y="23063"/>
                  </a:cubicBezTo>
                  <a:lnTo>
                    <a:pt x="6836" y="22972"/>
                  </a:lnTo>
                  <a:cubicBezTo>
                    <a:pt x="6829" y="22946"/>
                    <a:pt x="6819" y="22923"/>
                    <a:pt x="6806" y="22900"/>
                  </a:cubicBezTo>
                  <a:cubicBezTo>
                    <a:pt x="6813" y="22859"/>
                    <a:pt x="6810" y="22817"/>
                    <a:pt x="6799" y="22777"/>
                  </a:cubicBezTo>
                  <a:cubicBezTo>
                    <a:pt x="6785" y="22723"/>
                    <a:pt x="6754" y="22676"/>
                    <a:pt x="6711" y="22640"/>
                  </a:cubicBezTo>
                  <a:cubicBezTo>
                    <a:pt x="6724" y="22592"/>
                    <a:pt x="6723" y="22541"/>
                    <a:pt x="6710" y="22493"/>
                  </a:cubicBezTo>
                  <a:cubicBezTo>
                    <a:pt x="6700" y="22457"/>
                    <a:pt x="6684" y="22421"/>
                    <a:pt x="6664" y="22391"/>
                  </a:cubicBezTo>
                  <a:cubicBezTo>
                    <a:pt x="6659" y="22378"/>
                    <a:pt x="6658" y="22371"/>
                    <a:pt x="6657" y="22364"/>
                  </a:cubicBezTo>
                  <a:cubicBezTo>
                    <a:pt x="6652" y="22349"/>
                    <a:pt x="6649" y="22334"/>
                    <a:pt x="6642" y="22306"/>
                  </a:cubicBezTo>
                  <a:cubicBezTo>
                    <a:pt x="6639" y="22298"/>
                    <a:pt x="6638" y="22289"/>
                    <a:pt x="6636" y="22280"/>
                  </a:cubicBezTo>
                  <a:cubicBezTo>
                    <a:pt x="6632" y="22256"/>
                    <a:pt x="6626" y="22231"/>
                    <a:pt x="6621" y="22208"/>
                  </a:cubicBezTo>
                  <a:cubicBezTo>
                    <a:pt x="6613" y="22184"/>
                    <a:pt x="6605" y="22161"/>
                    <a:pt x="6596" y="22138"/>
                  </a:cubicBezTo>
                  <a:cubicBezTo>
                    <a:pt x="6592" y="22129"/>
                    <a:pt x="6590" y="22122"/>
                    <a:pt x="6588" y="22115"/>
                  </a:cubicBezTo>
                  <a:cubicBezTo>
                    <a:pt x="6582" y="22092"/>
                    <a:pt x="6575" y="22070"/>
                    <a:pt x="6566" y="22049"/>
                  </a:cubicBezTo>
                  <a:cubicBezTo>
                    <a:pt x="6565" y="22045"/>
                    <a:pt x="6563" y="22040"/>
                    <a:pt x="6562" y="22036"/>
                  </a:cubicBezTo>
                  <a:cubicBezTo>
                    <a:pt x="6565" y="21997"/>
                    <a:pt x="6560" y="21957"/>
                    <a:pt x="6549" y="21919"/>
                  </a:cubicBezTo>
                  <a:cubicBezTo>
                    <a:pt x="6540" y="21889"/>
                    <a:pt x="6529" y="21860"/>
                    <a:pt x="6513" y="21833"/>
                  </a:cubicBezTo>
                  <a:cubicBezTo>
                    <a:pt x="6514" y="21797"/>
                    <a:pt x="6510" y="21761"/>
                    <a:pt x="6500" y="21728"/>
                  </a:cubicBezTo>
                  <a:cubicBezTo>
                    <a:pt x="6487" y="21679"/>
                    <a:pt x="6461" y="21636"/>
                    <a:pt x="6426" y="21600"/>
                  </a:cubicBezTo>
                  <a:cubicBezTo>
                    <a:pt x="6444" y="21547"/>
                    <a:pt x="6445" y="21491"/>
                    <a:pt x="6429" y="21438"/>
                  </a:cubicBezTo>
                  <a:cubicBezTo>
                    <a:pt x="6421" y="21407"/>
                    <a:pt x="6415" y="21392"/>
                    <a:pt x="6409" y="21377"/>
                  </a:cubicBezTo>
                  <a:cubicBezTo>
                    <a:pt x="6406" y="21369"/>
                    <a:pt x="6403" y="21360"/>
                    <a:pt x="6399" y="21344"/>
                  </a:cubicBezTo>
                  <a:cubicBezTo>
                    <a:pt x="6391" y="21311"/>
                    <a:pt x="6379" y="21281"/>
                    <a:pt x="6363" y="21251"/>
                  </a:cubicBezTo>
                  <a:cubicBezTo>
                    <a:pt x="6352" y="21206"/>
                    <a:pt x="6329" y="21164"/>
                    <a:pt x="6297" y="21130"/>
                  </a:cubicBezTo>
                  <a:cubicBezTo>
                    <a:pt x="6294" y="21118"/>
                    <a:pt x="6291" y="21111"/>
                    <a:pt x="6288" y="21102"/>
                  </a:cubicBezTo>
                  <a:cubicBezTo>
                    <a:pt x="6286" y="21094"/>
                    <a:pt x="6283" y="21087"/>
                    <a:pt x="6278" y="21074"/>
                  </a:cubicBezTo>
                  <a:cubicBezTo>
                    <a:pt x="6278" y="21042"/>
                    <a:pt x="6273" y="21010"/>
                    <a:pt x="6265" y="20979"/>
                  </a:cubicBezTo>
                  <a:cubicBezTo>
                    <a:pt x="6265" y="20943"/>
                    <a:pt x="6261" y="20907"/>
                    <a:pt x="6251" y="20871"/>
                  </a:cubicBezTo>
                  <a:lnTo>
                    <a:pt x="6238" y="20828"/>
                  </a:lnTo>
                  <a:cubicBezTo>
                    <a:pt x="6235" y="20815"/>
                    <a:pt x="6232" y="20802"/>
                    <a:pt x="6225" y="20776"/>
                  </a:cubicBezTo>
                  <a:cubicBezTo>
                    <a:pt x="6216" y="20746"/>
                    <a:pt x="6212" y="20731"/>
                    <a:pt x="6206" y="20717"/>
                  </a:cubicBezTo>
                  <a:cubicBezTo>
                    <a:pt x="6202" y="20703"/>
                    <a:pt x="6198" y="20688"/>
                    <a:pt x="6195" y="20674"/>
                  </a:cubicBezTo>
                  <a:cubicBezTo>
                    <a:pt x="6192" y="20644"/>
                    <a:pt x="6186" y="20613"/>
                    <a:pt x="6178" y="20585"/>
                  </a:cubicBezTo>
                  <a:cubicBezTo>
                    <a:pt x="6168" y="20547"/>
                    <a:pt x="6152" y="20513"/>
                    <a:pt x="6129" y="20483"/>
                  </a:cubicBezTo>
                  <a:cubicBezTo>
                    <a:pt x="6127" y="20452"/>
                    <a:pt x="6123" y="20424"/>
                    <a:pt x="6116" y="20396"/>
                  </a:cubicBezTo>
                  <a:cubicBezTo>
                    <a:pt x="6106" y="20357"/>
                    <a:pt x="6088" y="20321"/>
                    <a:pt x="6065" y="20290"/>
                  </a:cubicBezTo>
                  <a:cubicBezTo>
                    <a:pt x="6058" y="20265"/>
                    <a:pt x="6053" y="20251"/>
                    <a:pt x="6048" y="20237"/>
                  </a:cubicBezTo>
                  <a:cubicBezTo>
                    <a:pt x="6044" y="20225"/>
                    <a:pt x="6040" y="20215"/>
                    <a:pt x="6038" y="20204"/>
                  </a:cubicBezTo>
                  <a:cubicBezTo>
                    <a:pt x="6035" y="20173"/>
                    <a:pt x="6030" y="20143"/>
                    <a:pt x="6021" y="20113"/>
                  </a:cubicBezTo>
                  <a:cubicBezTo>
                    <a:pt x="6011" y="20076"/>
                    <a:pt x="5994" y="20040"/>
                    <a:pt x="5972" y="20008"/>
                  </a:cubicBezTo>
                  <a:cubicBezTo>
                    <a:pt x="5969" y="19999"/>
                    <a:pt x="5969" y="19994"/>
                    <a:pt x="5968" y="19989"/>
                  </a:cubicBezTo>
                  <a:cubicBezTo>
                    <a:pt x="5965" y="19976"/>
                    <a:pt x="5962" y="19963"/>
                    <a:pt x="5958" y="19945"/>
                  </a:cubicBezTo>
                  <a:cubicBezTo>
                    <a:pt x="5959" y="19913"/>
                    <a:pt x="5958" y="19883"/>
                    <a:pt x="5950" y="19853"/>
                  </a:cubicBezTo>
                  <a:cubicBezTo>
                    <a:pt x="5956" y="19809"/>
                    <a:pt x="5953" y="19765"/>
                    <a:pt x="5940" y="19723"/>
                  </a:cubicBezTo>
                  <a:cubicBezTo>
                    <a:pt x="5939" y="19715"/>
                    <a:pt x="5936" y="19706"/>
                    <a:pt x="5935" y="19697"/>
                  </a:cubicBezTo>
                  <a:cubicBezTo>
                    <a:pt x="5932" y="19673"/>
                    <a:pt x="5926" y="19650"/>
                    <a:pt x="5919" y="19627"/>
                  </a:cubicBezTo>
                  <a:cubicBezTo>
                    <a:pt x="5910" y="19591"/>
                    <a:pt x="5894" y="19556"/>
                    <a:pt x="5873" y="19526"/>
                  </a:cubicBezTo>
                  <a:cubicBezTo>
                    <a:pt x="5871" y="19496"/>
                    <a:pt x="5866" y="19467"/>
                    <a:pt x="5857" y="19438"/>
                  </a:cubicBezTo>
                  <a:cubicBezTo>
                    <a:pt x="5847" y="19400"/>
                    <a:pt x="5830" y="19362"/>
                    <a:pt x="5805" y="19331"/>
                  </a:cubicBezTo>
                  <a:lnTo>
                    <a:pt x="5801" y="19308"/>
                  </a:lnTo>
                  <a:cubicBezTo>
                    <a:pt x="5798" y="19297"/>
                    <a:pt x="5795" y="19289"/>
                    <a:pt x="5791" y="19274"/>
                  </a:cubicBezTo>
                  <a:cubicBezTo>
                    <a:pt x="5795" y="19233"/>
                    <a:pt x="5792" y="19191"/>
                    <a:pt x="5781" y="19152"/>
                  </a:cubicBezTo>
                  <a:cubicBezTo>
                    <a:pt x="5772" y="19122"/>
                    <a:pt x="5762" y="19095"/>
                    <a:pt x="5748" y="19067"/>
                  </a:cubicBezTo>
                  <a:lnTo>
                    <a:pt x="5742" y="19047"/>
                  </a:lnTo>
                  <a:cubicBezTo>
                    <a:pt x="5739" y="19018"/>
                    <a:pt x="5735" y="18990"/>
                    <a:pt x="5726" y="18961"/>
                  </a:cubicBezTo>
                  <a:lnTo>
                    <a:pt x="5699" y="18866"/>
                  </a:lnTo>
                  <a:cubicBezTo>
                    <a:pt x="5693" y="18844"/>
                    <a:pt x="5690" y="18836"/>
                    <a:pt x="5687" y="18823"/>
                  </a:cubicBezTo>
                  <a:cubicBezTo>
                    <a:pt x="5684" y="18810"/>
                    <a:pt x="5680" y="18797"/>
                    <a:pt x="5673" y="18771"/>
                  </a:cubicBezTo>
                  <a:cubicBezTo>
                    <a:pt x="5664" y="18739"/>
                    <a:pt x="5653" y="18708"/>
                    <a:pt x="5637" y="18678"/>
                  </a:cubicBezTo>
                  <a:cubicBezTo>
                    <a:pt x="5634" y="18665"/>
                    <a:pt x="5633" y="18657"/>
                    <a:pt x="5631" y="18650"/>
                  </a:cubicBezTo>
                  <a:cubicBezTo>
                    <a:pt x="5627" y="18627"/>
                    <a:pt x="5621" y="18604"/>
                    <a:pt x="5615" y="18583"/>
                  </a:cubicBezTo>
                  <a:cubicBezTo>
                    <a:pt x="5614" y="18550"/>
                    <a:pt x="5608" y="18517"/>
                    <a:pt x="5599" y="18483"/>
                  </a:cubicBezTo>
                  <a:cubicBezTo>
                    <a:pt x="5595" y="18468"/>
                    <a:pt x="5594" y="18459"/>
                    <a:pt x="5591" y="18450"/>
                  </a:cubicBezTo>
                  <a:cubicBezTo>
                    <a:pt x="5588" y="18435"/>
                    <a:pt x="5585" y="18419"/>
                    <a:pt x="5576" y="18388"/>
                  </a:cubicBezTo>
                  <a:cubicBezTo>
                    <a:pt x="5542" y="18330"/>
                    <a:pt x="5525" y="18265"/>
                    <a:pt x="5525" y="18197"/>
                  </a:cubicBezTo>
                  <a:cubicBezTo>
                    <a:pt x="5513" y="18156"/>
                    <a:pt x="5494" y="18117"/>
                    <a:pt x="5469" y="18084"/>
                  </a:cubicBezTo>
                  <a:cubicBezTo>
                    <a:pt x="5463" y="18066"/>
                    <a:pt x="5459" y="18055"/>
                    <a:pt x="5454" y="18043"/>
                  </a:cubicBezTo>
                  <a:cubicBezTo>
                    <a:pt x="5451" y="18036"/>
                    <a:pt x="5448" y="18029"/>
                    <a:pt x="5444" y="18015"/>
                  </a:cubicBezTo>
                  <a:cubicBezTo>
                    <a:pt x="5438" y="17992"/>
                    <a:pt x="5430" y="17969"/>
                    <a:pt x="5421" y="17946"/>
                  </a:cubicBezTo>
                  <a:cubicBezTo>
                    <a:pt x="5418" y="17937"/>
                    <a:pt x="5415" y="17930"/>
                    <a:pt x="5413" y="17921"/>
                  </a:cubicBezTo>
                  <a:cubicBezTo>
                    <a:pt x="5411" y="17915"/>
                    <a:pt x="5410" y="17908"/>
                    <a:pt x="5408" y="17901"/>
                  </a:cubicBezTo>
                  <a:cubicBezTo>
                    <a:pt x="5405" y="17876"/>
                    <a:pt x="5401" y="17853"/>
                    <a:pt x="5394" y="17829"/>
                  </a:cubicBezTo>
                  <a:cubicBezTo>
                    <a:pt x="5394" y="17795"/>
                    <a:pt x="5388" y="17760"/>
                    <a:pt x="5379" y="17725"/>
                  </a:cubicBezTo>
                  <a:cubicBezTo>
                    <a:pt x="5377" y="17717"/>
                    <a:pt x="5374" y="17708"/>
                    <a:pt x="5372" y="17700"/>
                  </a:cubicBezTo>
                  <a:cubicBezTo>
                    <a:pt x="5369" y="17675"/>
                    <a:pt x="5364" y="17652"/>
                    <a:pt x="5356" y="17631"/>
                  </a:cubicBezTo>
                  <a:cubicBezTo>
                    <a:pt x="5354" y="17615"/>
                    <a:pt x="5352" y="17608"/>
                    <a:pt x="5351" y="17600"/>
                  </a:cubicBezTo>
                  <a:cubicBezTo>
                    <a:pt x="5346" y="17583"/>
                    <a:pt x="5343" y="17567"/>
                    <a:pt x="5335" y="17534"/>
                  </a:cubicBezTo>
                  <a:cubicBezTo>
                    <a:pt x="5320" y="17481"/>
                    <a:pt x="5289" y="17432"/>
                    <a:pt x="5247" y="17398"/>
                  </a:cubicBezTo>
                  <a:cubicBezTo>
                    <a:pt x="5259" y="17349"/>
                    <a:pt x="5257" y="17298"/>
                    <a:pt x="5244" y="17251"/>
                  </a:cubicBezTo>
                  <a:cubicBezTo>
                    <a:pt x="5233" y="17208"/>
                    <a:pt x="5211" y="17169"/>
                    <a:pt x="5182" y="17134"/>
                  </a:cubicBezTo>
                  <a:cubicBezTo>
                    <a:pt x="5181" y="17124"/>
                    <a:pt x="5180" y="17114"/>
                    <a:pt x="5175" y="17100"/>
                  </a:cubicBezTo>
                  <a:cubicBezTo>
                    <a:pt x="5184" y="17055"/>
                    <a:pt x="5181" y="17009"/>
                    <a:pt x="5168" y="16965"/>
                  </a:cubicBezTo>
                  <a:cubicBezTo>
                    <a:pt x="5155" y="16916"/>
                    <a:pt x="5129" y="16871"/>
                    <a:pt x="5093" y="16835"/>
                  </a:cubicBezTo>
                  <a:cubicBezTo>
                    <a:pt x="5092" y="16834"/>
                    <a:pt x="5090" y="16831"/>
                    <a:pt x="5090" y="16828"/>
                  </a:cubicBezTo>
                  <a:lnTo>
                    <a:pt x="5077" y="16785"/>
                  </a:lnTo>
                  <a:cubicBezTo>
                    <a:pt x="5073" y="16766"/>
                    <a:pt x="5067" y="16747"/>
                    <a:pt x="5060" y="16730"/>
                  </a:cubicBezTo>
                  <a:cubicBezTo>
                    <a:pt x="5070" y="16683"/>
                    <a:pt x="5070" y="16632"/>
                    <a:pt x="5056" y="16586"/>
                  </a:cubicBezTo>
                  <a:cubicBezTo>
                    <a:pt x="5053" y="16576"/>
                    <a:pt x="5052" y="16568"/>
                    <a:pt x="5050" y="16559"/>
                  </a:cubicBezTo>
                  <a:cubicBezTo>
                    <a:pt x="5046" y="16535"/>
                    <a:pt x="5040" y="16512"/>
                    <a:pt x="5034" y="16490"/>
                  </a:cubicBezTo>
                  <a:cubicBezTo>
                    <a:pt x="5026" y="16460"/>
                    <a:pt x="5021" y="16444"/>
                    <a:pt x="5016" y="16430"/>
                  </a:cubicBezTo>
                  <a:cubicBezTo>
                    <a:pt x="5013" y="16421"/>
                    <a:pt x="5010" y="16412"/>
                    <a:pt x="5005" y="16395"/>
                  </a:cubicBezTo>
                  <a:cubicBezTo>
                    <a:pt x="4997" y="16363"/>
                    <a:pt x="4984" y="16333"/>
                    <a:pt x="4967" y="16306"/>
                  </a:cubicBezTo>
                  <a:cubicBezTo>
                    <a:pt x="4968" y="16271"/>
                    <a:pt x="4964" y="16237"/>
                    <a:pt x="4954" y="16204"/>
                  </a:cubicBezTo>
                  <a:cubicBezTo>
                    <a:pt x="4922" y="16145"/>
                    <a:pt x="4905" y="16079"/>
                    <a:pt x="4902" y="16013"/>
                  </a:cubicBezTo>
                  <a:cubicBezTo>
                    <a:pt x="4899" y="16005"/>
                    <a:pt x="4898" y="15997"/>
                    <a:pt x="4896" y="15990"/>
                  </a:cubicBezTo>
                  <a:cubicBezTo>
                    <a:pt x="4893" y="15965"/>
                    <a:pt x="4888" y="15939"/>
                    <a:pt x="4880" y="15915"/>
                  </a:cubicBezTo>
                  <a:cubicBezTo>
                    <a:pt x="4872" y="15883"/>
                    <a:pt x="4859" y="15851"/>
                    <a:pt x="4843" y="15823"/>
                  </a:cubicBezTo>
                  <a:cubicBezTo>
                    <a:pt x="4833" y="15788"/>
                    <a:pt x="4819" y="15755"/>
                    <a:pt x="4798" y="15723"/>
                  </a:cubicBezTo>
                  <a:cubicBezTo>
                    <a:pt x="4794" y="15706"/>
                    <a:pt x="4787" y="15687"/>
                    <a:pt x="4778" y="15670"/>
                  </a:cubicBezTo>
                  <a:cubicBezTo>
                    <a:pt x="4788" y="15626"/>
                    <a:pt x="4787" y="15578"/>
                    <a:pt x="4774" y="15534"/>
                  </a:cubicBezTo>
                  <a:cubicBezTo>
                    <a:pt x="4768" y="15509"/>
                    <a:pt x="4760" y="15486"/>
                    <a:pt x="4749" y="15463"/>
                  </a:cubicBezTo>
                  <a:cubicBezTo>
                    <a:pt x="4747" y="15454"/>
                    <a:pt x="4744" y="15447"/>
                    <a:pt x="4742" y="15440"/>
                  </a:cubicBezTo>
                  <a:cubicBezTo>
                    <a:pt x="4728" y="15387"/>
                    <a:pt x="4698" y="15339"/>
                    <a:pt x="4657" y="15302"/>
                  </a:cubicBezTo>
                  <a:cubicBezTo>
                    <a:pt x="4656" y="15302"/>
                    <a:pt x="4656" y="15301"/>
                    <a:pt x="4656" y="15301"/>
                  </a:cubicBezTo>
                  <a:cubicBezTo>
                    <a:pt x="4666" y="15253"/>
                    <a:pt x="4665" y="15203"/>
                    <a:pt x="4652" y="15157"/>
                  </a:cubicBezTo>
                  <a:cubicBezTo>
                    <a:pt x="4643" y="15128"/>
                    <a:pt x="4639" y="15115"/>
                    <a:pt x="4634" y="15101"/>
                  </a:cubicBezTo>
                  <a:cubicBezTo>
                    <a:pt x="4630" y="15091"/>
                    <a:pt x="4627" y="15082"/>
                    <a:pt x="4623" y="15062"/>
                  </a:cubicBezTo>
                  <a:cubicBezTo>
                    <a:pt x="4616" y="15039"/>
                    <a:pt x="4606" y="15016"/>
                    <a:pt x="4594" y="14994"/>
                  </a:cubicBezTo>
                  <a:cubicBezTo>
                    <a:pt x="4603" y="14953"/>
                    <a:pt x="4601" y="14908"/>
                    <a:pt x="4590" y="14866"/>
                  </a:cubicBezTo>
                  <a:cubicBezTo>
                    <a:pt x="4583" y="14845"/>
                    <a:pt x="4575" y="14822"/>
                    <a:pt x="4568" y="14802"/>
                  </a:cubicBezTo>
                  <a:cubicBezTo>
                    <a:pt x="4564" y="14791"/>
                    <a:pt x="4561" y="14781"/>
                    <a:pt x="4558" y="14773"/>
                  </a:cubicBezTo>
                  <a:cubicBezTo>
                    <a:pt x="4550" y="14743"/>
                    <a:pt x="4537" y="14714"/>
                    <a:pt x="4519" y="14688"/>
                  </a:cubicBezTo>
                  <a:cubicBezTo>
                    <a:pt x="4524" y="14651"/>
                    <a:pt x="4521" y="14615"/>
                    <a:pt x="4511" y="14580"/>
                  </a:cubicBezTo>
                  <a:cubicBezTo>
                    <a:pt x="4496" y="14530"/>
                    <a:pt x="4470" y="14484"/>
                    <a:pt x="4433" y="14448"/>
                  </a:cubicBezTo>
                  <a:cubicBezTo>
                    <a:pt x="4427" y="14435"/>
                    <a:pt x="4422" y="14423"/>
                    <a:pt x="4416" y="14412"/>
                  </a:cubicBezTo>
                  <a:cubicBezTo>
                    <a:pt x="4419" y="14379"/>
                    <a:pt x="4416" y="14346"/>
                    <a:pt x="4407" y="14314"/>
                  </a:cubicBezTo>
                  <a:cubicBezTo>
                    <a:pt x="4410" y="14275"/>
                    <a:pt x="4406" y="14236"/>
                    <a:pt x="4394" y="14200"/>
                  </a:cubicBezTo>
                  <a:cubicBezTo>
                    <a:pt x="4383" y="14157"/>
                    <a:pt x="4361" y="14117"/>
                    <a:pt x="4331" y="14084"/>
                  </a:cubicBezTo>
                  <a:cubicBezTo>
                    <a:pt x="4330" y="14061"/>
                    <a:pt x="4325" y="14038"/>
                    <a:pt x="4319" y="14015"/>
                  </a:cubicBezTo>
                  <a:cubicBezTo>
                    <a:pt x="4311" y="13983"/>
                    <a:pt x="4298" y="13952"/>
                    <a:pt x="4283" y="13923"/>
                  </a:cubicBezTo>
                  <a:lnTo>
                    <a:pt x="4068" y="13983"/>
                  </a:lnTo>
                  <a:lnTo>
                    <a:pt x="4281" y="13913"/>
                  </a:lnTo>
                  <a:cubicBezTo>
                    <a:pt x="4278" y="13882"/>
                    <a:pt x="4272" y="13854"/>
                    <a:pt x="4265" y="13825"/>
                  </a:cubicBezTo>
                  <a:cubicBezTo>
                    <a:pt x="4256" y="13796"/>
                    <a:pt x="4250" y="13782"/>
                    <a:pt x="4246" y="13766"/>
                  </a:cubicBezTo>
                  <a:cubicBezTo>
                    <a:pt x="4246" y="13766"/>
                    <a:pt x="4245" y="13765"/>
                    <a:pt x="4245" y="13763"/>
                  </a:cubicBezTo>
                  <a:cubicBezTo>
                    <a:pt x="4253" y="13714"/>
                    <a:pt x="4250" y="13665"/>
                    <a:pt x="4236" y="13618"/>
                  </a:cubicBezTo>
                  <a:cubicBezTo>
                    <a:pt x="4235" y="13588"/>
                    <a:pt x="4229" y="13557"/>
                    <a:pt x="4220" y="13529"/>
                  </a:cubicBezTo>
                  <a:cubicBezTo>
                    <a:pt x="4209" y="13487"/>
                    <a:pt x="4187" y="13448"/>
                    <a:pt x="4158" y="13417"/>
                  </a:cubicBezTo>
                  <a:cubicBezTo>
                    <a:pt x="4158" y="13392"/>
                    <a:pt x="4154" y="13368"/>
                    <a:pt x="4147" y="13343"/>
                  </a:cubicBezTo>
                  <a:cubicBezTo>
                    <a:pt x="4140" y="13317"/>
                    <a:pt x="4130" y="13294"/>
                    <a:pt x="4117" y="13271"/>
                  </a:cubicBezTo>
                  <a:cubicBezTo>
                    <a:pt x="4124" y="13231"/>
                    <a:pt x="4121" y="13188"/>
                    <a:pt x="4111" y="13149"/>
                  </a:cubicBezTo>
                  <a:cubicBezTo>
                    <a:pt x="4102" y="13117"/>
                    <a:pt x="4089" y="13087"/>
                    <a:pt x="4072" y="13058"/>
                  </a:cubicBezTo>
                  <a:cubicBezTo>
                    <a:pt x="4074" y="13024"/>
                    <a:pt x="4068" y="12989"/>
                    <a:pt x="4059" y="12956"/>
                  </a:cubicBezTo>
                  <a:cubicBezTo>
                    <a:pt x="4050" y="12925"/>
                    <a:pt x="4038" y="12893"/>
                    <a:pt x="4023" y="12864"/>
                  </a:cubicBezTo>
                  <a:cubicBezTo>
                    <a:pt x="4016" y="12837"/>
                    <a:pt x="4004" y="12811"/>
                    <a:pt x="3990" y="12785"/>
                  </a:cubicBezTo>
                  <a:cubicBezTo>
                    <a:pt x="3994" y="12746"/>
                    <a:pt x="3992" y="12707"/>
                    <a:pt x="3980" y="12670"/>
                  </a:cubicBezTo>
                  <a:cubicBezTo>
                    <a:pt x="3967" y="12618"/>
                    <a:pt x="3938" y="12572"/>
                    <a:pt x="3899" y="12536"/>
                  </a:cubicBezTo>
                  <a:cubicBezTo>
                    <a:pt x="3898" y="12532"/>
                    <a:pt x="3897" y="12528"/>
                    <a:pt x="3895" y="12525"/>
                  </a:cubicBezTo>
                  <a:cubicBezTo>
                    <a:pt x="3892" y="12516"/>
                    <a:pt x="3889" y="12508"/>
                    <a:pt x="3885" y="12492"/>
                  </a:cubicBezTo>
                  <a:cubicBezTo>
                    <a:pt x="3878" y="12467"/>
                    <a:pt x="3871" y="12443"/>
                    <a:pt x="3861" y="12420"/>
                  </a:cubicBezTo>
                  <a:cubicBezTo>
                    <a:pt x="3858" y="12413"/>
                    <a:pt x="3855" y="12404"/>
                    <a:pt x="3852" y="12397"/>
                  </a:cubicBezTo>
                  <a:cubicBezTo>
                    <a:pt x="3845" y="12371"/>
                    <a:pt x="3842" y="12358"/>
                    <a:pt x="3838" y="12346"/>
                  </a:cubicBezTo>
                  <a:cubicBezTo>
                    <a:pt x="3849" y="12296"/>
                    <a:pt x="3849" y="12244"/>
                    <a:pt x="3835" y="12197"/>
                  </a:cubicBezTo>
                  <a:cubicBezTo>
                    <a:pt x="3825" y="12159"/>
                    <a:pt x="3809" y="12125"/>
                    <a:pt x="3787" y="12093"/>
                  </a:cubicBezTo>
                  <a:lnTo>
                    <a:pt x="3764" y="12010"/>
                  </a:lnTo>
                  <a:cubicBezTo>
                    <a:pt x="3756" y="11975"/>
                    <a:pt x="3741" y="11944"/>
                    <a:pt x="3723" y="11914"/>
                  </a:cubicBezTo>
                  <a:cubicBezTo>
                    <a:pt x="3721" y="11885"/>
                    <a:pt x="3717" y="11855"/>
                    <a:pt x="3708" y="11827"/>
                  </a:cubicBezTo>
                  <a:cubicBezTo>
                    <a:pt x="3708" y="11791"/>
                    <a:pt x="3704" y="11757"/>
                    <a:pt x="3694" y="11722"/>
                  </a:cubicBezTo>
                  <a:cubicBezTo>
                    <a:pt x="3684" y="11683"/>
                    <a:pt x="3665" y="11647"/>
                    <a:pt x="3639" y="11616"/>
                  </a:cubicBezTo>
                  <a:cubicBezTo>
                    <a:pt x="3639" y="11589"/>
                    <a:pt x="3635" y="11561"/>
                    <a:pt x="3628" y="11535"/>
                  </a:cubicBezTo>
                  <a:lnTo>
                    <a:pt x="3626" y="11524"/>
                  </a:lnTo>
                  <a:cubicBezTo>
                    <a:pt x="3623" y="11496"/>
                    <a:pt x="3618" y="11469"/>
                    <a:pt x="3610" y="11443"/>
                  </a:cubicBezTo>
                  <a:cubicBezTo>
                    <a:pt x="3610" y="11407"/>
                    <a:pt x="3606" y="11373"/>
                    <a:pt x="3596" y="11338"/>
                  </a:cubicBezTo>
                  <a:cubicBezTo>
                    <a:pt x="3585" y="11299"/>
                    <a:pt x="3566" y="11262"/>
                    <a:pt x="3540" y="11230"/>
                  </a:cubicBezTo>
                  <a:cubicBezTo>
                    <a:pt x="3538" y="11204"/>
                    <a:pt x="3534" y="11179"/>
                    <a:pt x="3527" y="11153"/>
                  </a:cubicBezTo>
                  <a:cubicBezTo>
                    <a:pt x="3518" y="11120"/>
                    <a:pt x="3505" y="11089"/>
                    <a:pt x="3490" y="11061"/>
                  </a:cubicBezTo>
                  <a:cubicBezTo>
                    <a:pt x="3484" y="11036"/>
                    <a:pt x="3475" y="11015"/>
                    <a:pt x="3464" y="10993"/>
                  </a:cubicBezTo>
                  <a:cubicBezTo>
                    <a:pt x="3471" y="10950"/>
                    <a:pt x="3469" y="10905"/>
                    <a:pt x="3458" y="10864"/>
                  </a:cubicBezTo>
                  <a:cubicBezTo>
                    <a:pt x="3452" y="10843"/>
                    <a:pt x="3449" y="10833"/>
                    <a:pt x="3446" y="10823"/>
                  </a:cubicBezTo>
                  <a:cubicBezTo>
                    <a:pt x="3444" y="10809"/>
                    <a:pt x="3441" y="10797"/>
                    <a:pt x="3432" y="10769"/>
                  </a:cubicBezTo>
                  <a:cubicBezTo>
                    <a:pt x="3423" y="10740"/>
                    <a:pt x="3419" y="10726"/>
                    <a:pt x="3415" y="10711"/>
                  </a:cubicBezTo>
                  <a:cubicBezTo>
                    <a:pt x="3410" y="10701"/>
                    <a:pt x="3408" y="10692"/>
                    <a:pt x="3403" y="10674"/>
                  </a:cubicBezTo>
                  <a:cubicBezTo>
                    <a:pt x="3395" y="10646"/>
                    <a:pt x="3390" y="10634"/>
                    <a:pt x="3386" y="10619"/>
                  </a:cubicBezTo>
                  <a:cubicBezTo>
                    <a:pt x="3383" y="10609"/>
                    <a:pt x="3380" y="10599"/>
                    <a:pt x="3375" y="10579"/>
                  </a:cubicBezTo>
                  <a:cubicBezTo>
                    <a:pt x="3373" y="10575"/>
                    <a:pt x="3373" y="10569"/>
                    <a:pt x="3372" y="10564"/>
                  </a:cubicBezTo>
                  <a:cubicBezTo>
                    <a:pt x="3369" y="10536"/>
                    <a:pt x="3363" y="10508"/>
                    <a:pt x="3356" y="10481"/>
                  </a:cubicBezTo>
                  <a:lnTo>
                    <a:pt x="3328" y="10386"/>
                  </a:lnTo>
                  <a:cubicBezTo>
                    <a:pt x="3321" y="10357"/>
                    <a:pt x="3316" y="10343"/>
                    <a:pt x="3311" y="10327"/>
                  </a:cubicBezTo>
                  <a:cubicBezTo>
                    <a:pt x="3308" y="10320"/>
                    <a:pt x="3305" y="10310"/>
                    <a:pt x="3300" y="10291"/>
                  </a:cubicBezTo>
                  <a:cubicBezTo>
                    <a:pt x="3288" y="10248"/>
                    <a:pt x="3267" y="10209"/>
                    <a:pt x="3236" y="10176"/>
                  </a:cubicBezTo>
                  <a:cubicBezTo>
                    <a:pt x="3234" y="10153"/>
                    <a:pt x="3229" y="10130"/>
                    <a:pt x="3224" y="10109"/>
                  </a:cubicBezTo>
                  <a:cubicBezTo>
                    <a:pt x="3218" y="10088"/>
                    <a:pt x="3216" y="10080"/>
                    <a:pt x="3213" y="10070"/>
                  </a:cubicBezTo>
                  <a:cubicBezTo>
                    <a:pt x="3211" y="10055"/>
                    <a:pt x="3208" y="10041"/>
                    <a:pt x="3199" y="10012"/>
                  </a:cubicBezTo>
                  <a:cubicBezTo>
                    <a:pt x="3188" y="9972"/>
                    <a:pt x="3170" y="9935"/>
                    <a:pt x="3146" y="9901"/>
                  </a:cubicBezTo>
                  <a:lnTo>
                    <a:pt x="3139" y="9878"/>
                  </a:lnTo>
                  <a:cubicBezTo>
                    <a:pt x="3167" y="9778"/>
                    <a:pt x="3140" y="9668"/>
                    <a:pt x="3067" y="9595"/>
                  </a:cubicBezTo>
                  <a:cubicBezTo>
                    <a:pt x="3064" y="9575"/>
                    <a:pt x="3060" y="9556"/>
                    <a:pt x="3055" y="9538"/>
                  </a:cubicBezTo>
                  <a:lnTo>
                    <a:pt x="3028" y="9443"/>
                  </a:lnTo>
                  <a:cubicBezTo>
                    <a:pt x="3025" y="9435"/>
                    <a:pt x="3024" y="9428"/>
                    <a:pt x="3024" y="9423"/>
                  </a:cubicBezTo>
                  <a:cubicBezTo>
                    <a:pt x="3019" y="9394"/>
                    <a:pt x="3014" y="9365"/>
                    <a:pt x="3005" y="9338"/>
                  </a:cubicBezTo>
                  <a:cubicBezTo>
                    <a:pt x="3003" y="9307"/>
                    <a:pt x="2998" y="9277"/>
                    <a:pt x="2989" y="9247"/>
                  </a:cubicBezTo>
                  <a:lnTo>
                    <a:pt x="2986" y="9236"/>
                  </a:lnTo>
                  <a:cubicBezTo>
                    <a:pt x="2983" y="9204"/>
                    <a:pt x="2978" y="9172"/>
                    <a:pt x="2969" y="9142"/>
                  </a:cubicBezTo>
                  <a:cubicBezTo>
                    <a:pt x="2966" y="9110"/>
                    <a:pt x="2960" y="9082"/>
                    <a:pt x="2952" y="9051"/>
                  </a:cubicBezTo>
                  <a:cubicBezTo>
                    <a:pt x="2942" y="9011"/>
                    <a:pt x="2921" y="8974"/>
                    <a:pt x="2896" y="8944"/>
                  </a:cubicBezTo>
                  <a:cubicBezTo>
                    <a:pt x="2894" y="8919"/>
                    <a:pt x="2891" y="8895"/>
                    <a:pt x="2886" y="8872"/>
                  </a:cubicBezTo>
                  <a:cubicBezTo>
                    <a:pt x="2886" y="8836"/>
                    <a:pt x="2881" y="8800"/>
                    <a:pt x="2871" y="8767"/>
                  </a:cubicBezTo>
                  <a:cubicBezTo>
                    <a:pt x="2870" y="8761"/>
                    <a:pt x="2868" y="8757"/>
                    <a:pt x="2868" y="8751"/>
                  </a:cubicBezTo>
                  <a:cubicBezTo>
                    <a:pt x="2864" y="8724"/>
                    <a:pt x="2860" y="8695"/>
                    <a:pt x="2851" y="8669"/>
                  </a:cubicBezTo>
                  <a:cubicBezTo>
                    <a:pt x="2850" y="8663"/>
                    <a:pt x="2848" y="8656"/>
                    <a:pt x="2848" y="8650"/>
                  </a:cubicBezTo>
                  <a:cubicBezTo>
                    <a:pt x="2844" y="8623"/>
                    <a:pt x="2839" y="8597"/>
                    <a:pt x="2831" y="8571"/>
                  </a:cubicBezTo>
                  <a:cubicBezTo>
                    <a:pt x="2821" y="8529"/>
                    <a:pt x="2801" y="8492"/>
                    <a:pt x="2773" y="8460"/>
                  </a:cubicBezTo>
                  <a:cubicBezTo>
                    <a:pt x="2772" y="8434"/>
                    <a:pt x="2768" y="8410"/>
                    <a:pt x="2760" y="8386"/>
                  </a:cubicBezTo>
                  <a:cubicBezTo>
                    <a:pt x="2758" y="8378"/>
                    <a:pt x="2756" y="8371"/>
                    <a:pt x="2756" y="8364"/>
                  </a:cubicBezTo>
                  <a:cubicBezTo>
                    <a:pt x="2752" y="8338"/>
                    <a:pt x="2747" y="8314"/>
                    <a:pt x="2740" y="8288"/>
                  </a:cubicBezTo>
                  <a:lnTo>
                    <a:pt x="2713" y="8193"/>
                  </a:lnTo>
                  <a:cubicBezTo>
                    <a:pt x="2703" y="8157"/>
                    <a:pt x="2686" y="8124"/>
                    <a:pt x="2663" y="8095"/>
                  </a:cubicBezTo>
                  <a:cubicBezTo>
                    <a:pt x="2664" y="8065"/>
                    <a:pt x="2660" y="8033"/>
                    <a:pt x="2653" y="8004"/>
                  </a:cubicBezTo>
                  <a:cubicBezTo>
                    <a:pt x="2642" y="7968"/>
                    <a:pt x="2627" y="7934"/>
                    <a:pt x="2607" y="7902"/>
                  </a:cubicBezTo>
                  <a:lnTo>
                    <a:pt x="2589" y="7845"/>
                  </a:lnTo>
                  <a:cubicBezTo>
                    <a:pt x="2595" y="7802"/>
                    <a:pt x="2592" y="7758"/>
                    <a:pt x="2581" y="7717"/>
                  </a:cubicBezTo>
                  <a:cubicBezTo>
                    <a:pt x="2571" y="7685"/>
                    <a:pt x="2559" y="7653"/>
                    <a:pt x="2545" y="7625"/>
                  </a:cubicBezTo>
                  <a:cubicBezTo>
                    <a:pt x="2535" y="7589"/>
                    <a:pt x="2519" y="7556"/>
                    <a:pt x="2499" y="7525"/>
                  </a:cubicBezTo>
                  <a:cubicBezTo>
                    <a:pt x="2497" y="7494"/>
                    <a:pt x="2493" y="7464"/>
                    <a:pt x="2484" y="7435"/>
                  </a:cubicBezTo>
                  <a:cubicBezTo>
                    <a:pt x="2478" y="7413"/>
                    <a:pt x="2476" y="7405"/>
                    <a:pt x="2473" y="7392"/>
                  </a:cubicBezTo>
                  <a:cubicBezTo>
                    <a:pt x="2468" y="7379"/>
                    <a:pt x="2466" y="7366"/>
                    <a:pt x="2458" y="7340"/>
                  </a:cubicBezTo>
                  <a:cubicBezTo>
                    <a:pt x="2450" y="7307"/>
                    <a:pt x="2437" y="7275"/>
                    <a:pt x="2420" y="7246"/>
                  </a:cubicBezTo>
                  <a:cubicBezTo>
                    <a:pt x="2418" y="7213"/>
                    <a:pt x="2414" y="7182"/>
                    <a:pt x="2404" y="7150"/>
                  </a:cubicBezTo>
                  <a:cubicBezTo>
                    <a:pt x="2395" y="7118"/>
                    <a:pt x="2382" y="7087"/>
                    <a:pt x="2368" y="7058"/>
                  </a:cubicBezTo>
                  <a:cubicBezTo>
                    <a:pt x="2366" y="7024"/>
                    <a:pt x="2362" y="6990"/>
                    <a:pt x="2352" y="6959"/>
                  </a:cubicBezTo>
                  <a:cubicBezTo>
                    <a:pt x="2346" y="6933"/>
                    <a:pt x="2336" y="6907"/>
                    <a:pt x="2326" y="6883"/>
                  </a:cubicBezTo>
                  <a:cubicBezTo>
                    <a:pt x="2323" y="6877"/>
                    <a:pt x="2320" y="6871"/>
                    <a:pt x="2319" y="6865"/>
                  </a:cubicBezTo>
                  <a:cubicBezTo>
                    <a:pt x="2312" y="6837"/>
                    <a:pt x="2302" y="6808"/>
                    <a:pt x="2289" y="6782"/>
                  </a:cubicBezTo>
                  <a:lnTo>
                    <a:pt x="2257" y="6677"/>
                  </a:lnTo>
                  <a:cubicBezTo>
                    <a:pt x="2250" y="6648"/>
                    <a:pt x="2240" y="6621"/>
                    <a:pt x="2227" y="6595"/>
                  </a:cubicBezTo>
                  <a:lnTo>
                    <a:pt x="2227" y="6592"/>
                  </a:lnTo>
                  <a:cubicBezTo>
                    <a:pt x="2227" y="6565"/>
                    <a:pt x="2225" y="6536"/>
                    <a:pt x="2218" y="6509"/>
                  </a:cubicBezTo>
                  <a:cubicBezTo>
                    <a:pt x="2224" y="6467"/>
                    <a:pt x="2220" y="6424"/>
                    <a:pt x="2208" y="6384"/>
                  </a:cubicBezTo>
                  <a:cubicBezTo>
                    <a:pt x="2199" y="6352"/>
                    <a:pt x="2187" y="6323"/>
                    <a:pt x="2169" y="6296"/>
                  </a:cubicBezTo>
                  <a:cubicBezTo>
                    <a:pt x="2172" y="6261"/>
                    <a:pt x="2168" y="6225"/>
                    <a:pt x="2158" y="6192"/>
                  </a:cubicBezTo>
                  <a:cubicBezTo>
                    <a:pt x="2151" y="6163"/>
                    <a:pt x="2141" y="6138"/>
                    <a:pt x="2129" y="6112"/>
                  </a:cubicBezTo>
                  <a:cubicBezTo>
                    <a:pt x="2126" y="6107"/>
                    <a:pt x="2125" y="6103"/>
                    <a:pt x="2125" y="6099"/>
                  </a:cubicBezTo>
                  <a:cubicBezTo>
                    <a:pt x="2122" y="6093"/>
                    <a:pt x="2122" y="6089"/>
                    <a:pt x="2120" y="6083"/>
                  </a:cubicBezTo>
                  <a:cubicBezTo>
                    <a:pt x="2118" y="6056"/>
                    <a:pt x="2112" y="6028"/>
                    <a:pt x="2105" y="6001"/>
                  </a:cubicBezTo>
                  <a:cubicBezTo>
                    <a:pt x="2093" y="5959"/>
                    <a:pt x="2073" y="5920"/>
                    <a:pt x="2046" y="5886"/>
                  </a:cubicBezTo>
                  <a:cubicBezTo>
                    <a:pt x="2041" y="5869"/>
                    <a:pt x="2037" y="5857"/>
                    <a:pt x="2033" y="5847"/>
                  </a:cubicBezTo>
                  <a:cubicBezTo>
                    <a:pt x="2031" y="5844"/>
                    <a:pt x="2030" y="5843"/>
                    <a:pt x="2030" y="5840"/>
                  </a:cubicBezTo>
                  <a:cubicBezTo>
                    <a:pt x="2034" y="5798"/>
                    <a:pt x="2030" y="5756"/>
                    <a:pt x="2018" y="5718"/>
                  </a:cubicBezTo>
                  <a:cubicBezTo>
                    <a:pt x="2011" y="5687"/>
                    <a:pt x="1998" y="5659"/>
                    <a:pt x="1981" y="5633"/>
                  </a:cubicBezTo>
                  <a:cubicBezTo>
                    <a:pt x="1985" y="5597"/>
                    <a:pt x="1982" y="5561"/>
                    <a:pt x="1972" y="5525"/>
                  </a:cubicBezTo>
                  <a:cubicBezTo>
                    <a:pt x="1959" y="5482"/>
                    <a:pt x="1939" y="5441"/>
                    <a:pt x="1909" y="5407"/>
                  </a:cubicBezTo>
                  <a:cubicBezTo>
                    <a:pt x="1908" y="5397"/>
                    <a:pt x="1905" y="5387"/>
                    <a:pt x="1902" y="5371"/>
                  </a:cubicBezTo>
                  <a:cubicBezTo>
                    <a:pt x="1908" y="5328"/>
                    <a:pt x="1905" y="5282"/>
                    <a:pt x="1893" y="5240"/>
                  </a:cubicBezTo>
                  <a:cubicBezTo>
                    <a:pt x="1882" y="5197"/>
                    <a:pt x="1860" y="5158"/>
                    <a:pt x="1833" y="5125"/>
                  </a:cubicBezTo>
                  <a:cubicBezTo>
                    <a:pt x="1830" y="5105"/>
                    <a:pt x="1826" y="5086"/>
                    <a:pt x="1821" y="5068"/>
                  </a:cubicBezTo>
                  <a:cubicBezTo>
                    <a:pt x="1823" y="5030"/>
                    <a:pt x="1818" y="4991"/>
                    <a:pt x="1808" y="4955"/>
                  </a:cubicBezTo>
                  <a:cubicBezTo>
                    <a:pt x="1798" y="4917"/>
                    <a:pt x="1780" y="4879"/>
                    <a:pt x="1757" y="4847"/>
                  </a:cubicBezTo>
                  <a:cubicBezTo>
                    <a:pt x="1751" y="4827"/>
                    <a:pt x="1744" y="4807"/>
                    <a:pt x="1735" y="4789"/>
                  </a:cubicBezTo>
                  <a:cubicBezTo>
                    <a:pt x="1733" y="4787"/>
                    <a:pt x="1732" y="4784"/>
                    <a:pt x="1732" y="4783"/>
                  </a:cubicBezTo>
                  <a:cubicBezTo>
                    <a:pt x="1733" y="4745"/>
                    <a:pt x="1729" y="4708"/>
                    <a:pt x="1719" y="4672"/>
                  </a:cubicBezTo>
                  <a:cubicBezTo>
                    <a:pt x="1710" y="4645"/>
                    <a:pt x="1700" y="4617"/>
                    <a:pt x="1686" y="4593"/>
                  </a:cubicBezTo>
                  <a:cubicBezTo>
                    <a:pt x="1690" y="4554"/>
                    <a:pt x="1687" y="4515"/>
                    <a:pt x="1677" y="4478"/>
                  </a:cubicBezTo>
                  <a:cubicBezTo>
                    <a:pt x="1675" y="4472"/>
                    <a:pt x="1675" y="4466"/>
                    <a:pt x="1673" y="4462"/>
                  </a:cubicBezTo>
                  <a:cubicBezTo>
                    <a:pt x="1670" y="4433"/>
                    <a:pt x="1664" y="4407"/>
                    <a:pt x="1657" y="4380"/>
                  </a:cubicBezTo>
                  <a:cubicBezTo>
                    <a:pt x="1649" y="4347"/>
                    <a:pt x="1634" y="4314"/>
                    <a:pt x="1617" y="4285"/>
                  </a:cubicBezTo>
                  <a:lnTo>
                    <a:pt x="1616" y="4276"/>
                  </a:lnTo>
                  <a:cubicBezTo>
                    <a:pt x="1613" y="4248"/>
                    <a:pt x="1607" y="4219"/>
                    <a:pt x="1600" y="4190"/>
                  </a:cubicBezTo>
                  <a:cubicBezTo>
                    <a:pt x="1588" y="4151"/>
                    <a:pt x="1571" y="4115"/>
                    <a:pt x="1548" y="4082"/>
                  </a:cubicBezTo>
                  <a:cubicBezTo>
                    <a:pt x="1538" y="4055"/>
                    <a:pt x="1525" y="4029"/>
                    <a:pt x="1509" y="4006"/>
                  </a:cubicBezTo>
                  <a:cubicBezTo>
                    <a:pt x="1509" y="3973"/>
                    <a:pt x="1505" y="3941"/>
                    <a:pt x="1496" y="3911"/>
                  </a:cubicBezTo>
                  <a:cubicBezTo>
                    <a:pt x="1488" y="3882"/>
                    <a:pt x="1476" y="3854"/>
                    <a:pt x="1462" y="3826"/>
                  </a:cubicBezTo>
                  <a:cubicBezTo>
                    <a:pt x="1463" y="3790"/>
                    <a:pt x="1459" y="3753"/>
                    <a:pt x="1449" y="3718"/>
                  </a:cubicBezTo>
                  <a:cubicBezTo>
                    <a:pt x="1443" y="3697"/>
                    <a:pt x="1437" y="3675"/>
                    <a:pt x="1429" y="3655"/>
                  </a:cubicBezTo>
                  <a:cubicBezTo>
                    <a:pt x="1437" y="3609"/>
                    <a:pt x="1434" y="3563"/>
                    <a:pt x="1421" y="3519"/>
                  </a:cubicBezTo>
                  <a:cubicBezTo>
                    <a:pt x="1413" y="3487"/>
                    <a:pt x="1401" y="3455"/>
                    <a:pt x="1385" y="3426"/>
                  </a:cubicBezTo>
                  <a:cubicBezTo>
                    <a:pt x="1383" y="3418"/>
                    <a:pt x="1380" y="3408"/>
                    <a:pt x="1378" y="3399"/>
                  </a:cubicBezTo>
                  <a:cubicBezTo>
                    <a:pt x="1374" y="3376"/>
                    <a:pt x="1370" y="3353"/>
                    <a:pt x="1362" y="3330"/>
                  </a:cubicBezTo>
                  <a:cubicBezTo>
                    <a:pt x="1352" y="3290"/>
                    <a:pt x="1334" y="3254"/>
                    <a:pt x="1308" y="3222"/>
                  </a:cubicBezTo>
                  <a:cubicBezTo>
                    <a:pt x="1306" y="3204"/>
                    <a:pt x="1303" y="3185"/>
                    <a:pt x="1301" y="3166"/>
                  </a:cubicBezTo>
                  <a:cubicBezTo>
                    <a:pt x="1303" y="3124"/>
                    <a:pt x="1301" y="3083"/>
                    <a:pt x="1289" y="3042"/>
                  </a:cubicBezTo>
                  <a:cubicBezTo>
                    <a:pt x="1275" y="2994"/>
                    <a:pt x="1249" y="2948"/>
                    <a:pt x="1211" y="2912"/>
                  </a:cubicBezTo>
                  <a:cubicBezTo>
                    <a:pt x="1204" y="2893"/>
                    <a:pt x="1194" y="2876"/>
                    <a:pt x="1184" y="2860"/>
                  </a:cubicBezTo>
                  <a:cubicBezTo>
                    <a:pt x="1183" y="2828"/>
                    <a:pt x="1178" y="2798"/>
                    <a:pt x="1170" y="2769"/>
                  </a:cubicBezTo>
                  <a:cubicBezTo>
                    <a:pt x="1168" y="2745"/>
                    <a:pt x="1165" y="2722"/>
                    <a:pt x="1161" y="2699"/>
                  </a:cubicBezTo>
                  <a:cubicBezTo>
                    <a:pt x="1167" y="2656"/>
                    <a:pt x="1164" y="2611"/>
                    <a:pt x="1152" y="2568"/>
                  </a:cubicBezTo>
                  <a:cubicBezTo>
                    <a:pt x="1139" y="2523"/>
                    <a:pt x="1118" y="2483"/>
                    <a:pt x="1086" y="2448"/>
                  </a:cubicBezTo>
                  <a:cubicBezTo>
                    <a:pt x="1083" y="2427"/>
                    <a:pt x="1079" y="2405"/>
                    <a:pt x="1073" y="2385"/>
                  </a:cubicBezTo>
                  <a:cubicBezTo>
                    <a:pt x="1065" y="2351"/>
                    <a:pt x="1050" y="2318"/>
                    <a:pt x="1032" y="2287"/>
                  </a:cubicBezTo>
                  <a:cubicBezTo>
                    <a:pt x="1023" y="2257"/>
                    <a:pt x="1017" y="2243"/>
                    <a:pt x="1011" y="2227"/>
                  </a:cubicBezTo>
                  <a:cubicBezTo>
                    <a:pt x="1010" y="2223"/>
                    <a:pt x="1007" y="2217"/>
                    <a:pt x="1006" y="2211"/>
                  </a:cubicBezTo>
                  <a:cubicBezTo>
                    <a:pt x="1006" y="2187"/>
                    <a:pt x="1004" y="2164"/>
                    <a:pt x="1001" y="2141"/>
                  </a:cubicBezTo>
                  <a:cubicBezTo>
                    <a:pt x="1011" y="2093"/>
                    <a:pt x="1009" y="2044"/>
                    <a:pt x="996" y="1997"/>
                  </a:cubicBezTo>
                  <a:cubicBezTo>
                    <a:pt x="987" y="1962"/>
                    <a:pt x="973" y="1929"/>
                    <a:pt x="954" y="1899"/>
                  </a:cubicBezTo>
                  <a:cubicBezTo>
                    <a:pt x="944" y="1866"/>
                    <a:pt x="928" y="1834"/>
                    <a:pt x="907" y="1807"/>
                  </a:cubicBezTo>
                  <a:cubicBezTo>
                    <a:pt x="907" y="1780"/>
                    <a:pt x="904" y="1752"/>
                    <a:pt x="898" y="1726"/>
                  </a:cubicBezTo>
                  <a:cubicBezTo>
                    <a:pt x="898" y="1691"/>
                    <a:pt x="894" y="1653"/>
                    <a:pt x="883" y="1619"/>
                  </a:cubicBezTo>
                  <a:cubicBezTo>
                    <a:pt x="872" y="1575"/>
                    <a:pt x="850" y="1537"/>
                    <a:pt x="820" y="1504"/>
                  </a:cubicBezTo>
                  <a:cubicBezTo>
                    <a:pt x="819" y="1481"/>
                    <a:pt x="814" y="1458"/>
                    <a:pt x="809" y="1435"/>
                  </a:cubicBezTo>
                  <a:cubicBezTo>
                    <a:pt x="802" y="1413"/>
                    <a:pt x="794" y="1391"/>
                    <a:pt x="784" y="1370"/>
                  </a:cubicBezTo>
                  <a:cubicBezTo>
                    <a:pt x="793" y="1327"/>
                    <a:pt x="790" y="1281"/>
                    <a:pt x="779" y="1237"/>
                  </a:cubicBezTo>
                  <a:cubicBezTo>
                    <a:pt x="776" y="1229"/>
                    <a:pt x="773" y="1220"/>
                    <a:pt x="771" y="1210"/>
                  </a:cubicBezTo>
                  <a:cubicBezTo>
                    <a:pt x="768" y="1187"/>
                    <a:pt x="763" y="1164"/>
                    <a:pt x="755" y="1141"/>
                  </a:cubicBezTo>
                  <a:cubicBezTo>
                    <a:pt x="748" y="1114"/>
                    <a:pt x="744" y="1101"/>
                    <a:pt x="740" y="1088"/>
                  </a:cubicBezTo>
                  <a:cubicBezTo>
                    <a:pt x="737" y="1078"/>
                    <a:pt x="734" y="1068"/>
                    <a:pt x="728" y="1048"/>
                  </a:cubicBezTo>
                  <a:cubicBezTo>
                    <a:pt x="718" y="1012"/>
                    <a:pt x="702" y="977"/>
                    <a:pt x="682" y="946"/>
                  </a:cubicBezTo>
                  <a:cubicBezTo>
                    <a:pt x="669" y="904"/>
                    <a:pt x="646" y="865"/>
                    <a:pt x="616" y="833"/>
                  </a:cubicBezTo>
                  <a:cubicBezTo>
                    <a:pt x="613" y="813"/>
                    <a:pt x="609" y="793"/>
                    <a:pt x="603" y="774"/>
                  </a:cubicBezTo>
                  <a:cubicBezTo>
                    <a:pt x="596" y="750"/>
                    <a:pt x="592" y="736"/>
                    <a:pt x="587" y="723"/>
                  </a:cubicBezTo>
                  <a:cubicBezTo>
                    <a:pt x="599" y="674"/>
                    <a:pt x="599" y="623"/>
                    <a:pt x="584" y="574"/>
                  </a:cubicBezTo>
                  <a:cubicBezTo>
                    <a:pt x="573" y="533"/>
                    <a:pt x="553" y="495"/>
                    <a:pt x="525" y="462"/>
                  </a:cubicBezTo>
                  <a:cubicBezTo>
                    <a:pt x="524" y="438"/>
                    <a:pt x="520" y="413"/>
                    <a:pt x="512" y="389"/>
                  </a:cubicBezTo>
                  <a:cubicBezTo>
                    <a:pt x="502" y="353"/>
                    <a:pt x="487" y="317"/>
                    <a:pt x="465" y="285"/>
                  </a:cubicBezTo>
                  <a:cubicBezTo>
                    <a:pt x="464" y="280"/>
                    <a:pt x="461" y="275"/>
                    <a:pt x="461" y="271"/>
                  </a:cubicBezTo>
                  <a:cubicBezTo>
                    <a:pt x="459" y="261"/>
                    <a:pt x="458" y="252"/>
                    <a:pt x="455" y="239"/>
                  </a:cubicBezTo>
                  <a:cubicBezTo>
                    <a:pt x="464" y="196"/>
                    <a:pt x="462" y="150"/>
                    <a:pt x="451" y="107"/>
                  </a:cubicBezTo>
                  <a:cubicBezTo>
                    <a:pt x="451" y="71"/>
                    <a:pt x="446" y="35"/>
                    <a:pt x="436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34"/>
            <p:cNvSpPr/>
            <p:nvPr/>
          </p:nvSpPr>
          <p:spPr>
            <a:xfrm>
              <a:off x="1603862" y="1754534"/>
              <a:ext cx="318063" cy="1338746"/>
            </a:xfrm>
            <a:custGeom>
              <a:avLst/>
              <a:gdLst/>
              <a:ahLst/>
              <a:cxnLst/>
              <a:rect l="l" t="t" r="r" b="b"/>
              <a:pathLst>
                <a:path w="5099" h="21462" extrusionOk="0">
                  <a:moveTo>
                    <a:pt x="5020" y="21063"/>
                  </a:moveTo>
                  <a:cubicBezTo>
                    <a:pt x="5021" y="21066"/>
                    <a:pt x="5023" y="21071"/>
                    <a:pt x="5023" y="21075"/>
                  </a:cubicBezTo>
                  <a:lnTo>
                    <a:pt x="4804" y="21122"/>
                  </a:lnTo>
                  <a:lnTo>
                    <a:pt x="5020" y="21063"/>
                  </a:lnTo>
                  <a:close/>
                  <a:moveTo>
                    <a:pt x="436" y="0"/>
                  </a:moveTo>
                  <a:lnTo>
                    <a:pt x="0" y="95"/>
                  </a:lnTo>
                  <a:cubicBezTo>
                    <a:pt x="5" y="121"/>
                    <a:pt x="12" y="144"/>
                    <a:pt x="20" y="169"/>
                  </a:cubicBezTo>
                  <a:cubicBezTo>
                    <a:pt x="23" y="176"/>
                    <a:pt x="25" y="183"/>
                    <a:pt x="26" y="192"/>
                  </a:cubicBezTo>
                  <a:cubicBezTo>
                    <a:pt x="32" y="216"/>
                    <a:pt x="39" y="240"/>
                    <a:pt x="48" y="265"/>
                  </a:cubicBezTo>
                  <a:cubicBezTo>
                    <a:pt x="48" y="266"/>
                    <a:pt x="49" y="268"/>
                    <a:pt x="49" y="269"/>
                  </a:cubicBezTo>
                  <a:cubicBezTo>
                    <a:pt x="43" y="308"/>
                    <a:pt x="45" y="348"/>
                    <a:pt x="53" y="387"/>
                  </a:cubicBezTo>
                  <a:cubicBezTo>
                    <a:pt x="62" y="429"/>
                    <a:pt x="79" y="468"/>
                    <a:pt x="102" y="502"/>
                  </a:cubicBezTo>
                  <a:cubicBezTo>
                    <a:pt x="110" y="530"/>
                    <a:pt x="121" y="555"/>
                    <a:pt x="134" y="580"/>
                  </a:cubicBezTo>
                  <a:cubicBezTo>
                    <a:pt x="134" y="610"/>
                    <a:pt x="137" y="640"/>
                    <a:pt x="144" y="671"/>
                  </a:cubicBezTo>
                  <a:cubicBezTo>
                    <a:pt x="150" y="699"/>
                    <a:pt x="158" y="728"/>
                    <a:pt x="170" y="755"/>
                  </a:cubicBezTo>
                  <a:lnTo>
                    <a:pt x="173" y="765"/>
                  </a:lnTo>
                  <a:cubicBezTo>
                    <a:pt x="179" y="793"/>
                    <a:pt x="183" y="810"/>
                    <a:pt x="186" y="820"/>
                  </a:cubicBezTo>
                  <a:cubicBezTo>
                    <a:pt x="189" y="830"/>
                    <a:pt x="192" y="842"/>
                    <a:pt x="196" y="863"/>
                  </a:cubicBezTo>
                  <a:cubicBezTo>
                    <a:pt x="199" y="879"/>
                    <a:pt x="200" y="888"/>
                    <a:pt x="202" y="896"/>
                  </a:cubicBezTo>
                  <a:cubicBezTo>
                    <a:pt x="203" y="908"/>
                    <a:pt x="206" y="921"/>
                    <a:pt x="209" y="938"/>
                  </a:cubicBezTo>
                  <a:cubicBezTo>
                    <a:pt x="202" y="980"/>
                    <a:pt x="203" y="1021"/>
                    <a:pt x="213" y="1062"/>
                  </a:cubicBezTo>
                  <a:cubicBezTo>
                    <a:pt x="219" y="1092"/>
                    <a:pt x="225" y="1108"/>
                    <a:pt x="229" y="1124"/>
                  </a:cubicBezTo>
                  <a:cubicBezTo>
                    <a:pt x="230" y="1132"/>
                    <a:pt x="233" y="1139"/>
                    <a:pt x="238" y="1157"/>
                  </a:cubicBezTo>
                  <a:cubicBezTo>
                    <a:pt x="243" y="1188"/>
                    <a:pt x="248" y="1204"/>
                    <a:pt x="252" y="1220"/>
                  </a:cubicBezTo>
                  <a:cubicBezTo>
                    <a:pt x="255" y="1227"/>
                    <a:pt x="258" y="1236"/>
                    <a:pt x="261" y="1254"/>
                  </a:cubicBezTo>
                  <a:cubicBezTo>
                    <a:pt x="261" y="1288"/>
                    <a:pt x="265" y="1319"/>
                    <a:pt x="272" y="1352"/>
                  </a:cubicBezTo>
                  <a:cubicBezTo>
                    <a:pt x="278" y="1380"/>
                    <a:pt x="281" y="1393"/>
                    <a:pt x="285" y="1407"/>
                  </a:cubicBezTo>
                  <a:cubicBezTo>
                    <a:pt x="286" y="1417"/>
                    <a:pt x="289" y="1428"/>
                    <a:pt x="294" y="1447"/>
                  </a:cubicBezTo>
                  <a:cubicBezTo>
                    <a:pt x="298" y="1467"/>
                    <a:pt x="299" y="1477"/>
                    <a:pt x="302" y="1487"/>
                  </a:cubicBezTo>
                  <a:cubicBezTo>
                    <a:pt x="304" y="1502"/>
                    <a:pt x="307" y="1516"/>
                    <a:pt x="312" y="1545"/>
                  </a:cubicBezTo>
                  <a:cubicBezTo>
                    <a:pt x="321" y="1585"/>
                    <a:pt x="337" y="1623"/>
                    <a:pt x="360" y="1657"/>
                  </a:cubicBezTo>
                  <a:lnTo>
                    <a:pt x="363" y="1676"/>
                  </a:lnTo>
                  <a:cubicBezTo>
                    <a:pt x="366" y="1690"/>
                    <a:pt x="368" y="1705"/>
                    <a:pt x="374" y="1733"/>
                  </a:cubicBezTo>
                  <a:cubicBezTo>
                    <a:pt x="380" y="1762"/>
                    <a:pt x="384" y="1777"/>
                    <a:pt x="389" y="1791"/>
                  </a:cubicBezTo>
                  <a:cubicBezTo>
                    <a:pt x="390" y="1800"/>
                    <a:pt x="393" y="1810"/>
                    <a:pt x="397" y="1830"/>
                  </a:cubicBezTo>
                  <a:cubicBezTo>
                    <a:pt x="402" y="1853"/>
                    <a:pt x="409" y="1876"/>
                    <a:pt x="416" y="1897"/>
                  </a:cubicBezTo>
                  <a:cubicBezTo>
                    <a:pt x="419" y="1909"/>
                    <a:pt x="422" y="1920"/>
                    <a:pt x="423" y="1932"/>
                  </a:cubicBezTo>
                  <a:cubicBezTo>
                    <a:pt x="423" y="1959"/>
                    <a:pt x="426" y="1985"/>
                    <a:pt x="432" y="2011"/>
                  </a:cubicBezTo>
                  <a:cubicBezTo>
                    <a:pt x="427" y="2050"/>
                    <a:pt x="430" y="2087"/>
                    <a:pt x="439" y="2123"/>
                  </a:cubicBezTo>
                  <a:cubicBezTo>
                    <a:pt x="448" y="2168"/>
                    <a:pt x="468" y="2209"/>
                    <a:pt x="495" y="2244"/>
                  </a:cubicBezTo>
                  <a:cubicBezTo>
                    <a:pt x="495" y="2254"/>
                    <a:pt x="496" y="2264"/>
                    <a:pt x="498" y="2276"/>
                  </a:cubicBezTo>
                  <a:cubicBezTo>
                    <a:pt x="486" y="2322"/>
                    <a:pt x="486" y="2369"/>
                    <a:pt x="496" y="2415"/>
                  </a:cubicBezTo>
                  <a:cubicBezTo>
                    <a:pt x="505" y="2450"/>
                    <a:pt x="518" y="2484"/>
                    <a:pt x="537" y="2516"/>
                  </a:cubicBezTo>
                  <a:cubicBezTo>
                    <a:pt x="537" y="2546"/>
                    <a:pt x="540" y="2576"/>
                    <a:pt x="545" y="2606"/>
                  </a:cubicBezTo>
                  <a:cubicBezTo>
                    <a:pt x="554" y="2644"/>
                    <a:pt x="570" y="2681"/>
                    <a:pt x="591" y="2714"/>
                  </a:cubicBezTo>
                  <a:cubicBezTo>
                    <a:pt x="591" y="2742"/>
                    <a:pt x="594" y="2769"/>
                    <a:pt x="600" y="2796"/>
                  </a:cubicBezTo>
                  <a:cubicBezTo>
                    <a:pt x="606" y="2824"/>
                    <a:pt x="614" y="2851"/>
                    <a:pt x="624" y="2877"/>
                  </a:cubicBezTo>
                  <a:cubicBezTo>
                    <a:pt x="626" y="2883"/>
                    <a:pt x="627" y="2887"/>
                    <a:pt x="629" y="2891"/>
                  </a:cubicBezTo>
                  <a:cubicBezTo>
                    <a:pt x="633" y="2913"/>
                    <a:pt x="636" y="2924"/>
                    <a:pt x="637" y="2936"/>
                  </a:cubicBezTo>
                  <a:cubicBezTo>
                    <a:pt x="640" y="2946"/>
                    <a:pt x="642" y="2956"/>
                    <a:pt x="645" y="2972"/>
                  </a:cubicBezTo>
                  <a:cubicBezTo>
                    <a:pt x="640" y="3011"/>
                    <a:pt x="642" y="3051"/>
                    <a:pt x="650" y="3090"/>
                  </a:cubicBezTo>
                  <a:cubicBezTo>
                    <a:pt x="659" y="3133"/>
                    <a:pt x="678" y="3173"/>
                    <a:pt x="702" y="3208"/>
                  </a:cubicBezTo>
                  <a:cubicBezTo>
                    <a:pt x="704" y="3210"/>
                    <a:pt x="704" y="3213"/>
                    <a:pt x="704" y="3216"/>
                  </a:cubicBezTo>
                  <a:cubicBezTo>
                    <a:pt x="706" y="3229"/>
                    <a:pt x="708" y="3244"/>
                    <a:pt x="714" y="3268"/>
                  </a:cubicBezTo>
                  <a:cubicBezTo>
                    <a:pt x="711" y="3305"/>
                    <a:pt x="714" y="3343"/>
                    <a:pt x="721" y="3377"/>
                  </a:cubicBezTo>
                  <a:cubicBezTo>
                    <a:pt x="729" y="3415"/>
                    <a:pt x="742" y="3451"/>
                    <a:pt x="763" y="3484"/>
                  </a:cubicBezTo>
                  <a:cubicBezTo>
                    <a:pt x="763" y="3489"/>
                    <a:pt x="764" y="3494"/>
                    <a:pt x="764" y="3498"/>
                  </a:cubicBezTo>
                  <a:cubicBezTo>
                    <a:pt x="767" y="3521"/>
                    <a:pt x="771" y="3546"/>
                    <a:pt x="775" y="3569"/>
                  </a:cubicBezTo>
                  <a:cubicBezTo>
                    <a:pt x="781" y="3593"/>
                    <a:pt x="788" y="3617"/>
                    <a:pt x="797" y="3642"/>
                  </a:cubicBezTo>
                  <a:lnTo>
                    <a:pt x="797" y="3643"/>
                  </a:lnTo>
                  <a:cubicBezTo>
                    <a:pt x="790" y="3685"/>
                    <a:pt x="791" y="3725"/>
                    <a:pt x="800" y="3766"/>
                  </a:cubicBezTo>
                  <a:cubicBezTo>
                    <a:pt x="806" y="3790"/>
                    <a:pt x="811" y="3815"/>
                    <a:pt x="820" y="3838"/>
                  </a:cubicBezTo>
                  <a:cubicBezTo>
                    <a:pt x="823" y="3846"/>
                    <a:pt x="824" y="3853"/>
                    <a:pt x="827" y="3862"/>
                  </a:cubicBezTo>
                  <a:cubicBezTo>
                    <a:pt x="834" y="3895"/>
                    <a:pt x="846" y="3927"/>
                    <a:pt x="863" y="3955"/>
                  </a:cubicBezTo>
                  <a:cubicBezTo>
                    <a:pt x="859" y="3989"/>
                    <a:pt x="862" y="4023"/>
                    <a:pt x="869" y="4055"/>
                  </a:cubicBezTo>
                  <a:cubicBezTo>
                    <a:pt x="878" y="4092"/>
                    <a:pt x="891" y="4128"/>
                    <a:pt x="911" y="4160"/>
                  </a:cubicBezTo>
                  <a:cubicBezTo>
                    <a:pt x="912" y="4187"/>
                    <a:pt x="915" y="4214"/>
                    <a:pt x="921" y="4240"/>
                  </a:cubicBezTo>
                  <a:cubicBezTo>
                    <a:pt x="918" y="4276"/>
                    <a:pt x="922" y="4311"/>
                    <a:pt x="929" y="4344"/>
                  </a:cubicBezTo>
                  <a:cubicBezTo>
                    <a:pt x="928" y="4378"/>
                    <a:pt x="932" y="4411"/>
                    <a:pt x="939" y="4444"/>
                  </a:cubicBezTo>
                  <a:cubicBezTo>
                    <a:pt x="948" y="4489"/>
                    <a:pt x="967" y="4529"/>
                    <a:pt x="993" y="4565"/>
                  </a:cubicBezTo>
                  <a:cubicBezTo>
                    <a:pt x="1000" y="4588"/>
                    <a:pt x="1007" y="4610"/>
                    <a:pt x="1017" y="4630"/>
                  </a:cubicBezTo>
                  <a:cubicBezTo>
                    <a:pt x="1019" y="4634"/>
                    <a:pt x="1019" y="4640"/>
                    <a:pt x="1019" y="4644"/>
                  </a:cubicBezTo>
                  <a:cubicBezTo>
                    <a:pt x="1020" y="4670"/>
                    <a:pt x="1024" y="4696"/>
                    <a:pt x="1029" y="4721"/>
                  </a:cubicBezTo>
                  <a:cubicBezTo>
                    <a:pt x="1027" y="4757"/>
                    <a:pt x="1029" y="4793"/>
                    <a:pt x="1037" y="4827"/>
                  </a:cubicBezTo>
                  <a:lnTo>
                    <a:pt x="1057" y="4926"/>
                  </a:lnTo>
                  <a:cubicBezTo>
                    <a:pt x="1057" y="4959"/>
                    <a:pt x="1062" y="4991"/>
                    <a:pt x="1069" y="5024"/>
                  </a:cubicBezTo>
                  <a:cubicBezTo>
                    <a:pt x="1073" y="5044"/>
                    <a:pt x="1075" y="5053"/>
                    <a:pt x="1078" y="5066"/>
                  </a:cubicBezTo>
                  <a:cubicBezTo>
                    <a:pt x="1079" y="5080"/>
                    <a:pt x="1082" y="5093"/>
                    <a:pt x="1088" y="5120"/>
                  </a:cubicBezTo>
                  <a:cubicBezTo>
                    <a:pt x="1096" y="5158"/>
                    <a:pt x="1111" y="5195"/>
                    <a:pt x="1131" y="5228"/>
                  </a:cubicBezTo>
                  <a:cubicBezTo>
                    <a:pt x="1132" y="5234"/>
                    <a:pt x="1134" y="5238"/>
                    <a:pt x="1134" y="5244"/>
                  </a:cubicBezTo>
                  <a:cubicBezTo>
                    <a:pt x="1135" y="5260"/>
                    <a:pt x="1138" y="5277"/>
                    <a:pt x="1145" y="5310"/>
                  </a:cubicBezTo>
                  <a:cubicBezTo>
                    <a:pt x="1149" y="5335"/>
                    <a:pt x="1157" y="5358"/>
                    <a:pt x="1167" y="5382"/>
                  </a:cubicBezTo>
                  <a:cubicBezTo>
                    <a:pt x="1158" y="5424"/>
                    <a:pt x="1159" y="5466"/>
                    <a:pt x="1168" y="5507"/>
                  </a:cubicBezTo>
                  <a:cubicBezTo>
                    <a:pt x="1175" y="5545"/>
                    <a:pt x="1191" y="5579"/>
                    <a:pt x="1213" y="5611"/>
                  </a:cubicBezTo>
                  <a:cubicBezTo>
                    <a:pt x="1210" y="5640"/>
                    <a:pt x="1213" y="5670"/>
                    <a:pt x="1218" y="5699"/>
                  </a:cubicBezTo>
                  <a:cubicBezTo>
                    <a:pt x="1220" y="5704"/>
                    <a:pt x="1221" y="5709"/>
                    <a:pt x="1221" y="5714"/>
                  </a:cubicBezTo>
                  <a:cubicBezTo>
                    <a:pt x="1223" y="5742"/>
                    <a:pt x="1227" y="5769"/>
                    <a:pt x="1233" y="5796"/>
                  </a:cubicBezTo>
                  <a:cubicBezTo>
                    <a:pt x="1240" y="5834"/>
                    <a:pt x="1254" y="5868"/>
                    <a:pt x="1272" y="5900"/>
                  </a:cubicBezTo>
                  <a:cubicBezTo>
                    <a:pt x="1279" y="5929"/>
                    <a:pt x="1283" y="5943"/>
                    <a:pt x="1289" y="5959"/>
                  </a:cubicBezTo>
                  <a:cubicBezTo>
                    <a:pt x="1292" y="5968"/>
                    <a:pt x="1293" y="5976"/>
                    <a:pt x="1296" y="5985"/>
                  </a:cubicBezTo>
                  <a:cubicBezTo>
                    <a:pt x="1295" y="6018"/>
                    <a:pt x="1299" y="6051"/>
                    <a:pt x="1306" y="6084"/>
                  </a:cubicBezTo>
                  <a:cubicBezTo>
                    <a:pt x="1313" y="6120"/>
                    <a:pt x="1328" y="6155"/>
                    <a:pt x="1346" y="6186"/>
                  </a:cubicBezTo>
                  <a:cubicBezTo>
                    <a:pt x="1346" y="6216"/>
                    <a:pt x="1348" y="6247"/>
                    <a:pt x="1355" y="6275"/>
                  </a:cubicBezTo>
                  <a:cubicBezTo>
                    <a:pt x="1361" y="6306"/>
                    <a:pt x="1371" y="6334"/>
                    <a:pt x="1384" y="6362"/>
                  </a:cubicBezTo>
                  <a:cubicBezTo>
                    <a:pt x="1380" y="6398"/>
                    <a:pt x="1382" y="6435"/>
                    <a:pt x="1390" y="6471"/>
                  </a:cubicBezTo>
                  <a:cubicBezTo>
                    <a:pt x="1397" y="6503"/>
                    <a:pt x="1408" y="6536"/>
                    <a:pt x="1421" y="6566"/>
                  </a:cubicBezTo>
                  <a:cubicBezTo>
                    <a:pt x="1423" y="6572"/>
                    <a:pt x="1423" y="6577"/>
                    <a:pt x="1423" y="6582"/>
                  </a:cubicBezTo>
                  <a:cubicBezTo>
                    <a:pt x="1426" y="6609"/>
                    <a:pt x="1428" y="6636"/>
                    <a:pt x="1436" y="6664"/>
                  </a:cubicBezTo>
                  <a:cubicBezTo>
                    <a:pt x="1443" y="6703"/>
                    <a:pt x="1457" y="6738"/>
                    <a:pt x="1479" y="6773"/>
                  </a:cubicBezTo>
                  <a:cubicBezTo>
                    <a:pt x="1480" y="6777"/>
                    <a:pt x="1482" y="6782"/>
                    <a:pt x="1482" y="6786"/>
                  </a:cubicBezTo>
                  <a:cubicBezTo>
                    <a:pt x="1483" y="6803"/>
                    <a:pt x="1486" y="6820"/>
                    <a:pt x="1493" y="6854"/>
                  </a:cubicBezTo>
                  <a:cubicBezTo>
                    <a:pt x="1496" y="6869"/>
                    <a:pt x="1497" y="6878"/>
                    <a:pt x="1499" y="6887"/>
                  </a:cubicBezTo>
                  <a:cubicBezTo>
                    <a:pt x="1500" y="6897"/>
                    <a:pt x="1502" y="6907"/>
                    <a:pt x="1505" y="6920"/>
                  </a:cubicBezTo>
                  <a:cubicBezTo>
                    <a:pt x="1495" y="6963"/>
                    <a:pt x="1495" y="7009"/>
                    <a:pt x="1505" y="7053"/>
                  </a:cubicBezTo>
                  <a:cubicBezTo>
                    <a:pt x="1509" y="7078"/>
                    <a:pt x="1516" y="7102"/>
                    <a:pt x="1525" y="7127"/>
                  </a:cubicBezTo>
                  <a:cubicBezTo>
                    <a:pt x="1528" y="7134"/>
                    <a:pt x="1529" y="7141"/>
                    <a:pt x="1531" y="7148"/>
                  </a:cubicBezTo>
                  <a:cubicBezTo>
                    <a:pt x="1539" y="7189"/>
                    <a:pt x="1556" y="7226"/>
                    <a:pt x="1579" y="7259"/>
                  </a:cubicBezTo>
                  <a:cubicBezTo>
                    <a:pt x="1579" y="7279"/>
                    <a:pt x="1582" y="7298"/>
                    <a:pt x="1585" y="7317"/>
                  </a:cubicBezTo>
                  <a:cubicBezTo>
                    <a:pt x="1579" y="7357"/>
                    <a:pt x="1581" y="7399"/>
                    <a:pt x="1590" y="7439"/>
                  </a:cubicBezTo>
                  <a:cubicBezTo>
                    <a:pt x="1597" y="7472"/>
                    <a:pt x="1608" y="7505"/>
                    <a:pt x="1624" y="7537"/>
                  </a:cubicBezTo>
                  <a:cubicBezTo>
                    <a:pt x="1656" y="7594"/>
                    <a:pt x="1670" y="7659"/>
                    <a:pt x="1664" y="7725"/>
                  </a:cubicBezTo>
                  <a:cubicBezTo>
                    <a:pt x="1672" y="7757"/>
                    <a:pt x="1682" y="7788"/>
                    <a:pt x="1695" y="7819"/>
                  </a:cubicBezTo>
                  <a:cubicBezTo>
                    <a:pt x="1700" y="7843"/>
                    <a:pt x="1709" y="7867"/>
                    <a:pt x="1719" y="7890"/>
                  </a:cubicBezTo>
                  <a:cubicBezTo>
                    <a:pt x="1710" y="7932"/>
                    <a:pt x="1710" y="7974"/>
                    <a:pt x="1719" y="8014"/>
                  </a:cubicBezTo>
                  <a:cubicBezTo>
                    <a:pt x="1726" y="8044"/>
                    <a:pt x="1735" y="8072"/>
                    <a:pt x="1748" y="8099"/>
                  </a:cubicBezTo>
                  <a:cubicBezTo>
                    <a:pt x="1743" y="8135"/>
                    <a:pt x="1745" y="8172"/>
                    <a:pt x="1753" y="8208"/>
                  </a:cubicBezTo>
                  <a:cubicBezTo>
                    <a:pt x="1761" y="8241"/>
                    <a:pt x="1765" y="8257"/>
                    <a:pt x="1771" y="8274"/>
                  </a:cubicBezTo>
                  <a:cubicBezTo>
                    <a:pt x="1774" y="8285"/>
                    <a:pt x="1776" y="8295"/>
                    <a:pt x="1778" y="8305"/>
                  </a:cubicBezTo>
                  <a:cubicBezTo>
                    <a:pt x="1787" y="8341"/>
                    <a:pt x="1800" y="8377"/>
                    <a:pt x="1818" y="8408"/>
                  </a:cubicBezTo>
                  <a:cubicBezTo>
                    <a:pt x="1824" y="8433"/>
                    <a:pt x="1827" y="8447"/>
                    <a:pt x="1831" y="8460"/>
                  </a:cubicBezTo>
                  <a:cubicBezTo>
                    <a:pt x="1834" y="8469"/>
                    <a:pt x="1837" y="8476"/>
                    <a:pt x="1840" y="8493"/>
                  </a:cubicBezTo>
                  <a:lnTo>
                    <a:pt x="1861" y="8589"/>
                  </a:lnTo>
                  <a:cubicBezTo>
                    <a:pt x="1869" y="8624"/>
                    <a:pt x="1881" y="8659"/>
                    <a:pt x="1899" y="8690"/>
                  </a:cubicBezTo>
                  <a:cubicBezTo>
                    <a:pt x="1902" y="8703"/>
                    <a:pt x="1903" y="8710"/>
                    <a:pt x="1903" y="8719"/>
                  </a:cubicBezTo>
                  <a:cubicBezTo>
                    <a:pt x="1906" y="8733"/>
                    <a:pt x="1909" y="8749"/>
                    <a:pt x="1915" y="8779"/>
                  </a:cubicBezTo>
                  <a:cubicBezTo>
                    <a:pt x="1922" y="8808"/>
                    <a:pt x="1925" y="8822"/>
                    <a:pt x="1929" y="8837"/>
                  </a:cubicBezTo>
                  <a:cubicBezTo>
                    <a:pt x="1932" y="8845"/>
                    <a:pt x="1933" y="8856"/>
                    <a:pt x="1939" y="8877"/>
                  </a:cubicBezTo>
                  <a:cubicBezTo>
                    <a:pt x="1938" y="8910"/>
                    <a:pt x="1942" y="8942"/>
                    <a:pt x="1949" y="8973"/>
                  </a:cubicBezTo>
                  <a:cubicBezTo>
                    <a:pt x="1955" y="8999"/>
                    <a:pt x="1958" y="9014"/>
                    <a:pt x="1962" y="9027"/>
                  </a:cubicBezTo>
                  <a:cubicBezTo>
                    <a:pt x="1963" y="9037"/>
                    <a:pt x="1966" y="9048"/>
                    <a:pt x="1971" y="9068"/>
                  </a:cubicBezTo>
                  <a:lnTo>
                    <a:pt x="1992" y="9162"/>
                  </a:lnTo>
                  <a:cubicBezTo>
                    <a:pt x="1991" y="9196"/>
                    <a:pt x="1994" y="9231"/>
                    <a:pt x="2001" y="9264"/>
                  </a:cubicBezTo>
                  <a:cubicBezTo>
                    <a:pt x="2008" y="9299"/>
                    <a:pt x="2020" y="9330"/>
                    <a:pt x="2037" y="9360"/>
                  </a:cubicBezTo>
                  <a:cubicBezTo>
                    <a:pt x="2035" y="9389"/>
                    <a:pt x="2038" y="9419"/>
                    <a:pt x="2044" y="9447"/>
                  </a:cubicBezTo>
                  <a:cubicBezTo>
                    <a:pt x="2041" y="9484"/>
                    <a:pt x="2044" y="9520"/>
                    <a:pt x="2051" y="9555"/>
                  </a:cubicBezTo>
                  <a:cubicBezTo>
                    <a:pt x="2058" y="9588"/>
                    <a:pt x="2068" y="9618"/>
                    <a:pt x="2081" y="9648"/>
                  </a:cubicBezTo>
                  <a:cubicBezTo>
                    <a:pt x="2080" y="9683"/>
                    <a:pt x="2083" y="9716"/>
                    <a:pt x="2090" y="9749"/>
                  </a:cubicBezTo>
                  <a:cubicBezTo>
                    <a:pt x="2100" y="9795"/>
                    <a:pt x="2119" y="9836"/>
                    <a:pt x="2148" y="9872"/>
                  </a:cubicBezTo>
                  <a:cubicBezTo>
                    <a:pt x="2148" y="9874"/>
                    <a:pt x="2148" y="9874"/>
                    <a:pt x="2148" y="9875"/>
                  </a:cubicBezTo>
                  <a:cubicBezTo>
                    <a:pt x="2149" y="9884"/>
                    <a:pt x="2150" y="9893"/>
                    <a:pt x="2153" y="9904"/>
                  </a:cubicBezTo>
                  <a:cubicBezTo>
                    <a:pt x="2133" y="9995"/>
                    <a:pt x="2155" y="10088"/>
                    <a:pt x="2209" y="10161"/>
                  </a:cubicBezTo>
                  <a:cubicBezTo>
                    <a:pt x="2214" y="10176"/>
                    <a:pt x="2217" y="10187"/>
                    <a:pt x="2219" y="10195"/>
                  </a:cubicBezTo>
                  <a:cubicBezTo>
                    <a:pt x="2221" y="10203"/>
                    <a:pt x="2222" y="10207"/>
                    <a:pt x="2227" y="10225"/>
                  </a:cubicBezTo>
                  <a:cubicBezTo>
                    <a:pt x="2231" y="10243"/>
                    <a:pt x="2232" y="10252"/>
                    <a:pt x="2234" y="10261"/>
                  </a:cubicBezTo>
                  <a:cubicBezTo>
                    <a:pt x="2235" y="10274"/>
                    <a:pt x="2238" y="10287"/>
                    <a:pt x="2242" y="10308"/>
                  </a:cubicBezTo>
                  <a:cubicBezTo>
                    <a:pt x="2238" y="10347"/>
                    <a:pt x="2240" y="10386"/>
                    <a:pt x="2248" y="10423"/>
                  </a:cubicBezTo>
                  <a:cubicBezTo>
                    <a:pt x="2255" y="10456"/>
                    <a:pt x="2267" y="10488"/>
                    <a:pt x="2281" y="10518"/>
                  </a:cubicBezTo>
                  <a:cubicBezTo>
                    <a:pt x="2289" y="10550"/>
                    <a:pt x="2299" y="10581"/>
                    <a:pt x="2312" y="10612"/>
                  </a:cubicBezTo>
                  <a:cubicBezTo>
                    <a:pt x="2310" y="10639"/>
                    <a:pt x="2313" y="10668"/>
                    <a:pt x="2317" y="10696"/>
                  </a:cubicBezTo>
                  <a:cubicBezTo>
                    <a:pt x="2313" y="10735"/>
                    <a:pt x="2316" y="10774"/>
                    <a:pt x="2323" y="10812"/>
                  </a:cubicBezTo>
                  <a:cubicBezTo>
                    <a:pt x="2330" y="10843"/>
                    <a:pt x="2342" y="10873"/>
                    <a:pt x="2358" y="10902"/>
                  </a:cubicBezTo>
                  <a:cubicBezTo>
                    <a:pt x="2353" y="10937"/>
                    <a:pt x="2355" y="10973"/>
                    <a:pt x="2363" y="11007"/>
                  </a:cubicBezTo>
                  <a:cubicBezTo>
                    <a:pt x="2372" y="11047"/>
                    <a:pt x="2389" y="11086"/>
                    <a:pt x="2414" y="11119"/>
                  </a:cubicBezTo>
                  <a:cubicBezTo>
                    <a:pt x="2414" y="11181"/>
                    <a:pt x="2429" y="11243"/>
                    <a:pt x="2460" y="11296"/>
                  </a:cubicBezTo>
                  <a:cubicBezTo>
                    <a:pt x="2460" y="11326"/>
                    <a:pt x="2464" y="11358"/>
                    <a:pt x="2470" y="11387"/>
                  </a:cubicBezTo>
                  <a:cubicBezTo>
                    <a:pt x="2477" y="11416"/>
                    <a:pt x="2486" y="11444"/>
                    <a:pt x="2497" y="11470"/>
                  </a:cubicBezTo>
                  <a:cubicBezTo>
                    <a:pt x="2493" y="11508"/>
                    <a:pt x="2494" y="11546"/>
                    <a:pt x="2503" y="11582"/>
                  </a:cubicBezTo>
                  <a:cubicBezTo>
                    <a:pt x="2510" y="11616"/>
                    <a:pt x="2522" y="11649"/>
                    <a:pt x="2537" y="11679"/>
                  </a:cubicBezTo>
                  <a:cubicBezTo>
                    <a:pt x="2539" y="11685"/>
                    <a:pt x="2539" y="11689"/>
                    <a:pt x="2539" y="11693"/>
                  </a:cubicBezTo>
                  <a:cubicBezTo>
                    <a:pt x="2540" y="11721"/>
                    <a:pt x="2545" y="11748"/>
                    <a:pt x="2550" y="11774"/>
                  </a:cubicBezTo>
                  <a:cubicBezTo>
                    <a:pt x="2557" y="11808"/>
                    <a:pt x="2569" y="11841"/>
                    <a:pt x="2586" y="11873"/>
                  </a:cubicBezTo>
                  <a:cubicBezTo>
                    <a:pt x="2586" y="11905"/>
                    <a:pt x="2589" y="11936"/>
                    <a:pt x="2596" y="11966"/>
                  </a:cubicBezTo>
                  <a:cubicBezTo>
                    <a:pt x="2602" y="11992"/>
                    <a:pt x="2609" y="12018"/>
                    <a:pt x="2618" y="12043"/>
                  </a:cubicBezTo>
                  <a:cubicBezTo>
                    <a:pt x="2619" y="12046"/>
                    <a:pt x="2621" y="12050"/>
                    <a:pt x="2621" y="12053"/>
                  </a:cubicBezTo>
                  <a:cubicBezTo>
                    <a:pt x="2618" y="12089"/>
                    <a:pt x="2621" y="12126"/>
                    <a:pt x="2629" y="12161"/>
                  </a:cubicBezTo>
                  <a:cubicBezTo>
                    <a:pt x="2634" y="12182"/>
                    <a:pt x="2635" y="12191"/>
                    <a:pt x="2638" y="12205"/>
                  </a:cubicBezTo>
                  <a:cubicBezTo>
                    <a:pt x="2641" y="12218"/>
                    <a:pt x="2644" y="12231"/>
                    <a:pt x="2650" y="12257"/>
                  </a:cubicBezTo>
                  <a:cubicBezTo>
                    <a:pt x="2657" y="12290"/>
                    <a:pt x="2667" y="12322"/>
                    <a:pt x="2681" y="12352"/>
                  </a:cubicBezTo>
                  <a:cubicBezTo>
                    <a:pt x="2685" y="12373"/>
                    <a:pt x="2687" y="12381"/>
                    <a:pt x="2690" y="12394"/>
                  </a:cubicBezTo>
                  <a:cubicBezTo>
                    <a:pt x="2691" y="12407"/>
                    <a:pt x="2694" y="12420"/>
                    <a:pt x="2700" y="12447"/>
                  </a:cubicBezTo>
                  <a:cubicBezTo>
                    <a:pt x="2698" y="12481"/>
                    <a:pt x="2703" y="12514"/>
                    <a:pt x="2710" y="12548"/>
                  </a:cubicBezTo>
                  <a:cubicBezTo>
                    <a:pt x="2717" y="12581"/>
                    <a:pt x="2729" y="12612"/>
                    <a:pt x="2746" y="12642"/>
                  </a:cubicBezTo>
                  <a:cubicBezTo>
                    <a:pt x="2743" y="12676"/>
                    <a:pt x="2746" y="12709"/>
                    <a:pt x="2753" y="12742"/>
                  </a:cubicBezTo>
                  <a:cubicBezTo>
                    <a:pt x="2760" y="12775"/>
                    <a:pt x="2770" y="12806"/>
                    <a:pt x="2783" y="12837"/>
                  </a:cubicBezTo>
                  <a:cubicBezTo>
                    <a:pt x="2790" y="12867"/>
                    <a:pt x="2793" y="12881"/>
                    <a:pt x="2798" y="12897"/>
                  </a:cubicBezTo>
                  <a:cubicBezTo>
                    <a:pt x="2801" y="12906"/>
                    <a:pt x="2803" y="12914"/>
                    <a:pt x="2808" y="12933"/>
                  </a:cubicBezTo>
                  <a:cubicBezTo>
                    <a:pt x="2808" y="12937"/>
                    <a:pt x="2809" y="12943"/>
                    <a:pt x="2809" y="12949"/>
                  </a:cubicBezTo>
                  <a:cubicBezTo>
                    <a:pt x="2811" y="12976"/>
                    <a:pt x="2815" y="13003"/>
                    <a:pt x="2821" y="13031"/>
                  </a:cubicBezTo>
                  <a:lnTo>
                    <a:pt x="2842" y="13127"/>
                  </a:lnTo>
                  <a:cubicBezTo>
                    <a:pt x="2847" y="13149"/>
                    <a:pt x="2849" y="13159"/>
                    <a:pt x="2851" y="13170"/>
                  </a:cubicBezTo>
                  <a:cubicBezTo>
                    <a:pt x="2854" y="13183"/>
                    <a:pt x="2857" y="13198"/>
                    <a:pt x="2862" y="13225"/>
                  </a:cubicBezTo>
                  <a:cubicBezTo>
                    <a:pt x="2870" y="13259"/>
                    <a:pt x="2882" y="13294"/>
                    <a:pt x="2900" y="13326"/>
                  </a:cubicBezTo>
                  <a:cubicBezTo>
                    <a:pt x="2903" y="13340"/>
                    <a:pt x="2904" y="13347"/>
                    <a:pt x="2904" y="13354"/>
                  </a:cubicBezTo>
                  <a:cubicBezTo>
                    <a:pt x="2907" y="13367"/>
                    <a:pt x="2908" y="13379"/>
                    <a:pt x="2913" y="13396"/>
                  </a:cubicBezTo>
                  <a:cubicBezTo>
                    <a:pt x="2907" y="13436"/>
                    <a:pt x="2908" y="13478"/>
                    <a:pt x="2917" y="13517"/>
                  </a:cubicBezTo>
                  <a:lnTo>
                    <a:pt x="2939" y="13613"/>
                  </a:lnTo>
                  <a:cubicBezTo>
                    <a:pt x="2943" y="13639"/>
                    <a:pt x="2950" y="13665"/>
                    <a:pt x="2960" y="13689"/>
                  </a:cubicBezTo>
                  <a:cubicBezTo>
                    <a:pt x="2962" y="13695"/>
                    <a:pt x="2964" y="13702"/>
                    <a:pt x="2966" y="13708"/>
                  </a:cubicBezTo>
                  <a:cubicBezTo>
                    <a:pt x="2973" y="13741"/>
                    <a:pt x="2985" y="13771"/>
                    <a:pt x="3002" y="13800"/>
                  </a:cubicBezTo>
                  <a:cubicBezTo>
                    <a:pt x="2998" y="13836"/>
                    <a:pt x="3000" y="13871"/>
                    <a:pt x="3008" y="13905"/>
                  </a:cubicBezTo>
                  <a:cubicBezTo>
                    <a:pt x="3008" y="13937"/>
                    <a:pt x="3011" y="13970"/>
                    <a:pt x="3018" y="14000"/>
                  </a:cubicBezTo>
                  <a:cubicBezTo>
                    <a:pt x="3025" y="14030"/>
                    <a:pt x="3029" y="14046"/>
                    <a:pt x="3034" y="14061"/>
                  </a:cubicBezTo>
                  <a:cubicBezTo>
                    <a:pt x="3035" y="14069"/>
                    <a:pt x="3038" y="14079"/>
                    <a:pt x="3042" y="14096"/>
                  </a:cubicBezTo>
                  <a:cubicBezTo>
                    <a:pt x="3051" y="14138"/>
                    <a:pt x="3068" y="14178"/>
                    <a:pt x="3092" y="14213"/>
                  </a:cubicBezTo>
                  <a:cubicBezTo>
                    <a:pt x="3092" y="14216"/>
                    <a:pt x="3092" y="14217"/>
                    <a:pt x="3092" y="14219"/>
                  </a:cubicBezTo>
                  <a:cubicBezTo>
                    <a:pt x="3095" y="14240"/>
                    <a:pt x="3100" y="14263"/>
                    <a:pt x="3104" y="14285"/>
                  </a:cubicBezTo>
                  <a:cubicBezTo>
                    <a:pt x="3111" y="14317"/>
                    <a:pt x="3115" y="14332"/>
                    <a:pt x="3120" y="14347"/>
                  </a:cubicBezTo>
                  <a:cubicBezTo>
                    <a:pt x="3121" y="14352"/>
                    <a:pt x="3123" y="14358"/>
                    <a:pt x="3124" y="14365"/>
                  </a:cubicBezTo>
                  <a:cubicBezTo>
                    <a:pt x="3120" y="14404"/>
                    <a:pt x="3121" y="14445"/>
                    <a:pt x="3130" y="14483"/>
                  </a:cubicBezTo>
                  <a:cubicBezTo>
                    <a:pt x="3137" y="14515"/>
                    <a:pt x="3141" y="14531"/>
                    <a:pt x="3146" y="14547"/>
                  </a:cubicBezTo>
                  <a:cubicBezTo>
                    <a:pt x="3149" y="14554"/>
                    <a:pt x="3151" y="14562"/>
                    <a:pt x="3154" y="14578"/>
                  </a:cubicBezTo>
                  <a:cubicBezTo>
                    <a:pt x="3162" y="14610"/>
                    <a:pt x="3172" y="14639"/>
                    <a:pt x="3186" y="14666"/>
                  </a:cubicBezTo>
                  <a:cubicBezTo>
                    <a:pt x="3182" y="14703"/>
                    <a:pt x="3185" y="14739"/>
                    <a:pt x="3192" y="14774"/>
                  </a:cubicBezTo>
                  <a:cubicBezTo>
                    <a:pt x="3199" y="14810"/>
                    <a:pt x="3212" y="14843"/>
                    <a:pt x="3228" y="14873"/>
                  </a:cubicBezTo>
                  <a:lnTo>
                    <a:pt x="3228" y="14875"/>
                  </a:lnTo>
                  <a:cubicBezTo>
                    <a:pt x="3228" y="14906"/>
                    <a:pt x="3232" y="14936"/>
                    <a:pt x="3239" y="14967"/>
                  </a:cubicBezTo>
                  <a:cubicBezTo>
                    <a:pt x="3243" y="14991"/>
                    <a:pt x="3249" y="15014"/>
                    <a:pt x="3256" y="15036"/>
                  </a:cubicBezTo>
                  <a:cubicBezTo>
                    <a:pt x="3259" y="15046"/>
                    <a:pt x="3262" y="15054"/>
                    <a:pt x="3264" y="15063"/>
                  </a:cubicBezTo>
                  <a:cubicBezTo>
                    <a:pt x="3269" y="15092"/>
                    <a:pt x="3279" y="15121"/>
                    <a:pt x="3292" y="15148"/>
                  </a:cubicBezTo>
                  <a:cubicBezTo>
                    <a:pt x="3288" y="15185"/>
                    <a:pt x="3290" y="15223"/>
                    <a:pt x="3298" y="15259"/>
                  </a:cubicBezTo>
                  <a:cubicBezTo>
                    <a:pt x="3304" y="15287"/>
                    <a:pt x="3313" y="15315"/>
                    <a:pt x="3324" y="15342"/>
                  </a:cubicBezTo>
                  <a:lnTo>
                    <a:pt x="3327" y="15354"/>
                  </a:lnTo>
                  <a:cubicBezTo>
                    <a:pt x="3333" y="15379"/>
                    <a:pt x="3343" y="15405"/>
                    <a:pt x="3354" y="15430"/>
                  </a:cubicBezTo>
                  <a:cubicBezTo>
                    <a:pt x="3346" y="15470"/>
                    <a:pt x="3347" y="15510"/>
                    <a:pt x="3356" y="15549"/>
                  </a:cubicBezTo>
                  <a:cubicBezTo>
                    <a:pt x="3364" y="15589"/>
                    <a:pt x="3380" y="15628"/>
                    <a:pt x="3403" y="15661"/>
                  </a:cubicBezTo>
                  <a:cubicBezTo>
                    <a:pt x="3405" y="15689"/>
                    <a:pt x="3407" y="15715"/>
                    <a:pt x="3413" y="15740"/>
                  </a:cubicBezTo>
                  <a:cubicBezTo>
                    <a:pt x="3419" y="15765"/>
                    <a:pt x="3425" y="15788"/>
                    <a:pt x="3433" y="15812"/>
                  </a:cubicBezTo>
                  <a:lnTo>
                    <a:pt x="3435" y="15818"/>
                  </a:lnTo>
                  <a:cubicBezTo>
                    <a:pt x="3425" y="15900"/>
                    <a:pt x="3443" y="15983"/>
                    <a:pt x="3489" y="16052"/>
                  </a:cubicBezTo>
                  <a:cubicBezTo>
                    <a:pt x="3494" y="16070"/>
                    <a:pt x="3501" y="16088"/>
                    <a:pt x="3507" y="16106"/>
                  </a:cubicBezTo>
                  <a:cubicBezTo>
                    <a:pt x="3501" y="16146"/>
                    <a:pt x="3502" y="16186"/>
                    <a:pt x="3511" y="16225"/>
                  </a:cubicBezTo>
                  <a:cubicBezTo>
                    <a:pt x="3517" y="16251"/>
                    <a:pt x="3524" y="16277"/>
                    <a:pt x="3534" y="16303"/>
                  </a:cubicBezTo>
                  <a:cubicBezTo>
                    <a:pt x="3535" y="16309"/>
                    <a:pt x="3537" y="16314"/>
                    <a:pt x="3538" y="16320"/>
                  </a:cubicBezTo>
                  <a:lnTo>
                    <a:pt x="3540" y="16332"/>
                  </a:lnTo>
                  <a:cubicBezTo>
                    <a:pt x="3541" y="16362"/>
                    <a:pt x="3546" y="16390"/>
                    <a:pt x="3551" y="16419"/>
                  </a:cubicBezTo>
                  <a:cubicBezTo>
                    <a:pt x="3558" y="16452"/>
                    <a:pt x="3564" y="16468"/>
                    <a:pt x="3569" y="16484"/>
                  </a:cubicBezTo>
                  <a:cubicBezTo>
                    <a:pt x="3571" y="16491"/>
                    <a:pt x="3573" y="16500"/>
                    <a:pt x="3577" y="16514"/>
                  </a:cubicBezTo>
                  <a:cubicBezTo>
                    <a:pt x="3583" y="16541"/>
                    <a:pt x="3590" y="16569"/>
                    <a:pt x="3600" y="16593"/>
                  </a:cubicBezTo>
                  <a:cubicBezTo>
                    <a:pt x="3602" y="16599"/>
                    <a:pt x="3603" y="16605"/>
                    <a:pt x="3604" y="16611"/>
                  </a:cubicBezTo>
                  <a:cubicBezTo>
                    <a:pt x="3610" y="16636"/>
                    <a:pt x="3617" y="16662"/>
                    <a:pt x="3628" y="16687"/>
                  </a:cubicBezTo>
                  <a:lnTo>
                    <a:pt x="3629" y="16693"/>
                  </a:lnTo>
                  <a:cubicBezTo>
                    <a:pt x="3625" y="16730"/>
                    <a:pt x="3626" y="16769"/>
                    <a:pt x="3635" y="16806"/>
                  </a:cubicBezTo>
                  <a:cubicBezTo>
                    <a:pt x="3638" y="16816"/>
                    <a:pt x="3639" y="16825"/>
                    <a:pt x="3639" y="16833"/>
                  </a:cubicBezTo>
                  <a:cubicBezTo>
                    <a:pt x="3642" y="16858"/>
                    <a:pt x="3646" y="16881"/>
                    <a:pt x="3651" y="16905"/>
                  </a:cubicBezTo>
                  <a:cubicBezTo>
                    <a:pt x="3661" y="16949"/>
                    <a:pt x="3679" y="16990"/>
                    <a:pt x="3705" y="17026"/>
                  </a:cubicBezTo>
                  <a:cubicBezTo>
                    <a:pt x="3707" y="17029"/>
                    <a:pt x="3707" y="17032"/>
                    <a:pt x="3707" y="17033"/>
                  </a:cubicBezTo>
                  <a:cubicBezTo>
                    <a:pt x="3709" y="17049"/>
                    <a:pt x="3712" y="17064"/>
                    <a:pt x="3718" y="17094"/>
                  </a:cubicBezTo>
                  <a:cubicBezTo>
                    <a:pt x="3722" y="17111"/>
                    <a:pt x="3724" y="17121"/>
                    <a:pt x="3725" y="17130"/>
                  </a:cubicBezTo>
                  <a:cubicBezTo>
                    <a:pt x="3728" y="17146"/>
                    <a:pt x="3730" y="17160"/>
                    <a:pt x="3737" y="17192"/>
                  </a:cubicBezTo>
                  <a:cubicBezTo>
                    <a:pt x="3744" y="17223"/>
                    <a:pt x="3754" y="17255"/>
                    <a:pt x="3767" y="17287"/>
                  </a:cubicBezTo>
                  <a:cubicBezTo>
                    <a:pt x="3771" y="17305"/>
                    <a:pt x="3773" y="17315"/>
                    <a:pt x="3774" y="17325"/>
                  </a:cubicBezTo>
                  <a:lnTo>
                    <a:pt x="3779" y="17348"/>
                  </a:lnTo>
                  <a:cubicBezTo>
                    <a:pt x="3768" y="17394"/>
                    <a:pt x="3768" y="17440"/>
                    <a:pt x="3779" y="17486"/>
                  </a:cubicBezTo>
                  <a:cubicBezTo>
                    <a:pt x="3786" y="17520"/>
                    <a:pt x="3797" y="17551"/>
                    <a:pt x="3813" y="17581"/>
                  </a:cubicBezTo>
                  <a:cubicBezTo>
                    <a:pt x="3812" y="17614"/>
                    <a:pt x="3814" y="17648"/>
                    <a:pt x="3822" y="17679"/>
                  </a:cubicBezTo>
                  <a:cubicBezTo>
                    <a:pt x="3827" y="17706"/>
                    <a:pt x="3835" y="17731"/>
                    <a:pt x="3843" y="17757"/>
                  </a:cubicBezTo>
                  <a:cubicBezTo>
                    <a:pt x="3846" y="17763"/>
                    <a:pt x="3848" y="17770"/>
                    <a:pt x="3849" y="17777"/>
                  </a:cubicBezTo>
                  <a:cubicBezTo>
                    <a:pt x="3849" y="17810"/>
                    <a:pt x="3852" y="17842"/>
                    <a:pt x="3859" y="17875"/>
                  </a:cubicBezTo>
                  <a:cubicBezTo>
                    <a:pt x="3868" y="17914"/>
                    <a:pt x="3884" y="17950"/>
                    <a:pt x="3905" y="17983"/>
                  </a:cubicBezTo>
                  <a:cubicBezTo>
                    <a:pt x="3905" y="18010"/>
                    <a:pt x="3908" y="18037"/>
                    <a:pt x="3914" y="18065"/>
                  </a:cubicBezTo>
                  <a:cubicBezTo>
                    <a:pt x="3919" y="18095"/>
                    <a:pt x="3930" y="18124"/>
                    <a:pt x="3944" y="18151"/>
                  </a:cubicBezTo>
                  <a:cubicBezTo>
                    <a:pt x="3940" y="18187"/>
                    <a:pt x="3941" y="18223"/>
                    <a:pt x="3950" y="18259"/>
                  </a:cubicBezTo>
                  <a:cubicBezTo>
                    <a:pt x="3955" y="18286"/>
                    <a:pt x="3958" y="18299"/>
                    <a:pt x="3961" y="18312"/>
                  </a:cubicBezTo>
                  <a:cubicBezTo>
                    <a:pt x="3964" y="18323"/>
                    <a:pt x="3967" y="18334"/>
                    <a:pt x="3971" y="18355"/>
                  </a:cubicBezTo>
                  <a:cubicBezTo>
                    <a:pt x="3980" y="18394"/>
                    <a:pt x="3996" y="18430"/>
                    <a:pt x="4016" y="18463"/>
                  </a:cubicBezTo>
                  <a:cubicBezTo>
                    <a:pt x="4017" y="18492"/>
                    <a:pt x="4020" y="18519"/>
                    <a:pt x="4026" y="18546"/>
                  </a:cubicBezTo>
                  <a:cubicBezTo>
                    <a:pt x="4032" y="18571"/>
                    <a:pt x="4039" y="18594"/>
                    <a:pt x="4047" y="18615"/>
                  </a:cubicBezTo>
                  <a:cubicBezTo>
                    <a:pt x="4039" y="18659"/>
                    <a:pt x="4039" y="18702"/>
                    <a:pt x="4047" y="18745"/>
                  </a:cubicBezTo>
                  <a:cubicBezTo>
                    <a:pt x="4056" y="18785"/>
                    <a:pt x="4073" y="18824"/>
                    <a:pt x="4096" y="18859"/>
                  </a:cubicBezTo>
                  <a:lnTo>
                    <a:pt x="4099" y="18877"/>
                  </a:lnTo>
                  <a:cubicBezTo>
                    <a:pt x="4102" y="18892"/>
                    <a:pt x="4105" y="18906"/>
                    <a:pt x="4111" y="18935"/>
                  </a:cubicBezTo>
                  <a:lnTo>
                    <a:pt x="4131" y="19031"/>
                  </a:lnTo>
                  <a:cubicBezTo>
                    <a:pt x="4137" y="19058"/>
                    <a:pt x="4141" y="19071"/>
                    <a:pt x="4144" y="19084"/>
                  </a:cubicBezTo>
                  <a:cubicBezTo>
                    <a:pt x="4147" y="19096"/>
                    <a:pt x="4150" y="19106"/>
                    <a:pt x="4154" y="19127"/>
                  </a:cubicBezTo>
                  <a:cubicBezTo>
                    <a:pt x="4160" y="19155"/>
                    <a:pt x="4168" y="19182"/>
                    <a:pt x="4178" y="19208"/>
                  </a:cubicBezTo>
                  <a:cubicBezTo>
                    <a:pt x="4180" y="19212"/>
                    <a:pt x="4181" y="19218"/>
                    <a:pt x="4183" y="19224"/>
                  </a:cubicBezTo>
                  <a:cubicBezTo>
                    <a:pt x="4187" y="19243"/>
                    <a:pt x="4188" y="19251"/>
                    <a:pt x="4190" y="19261"/>
                  </a:cubicBezTo>
                  <a:cubicBezTo>
                    <a:pt x="4191" y="19273"/>
                    <a:pt x="4194" y="19283"/>
                    <a:pt x="4197" y="19301"/>
                  </a:cubicBezTo>
                  <a:cubicBezTo>
                    <a:pt x="4191" y="19342"/>
                    <a:pt x="4193" y="19382"/>
                    <a:pt x="4201" y="19422"/>
                  </a:cubicBezTo>
                  <a:cubicBezTo>
                    <a:pt x="4209" y="19455"/>
                    <a:pt x="4219" y="19487"/>
                    <a:pt x="4232" y="19517"/>
                  </a:cubicBezTo>
                  <a:cubicBezTo>
                    <a:pt x="4240" y="19550"/>
                    <a:pt x="4245" y="19566"/>
                    <a:pt x="4250" y="19583"/>
                  </a:cubicBezTo>
                  <a:cubicBezTo>
                    <a:pt x="4252" y="19591"/>
                    <a:pt x="4255" y="19598"/>
                    <a:pt x="4257" y="19614"/>
                  </a:cubicBezTo>
                  <a:cubicBezTo>
                    <a:pt x="4263" y="19639"/>
                    <a:pt x="4270" y="19664"/>
                    <a:pt x="4279" y="19688"/>
                  </a:cubicBezTo>
                  <a:cubicBezTo>
                    <a:pt x="4280" y="19690"/>
                    <a:pt x="4280" y="19693"/>
                    <a:pt x="4282" y="19696"/>
                  </a:cubicBezTo>
                  <a:cubicBezTo>
                    <a:pt x="4278" y="19734"/>
                    <a:pt x="4279" y="19773"/>
                    <a:pt x="4288" y="19811"/>
                  </a:cubicBezTo>
                  <a:cubicBezTo>
                    <a:pt x="4298" y="19854"/>
                    <a:pt x="4316" y="19895"/>
                    <a:pt x="4344" y="19930"/>
                  </a:cubicBezTo>
                  <a:cubicBezTo>
                    <a:pt x="4345" y="19953"/>
                    <a:pt x="4348" y="19977"/>
                    <a:pt x="4352" y="20000"/>
                  </a:cubicBezTo>
                  <a:cubicBezTo>
                    <a:pt x="4358" y="20021"/>
                    <a:pt x="4360" y="20034"/>
                    <a:pt x="4361" y="20042"/>
                  </a:cubicBezTo>
                  <a:cubicBezTo>
                    <a:pt x="4364" y="20051"/>
                    <a:pt x="4365" y="20061"/>
                    <a:pt x="4368" y="20072"/>
                  </a:cubicBezTo>
                  <a:cubicBezTo>
                    <a:pt x="4354" y="20156"/>
                    <a:pt x="4371" y="20241"/>
                    <a:pt x="4417" y="20311"/>
                  </a:cubicBezTo>
                  <a:cubicBezTo>
                    <a:pt x="4420" y="20326"/>
                    <a:pt x="4423" y="20334"/>
                    <a:pt x="4426" y="20346"/>
                  </a:cubicBezTo>
                  <a:cubicBezTo>
                    <a:pt x="4429" y="20356"/>
                    <a:pt x="4431" y="20367"/>
                    <a:pt x="4436" y="20389"/>
                  </a:cubicBezTo>
                  <a:lnTo>
                    <a:pt x="4456" y="20485"/>
                  </a:lnTo>
                  <a:cubicBezTo>
                    <a:pt x="4462" y="20510"/>
                    <a:pt x="4469" y="20533"/>
                    <a:pt x="4478" y="20554"/>
                  </a:cubicBezTo>
                  <a:cubicBezTo>
                    <a:pt x="4467" y="20597"/>
                    <a:pt x="4467" y="20642"/>
                    <a:pt x="4478" y="20684"/>
                  </a:cubicBezTo>
                  <a:cubicBezTo>
                    <a:pt x="4485" y="20715"/>
                    <a:pt x="4489" y="20731"/>
                    <a:pt x="4493" y="20747"/>
                  </a:cubicBezTo>
                  <a:cubicBezTo>
                    <a:pt x="4496" y="20756"/>
                    <a:pt x="4498" y="20763"/>
                    <a:pt x="4502" y="20781"/>
                  </a:cubicBezTo>
                  <a:cubicBezTo>
                    <a:pt x="4508" y="20807"/>
                    <a:pt x="4515" y="20833"/>
                    <a:pt x="4524" y="20858"/>
                  </a:cubicBezTo>
                  <a:cubicBezTo>
                    <a:pt x="4526" y="20863"/>
                    <a:pt x="4528" y="20871"/>
                    <a:pt x="4529" y="20876"/>
                  </a:cubicBezTo>
                  <a:cubicBezTo>
                    <a:pt x="4536" y="20911"/>
                    <a:pt x="4549" y="20943"/>
                    <a:pt x="4565" y="20973"/>
                  </a:cubicBezTo>
                  <a:cubicBezTo>
                    <a:pt x="4564" y="21006"/>
                    <a:pt x="4567" y="21039"/>
                    <a:pt x="4574" y="21071"/>
                  </a:cubicBezTo>
                  <a:lnTo>
                    <a:pt x="4575" y="21083"/>
                  </a:lnTo>
                  <a:cubicBezTo>
                    <a:pt x="4577" y="21112"/>
                    <a:pt x="4580" y="21141"/>
                    <a:pt x="4587" y="21170"/>
                  </a:cubicBezTo>
                  <a:cubicBezTo>
                    <a:pt x="4595" y="21214"/>
                    <a:pt x="4614" y="21256"/>
                    <a:pt x="4641" y="21292"/>
                  </a:cubicBezTo>
                  <a:cubicBezTo>
                    <a:pt x="4643" y="21295"/>
                    <a:pt x="4643" y="21296"/>
                    <a:pt x="4643" y="21299"/>
                  </a:cubicBezTo>
                  <a:cubicBezTo>
                    <a:pt x="4644" y="21312"/>
                    <a:pt x="4647" y="21325"/>
                    <a:pt x="4652" y="21348"/>
                  </a:cubicBezTo>
                  <a:cubicBezTo>
                    <a:pt x="4649" y="21385"/>
                    <a:pt x="4650" y="21424"/>
                    <a:pt x="4659" y="21462"/>
                  </a:cubicBezTo>
                  <a:lnTo>
                    <a:pt x="5092" y="21364"/>
                  </a:lnTo>
                  <a:cubicBezTo>
                    <a:pt x="5093" y="21373"/>
                    <a:pt x="5093" y="21380"/>
                    <a:pt x="5093" y="21388"/>
                  </a:cubicBezTo>
                  <a:cubicBezTo>
                    <a:pt x="5099" y="21347"/>
                    <a:pt x="5097" y="21304"/>
                    <a:pt x="5087" y="21262"/>
                  </a:cubicBezTo>
                  <a:cubicBezTo>
                    <a:pt x="5083" y="21245"/>
                    <a:pt x="5082" y="21236"/>
                    <a:pt x="5080" y="21226"/>
                  </a:cubicBezTo>
                  <a:cubicBezTo>
                    <a:pt x="5079" y="21211"/>
                    <a:pt x="5076" y="21196"/>
                    <a:pt x="5069" y="21165"/>
                  </a:cubicBezTo>
                  <a:cubicBezTo>
                    <a:pt x="5060" y="21122"/>
                    <a:pt x="5043" y="21082"/>
                    <a:pt x="5017" y="21048"/>
                  </a:cubicBezTo>
                  <a:cubicBezTo>
                    <a:pt x="5015" y="21027"/>
                    <a:pt x="5013" y="21007"/>
                    <a:pt x="5010" y="20987"/>
                  </a:cubicBezTo>
                  <a:cubicBezTo>
                    <a:pt x="5014" y="20950"/>
                    <a:pt x="5011" y="20911"/>
                    <a:pt x="5002" y="20873"/>
                  </a:cubicBezTo>
                  <a:cubicBezTo>
                    <a:pt x="4995" y="20835"/>
                    <a:pt x="4979" y="20797"/>
                    <a:pt x="4959" y="20764"/>
                  </a:cubicBezTo>
                  <a:cubicBezTo>
                    <a:pt x="4954" y="20743"/>
                    <a:pt x="4948" y="20722"/>
                    <a:pt x="4941" y="20702"/>
                  </a:cubicBezTo>
                  <a:cubicBezTo>
                    <a:pt x="4939" y="20697"/>
                    <a:pt x="4936" y="20691"/>
                    <a:pt x="4935" y="20684"/>
                  </a:cubicBezTo>
                  <a:cubicBezTo>
                    <a:pt x="4929" y="20653"/>
                    <a:pt x="4925" y="20638"/>
                    <a:pt x="4920" y="20622"/>
                  </a:cubicBezTo>
                  <a:cubicBezTo>
                    <a:pt x="4932" y="20577"/>
                    <a:pt x="4932" y="20530"/>
                    <a:pt x="4922" y="20482"/>
                  </a:cubicBezTo>
                  <a:cubicBezTo>
                    <a:pt x="4915" y="20451"/>
                    <a:pt x="4905" y="20419"/>
                    <a:pt x="4890" y="20389"/>
                  </a:cubicBezTo>
                  <a:lnTo>
                    <a:pt x="4869" y="20291"/>
                  </a:lnTo>
                  <a:cubicBezTo>
                    <a:pt x="4863" y="20264"/>
                    <a:pt x="4859" y="20251"/>
                    <a:pt x="4856" y="20236"/>
                  </a:cubicBezTo>
                  <a:cubicBezTo>
                    <a:pt x="4853" y="20226"/>
                    <a:pt x="4851" y="20216"/>
                    <a:pt x="4846" y="20195"/>
                  </a:cubicBezTo>
                  <a:cubicBezTo>
                    <a:pt x="4840" y="20162"/>
                    <a:pt x="4828" y="20131"/>
                    <a:pt x="4813" y="20103"/>
                  </a:cubicBezTo>
                  <a:cubicBezTo>
                    <a:pt x="4815" y="20068"/>
                    <a:pt x="4814" y="20034"/>
                    <a:pt x="4805" y="20000"/>
                  </a:cubicBezTo>
                  <a:cubicBezTo>
                    <a:pt x="4801" y="19979"/>
                    <a:pt x="4800" y="19969"/>
                    <a:pt x="4797" y="19957"/>
                  </a:cubicBezTo>
                  <a:cubicBezTo>
                    <a:pt x="4795" y="19943"/>
                    <a:pt x="4792" y="19930"/>
                    <a:pt x="4787" y="19906"/>
                  </a:cubicBezTo>
                  <a:cubicBezTo>
                    <a:pt x="4788" y="19871"/>
                    <a:pt x="4784" y="19837"/>
                    <a:pt x="4777" y="19803"/>
                  </a:cubicBezTo>
                  <a:cubicBezTo>
                    <a:pt x="4768" y="19762"/>
                    <a:pt x="4751" y="19724"/>
                    <a:pt x="4726" y="19691"/>
                  </a:cubicBezTo>
                  <a:cubicBezTo>
                    <a:pt x="4728" y="19664"/>
                    <a:pt x="4725" y="19638"/>
                    <a:pt x="4719" y="19612"/>
                  </a:cubicBezTo>
                  <a:cubicBezTo>
                    <a:pt x="4713" y="19586"/>
                    <a:pt x="4706" y="19562"/>
                    <a:pt x="4698" y="19537"/>
                  </a:cubicBezTo>
                  <a:cubicBezTo>
                    <a:pt x="4695" y="19530"/>
                    <a:pt x="4693" y="19523"/>
                    <a:pt x="4692" y="19516"/>
                  </a:cubicBezTo>
                  <a:cubicBezTo>
                    <a:pt x="4685" y="19483"/>
                    <a:pt x="4679" y="19467"/>
                    <a:pt x="4675" y="19450"/>
                  </a:cubicBezTo>
                  <a:cubicBezTo>
                    <a:pt x="4672" y="19441"/>
                    <a:pt x="4669" y="19431"/>
                    <a:pt x="4666" y="19419"/>
                  </a:cubicBezTo>
                  <a:cubicBezTo>
                    <a:pt x="4660" y="19392"/>
                    <a:pt x="4652" y="19365"/>
                    <a:pt x="4641" y="19337"/>
                  </a:cubicBezTo>
                  <a:cubicBezTo>
                    <a:pt x="4646" y="19300"/>
                    <a:pt x="4644" y="19261"/>
                    <a:pt x="4636" y="19224"/>
                  </a:cubicBezTo>
                  <a:cubicBezTo>
                    <a:pt x="4631" y="19204"/>
                    <a:pt x="4630" y="19195"/>
                    <a:pt x="4629" y="19185"/>
                  </a:cubicBezTo>
                  <a:cubicBezTo>
                    <a:pt x="4626" y="19171"/>
                    <a:pt x="4623" y="19155"/>
                    <a:pt x="4617" y="19126"/>
                  </a:cubicBezTo>
                  <a:cubicBezTo>
                    <a:pt x="4611" y="19099"/>
                    <a:pt x="4603" y="19071"/>
                    <a:pt x="4593" y="19045"/>
                  </a:cubicBezTo>
                  <a:cubicBezTo>
                    <a:pt x="4590" y="19041"/>
                    <a:pt x="4588" y="19035"/>
                    <a:pt x="4588" y="19030"/>
                  </a:cubicBezTo>
                  <a:cubicBezTo>
                    <a:pt x="4582" y="19004"/>
                    <a:pt x="4578" y="18989"/>
                    <a:pt x="4575" y="18976"/>
                  </a:cubicBezTo>
                  <a:cubicBezTo>
                    <a:pt x="4572" y="18966"/>
                    <a:pt x="4570" y="18955"/>
                    <a:pt x="4565" y="18933"/>
                  </a:cubicBezTo>
                  <a:lnTo>
                    <a:pt x="4545" y="18837"/>
                  </a:lnTo>
                  <a:cubicBezTo>
                    <a:pt x="4541" y="18817"/>
                    <a:pt x="4538" y="18807"/>
                    <a:pt x="4536" y="18797"/>
                  </a:cubicBezTo>
                  <a:cubicBezTo>
                    <a:pt x="4534" y="18782"/>
                    <a:pt x="4532" y="18768"/>
                    <a:pt x="4525" y="18739"/>
                  </a:cubicBezTo>
                  <a:cubicBezTo>
                    <a:pt x="4519" y="18713"/>
                    <a:pt x="4511" y="18687"/>
                    <a:pt x="4499" y="18661"/>
                  </a:cubicBezTo>
                  <a:cubicBezTo>
                    <a:pt x="4506" y="18623"/>
                    <a:pt x="4506" y="18582"/>
                    <a:pt x="4498" y="18542"/>
                  </a:cubicBezTo>
                  <a:cubicBezTo>
                    <a:pt x="4490" y="18508"/>
                    <a:pt x="4478" y="18476"/>
                    <a:pt x="4462" y="18444"/>
                  </a:cubicBezTo>
                  <a:cubicBezTo>
                    <a:pt x="4462" y="18413"/>
                    <a:pt x="4459" y="18381"/>
                    <a:pt x="4452" y="18349"/>
                  </a:cubicBezTo>
                  <a:cubicBezTo>
                    <a:pt x="4443" y="18306"/>
                    <a:pt x="4424" y="18266"/>
                    <a:pt x="4400" y="18230"/>
                  </a:cubicBezTo>
                  <a:cubicBezTo>
                    <a:pt x="4397" y="18220"/>
                    <a:pt x="4394" y="18210"/>
                    <a:pt x="4393" y="18204"/>
                  </a:cubicBezTo>
                  <a:cubicBezTo>
                    <a:pt x="4391" y="18198"/>
                    <a:pt x="4391" y="18193"/>
                    <a:pt x="4388" y="18185"/>
                  </a:cubicBezTo>
                  <a:cubicBezTo>
                    <a:pt x="4397" y="18144"/>
                    <a:pt x="4396" y="18101"/>
                    <a:pt x="4387" y="18059"/>
                  </a:cubicBezTo>
                  <a:cubicBezTo>
                    <a:pt x="4380" y="18026"/>
                    <a:pt x="4367" y="17994"/>
                    <a:pt x="4351" y="17964"/>
                  </a:cubicBezTo>
                  <a:cubicBezTo>
                    <a:pt x="4352" y="17931"/>
                    <a:pt x="4350" y="17898"/>
                    <a:pt x="4342" y="17866"/>
                  </a:cubicBezTo>
                  <a:cubicBezTo>
                    <a:pt x="4334" y="17826"/>
                    <a:pt x="4316" y="17787"/>
                    <a:pt x="4292" y="17752"/>
                  </a:cubicBezTo>
                  <a:cubicBezTo>
                    <a:pt x="4292" y="17727"/>
                    <a:pt x="4288" y="17702"/>
                    <a:pt x="4282" y="17676"/>
                  </a:cubicBezTo>
                  <a:cubicBezTo>
                    <a:pt x="4278" y="17650"/>
                    <a:pt x="4269" y="17624"/>
                    <a:pt x="4260" y="17600"/>
                  </a:cubicBezTo>
                  <a:cubicBezTo>
                    <a:pt x="4259" y="17597"/>
                    <a:pt x="4259" y="17594"/>
                    <a:pt x="4257" y="17591"/>
                  </a:cubicBezTo>
                  <a:cubicBezTo>
                    <a:pt x="4260" y="17554"/>
                    <a:pt x="4259" y="17517"/>
                    <a:pt x="4250" y="17481"/>
                  </a:cubicBezTo>
                  <a:cubicBezTo>
                    <a:pt x="4245" y="17453"/>
                    <a:pt x="4236" y="17426"/>
                    <a:pt x="4223" y="17402"/>
                  </a:cubicBezTo>
                  <a:cubicBezTo>
                    <a:pt x="4229" y="17363"/>
                    <a:pt x="4229" y="17322"/>
                    <a:pt x="4220" y="17284"/>
                  </a:cubicBezTo>
                  <a:cubicBezTo>
                    <a:pt x="4216" y="17263"/>
                    <a:pt x="4213" y="17253"/>
                    <a:pt x="4211" y="17243"/>
                  </a:cubicBezTo>
                  <a:cubicBezTo>
                    <a:pt x="4209" y="17229"/>
                    <a:pt x="4207" y="17216"/>
                    <a:pt x="4200" y="17187"/>
                  </a:cubicBezTo>
                  <a:cubicBezTo>
                    <a:pt x="4193" y="17156"/>
                    <a:pt x="4183" y="17124"/>
                    <a:pt x="4171" y="17092"/>
                  </a:cubicBezTo>
                  <a:cubicBezTo>
                    <a:pt x="4167" y="17075"/>
                    <a:pt x="4165" y="17065"/>
                    <a:pt x="4164" y="17056"/>
                  </a:cubicBezTo>
                  <a:cubicBezTo>
                    <a:pt x="4161" y="17042"/>
                    <a:pt x="4160" y="17026"/>
                    <a:pt x="4152" y="16996"/>
                  </a:cubicBezTo>
                  <a:cubicBezTo>
                    <a:pt x="4148" y="16976"/>
                    <a:pt x="4147" y="16967"/>
                    <a:pt x="4145" y="16957"/>
                  </a:cubicBezTo>
                  <a:cubicBezTo>
                    <a:pt x="4142" y="16943"/>
                    <a:pt x="4140" y="16927"/>
                    <a:pt x="4134" y="16898"/>
                  </a:cubicBezTo>
                  <a:cubicBezTo>
                    <a:pt x="4124" y="16855"/>
                    <a:pt x="4106" y="16815"/>
                    <a:pt x="4079" y="16779"/>
                  </a:cubicBezTo>
                  <a:cubicBezTo>
                    <a:pt x="4078" y="16764"/>
                    <a:pt x="4076" y="16749"/>
                    <a:pt x="4072" y="16724"/>
                  </a:cubicBezTo>
                  <a:cubicBezTo>
                    <a:pt x="4076" y="16685"/>
                    <a:pt x="4075" y="16646"/>
                    <a:pt x="4066" y="16608"/>
                  </a:cubicBezTo>
                  <a:cubicBezTo>
                    <a:pt x="4060" y="16582"/>
                    <a:pt x="4053" y="16556"/>
                    <a:pt x="4043" y="16531"/>
                  </a:cubicBezTo>
                  <a:cubicBezTo>
                    <a:pt x="4042" y="16526"/>
                    <a:pt x="4039" y="16518"/>
                    <a:pt x="4037" y="16513"/>
                  </a:cubicBezTo>
                  <a:cubicBezTo>
                    <a:pt x="4032" y="16485"/>
                    <a:pt x="4024" y="16460"/>
                    <a:pt x="4014" y="16434"/>
                  </a:cubicBezTo>
                  <a:cubicBezTo>
                    <a:pt x="4013" y="16429"/>
                    <a:pt x="4010" y="16424"/>
                    <a:pt x="4010" y="16418"/>
                  </a:cubicBezTo>
                  <a:cubicBezTo>
                    <a:pt x="4003" y="16385"/>
                    <a:pt x="3997" y="16369"/>
                    <a:pt x="3993" y="16353"/>
                  </a:cubicBezTo>
                  <a:cubicBezTo>
                    <a:pt x="3990" y="16344"/>
                    <a:pt x="3989" y="16337"/>
                    <a:pt x="3984" y="16321"/>
                  </a:cubicBezTo>
                  <a:lnTo>
                    <a:pt x="3767" y="16369"/>
                  </a:lnTo>
                  <a:lnTo>
                    <a:pt x="3983" y="16310"/>
                  </a:lnTo>
                  <a:cubicBezTo>
                    <a:pt x="3980" y="16255"/>
                    <a:pt x="3970" y="16201"/>
                    <a:pt x="3951" y="16149"/>
                  </a:cubicBezTo>
                  <a:cubicBezTo>
                    <a:pt x="3958" y="16109"/>
                    <a:pt x="3957" y="16065"/>
                    <a:pt x="3948" y="16025"/>
                  </a:cubicBezTo>
                  <a:cubicBezTo>
                    <a:pt x="3941" y="15994"/>
                    <a:pt x="3930" y="15962"/>
                    <a:pt x="3917" y="15930"/>
                  </a:cubicBezTo>
                  <a:cubicBezTo>
                    <a:pt x="3909" y="15897"/>
                    <a:pt x="3898" y="15866"/>
                    <a:pt x="3881" y="15835"/>
                  </a:cubicBezTo>
                  <a:cubicBezTo>
                    <a:pt x="3884" y="15802"/>
                    <a:pt x="3881" y="15769"/>
                    <a:pt x="3873" y="15738"/>
                  </a:cubicBezTo>
                  <a:cubicBezTo>
                    <a:pt x="3869" y="15713"/>
                    <a:pt x="3862" y="15689"/>
                    <a:pt x="3853" y="15666"/>
                  </a:cubicBezTo>
                  <a:cubicBezTo>
                    <a:pt x="3850" y="15656"/>
                    <a:pt x="3849" y="15647"/>
                    <a:pt x="3848" y="15637"/>
                  </a:cubicBezTo>
                  <a:cubicBezTo>
                    <a:pt x="3848" y="15605"/>
                    <a:pt x="3843" y="15574"/>
                    <a:pt x="3836" y="15542"/>
                  </a:cubicBezTo>
                  <a:cubicBezTo>
                    <a:pt x="3830" y="15513"/>
                    <a:pt x="3820" y="15486"/>
                    <a:pt x="3807" y="15460"/>
                  </a:cubicBezTo>
                  <a:cubicBezTo>
                    <a:pt x="3814" y="15423"/>
                    <a:pt x="3813" y="15384"/>
                    <a:pt x="3804" y="15346"/>
                  </a:cubicBezTo>
                  <a:cubicBezTo>
                    <a:pt x="3796" y="15305"/>
                    <a:pt x="3780" y="15266"/>
                    <a:pt x="3756" y="15231"/>
                  </a:cubicBezTo>
                  <a:cubicBezTo>
                    <a:pt x="3751" y="15213"/>
                    <a:pt x="3745" y="15194"/>
                    <a:pt x="3738" y="15175"/>
                  </a:cubicBezTo>
                  <a:cubicBezTo>
                    <a:pt x="3744" y="15136"/>
                    <a:pt x="3741" y="15096"/>
                    <a:pt x="3732" y="15057"/>
                  </a:cubicBezTo>
                  <a:cubicBezTo>
                    <a:pt x="3725" y="15023"/>
                    <a:pt x="3714" y="14988"/>
                    <a:pt x="3697" y="14957"/>
                  </a:cubicBezTo>
                  <a:cubicBezTo>
                    <a:pt x="3692" y="14936"/>
                    <a:pt x="3686" y="14915"/>
                    <a:pt x="3679" y="14895"/>
                  </a:cubicBezTo>
                  <a:cubicBezTo>
                    <a:pt x="3675" y="14885"/>
                    <a:pt x="3674" y="14873"/>
                    <a:pt x="3671" y="14862"/>
                  </a:cubicBezTo>
                  <a:cubicBezTo>
                    <a:pt x="3671" y="14830"/>
                    <a:pt x="3668" y="14800"/>
                    <a:pt x="3661" y="14770"/>
                  </a:cubicBezTo>
                  <a:cubicBezTo>
                    <a:pt x="3655" y="14742"/>
                    <a:pt x="3646" y="14716"/>
                    <a:pt x="3635" y="14692"/>
                  </a:cubicBezTo>
                  <a:cubicBezTo>
                    <a:pt x="3642" y="14652"/>
                    <a:pt x="3640" y="14611"/>
                    <a:pt x="3632" y="14573"/>
                  </a:cubicBezTo>
                  <a:cubicBezTo>
                    <a:pt x="3623" y="14531"/>
                    <a:pt x="3607" y="14492"/>
                    <a:pt x="3583" y="14457"/>
                  </a:cubicBezTo>
                  <a:cubicBezTo>
                    <a:pt x="3579" y="14440"/>
                    <a:pt x="3576" y="14429"/>
                    <a:pt x="3571" y="14417"/>
                  </a:cubicBezTo>
                  <a:cubicBezTo>
                    <a:pt x="3570" y="14411"/>
                    <a:pt x="3569" y="14407"/>
                    <a:pt x="3567" y="14401"/>
                  </a:cubicBezTo>
                  <a:cubicBezTo>
                    <a:pt x="3573" y="14361"/>
                    <a:pt x="3571" y="14322"/>
                    <a:pt x="3563" y="14283"/>
                  </a:cubicBezTo>
                  <a:cubicBezTo>
                    <a:pt x="3556" y="14252"/>
                    <a:pt x="3551" y="14237"/>
                    <a:pt x="3547" y="14222"/>
                  </a:cubicBezTo>
                  <a:cubicBezTo>
                    <a:pt x="3544" y="14213"/>
                    <a:pt x="3541" y="14201"/>
                    <a:pt x="3538" y="14187"/>
                  </a:cubicBezTo>
                  <a:cubicBezTo>
                    <a:pt x="3535" y="14173"/>
                    <a:pt x="3534" y="14164"/>
                    <a:pt x="3533" y="14157"/>
                  </a:cubicBezTo>
                  <a:cubicBezTo>
                    <a:pt x="3530" y="14134"/>
                    <a:pt x="3527" y="14112"/>
                    <a:pt x="3521" y="14089"/>
                  </a:cubicBezTo>
                  <a:cubicBezTo>
                    <a:pt x="3512" y="14046"/>
                    <a:pt x="3494" y="14006"/>
                    <a:pt x="3468" y="13970"/>
                  </a:cubicBezTo>
                  <a:cubicBezTo>
                    <a:pt x="3465" y="13957"/>
                    <a:pt x="3462" y="13947"/>
                    <a:pt x="3461" y="13938"/>
                  </a:cubicBezTo>
                  <a:cubicBezTo>
                    <a:pt x="3458" y="13930"/>
                    <a:pt x="3455" y="13921"/>
                    <a:pt x="3451" y="13899"/>
                  </a:cubicBezTo>
                  <a:cubicBezTo>
                    <a:pt x="3451" y="13878"/>
                    <a:pt x="3449" y="13855"/>
                    <a:pt x="3446" y="13833"/>
                  </a:cubicBezTo>
                  <a:cubicBezTo>
                    <a:pt x="3455" y="13790"/>
                    <a:pt x="3455" y="13744"/>
                    <a:pt x="3445" y="13701"/>
                  </a:cubicBezTo>
                  <a:cubicBezTo>
                    <a:pt x="3436" y="13659"/>
                    <a:pt x="3418" y="13619"/>
                    <a:pt x="3393" y="13583"/>
                  </a:cubicBezTo>
                  <a:cubicBezTo>
                    <a:pt x="3387" y="13561"/>
                    <a:pt x="3383" y="13547"/>
                    <a:pt x="3377" y="13534"/>
                  </a:cubicBezTo>
                  <a:cubicBezTo>
                    <a:pt x="3376" y="13528"/>
                    <a:pt x="3373" y="13521"/>
                    <a:pt x="3371" y="13514"/>
                  </a:cubicBezTo>
                  <a:lnTo>
                    <a:pt x="3356" y="13436"/>
                  </a:lnTo>
                  <a:cubicBezTo>
                    <a:pt x="3361" y="13396"/>
                    <a:pt x="3359" y="13356"/>
                    <a:pt x="3350" y="13317"/>
                  </a:cubicBezTo>
                  <a:cubicBezTo>
                    <a:pt x="3346" y="13298"/>
                    <a:pt x="3344" y="13290"/>
                    <a:pt x="3343" y="13281"/>
                  </a:cubicBezTo>
                  <a:cubicBezTo>
                    <a:pt x="3341" y="13265"/>
                    <a:pt x="3338" y="13251"/>
                    <a:pt x="3331" y="13221"/>
                  </a:cubicBezTo>
                  <a:cubicBezTo>
                    <a:pt x="3324" y="13185"/>
                    <a:pt x="3311" y="13150"/>
                    <a:pt x="3294" y="13118"/>
                  </a:cubicBezTo>
                  <a:cubicBezTo>
                    <a:pt x="3291" y="13101"/>
                    <a:pt x="3290" y="13093"/>
                    <a:pt x="3287" y="13084"/>
                  </a:cubicBezTo>
                  <a:cubicBezTo>
                    <a:pt x="3285" y="13071"/>
                    <a:pt x="3282" y="13057"/>
                    <a:pt x="3277" y="13029"/>
                  </a:cubicBezTo>
                  <a:lnTo>
                    <a:pt x="3255" y="12933"/>
                  </a:lnTo>
                  <a:cubicBezTo>
                    <a:pt x="3254" y="12927"/>
                    <a:pt x="3252" y="12923"/>
                    <a:pt x="3252" y="12917"/>
                  </a:cubicBezTo>
                  <a:cubicBezTo>
                    <a:pt x="3251" y="12890"/>
                    <a:pt x="3246" y="12862"/>
                    <a:pt x="3241" y="12835"/>
                  </a:cubicBezTo>
                  <a:cubicBezTo>
                    <a:pt x="3235" y="12805"/>
                    <a:pt x="3231" y="12789"/>
                    <a:pt x="3226" y="12775"/>
                  </a:cubicBezTo>
                  <a:cubicBezTo>
                    <a:pt x="3223" y="12766"/>
                    <a:pt x="3220" y="12756"/>
                    <a:pt x="3218" y="12739"/>
                  </a:cubicBezTo>
                  <a:cubicBezTo>
                    <a:pt x="3212" y="12710"/>
                    <a:pt x="3203" y="12683"/>
                    <a:pt x="3192" y="12655"/>
                  </a:cubicBezTo>
                  <a:cubicBezTo>
                    <a:pt x="3196" y="12618"/>
                    <a:pt x="3195" y="12579"/>
                    <a:pt x="3186" y="12542"/>
                  </a:cubicBezTo>
                  <a:cubicBezTo>
                    <a:pt x="3179" y="12506"/>
                    <a:pt x="3164" y="12471"/>
                    <a:pt x="3144" y="12438"/>
                  </a:cubicBezTo>
                  <a:cubicBezTo>
                    <a:pt x="3144" y="12409"/>
                    <a:pt x="3141" y="12379"/>
                    <a:pt x="3136" y="12350"/>
                  </a:cubicBezTo>
                  <a:cubicBezTo>
                    <a:pt x="3130" y="12330"/>
                    <a:pt x="3128" y="12319"/>
                    <a:pt x="3127" y="12309"/>
                  </a:cubicBezTo>
                  <a:cubicBezTo>
                    <a:pt x="3124" y="12296"/>
                    <a:pt x="3121" y="12281"/>
                    <a:pt x="3115" y="12254"/>
                  </a:cubicBezTo>
                  <a:cubicBezTo>
                    <a:pt x="3108" y="12222"/>
                    <a:pt x="3098" y="12191"/>
                    <a:pt x="3084" y="12161"/>
                  </a:cubicBezTo>
                  <a:cubicBezTo>
                    <a:pt x="3080" y="12139"/>
                    <a:pt x="3077" y="12128"/>
                    <a:pt x="3075" y="12116"/>
                  </a:cubicBezTo>
                  <a:cubicBezTo>
                    <a:pt x="3072" y="12105"/>
                    <a:pt x="3069" y="12093"/>
                    <a:pt x="3065" y="12073"/>
                  </a:cubicBezTo>
                  <a:cubicBezTo>
                    <a:pt x="3069" y="12037"/>
                    <a:pt x="3067" y="12000"/>
                    <a:pt x="3058" y="11964"/>
                  </a:cubicBezTo>
                  <a:cubicBezTo>
                    <a:pt x="3052" y="11938"/>
                    <a:pt x="3045" y="11913"/>
                    <a:pt x="3036" y="11887"/>
                  </a:cubicBezTo>
                  <a:cubicBezTo>
                    <a:pt x="3034" y="11883"/>
                    <a:pt x="3032" y="11877"/>
                    <a:pt x="3031" y="11872"/>
                  </a:cubicBezTo>
                  <a:cubicBezTo>
                    <a:pt x="3032" y="11837"/>
                    <a:pt x="3029" y="11802"/>
                    <a:pt x="3022" y="11769"/>
                  </a:cubicBezTo>
                  <a:cubicBezTo>
                    <a:pt x="3013" y="11733"/>
                    <a:pt x="3000" y="11699"/>
                    <a:pt x="2983" y="11667"/>
                  </a:cubicBezTo>
                  <a:lnTo>
                    <a:pt x="2983" y="11660"/>
                  </a:lnTo>
                  <a:cubicBezTo>
                    <a:pt x="2982" y="11633"/>
                    <a:pt x="2977" y="11605"/>
                    <a:pt x="2972" y="11578"/>
                  </a:cubicBezTo>
                  <a:cubicBezTo>
                    <a:pt x="2966" y="11549"/>
                    <a:pt x="2956" y="11522"/>
                    <a:pt x="2944" y="11495"/>
                  </a:cubicBezTo>
                  <a:cubicBezTo>
                    <a:pt x="2949" y="11459"/>
                    <a:pt x="2947" y="11420"/>
                    <a:pt x="2939" y="11384"/>
                  </a:cubicBezTo>
                  <a:cubicBezTo>
                    <a:pt x="2931" y="11349"/>
                    <a:pt x="2920" y="11316"/>
                    <a:pt x="2904" y="11286"/>
                  </a:cubicBezTo>
                  <a:lnTo>
                    <a:pt x="2904" y="11286"/>
                  </a:lnTo>
                  <a:lnTo>
                    <a:pt x="2906" y="11288"/>
                  </a:lnTo>
                  <a:cubicBezTo>
                    <a:pt x="2906" y="11255"/>
                    <a:pt x="2901" y="11223"/>
                    <a:pt x="2894" y="11191"/>
                  </a:cubicBezTo>
                  <a:cubicBezTo>
                    <a:pt x="2888" y="11160"/>
                    <a:pt x="2878" y="11131"/>
                    <a:pt x="2864" y="11102"/>
                  </a:cubicBezTo>
                  <a:cubicBezTo>
                    <a:pt x="2867" y="11068"/>
                    <a:pt x="2865" y="11032"/>
                    <a:pt x="2857" y="10997"/>
                  </a:cubicBezTo>
                  <a:cubicBezTo>
                    <a:pt x="2849" y="10963"/>
                    <a:pt x="2836" y="10929"/>
                    <a:pt x="2816" y="10901"/>
                  </a:cubicBezTo>
                  <a:cubicBezTo>
                    <a:pt x="2824" y="10827"/>
                    <a:pt x="2805" y="10755"/>
                    <a:pt x="2765" y="10695"/>
                  </a:cubicBezTo>
                  <a:cubicBezTo>
                    <a:pt x="2765" y="10669"/>
                    <a:pt x="2762" y="10643"/>
                    <a:pt x="2756" y="10617"/>
                  </a:cubicBezTo>
                  <a:cubicBezTo>
                    <a:pt x="2757" y="10583"/>
                    <a:pt x="2754" y="10548"/>
                    <a:pt x="2747" y="10515"/>
                  </a:cubicBezTo>
                  <a:cubicBezTo>
                    <a:pt x="2740" y="10482"/>
                    <a:pt x="2730" y="10451"/>
                    <a:pt x="2716" y="10420"/>
                  </a:cubicBezTo>
                  <a:cubicBezTo>
                    <a:pt x="2710" y="10390"/>
                    <a:pt x="2700" y="10361"/>
                    <a:pt x="2687" y="10334"/>
                  </a:cubicBezTo>
                  <a:cubicBezTo>
                    <a:pt x="2691" y="10298"/>
                    <a:pt x="2688" y="10261"/>
                    <a:pt x="2680" y="10226"/>
                  </a:cubicBezTo>
                  <a:cubicBezTo>
                    <a:pt x="2677" y="10207"/>
                    <a:pt x="2675" y="10199"/>
                    <a:pt x="2674" y="10190"/>
                  </a:cubicBezTo>
                  <a:cubicBezTo>
                    <a:pt x="2671" y="10174"/>
                    <a:pt x="2668" y="10159"/>
                    <a:pt x="2662" y="10128"/>
                  </a:cubicBezTo>
                  <a:cubicBezTo>
                    <a:pt x="2654" y="10095"/>
                    <a:pt x="2650" y="10079"/>
                    <a:pt x="2644" y="10062"/>
                  </a:cubicBezTo>
                  <a:cubicBezTo>
                    <a:pt x="2641" y="10054"/>
                    <a:pt x="2638" y="10044"/>
                    <a:pt x="2637" y="10033"/>
                  </a:cubicBezTo>
                  <a:cubicBezTo>
                    <a:pt x="2602" y="9974"/>
                    <a:pt x="2588" y="9907"/>
                    <a:pt x="2593" y="9839"/>
                  </a:cubicBezTo>
                  <a:cubicBezTo>
                    <a:pt x="2591" y="9822"/>
                    <a:pt x="2589" y="9813"/>
                    <a:pt x="2586" y="9803"/>
                  </a:cubicBezTo>
                  <a:cubicBezTo>
                    <a:pt x="2585" y="9789"/>
                    <a:pt x="2582" y="9773"/>
                    <a:pt x="2575" y="9743"/>
                  </a:cubicBezTo>
                  <a:cubicBezTo>
                    <a:pt x="2566" y="9701"/>
                    <a:pt x="2550" y="9662"/>
                    <a:pt x="2524" y="9629"/>
                  </a:cubicBezTo>
                  <a:cubicBezTo>
                    <a:pt x="2524" y="9603"/>
                    <a:pt x="2522" y="9579"/>
                    <a:pt x="2516" y="9553"/>
                  </a:cubicBezTo>
                  <a:cubicBezTo>
                    <a:pt x="2509" y="9523"/>
                    <a:pt x="2500" y="9493"/>
                    <a:pt x="2487" y="9464"/>
                  </a:cubicBezTo>
                  <a:cubicBezTo>
                    <a:pt x="2490" y="9432"/>
                    <a:pt x="2488" y="9402"/>
                    <a:pt x="2481" y="9372"/>
                  </a:cubicBezTo>
                  <a:cubicBezTo>
                    <a:pt x="2486" y="9333"/>
                    <a:pt x="2483" y="9296"/>
                    <a:pt x="2474" y="9258"/>
                  </a:cubicBezTo>
                  <a:cubicBezTo>
                    <a:pt x="2467" y="9222"/>
                    <a:pt x="2454" y="9188"/>
                    <a:pt x="2435" y="9158"/>
                  </a:cubicBezTo>
                  <a:cubicBezTo>
                    <a:pt x="2435" y="9127"/>
                    <a:pt x="2432" y="9097"/>
                    <a:pt x="2425" y="9067"/>
                  </a:cubicBezTo>
                  <a:lnTo>
                    <a:pt x="2405" y="8971"/>
                  </a:lnTo>
                  <a:cubicBezTo>
                    <a:pt x="2399" y="8943"/>
                    <a:pt x="2395" y="8927"/>
                    <a:pt x="2392" y="8917"/>
                  </a:cubicBezTo>
                  <a:cubicBezTo>
                    <a:pt x="2389" y="8906"/>
                    <a:pt x="2386" y="8896"/>
                    <a:pt x="2382" y="8871"/>
                  </a:cubicBezTo>
                  <a:cubicBezTo>
                    <a:pt x="2382" y="8840"/>
                    <a:pt x="2379" y="8808"/>
                    <a:pt x="2372" y="8776"/>
                  </a:cubicBezTo>
                  <a:cubicBezTo>
                    <a:pt x="2365" y="8748"/>
                    <a:pt x="2362" y="8733"/>
                    <a:pt x="2358" y="8719"/>
                  </a:cubicBezTo>
                  <a:cubicBezTo>
                    <a:pt x="2355" y="8709"/>
                    <a:pt x="2352" y="8699"/>
                    <a:pt x="2349" y="8680"/>
                  </a:cubicBezTo>
                  <a:cubicBezTo>
                    <a:pt x="2345" y="8663"/>
                    <a:pt x="2343" y="8654"/>
                    <a:pt x="2342" y="8644"/>
                  </a:cubicBezTo>
                  <a:cubicBezTo>
                    <a:pt x="2339" y="8630"/>
                    <a:pt x="2336" y="8614"/>
                    <a:pt x="2330" y="8584"/>
                  </a:cubicBezTo>
                  <a:cubicBezTo>
                    <a:pt x="2323" y="8549"/>
                    <a:pt x="2310" y="8515"/>
                    <a:pt x="2293" y="8483"/>
                  </a:cubicBezTo>
                  <a:lnTo>
                    <a:pt x="2273" y="8395"/>
                  </a:lnTo>
                  <a:cubicBezTo>
                    <a:pt x="2265" y="8362"/>
                    <a:pt x="2261" y="8348"/>
                    <a:pt x="2257" y="8332"/>
                  </a:cubicBezTo>
                  <a:cubicBezTo>
                    <a:pt x="2254" y="8323"/>
                    <a:pt x="2253" y="8316"/>
                    <a:pt x="2248" y="8299"/>
                  </a:cubicBezTo>
                  <a:cubicBezTo>
                    <a:pt x="2241" y="8263"/>
                    <a:pt x="2228" y="8227"/>
                    <a:pt x="2209" y="8195"/>
                  </a:cubicBezTo>
                  <a:cubicBezTo>
                    <a:pt x="2204" y="8170"/>
                    <a:pt x="2199" y="8155"/>
                    <a:pt x="2195" y="8141"/>
                  </a:cubicBezTo>
                  <a:cubicBezTo>
                    <a:pt x="2194" y="8138"/>
                    <a:pt x="2192" y="8134"/>
                    <a:pt x="2192" y="8129"/>
                  </a:cubicBezTo>
                  <a:cubicBezTo>
                    <a:pt x="2198" y="8090"/>
                    <a:pt x="2196" y="8049"/>
                    <a:pt x="2186" y="8010"/>
                  </a:cubicBezTo>
                  <a:cubicBezTo>
                    <a:pt x="2182" y="7985"/>
                    <a:pt x="2175" y="7962"/>
                    <a:pt x="2165" y="7939"/>
                  </a:cubicBezTo>
                  <a:cubicBezTo>
                    <a:pt x="2173" y="7899"/>
                    <a:pt x="2173" y="7856"/>
                    <a:pt x="2165" y="7814"/>
                  </a:cubicBezTo>
                  <a:cubicBezTo>
                    <a:pt x="2158" y="7778"/>
                    <a:pt x="2145" y="7744"/>
                    <a:pt x="2127" y="7712"/>
                  </a:cubicBezTo>
                  <a:cubicBezTo>
                    <a:pt x="2122" y="7688"/>
                    <a:pt x="2114" y="7665"/>
                    <a:pt x="2104" y="7642"/>
                  </a:cubicBezTo>
                  <a:cubicBezTo>
                    <a:pt x="2110" y="7603"/>
                    <a:pt x="2109" y="7564"/>
                    <a:pt x="2100" y="7525"/>
                  </a:cubicBezTo>
                  <a:cubicBezTo>
                    <a:pt x="2091" y="7485"/>
                    <a:pt x="2076" y="7446"/>
                    <a:pt x="2053" y="7412"/>
                  </a:cubicBezTo>
                  <a:cubicBezTo>
                    <a:pt x="2047" y="7390"/>
                    <a:pt x="2038" y="7370"/>
                    <a:pt x="2030" y="7350"/>
                  </a:cubicBezTo>
                  <a:cubicBezTo>
                    <a:pt x="2032" y="7317"/>
                    <a:pt x="2031" y="7284"/>
                    <a:pt x="2025" y="7250"/>
                  </a:cubicBezTo>
                  <a:cubicBezTo>
                    <a:pt x="2028" y="7215"/>
                    <a:pt x="2027" y="7176"/>
                    <a:pt x="2018" y="7140"/>
                  </a:cubicBezTo>
                  <a:cubicBezTo>
                    <a:pt x="2008" y="7092"/>
                    <a:pt x="1986" y="7048"/>
                    <a:pt x="1955" y="7010"/>
                  </a:cubicBezTo>
                  <a:cubicBezTo>
                    <a:pt x="1952" y="6999"/>
                    <a:pt x="1949" y="6990"/>
                    <a:pt x="1946" y="6980"/>
                  </a:cubicBezTo>
                  <a:cubicBezTo>
                    <a:pt x="1953" y="6938"/>
                    <a:pt x="1953" y="6895"/>
                    <a:pt x="1943" y="6854"/>
                  </a:cubicBezTo>
                  <a:cubicBezTo>
                    <a:pt x="1940" y="6836"/>
                    <a:pt x="1939" y="6828"/>
                    <a:pt x="1938" y="6819"/>
                  </a:cubicBezTo>
                  <a:cubicBezTo>
                    <a:pt x="1935" y="6803"/>
                    <a:pt x="1933" y="6787"/>
                    <a:pt x="1926" y="6756"/>
                  </a:cubicBezTo>
                  <a:cubicBezTo>
                    <a:pt x="1923" y="6746"/>
                    <a:pt x="1922" y="6736"/>
                    <a:pt x="1920" y="6726"/>
                  </a:cubicBezTo>
                  <a:cubicBezTo>
                    <a:pt x="1919" y="6708"/>
                    <a:pt x="1916" y="6691"/>
                    <a:pt x="1909" y="6658"/>
                  </a:cubicBezTo>
                  <a:cubicBezTo>
                    <a:pt x="1902" y="6621"/>
                    <a:pt x="1887" y="6583"/>
                    <a:pt x="1866" y="6550"/>
                  </a:cubicBezTo>
                  <a:lnTo>
                    <a:pt x="1866" y="6549"/>
                  </a:lnTo>
                  <a:cubicBezTo>
                    <a:pt x="1864" y="6521"/>
                    <a:pt x="1861" y="6494"/>
                    <a:pt x="1854" y="6467"/>
                  </a:cubicBezTo>
                  <a:cubicBezTo>
                    <a:pt x="1848" y="6439"/>
                    <a:pt x="1841" y="6413"/>
                    <a:pt x="1830" y="6386"/>
                  </a:cubicBezTo>
                  <a:cubicBezTo>
                    <a:pt x="1835" y="6349"/>
                    <a:pt x="1834" y="6308"/>
                    <a:pt x="1825" y="6271"/>
                  </a:cubicBezTo>
                  <a:cubicBezTo>
                    <a:pt x="1818" y="6239"/>
                    <a:pt x="1807" y="6209"/>
                    <a:pt x="1792" y="6180"/>
                  </a:cubicBezTo>
                  <a:cubicBezTo>
                    <a:pt x="1795" y="6146"/>
                    <a:pt x="1792" y="6111"/>
                    <a:pt x="1785" y="6078"/>
                  </a:cubicBezTo>
                  <a:cubicBezTo>
                    <a:pt x="1776" y="6038"/>
                    <a:pt x="1762" y="6002"/>
                    <a:pt x="1739" y="5968"/>
                  </a:cubicBezTo>
                  <a:cubicBezTo>
                    <a:pt x="1739" y="5942"/>
                    <a:pt x="1735" y="5914"/>
                    <a:pt x="1729" y="5887"/>
                  </a:cubicBezTo>
                  <a:cubicBezTo>
                    <a:pt x="1725" y="5864"/>
                    <a:pt x="1719" y="5841"/>
                    <a:pt x="1712" y="5819"/>
                  </a:cubicBezTo>
                  <a:cubicBezTo>
                    <a:pt x="1709" y="5811"/>
                    <a:pt x="1706" y="5801"/>
                    <a:pt x="1705" y="5792"/>
                  </a:cubicBezTo>
                  <a:cubicBezTo>
                    <a:pt x="1697" y="5756"/>
                    <a:pt x="1684" y="5722"/>
                    <a:pt x="1666" y="5690"/>
                  </a:cubicBezTo>
                  <a:lnTo>
                    <a:pt x="1666" y="5683"/>
                  </a:lnTo>
                  <a:cubicBezTo>
                    <a:pt x="1664" y="5668"/>
                    <a:pt x="1663" y="5653"/>
                    <a:pt x="1661" y="5638"/>
                  </a:cubicBezTo>
                  <a:cubicBezTo>
                    <a:pt x="1673" y="5592"/>
                    <a:pt x="1673" y="5545"/>
                    <a:pt x="1663" y="5499"/>
                  </a:cubicBezTo>
                  <a:cubicBezTo>
                    <a:pt x="1654" y="5461"/>
                    <a:pt x="1640" y="5427"/>
                    <a:pt x="1618" y="5395"/>
                  </a:cubicBezTo>
                  <a:cubicBezTo>
                    <a:pt x="1620" y="5366"/>
                    <a:pt x="1618" y="5336"/>
                    <a:pt x="1611" y="5307"/>
                  </a:cubicBezTo>
                  <a:cubicBezTo>
                    <a:pt x="1604" y="5276"/>
                    <a:pt x="1594" y="5243"/>
                    <a:pt x="1579" y="5212"/>
                  </a:cubicBezTo>
                  <a:cubicBezTo>
                    <a:pt x="1577" y="5198"/>
                    <a:pt x="1575" y="5189"/>
                    <a:pt x="1575" y="5182"/>
                  </a:cubicBezTo>
                  <a:cubicBezTo>
                    <a:pt x="1572" y="5165"/>
                    <a:pt x="1569" y="5149"/>
                    <a:pt x="1562" y="5116"/>
                  </a:cubicBezTo>
                  <a:cubicBezTo>
                    <a:pt x="1555" y="5077"/>
                    <a:pt x="1541" y="5041"/>
                    <a:pt x="1519" y="5008"/>
                  </a:cubicBezTo>
                  <a:cubicBezTo>
                    <a:pt x="1518" y="4997"/>
                    <a:pt x="1516" y="4990"/>
                    <a:pt x="1515" y="4982"/>
                  </a:cubicBezTo>
                  <a:cubicBezTo>
                    <a:pt x="1512" y="4968"/>
                    <a:pt x="1509" y="4954"/>
                    <a:pt x="1503" y="4925"/>
                  </a:cubicBezTo>
                  <a:cubicBezTo>
                    <a:pt x="1503" y="4893"/>
                    <a:pt x="1500" y="4860"/>
                    <a:pt x="1493" y="4828"/>
                  </a:cubicBezTo>
                  <a:lnTo>
                    <a:pt x="1474" y="4738"/>
                  </a:lnTo>
                  <a:cubicBezTo>
                    <a:pt x="1477" y="4702"/>
                    <a:pt x="1474" y="4666"/>
                    <a:pt x="1466" y="4630"/>
                  </a:cubicBezTo>
                  <a:cubicBezTo>
                    <a:pt x="1466" y="4626"/>
                    <a:pt x="1464" y="4621"/>
                    <a:pt x="1464" y="4616"/>
                  </a:cubicBezTo>
                  <a:cubicBezTo>
                    <a:pt x="1463" y="4588"/>
                    <a:pt x="1459" y="4560"/>
                    <a:pt x="1453" y="4532"/>
                  </a:cubicBezTo>
                  <a:cubicBezTo>
                    <a:pt x="1446" y="4499"/>
                    <a:pt x="1436" y="4469"/>
                    <a:pt x="1421" y="4439"/>
                  </a:cubicBezTo>
                  <a:cubicBezTo>
                    <a:pt x="1413" y="4398"/>
                    <a:pt x="1397" y="4361"/>
                    <a:pt x="1375" y="4328"/>
                  </a:cubicBezTo>
                  <a:cubicBezTo>
                    <a:pt x="1367" y="4266"/>
                    <a:pt x="1361" y="4204"/>
                    <a:pt x="1357" y="4141"/>
                  </a:cubicBezTo>
                  <a:cubicBezTo>
                    <a:pt x="1357" y="4111"/>
                    <a:pt x="1352" y="4081"/>
                    <a:pt x="1346" y="4050"/>
                  </a:cubicBezTo>
                  <a:cubicBezTo>
                    <a:pt x="1339" y="4019"/>
                    <a:pt x="1328" y="3989"/>
                    <a:pt x="1313" y="3960"/>
                  </a:cubicBezTo>
                  <a:cubicBezTo>
                    <a:pt x="1321" y="3884"/>
                    <a:pt x="1302" y="3807"/>
                    <a:pt x="1259" y="3743"/>
                  </a:cubicBezTo>
                  <a:cubicBezTo>
                    <a:pt x="1253" y="3721"/>
                    <a:pt x="1249" y="3707"/>
                    <a:pt x="1244" y="3694"/>
                  </a:cubicBezTo>
                  <a:cubicBezTo>
                    <a:pt x="1244" y="3692"/>
                    <a:pt x="1243" y="3691"/>
                    <a:pt x="1243" y="3689"/>
                  </a:cubicBezTo>
                  <a:cubicBezTo>
                    <a:pt x="1250" y="3649"/>
                    <a:pt x="1249" y="3607"/>
                    <a:pt x="1240" y="3567"/>
                  </a:cubicBezTo>
                  <a:cubicBezTo>
                    <a:pt x="1234" y="3543"/>
                    <a:pt x="1227" y="3520"/>
                    <a:pt x="1218" y="3495"/>
                  </a:cubicBezTo>
                  <a:cubicBezTo>
                    <a:pt x="1217" y="3488"/>
                    <a:pt x="1214" y="3481"/>
                    <a:pt x="1213" y="3472"/>
                  </a:cubicBezTo>
                  <a:cubicBezTo>
                    <a:pt x="1211" y="3464"/>
                    <a:pt x="1210" y="3455"/>
                    <a:pt x="1208" y="3445"/>
                  </a:cubicBezTo>
                  <a:cubicBezTo>
                    <a:pt x="1206" y="3422"/>
                    <a:pt x="1201" y="3399"/>
                    <a:pt x="1197" y="3374"/>
                  </a:cubicBezTo>
                  <a:cubicBezTo>
                    <a:pt x="1190" y="3341"/>
                    <a:pt x="1177" y="3310"/>
                    <a:pt x="1161" y="3279"/>
                  </a:cubicBezTo>
                  <a:cubicBezTo>
                    <a:pt x="1162" y="3246"/>
                    <a:pt x="1159" y="3215"/>
                    <a:pt x="1152" y="3182"/>
                  </a:cubicBezTo>
                  <a:cubicBezTo>
                    <a:pt x="1148" y="3164"/>
                    <a:pt x="1147" y="3156"/>
                    <a:pt x="1145" y="3146"/>
                  </a:cubicBezTo>
                  <a:cubicBezTo>
                    <a:pt x="1144" y="3131"/>
                    <a:pt x="1141" y="3116"/>
                    <a:pt x="1134" y="3084"/>
                  </a:cubicBezTo>
                  <a:cubicBezTo>
                    <a:pt x="1126" y="3048"/>
                    <a:pt x="1112" y="3015"/>
                    <a:pt x="1093" y="2983"/>
                  </a:cubicBezTo>
                  <a:cubicBezTo>
                    <a:pt x="1095" y="2953"/>
                    <a:pt x="1092" y="2923"/>
                    <a:pt x="1085" y="2893"/>
                  </a:cubicBezTo>
                  <a:cubicBezTo>
                    <a:pt x="1080" y="2871"/>
                    <a:pt x="1079" y="2862"/>
                    <a:pt x="1076" y="2848"/>
                  </a:cubicBezTo>
                  <a:cubicBezTo>
                    <a:pt x="1073" y="2835"/>
                    <a:pt x="1072" y="2822"/>
                    <a:pt x="1066" y="2796"/>
                  </a:cubicBezTo>
                  <a:cubicBezTo>
                    <a:pt x="1060" y="2767"/>
                    <a:pt x="1052" y="2742"/>
                    <a:pt x="1040" y="2714"/>
                  </a:cubicBezTo>
                  <a:cubicBezTo>
                    <a:pt x="1040" y="2711"/>
                    <a:pt x="1039" y="2710"/>
                    <a:pt x="1039" y="2707"/>
                  </a:cubicBezTo>
                  <a:cubicBezTo>
                    <a:pt x="1040" y="2671"/>
                    <a:pt x="1037" y="2635"/>
                    <a:pt x="1030" y="2601"/>
                  </a:cubicBezTo>
                  <a:cubicBezTo>
                    <a:pt x="1021" y="2562"/>
                    <a:pt x="1006" y="2524"/>
                    <a:pt x="983" y="2491"/>
                  </a:cubicBezTo>
                  <a:cubicBezTo>
                    <a:pt x="983" y="2464"/>
                    <a:pt x="980" y="2438"/>
                    <a:pt x="974" y="2411"/>
                  </a:cubicBezTo>
                  <a:cubicBezTo>
                    <a:pt x="968" y="2383"/>
                    <a:pt x="958" y="2355"/>
                    <a:pt x="945" y="2329"/>
                  </a:cubicBezTo>
                  <a:cubicBezTo>
                    <a:pt x="951" y="2291"/>
                    <a:pt x="950" y="2253"/>
                    <a:pt x="941" y="2217"/>
                  </a:cubicBezTo>
                  <a:lnTo>
                    <a:pt x="722" y="2264"/>
                  </a:lnTo>
                  <a:lnTo>
                    <a:pt x="722" y="2264"/>
                  </a:lnTo>
                  <a:lnTo>
                    <a:pt x="939" y="2205"/>
                  </a:lnTo>
                  <a:cubicBezTo>
                    <a:pt x="938" y="2175"/>
                    <a:pt x="935" y="2146"/>
                    <a:pt x="928" y="2117"/>
                  </a:cubicBezTo>
                  <a:cubicBezTo>
                    <a:pt x="919" y="2077"/>
                    <a:pt x="903" y="2040"/>
                    <a:pt x="879" y="2007"/>
                  </a:cubicBezTo>
                  <a:cubicBezTo>
                    <a:pt x="879" y="1978"/>
                    <a:pt x="876" y="1949"/>
                    <a:pt x="870" y="1922"/>
                  </a:cubicBezTo>
                  <a:cubicBezTo>
                    <a:pt x="870" y="1890"/>
                    <a:pt x="866" y="1860"/>
                    <a:pt x="859" y="1830"/>
                  </a:cubicBezTo>
                  <a:cubicBezTo>
                    <a:pt x="855" y="1807"/>
                    <a:pt x="849" y="1784"/>
                    <a:pt x="842" y="1762"/>
                  </a:cubicBezTo>
                  <a:cubicBezTo>
                    <a:pt x="839" y="1752"/>
                    <a:pt x="836" y="1743"/>
                    <a:pt x="834" y="1733"/>
                  </a:cubicBezTo>
                  <a:cubicBezTo>
                    <a:pt x="827" y="1706"/>
                    <a:pt x="824" y="1692"/>
                    <a:pt x="820" y="1677"/>
                  </a:cubicBezTo>
                  <a:cubicBezTo>
                    <a:pt x="817" y="1667"/>
                    <a:pt x="816" y="1657"/>
                    <a:pt x="811" y="1638"/>
                  </a:cubicBezTo>
                  <a:cubicBezTo>
                    <a:pt x="807" y="1618"/>
                    <a:pt x="804" y="1608"/>
                    <a:pt x="803" y="1598"/>
                  </a:cubicBezTo>
                  <a:cubicBezTo>
                    <a:pt x="800" y="1584"/>
                    <a:pt x="798" y="1569"/>
                    <a:pt x="791" y="1541"/>
                  </a:cubicBezTo>
                  <a:cubicBezTo>
                    <a:pt x="784" y="1502"/>
                    <a:pt x="768" y="1463"/>
                    <a:pt x="745" y="1428"/>
                  </a:cubicBezTo>
                  <a:cubicBezTo>
                    <a:pt x="744" y="1421"/>
                    <a:pt x="742" y="1416"/>
                    <a:pt x="742" y="1410"/>
                  </a:cubicBezTo>
                  <a:cubicBezTo>
                    <a:pt x="740" y="1395"/>
                    <a:pt x="737" y="1380"/>
                    <a:pt x="731" y="1352"/>
                  </a:cubicBezTo>
                  <a:cubicBezTo>
                    <a:pt x="725" y="1325"/>
                    <a:pt x="721" y="1311"/>
                    <a:pt x="718" y="1298"/>
                  </a:cubicBezTo>
                  <a:cubicBezTo>
                    <a:pt x="715" y="1288"/>
                    <a:pt x="712" y="1277"/>
                    <a:pt x="708" y="1256"/>
                  </a:cubicBezTo>
                  <a:cubicBezTo>
                    <a:pt x="708" y="1223"/>
                    <a:pt x="705" y="1190"/>
                    <a:pt x="698" y="1158"/>
                  </a:cubicBezTo>
                  <a:cubicBezTo>
                    <a:pt x="691" y="1126"/>
                    <a:pt x="686" y="1111"/>
                    <a:pt x="682" y="1095"/>
                  </a:cubicBezTo>
                  <a:cubicBezTo>
                    <a:pt x="679" y="1086"/>
                    <a:pt x="678" y="1079"/>
                    <a:pt x="673" y="1062"/>
                  </a:cubicBezTo>
                  <a:cubicBezTo>
                    <a:pt x="666" y="1030"/>
                    <a:pt x="662" y="1014"/>
                    <a:pt x="658" y="1000"/>
                  </a:cubicBezTo>
                  <a:cubicBezTo>
                    <a:pt x="656" y="996"/>
                    <a:pt x="655" y="991"/>
                    <a:pt x="655" y="986"/>
                  </a:cubicBezTo>
                  <a:cubicBezTo>
                    <a:pt x="660" y="945"/>
                    <a:pt x="659" y="905"/>
                    <a:pt x="650" y="865"/>
                  </a:cubicBezTo>
                  <a:cubicBezTo>
                    <a:pt x="646" y="847"/>
                    <a:pt x="645" y="839"/>
                    <a:pt x="643" y="830"/>
                  </a:cubicBezTo>
                  <a:cubicBezTo>
                    <a:pt x="642" y="814"/>
                    <a:pt x="639" y="799"/>
                    <a:pt x="632" y="767"/>
                  </a:cubicBezTo>
                  <a:cubicBezTo>
                    <a:pt x="626" y="740"/>
                    <a:pt x="622" y="724"/>
                    <a:pt x="620" y="714"/>
                  </a:cubicBezTo>
                  <a:cubicBezTo>
                    <a:pt x="617" y="702"/>
                    <a:pt x="614" y="692"/>
                    <a:pt x="610" y="671"/>
                  </a:cubicBezTo>
                  <a:cubicBezTo>
                    <a:pt x="604" y="642"/>
                    <a:pt x="596" y="613"/>
                    <a:pt x="584" y="586"/>
                  </a:cubicBezTo>
                  <a:lnTo>
                    <a:pt x="581" y="578"/>
                  </a:lnTo>
                  <a:cubicBezTo>
                    <a:pt x="583" y="544"/>
                    <a:pt x="580" y="509"/>
                    <a:pt x="573" y="476"/>
                  </a:cubicBezTo>
                  <a:cubicBezTo>
                    <a:pt x="564" y="438"/>
                    <a:pt x="550" y="402"/>
                    <a:pt x="530" y="368"/>
                  </a:cubicBezTo>
                  <a:cubicBezTo>
                    <a:pt x="522" y="341"/>
                    <a:pt x="511" y="314"/>
                    <a:pt x="496" y="289"/>
                  </a:cubicBezTo>
                  <a:cubicBezTo>
                    <a:pt x="499" y="256"/>
                    <a:pt x="496" y="223"/>
                    <a:pt x="489" y="192"/>
                  </a:cubicBezTo>
                  <a:cubicBezTo>
                    <a:pt x="485" y="167"/>
                    <a:pt x="478" y="141"/>
                    <a:pt x="469" y="118"/>
                  </a:cubicBezTo>
                  <a:cubicBezTo>
                    <a:pt x="466" y="111"/>
                    <a:pt x="465" y="104"/>
                    <a:pt x="463" y="97"/>
                  </a:cubicBezTo>
                  <a:cubicBezTo>
                    <a:pt x="458" y="71"/>
                    <a:pt x="450" y="46"/>
                    <a:pt x="442" y="23"/>
                  </a:cubicBezTo>
                  <a:cubicBezTo>
                    <a:pt x="440" y="16"/>
                    <a:pt x="437" y="9"/>
                    <a:pt x="436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34"/>
            <p:cNvSpPr/>
            <p:nvPr/>
          </p:nvSpPr>
          <p:spPr>
            <a:xfrm>
              <a:off x="1583901" y="2494768"/>
              <a:ext cx="195242" cy="94128"/>
            </a:xfrm>
            <a:custGeom>
              <a:avLst/>
              <a:gdLst/>
              <a:ahLst/>
              <a:cxnLst/>
              <a:rect l="l" t="t" r="r" b="b"/>
              <a:pathLst>
                <a:path w="3130" h="1509" extrusionOk="0">
                  <a:moveTo>
                    <a:pt x="2977" y="0"/>
                  </a:moveTo>
                  <a:lnTo>
                    <a:pt x="2883" y="35"/>
                  </a:lnTo>
                  <a:cubicBezTo>
                    <a:pt x="2859" y="43"/>
                    <a:pt x="2836" y="53"/>
                    <a:pt x="2814" y="64"/>
                  </a:cubicBezTo>
                  <a:cubicBezTo>
                    <a:pt x="2807" y="68"/>
                    <a:pt x="2798" y="71"/>
                    <a:pt x="2791" y="74"/>
                  </a:cubicBezTo>
                  <a:cubicBezTo>
                    <a:pt x="2774" y="81"/>
                    <a:pt x="2767" y="82"/>
                    <a:pt x="2758" y="85"/>
                  </a:cubicBezTo>
                  <a:cubicBezTo>
                    <a:pt x="2742" y="89"/>
                    <a:pt x="2726" y="94"/>
                    <a:pt x="2696" y="105"/>
                  </a:cubicBezTo>
                  <a:cubicBezTo>
                    <a:pt x="2665" y="117"/>
                    <a:pt x="2650" y="122"/>
                    <a:pt x="2634" y="130"/>
                  </a:cubicBezTo>
                  <a:cubicBezTo>
                    <a:pt x="2624" y="134"/>
                    <a:pt x="2614" y="138"/>
                    <a:pt x="2604" y="143"/>
                  </a:cubicBezTo>
                  <a:lnTo>
                    <a:pt x="2511" y="176"/>
                  </a:lnTo>
                  <a:cubicBezTo>
                    <a:pt x="2491" y="183"/>
                    <a:pt x="2482" y="186"/>
                    <a:pt x="2469" y="190"/>
                  </a:cubicBezTo>
                  <a:cubicBezTo>
                    <a:pt x="2456" y="194"/>
                    <a:pt x="2443" y="199"/>
                    <a:pt x="2417" y="209"/>
                  </a:cubicBezTo>
                  <a:cubicBezTo>
                    <a:pt x="2397" y="216"/>
                    <a:pt x="2387" y="219"/>
                    <a:pt x="2377" y="222"/>
                  </a:cubicBezTo>
                  <a:cubicBezTo>
                    <a:pt x="2363" y="226"/>
                    <a:pt x="2350" y="230"/>
                    <a:pt x="2322" y="240"/>
                  </a:cubicBezTo>
                  <a:cubicBezTo>
                    <a:pt x="2305" y="246"/>
                    <a:pt x="2296" y="249"/>
                    <a:pt x="2286" y="252"/>
                  </a:cubicBezTo>
                  <a:cubicBezTo>
                    <a:pt x="2272" y="258"/>
                    <a:pt x="2258" y="262"/>
                    <a:pt x="2229" y="272"/>
                  </a:cubicBezTo>
                  <a:cubicBezTo>
                    <a:pt x="2200" y="282"/>
                    <a:pt x="2187" y="288"/>
                    <a:pt x="2173" y="294"/>
                  </a:cubicBezTo>
                  <a:cubicBezTo>
                    <a:pt x="2164" y="298"/>
                    <a:pt x="2155" y="302"/>
                    <a:pt x="2138" y="308"/>
                  </a:cubicBezTo>
                  <a:cubicBezTo>
                    <a:pt x="2111" y="318"/>
                    <a:pt x="2098" y="324"/>
                    <a:pt x="2085" y="328"/>
                  </a:cubicBezTo>
                  <a:cubicBezTo>
                    <a:pt x="2075" y="332"/>
                    <a:pt x="2065" y="337"/>
                    <a:pt x="2045" y="344"/>
                  </a:cubicBezTo>
                  <a:cubicBezTo>
                    <a:pt x="2019" y="353"/>
                    <a:pt x="2004" y="358"/>
                    <a:pt x="1993" y="363"/>
                  </a:cubicBezTo>
                  <a:cubicBezTo>
                    <a:pt x="1983" y="367"/>
                    <a:pt x="1973" y="371"/>
                    <a:pt x="1953" y="378"/>
                  </a:cubicBezTo>
                  <a:cubicBezTo>
                    <a:pt x="1938" y="384"/>
                    <a:pt x="1931" y="386"/>
                    <a:pt x="1924" y="387"/>
                  </a:cubicBezTo>
                  <a:cubicBezTo>
                    <a:pt x="1902" y="393"/>
                    <a:pt x="1879" y="400"/>
                    <a:pt x="1858" y="409"/>
                  </a:cubicBezTo>
                  <a:cubicBezTo>
                    <a:pt x="1828" y="419"/>
                    <a:pt x="1813" y="426"/>
                    <a:pt x="1797" y="433"/>
                  </a:cubicBezTo>
                  <a:cubicBezTo>
                    <a:pt x="1790" y="436"/>
                    <a:pt x="1786" y="439"/>
                    <a:pt x="1767" y="445"/>
                  </a:cubicBezTo>
                  <a:cubicBezTo>
                    <a:pt x="1747" y="452"/>
                    <a:pt x="1738" y="455"/>
                    <a:pt x="1730" y="458"/>
                  </a:cubicBezTo>
                  <a:cubicBezTo>
                    <a:pt x="1715" y="462"/>
                    <a:pt x="1701" y="466"/>
                    <a:pt x="1672" y="476"/>
                  </a:cubicBezTo>
                  <a:lnTo>
                    <a:pt x="1580" y="511"/>
                  </a:lnTo>
                  <a:cubicBezTo>
                    <a:pt x="1560" y="518"/>
                    <a:pt x="1550" y="521"/>
                    <a:pt x="1540" y="525"/>
                  </a:cubicBezTo>
                  <a:cubicBezTo>
                    <a:pt x="1526" y="528"/>
                    <a:pt x="1513" y="532"/>
                    <a:pt x="1487" y="542"/>
                  </a:cubicBezTo>
                  <a:cubicBezTo>
                    <a:pt x="1456" y="554"/>
                    <a:pt x="1442" y="560"/>
                    <a:pt x="1428" y="565"/>
                  </a:cubicBezTo>
                  <a:cubicBezTo>
                    <a:pt x="1419" y="570"/>
                    <a:pt x="1412" y="573"/>
                    <a:pt x="1393" y="580"/>
                  </a:cubicBezTo>
                  <a:lnTo>
                    <a:pt x="1301" y="614"/>
                  </a:lnTo>
                  <a:cubicBezTo>
                    <a:pt x="1284" y="620"/>
                    <a:pt x="1275" y="623"/>
                    <a:pt x="1268" y="624"/>
                  </a:cubicBezTo>
                  <a:cubicBezTo>
                    <a:pt x="1252" y="630"/>
                    <a:pt x="1235" y="634"/>
                    <a:pt x="1208" y="645"/>
                  </a:cubicBezTo>
                  <a:cubicBezTo>
                    <a:pt x="1179" y="655"/>
                    <a:pt x="1165" y="660"/>
                    <a:pt x="1152" y="666"/>
                  </a:cubicBezTo>
                  <a:cubicBezTo>
                    <a:pt x="1143" y="670"/>
                    <a:pt x="1133" y="675"/>
                    <a:pt x="1116" y="681"/>
                  </a:cubicBezTo>
                  <a:cubicBezTo>
                    <a:pt x="1087" y="691"/>
                    <a:pt x="1074" y="696"/>
                    <a:pt x="1060" y="704"/>
                  </a:cubicBezTo>
                  <a:cubicBezTo>
                    <a:pt x="1051" y="706"/>
                    <a:pt x="1042" y="711"/>
                    <a:pt x="1024" y="716"/>
                  </a:cubicBezTo>
                  <a:cubicBezTo>
                    <a:pt x="1005" y="724"/>
                    <a:pt x="996" y="727"/>
                    <a:pt x="986" y="729"/>
                  </a:cubicBezTo>
                  <a:cubicBezTo>
                    <a:pt x="972" y="734"/>
                    <a:pt x="956" y="739"/>
                    <a:pt x="930" y="748"/>
                  </a:cubicBezTo>
                  <a:cubicBezTo>
                    <a:pt x="903" y="758"/>
                    <a:pt x="890" y="764"/>
                    <a:pt x="877" y="768"/>
                  </a:cubicBezTo>
                  <a:cubicBezTo>
                    <a:pt x="867" y="773"/>
                    <a:pt x="857" y="777"/>
                    <a:pt x="837" y="784"/>
                  </a:cubicBezTo>
                  <a:lnTo>
                    <a:pt x="745" y="819"/>
                  </a:lnTo>
                  <a:cubicBezTo>
                    <a:pt x="734" y="821"/>
                    <a:pt x="724" y="824"/>
                    <a:pt x="716" y="827"/>
                  </a:cubicBezTo>
                  <a:cubicBezTo>
                    <a:pt x="699" y="832"/>
                    <a:pt x="683" y="836"/>
                    <a:pt x="650" y="847"/>
                  </a:cubicBezTo>
                  <a:lnTo>
                    <a:pt x="464" y="916"/>
                  </a:lnTo>
                  <a:cubicBezTo>
                    <a:pt x="443" y="924"/>
                    <a:pt x="421" y="932"/>
                    <a:pt x="399" y="944"/>
                  </a:cubicBezTo>
                  <a:cubicBezTo>
                    <a:pt x="391" y="947"/>
                    <a:pt x="382" y="951"/>
                    <a:pt x="373" y="954"/>
                  </a:cubicBezTo>
                  <a:cubicBezTo>
                    <a:pt x="365" y="957"/>
                    <a:pt x="356" y="960"/>
                    <a:pt x="349" y="961"/>
                  </a:cubicBezTo>
                  <a:cubicBezTo>
                    <a:pt x="325" y="967"/>
                    <a:pt x="302" y="974"/>
                    <a:pt x="279" y="983"/>
                  </a:cubicBezTo>
                  <a:cubicBezTo>
                    <a:pt x="250" y="993"/>
                    <a:pt x="237" y="998"/>
                    <a:pt x="222" y="1006"/>
                  </a:cubicBezTo>
                  <a:cubicBezTo>
                    <a:pt x="214" y="1008"/>
                    <a:pt x="205" y="1013"/>
                    <a:pt x="187" y="1018"/>
                  </a:cubicBezTo>
                  <a:cubicBezTo>
                    <a:pt x="168" y="1026"/>
                    <a:pt x="158" y="1029"/>
                    <a:pt x="148" y="1033"/>
                  </a:cubicBezTo>
                  <a:cubicBezTo>
                    <a:pt x="135" y="1037"/>
                    <a:pt x="120" y="1042"/>
                    <a:pt x="93" y="1052"/>
                  </a:cubicBezTo>
                  <a:cubicBezTo>
                    <a:pt x="61" y="1063"/>
                    <a:pt x="46" y="1070"/>
                    <a:pt x="30" y="1077"/>
                  </a:cubicBezTo>
                  <a:cubicBezTo>
                    <a:pt x="20" y="1082"/>
                    <a:pt x="11" y="1086"/>
                    <a:pt x="1" y="1089"/>
                  </a:cubicBezTo>
                  <a:lnTo>
                    <a:pt x="155" y="1509"/>
                  </a:lnTo>
                  <a:cubicBezTo>
                    <a:pt x="187" y="1497"/>
                    <a:pt x="202" y="1490"/>
                    <a:pt x="218" y="1482"/>
                  </a:cubicBezTo>
                  <a:cubicBezTo>
                    <a:pt x="225" y="1479"/>
                    <a:pt x="233" y="1476"/>
                    <a:pt x="247" y="1470"/>
                  </a:cubicBezTo>
                  <a:cubicBezTo>
                    <a:pt x="266" y="1464"/>
                    <a:pt x="276" y="1460"/>
                    <a:pt x="284" y="1457"/>
                  </a:cubicBezTo>
                  <a:cubicBezTo>
                    <a:pt x="299" y="1453"/>
                    <a:pt x="312" y="1449"/>
                    <a:pt x="340" y="1438"/>
                  </a:cubicBezTo>
                  <a:cubicBezTo>
                    <a:pt x="368" y="1428"/>
                    <a:pt x="382" y="1423"/>
                    <a:pt x="395" y="1417"/>
                  </a:cubicBezTo>
                  <a:cubicBezTo>
                    <a:pt x="404" y="1413"/>
                    <a:pt x="414" y="1410"/>
                    <a:pt x="431" y="1403"/>
                  </a:cubicBezTo>
                  <a:cubicBezTo>
                    <a:pt x="440" y="1400"/>
                    <a:pt x="447" y="1397"/>
                    <a:pt x="455" y="1395"/>
                  </a:cubicBezTo>
                  <a:cubicBezTo>
                    <a:pt x="480" y="1390"/>
                    <a:pt x="503" y="1382"/>
                    <a:pt x="526" y="1374"/>
                  </a:cubicBezTo>
                  <a:cubicBezTo>
                    <a:pt x="548" y="1367"/>
                    <a:pt x="569" y="1356"/>
                    <a:pt x="591" y="1346"/>
                  </a:cubicBezTo>
                  <a:cubicBezTo>
                    <a:pt x="598" y="1344"/>
                    <a:pt x="604" y="1341"/>
                    <a:pt x="618" y="1335"/>
                  </a:cubicBezTo>
                  <a:lnTo>
                    <a:pt x="802" y="1267"/>
                  </a:lnTo>
                  <a:cubicBezTo>
                    <a:pt x="812" y="1264"/>
                    <a:pt x="822" y="1262"/>
                    <a:pt x="831" y="1259"/>
                  </a:cubicBezTo>
                  <a:cubicBezTo>
                    <a:pt x="848" y="1254"/>
                    <a:pt x="865" y="1250"/>
                    <a:pt x="897" y="1237"/>
                  </a:cubicBezTo>
                  <a:lnTo>
                    <a:pt x="990" y="1203"/>
                  </a:lnTo>
                  <a:cubicBezTo>
                    <a:pt x="1015" y="1194"/>
                    <a:pt x="1031" y="1188"/>
                    <a:pt x="1041" y="1184"/>
                  </a:cubicBezTo>
                  <a:cubicBezTo>
                    <a:pt x="1051" y="1180"/>
                    <a:pt x="1064" y="1175"/>
                    <a:pt x="1083" y="1168"/>
                  </a:cubicBezTo>
                  <a:cubicBezTo>
                    <a:pt x="1101" y="1161"/>
                    <a:pt x="1110" y="1158"/>
                    <a:pt x="1120" y="1155"/>
                  </a:cubicBezTo>
                  <a:cubicBezTo>
                    <a:pt x="1133" y="1151"/>
                    <a:pt x="1147" y="1146"/>
                    <a:pt x="1176" y="1136"/>
                  </a:cubicBezTo>
                  <a:cubicBezTo>
                    <a:pt x="1205" y="1126"/>
                    <a:pt x="1218" y="1121"/>
                    <a:pt x="1232" y="1115"/>
                  </a:cubicBezTo>
                  <a:cubicBezTo>
                    <a:pt x="1241" y="1111"/>
                    <a:pt x="1249" y="1108"/>
                    <a:pt x="1268" y="1100"/>
                  </a:cubicBezTo>
                  <a:cubicBezTo>
                    <a:pt x="1297" y="1090"/>
                    <a:pt x="1310" y="1085"/>
                    <a:pt x="1324" y="1079"/>
                  </a:cubicBezTo>
                  <a:cubicBezTo>
                    <a:pt x="1333" y="1075"/>
                    <a:pt x="1343" y="1070"/>
                    <a:pt x="1360" y="1065"/>
                  </a:cubicBezTo>
                  <a:cubicBezTo>
                    <a:pt x="1376" y="1059"/>
                    <a:pt x="1385" y="1056"/>
                    <a:pt x="1393" y="1053"/>
                  </a:cubicBezTo>
                  <a:cubicBezTo>
                    <a:pt x="1409" y="1049"/>
                    <a:pt x="1425" y="1044"/>
                    <a:pt x="1454" y="1033"/>
                  </a:cubicBezTo>
                  <a:cubicBezTo>
                    <a:pt x="1479" y="1024"/>
                    <a:pt x="1492" y="1020"/>
                    <a:pt x="1505" y="1014"/>
                  </a:cubicBezTo>
                  <a:lnTo>
                    <a:pt x="1547" y="998"/>
                  </a:lnTo>
                  <a:cubicBezTo>
                    <a:pt x="1576" y="988"/>
                    <a:pt x="1590" y="981"/>
                    <a:pt x="1605" y="975"/>
                  </a:cubicBezTo>
                  <a:cubicBezTo>
                    <a:pt x="1613" y="972"/>
                    <a:pt x="1620" y="970"/>
                    <a:pt x="1639" y="962"/>
                  </a:cubicBezTo>
                  <a:cubicBezTo>
                    <a:pt x="1658" y="955"/>
                    <a:pt x="1668" y="952"/>
                    <a:pt x="1678" y="948"/>
                  </a:cubicBezTo>
                  <a:cubicBezTo>
                    <a:pt x="1691" y="945"/>
                    <a:pt x="1705" y="941"/>
                    <a:pt x="1733" y="931"/>
                  </a:cubicBezTo>
                  <a:lnTo>
                    <a:pt x="1825" y="896"/>
                  </a:lnTo>
                  <a:cubicBezTo>
                    <a:pt x="1843" y="890"/>
                    <a:pt x="1852" y="888"/>
                    <a:pt x="1861" y="885"/>
                  </a:cubicBezTo>
                  <a:cubicBezTo>
                    <a:pt x="1875" y="880"/>
                    <a:pt x="1888" y="876"/>
                    <a:pt x="1918" y="865"/>
                  </a:cubicBezTo>
                  <a:cubicBezTo>
                    <a:pt x="1948" y="855"/>
                    <a:pt x="1964" y="847"/>
                    <a:pt x="1979" y="842"/>
                  </a:cubicBezTo>
                  <a:cubicBezTo>
                    <a:pt x="1986" y="837"/>
                    <a:pt x="1996" y="833"/>
                    <a:pt x="2010" y="829"/>
                  </a:cubicBezTo>
                  <a:cubicBezTo>
                    <a:pt x="2023" y="823"/>
                    <a:pt x="2030" y="821"/>
                    <a:pt x="2038" y="820"/>
                  </a:cubicBezTo>
                  <a:cubicBezTo>
                    <a:pt x="2061" y="814"/>
                    <a:pt x="2082" y="807"/>
                    <a:pt x="2104" y="798"/>
                  </a:cubicBezTo>
                  <a:cubicBezTo>
                    <a:pt x="2130" y="788"/>
                    <a:pt x="2145" y="783"/>
                    <a:pt x="2155" y="780"/>
                  </a:cubicBezTo>
                  <a:cubicBezTo>
                    <a:pt x="2166" y="775"/>
                    <a:pt x="2177" y="771"/>
                    <a:pt x="2197" y="764"/>
                  </a:cubicBezTo>
                  <a:cubicBezTo>
                    <a:pt x="2223" y="754"/>
                    <a:pt x="2236" y="748"/>
                    <a:pt x="2249" y="744"/>
                  </a:cubicBezTo>
                  <a:cubicBezTo>
                    <a:pt x="2259" y="739"/>
                    <a:pt x="2269" y="735"/>
                    <a:pt x="2289" y="728"/>
                  </a:cubicBezTo>
                  <a:cubicBezTo>
                    <a:pt x="2318" y="718"/>
                    <a:pt x="2332" y="712"/>
                    <a:pt x="2347" y="706"/>
                  </a:cubicBezTo>
                  <a:cubicBezTo>
                    <a:pt x="2355" y="702"/>
                    <a:pt x="2363" y="698"/>
                    <a:pt x="2383" y="692"/>
                  </a:cubicBezTo>
                  <a:cubicBezTo>
                    <a:pt x="2401" y="685"/>
                    <a:pt x="2410" y="682"/>
                    <a:pt x="2419" y="679"/>
                  </a:cubicBezTo>
                  <a:cubicBezTo>
                    <a:pt x="2433" y="675"/>
                    <a:pt x="2447" y="670"/>
                    <a:pt x="2476" y="660"/>
                  </a:cubicBezTo>
                  <a:cubicBezTo>
                    <a:pt x="2496" y="652"/>
                    <a:pt x="2508" y="649"/>
                    <a:pt x="2518" y="646"/>
                  </a:cubicBezTo>
                  <a:cubicBezTo>
                    <a:pt x="2531" y="642"/>
                    <a:pt x="2544" y="637"/>
                    <a:pt x="2570" y="627"/>
                  </a:cubicBezTo>
                  <a:cubicBezTo>
                    <a:pt x="2591" y="620"/>
                    <a:pt x="2601" y="617"/>
                    <a:pt x="2611" y="613"/>
                  </a:cubicBezTo>
                  <a:cubicBezTo>
                    <a:pt x="2624" y="609"/>
                    <a:pt x="2637" y="604"/>
                    <a:pt x="2663" y="596"/>
                  </a:cubicBezTo>
                  <a:lnTo>
                    <a:pt x="2757" y="563"/>
                  </a:lnTo>
                  <a:cubicBezTo>
                    <a:pt x="2788" y="551"/>
                    <a:pt x="2803" y="544"/>
                    <a:pt x="2818" y="537"/>
                  </a:cubicBezTo>
                  <a:cubicBezTo>
                    <a:pt x="2826" y="534"/>
                    <a:pt x="2833" y="531"/>
                    <a:pt x="2849" y="525"/>
                  </a:cubicBezTo>
                  <a:cubicBezTo>
                    <a:pt x="2865" y="519"/>
                    <a:pt x="2873" y="517"/>
                    <a:pt x="2882" y="514"/>
                  </a:cubicBezTo>
                  <a:cubicBezTo>
                    <a:pt x="2898" y="509"/>
                    <a:pt x="2913" y="505"/>
                    <a:pt x="2944" y="494"/>
                  </a:cubicBezTo>
                  <a:cubicBezTo>
                    <a:pt x="2967" y="486"/>
                    <a:pt x="2990" y="476"/>
                    <a:pt x="3013" y="465"/>
                  </a:cubicBezTo>
                  <a:cubicBezTo>
                    <a:pt x="3020" y="460"/>
                    <a:pt x="3027" y="458"/>
                    <a:pt x="3036" y="455"/>
                  </a:cubicBezTo>
                  <a:lnTo>
                    <a:pt x="3129" y="420"/>
                  </a:lnTo>
                  <a:lnTo>
                    <a:pt x="2977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34"/>
            <p:cNvSpPr/>
            <p:nvPr/>
          </p:nvSpPr>
          <p:spPr>
            <a:xfrm>
              <a:off x="1757810" y="1716172"/>
              <a:ext cx="382125" cy="1331572"/>
            </a:xfrm>
            <a:custGeom>
              <a:avLst/>
              <a:gdLst/>
              <a:ahLst/>
              <a:cxnLst/>
              <a:rect l="l" t="t" r="r" b="b"/>
              <a:pathLst>
                <a:path w="6126" h="21347" extrusionOk="0">
                  <a:moveTo>
                    <a:pt x="610" y="2199"/>
                  </a:moveTo>
                  <a:lnTo>
                    <a:pt x="391" y="2248"/>
                  </a:lnTo>
                  <a:cubicBezTo>
                    <a:pt x="391" y="2243"/>
                    <a:pt x="389" y="2241"/>
                    <a:pt x="389" y="2236"/>
                  </a:cubicBezTo>
                  <a:lnTo>
                    <a:pt x="610" y="2199"/>
                  </a:lnTo>
                  <a:close/>
                  <a:moveTo>
                    <a:pt x="787" y="3276"/>
                  </a:moveTo>
                  <a:lnTo>
                    <a:pt x="570" y="3325"/>
                  </a:lnTo>
                  <a:cubicBezTo>
                    <a:pt x="568" y="3321"/>
                    <a:pt x="567" y="3316"/>
                    <a:pt x="567" y="3312"/>
                  </a:cubicBezTo>
                  <a:lnTo>
                    <a:pt x="787" y="3276"/>
                  </a:lnTo>
                  <a:close/>
                  <a:moveTo>
                    <a:pt x="274" y="0"/>
                  </a:moveTo>
                  <a:cubicBezTo>
                    <a:pt x="174" y="0"/>
                    <a:pt x="77" y="60"/>
                    <a:pt x="38" y="162"/>
                  </a:cubicBezTo>
                  <a:cubicBezTo>
                    <a:pt x="0" y="272"/>
                    <a:pt x="51" y="359"/>
                    <a:pt x="74" y="395"/>
                  </a:cubicBezTo>
                  <a:cubicBezTo>
                    <a:pt x="75" y="401"/>
                    <a:pt x="77" y="407"/>
                    <a:pt x="77" y="411"/>
                  </a:cubicBezTo>
                  <a:cubicBezTo>
                    <a:pt x="78" y="425"/>
                    <a:pt x="79" y="440"/>
                    <a:pt x="85" y="470"/>
                  </a:cubicBezTo>
                  <a:cubicBezTo>
                    <a:pt x="85" y="477"/>
                    <a:pt x="87" y="486"/>
                    <a:pt x="87" y="493"/>
                  </a:cubicBezTo>
                  <a:cubicBezTo>
                    <a:pt x="88" y="516"/>
                    <a:pt x="89" y="538"/>
                    <a:pt x="94" y="559"/>
                  </a:cubicBezTo>
                  <a:cubicBezTo>
                    <a:pt x="88" y="597"/>
                    <a:pt x="89" y="634"/>
                    <a:pt x="95" y="670"/>
                  </a:cubicBezTo>
                  <a:lnTo>
                    <a:pt x="112" y="768"/>
                  </a:lnTo>
                  <a:cubicBezTo>
                    <a:pt x="117" y="794"/>
                    <a:pt x="123" y="820"/>
                    <a:pt x="130" y="844"/>
                  </a:cubicBezTo>
                  <a:cubicBezTo>
                    <a:pt x="133" y="851"/>
                    <a:pt x="134" y="858"/>
                    <a:pt x="135" y="866"/>
                  </a:cubicBezTo>
                  <a:cubicBezTo>
                    <a:pt x="166" y="926"/>
                    <a:pt x="176" y="995"/>
                    <a:pt x="164" y="1063"/>
                  </a:cubicBezTo>
                  <a:cubicBezTo>
                    <a:pt x="170" y="1104"/>
                    <a:pt x="184" y="1143"/>
                    <a:pt x="206" y="1179"/>
                  </a:cubicBezTo>
                  <a:lnTo>
                    <a:pt x="216" y="1238"/>
                  </a:lnTo>
                  <a:cubicBezTo>
                    <a:pt x="210" y="1277"/>
                    <a:pt x="210" y="1317"/>
                    <a:pt x="216" y="1356"/>
                  </a:cubicBezTo>
                  <a:cubicBezTo>
                    <a:pt x="217" y="1363"/>
                    <a:pt x="219" y="1372"/>
                    <a:pt x="219" y="1380"/>
                  </a:cubicBezTo>
                  <a:cubicBezTo>
                    <a:pt x="220" y="1405"/>
                    <a:pt x="223" y="1429"/>
                    <a:pt x="228" y="1455"/>
                  </a:cubicBezTo>
                  <a:cubicBezTo>
                    <a:pt x="230" y="1475"/>
                    <a:pt x="232" y="1487"/>
                    <a:pt x="233" y="1497"/>
                  </a:cubicBezTo>
                  <a:cubicBezTo>
                    <a:pt x="236" y="1511"/>
                    <a:pt x="238" y="1524"/>
                    <a:pt x="242" y="1552"/>
                  </a:cubicBezTo>
                  <a:cubicBezTo>
                    <a:pt x="249" y="1601"/>
                    <a:pt x="271" y="1647"/>
                    <a:pt x="301" y="1685"/>
                  </a:cubicBezTo>
                  <a:cubicBezTo>
                    <a:pt x="302" y="1700"/>
                    <a:pt x="304" y="1717"/>
                    <a:pt x="308" y="1743"/>
                  </a:cubicBezTo>
                  <a:cubicBezTo>
                    <a:pt x="312" y="1769"/>
                    <a:pt x="318" y="1793"/>
                    <a:pt x="325" y="1819"/>
                  </a:cubicBezTo>
                  <a:lnTo>
                    <a:pt x="327" y="1822"/>
                  </a:lnTo>
                  <a:cubicBezTo>
                    <a:pt x="321" y="1857"/>
                    <a:pt x="320" y="1891"/>
                    <a:pt x="324" y="1926"/>
                  </a:cubicBezTo>
                  <a:cubicBezTo>
                    <a:pt x="317" y="1964"/>
                    <a:pt x="317" y="2003"/>
                    <a:pt x="324" y="2042"/>
                  </a:cubicBezTo>
                  <a:cubicBezTo>
                    <a:pt x="328" y="2069"/>
                    <a:pt x="334" y="2097"/>
                    <a:pt x="343" y="2123"/>
                  </a:cubicBezTo>
                  <a:cubicBezTo>
                    <a:pt x="345" y="2127"/>
                    <a:pt x="347" y="2133"/>
                    <a:pt x="347" y="2140"/>
                  </a:cubicBezTo>
                  <a:cubicBezTo>
                    <a:pt x="354" y="2182"/>
                    <a:pt x="370" y="2223"/>
                    <a:pt x="394" y="2259"/>
                  </a:cubicBezTo>
                  <a:cubicBezTo>
                    <a:pt x="394" y="2284"/>
                    <a:pt x="396" y="2307"/>
                    <a:pt x="400" y="2331"/>
                  </a:cubicBezTo>
                  <a:cubicBezTo>
                    <a:pt x="404" y="2351"/>
                    <a:pt x="406" y="2361"/>
                    <a:pt x="406" y="2371"/>
                  </a:cubicBezTo>
                  <a:cubicBezTo>
                    <a:pt x="409" y="2386"/>
                    <a:pt x="410" y="2400"/>
                    <a:pt x="414" y="2429"/>
                  </a:cubicBezTo>
                  <a:cubicBezTo>
                    <a:pt x="419" y="2451"/>
                    <a:pt x="423" y="2474"/>
                    <a:pt x="429" y="2495"/>
                  </a:cubicBezTo>
                  <a:cubicBezTo>
                    <a:pt x="416" y="2538"/>
                    <a:pt x="414" y="2584"/>
                    <a:pt x="422" y="2630"/>
                  </a:cubicBezTo>
                  <a:cubicBezTo>
                    <a:pt x="429" y="2671"/>
                    <a:pt x="443" y="2709"/>
                    <a:pt x="466" y="2745"/>
                  </a:cubicBezTo>
                  <a:cubicBezTo>
                    <a:pt x="465" y="2771"/>
                    <a:pt x="468" y="2797"/>
                    <a:pt x="472" y="2822"/>
                  </a:cubicBezTo>
                  <a:cubicBezTo>
                    <a:pt x="473" y="2832"/>
                    <a:pt x="473" y="2840"/>
                    <a:pt x="475" y="2850"/>
                  </a:cubicBezTo>
                  <a:cubicBezTo>
                    <a:pt x="476" y="2873"/>
                    <a:pt x="479" y="2898"/>
                    <a:pt x="484" y="2921"/>
                  </a:cubicBezTo>
                  <a:cubicBezTo>
                    <a:pt x="489" y="2954"/>
                    <a:pt x="494" y="2971"/>
                    <a:pt x="496" y="2987"/>
                  </a:cubicBezTo>
                  <a:cubicBezTo>
                    <a:pt x="499" y="2996"/>
                    <a:pt x="501" y="3001"/>
                    <a:pt x="504" y="3017"/>
                  </a:cubicBezTo>
                  <a:cubicBezTo>
                    <a:pt x="507" y="3034"/>
                    <a:pt x="507" y="3043"/>
                    <a:pt x="508" y="3052"/>
                  </a:cubicBezTo>
                  <a:cubicBezTo>
                    <a:pt x="509" y="3068"/>
                    <a:pt x="511" y="3083"/>
                    <a:pt x="517" y="3116"/>
                  </a:cubicBezTo>
                  <a:cubicBezTo>
                    <a:pt x="518" y="3122"/>
                    <a:pt x="518" y="3129"/>
                    <a:pt x="518" y="3135"/>
                  </a:cubicBezTo>
                  <a:cubicBezTo>
                    <a:pt x="518" y="3162"/>
                    <a:pt x="521" y="3188"/>
                    <a:pt x="527" y="3216"/>
                  </a:cubicBezTo>
                  <a:cubicBezTo>
                    <a:pt x="532" y="3257"/>
                    <a:pt x="548" y="3298"/>
                    <a:pt x="571" y="3334"/>
                  </a:cubicBezTo>
                  <a:cubicBezTo>
                    <a:pt x="571" y="3349"/>
                    <a:pt x="573" y="3367"/>
                    <a:pt x="574" y="3382"/>
                  </a:cubicBezTo>
                  <a:cubicBezTo>
                    <a:pt x="566" y="3424"/>
                    <a:pt x="564" y="3467"/>
                    <a:pt x="571" y="3509"/>
                  </a:cubicBezTo>
                  <a:cubicBezTo>
                    <a:pt x="576" y="3533"/>
                    <a:pt x="581" y="3557"/>
                    <a:pt x="589" y="3581"/>
                  </a:cubicBezTo>
                  <a:cubicBezTo>
                    <a:pt x="590" y="3588"/>
                    <a:pt x="591" y="3597"/>
                    <a:pt x="593" y="3604"/>
                  </a:cubicBezTo>
                  <a:cubicBezTo>
                    <a:pt x="597" y="3624"/>
                    <a:pt x="597" y="3633"/>
                    <a:pt x="599" y="3643"/>
                  </a:cubicBezTo>
                  <a:cubicBezTo>
                    <a:pt x="600" y="3659"/>
                    <a:pt x="603" y="3673"/>
                    <a:pt x="607" y="3702"/>
                  </a:cubicBezTo>
                  <a:cubicBezTo>
                    <a:pt x="612" y="3726"/>
                    <a:pt x="617" y="3751"/>
                    <a:pt x="623" y="3774"/>
                  </a:cubicBezTo>
                  <a:cubicBezTo>
                    <a:pt x="626" y="3782"/>
                    <a:pt x="627" y="3790"/>
                    <a:pt x="629" y="3798"/>
                  </a:cubicBezTo>
                  <a:cubicBezTo>
                    <a:pt x="635" y="3836"/>
                    <a:pt x="646" y="3870"/>
                    <a:pt x="663" y="3903"/>
                  </a:cubicBezTo>
                  <a:cubicBezTo>
                    <a:pt x="666" y="3925"/>
                    <a:pt x="672" y="3946"/>
                    <a:pt x="678" y="3968"/>
                  </a:cubicBezTo>
                  <a:cubicBezTo>
                    <a:pt x="679" y="3972"/>
                    <a:pt x="681" y="3975"/>
                    <a:pt x="682" y="3981"/>
                  </a:cubicBezTo>
                  <a:cubicBezTo>
                    <a:pt x="676" y="4017"/>
                    <a:pt x="678" y="4054"/>
                    <a:pt x="683" y="4090"/>
                  </a:cubicBezTo>
                  <a:cubicBezTo>
                    <a:pt x="688" y="4120"/>
                    <a:pt x="696" y="4151"/>
                    <a:pt x="708" y="4179"/>
                  </a:cubicBezTo>
                  <a:cubicBezTo>
                    <a:pt x="704" y="4214"/>
                    <a:pt x="704" y="4251"/>
                    <a:pt x="709" y="4287"/>
                  </a:cubicBezTo>
                  <a:cubicBezTo>
                    <a:pt x="715" y="4320"/>
                    <a:pt x="719" y="4336"/>
                    <a:pt x="724" y="4353"/>
                  </a:cubicBezTo>
                  <a:cubicBezTo>
                    <a:pt x="725" y="4360"/>
                    <a:pt x="728" y="4368"/>
                    <a:pt x="731" y="4383"/>
                  </a:cubicBezTo>
                  <a:lnTo>
                    <a:pt x="731" y="4395"/>
                  </a:lnTo>
                  <a:cubicBezTo>
                    <a:pt x="729" y="4425"/>
                    <a:pt x="732" y="4454"/>
                    <a:pt x="737" y="4483"/>
                  </a:cubicBezTo>
                  <a:cubicBezTo>
                    <a:pt x="738" y="4490"/>
                    <a:pt x="740" y="4499"/>
                    <a:pt x="740" y="4507"/>
                  </a:cubicBezTo>
                  <a:cubicBezTo>
                    <a:pt x="741" y="4532"/>
                    <a:pt x="744" y="4556"/>
                    <a:pt x="748" y="4581"/>
                  </a:cubicBezTo>
                  <a:cubicBezTo>
                    <a:pt x="755" y="4624"/>
                    <a:pt x="771" y="4664"/>
                    <a:pt x="796" y="4700"/>
                  </a:cubicBezTo>
                  <a:cubicBezTo>
                    <a:pt x="794" y="4724"/>
                    <a:pt x="797" y="4749"/>
                    <a:pt x="801" y="4773"/>
                  </a:cubicBezTo>
                  <a:cubicBezTo>
                    <a:pt x="803" y="4783"/>
                    <a:pt x="804" y="4795"/>
                    <a:pt x="806" y="4806"/>
                  </a:cubicBezTo>
                  <a:cubicBezTo>
                    <a:pt x="807" y="4822"/>
                    <a:pt x="809" y="4838"/>
                    <a:pt x="813" y="4871"/>
                  </a:cubicBezTo>
                  <a:lnTo>
                    <a:pt x="830" y="4969"/>
                  </a:lnTo>
                  <a:cubicBezTo>
                    <a:pt x="837" y="5008"/>
                    <a:pt x="850" y="5047"/>
                    <a:pt x="869" y="5081"/>
                  </a:cubicBezTo>
                  <a:lnTo>
                    <a:pt x="882" y="5156"/>
                  </a:lnTo>
                  <a:cubicBezTo>
                    <a:pt x="878" y="5190"/>
                    <a:pt x="879" y="5226"/>
                    <a:pt x="885" y="5261"/>
                  </a:cubicBezTo>
                  <a:lnTo>
                    <a:pt x="1106" y="5225"/>
                  </a:lnTo>
                  <a:lnTo>
                    <a:pt x="1106" y="5225"/>
                  </a:lnTo>
                  <a:lnTo>
                    <a:pt x="886" y="5271"/>
                  </a:lnTo>
                  <a:cubicBezTo>
                    <a:pt x="885" y="5301"/>
                    <a:pt x="888" y="5331"/>
                    <a:pt x="893" y="5361"/>
                  </a:cubicBezTo>
                  <a:cubicBezTo>
                    <a:pt x="893" y="5366"/>
                    <a:pt x="893" y="5372"/>
                    <a:pt x="893" y="5376"/>
                  </a:cubicBezTo>
                  <a:cubicBezTo>
                    <a:pt x="893" y="5405"/>
                    <a:pt x="896" y="5432"/>
                    <a:pt x="902" y="5459"/>
                  </a:cubicBezTo>
                  <a:cubicBezTo>
                    <a:pt x="906" y="5492"/>
                    <a:pt x="916" y="5524"/>
                    <a:pt x="929" y="5554"/>
                  </a:cubicBezTo>
                  <a:cubicBezTo>
                    <a:pt x="925" y="5587"/>
                    <a:pt x="927" y="5622"/>
                    <a:pt x="932" y="5655"/>
                  </a:cubicBezTo>
                  <a:cubicBezTo>
                    <a:pt x="938" y="5687"/>
                    <a:pt x="941" y="5702"/>
                    <a:pt x="945" y="5717"/>
                  </a:cubicBezTo>
                  <a:cubicBezTo>
                    <a:pt x="947" y="5727"/>
                    <a:pt x="948" y="5734"/>
                    <a:pt x="952" y="5753"/>
                  </a:cubicBezTo>
                  <a:cubicBezTo>
                    <a:pt x="955" y="5771"/>
                    <a:pt x="955" y="5781"/>
                    <a:pt x="957" y="5792"/>
                  </a:cubicBezTo>
                  <a:cubicBezTo>
                    <a:pt x="958" y="5806"/>
                    <a:pt x="960" y="5822"/>
                    <a:pt x="965" y="5852"/>
                  </a:cubicBezTo>
                  <a:cubicBezTo>
                    <a:pt x="971" y="5889"/>
                    <a:pt x="984" y="5927"/>
                    <a:pt x="1003" y="5960"/>
                  </a:cubicBezTo>
                  <a:cubicBezTo>
                    <a:pt x="1001" y="5984"/>
                    <a:pt x="1003" y="6010"/>
                    <a:pt x="1007" y="6036"/>
                  </a:cubicBezTo>
                  <a:cubicBezTo>
                    <a:pt x="1001" y="6072"/>
                    <a:pt x="1003" y="6109"/>
                    <a:pt x="1008" y="6145"/>
                  </a:cubicBezTo>
                  <a:cubicBezTo>
                    <a:pt x="1014" y="6177"/>
                    <a:pt x="1019" y="6193"/>
                    <a:pt x="1021" y="6209"/>
                  </a:cubicBezTo>
                  <a:cubicBezTo>
                    <a:pt x="1023" y="6217"/>
                    <a:pt x="1026" y="6224"/>
                    <a:pt x="1029" y="6243"/>
                  </a:cubicBezTo>
                  <a:cubicBezTo>
                    <a:pt x="1055" y="6305"/>
                    <a:pt x="1066" y="6371"/>
                    <a:pt x="1062" y="6439"/>
                  </a:cubicBezTo>
                  <a:cubicBezTo>
                    <a:pt x="1066" y="6465"/>
                    <a:pt x="1072" y="6492"/>
                    <a:pt x="1080" y="6518"/>
                  </a:cubicBezTo>
                  <a:cubicBezTo>
                    <a:pt x="1082" y="6524"/>
                    <a:pt x="1083" y="6529"/>
                    <a:pt x="1085" y="6535"/>
                  </a:cubicBezTo>
                  <a:cubicBezTo>
                    <a:pt x="1092" y="6578"/>
                    <a:pt x="1106" y="6619"/>
                    <a:pt x="1131" y="6654"/>
                  </a:cubicBezTo>
                  <a:lnTo>
                    <a:pt x="1131" y="6659"/>
                  </a:lnTo>
                  <a:cubicBezTo>
                    <a:pt x="1131" y="6667"/>
                    <a:pt x="1132" y="6677"/>
                    <a:pt x="1134" y="6689"/>
                  </a:cubicBezTo>
                  <a:cubicBezTo>
                    <a:pt x="1106" y="6775"/>
                    <a:pt x="1119" y="6870"/>
                    <a:pt x="1170" y="6946"/>
                  </a:cubicBezTo>
                  <a:cubicBezTo>
                    <a:pt x="1168" y="6971"/>
                    <a:pt x="1170" y="6997"/>
                    <a:pt x="1174" y="7021"/>
                  </a:cubicBezTo>
                  <a:lnTo>
                    <a:pt x="1175" y="7034"/>
                  </a:lnTo>
                  <a:cubicBezTo>
                    <a:pt x="1175" y="7063"/>
                    <a:pt x="1177" y="7092"/>
                    <a:pt x="1183" y="7120"/>
                  </a:cubicBezTo>
                  <a:cubicBezTo>
                    <a:pt x="1188" y="7156"/>
                    <a:pt x="1200" y="7192"/>
                    <a:pt x="1217" y="7224"/>
                  </a:cubicBezTo>
                  <a:cubicBezTo>
                    <a:pt x="1214" y="7254"/>
                    <a:pt x="1216" y="7286"/>
                    <a:pt x="1221" y="7316"/>
                  </a:cubicBezTo>
                  <a:cubicBezTo>
                    <a:pt x="1227" y="7351"/>
                    <a:pt x="1239" y="7387"/>
                    <a:pt x="1254" y="7418"/>
                  </a:cubicBezTo>
                  <a:cubicBezTo>
                    <a:pt x="1253" y="7443"/>
                    <a:pt x="1254" y="7466"/>
                    <a:pt x="1257" y="7490"/>
                  </a:cubicBezTo>
                  <a:cubicBezTo>
                    <a:pt x="1249" y="7530"/>
                    <a:pt x="1249" y="7572"/>
                    <a:pt x="1256" y="7612"/>
                  </a:cubicBezTo>
                  <a:cubicBezTo>
                    <a:pt x="1262" y="7645"/>
                    <a:pt x="1270" y="7679"/>
                    <a:pt x="1285" y="7710"/>
                  </a:cubicBezTo>
                  <a:cubicBezTo>
                    <a:pt x="1288" y="7729"/>
                    <a:pt x="1289" y="7739"/>
                    <a:pt x="1290" y="7748"/>
                  </a:cubicBezTo>
                  <a:cubicBezTo>
                    <a:pt x="1292" y="7762"/>
                    <a:pt x="1293" y="7776"/>
                    <a:pt x="1299" y="7805"/>
                  </a:cubicBezTo>
                  <a:cubicBezTo>
                    <a:pt x="1303" y="7832"/>
                    <a:pt x="1311" y="7860"/>
                    <a:pt x="1321" y="7886"/>
                  </a:cubicBezTo>
                  <a:cubicBezTo>
                    <a:pt x="1313" y="7924"/>
                    <a:pt x="1312" y="7963"/>
                    <a:pt x="1319" y="8002"/>
                  </a:cubicBezTo>
                  <a:cubicBezTo>
                    <a:pt x="1325" y="8035"/>
                    <a:pt x="1334" y="8067"/>
                    <a:pt x="1348" y="8097"/>
                  </a:cubicBezTo>
                  <a:cubicBezTo>
                    <a:pt x="1352" y="8127"/>
                    <a:pt x="1359" y="8156"/>
                    <a:pt x="1371" y="8183"/>
                  </a:cubicBezTo>
                  <a:cubicBezTo>
                    <a:pt x="1365" y="8219"/>
                    <a:pt x="1365" y="8257"/>
                    <a:pt x="1372" y="8294"/>
                  </a:cubicBezTo>
                  <a:cubicBezTo>
                    <a:pt x="1378" y="8333"/>
                    <a:pt x="1391" y="8372"/>
                    <a:pt x="1413" y="8408"/>
                  </a:cubicBezTo>
                  <a:cubicBezTo>
                    <a:pt x="1416" y="8422"/>
                    <a:pt x="1417" y="8432"/>
                    <a:pt x="1420" y="8444"/>
                  </a:cubicBezTo>
                  <a:cubicBezTo>
                    <a:pt x="1420" y="8447"/>
                    <a:pt x="1421" y="8449"/>
                    <a:pt x="1421" y="8454"/>
                  </a:cubicBezTo>
                  <a:cubicBezTo>
                    <a:pt x="1410" y="8497"/>
                    <a:pt x="1407" y="8541"/>
                    <a:pt x="1416" y="8586"/>
                  </a:cubicBezTo>
                  <a:cubicBezTo>
                    <a:pt x="1423" y="8632"/>
                    <a:pt x="1440" y="8677"/>
                    <a:pt x="1467" y="8714"/>
                  </a:cubicBezTo>
                  <a:cubicBezTo>
                    <a:pt x="1470" y="8724"/>
                    <a:pt x="1472" y="8731"/>
                    <a:pt x="1473" y="8738"/>
                  </a:cubicBezTo>
                  <a:cubicBezTo>
                    <a:pt x="1459" y="8785"/>
                    <a:pt x="1456" y="8832"/>
                    <a:pt x="1463" y="8879"/>
                  </a:cubicBezTo>
                  <a:cubicBezTo>
                    <a:pt x="1469" y="8911"/>
                    <a:pt x="1472" y="8927"/>
                    <a:pt x="1476" y="8941"/>
                  </a:cubicBezTo>
                  <a:cubicBezTo>
                    <a:pt x="1477" y="8950"/>
                    <a:pt x="1480" y="8959"/>
                    <a:pt x="1483" y="8977"/>
                  </a:cubicBezTo>
                  <a:cubicBezTo>
                    <a:pt x="1487" y="9009"/>
                    <a:pt x="1497" y="9042"/>
                    <a:pt x="1510" y="9072"/>
                  </a:cubicBezTo>
                  <a:cubicBezTo>
                    <a:pt x="1516" y="9111"/>
                    <a:pt x="1529" y="9148"/>
                    <a:pt x="1548" y="9183"/>
                  </a:cubicBezTo>
                  <a:cubicBezTo>
                    <a:pt x="1548" y="9210"/>
                    <a:pt x="1551" y="9238"/>
                    <a:pt x="1555" y="9265"/>
                  </a:cubicBezTo>
                  <a:cubicBezTo>
                    <a:pt x="1556" y="9272"/>
                    <a:pt x="1558" y="9279"/>
                    <a:pt x="1558" y="9286"/>
                  </a:cubicBezTo>
                  <a:cubicBezTo>
                    <a:pt x="1558" y="9312"/>
                    <a:pt x="1561" y="9338"/>
                    <a:pt x="1565" y="9364"/>
                  </a:cubicBezTo>
                  <a:cubicBezTo>
                    <a:pt x="1567" y="9370"/>
                    <a:pt x="1567" y="9374"/>
                    <a:pt x="1567" y="9380"/>
                  </a:cubicBezTo>
                  <a:cubicBezTo>
                    <a:pt x="1567" y="9407"/>
                    <a:pt x="1569" y="9436"/>
                    <a:pt x="1575" y="9463"/>
                  </a:cubicBezTo>
                  <a:cubicBezTo>
                    <a:pt x="1578" y="9485"/>
                    <a:pt x="1579" y="9494"/>
                    <a:pt x="1581" y="9507"/>
                  </a:cubicBezTo>
                  <a:cubicBezTo>
                    <a:pt x="1584" y="9519"/>
                    <a:pt x="1585" y="9534"/>
                    <a:pt x="1590" y="9561"/>
                  </a:cubicBezTo>
                  <a:cubicBezTo>
                    <a:pt x="1595" y="9596"/>
                    <a:pt x="1607" y="9630"/>
                    <a:pt x="1624" y="9663"/>
                  </a:cubicBezTo>
                  <a:cubicBezTo>
                    <a:pt x="1621" y="9693"/>
                    <a:pt x="1623" y="9724"/>
                    <a:pt x="1628" y="9754"/>
                  </a:cubicBezTo>
                  <a:cubicBezTo>
                    <a:pt x="1633" y="9781"/>
                    <a:pt x="1636" y="9794"/>
                    <a:pt x="1638" y="9809"/>
                  </a:cubicBezTo>
                  <a:cubicBezTo>
                    <a:pt x="1640" y="9816"/>
                    <a:pt x="1641" y="9824"/>
                    <a:pt x="1643" y="9837"/>
                  </a:cubicBezTo>
                  <a:cubicBezTo>
                    <a:pt x="1637" y="9875"/>
                    <a:pt x="1637" y="9914"/>
                    <a:pt x="1643" y="9952"/>
                  </a:cubicBezTo>
                  <a:cubicBezTo>
                    <a:pt x="1650" y="9994"/>
                    <a:pt x="1664" y="10033"/>
                    <a:pt x="1687" y="10069"/>
                  </a:cubicBezTo>
                  <a:cubicBezTo>
                    <a:pt x="1687" y="10093"/>
                    <a:pt x="1690" y="10119"/>
                    <a:pt x="1695" y="10144"/>
                  </a:cubicBezTo>
                  <a:cubicBezTo>
                    <a:pt x="1696" y="10152"/>
                    <a:pt x="1697" y="10161"/>
                    <a:pt x="1697" y="10170"/>
                  </a:cubicBezTo>
                  <a:cubicBezTo>
                    <a:pt x="1699" y="10185"/>
                    <a:pt x="1700" y="10200"/>
                    <a:pt x="1703" y="10224"/>
                  </a:cubicBezTo>
                  <a:cubicBezTo>
                    <a:pt x="1696" y="10263"/>
                    <a:pt x="1696" y="10303"/>
                    <a:pt x="1703" y="10342"/>
                  </a:cubicBezTo>
                  <a:cubicBezTo>
                    <a:pt x="1710" y="10388"/>
                    <a:pt x="1729" y="10433"/>
                    <a:pt x="1758" y="10472"/>
                  </a:cubicBezTo>
                  <a:cubicBezTo>
                    <a:pt x="1758" y="10486"/>
                    <a:pt x="1761" y="10503"/>
                    <a:pt x="1765" y="10532"/>
                  </a:cubicBezTo>
                  <a:lnTo>
                    <a:pt x="1765" y="10545"/>
                  </a:lnTo>
                  <a:cubicBezTo>
                    <a:pt x="1765" y="10566"/>
                    <a:pt x="1766" y="10588"/>
                    <a:pt x="1769" y="10611"/>
                  </a:cubicBezTo>
                  <a:cubicBezTo>
                    <a:pt x="1762" y="10650"/>
                    <a:pt x="1761" y="10692"/>
                    <a:pt x="1768" y="10732"/>
                  </a:cubicBezTo>
                  <a:cubicBezTo>
                    <a:pt x="1775" y="10772"/>
                    <a:pt x="1789" y="10812"/>
                    <a:pt x="1812" y="10848"/>
                  </a:cubicBezTo>
                  <a:cubicBezTo>
                    <a:pt x="1812" y="10873"/>
                    <a:pt x="1815" y="10897"/>
                    <a:pt x="1820" y="10922"/>
                  </a:cubicBezTo>
                  <a:cubicBezTo>
                    <a:pt x="1825" y="10961"/>
                    <a:pt x="1837" y="10997"/>
                    <a:pt x="1856" y="11031"/>
                  </a:cubicBezTo>
                  <a:cubicBezTo>
                    <a:pt x="1857" y="11043"/>
                    <a:pt x="1858" y="11050"/>
                    <a:pt x="1860" y="11057"/>
                  </a:cubicBezTo>
                  <a:cubicBezTo>
                    <a:pt x="1861" y="11068"/>
                    <a:pt x="1863" y="11078"/>
                    <a:pt x="1864" y="11097"/>
                  </a:cubicBezTo>
                  <a:cubicBezTo>
                    <a:pt x="1857" y="11136"/>
                    <a:pt x="1857" y="11176"/>
                    <a:pt x="1864" y="11215"/>
                  </a:cubicBezTo>
                  <a:cubicBezTo>
                    <a:pt x="1870" y="11244"/>
                    <a:pt x="1877" y="11271"/>
                    <a:pt x="1887" y="11299"/>
                  </a:cubicBezTo>
                  <a:cubicBezTo>
                    <a:pt x="1880" y="11336"/>
                    <a:pt x="1880" y="11375"/>
                    <a:pt x="1887" y="11412"/>
                  </a:cubicBezTo>
                  <a:cubicBezTo>
                    <a:pt x="1916" y="11473"/>
                    <a:pt x="1928" y="11542"/>
                    <a:pt x="1917" y="11608"/>
                  </a:cubicBezTo>
                  <a:cubicBezTo>
                    <a:pt x="1923" y="11641"/>
                    <a:pt x="1928" y="11658"/>
                    <a:pt x="1932" y="11674"/>
                  </a:cubicBezTo>
                  <a:cubicBezTo>
                    <a:pt x="1933" y="11681"/>
                    <a:pt x="1935" y="11690"/>
                    <a:pt x="1938" y="11706"/>
                  </a:cubicBezTo>
                  <a:cubicBezTo>
                    <a:pt x="1942" y="11733"/>
                    <a:pt x="1949" y="11760"/>
                    <a:pt x="1959" y="11788"/>
                  </a:cubicBezTo>
                  <a:cubicBezTo>
                    <a:pt x="1961" y="11792"/>
                    <a:pt x="1961" y="11796"/>
                    <a:pt x="1962" y="11802"/>
                  </a:cubicBezTo>
                  <a:cubicBezTo>
                    <a:pt x="1966" y="11825"/>
                    <a:pt x="1971" y="11848"/>
                    <a:pt x="1976" y="11871"/>
                  </a:cubicBezTo>
                  <a:cubicBezTo>
                    <a:pt x="1979" y="11880"/>
                    <a:pt x="1981" y="11888"/>
                    <a:pt x="1982" y="11898"/>
                  </a:cubicBezTo>
                  <a:lnTo>
                    <a:pt x="1997" y="11979"/>
                  </a:lnTo>
                  <a:cubicBezTo>
                    <a:pt x="1989" y="12018"/>
                    <a:pt x="1989" y="12058"/>
                    <a:pt x="1997" y="12097"/>
                  </a:cubicBezTo>
                  <a:cubicBezTo>
                    <a:pt x="2001" y="12123"/>
                    <a:pt x="2004" y="12137"/>
                    <a:pt x="2005" y="12149"/>
                  </a:cubicBezTo>
                  <a:cubicBezTo>
                    <a:pt x="2007" y="12160"/>
                    <a:pt x="2010" y="12170"/>
                    <a:pt x="2014" y="12193"/>
                  </a:cubicBezTo>
                  <a:cubicBezTo>
                    <a:pt x="2020" y="12232"/>
                    <a:pt x="2033" y="12271"/>
                    <a:pt x="2051" y="12305"/>
                  </a:cubicBezTo>
                  <a:cubicBezTo>
                    <a:pt x="2056" y="12324"/>
                    <a:pt x="2058" y="12338"/>
                    <a:pt x="2060" y="12347"/>
                  </a:cubicBezTo>
                  <a:cubicBezTo>
                    <a:pt x="2063" y="12356"/>
                    <a:pt x="2064" y="12366"/>
                    <a:pt x="2067" y="12384"/>
                  </a:cubicBezTo>
                  <a:cubicBezTo>
                    <a:pt x="2071" y="12410"/>
                    <a:pt x="2079" y="12435"/>
                    <a:pt x="2087" y="12459"/>
                  </a:cubicBezTo>
                  <a:cubicBezTo>
                    <a:pt x="2079" y="12499"/>
                    <a:pt x="2077" y="12541"/>
                    <a:pt x="2084" y="12581"/>
                  </a:cubicBezTo>
                  <a:cubicBezTo>
                    <a:pt x="2090" y="12620"/>
                    <a:pt x="2103" y="12658"/>
                    <a:pt x="2122" y="12692"/>
                  </a:cubicBezTo>
                  <a:cubicBezTo>
                    <a:pt x="2127" y="12718"/>
                    <a:pt x="2135" y="12745"/>
                    <a:pt x="2145" y="12770"/>
                  </a:cubicBezTo>
                  <a:cubicBezTo>
                    <a:pt x="2142" y="12803"/>
                    <a:pt x="2145" y="12837"/>
                    <a:pt x="2150" y="12871"/>
                  </a:cubicBezTo>
                  <a:cubicBezTo>
                    <a:pt x="2155" y="12898"/>
                    <a:pt x="2161" y="12924"/>
                    <a:pt x="2169" y="12950"/>
                  </a:cubicBezTo>
                  <a:cubicBezTo>
                    <a:pt x="2171" y="12955"/>
                    <a:pt x="2172" y="12961"/>
                    <a:pt x="2173" y="12965"/>
                  </a:cubicBezTo>
                  <a:lnTo>
                    <a:pt x="2185" y="13040"/>
                  </a:lnTo>
                  <a:cubicBezTo>
                    <a:pt x="2176" y="13081"/>
                    <a:pt x="2175" y="13122"/>
                    <a:pt x="2182" y="13164"/>
                  </a:cubicBezTo>
                  <a:cubicBezTo>
                    <a:pt x="2188" y="13203"/>
                    <a:pt x="2201" y="13239"/>
                    <a:pt x="2219" y="13273"/>
                  </a:cubicBezTo>
                  <a:cubicBezTo>
                    <a:pt x="2222" y="13292"/>
                    <a:pt x="2225" y="13302"/>
                    <a:pt x="2227" y="13314"/>
                  </a:cubicBezTo>
                  <a:cubicBezTo>
                    <a:pt x="2228" y="13316"/>
                    <a:pt x="2228" y="13321"/>
                    <a:pt x="2230" y="13325"/>
                  </a:cubicBezTo>
                  <a:cubicBezTo>
                    <a:pt x="2218" y="13368"/>
                    <a:pt x="2215" y="13413"/>
                    <a:pt x="2224" y="13457"/>
                  </a:cubicBezTo>
                  <a:cubicBezTo>
                    <a:pt x="2230" y="13489"/>
                    <a:pt x="2238" y="13521"/>
                    <a:pt x="2250" y="13552"/>
                  </a:cubicBezTo>
                  <a:cubicBezTo>
                    <a:pt x="2250" y="13557"/>
                    <a:pt x="2251" y="13562"/>
                    <a:pt x="2251" y="13568"/>
                  </a:cubicBezTo>
                  <a:cubicBezTo>
                    <a:pt x="2251" y="13595"/>
                    <a:pt x="2254" y="13623"/>
                    <a:pt x="2258" y="13650"/>
                  </a:cubicBezTo>
                  <a:cubicBezTo>
                    <a:pt x="2264" y="13685"/>
                    <a:pt x="2273" y="13718"/>
                    <a:pt x="2287" y="13749"/>
                  </a:cubicBezTo>
                  <a:cubicBezTo>
                    <a:pt x="2291" y="13774"/>
                    <a:pt x="2294" y="13788"/>
                    <a:pt x="2296" y="13798"/>
                  </a:cubicBezTo>
                  <a:cubicBezTo>
                    <a:pt x="2299" y="13810"/>
                    <a:pt x="2300" y="13820"/>
                    <a:pt x="2304" y="13843"/>
                  </a:cubicBezTo>
                  <a:cubicBezTo>
                    <a:pt x="2307" y="13866"/>
                    <a:pt x="2313" y="13889"/>
                    <a:pt x="2319" y="13910"/>
                  </a:cubicBezTo>
                  <a:cubicBezTo>
                    <a:pt x="2322" y="13920"/>
                    <a:pt x="2323" y="13929"/>
                    <a:pt x="2324" y="13939"/>
                  </a:cubicBezTo>
                  <a:cubicBezTo>
                    <a:pt x="2329" y="13962"/>
                    <a:pt x="2335" y="13987"/>
                    <a:pt x="2343" y="14010"/>
                  </a:cubicBezTo>
                  <a:cubicBezTo>
                    <a:pt x="2332" y="14051"/>
                    <a:pt x="2330" y="14093"/>
                    <a:pt x="2337" y="14136"/>
                  </a:cubicBezTo>
                  <a:cubicBezTo>
                    <a:pt x="2339" y="14149"/>
                    <a:pt x="2340" y="14156"/>
                    <a:pt x="2340" y="14164"/>
                  </a:cubicBezTo>
                  <a:cubicBezTo>
                    <a:pt x="2342" y="14187"/>
                    <a:pt x="2345" y="14211"/>
                    <a:pt x="2349" y="14234"/>
                  </a:cubicBezTo>
                  <a:cubicBezTo>
                    <a:pt x="2353" y="14261"/>
                    <a:pt x="2360" y="14290"/>
                    <a:pt x="2369" y="14316"/>
                  </a:cubicBezTo>
                  <a:lnTo>
                    <a:pt x="2373" y="14330"/>
                  </a:lnTo>
                  <a:cubicBezTo>
                    <a:pt x="2379" y="14366"/>
                    <a:pt x="2391" y="14402"/>
                    <a:pt x="2409" y="14434"/>
                  </a:cubicBezTo>
                  <a:cubicBezTo>
                    <a:pt x="2408" y="14464"/>
                    <a:pt x="2409" y="14493"/>
                    <a:pt x="2414" y="14523"/>
                  </a:cubicBezTo>
                  <a:cubicBezTo>
                    <a:pt x="2419" y="14552"/>
                    <a:pt x="2427" y="14581"/>
                    <a:pt x="2437" y="14609"/>
                  </a:cubicBezTo>
                  <a:lnTo>
                    <a:pt x="2437" y="14612"/>
                  </a:lnTo>
                  <a:cubicBezTo>
                    <a:pt x="2432" y="14647"/>
                    <a:pt x="2434" y="14683"/>
                    <a:pt x="2440" y="14717"/>
                  </a:cubicBezTo>
                  <a:cubicBezTo>
                    <a:pt x="2445" y="14750"/>
                    <a:pt x="2454" y="14782"/>
                    <a:pt x="2465" y="14814"/>
                  </a:cubicBezTo>
                  <a:cubicBezTo>
                    <a:pt x="2467" y="14824"/>
                    <a:pt x="2468" y="14832"/>
                    <a:pt x="2468" y="14842"/>
                  </a:cubicBezTo>
                  <a:cubicBezTo>
                    <a:pt x="2470" y="14865"/>
                    <a:pt x="2473" y="14888"/>
                    <a:pt x="2477" y="14911"/>
                  </a:cubicBezTo>
                  <a:cubicBezTo>
                    <a:pt x="2483" y="14944"/>
                    <a:pt x="2491" y="14976"/>
                    <a:pt x="2503" y="15008"/>
                  </a:cubicBezTo>
                  <a:cubicBezTo>
                    <a:pt x="2509" y="15035"/>
                    <a:pt x="2511" y="15049"/>
                    <a:pt x="2514" y="15064"/>
                  </a:cubicBezTo>
                  <a:cubicBezTo>
                    <a:pt x="2516" y="15074"/>
                    <a:pt x="2517" y="15084"/>
                    <a:pt x="2522" y="15104"/>
                  </a:cubicBezTo>
                  <a:cubicBezTo>
                    <a:pt x="2526" y="15133"/>
                    <a:pt x="2529" y="15146"/>
                    <a:pt x="2532" y="15160"/>
                  </a:cubicBezTo>
                  <a:cubicBezTo>
                    <a:pt x="2533" y="15170"/>
                    <a:pt x="2536" y="15180"/>
                    <a:pt x="2539" y="15202"/>
                  </a:cubicBezTo>
                  <a:cubicBezTo>
                    <a:pt x="2543" y="15229"/>
                    <a:pt x="2550" y="15257"/>
                    <a:pt x="2559" y="15284"/>
                  </a:cubicBezTo>
                  <a:cubicBezTo>
                    <a:pt x="2560" y="15288"/>
                    <a:pt x="2562" y="15293"/>
                    <a:pt x="2563" y="15298"/>
                  </a:cubicBezTo>
                  <a:cubicBezTo>
                    <a:pt x="2566" y="15317"/>
                    <a:pt x="2568" y="15327"/>
                    <a:pt x="2569" y="15337"/>
                  </a:cubicBezTo>
                  <a:cubicBezTo>
                    <a:pt x="2570" y="15350"/>
                    <a:pt x="2572" y="15364"/>
                    <a:pt x="2576" y="15387"/>
                  </a:cubicBezTo>
                  <a:cubicBezTo>
                    <a:pt x="2572" y="15423"/>
                    <a:pt x="2572" y="15459"/>
                    <a:pt x="2579" y="15495"/>
                  </a:cubicBezTo>
                  <a:lnTo>
                    <a:pt x="2595" y="15593"/>
                  </a:lnTo>
                  <a:cubicBezTo>
                    <a:pt x="2624" y="15654"/>
                    <a:pt x="2634" y="15721"/>
                    <a:pt x="2625" y="15789"/>
                  </a:cubicBezTo>
                  <a:cubicBezTo>
                    <a:pt x="2627" y="15799"/>
                    <a:pt x="2628" y="15807"/>
                    <a:pt x="2628" y="15817"/>
                  </a:cubicBezTo>
                  <a:cubicBezTo>
                    <a:pt x="2629" y="15835"/>
                    <a:pt x="2631" y="15852"/>
                    <a:pt x="2637" y="15887"/>
                  </a:cubicBezTo>
                  <a:cubicBezTo>
                    <a:pt x="2642" y="15920"/>
                    <a:pt x="2651" y="15951"/>
                    <a:pt x="2664" y="15981"/>
                  </a:cubicBezTo>
                  <a:cubicBezTo>
                    <a:pt x="2665" y="15990"/>
                    <a:pt x="2667" y="15999"/>
                    <a:pt x="2667" y="16007"/>
                  </a:cubicBezTo>
                  <a:cubicBezTo>
                    <a:pt x="2668" y="16032"/>
                    <a:pt x="2671" y="16056"/>
                    <a:pt x="2675" y="16081"/>
                  </a:cubicBezTo>
                  <a:cubicBezTo>
                    <a:pt x="2680" y="16107"/>
                    <a:pt x="2683" y="16122"/>
                    <a:pt x="2684" y="16134"/>
                  </a:cubicBezTo>
                  <a:cubicBezTo>
                    <a:pt x="2687" y="16144"/>
                    <a:pt x="2688" y="16155"/>
                    <a:pt x="2693" y="16177"/>
                  </a:cubicBezTo>
                  <a:cubicBezTo>
                    <a:pt x="2697" y="16207"/>
                    <a:pt x="2700" y="16222"/>
                    <a:pt x="2703" y="16236"/>
                  </a:cubicBezTo>
                  <a:cubicBezTo>
                    <a:pt x="2706" y="16246"/>
                    <a:pt x="2707" y="16255"/>
                    <a:pt x="2710" y="16275"/>
                  </a:cubicBezTo>
                  <a:cubicBezTo>
                    <a:pt x="2716" y="16305"/>
                    <a:pt x="2724" y="16337"/>
                    <a:pt x="2736" y="16365"/>
                  </a:cubicBezTo>
                  <a:lnTo>
                    <a:pt x="2737" y="16378"/>
                  </a:lnTo>
                  <a:cubicBezTo>
                    <a:pt x="2736" y="16409"/>
                    <a:pt x="2737" y="16439"/>
                    <a:pt x="2743" y="16469"/>
                  </a:cubicBezTo>
                  <a:cubicBezTo>
                    <a:pt x="2744" y="16475"/>
                    <a:pt x="2744" y="16482"/>
                    <a:pt x="2744" y="16488"/>
                  </a:cubicBezTo>
                  <a:cubicBezTo>
                    <a:pt x="2746" y="16514"/>
                    <a:pt x="2747" y="16541"/>
                    <a:pt x="2753" y="16568"/>
                  </a:cubicBezTo>
                  <a:cubicBezTo>
                    <a:pt x="2757" y="16598"/>
                    <a:pt x="2766" y="16629"/>
                    <a:pt x="2778" y="16657"/>
                  </a:cubicBezTo>
                  <a:cubicBezTo>
                    <a:pt x="2772" y="16693"/>
                    <a:pt x="2773" y="16729"/>
                    <a:pt x="2779" y="16764"/>
                  </a:cubicBezTo>
                  <a:cubicBezTo>
                    <a:pt x="2782" y="16781"/>
                    <a:pt x="2783" y="16790"/>
                    <a:pt x="2785" y="16798"/>
                  </a:cubicBezTo>
                  <a:cubicBezTo>
                    <a:pt x="2786" y="16814"/>
                    <a:pt x="2788" y="16830"/>
                    <a:pt x="2792" y="16862"/>
                  </a:cubicBezTo>
                  <a:cubicBezTo>
                    <a:pt x="2799" y="16906"/>
                    <a:pt x="2816" y="16949"/>
                    <a:pt x="2842" y="16987"/>
                  </a:cubicBezTo>
                  <a:cubicBezTo>
                    <a:pt x="2844" y="16997"/>
                    <a:pt x="2845" y="17005"/>
                    <a:pt x="2848" y="17013"/>
                  </a:cubicBezTo>
                  <a:cubicBezTo>
                    <a:pt x="2848" y="17017"/>
                    <a:pt x="2849" y="17020"/>
                    <a:pt x="2849" y="17024"/>
                  </a:cubicBezTo>
                  <a:cubicBezTo>
                    <a:pt x="2839" y="17067"/>
                    <a:pt x="2838" y="17110"/>
                    <a:pt x="2845" y="17154"/>
                  </a:cubicBezTo>
                  <a:cubicBezTo>
                    <a:pt x="2849" y="17181"/>
                    <a:pt x="2852" y="17194"/>
                    <a:pt x="2855" y="17207"/>
                  </a:cubicBezTo>
                  <a:lnTo>
                    <a:pt x="2862" y="17251"/>
                  </a:lnTo>
                  <a:cubicBezTo>
                    <a:pt x="2868" y="17289"/>
                    <a:pt x="2883" y="17326"/>
                    <a:pt x="2901" y="17359"/>
                  </a:cubicBezTo>
                  <a:cubicBezTo>
                    <a:pt x="2900" y="17388"/>
                    <a:pt x="2901" y="17415"/>
                    <a:pt x="2906" y="17444"/>
                  </a:cubicBezTo>
                  <a:cubicBezTo>
                    <a:pt x="2908" y="17461"/>
                    <a:pt x="2910" y="17471"/>
                    <a:pt x="2911" y="17480"/>
                  </a:cubicBezTo>
                  <a:cubicBezTo>
                    <a:pt x="2913" y="17496"/>
                    <a:pt x="2914" y="17512"/>
                    <a:pt x="2920" y="17542"/>
                  </a:cubicBezTo>
                  <a:cubicBezTo>
                    <a:pt x="2923" y="17566"/>
                    <a:pt x="2930" y="17591"/>
                    <a:pt x="2939" y="17614"/>
                  </a:cubicBezTo>
                  <a:cubicBezTo>
                    <a:pt x="2927" y="17656"/>
                    <a:pt x="2924" y="17699"/>
                    <a:pt x="2933" y="17742"/>
                  </a:cubicBezTo>
                  <a:cubicBezTo>
                    <a:pt x="2939" y="17781"/>
                    <a:pt x="2952" y="17820"/>
                    <a:pt x="2973" y="17855"/>
                  </a:cubicBezTo>
                  <a:cubicBezTo>
                    <a:pt x="2977" y="17878"/>
                    <a:pt x="2985" y="17903"/>
                    <a:pt x="2993" y="17926"/>
                  </a:cubicBezTo>
                  <a:lnTo>
                    <a:pt x="2995" y="17937"/>
                  </a:lnTo>
                  <a:cubicBezTo>
                    <a:pt x="2993" y="17966"/>
                    <a:pt x="2995" y="17995"/>
                    <a:pt x="2999" y="18024"/>
                  </a:cubicBezTo>
                  <a:cubicBezTo>
                    <a:pt x="2995" y="18060"/>
                    <a:pt x="2996" y="18096"/>
                    <a:pt x="3003" y="18130"/>
                  </a:cubicBezTo>
                  <a:cubicBezTo>
                    <a:pt x="3009" y="18166"/>
                    <a:pt x="3021" y="18201"/>
                    <a:pt x="3039" y="18234"/>
                  </a:cubicBezTo>
                  <a:cubicBezTo>
                    <a:pt x="3036" y="18264"/>
                    <a:pt x="3036" y="18294"/>
                    <a:pt x="3042" y="18324"/>
                  </a:cubicBezTo>
                  <a:cubicBezTo>
                    <a:pt x="3045" y="18342"/>
                    <a:pt x="3046" y="18352"/>
                    <a:pt x="3048" y="18360"/>
                  </a:cubicBezTo>
                  <a:cubicBezTo>
                    <a:pt x="3049" y="18376"/>
                    <a:pt x="3051" y="18391"/>
                    <a:pt x="3055" y="18422"/>
                  </a:cubicBezTo>
                  <a:cubicBezTo>
                    <a:pt x="3062" y="18464"/>
                    <a:pt x="3078" y="18504"/>
                    <a:pt x="3101" y="18540"/>
                  </a:cubicBezTo>
                  <a:cubicBezTo>
                    <a:pt x="3101" y="18562"/>
                    <a:pt x="3103" y="18585"/>
                    <a:pt x="3107" y="18608"/>
                  </a:cubicBezTo>
                  <a:cubicBezTo>
                    <a:pt x="3103" y="18642"/>
                    <a:pt x="3103" y="18678"/>
                    <a:pt x="3110" y="18714"/>
                  </a:cubicBezTo>
                  <a:cubicBezTo>
                    <a:pt x="3113" y="18737"/>
                    <a:pt x="3118" y="18762"/>
                    <a:pt x="3126" y="18785"/>
                  </a:cubicBezTo>
                  <a:cubicBezTo>
                    <a:pt x="3127" y="18793"/>
                    <a:pt x="3130" y="18800"/>
                    <a:pt x="3131" y="18809"/>
                  </a:cubicBezTo>
                  <a:cubicBezTo>
                    <a:pt x="3128" y="18844"/>
                    <a:pt x="3130" y="18877"/>
                    <a:pt x="3136" y="18910"/>
                  </a:cubicBezTo>
                  <a:cubicBezTo>
                    <a:pt x="3140" y="18940"/>
                    <a:pt x="3150" y="18970"/>
                    <a:pt x="3163" y="18997"/>
                  </a:cubicBezTo>
                  <a:cubicBezTo>
                    <a:pt x="3156" y="19033"/>
                    <a:pt x="3156" y="19069"/>
                    <a:pt x="3162" y="19105"/>
                  </a:cubicBezTo>
                  <a:cubicBezTo>
                    <a:pt x="3167" y="19140"/>
                    <a:pt x="3179" y="19174"/>
                    <a:pt x="3196" y="19206"/>
                  </a:cubicBezTo>
                  <a:cubicBezTo>
                    <a:pt x="3192" y="19236"/>
                    <a:pt x="3193" y="19268"/>
                    <a:pt x="3199" y="19299"/>
                  </a:cubicBezTo>
                  <a:cubicBezTo>
                    <a:pt x="3203" y="19327"/>
                    <a:pt x="3206" y="19343"/>
                    <a:pt x="3209" y="19353"/>
                  </a:cubicBezTo>
                  <a:cubicBezTo>
                    <a:pt x="3210" y="19364"/>
                    <a:pt x="3212" y="19374"/>
                    <a:pt x="3216" y="19396"/>
                  </a:cubicBezTo>
                  <a:cubicBezTo>
                    <a:pt x="3221" y="19427"/>
                    <a:pt x="3229" y="19458"/>
                    <a:pt x="3242" y="19486"/>
                  </a:cubicBezTo>
                  <a:cubicBezTo>
                    <a:pt x="3238" y="19521"/>
                    <a:pt x="3238" y="19557"/>
                    <a:pt x="3244" y="19593"/>
                  </a:cubicBezTo>
                  <a:cubicBezTo>
                    <a:pt x="3249" y="19626"/>
                    <a:pt x="3259" y="19659"/>
                    <a:pt x="3274" y="19691"/>
                  </a:cubicBezTo>
                  <a:cubicBezTo>
                    <a:pt x="3278" y="19724"/>
                    <a:pt x="3282" y="19740"/>
                    <a:pt x="3287" y="19755"/>
                  </a:cubicBezTo>
                  <a:cubicBezTo>
                    <a:pt x="3290" y="19765"/>
                    <a:pt x="3292" y="19774"/>
                    <a:pt x="3294" y="19784"/>
                  </a:cubicBezTo>
                  <a:lnTo>
                    <a:pt x="3310" y="19882"/>
                  </a:lnTo>
                  <a:cubicBezTo>
                    <a:pt x="3314" y="19909"/>
                    <a:pt x="3321" y="19935"/>
                    <a:pt x="3331" y="19961"/>
                  </a:cubicBezTo>
                  <a:cubicBezTo>
                    <a:pt x="3324" y="20000"/>
                    <a:pt x="3323" y="20040"/>
                    <a:pt x="3330" y="20079"/>
                  </a:cubicBezTo>
                  <a:cubicBezTo>
                    <a:pt x="3336" y="20115"/>
                    <a:pt x="3347" y="20151"/>
                    <a:pt x="3366" y="20184"/>
                  </a:cubicBezTo>
                  <a:cubicBezTo>
                    <a:pt x="3364" y="20213"/>
                    <a:pt x="3366" y="20243"/>
                    <a:pt x="3372" y="20272"/>
                  </a:cubicBezTo>
                  <a:cubicBezTo>
                    <a:pt x="3373" y="20280"/>
                    <a:pt x="3373" y="20290"/>
                    <a:pt x="3374" y="20300"/>
                  </a:cubicBezTo>
                  <a:cubicBezTo>
                    <a:pt x="3376" y="20324"/>
                    <a:pt x="3379" y="20347"/>
                    <a:pt x="3383" y="20370"/>
                  </a:cubicBezTo>
                  <a:cubicBezTo>
                    <a:pt x="3387" y="20397"/>
                    <a:pt x="3393" y="20424"/>
                    <a:pt x="3403" y="20452"/>
                  </a:cubicBezTo>
                  <a:cubicBezTo>
                    <a:pt x="3405" y="20456"/>
                    <a:pt x="3406" y="20462"/>
                    <a:pt x="3406" y="20466"/>
                  </a:cubicBezTo>
                  <a:cubicBezTo>
                    <a:pt x="3409" y="20485"/>
                    <a:pt x="3410" y="20495"/>
                    <a:pt x="3412" y="20503"/>
                  </a:cubicBezTo>
                  <a:cubicBezTo>
                    <a:pt x="3413" y="20519"/>
                    <a:pt x="3415" y="20533"/>
                    <a:pt x="3420" y="20564"/>
                  </a:cubicBezTo>
                  <a:cubicBezTo>
                    <a:pt x="3423" y="20590"/>
                    <a:pt x="3430" y="20614"/>
                    <a:pt x="3438" y="20638"/>
                  </a:cubicBezTo>
                  <a:cubicBezTo>
                    <a:pt x="3429" y="20679"/>
                    <a:pt x="3428" y="20720"/>
                    <a:pt x="3435" y="20761"/>
                  </a:cubicBezTo>
                  <a:cubicBezTo>
                    <a:pt x="3441" y="20797"/>
                    <a:pt x="3452" y="20831"/>
                    <a:pt x="3466" y="20864"/>
                  </a:cubicBezTo>
                  <a:cubicBezTo>
                    <a:pt x="3474" y="20900"/>
                    <a:pt x="3487" y="20935"/>
                    <a:pt x="3504" y="20968"/>
                  </a:cubicBezTo>
                  <a:cubicBezTo>
                    <a:pt x="3505" y="20975"/>
                    <a:pt x="3507" y="20982"/>
                    <a:pt x="3507" y="20988"/>
                  </a:cubicBezTo>
                  <a:cubicBezTo>
                    <a:pt x="3508" y="21001"/>
                    <a:pt x="3510" y="21015"/>
                    <a:pt x="3514" y="21040"/>
                  </a:cubicBezTo>
                  <a:cubicBezTo>
                    <a:pt x="3510" y="21076"/>
                    <a:pt x="3511" y="21112"/>
                    <a:pt x="3517" y="21148"/>
                  </a:cubicBezTo>
                  <a:cubicBezTo>
                    <a:pt x="3518" y="21155"/>
                    <a:pt x="3518" y="21162"/>
                    <a:pt x="3520" y="21169"/>
                  </a:cubicBezTo>
                  <a:cubicBezTo>
                    <a:pt x="3520" y="21198"/>
                    <a:pt x="3523" y="21227"/>
                    <a:pt x="3527" y="21254"/>
                  </a:cubicBezTo>
                  <a:cubicBezTo>
                    <a:pt x="3527" y="21284"/>
                    <a:pt x="3528" y="21316"/>
                    <a:pt x="3534" y="21346"/>
                  </a:cubicBezTo>
                  <a:lnTo>
                    <a:pt x="3973" y="21267"/>
                  </a:lnTo>
                  <a:cubicBezTo>
                    <a:pt x="3974" y="21235"/>
                    <a:pt x="3971" y="21205"/>
                    <a:pt x="3966" y="21175"/>
                  </a:cubicBezTo>
                  <a:cubicBezTo>
                    <a:pt x="3964" y="21168"/>
                    <a:pt x="3964" y="21161"/>
                    <a:pt x="3964" y="21153"/>
                  </a:cubicBezTo>
                  <a:cubicBezTo>
                    <a:pt x="3963" y="21130"/>
                    <a:pt x="3961" y="21107"/>
                    <a:pt x="3957" y="21084"/>
                  </a:cubicBezTo>
                  <a:cubicBezTo>
                    <a:pt x="3961" y="21048"/>
                    <a:pt x="3961" y="21012"/>
                    <a:pt x="3954" y="20976"/>
                  </a:cubicBezTo>
                  <a:cubicBezTo>
                    <a:pt x="3951" y="20958"/>
                    <a:pt x="3950" y="20949"/>
                    <a:pt x="3950" y="20939"/>
                  </a:cubicBezTo>
                  <a:cubicBezTo>
                    <a:pt x="3947" y="20925"/>
                    <a:pt x="3945" y="20909"/>
                    <a:pt x="3941" y="20879"/>
                  </a:cubicBezTo>
                  <a:cubicBezTo>
                    <a:pt x="3934" y="20840"/>
                    <a:pt x="3921" y="20801"/>
                    <a:pt x="3901" y="20766"/>
                  </a:cubicBezTo>
                  <a:cubicBezTo>
                    <a:pt x="3896" y="20745"/>
                    <a:pt x="3891" y="20725"/>
                    <a:pt x="3884" y="20705"/>
                  </a:cubicBezTo>
                  <a:cubicBezTo>
                    <a:pt x="3891" y="20666"/>
                    <a:pt x="3892" y="20627"/>
                    <a:pt x="3885" y="20588"/>
                  </a:cubicBezTo>
                  <a:cubicBezTo>
                    <a:pt x="3879" y="20555"/>
                    <a:pt x="3871" y="20523"/>
                    <a:pt x="3859" y="20493"/>
                  </a:cubicBezTo>
                  <a:cubicBezTo>
                    <a:pt x="3856" y="20473"/>
                    <a:pt x="3855" y="20464"/>
                    <a:pt x="3855" y="20454"/>
                  </a:cubicBezTo>
                  <a:cubicBezTo>
                    <a:pt x="3852" y="20440"/>
                    <a:pt x="3850" y="20424"/>
                    <a:pt x="3846" y="20395"/>
                  </a:cubicBezTo>
                  <a:cubicBezTo>
                    <a:pt x="3842" y="20367"/>
                    <a:pt x="3835" y="20339"/>
                    <a:pt x="3826" y="20313"/>
                  </a:cubicBezTo>
                  <a:cubicBezTo>
                    <a:pt x="3823" y="20309"/>
                    <a:pt x="3823" y="20303"/>
                    <a:pt x="3822" y="20299"/>
                  </a:cubicBezTo>
                  <a:cubicBezTo>
                    <a:pt x="3820" y="20289"/>
                    <a:pt x="3819" y="20280"/>
                    <a:pt x="3819" y="20270"/>
                  </a:cubicBezTo>
                  <a:cubicBezTo>
                    <a:pt x="3817" y="20249"/>
                    <a:pt x="3814" y="20227"/>
                    <a:pt x="3812" y="20206"/>
                  </a:cubicBezTo>
                  <a:cubicBezTo>
                    <a:pt x="3814" y="20170"/>
                    <a:pt x="3813" y="20135"/>
                    <a:pt x="3807" y="20101"/>
                  </a:cubicBezTo>
                  <a:cubicBezTo>
                    <a:pt x="3779" y="20040"/>
                    <a:pt x="3768" y="19973"/>
                    <a:pt x="3779" y="19906"/>
                  </a:cubicBezTo>
                  <a:cubicBezTo>
                    <a:pt x="3773" y="19872"/>
                    <a:pt x="3763" y="19837"/>
                    <a:pt x="3748" y="19806"/>
                  </a:cubicBezTo>
                  <a:lnTo>
                    <a:pt x="3733" y="19714"/>
                  </a:lnTo>
                  <a:cubicBezTo>
                    <a:pt x="3730" y="19691"/>
                    <a:pt x="3724" y="19668"/>
                    <a:pt x="3718" y="19646"/>
                  </a:cubicBezTo>
                  <a:cubicBezTo>
                    <a:pt x="3715" y="19636"/>
                    <a:pt x="3714" y="19626"/>
                    <a:pt x="3712" y="19617"/>
                  </a:cubicBezTo>
                  <a:cubicBezTo>
                    <a:pt x="3708" y="19587"/>
                    <a:pt x="3699" y="19558"/>
                    <a:pt x="3689" y="19531"/>
                  </a:cubicBezTo>
                  <a:cubicBezTo>
                    <a:pt x="3695" y="19495"/>
                    <a:pt x="3695" y="19458"/>
                    <a:pt x="3689" y="19420"/>
                  </a:cubicBezTo>
                  <a:cubicBezTo>
                    <a:pt x="3682" y="19384"/>
                    <a:pt x="3671" y="19348"/>
                    <a:pt x="3655" y="19315"/>
                  </a:cubicBezTo>
                  <a:cubicBezTo>
                    <a:pt x="3651" y="19295"/>
                    <a:pt x="3649" y="19284"/>
                    <a:pt x="3646" y="19272"/>
                  </a:cubicBezTo>
                  <a:cubicBezTo>
                    <a:pt x="3645" y="19264"/>
                    <a:pt x="3643" y="19256"/>
                    <a:pt x="3642" y="19243"/>
                  </a:cubicBezTo>
                  <a:cubicBezTo>
                    <a:pt x="3648" y="19205"/>
                    <a:pt x="3648" y="19166"/>
                    <a:pt x="3642" y="19128"/>
                  </a:cubicBezTo>
                  <a:cubicBezTo>
                    <a:pt x="3636" y="19100"/>
                    <a:pt x="3629" y="19072"/>
                    <a:pt x="3616" y="19045"/>
                  </a:cubicBezTo>
                  <a:cubicBezTo>
                    <a:pt x="3625" y="19008"/>
                    <a:pt x="3625" y="18970"/>
                    <a:pt x="3619" y="18931"/>
                  </a:cubicBezTo>
                  <a:cubicBezTo>
                    <a:pt x="3612" y="18892"/>
                    <a:pt x="3599" y="18854"/>
                    <a:pt x="3577" y="18819"/>
                  </a:cubicBezTo>
                  <a:cubicBezTo>
                    <a:pt x="3579" y="18792"/>
                    <a:pt x="3576" y="18766"/>
                    <a:pt x="3571" y="18740"/>
                  </a:cubicBezTo>
                  <a:cubicBezTo>
                    <a:pt x="3567" y="18716"/>
                    <a:pt x="3563" y="18691"/>
                    <a:pt x="3556" y="18668"/>
                  </a:cubicBezTo>
                  <a:cubicBezTo>
                    <a:pt x="3554" y="18664"/>
                    <a:pt x="3553" y="18658"/>
                    <a:pt x="3551" y="18649"/>
                  </a:cubicBezTo>
                  <a:cubicBezTo>
                    <a:pt x="3556" y="18615"/>
                    <a:pt x="3554" y="18580"/>
                    <a:pt x="3548" y="18546"/>
                  </a:cubicBezTo>
                  <a:cubicBezTo>
                    <a:pt x="3551" y="18511"/>
                    <a:pt x="3550" y="18477"/>
                    <a:pt x="3543" y="18444"/>
                  </a:cubicBezTo>
                  <a:cubicBezTo>
                    <a:pt x="3535" y="18398"/>
                    <a:pt x="3518" y="18355"/>
                    <a:pt x="3492" y="18317"/>
                  </a:cubicBezTo>
                  <a:lnTo>
                    <a:pt x="3492" y="18316"/>
                  </a:lnTo>
                  <a:cubicBezTo>
                    <a:pt x="3491" y="18301"/>
                    <a:pt x="3489" y="18288"/>
                    <a:pt x="3485" y="18267"/>
                  </a:cubicBezTo>
                  <a:cubicBezTo>
                    <a:pt x="3492" y="18229"/>
                    <a:pt x="3492" y="18191"/>
                    <a:pt x="3485" y="18153"/>
                  </a:cubicBezTo>
                  <a:cubicBezTo>
                    <a:pt x="3479" y="18114"/>
                    <a:pt x="3466" y="18078"/>
                    <a:pt x="3448" y="18045"/>
                  </a:cubicBezTo>
                  <a:cubicBezTo>
                    <a:pt x="3449" y="18014"/>
                    <a:pt x="3448" y="17983"/>
                    <a:pt x="3442" y="17952"/>
                  </a:cubicBezTo>
                  <a:cubicBezTo>
                    <a:pt x="3443" y="17922"/>
                    <a:pt x="3442" y="17890"/>
                    <a:pt x="3436" y="17860"/>
                  </a:cubicBezTo>
                  <a:cubicBezTo>
                    <a:pt x="3432" y="17830"/>
                    <a:pt x="3423" y="17801"/>
                    <a:pt x="3413" y="17774"/>
                  </a:cubicBezTo>
                  <a:lnTo>
                    <a:pt x="3410" y="17763"/>
                  </a:lnTo>
                  <a:cubicBezTo>
                    <a:pt x="3407" y="17738"/>
                    <a:pt x="3400" y="17713"/>
                    <a:pt x="3390" y="17689"/>
                  </a:cubicBezTo>
                  <a:cubicBezTo>
                    <a:pt x="3400" y="17648"/>
                    <a:pt x="3402" y="17607"/>
                    <a:pt x="3395" y="17566"/>
                  </a:cubicBezTo>
                  <a:cubicBezTo>
                    <a:pt x="3389" y="17528"/>
                    <a:pt x="3377" y="17492"/>
                    <a:pt x="3359" y="17459"/>
                  </a:cubicBezTo>
                  <a:cubicBezTo>
                    <a:pt x="3357" y="17448"/>
                    <a:pt x="3356" y="17441"/>
                    <a:pt x="3356" y="17436"/>
                  </a:cubicBezTo>
                  <a:cubicBezTo>
                    <a:pt x="3354" y="17423"/>
                    <a:pt x="3353" y="17408"/>
                    <a:pt x="3350" y="17385"/>
                  </a:cubicBezTo>
                  <a:cubicBezTo>
                    <a:pt x="3356" y="17348"/>
                    <a:pt x="3354" y="17310"/>
                    <a:pt x="3349" y="17273"/>
                  </a:cubicBezTo>
                  <a:cubicBezTo>
                    <a:pt x="3341" y="17228"/>
                    <a:pt x="3324" y="17185"/>
                    <a:pt x="3298" y="17148"/>
                  </a:cubicBezTo>
                  <a:cubicBezTo>
                    <a:pt x="3297" y="17141"/>
                    <a:pt x="3297" y="17133"/>
                    <a:pt x="3295" y="17128"/>
                  </a:cubicBezTo>
                  <a:lnTo>
                    <a:pt x="3292" y="17109"/>
                  </a:lnTo>
                  <a:cubicBezTo>
                    <a:pt x="3302" y="17067"/>
                    <a:pt x="3304" y="17024"/>
                    <a:pt x="3297" y="16981"/>
                  </a:cubicBezTo>
                  <a:cubicBezTo>
                    <a:pt x="3291" y="16951"/>
                    <a:pt x="3288" y="16936"/>
                    <a:pt x="3285" y="16922"/>
                  </a:cubicBezTo>
                  <a:cubicBezTo>
                    <a:pt x="3284" y="16913"/>
                    <a:pt x="3281" y="16903"/>
                    <a:pt x="3278" y="16883"/>
                  </a:cubicBezTo>
                  <a:cubicBezTo>
                    <a:pt x="3271" y="16840"/>
                    <a:pt x="3255" y="16798"/>
                    <a:pt x="3231" y="16761"/>
                  </a:cubicBezTo>
                  <a:cubicBezTo>
                    <a:pt x="3231" y="16760"/>
                    <a:pt x="3231" y="16758"/>
                    <a:pt x="3231" y="16757"/>
                  </a:cubicBezTo>
                  <a:cubicBezTo>
                    <a:pt x="3229" y="16742"/>
                    <a:pt x="3228" y="16728"/>
                    <a:pt x="3223" y="16703"/>
                  </a:cubicBezTo>
                  <a:cubicBezTo>
                    <a:pt x="3228" y="16666"/>
                    <a:pt x="3228" y="16629"/>
                    <a:pt x="3221" y="16593"/>
                  </a:cubicBezTo>
                  <a:cubicBezTo>
                    <a:pt x="3216" y="16560"/>
                    <a:pt x="3208" y="16528"/>
                    <a:pt x="3195" y="16498"/>
                  </a:cubicBezTo>
                  <a:cubicBezTo>
                    <a:pt x="3193" y="16491"/>
                    <a:pt x="3193" y="16485"/>
                    <a:pt x="3193" y="16479"/>
                  </a:cubicBezTo>
                  <a:cubicBezTo>
                    <a:pt x="3192" y="16449"/>
                    <a:pt x="3189" y="16420"/>
                    <a:pt x="3185" y="16391"/>
                  </a:cubicBezTo>
                  <a:cubicBezTo>
                    <a:pt x="3186" y="16360"/>
                    <a:pt x="3183" y="16330"/>
                    <a:pt x="3179" y="16299"/>
                  </a:cubicBezTo>
                  <a:cubicBezTo>
                    <a:pt x="3173" y="16266"/>
                    <a:pt x="3164" y="16235"/>
                    <a:pt x="3153" y="16204"/>
                  </a:cubicBezTo>
                  <a:cubicBezTo>
                    <a:pt x="3147" y="16174"/>
                    <a:pt x="3144" y="16160"/>
                    <a:pt x="3141" y="16145"/>
                  </a:cubicBezTo>
                  <a:cubicBezTo>
                    <a:pt x="3140" y="16137"/>
                    <a:pt x="3137" y="16127"/>
                    <a:pt x="3134" y="16107"/>
                  </a:cubicBezTo>
                  <a:cubicBezTo>
                    <a:pt x="3130" y="16079"/>
                    <a:pt x="3127" y="16063"/>
                    <a:pt x="3124" y="16053"/>
                  </a:cubicBezTo>
                  <a:cubicBezTo>
                    <a:pt x="3123" y="16042"/>
                    <a:pt x="3120" y="16032"/>
                    <a:pt x="3117" y="16009"/>
                  </a:cubicBezTo>
                  <a:cubicBezTo>
                    <a:pt x="3116" y="16000"/>
                    <a:pt x="3114" y="15993"/>
                    <a:pt x="3114" y="15984"/>
                  </a:cubicBezTo>
                  <a:cubicBezTo>
                    <a:pt x="3113" y="15960"/>
                    <a:pt x="3110" y="15935"/>
                    <a:pt x="3105" y="15911"/>
                  </a:cubicBezTo>
                  <a:cubicBezTo>
                    <a:pt x="3101" y="15878"/>
                    <a:pt x="3091" y="15846"/>
                    <a:pt x="3080" y="15816"/>
                  </a:cubicBezTo>
                  <a:cubicBezTo>
                    <a:pt x="3077" y="15802"/>
                    <a:pt x="3075" y="15793"/>
                    <a:pt x="3075" y="15786"/>
                  </a:cubicBezTo>
                  <a:cubicBezTo>
                    <a:pt x="3074" y="15773"/>
                    <a:pt x="3074" y="15760"/>
                    <a:pt x="3071" y="15740"/>
                  </a:cubicBezTo>
                  <a:cubicBezTo>
                    <a:pt x="3080" y="15700"/>
                    <a:pt x="3080" y="15658"/>
                    <a:pt x="3072" y="15616"/>
                  </a:cubicBezTo>
                  <a:cubicBezTo>
                    <a:pt x="3067" y="15577"/>
                    <a:pt x="3054" y="15538"/>
                    <a:pt x="3034" y="15504"/>
                  </a:cubicBezTo>
                  <a:lnTo>
                    <a:pt x="3022" y="15433"/>
                  </a:lnTo>
                  <a:cubicBezTo>
                    <a:pt x="3026" y="15398"/>
                    <a:pt x="3025" y="15360"/>
                    <a:pt x="3019" y="15326"/>
                  </a:cubicBezTo>
                  <a:cubicBezTo>
                    <a:pt x="3016" y="15305"/>
                    <a:pt x="3015" y="15295"/>
                    <a:pt x="3013" y="15285"/>
                  </a:cubicBezTo>
                  <a:cubicBezTo>
                    <a:pt x="3012" y="15271"/>
                    <a:pt x="3009" y="15257"/>
                    <a:pt x="3005" y="15228"/>
                  </a:cubicBezTo>
                  <a:cubicBezTo>
                    <a:pt x="2999" y="15200"/>
                    <a:pt x="2990" y="15173"/>
                    <a:pt x="2980" y="15147"/>
                  </a:cubicBezTo>
                  <a:cubicBezTo>
                    <a:pt x="2979" y="15142"/>
                    <a:pt x="2977" y="15137"/>
                    <a:pt x="2976" y="15131"/>
                  </a:cubicBezTo>
                  <a:cubicBezTo>
                    <a:pt x="2972" y="15104"/>
                    <a:pt x="2969" y="15091"/>
                    <a:pt x="2966" y="15077"/>
                  </a:cubicBezTo>
                  <a:cubicBezTo>
                    <a:pt x="2964" y="15067"/>
                    <a:pt x="2962" y="15057"/>
                    <a:pt x="2959" y="15035"/>
                  </a:cubicBezTo>
                  <a:cubicBezTo>
                    <a:pt x="2954" y="15006"/>
                    <a:pt x="2952" y="14993"/>
                    <a:pt x="2949" y="14979"/>
                  </a:cubicBezTo>
                  <a:cubicBezTo>
                    <a:pt x="2946" y="14969"/>
                    <a:pt x="2944" y="14959"/>
                    <a:pt x="2941" y="14937"/>
                  </a:cubicBezTo>
                  <a:cubicBezTo>
                    <a:pt x="2936" y="14906"/>
                    <a:pt x="2927" y="14873"/>
                    <a:pt x="2914" y="14842"/>
                  </a:cubicBezTo>
                  <a:cubicBezTo>
                    <a:pt x="2913" y="14832"/>
                    <a:pt x="2911" y="14822"/>
                    <a:pt x="2911" y="14814"/>
                  </a:cubicBezTo>
                  <a:cubicBezTo>
                    <a:pt x="2910" y="14796"/>
                    <a:pt x="2908" y="14779"/>
                    <a:pt x="2903" y="14745"/>
                  </a:cubicBezTo>
                  <a:cubicBezTo>
                    <a:pt x="2897" y="14713"/>
                    <a:pt x="2890" y="14683"/>
                    <a:pt x="2880" y="14654"/>
                  </a:cubicBezTo>
                  <a:cubicBezTo>
                    <a:pt x="2883" y="14619"/>
                    <a:pt x="2881" y="14583"/>
                    <a:pt x="2875" y="14549"/>
                  </a:cubicBezTo>
                  <a:cubicBezTo>
                    <a:pt x="2871" y="14517"/>
                    <a:pt x="2862" y="14487"/>
                    <a:pt x="2851" y="14457"/>
                  </a:cubicBezTo>
                  <a:cubicBezTo>
                    <a:pt x="2854" y="14422"/>
                    <a:pt x="2852" y="14388"/>
                    <a:pt x="2847" y="14355"/>
                  </a:cubicBezTo>
                  <a:cubicBezTo>
                    <a:pt x="2839" y="14315"/>
                    <a:pt x="2826" y="14276"/>
                    <a:pt x="2806" y="14241"/>
                  </a:cubicBezTo>
                  <a:cubicBezTo>
                    <a:pt x="2802" y="14220"/>
                    <a:pt x="2796" y="14198"/>
                    <a:pt x="2789" y="14178"/>
                  </a:cubicBezTo>
                  <a:lnTo>
                    <a:pt x="2785" y="14165"/>
                  </a:lnTo>
                  <a:cubicBezTo>
                    <a:pt x="2783" y="14155"/>
                    <a:pt x="2782" y="14146"/>
                    <a:pt x="2782" y="14136"/>
                  </a:cubicBezTo>
                  <a:cubicBezTo>
                    <a:pt x="2782" y="14128"/>
                    <a:pt x="2780" y="14119"/>
                    <a:pt x="2779" y="14106"/>
                  </a:cubicBezTo>
                  <a:cubicBezTo>
                    <a:pt x="2793" y="14060"/>
                    <a:pt x="2798" y="14013"/>
                    <a:pt x="2789" y="13965"/>
                  </a:cubicBezTo>
                  <a:cubicBezTo>
                    <a:pt x="2783" y="13931"/>
                    <a:pt x="2773" y="13897"/>
                    <a:pt x="2760" y="13867"/>
                  </a:cubicBezTo>
                  <a:cubicBezTo>
                    <a:pt x="2756" y="13844"/>
                    <a:pt x="2752" y="13823"/>
                    <a:pt x="2746" y="13801"/>
                  </a:cubicBezTo>
                  <a:cubicBezTo>
                    <a:pt x="2743" y="13791"/>
                    <a:pt x="2742" y="13782"/>
                    <a:pt x="2740" y="13774"/>
                  </a:cubicBezTo>
                  <a:cubicBezTo>
                    <a:pt x="2736" y="13746"/>
                    <a:pt x="2733" y="13731"/>
                    <a:pt x="2730" y="13719"/>
                  </a:cubicBezTo>
                  <a:cubicBezTo>
                    <a:pt x="2729" y="13709"/>
                    <a:pt x="2726" y="13698"/>
                    <a:pt x="2723" y="13676"/>
                  </a:cubicBezTo>
                  <a:cubicBezTo>
                    <a:pt x="2717" y="13641"/>
                    <a:pt x="2707" y="13608"/>
                    <a:pt x="2694" y="13578"/>
                  </a:cubicBezTo>
                  <a:cubicBezTo>
                    <a:pt x="2693" y="13574"/>
                    <a:pt x="2693" y="13570"/>
                    <a:pt x="2694" y="13565"/>
                  </a:cubicBezTo>
                  <a:cubicBezTo>
                    <a:pt x="2694" y="13538"/>
                    <a:pt x="2691" y="13509"/>
                    <a:pt x="2687" y="13482"/>
                  </a:cubicBezTo>
                  <a:cubicBezTo>
                    <a:pt x="2683" y="13457"/>
                    <a:pt x="2677" y="13433"/>
                    <a:pt x="2668" y="13408"/>
                  </a:cubicBezTo>
                  <a:cubicBezTo>
                    <a:pt x="2678" y="13368"/>
                    <a:pt x="2678" y="13326"/>
                    <a:pt x="2673" y="13285"/>
                  </a:cubicBezTo>
                  <a:cubicBezTo>
                    <a:pt x="2667" y="13257"/>
                    <a:pt x="2664" y="13243"/>
                    <a:pt x="2662" y="13230"/>
                  </a:cubicBezTo>
                  <a:cubicBezTo>
                    <a:pt x="2660" y="13219"/>
                    <a:pt x="2658" y="13209"/>
                    <a:pt x="2654" y="13188"/>
                  </a:cubicBezTo>
                  <a:cubicBezTo>
                    <a:pt x="2650" y="13158"/>
                    <a:pt x="2641" y="13128"/>
                    <a:pt x="2628" y="13099"/>
                  </a:cubicBezTo>
                  <a:cubicBezTo>
                    <a:pt x="2634" y="13063"/>
                    <a:pt x="2634" y="13029"/>
                    <a:pt x="2628" y="12993"/>
                  </a:cubicBezTo>
                  <a:lnTo>
                    <a:pt x="2612" y="12896"/>
                  </a:lnTo>
                  <a:cubicBezTo>
                    <a:pt x="2608" y="12869"/>
                    <a:pt x="2601" y="12842"/>
                    <a:pt x="2592" y="12816"/>
                  </a:cubicBezTo>
                  <a:cubicBezTo>
                    <a:pt x="2591" y="12812"/>
                    <a:pt x="2589" y="12807"/>
                    <a:pt x="2589" y="12803"/>
                  </a:cubicBezTo>
                  <a:cubicBezTo>
                    <a:pt x="2592" y="12768"/>
                    <a:pt x="2591" y="12734"/>
                    <a:pt x="2585" y="12701"/>
                  </a:cubicBezTo>
                  <a:cubicBezTo>
                    <a:pt x="2579" y="12668"/>
                    <a:pt x="2570" y="12636"/>
                    <a:pt x="2557" y="12606"/>
                  </a:cubicBezTo>
                  <a:cubicBezTo>
                    <a:pt x="2553" y="12577"/>
                    <a:pt x="2545" y="12550"/>
                    <a:pt x="2533" y="12524"/>
                  </a:cubicBezTo>
                  <a:cubicBezTo>
                    <a:pt x="2542" y="12487"/>
                    <a:pt x="2542" y="12448"/>
                    <a:pt x="2536" y="12409"/>
                  </a:cubicBezTo>
                  <a:cubicBezTo>
                    <a:pt x="2530" y="12374"/>
                    <a:pt x="2520" y="12340"/>
                    <a:pt x="2504" y="12308"/>
                  </a:cubicBezTo>
                  <a:cubicBezTo>
                    <a:pt x="2500" y="12282"/>
                    <a:pt x="2497" y="12268"/>
                    <a:pt x="2494" y="12254"/>
                  </a:cubicBezTo>
                  <a:cubicBezTo>
                    <a:pt x="2493" y="12245"/>
                    <a:pt x="2490" y="12235"/>
                    <a:pt x="2487" y="12218"/>
                  </a:cubicBezTo>
                  <a:cubicBezTo>
                    <a:pt x="2481" y="12177"/>
                    <a:pt x="2468" y="12140"/>
                    <a:pt x="2448" y="12105"/>
                  </a:cubicBezTo>
                  <a:cubicBezTo>
                    <a:pt x="2445" y="12090"/>
                    <a:pt x="2444" y="12080"/>
                    <a:pt x="2442" y="12069"/>
                  </a:cubicBezTo>
                  <a:lnTo>
                    <a:pt x="2437" y="12041"/>
                  </a:lnTo>
                  <a:cubicBezTo>
                    <a:pt x="2444" y="12003"/>
                    <a:pt x="2444" y="11963"/>
                    <a:pt x="2437" y="11926"/>
                  </a:cubicBezTo>
                  <a:lnTo>
                    <a:pt x="2421" y="11828"/>
                  </a:lnTo>
                  <a:cubicBezTo>
                    <a:pt x="2418" y="11805"/>
                    <a:pt x="2412" y="11782"/>
                    <a:pt x="2406" y="11759"/>
                  </a:cubicBezTo>
                  <a:cubicBezTo>
                    <a:pt x="2404" y="11750"/>
                    <a:pt x="2402" y="11740"/>
                    <a:pt x="2401" y="11731"/>
                  </a:cubicBezTo>
                  <a:cubicBezTo>
                    <a:pt x="2396" y="11703"/>
                    <a:pt x="2389" y="11675"/>
                    <a:pt x="2379" y="11648"/>
                  </a:cubicBezTo>
                  <a:cubicBezTo>
                    <a:pt x="2378" y="11644"/>
                    <a:pt x="2376" y="11639"/>
                    <a:pt x="2376" y="11635"/>
                  </a:cubicBezTo>
                  <a:cubicBezTo>
                    <a:pt x="2371" y="11602"/>
                    <a:pt x="2366" y="11585"/>
                    <a:pt x="2362" y="11569"/>
                  </a:cubicBezTo>
                  <a:cubicBezTo>
                    <a:pt x="2360" y="11568"/>
                    <a:pt x="2360" y="11565"/>
                    <a:pt x="2360" y="11563"/>
                  </a:cubicBezTo>
                  <a:cubicBezTo>
                    <a:pt x="2371" y="11521"/>
                    <a:pt x="2372" y="11478"/>
                    <a:pt x="2365" y="11435"/>
                  </a:cubicBezTo>
                  <a:cubicBezTo>
                    <a:pt x="2360" y="11404"/>
                    <a:pt x="2350" y="11370"/>
                    <a:pt x="2335" y="11342"/>
                  </a:cubicBezTo>
                  <a:cubicBezTo>
                    <a:pt x="2340" y="11309"/>
                    <a:pt x="2339" y="11274"/>
                    <a:pt x="2333" y="11241"/>
                  </a:cubicBezTo>
                  <a:cubicBezTo>
                    <a:pt x="2329" y="11209"/>
                    <a:pt x="2320" y="11181"/>
                    <a:pt x="2307" y="11152"/>
                  </a:cubicBezTo>
                  <a:cubicBezTo>
                    <a:pt x="2313" y="11116"/>
                    <a:pt x="2313" y="11080"/>
                    <a:pt x="2306" y="11044"/>
                  </a:cubicBezTo>
                  <a:cubicBezTo>
                    <a:pt x="2303" y="11024"/>
                    <a:pt x="2301" y="11014"/>
                    <a:pt x="2300" y="11004"/>
                  </a:cubicBezTo>
                  <a:cubicBezTo>
                    <a:pt x="2299" y="10989"/>
                    <a:pt x="2297" y="10975"/>
                    <a:pt x="2291" y="10946"/>
                  </a:cubicBezTo>
                  <a:cubicBezTo>
                    <a:pt x="2286" y="10909"/>
                    <a:pt x="2274" y="10871"/>
                    <a:pt x="2255" y="10838"/>
                  </a:cubicBezTo>
                  <a:lnTo>
                    <a:pt x="2255" y="10828"/>
                  </a:lnTo>
                  <a:cubicBezTo>
                    <a:pt x="2255" y="10802"/>
                    <a:pt x="2253" y="10778"/>
                    <a:pt x="2248" y="10753"/>
                  </a:cubicBezTo>
                  <a:cubicBezTo>
                    <a:pt x="2242" y="10719"/>
                    <a:pt x="2231" y="10684"/>
                    <a:pt x="2214" y="10653"/>
                  </a:cubicBezTo>
                  <a:cubicBezTo>
                    <a:pt x="2218" y="10623"/>
                    <a:pt x="2217" y="10591"/>
                    <a:pt x="2211" y="10559"/>
                  </a:cubicBezTo>
                  <a:lnTo>
                    <a:pt x="1991" y="10597"/>
                  </a:lnTo>
                  <a:lnTo>
                    <a:pt x="1991" y="10597"/>
                  </a:lnTo>
                  <a:lnTo>
                    <a:pt x="2211" y="10546"/>
                  </a:lnTo>
                  <a:cubicBezTo>
                    <a:pt x="2211" y="10518"/>
                    <a:pt x="2208" y="10489"/>
                    <a:pt x="2204" y="10461"/>
                  </a:cubicBezTo>
                  <a:cubicBezTo>
                    <a:pt x="2202" y="10451"/>
                    <a:pt x="2201" y="10443"/>
                    <a:pt x="2201" y="10433"/>
                  </a:cubicBezTo>
                  <a:cubicBezTo>
                    <a:pt x="2199" y="10410"/>
                    <a:pt x="2196" y="10385"/>
                    <a:pt x="2192" y="10362"/>
                  </a:cubicBezTo>
                  <a:cubicBezTo>
                    <a:pt x="2185" y="10322"/>
                    <a:pt x="2171" y="10285"/>
                    <a:pt x="2149" y="10250"/>
                  </a:cubicBezTo>
                  <a:cubicBezTo>
                    <a:pt x="2150" y="10223"/>
                    <a:pt x="2149" y="10197"/>
                    <a:pt x="2145" y="10171"/>
                  </a:cubicBezTo>
                  <a:cubicBezTo>
                    <a:pt x="2142" y="10157"/>
                    <a:pt x="2142" y="10151"/>
                    <a:pt x="2142" y="10144"/>
                  </a:cubicBezTo>
                  <a:cubicBezTo>
                    <a:pt x="2140" y="10119"/>
                    <a:pt x="2138" y="10096"/>
                    <a:pt x="2133" y="10072"/>
                  </a:cubicBezTo>
                  <a:cubicBezTo>
                    <a:pt x="2132" y="10065"/>
                    <a:pt x="2132" y="10059"/>
                    <a:pt x="2132" y="10052"/>
                  </a:cubicBezTo>
                  <a:cubicBezTo>
                    <a:pt x="2130" y="10026"/>
                    <a:pt x="2127" y="10000"/>
                    <a:pt x="2123" y="9974"/>
                  </a:cubicBezTo>
                  <a:cubicBezTo>
                    <a:pt x="2117" y="9937"/>
                    <a:pt x="2106" y="9902"/>
                    <a:pt x="2087" y="9869"/>
                  </a:cubicBezTo>
                  <a:cubicBezTo>
                    <a:pt x="2090" y="9839"/>
                    <a:pt x="2089" y="9809"/>
                    <a:pt x="2083" y="9780"/>
                  </a:cubicBezTo>
                  <a:cubicBezTo>
                    <a:pt x="2079" y="9752"/>
                    <a:pt x="2077" y="9739"/>
                    <a:pt x="2074" y="9727"/>
                  </a:cubicBezTo>
                  <a:cubicBezTo>
                    <a:pt x="2073" y="9716"/>
                    <a:pt x="2070" y="9706"/>
                    <a:pt x="2067" y="9689"/>
                  </a:cubicBezTo>
                  <a:cubicBezTo>
                    <a:pt x="2071" y="9653"/>
                    <a:pt x="2070" y="9617"/>
                    <a:pt x="2064" y="9583"/>
                  </a:cubicBezTo>
                  <a:cubicBezTo>
                    <a:pt x="2058" y="9542"/>
                    <a:pt x="2044" y="9505"/>
                    <a:pt x="2025" y="9471"/>
                  </a:cubicBezTo>
                  <a:cubicBezTo>
                    <a:pt x="2022" y="9459"/>
                    <a:pt x="2022" y="9452"/>
                    <a:pt x="2021" y="9445"/>
                  </a:cubicBezTo>
                  <a:cubicBezTo>
                    <a:pt x="2020" y="9432"/>
                    <a:pt x="2017" y="9417"/>
                    <a:pt x="2012" y="9391"/>
                  </a:cubicBezTo>
                  <a:cubicBezTo>
                    <a:pt x="2011" y="9386"/>
                    <a:pt x="2011" y="9380"/>
                    <a:pt x="2011" y="9374"/>
                  </a:cubicBezTo>
                  <a:cubicBezTo>
                    <a:pt x="2011" y="9347"/>
                    <a:pt x="2008" y="9320"/>
                    <a:pt x="2004" y="9292"/>
                  </a:cubicBezTo>
                  <a:cubicBezTo>
                    <a:pt x="2002" y="9285"/>
                    <a:pt x="2002" y="9278"/>
                    <a:pt x="2002" y="9271"/>
                  </a:cubicBezTo>
                  <a:cubicBezTo>
                    <a:pt x="2001" y="9245"/>
                    <a:pt x="1998" y="9219"/>
                    <a:pt x="1994" y="9193"/>
                  </a:cubicBezTo>
                  <a:cubicBezTo>
                    <a:pt x="1992" y="9189"/>
                    <a:pt x="1992" y="9184"/>
                    <a:pt x="1992" y="9180"/>
                  </a:cubicBezTo>
                  <a:cubicBezTo>
                    <a:pt x="1992" y="9151"/>
                    <a:pt x="1991" y="9122"/>
                    <a:pt x="1985" y="9095"/>
                  </a:cubicBezTo>
                  <a:cubicBezTo>
                    <a:pt x="1979" y="9053"/>
                    <a:pt x="1965" y="9015"/>
                    <a:pt x="1943" y="8979"/>
                  </a:cubicBezTo>
                  <a:cubicBezTo>
                    <a:pt x="1939" y="8954"/>
                    <a:pt x="1930" y="8928"/>
                    <a:pt x="1920" y="8905"/>
                  </a:cubicBezTo>
                  <a:cubicBezTo>
                    <a:pt x="1916" y="8877"/>
                    <a:pt x="1913" y="8862"/>
                    <a:pt x="1910" y="8848"/>
                  </a:cubicBezTo>
                  <a:cubicBezTo>
                    <a:pt x="1925" y="8802"/>
                    <a:pt x="1929" y="8751"/>
                    <a:pt x="1920" y="8704"/>
                  </a:cubicBezTo>
                  <a:cubicBezTo>
                    <a:pt x="1917" y="8678"/>
                    <a:pt x="1912" y="8654"/>
                    <a:pt x="1905" y="8629"/>
                  </a:cubicBezTo>
                  <a:cubicBezTo>
                    <a:pt x="1902" y="8622"/>
                    <a:pt x="1900" y="8615"/>
                    <a:pt x="1899" y="8608"/>
                  </a:cubicBezTo>
                  <a:cubicBezTo>
                    <a:pt x="1867" y="8547"/>
                    <a:pt x="1856" y="8480"/>
                    <a:pt x="1864" y="8412"/>
                  </a:cubicBezTo>
                  <a:cubicBezTo>
                    <a:pt x="1860" y="8385"/>
                    <a:pt x="1857" y="8370"/>
                    <a:pt x="1854" y="8357"/>
                  </a:cubicBezTo>
                  <a:cubicBezTo>
                    <a:pt x="1853" y="8347"/>
                    <a:pt x="1850" y="8336"/>
                    <a:pt x="1847" y="8316"/>
                  </a:cubicBezTo>
                  <a:cubicBezTo>
                    <a:pt x="1841" y="8281"/>
                    <a:pt x="1831" y="8249"/>
                    <a:pt x="1815" y="8219"/>
                  </a:cubicBezTo>
                  <a:cubicBezTo>
                    <a:pt x="1820" y="8186"/>
                    <a:pt x="1818" y="8153"/>
                    <a:pt x="1812" y="8120"/>
                  </a:cubicBezTo>
                  <a:cubicBezTo>
                    <a:pt x="1808" y="8087"/>
                    <a:pt x="1798" y="8055"/>
                    <a:pt x="1785" y="8025"/>
                  </a:cubicBezTo>
                  <a:cubicBezTo>
                    <a:pt x="1781" y="7999"/>
                    <a:pt x="1775" y="7973"/>
                    <a:pt x="1765" y="7949"/>
                  </a:cubicBezTo>
                  <a:cubicBezTo>
                    <a:pt x="1774" y="7909"/>
                    <a:pt x="1775" y="7868"/>
                    <a:pt x="1768" y="7828"/>
                  </a:cubicBezTo>
                  <a:cubicBezTo>
                    <a:pt x="1762" y="7791"/>
                    <a:pt x="1752" y="7756"/>
                    <a:pt x="1735" y="7723"/>
                  </a:cubicBezTo>
                  <a:cubicBezTo>
                    <a:pt x="1733" y="7709"/>
                    <a:pt x="1732" y="7700"/>
                    <a:pt x="1730" y="7691"/>
                  </a:cubicBezTo>
                  <a:cubicBezTo>
                    <a:pt x="1729" y="7677"/>
                    <a:pt x="1726" y="7663"/>
                    <a:pt x="1722" y="7635"/>
                  </a:cubicBezTo>
                  <a:cubicBezTo>
                    <a:pt x="1718" y="7605"/>
                    <a:pt x="1709" y="7576"/>
                    <a:pt x="1699" y="7549"/>
                  </a:cubicBezTo>
                  <a:cubicBezTo>
                    <a:pt x="1705" y="7513"/>
                    <a:pt x="1705" y="7477"/>
                    <a:pt x="1699" y="7441"/>
                  </a:cubicBezTo>
                  <a:cubicBezTo>
                    <a:pt x="1702" y="7407"/>
                    <a:pt x="1700" y="7372"/>
                    <a:pt x="1695" y="7338"/>
                  </a:cubicBezTo>
                  <a:cubicBezTo>
                    <a:pt x="1689" y="7303"/>
                    <a:pt x="1677" y="7269"/>
                    <a:pt x="1661" y="7237"/>
                  </a:cubicBezTo>
                  <a:cubicBezTo>
                    <a:pt x="1663" y="7205"/>
                    <a:pt x="1661" y="7174"/>
                    <a:pt x="1656" y="7143"/>
                  </a:cubicBezTo>
                  <a:cubicBezTo>
                    <a:pt x="1650" y="7106"/>
                    <a:pt x="1637" y="7069"/>
                    <a:pt x="1620" y="7036"/>
                  </a:cubicBezTo>
                  <a:cubicBezTo>
                    <a:pt x="1620" y="7010"/>
                    <a:pt x="1617" y="6984"/>
                    <a:pt x="1614" y="6959"/>
                  </a:cubicBezTo>
                  <a:cubicBezTo>
                    <a:pt x="1618" y="6923"/>
                    <a:pt x="1617" y="6886"/>
                    <a:pt x="1611" y="6850"/>
                  </a:cubicBezTo>
                  <a:cubicBezTo>
                    <a:pt x="1605" y="6816"/>
                    <a:pt x="1594" y="6782"/>
                    <a:pt x="1577" y="6752"/>
                  </a:cubicBezTo>
                  <a:cubicBezTo>
                    <a:pt x="1582" y="6721"/>
                    <a:pt x="1581" y="6688"/>
                    <a:pt x="1577" y="6656"/>
                  </a:cubicBezTo>
                  <a:cubicBezTo>
                    <a:pt x="1574" y="6646"/>
                    <a:pt x="1572" y="6636"/>
                    <a:pt x="1572" y="6626"/>
                  </a:cubicBezTo>
                  <a:cubicBezTo>
                    <a:pt x="1571" y="6608"/>
                    <a:pt x="1569" y="6591"/>
                    <a:pt x="1564" y="6557"/>
                  </a:cubicBezTo>
                  <a:cubicBezTo>
                    <a:pt x="1556" y="6514"/>
                    <a:pt x="1541" y="6472"/>
                    <a:pt x="1516" y="6434"/>
                  </a:cubicBezTo>
                  <a:cubicBezTo>
                    <a:pt x="1512" y="6417"/>
                    <a:pt x="1508" y="6401"/>
                    <a:pt x="1503" y="6384"/>
                  </a:cubicBezTo>
                  <a:cubicBezTo>
                    <a:pt x="1502" y="6380"/>
                    <a:pt x="1500" y="6375"/>
                    <a:pt x="1499" y="6371"/>
                  </a:cubicBezTo>
                  <a:cubicBezTo>
                    <a:pt x="1502" y="6337"/>
                    <a:pt x="1500" y="6302"/>
                    <a:pt x="1495" y="6268"/>
                  </a:cubicBezTo>
                  <a:cubicBezTo>
                    <a:pt x="1489" y="6233"/>
                    <a:pt x="1479" y="6200"/>
                    <a:pt x="1464" y="6168"/>
                  </a:cubicBezTo>
                  <a:cubicBezTo>
                    <a:pt x="1460" y="6140"/>
                    <a:pt x="1456" y="6124"/>
                    <a:pt x="1453" y="6109"/>
                  </a:cubicBezTo>
                  <a:cubicBezTo>
                    <a:pt x="1451" y="6102"/>
                    <a:pt x="1450" y="6096"/>
                    <a:pt x="1447" y="6085"/>
                  </a:cubicBezTo>
                  <a:cubicBezTo>
                    <a:pt x="1453" y="6050"/>
                    <a:pt x="1451" y="6016"/>
                    <a:pt x="1447" y="5981"/>
                  </a:cubicBezTo>
                  <a:cubicBezTo>
                    <a:pt x="1450" y="5945"/>
                    <a:pt x="1450" y="5909"/>
                    <a:pt x="1443" y="5875"/>
                  </a:cubicBezTo>
                  <a:cubicBezTo>
                    <a:pt x="1437" y="5833"/>
                    <a:pt x="1421" y="5793"/>
                    <a:pt x="1398" y="5756"/>
                  </a:cubicBezTo>
                  <a:cubicBezTo>
                    <a:pt x="1397" y="5751"/>
                    <a:pt x="1397" y="5747"/>
                    <a:pt x="1397" y="5744"/>
                  </a:cubicBezTo>
                  <a:cubicBezTo>
                    <a:pt x="1395" y="5728"/>
                    <a:pt x="1394" y="5714"/>
                    <a:pt x="1388" y="5682"/>
                  </a:cubicBezTo>
                  <a:cubicBezTo>
                    <a:pt x="1384" y="5652"/>
                    <a:pt x="1380" y="5636"/>
                    <a:pt x="1377" y="5620"/>
                  </a:cubicBezTo>
                  <a:cubicBezTo>
                    <a:pt x="1375" y="5615"/>
                    <a:pt x="1374" y="5607"/>
                    <a:pt x="1371" y="5597"/>
                  </a:cubicBezTo>
                  <a:cubicBezTo>
                    <a:pt x="1377" y="5560"/>
                    <a:pt x="1377" y="5523"/>
                    <a:pt x="1369" y="5485"/>
                  </a:cubicBezTo>
                  <a:cubicBezTo>
                    <a:pt x="1364" y="5449"/>
                    <a:pt x="1354" y="5415"/>
                    <a:pt x="1338" y="5383"/>
                  </a:cubicBezTo>
                  <a:lnTo>
                    <a:pt x="1338" y="5374"/>
                  </a:lnTo>
                  <a:cubicBezTo>
                    <a:pt x="1338" y="5347"/>
                    <a:pt x="1335" y="5318"/>
                    <a:pt x="1331" y="5291"/>
                  </a:cubicBezTo>
                  <a:lnTo>
                    <a:pt x="1109" y="5327"/>
                  </a:lnTo>
                  <a:lnTo>
                    <a:pt x="1329" y="5281"/>
                  </a:lnTo>
                  <a:cubicBezTo>
                    <a:pt x="1331" y="5252"/>
                    <a:pt x="1328" y="5225"/>
                    <a:pt x="1323" y="5196"/>
                  </a:cubicBezTo>
                  <a:cubicBezTo>
                    <a:pt x="1328" y="5162"/>
                    <a:pt x="1326" y="5126"/>
                    <a:pt x="1321" y="5091"/>
                  </a:cubicBezTo>
                  <a:lnTo>
                    <a:pt x="1303" y="4993"/>
                  </a:lnTo>
                  <a:cubicBezTo>
                    <a:pt x="1298" y="4954"/>
                    <a:pt x="1285" y="4916"/>
                    <a:pt x="1264" y="4881"/>
                  </a:cubicBezTo>
                  <a:lnTo>
                    <a:pt x="1252" y="4802"/>
                  </a:lnTo>
                  <a:cubicBezTo>
                    <a:pt x="1249" y="4785"/>
                    <a:pt x="1247" y="4776"/>
                    <a:pt x="1247" y="4769"/>
                  </a:cubicBezTo>
                  <a:cubicBezTo>
                    <a:pt x="1246" y="4753"/>
                    <a:pt x="1244" y="4737"/>
                    <a:pt x="1239" y="4707"/>
                  </a:cubicBezTo>
                  <a:cubicBezTo>
                    <a:pt x="1241" y="4673"/>
                    <a:pt x="1240" y="4637"/>
                    <a:pt x="1234" y="4604"/>
                  </a:cubicBezTo>
                  <a:cubicBezTo>
                    <a:pt x="1227" y="4558"/>
                    <a:pt x="1210" y="4513"/>
                    <a:pt x="1183" y="4476"/>
                  </a:cubicBezTo>
                  <a:cubicBezTo>
                    <a:pt x="1181" y="4454"/>
                    <a:pt x="1178" y="4434"/>
                    <a:pt x="1174" y="4412"/>
                  </a:cubicBezTo>
                  <a:lnTo>
                    <a:pt x="954" y="4450"/>
                  </a:lnTo>
                  <a:lnTo>
                    <a:pt x="1174" y="4401"/>
                  </a:lnTo>
                  <a:cubicBezTo>
                    <a:pt x="1174" y="4372"/>
                    <a:pt x="1171" y="4342"/>
                    <a:pt x="1167" y="4314"/>
                  </a:cubicBezTo>
                  <a:cubicBezTo>
                    <a:pt x="1161" y="4280"/>
                    <a:pt x="1157" y="4264"/>
                    <a:pt x="1152" y="4247"/>
                  </a:cubicBezTo>
                  <a:cubicBezTo>
                    <a:pt x="1152" y="4243"/>
                    <a:pt x="1151" y="4238"/>
                    <a:pt x="1149" y="4232"/>
                  </a:cubicBezTo>
                  <a:cubicBezTo>
                    <a:pt x="1157" y="4194"/>
                    <a:pt x="1157" y="4155"/>
                    <a:pt x="1149" y="4116"/>
                  </a:cubicBezTo>
                  <a:cubicBezTo>
                    <a:pt x="1144" y="4084"/>
                    <a:pt x="1135" y="4053"/>
                    <a:pt x="1122" y="4024"/>
                  </a:cubicBezTo>
                  <a:cubicBezTo>
                    <a:pt x="1126" y="3989"/>
                    <a:pt x="1125" y="3953"/>
                    <a:pt x="1119" y="3920"/>
                  </a:cubicBezTo>
                  <a:cubicBezTo>
                    <a:pt x="1115" y="3894"/>
                    <a:pt x="1109" y="3870"/>
                    <a:pt x="1102" y="3846"/>
                  </a:cubicBezTo>
                  <a:cubicBezTo>
                    <a:pt x="1099" y="3838"/>
                    <a:pt x="1098" y="3831"/>
                    <a:pt x="1096" y="3823"/>
                  </a:cubicBezTo>
                  <a:cubicBezTo>
                    <a:pt x="1090" y="3787"/>
                    <a:pt x="1079" y="3751"/>
                    <a:pt x="1063" y="3718"/>
                  </a:cubicBezTo>
                  <a:cubicBezTo>
                    <a:pt x="1059" y="3697"/>
                    <a:pt x="1055" y="3676"/>
                    <a:pt x="1049" y="3656"/>
                  </a:cubicBezTo>
                  <a:cubicBezTo>
                    <a:pt x="1046" y="3649"/>
                    <a:pt x="1044" y="3640"/>
                    <a:pt x="1043" y="3631"/>
                  </a:cubicBezTo>
                  <a:cubicBezTo>
                    <a:pt x="1040" y="3613"/>
                    <a:pt x="1039" y="3603"/>
                    <a:pt x="1037" y="3592"/>
                  </a:cubicBezTo>
                  <a:cubicBezTo>
                    <a:pt x="1036" y="3578"/>
                    <a:pt x="1034" y="3564"/>
                    <a:pt x="1029" y="3533"/>
                  </a:cubicBezTo>
                  <a:cubicBezTo>
                    <a:pt x="1026" y="3509"/>
                    <a:pt x="1020" y="3485"/>
                    <a:pt x="1013" y="3462"/>
                  </a:cubicBezTo>
                  <a:cubicBezTo>
                    <a:pt x="1013" y="3460"/>
                    <a:pt x="1011" y="3459"/>
                    <a:pt x="1011" y="3459"/>
                  </a:cubicBezTo>
                  <a:cubicBezTo>
                    <a:pt x="1020" y="3418"/>
                    <a:pt x="1021" y="3377"/>
                    <a:pt x="1014" y="3336"/>
                  </a:cubicBezTo>
                  <a:lnTo>
                    <a:pt x="1013" y="3322"/>
                  </a:lnTo>
                  <a:cubicBezTo>
                    <a:pt x="1013" y="3293"/>
                    <a:pt x="1010" y="3265"/>
                    <a:pt x="1006" y="3237"/>
                  </a:cubicBezTo>
                  <a:cubicBezTo>
                    <a:pt x="998" y="3194"/>
                    <a:pt x="983" y="3154"/>
                    <a:pt x="960" y="3118"/>
                  </a:cubicBezTo>
                  <a:cubicBezTo>
                    <a:pt x="958" y="3093"/>
                    <a:pt x="957" y="3069"/>
                    <a:pt x="952" y="3046"/>
                  </a:cubicBezTo>
                  <a:cubicBezTo>
                    <a:pt x="950" y="3029"/>
                    <a:pt x="948" y="3020"/>
                    <a:pt x="948" y="3011"/>
                  </a:cubicBezTo>
                  <a:cubicBezTo>
                    <a:pt x="945" y="2994"/>
                    <a:pt x="944" y="2978"/>
                    <a:pt x="939" y="2947"/>
                  </a:cubicBezTo>
                  <a:cubicBezTo>
                    <a:pt x="935" y="2924"/>
                    <a:pt x="931" y="2902"/>
                    <a:pt x="925" y="2881"/>
                  </a:cubicBezTo>
                  <a:cubicBezTo>
                    <a:pt x="924" y="2872"/>
                    <a:pt x="921" y="2865"/>
                    <a:pt x="919" y="2850"/>
                  </a:cubicBezTo>
                  <a:cubicBezTo>
                    <a:pt x="916" y="2842"/>
                    <a:pt x="916" y="2833"/>
                    <a:pt x="915" y="2824"/>
                  </a:cubicBezTo>
                  <a:lnTo>
                    <a:pt x="915" y="2824"/>
                  </a:lnTo>
                  <a:cubicBezTo>
                    <a:pt x="916" y="2829"/>
                    <a:pt x="918" y="2835"/>
                    <a:pt x="921" y="2839"/>
                  </a:cubicBezTo>
                  <a:cubicBezTo>
                    <a:pt x="922" y="2845"/>
                    <a:pt x="924" y="2852"/>
                    <a:pt x="925" y="2858"/>
                  </a:cubicBezTo>
                  <a:cubicBezTo>
                    <a:pt x="931" y="2883"/>
                    <a:pt x="938" y="2909"/>
                    <a:pt x="947" y="2934"/>
                  </a:cubicBezTo>
                  <a:cubicBezTo>
                    <a:pt x="954" y="2960"/>
                    <a:pt x="964" y="2983"/>
                    <a:pt x="975" y="3006"/>
                  </a:cubicBezTo>
                  <a:cubicBezTo>
                    <a:pt x="980" y="3013"/>
                    <a:pt x="983" y="3020"/>
                    <a:pt x="984" y="3027"/>
                  </a:cubicBezTo>
                  <a:cubicBezTo>
                    <a:pt x="996" y="3059"/>
                    <a:pt x="1011" y="3091"/>
                    <a:pt x="1033" y="3118"/>
                  </a:cubicBezTo>
                  <a:cubicBezTo>
                    <a:pt x="1034" y="3149"/>
                    <a:pt x="1040" y="3183"/>
                    <a:pt x="1052" y="3213"/>
                  </a:cubicBezTo>
                  <a:cubicBezTo>
                    <a:pt x="1060" y="3239"/>
                    <a:pt x="1065" y="3252"/>
                    <a:pt x="1070" y="3265"/>
                  </a:cubicBezTo>
                  <a:cubicBezTo>
                    <a:pt x="1073" y="3275"/>
                    <a:pt x="1078" y="3285"/>
                    <a:pt x="1085" y="3306"/>
                  </a:cubicBezTo>
                  <a:cubicBezTo>
                    <a:pt x="1093" y="3331"/>
                    <a:pt x="1105" y="3357"/>
                    <a:pt x="1118" y="3380"/>
                  </a:cubicBezTo>
                  <a:cubicBezTo>
                    <a:pt x="1116" y="3420"/>
                    <a:pt x="1122" y="3459"/>
                    <a:pt x="1136" y="3498"/>
                  </a:cubicBezTo>
                  <a:cubicBezTo>
                    <a:pt x="1151" y="3539"/>
                    <a:pt x="1174" y="3578"/>
                    <a:pt x="1204" y="3611"/>
                  </a:cubicBezTo>
                  <a:cubicBezTo>
                    <a:pt x="1206" y="3615"/>
                    <a:pt x="1207" y="3620"/>
                    <a:pt x="1208" y="3623"/>
                  </a:cubicBezTo>
                  <a:cubicBezTo>
                    <a:pt x="1213" y="3636"/>
                    <a:pt x="1217" y="3649"/>
                    <a:pt x="1226" y="3674"/>
                  </a:cubicBezTo>
                  <a:cubicBezTo>
                    <a:pt x="1227" y="3680"/>
                    <a:pt x="1229" y="3685"/>
                    <a:pt x="1230" y="3690"/>
                  </a:cubicBezTo>
                  <a:cubicBezTo>
                    <a:pt x="1234" y="3718"/>
                    <a:pt x="1241" y="3745"/>
                    <a:pt x="1252" y="3771"/>
                  </a:cubicBezTo>
                  <a:cubicBezTo>
                    <a:pt x="1262" y="3802"/>
                    <a:pt x="1276" y="3834"/>
                    <a:pt x="1296" y="3863"/>
                  </a:cubicBezTo>
                  <a:cubicBezTo>
                    <a:pt x="1305" y="3890"/>
                    <a:pt x="1312" y="3905"/>
                    <a:pt x="1318" y="3919"/>
                  </a:cubicBezTo>
                  <a:cubicBezTo>
                    <a:pt x="1319" y="3923"/>
                    <a:pt x="1321" y="3929"/>
                    <a:pt x="1323" y="3935"/>
                  </a:cubicBezTo>
                  <a:cubicBezTo>
                    <a:pt x="1322" y="3975"/>
                    <a:pt x="1329" y="4015"/>
                    <a:pt x="1342" y="4053"/>
                  </a:cubicBezTo>
                  <a:cubicBezTo>
                    <a:pt x="1355" y="4090"/>
                    <a:pt x="1375" y="4126"/>
                    <a:pt x="1401" y="4156"/>
                  </a:cubicBezTo>
                  <a:cubicBezTo>
                    <a:pt x="1404" y="4176"/>
                    <a:pt x="1408" y="4195"/>
                    <a:pt x="1416" y="4214"/>
                  </a:cubicBezTo>
                  <a:cubicBezTo>
                    <a:pt x="1414" y="4255"/>
                    <a:pt x="1420" y="4296"/>
                    <a:pt x="1434" y="4335"/>
                  </a:cubicBezTo>
                  <a:cubicBezTo>
                    <a:pt x="1441" y="4358"/>
                    <a:pt x="1451" y="4382"/>
                    <a:pt x="1463" y="4405"/>
                  </a:cubicBezTo>
                  <a:cubicBezTo>
                    <a:pt x="1466" y="4411"/>
                    <a:pt x="1469" y="4417"/>
                    <a:pt x="1470" y="4422"/>
                  </a:cubicBezTo>
                  <a:cubicBezTo>
                    <a:pt x="1473" y="4457"/>
                    <a:pt x="1480" y="4491"/>
                    <a:pt x="1492" y="4523"/>
                  </a:cubicBezTo>
                  <a:cubicBezTo>
                    <a:pt x="1500" y="4550"/>
                    <a:pt x="1513" y="4578"/>
                    <a:pt x="1528" y="4604"/>
                  </a:cubicBezTo>
                  <a:lnTo>
                    <a:pt x="1532" y="4615"/>
                  </a:lnTo>
                  <a:cubicBezTo>
                    <a:pt x="1546" y="4654"/>
                    <a:pt x="1567" y="4690"/>
                    <a:pt x="1594" y="4721"/>
                  </a:cubicBezTo>
                  <a:cubicBezTo>
                    <a:pt x="1598" y="4736"/>
                    <a:pt x="1601" y="4743"/>
                    <a:pt x="1605" y="4753"/>
                  </a:cubicBezTo>
                  <a:cubicBezTo>
                    <a:pt x="1610" y="4763"/>
                    <a:pt x="1613" y="4773"/>
                    <a:pt x="1620" y="4791"/>
                  </a:cubicBezTo>
                  <a:cubicBezTo>
                    <a:pt x="1623" y="4825"/>
                    <a:pt x="1630" y="4858"/>
                    <a:pt x="1641" y="4891"/>
                  </a:cubicBezTo>
                  <a:cubicBezTo>
                    <a:pt x="1643" y="4897"/>
                    <a:pt x="1646" y="4904"/>
                    <a:pt x="1647" y="4911"/>
                  </a:cubicBezTo>
                  <a:cubicBezTo>
                    <a:pt x="1651" y="4937"/>
                    <a:pt x="1659" y="4962"/>
                    <a:pt x="1667" y="4986"/>
                  </a:cubicBezTo>
                  <a:cubicBezTo>
                    <a:pt x="1679" y="5019"/>
                    <a:pt x="1695" y="5049"/>
                    <a:pt x="1715" y="5078"/>
                  </a:cubicBezTo>
                  <a:cubicBezTo>
                    <a:pt x="1728" y="5141"/>
                    <a:pt x="1739" y="5206"/>
                    <a:pt x="1752" y="5271"/>
                  </a:cubicBezTo>
                  <a:cubicBezTo>
                    <a:pt x="1766" y="5313"/>
                    <a:pt x="1789" y="5351"/>
                    <a:pt x="1821" y="5383"/>
                  </a:cubicBezTo>
                  <a:cubicBezTo>
                    <a:pt x="1825" y="5408"/>
                    <a:pt x="1831" y="5432"/>
                    <a:pt x="1838" y="5455"/>
                  </a:cubicBezTo>
                  <a:cubicBezTo>
                    <a:pt x="1843" y="5487"/>
                    <a:pt x="1850" y="5518"/>
                    <a:pt x="1860" y="5548"/>
                  </a:cubicBezTo>
                  <a:cubicBezTo>
                    <a:pt x="1869" y="5574"/>
                    <a:pt x="1879" y="5597"/>
                    <a:pt x="1892" y="5620"/>
                  </a:cubicBezTo>
                  <a:cubicBezTo>
                    <a:pt x="1890" y="5662"/>
                    <a:pt x="1896" y="5704"/>
                    <a:pt x="1910" y="5743"/>
                  </a:cubicBezTo>
                  <a:cubicBezTo>
                    <a:pt x="1920" y="5776"/>
                    <a:pt x="1936" y="5806"/>
                    <a:pt x="1956" y="5833"/>
                  </a:cubicBezTo>
                  <a:cubicBezTo>
                    <a:pt x="1958" y="5866"/>
                    <a:pt x="1965" y="5899"/>
                    <a:pt x="1976" y="5930"/>
                  </a:cubicBezTo>
                  <a:cubicBezTo>
                    <a:pt x="1988" y="5967"/>
                    <a:pt x="2008" y="6003"/>
                    <a:pt x="2033" y="6033"/>
                  </a:cubicBezTo>
                  <a:cubicBezTo>
                    <a:pt x="2041" y="6056"/>
                    <a:pt x="2051" y="6078"/>
                    <a:pt x="2064" y="6099"/>
                  </a:cubicBezTo>
                  <a:cubicBezTo>
                    <a:pt x="2064" y="6135"/>
                    <a:pt x="2071" y="6173"/>
                    <a:pt x="2083" y="6207"/>
                  </a:cubicBezTo>
                  <a:cubicBezTo>
                    <a:pt x="2093" y="6236"/>
                    <a:pt x="2107" y="6265"/>
                    <a:pt x="2125" y="6291"/>
                  </a:cubicBezTo>
                  <a:cubicBezTo>
                    <a:pt x="2125" y="6327"/>
                    <a:pt x="2130" y="6363"/>
                    <a:pt x="2143" y="6396"/>
                  </a:cubicBezTo>
                  <a:cubicBezTo>
                    <a:pt x="2153" y="6427"/>
                    <a:pt x="2161" y="6443"/>
                    <a:pt x="2168" y="6459"/>
                  </a:cubicBezTo>
                  <a:cubicBezTo>
                    <a:pt x="2171" y="6466"/>
                    <a:pt x="2173" y="6473"/>
                    <a:pt x="2179" y="6489"/>
                  </a:cubicBezTo>
                  <a:cubicBezTo>
                    <a:pt x="2191" y="6526"/>
                    <a:pt x="2211" y="6561"/>
                    <a:pt x="2235" y="6591"/>
                  </a:cubicBezTo>
                  <a:cubicBezTo>
                    <a:pt x="2237" y="6596"/>
                    <a:pt x="2238" y="6598"/>
                    <a:pt x="2238" y="6601"/>
                  </a:cubicBezTo>
                  <a:cubicBezTo>
                    <a:pt x="2242" y="6621"/>
                    <a:pt x="2248" y="6642"/>
                    <a:pt x="2255" y="6662"/>
                  </a:cubicBezTo>
                  <a:cubicBezTo>
                    <a:pt x="2257" y="6699"/>
                    <a:pt x="2264" y="6735"/>
                    <a:pt x="2277" y="6770"/>
                  </a:cubicBezTo>
                  <a:cubicBezTo>
                    <a:pt x="2287" y="6801"/>
                    <a:pt x="2301" y="6831"/>
                    <a:pt x="2320" y="6859"/>
                  </a:cubicBezTo>
                  <a:cubicBezTo>
                    <a:pt x="2327" y="6882"/>
                    <a:pt x="2336" y="6903"/>
                    <a:pt x="2346" y="6923"/>
                  </a:cubicBezTo>
                  <a:cubicBezTo>
                    <a:pt x="2347" y="6928"/>
                    <a:pt x="2349" y="6932"/>
                    <a:pt x="2352" y="6938"/>
                  </a:cubicBezTo>
                  <a:cubicBezTo>
                    <a:pt x="2352" y="6975"/>
                    <a:pt x="2358" y="7014"/>
                    <a:pt x="2371" y="7050"/>
                  </a:cubicBezTo>
                  <a:lnTo>
                    <a:pt x="2402" y="7145"/>
                  </a:lnTo>
                  <a:cubicBezTo>
                    <a:pt x="2414" y="7175"/>
                    <a:pt x="2419" y="7190"/>
                    <a:pt x="2427" y="7205"/>
                  </a:cubicBezTo>
                  <a:cubicBezTo>
                    <a:pt x="2429" y="7213"/>
                    <a:pt x="2432" y="7221"/>
                    <a:pt x="2438" y="7237"/>
                  </a:cubicBezTo>
                  <a:cubicBezTo>
                    <a:pt x="2451" y="7273"/>
                    <a:pt x="2468" y="7306"/>
                    <a:pt x="2493" y="7336"/>
                  </a:cubicBezTo>
                  <a:cubicBezTo>
                    <a:pt x="2494" y="7342"/>
                    <a:pt x="2494" y="7346"/>
                    <a:pt x="2496" y="7351"/>
                  </a:cubicBezTo>
                  <a:cubicBezTo>
                    <a:pt x="2501" y="7374"/>
                    <a:pt x="2507" y="7397"/>
                    <a:pt x="2516" y="7420"/>
                  </a:cubicBezTo>
                  <a:cubicBezTo>
                    <a:pt x="2552" y="7476"/>
                    <a:pt x="2573" y="7540"/>
                    <a:pt x="2580" y="7607"/>
                  </a:cubicBezTo>
                  <a:cubicBezTo>
                    <a:pt x="2583" y="7615"/>
                    <a:pt x="2585" y="7622"/>
                    <a:pt x="2588" y="7630"/>
                  </a:cubicBezTo>
                  <a:cubicBezTo>
                    <a:pt x="2592" y="7654"/>
                    <a:pt x="2599" y="7679"/>
                    <a:pt x="2608" y="7702"/>
                  </a:cubicBezTo>
                  <a:cubicBezTo>
                    <a:pt x="2618" y="7733"/>
                    <a:pt x="2632" y="7762"/>
                    <a:pt x="2651" y="7788"/>
                  </a:cubicBezTo>
                  <a:cubicBezTo>
                    <a:pt x="2651" y="7822"/>
                    <a:pt x="2658" y="7857"/>
                    <a:pt x="2670" y="7890"/>
                  </a:cubicBezTo>
                  <a:cubicBezTo>
                    <a:pt x="2678" y="7917"/>
                    <a:pt x="2688" y="7942"/>
                    <a:pt x="2703" y="7966"/>
                  </a:cubicBezTo>
                  <a:cubicBezTo>
                    <a:pt x="2704" y="7972"/>
                    <a:pt x="2707" y="7976"/>
                    <a:pt x="2708" y="7982"/>
                  </a:cubicBezTo>
                  <a:cubicBezTo>
                    <a:pt x="2719" y="8009"/>
                    <a:pt x="2730" y="8037"/>
                    <a:pt x="2744" y="8063"/>
                  </a:cubicBezTo>
                  <a:lnTo>
                    <a:pt x="2749" y="8073"/>
                  </a:lnTo>
                  <a:cubicBezTo>
                    <a:pt x="2757" y="8096"/>
                    <a:pt x="2766" y="8117"/>
                    <a:pt x="2776" y="8139"/>
                  </a:cubicBezTo>
                  <a:cubicBezTo>
                    <a:pt x="2779" y="8144"/>
                    <a:pt x="2782" y="8152"/>
                    <a:pt x="2786" y="8165"/>
                  </a:cubicBezTo>
                  <a:cubicBezTo>
                    <a:pt x="2789" y="8172"/>
                    <a:pt x="2790" y="8179"/>
                    <a:pt x="2792" y="8186"/>
                  </a:cubicBezTo>
                  <a:cubicBezTo>
                    <a:pt x="2796" y="8206"/>
                    <a:pt x="2802" y="8228"/>
                    <a:pt x="2808" y="8248"/>
                  </a:cubicBezTo>
                  <a:cubicBezTo>
                    <a:pt x="2809" y="8287"/>
                    <a:pt x="2815" y="8324"/>
                    <a:pt x="2828" y="8360"/>
                  </a:cubicBezTo>
                  <a:cubicBezTo>
                    <a:pt x="2831" y="8369"/>
                    <a:pt x="2834" y="8377"/>
                    <a:pt x="2836" y="8386"/>
                  </a:cubicBezTo>
                  <a:cubicBezTo>
                    <a:pt x="2841" y="8411"/>
                    <a:pt x="2848" y="8434"/>
                    <a:pt x="2857" y="8457"/>
                  </a:cubicBezTo>
                  <a:cubicBezTo>
                    <a:pt x="2868" y="8494"/>
                    <a:pt x="2888" y="8530"/>
                    <a:pt x="2916" y="8560"/>
                  </a:cubicBezTo>
                  <a:cubicBezTo>
                    <a:pt x="2918" y="8587"/>
                    <a:pt x="2926" y="8613"/>
                    <a:pt x="2934" y="8639"/>
                  </a:cubicBezTo>
                  <a:cubicBezTo>
                    <a:pt x="2944" y="8668"/>
                    <a:pt x="2957" y="8697"/>
                    <a:pt x="2973" y="8723"/>
                  </a:cubicBezTo>
                  <a:cubicBezTo>
                    <a:pt x="2975" y="8759"/>
                    <a:pt x="2982" y="8795"/>
                    <a:pt x="2993" y="8829"/>
                  </a:cubicBezTo>
                  <a:cubicBezTo>
                    <a:pt x="3005" y="8861"/>
                    <a:pt x="3019" y="8891"/>
                    <a:pt x="3036" y="8918"/>
                  </a:cubicBezTo>
                  <a:cubicBezTo>
                    <a:pt x="3046" y="8947"/>
                    <a:pt x="3059" y="8974"/>
                    <a:pt x="3074" y="9000"/>
                  </a:cubicBezTo>
                  <a:lnTo>
                    <a:pt x="3078" y="9009"/>
                  </a:lnTo>
                  <a:cubicBezTo>
                    <a:pt x="3087" y="9038"/>
                    <a:pt x="3092" y="9051"/>
                    <a:pt x="3098" y="9065"/>
                  </a:cubicBezTo>
                  <a:cubicBezTo>
                    <a:pt x="3087" y="9150"/>
                    <a:pt x="3111" y="9236"/>
                    <a:pt x="3166" y="9302"/>
                  </a:cubicBezTo>
                  <a:cubicBezTo>
                    <a:pt x="3167" y="9332"/>
                    <a:pt x="3173" y="9363"/>
                    <a:pt x="3183" y="9391"/>
                  </a:cubicBezTo>
                  <a:cubicBezTo>
                    <a:pt x="3190" y="9412"/>
                    <a:pt x="3193" y="9422"/>
                    <a:pt x="3196" y="9432"/>
                  </a:cubicBezTo>
                  <a:cubicBezTo>
                    <a:pt x="3200" y="9446"/>
                    <a:pt x="3205" y="9459"/>
                    <a:pt x="3215" y="9486"/>
                  </a:cubicBezTo>
                  <a:cubicBezTo>
                    <a:pt x="3226" y="9521"/>
                    <a:pt x="3244" y="9554"/>
                    <a:pt x="3265" y="9583"/>
                  </a:cubicBezTo>
                  <a:cubicBezTo>
                    <a:pt x="3269" y="9613"/>
                    <a:pt x="3277" y="9642"/>
                    <a:pt x="3287" y="9670"/>
                  </a:cubicBezTo>
                  <a:cubicBezTo>
                    <a:pt x="3297" y="9702"/>
                    <a:pt x="3311" y="9732"/>
                    <a:pt x="3330" y="9760"/>
                  </a:cubicBezTo>
                  <a:cubicBezTo>
                    <a:pt x="3336" y="9778"/>
                    <a:pt x="3338" y="9787"/>
                    <a:pt x="3341" y="9796"/>
                  </a:cubicBezTo>
                  <a:cubicBezTo>
                    <a:pt x="3346" y="9811"/>
                    <a:pt x="3350" y="9826"/>
                    <a:pt x="3360" y="9856"/>
                  </a:cubicBezTo>
                  <a:lnTo>
                    <a:pt x="3570" y="9783"/>
                  </a:lnTo>
                  <a:lnTo>
                    <a:pt x="3361" y="9866"/>
                  </a:lnTo>
                  <a:cubicBezTo>
                    <a:pt x="3366" y="9895"/>
                    <a:pt x="3373" y="9924"/>
                    <a:pt x="3383" y="9952"/>
                  </a:cubicBezTo>
                  <a:cubicBezTo>
                    <a:pt x="3393" y="9981"/>
                    <a:pt x="3406" y="10008"/>
                    <a:pt x="3420" y="10034"/>
                  </a:cubicBezTo>
                  <a:lnTo>
                    <a:pt x="3425" y="10044"/>
                  </a:lnTo>
                  <a:cubicBezTo>
                    <a:pt x="3435" y="10075"/>
                    <a:pt x="3449" y="10105"/>
                    <a:pt x="3466" y="10132"/>
                  </a:cubicBezTo>
                  <a:cubicBezTo>
                    <a:pt x="3469" y="10167"/>
                    <a:pt x="3477" y="10200"/>
                    <a:pt x="3488" y="10231"/>
                  </a:cubicBezTo>
                  <a:cubicBezTo>
                    <a:pt x="3498" y="10260"/>
                    <a:pt x="3510" y="10287"/>
                    <a:pt x="3525" y="10315"/>
                  </a:cubicBezTo>
                  <a:lnTo>
                    <a:pt x="3530" y="10322"/>
                  </a:lnTo>
                  <a:cubicBezTo>
                    <a:pt x="3533" y="10332"/>
                    <a:pt x="3535" y="10341"/>
                    <a:pt x="3537" y="10349"/>
                  </a:cubicBezTo>
                  <a:cubicBezTo>
                    <a:pt x="3543" y="10372"/>
                    <a:pt x="3548" y="10395"/>
                    <a:pt x="3557" y="10418"/>
                  </a:cubicBezTo>
                  <a:cubicBezTo>
                    <a:pt x="3567" y="10449"/>
                    <a:pt x="3573" y="10463"/>
                    <a:pt x="3579" y="10477"/>
                  </a:cubicBezTo>
                  <a:cubicBezTo>
                    <a:pt x="3581" y="10482"/>
                    <a:pt x="3583" y="10487"/>
                    <a:pt x="3586" y="10495"/>
                  </a:cubicBezTo>
                  <a:cubicBezTo>
                    <a:pt x="3586" y="10535"/>
                    <a:pt x="3593" y="10574"/>
                    <a:pt x="3606" y="10611"/>
                  </a:cubicBezTo>
                  <a:cubicBezTo>
                    <a:pt x="3615" y="10638"/>
                    <a:pt x="3626" y="10663"/>
                    <a:pt x="3639" y="10689"/>
                  </a:cubicBezTo>
                  <a:cubicBezTo>
                    <a:pt x="3642" y="10693"/>
                    <a:pt x="3645" y="10697"/>
                    <a:pt x="3646" y="10702"/>
                  </a:cubicBezTo>
                  <a:cubicBezTo>
                    <a:pt x="3648" y="10706"/>
                    <a:pt x="3649" y="10712"/>
                    <a:pt x="3649" y="10716"/>
                  </a:cubicBezTo>
                  <a:cubicBezTo>
                    <a:pt x="3653" y="10743"/>
                    <a:pt x="3661" y="10772"/>
                    <a:pt x="3671" y="10798"/>
                  </a:cubicBezTo>
                  <a:cubicBezTo>
                    <a:pt x="3676" y="10815"/>
                    <a:pt x="3678" y="10822"/>
                    <a:pt x="3681" y="10831"/>
                  </a:cubicBezTo>
                  <a:cubicBezTo>
                    <a:pt x="3685" y="10847"/>
                    <a:pt x="3689" y="10863"/>
                    <a:pt x="3699" y="10893"/>
                  </a:cubicBezTo>
                  <a:cubicBezTo>
                    <a:pt x="3711" y="10929"/>
                    <a:pt x="3730" y="10963"/>
                    <a:pt x="3754" y="10992"/>
                  </a:cubicBezTo>
                  <a:cubicBezTo>
                    <a:pt x="3757" y="11021"/>
                    <a:pt x="3763" y="11050"/>
                    <a:pt x="3773" y="11078"/>
                  </a:cubicBezTo>
                  <a:cubicBezTo>
                    <a:pt x="3780" y="11100"/>
                    <a:pt x="3789" y="11122"/>
                    <a:pt x="3799" y="11143"/>
                  </a:cubicBezTo>
                  <a:cubicBezTo>
                    <a:pt x="3803" y="11152"/>
                    <a:pt x="3806" y="11160"/>
                    <a:pt x="3810" y="11171"/>
                  </a:cubicBezTo>
                  <a:cubicBezTo>
                    <a:pt x="3817" y="11194"/>
                    <a:pt x="3827" y="11217"/>
                    <a:pt x="3840" y="11238"/>
                  </a:cubicBezTo>
                  <a:cubicBezTo>
                    <a:pt x="3836" y="11281"/>
                    <a:pt x="3840" y="11324"/>
                    <a:pt x="3855" y="11365"/>
                  </a:cubicBezTo>
                  <a:cubicBezTo>
                    <a:pt x="3892" y="11422"/>
                    <a:pt x="3914" y="11486"/>
                    <a:pt x="3921" y="11553"/>
                  </a:cubicBezTo>
                  <a:cubicBezTo>
                    <a:pt x="3931" y="11585"/>
                    <a:pt x="3947" y="11614"/>
                    <a:pt x="3967" y="11641"/>
                  </a:cubicBezTo>
                  <a:cubicBezTo>
                    <a:pt x="3968" y="11674"/>
                    <a:pt x="3974" y="11708"/>
                    <a:pt x="3986" y="11740"/>
                  </a:cubicBezTo>
                  <a:cubicBezTo>
                    <a:pt x="3996" y="11772"/>
                    <a:pt x="4003" y="11786"/>
                    <a:pt x="4009" y="11802"/>
                  </a:cubicBezTo>
                  <a:cubicBezTo>
                    <a:pt x="4013" y="11809"/>
                    <a:pt x="4016" y="11818"/>
                    <a:pt x="4022" y="11834"/>
                  </a:cubicBezTo>
                  <a:cubicBezTo>
                    <a:pt x="4033" y="11868"/>
                    <a:pt x="4049" y="11900"/>
                    <a:pt x="4070" y="11930"/>
                  </a:cubicBezTo>
                  <a:cubicBezTo>
                    <a:pt x="4073" y="11940"/>
                    <a:pt x="4075" y="11946"/>
                    <a:pt x="4076" y="11952"/>
                  </a:cubicBezTo>
                  <a:cubicBezTo>
                    <a:pt x="4081" y="11969"/>
                    <a:pt x="4085" y="11985"/>
                    <a:pt x="4096" y="12018"/>
                  </a:cubicBezTo>
                  <a:cubicBezTo>
                    <a:pt x="4099" y="12023"/>
                    <a:pt x="4101" y="12029"/>
                    <a:pt x="4102" y="12036"/>
                  </a:cubicBezTo>
                  <a:cubicBezTo>
                    <a:pt x="4106" y="12062"/>
                    <a:pt x="4114" y="12088"/>
                    <a:pt x="4122" y="12113"/>
                  </a:cubicBezTo>
                  <a:lnTo>
                    <a:pt x="4155" y="12208"/>
                  </a:lnTo>
                  <a:cubicBezTo>
                    <a:pt x="4163" y="12233"/>
                    <a:pt x="4168" y="12246"/>
                    <a:pt x="4173" y="12259"/>
                  </a:cubicBezTo>
                  <a:cubicBezTo>
                    <a:pt x="4177" y="12269"/>
                    <a:pt x="4180" y="12281"/>
                    <a:pt x="4187" y="12301"/>
                  </a:cubicBezTo>
                  <a:cubicBezTo>
                    <a:pt x="4201" y="12344"/>
                    <a:pt x="4227" y="12384"/>
                    <a:pt x="4259" y="12417"/>
                  </a:cubicBezTo>
                  <a:cubicBezTo>
                    <a:pt x="4263" y="12432"/>
                    <a:pt x="4268" y="12449"/>
                    <a:pt x="4278" y="12479"/>
                  </a:cubicBezTo>
                  <a:cubicBezTo>
                    <a:pt x="4280" y="12485"/>
                    <a:pt x="4283" y="12492"/>
                    <a:pt x="4285" y="12499"/>
                  </a:cubicBezTo>
                  <a:cubicBezTo>
                    <a:pt x="4288" y="12518"/>
                    <a:pt x="4292" y="12537"/>
                    <a:pt x="4298" y="12554"/>
                  </a:cubicBezTo>
                  <a:cubicBezTo>
                    <a:pt x="4296" y="12596"/>
                    <a:pt x="4302" y="12636"/>
                    <a:pt x="4316" y="12675"/>
                  </a:cubicBezTo>
                  <a:cubicBezTo>
                    <a:pt x="4325" y="12704"/>
                    <a:pt x="4339" y="12731"/>
                    <a:pt x="4357" y="12755"/>
                  </a:cubicBezTo>
                  <a:cubicBezTo>
                    <a:pt x="4355" y="12793"/>
                    <a:pt x="4361" y="12830"/>
                    <a:pt x="4373" y="12866"/>
                  </a:cubicBezTo>
                  <a:cubicBezTo>
                    <a:pt x="4383" y="12894"/>
                    <a:pt x="4388" y="12908"/>
                    <a:pt x="4393" y="12921"/>
                  </a:cubicBezTo>
                  <a:cubicBezTo>
                    <a:pt x="4397" y="12931"/>
                    <a:pt x="4401" y="12940"/>
                    <a:pt x="4407" y="12960"/>
                  </a:cubicBezTo>
                  <a:cubicBezTo>
                    <a:pt x="4419" y="12990"/>
                    <a:pt x="4424" y="13004"/>
                    <a:pt x="4430" y="13020"/>
                  </a:cubicBezTo>
                  <a:cubicBezTo>
                    <a:pt x="4434" y="13027"/>
                    <a:pt x="4437" y="13036"/>
                    <a:pt x="4443" y="13052"/>
                  </a:cubicBezTo>
                  <a:cubicBezTo>
                    <a:pt x="4452" y="13078"/>
                    <a:pt x="4463" y="13104"/>
                    <a:pt x="4476" y="13128"/>
                  </a:cubicBezTo>
                  <a:cubicBezTo>
                    <a:pt x="4479" y="13134"/>
                    <a:pt x="4480" y="13138"/>
                    <a:pt x="4482" y="13144"/>
                  </a:cubicBezTo>
                  <a:cubicBezTo>
                    <a:pt x="4493" y="13175"/>
                    <a:pt x="4508" y="13206"/>
                    <a:pt x="4524" y="13233"/>
                  </a:cubicBezTo>
                  <a:cubicBezTo>
                    <a:pt x="4534" y="13262"/>
                    <a:pt x="4539" y="13275"/>
                    <a:pt x="4545" y="13289"/>
                  </a:cubicBezTo>
                  <a:cubicBezTo>
                    <a:pt x="4548" y="13298"/>
                    <a:pt x="4552" y="13308"/>
                    <a:pt x="4558" y="13326"/>
                  </a:cubicBezTo>
                  <a:cubicBezTo>
                    <a:pt x="4568" y="13354"/>
                    <a:pt x="4580" y="13381"/>
                    <a:pt x="4594" y="13406"/>
                  </a:cubicBezTo>
                  <a:cubicBezTo>
                    <a:pt x="4594" y="13443"/>
                    <a:pt x="4601" y="13482"/>
                    <a:pt x="4613" y="13516"/>
                  </a:cubicBezTo>
                  <a:cubicBezTo>
                    <a:pt x="4626" y="13552"/>
                    <a:pt x="4643" y="13587"/>
                    <a:pt x="4667" y="13616"/>
                  </a:cubicBezTo>
                  <a:cubicBezTo>
                    <a:pt x="4670" y="13644"/>
                    <a:pt x="4676" y="13675"/>
                    <a:pt x="4686" y="13702"/>
                  </a:cubicBezTo>
                  <a:cubicBezTo>
                    <a:pt x="4693" y="13723"/>
                    <a:pt x="4702" y="13744"/>
                    <a:pt x="4713" y="13764"/>
                  </a:cubicBezTo>
                  <a:cubicBezTo>
                    <a:pt x="4708" y="13808"/>
                    <a:pt x="4712" y="13856"/>
                    <a:pt x="4728" y="13899"/>
                  </a:cubicBezTo>
                  <a:cubicBezTo>
                    <a:pt x="4735" y="13923"/>
                    <a:pt x="4745" y="13948"/>
                    <a:pt x="4758" y="13971"/>
                  </a:cubicBezTo>
                  <a:cubicBezTo>
                    <a:pt x="4761" y="13978"/>
                    <a:pt x="4764" y="13984"/>
                    <a:pt x="4765" y="13991"/>
                  </a:cubicBezTo>
                  <a:cubicBezTo>
                    <a:pt x="4781" y="14034"/>
                    <a:pt x="4805" y="14074"/>
                    <a:pt x="4837" y="14107"/>
                  </a:cubicBezTo>
                  <a:cubicBezTo>
                    <a:pt x="4841" y="14116"/>
                    <a:pt x="4843" y="14122"/>
                    <a:pt x="4846" y="14129"/>
                  </a:cubicBezTo>
                  <a:cubicBezTo>
                    <a:pt x="4839" y="14178"/>
                    <a:pt x="4843" y="14227"/>
                    <a:pt x="4860" y="14273"/>
                  </a:cubicBezTo>
                  <a:cubicBezTo>
                    <a:pt x="4873" y="14312"/>
                    <a:pt x="4893" y="14348"/>
                    <a:pt x="4919" y="14379"/>
                  </a:cubicBezTo>
                  <a:cubicBezTo>
                    <a:pt x="4926" y="14398"/>
                    <a:pt x="4935" y="14418"/>
                    <a:pt x="4946" y="14435"/>
                  </a:cubicBezTo>
                  <a:cubicBezTo>
                    <a:pt x="4945" y="14476"/>
                    <a:pt x="4951" y="14516"/>
                    <a:pt x="4965" y="14553"/>
                  </a:cubicBezTo>
                  <a:lnTo>
                    <a:pt x="5025" y="14736"/>
                  </a:lnTo>
                  <a:cubicBezTo>
                    <a:pt x="5037" y="14772"/>
                    <a:pt x="5056" y="14805"/>
                    <a:pt x="5079" y="14834"/>
                  </a:cubicBezTo>
                  <a:cubicBezTo>
                    <a:pt x="5082" y="14864"/>
                    <a:pt x="5089" y="14893"/>
                    <a:pt x="5099" y="14921"/>
                  </a:cubicBezTo>
                  <a:cubicBezTo>
                    <a:pt x="5102" y="14932"/>
                    <a:pt x="5105" y="14942"/>
                    <a:pt x="5107" y="14950"/>
                  </a:cubicBezTo>
                  <a:cubicBezTo>
                    <a:pt x="5112" y="14967"/>
                    <a:pt x="5116" y="14983"/>
                    <a:pt x="5126" y="15015"/>
                  </a:cubicBezTo>
                  <a:cubicBezTo>
                    <a:pt x="5129" y="15049"/>
                    <a:pt x="5136" y="15083"/>
                    <a:pt x="5148" y="15116"/>
                  </a:cubicBezTo>
                  <a:cubicBezTo>
                    <a:pt x="5162" y="15157"/>
                    <a:pt x="5185" y="15195"/>
                    <a:pt x="5214" y="15228"/>
                  </a:cubicBezTo>
                  <a:cubicBezTo>
                    <a:pt x="5221" y="15244"/>
                    <a:pt x="5227" y="15259"/>
                    <a:pt x="5235" y="15274"/>
                  </a:cubicBezTo>
                  <a:cubicBezTo>
                    <a:pt x="5234" y="15316"/>
                    <a:pt x="5240" y="15356"/>
                    <a:pt x="5253" y="15395"/>
                  </a:cubicBezTo>
                  <a:cubicBezTo>
                    <a:pt x="5264" y="15426"/>
                    <a:pt x="5279" y="15456"/>
                    <a:pt x="5294" y="15485"/>
                  </a:cubicBezTo>
                  <a:cubicBezTo>
                    <a:pt x="5305" y="15511"/>
                    <a:pt x="5315" y="15537"/>
                    <a:pt x="5328" y="15561"/>
                  </a:cubicBezTo>
                  <a:cubicBezTo>
                    <a:pt x="5330" y="15566"/>
                    <a:pt x="5333" y="15572"/>
                    <a:pt x="5335" y="15576"/>
                  </a:cubicBezTo>
                  <a:cubicBezTo>
                    <a:pt x="5342" y="15600"/>
                    <a:pt x="5352" y="15622"/>
                    <a:pt x="5362" y="15645"/>
                  </a:cubicBezTo>
                  <a:cubicBezTo>
                    <a:pt x="5366" y="15655"/>
                    <a:pt x="5371" y="15665"/>
                    <a:pt x="5374" y="15675"/>
                  </a:cubicBezTo>
                  <a:cubicBezTo>
                    <a:pt x="5378" y="15707"/>
                    <a:pt x="5385" y="15737"/>
                    <a:pt x="5395" y="15767"/>
                  </a:cubicBezTo>
                  <a:cubicBezTo>
                    <a:pt x="5404" y="15792"/>
                    <a:pt x="5408" y="15805"/>
                    <a:pt x="5414" y="15817"/>
                  </a:cubicBezTo>
                  <a:lnTo>
                    <a:pt x="5428" y="15858"/>
                  </a:lnTo>
                  <a:cubicBezTo>
                    <a:pt x="5431" y="15892"/>
                    <a:pt x="5438" y="15927"/>
                    <a:pt x="5450" y="15960"/>
                  </a:cubicBezTo>
                  <a:cubicBezTo>
                    <a:pt x="5461" y="15992"/>
                    <a:pt x="5467" y="16007"/>
                    <a:pt x="5474" y="16023"/>
                  </a:cubicBezTo>
                  <a:cubicBezTo>
                    <a:pt x="5477" y="16030"/>
                    <a:pt x="5481" y="16038"/>
                    <a:pt x="5486" y="16052"/>
                  </a:cubicBezTo>
                  <a:cubicBezTo>
                    <a:pt x="5497" y="16084"/>
                    <a:pt x="5512" y="16114"/>
                    <a:pt x="5532" y="16141"/>
                  </a:cubicBezTo>
                  <a:cubicBezTo>
                    <a:pt x="5533" y="16174"/>
                    <a:pt x="5539" y="16209"/>
                    <a:pt x="5550" y="16240"/>
                  </a:cubicBezTo>
                  <a:cubicBezTo>
                    <a:pt x="5558" y="16262"/>
                    <a:pt x="5561" y="16272"/>
                    <a:pt x="5565" y="16282"/>
                  </a:cubicBezTo>
                  <a:cubicBezTo>
                    <a:pt x="5569" y="16296"/>
                    <a:pt x="5573" y="16309"/>
                    <a:pt x="5582" y="16337"/>
                  </a:cubicBezTo>
                  <a:cubicBezTo>
                    <a:pt x="5595" y="16376"/>
                    <a:pt x="5617" y="16413"/>
                    <a:pt x="5642" y="16445"/>
                  </a:cubicBezTo>
                  <a:cubicBezTo>
                    <a:pt x="5644" y="16446"/>
                    <a:pt x="5644" y="16449"/>
                    <a:pt x="5645" y="16450"/>
                  </a:cubicBezTo>
                  <a:cubicBezTo>
                    <a:pt x="5650" y="16475"/>
                    <a:pt x="5657" y="16498"/>
                    <a:pt x="5666" y="16521"/>
                  </a:cubicBezTo>
                  <a:cubicBezTo>
                    <a:pt x="5673" y="16545"/>
                    <a:pt x="5683" y="16568"/>
                    <a:pt x="5694" y="16591"/>
                  </a:cubicBezTo>
                  <a:cubicBezTo>
                    <a:pt x="5697" y="16598"/>
                    <a:pt x="5700" y="16606"/>
                    <a:pt x="5703" y="16614"/>
                  </a:cubicBezTo>
                  <a:lnTo>
                    <a:pt x="6126" y="16468"/>
                  </a:lnTo>
                  <a:cubicBezTo>
                    <a:pt x="6117" y="16445"/>
                    <a:pt x="6108" y="16420"/>
                    <a:pt x="6097" y="16397"/>
                  </a:cubicBezTo>
                  <a:cubicBezTo>
                    <a:pt x="6093" y="16390"/>
                    <a:pt x="6090" y="16383"/>
                    <a:pt x="6087" y="16376"/>
                  </a:cubicBezTo>
                  <a:cubicBezTo>
                    <a:pt x="6084" y="16365"/>
                    <a:pt x="6081" y="16357"/>
                    <a:pt x="6080" y="16348"/>
                  </a:cubicBezTo>
                  <a:cubicBezTo>
                    <a:pt x="6074" y="16324"/>
                    <a:pt x="6067" y="16301"/>
                    <a:pt x="6060" y="16278"/>
                  </a:cubicBezTo>
                  <a:cubicBezTo>
                    <a:pt x="6045" y="16239"/>
                    <a:pt x="6025" y="16202"/>
                    <a:pt x="5998" y="16170"/>
                  </a:cubicBezTo>
                  <a:lnTo>
                    <a:pt x="5991" y="16150"/>
                  </a:lnTo>
                  <a:cubicBezTo>
                    <a:pt x="5988" y="16140"/>
                    <a:pt x="5985" y="16130"/>
                    <a:pt x="5979" y="16115"/>
                  </a:cubicBezTo>
                  <a:cubicBezTo>
                    <a:pt x="5980" y="16075"/>
                    <a:pt x="5975" y="16033"/>
                    <a:pt x="5962" y="15996"/>
                  </a:cubicBezTo>
                  <a:cubicBezTo>
                    <a:pt x="5949" y="15957"/>
                    <a:pt x="5929" y="15921"/>
                    <a:pt x="5903" y="15891"/>
                  </a:cubicBezTo>
                  <a:cubicBezTo>
                    <a:pt x="5896" y="15869"/>
                    <a:pt x="5890" y="15856"/>
                    <a:pt x="5884" y="15845"/>
                  </a:cubicBezTo>
                  <a:cubicBezTo>
                    <a:pt x="5881" y="15838"/>
                    <a:pt x="5878" y="15830"/>
                    <a:pt x="5874" y="15817"/>
                  </a:cubicBezTo>
                  <a:cubicBezTo>
                    <a:pt x="5871" y="15783"/>
                    <a:pt x="5864" y="15748"/>
                    <a:pt x="5852" y="15717"/>
                  </a:cubicBezTo>
                  <a:lnTo>
                    <a:pt x="5818" y="15616"/>
                  </a:lnTo>
                  <a:cubicBezTo>
                    <a:pt x="5814" y="15585"/>
                    <a:pt x="5806" y="15556"/>
                    <a:pt x="5796" y="15526"/>
                  </a:cubicBezTo>
                  <a:cubicBezTo>
                    <a:pt x="5788" y="15503"/>
                    <a:pt x="5779" y="15480"/>
                    <a:pt x="5768" y="15458"/>
                  </a:cubicBezTo>
                  <a:cubicBezTo>
                    <a:pt x="5765" y="15449"/>
                    <a:pt x="5760" y="15442"/>
                    <a:pt x="5758" y="15433"/>
                  </a:cubicBezTo>
                  <a:cubicBezTo>
                    <a:pt x="5749" y="15408"/>
                    <a:pt x="5737" y="15382"/>
                    <a:pt x="5724" y="15357"/>
                  </a:cubicBezTo>
                  <a:cubicBezTo>
                    <a:pt x="5723" y="15352"/>
                    <a:pt x="5720" y="15347"/>
                    <a:pt x="5719" y="15341"/>
                  </a:cubicBezTo>
                  <a:cubicBezTo>
                    <a:pt x="5710" y="15316"/>
                    <a:pt x="5699" y="15291"/>
                    <a:pt x="5686" y="15267"/>
                  </a:cubicBezTo>
                  <a:cubicBezTo>
                    <a:pt x="5686" y="15226"/>
                    <a:pt x="5680" y="15188"/>
                    <a:pt x="5667" y="15150"/>
                  </a:cubicBezTo>
                  <a:cubicBezTo>
                    <a:pt x="5658" y="15124"/>
                    <a:pt x="5648" y="15100"/>
                    <a:pt x="5635" y="15075"/>
                  </a:cubicBezTo>
                  <a:cubicBezTo>
                    <a:pt x="5632" y="15070"/>
                    <a:pt x="5630" y="15064"/>
                    <a:pt x="5628" y="15058"/>
                  </a:cubicBezTo>
                  <a:cubicBezTo>
                    <a:pt x="5615" y="15019"/>
                    <a:pt x="5595" y="14985"/>
                    <a:pt x="5571" y="14955"/>
                  </a:cubicBezTo>
                  <a:cubicBezTo>
                    <a:pt x="5566" y="14927"/>
                    <a:pt x="5561" y="14900"/>
                    <a:pt x="5550" y="14874"/>
                  </a:cubicBezTo>
                  <a:cubicBezTo>
                    <a:pt x="5548" y="14864"/>
                    <a:pt x="5545" y="14854"/>
                    <a:pt x="5542" y="14844"/>
                  </a:cubicBezTo>
                  <a:cubicBezTo>
                    <a:pt x="5538" y="14828"/>
                    <a:pt x="5535" y="14812"/>
                    <a:pt x="5525" y="14783"/>
                  </a:cubicBezTo>
                  <a:cubicBezTo>
                    <a:pt x="5522" y="14747"/>
                    <a:pt x="5514" y="14713"/>
                    <a:pt x="5503" y="14680"/>
                  </a:cubicBezTo>
                  <a:cubicBezTo>
                    <a:pt x="5490" y="14640"/>
                    <a:pt x="5470" y="14604"/>
                    <a:pt x="5443" y="14572"/>
                  </a:cubicBezTo>
                  <a:lnTo>
                    <a:pt x="5394" y="14434"/>
                  </a:lnTo>
                  <a:cubicBezTo>
                    <a:pt x="5398" y="14388"/>
                    <a:pt x="5392" y="14343"/>
                    <a:pt x="5378" y="14300"/>
                  </a:cubicBezTo>
                  <a:cubicBezTo>
                    <a:pt x="5366" y="14266"/>
                    <a:pt x="5349" y="14234"/>
                    <a:pt x="5329" y="14204"/>
                  </a:cubicBezTo>
                  <a:cubicBezTo>
                    <a:pt x="5320" y="14181"/>
                    <a:pt x="5309" y="14158"/>
                    <a:pt x="5296" y="14138"/>
                  </a:cubicBezTo>
                  <a:cubicBezTo>
                    <a:pt x="5299" y="14097"/>
                    <a:pt x="5293" y="14057"/>
                    <a:pt x="5280" y="14018"/>
                  </a:cubicBezTo>
                  <a:cubicBezTo>
                    <a:pt x="5270" y="13992"/>
                    <a:pt x="5266" y="13978"/>
                    <a:pt x="5260" y="13965"/>
                  </a:cubicBezTo>
                  <a:cubicBezTo>
                    <a:pt x="5256" y="13955"/>
                    <a:pt x="5253" y="13945"/>
                    <a:pt x="5246" y="13926"/>
                  </a:cubicBezTo>
                  <a:cubicBezTo>
                    <a:pt x="5231" y="13882"/>
                    <a:pt x="5207" y="13841"/>
                    <a:pt x="5174" y="13808"/>
                  </a:cubicBezTo>
                  <a:cubicBezTo>
                    <a:pt x="5171" y="13800"/>
                    <a:pt x="5166" y="13791"/>
                    <a:pt x="5164" y="13785"/>
                  </a:cubicBezTo>
                  <a:cubicBezTo>
                    <a:pt x="5171" y="13738"/>
                    <a:pt x="5166" y="13689"/>
                    <a:pt x="5151" y="13643"/>
                  </a:cubicBezTo>
                  <a:cubicBezTo>
                    <a:pt x="5139" y="13613"/>
                    <a:pt x="5126" y="13584"/>
                    <a:pt x="5109" y="13557"/>
                  </a:cubicBezTo>
                  <a:cubicBezTo>
                    <a:pt x="5107" y="13522"/>
                    <a:pt x="5100" y="13488"/>
                    <a:pt x="5089" y="13454"/>
                  </a:cubicBezTo>
                  <a:cubicBezTo>
                    <a:pt x="5049" y="13400"/>
                    <a:pt x="5025" y="13335"/>
                    <a:pt x="5021" y="13267"/>
                  </a:cubicBezTo>
                  <a:cubicBezTo>
                    <a:pt x="5011" y="13236"/>
                    <a:pt x="4997" y="13206"/>
                    <a:pt x="4978" y="13178"/>
                  </a:cubicBezTo>
                  <a:cubicBezTo>
                    <a:pt x="4968" y="13150"/>
                    <a:pt x="4964" y="13137"/>
                    <a:pt x="4958" y="13122"/>
                  </a:cubicBezTo>
                  <a:cubicBezTo>
                    <a:pt x="4954" y="13114"/>
                    <a:pt x="4951" y="13104"/>
                    <a:pt x="4944" y="13085"/>
                  </a:cubicBezTo>
                  <a:cubicBezTo>
                    <a:pt x="4933" y="13053"/>
                    <a:pt x="4919" y="13023"/>
                    <a:pt x="4902" y="12994"/>
                  </a:cubicBezTo>
                  <a:cubicBezTo>
                    <a:pt x="4893" y="12968"/>
                    <a:pt x="4882" y="12942"/>
                    <a:pt x="4869" y="12918"/>
                  </a:cubicBezTo>
                  <a:cubicBezTo>
                    <a:pt x="4867" y="12914"/>
                    <a:pt x="4864" y="12908"/>
                    <a:pt x="4863" y="12904"/>
                  </a:cubicBezTo>
                  <a:cubicBezTo>
                    <a:pt x="4851" y="12873"/>
                    <a:pt x="4846" y="12858"/>
                    <a:pt x="4840" y="12843"/>
                  </a:cubicBezTo>
                  <a:cubicBezTo>
                    <a:pt x="4837" y="12835"/>
                    <a:pt x="4833" y="12827"/>
                    <a:pt x="4827" y="12810"/>
                  </a:cubicBezTo>
                  <a:cubicBezTo>
                    <a:pt x="4818" y="12784"/>
                    <a:pt x="4813" y="12771"/>
                    <a:pt x="4808" y="12758"/>
                  </a:cubicBezTo>
                  <a:cubicBezTo>
                    <a:pt x="4817" y="12708"/>
                    <a:pt x="4813" y="12658"/>
                    <a:pt x="4795" y="12610"/>
                  </a:cubicBezTo>
                  <a:cubicBezTo>
                    <a:pt x="4784" y="12576"/>
                    <a:pt x="4765" y="12543"/>
                    <a:pt x="4742" y="12514"/>
                  </a:cubicBezTo>
                  <a:cubicBezTo>
                    <a:pt x="4739" y="12484"/>
                    <a:pt x="4734" y="12455"/>
                    <a:pt x="4723" y="12426"/>
                  </a:cubicBezTo>
                  <a:cubicBezTo>
                    <a:pt x="4721" y="12419"/>
                    <a:pt x="4719" y="12412"/>
                    <a:pt x="4718" y="12405"/>
                  </a:cubicBezTo>
                  <a:cubicBezTo>
                    <a:pt x="4712" y="12379"/>
                    <a:pt x="4706" y="12354"/>
                    <a:pt x="4698" y="12330"/>
                  </a:cubicBezTo>
                  <a:cubicBezTo>
                    <a:pt x="4692" y="12314"/>
                    <a:pt x="4689" y="12307"/>
                    <a:pt x="4688" y="12298"/>
                  </a:cubicBezTo>
                  <a:cubicBezTo>
                    <a:pt x="4683" y="12282"/>
                    <a:pt x="4679" y="12266"/>
                    <a:pt x="4669" y="12235"/>
                  </a:cubicBezTo>
                  <a:cubicBezTo>
                    <a:pt x="4653" y="12190"/>
                    <a:pt x="4627" y="12150"/>
                    <a:pt x="4594" y="12117"/>
                  </a:cubicBezTo>
                  <a:lnTo>
                    <a:pt x="4588" y="12101"/>
                  </a:lnTo>
                  <a:cubicBezTo>
                    <a:pt x="4584" y="12091"/>
                    <a:pt x="4580" y="12081"/>
                    <a:pt x="4572" y="12059"/>
                  </a:cubicBezTo>
                  <a:lnTo>
                    <a:pt x="4541" y="11964"/>
                  </a:lnTo>
                  <a:cubicBezTo>
                    <a:pt x="4538" y="11959"/>
                    <a:pt x="4536" y="11953"/>
                    <a:pt x="4535" y="11947"/>
                  </a:cubicBezTo>
                  <a:cubicBezTo>
                    <a:pt x="4531" y="11920"/>
                    <a:pt x="4524" y="11894"/>
                    <a:pt x="4513" y="11870"/>
                  </a:cubicBezTo>
                  <a:cubicBezTo>
                    <a:pt x="4511" y="11859"/>
                    <a:pt x="4508" y="11851"/>
                    <a:pt x="4506" y="11841"/>
                  </a:cubicBezTo>
                  <a:cubicBezTo>
                    <a:pt x="4501" y="11818"/>
                    <a:pt x="4493" y="11796"/>
                    <a:pt x="4486" y="11775"/>
                  </a:cubicBezTo>
                  <a:cubicBezTo>
                    <a:pt x="4475" y="11740"/>
                    <a:pt x="4457" y="11707"/>
                    <a:pt x="4436" y="11677"/>
                  </a:cubicBezTo>
                  <a:cubicBezTo>
                    <a:pt x="4427" y="11652"/>
                    <a:pt x="4421" y="11638"/>
                    <a:pt x="4416" y="11625"/>
                  </a:cubicBezTo>
                  <a:cubicBezTo>
                    <a:pt x="4426" y="11536"/>
                    <a:pt x="4397" y="11447"/>
                    <a:pt x="4337" y="11381"/>
                  </a:cubicBezTo>
                  <a:cubicBezTo>
                    <a:pt x="4329" y="11333"/>
                    <a:pt x="4314" y="11287"/>
                    <a:pt x="4291" y="11244"/>
                  </a:cubicBezTo>
                  <a:cubicBezTo>
                    <a:pt x="4296" y="11199"/>
                    <a:pt x="4292" y="11153"/>
                    <a:pt x="4276" y="11112"/>
                  </a:cubicBezTo>
                  <a:cubicBezTo>
                    <a:pt x="4265" y="11076"/>
                    <a:pt x="4247" y="11041"/>
                    <a:pt x="4224" y="11012"/>
                  </a:cubicBezTo>
                  <a:cubicBezTo>
                    <a:pt x="4214" y="10986"/>
                    <a:pt x="4209" y="10972"/>
                    <a:pt x="4203" y="10958"/>
                  </a:cubicBezTo>
                  <a:cubicBezTo>
                    <a:pt x="4200" y="10952"/>
                    <a:pt x="4197" y="10946"/>
                    <a:pt x="4194" y="10936"/>
                  </a:cubicBezTo>
                  <a:cubicBezTo>
                    <a:pt x="4191" y="10900"/>
                    <a:pt x="4184" y="10866"/>
                    <a:pt x="4173" y="10831"/>
                  </a:cubicBezTo>
                  <a:cubicBezTo>
                    <a:pt x="4160" y="10792"/>
                    <a:pt x="4138" y="10755"/>
                    <a:pt x="4111" y="10723"/>
                  </a:cubicBezTo>
                  <a:cubicBezTo>
                    <a:pt x="4109" y="10720"/>
                    <a:pt x="4108" y="10718"/>
                    <a:pt x="4108" y="10715"/>
                  </a:cubicBezTo>
                  <a:cubicBezTo>
                    <a:pt x="4104" y="10697"/>
                    <a:pt x="4099" y="10682"/>
                    <a:pt x="4088" y="10651"/>
                  </a:cubicBezTo>
                  <a:cubicBezTo>
                    <a:pt x="4086" y="10647"/>
                    <a:pt x="4086" y="10643"/>
                    <a:pt x="4085" y="10638"/>
                  </a:cubicBezTo>
                  <a:cubicBezTo>
                    <a:pt x="4081" y="10610"/>
                    <a:pt x="4073" y="10582"/>
                    <a:pt x="4063" y="10555"/>
                  </a:cubicBezTo>
                  <a:cubicBezTo>
                    <a:pt x="4055" y="10528"/>
                    <a:pt x="4043" y="10502"/>
                    <a:pt x="4030" y="10477"/>
                  </a:cubicBezTo>
                  <a:cubicBezTo>
                    <a:pt x="4030" y="10438"/>
                    <a:pt x="4023" y="10400"/>
                    <a:pt x="4010" y="10364"/>
                  </a:cubicBezTo>
                  <a:cubicBezTo>
                    <a:pt x="4000" y="10335"/>
                    <a:pt x="3994" y="10319"/>
                    <a:pt x="3989" y="10305"/>
                  </a:cubicBezTo>
                  <a:cubicBezTo>
                    <a:pt x="3984" y="10298"/>
                    <a:pt x="3981" y="10289"/>
                    <a:pt x="3976" y="10272"/>
                  </a:cubicBezTo>
                  <a:cubicBezTo>
                    <a:pt x="3971" y="10257"/>
                    <a:pt x="3968" y="10252"/>
                    <a:pt x="3967" y="10244"/>
                  </a:cubicBezTo>
                  <a:cubicBezTo>
                    <a:pt x="3963" y="10221"/>
                    <a:pt x="3955" y="10198"/>
                    <a:pt x="3947" y="10175"/>
                  </a:cubicBezTo>
                  <a:cubicBezTo>
                    <a:pt x="3937" y="10145"/>
                    <a:pt x="3924" y="10115"/>
                    <a:pt x="3907" y="10086"/>
                  </a:cubicBezTo>
                  <a:cubicBezTo>
                    <a:pt x="3904" y="10052"/>
                    <a:pt x="3896" y="10019"/>
                    <a:pt x="3885" y="9987"/>
                  </a:cubicBezTo>
                  <a:cubicBezTo>
                    <a:pt x="3858" y="9929"/>
                    <a:pt x="3832" y="9872"/>
                    <a:pt x="3806" y="9814"/>
                  </a:cubicBezTo>
                  <a:lnTo>
                    <a:pt x="3799" y="9796"/>
                  </a:lnTo>
                  <a:cubicBezTo>
                    <a:pt x="3794" y="9765"/>
                    <a:pt x="3787" y="9737"/>
                    <a:pt x="3777" y="9708"/>
                  </a:cubicBezTo>
                  <a:cubicBezTo>
                    <a:pt x="3771" y="9692"/>
                    <a:pt x="3768" y="9682"/>
                    <a:pt x="3767" y="9673"/>
                  </a:cubicBezTo>
                  <a:cubicBezTo>
                    <a:pt x="3763" y="9659"/>
                    <a:pt x="3758" y="9643"/>
                    <a:pt x="3748" y="9613"/>
                  </a:cubicBezTo>
                  <a:cubicBezTo>
                    <a:pt x="3738" y="9581"/>
                    <a:pt x="3724" y="9551"/>
                    <a:pt x="3705" y="9524"/>
                  </a:cubicBezTo>
                  <a:lnTo>
                    <a:pt x="3494" y="9597"/>
                  </a:lnTo>
                  <a:lnTo>
                    <a:pt x="3704" y="9514"/>
                  </a:lnTo>
                  <a:cubicBezTo>
                    <a:pt x="3699" y="9485"/>
                    <a:pt x="3691" y="9455"/>
                    <a:pt x="3681" y="9427"/>
                  </a:cubicBezTo>
                  <a:cubicBezTo>
                    <a:pt x="3669" y="9391"/>
                    <a:pt x="3652" y="9357"/>
                    <a:pt x="3629" y="9328"/>
                  </a:cubicBezTo>
                  <a:cubicBezTo>
                    <a:pt x="3625" y="9315"/>
                    <a:pt x="3622" y="9305"/>
                    <a:pt x="3620" y="9298"/>
                  </a:cubicBezTo>
                  <a:cubicBezTo>
                    <a:pt x="3617" y="9291"/>
                    <a:pt x="3616" y="9284"/>
                    <a:pt x="3612" y="9275"/>
                  </a:cubicBezTo>
                  <a:cubicBezTo>
                    <a:pt x="3616" y="9229"/>
                    <a:pt x="3612" y="9184"/>
                    <a:pt x="3596" y="9141"/>
                  </a:cubicBezTo>
                  <a:cubicBezTo>
                    <a:pt x="3586" y="9110"/>
                    <a:pt x="3569" y="9081"/>
                    <a:pt x="3548" y="9055"/>
                  </a:cubicBezTo>
                  <a:cubicBezTo>
                    <a:pt x="3548" y="9020"/>
                    <a:pt x="3543" y="8986"/>
                    <a:pt x="3531" y="8954"/>
                  </a:cubicBezTo>
                  <a:cubicBezTo>
                    <a:pt x="3523" y="8925"/>
                    <a:pt x="3517" y="8913"/>
                    <a:pt x="3511" y="8898"/>
                  </a:cubicBezTo>
                  <a:cubicBezTo>
                    <a:pt x="3507" y="8889"/>
                    <a:pt x="3504" y="8879"/>
                    <a:pt x="3497" y="8861"/>
                  </a:cubicBezTo>
                  <a:cubicBezTo>
                    <a:pt x="3488" y="8833"/>
                    <a:pt x="3475" y="8805"/>
                    <a:pt x="3461" y="8779"/>
                  </a:cubicBezTo>
                  <a:lnTo>
                    <a:pt x="3456" y="8770"/>
                  </a:lnTo>
                  <a:cubicBezTo>
                    <a:pt x="3446" y="8741"/>
                    <a:pt x="3433" y="8713"/>
                    <a:pt x="3418" y="8687"/>
                  </a:cubicBezTo>
                  <a:cubicBezTo>
                    <a:pt x="3416" y="8651"/>
                    <a:pt x="3409" y="8615"/>
                    <a:pt x="3397" y="8582"/>
                  </a:cubicBezTo>
                  <a:cubicBezTo>
                    <a:pt x="3387" y="8550"/>
                    <a:pt x="3373" y="8520"/>
                    <a:pt x="3354" y="8493"/>
                  </a:cubicBezTo>
                  <a:cubicBezTo>
                    <a:pt x="3351" y="8459"/>
                    <a:pt x="3344" y="8425"/>
                    <a:pt x="3333" y="8393"/>
                  </a:cubicBezTo>
                  <a:cubicBezTo>
                    <a:pt x="3318" y="8353"/>
                    <a:pt x="3297" y="8316"/>
                    <a:pt x="3268" y="8284"/>
                  </a:cubicBezTo>
                  <a:cubicBezTo>
                    <a:pt x="3268" y="8284"/>
                    <a:pt x="3268" y="8283"/>
                    <a:pt x="3268" y="8283"/>
                  </a:cubicBezTo>
                  <a:cubicBezTo>
                    <a:pt x="3264" y="8264"/>
                    <a:pt x="3259" y="8244"/>
                    <a:pt x="3252" y="8225"/>
                  </a:cubicBezTo>
                  <a:cubicBezTo>
                    <a:pt x="3252" y="8186"/>
                    <a:pt x="3245" y="8149"/>
                    <a:pt x="3232" y="8113"/>
                  </a:cubicBezTo>
                  <a:cubicBezTo>
                    <a:pt x="3231" y="8106"/>
                    <a:pt x="3228" y="8098"/>
                    <a:pt x="3226" y="8091"/>
                  </a:cubicBezTo>
                  <a:cubicBezTo>
                    <a:pt x="3222" y="8067"/>
                    <a:pt x="3215" y="8041"/>
                    <a:pt x="3206" y="8016"/>
                  </a:cubicBezTo>
                  <a:cubicBezTo>
                    <a:pt x="3199" y="7995"/>
                    <a:pt x="3190" y="7973"/>
                    <a:pt x="3180" y="7952"/>
                  </a:cubicBezTo>
                  <a:cubicBezTo>
                    <a:pt x="3176" y="7943"/>
                    <a:pt x="3172" y="7933"/>
                    <a:pt x="3169" y="7924"/>
                  </a:cubicBezTo>
                  <a:cubicBezTo>
                    <a:pt x="3160" y="7897"/>
                    <a:pt x="3147" y="7870"/>
                    <a:pt x="3133" y="7844"/>
                  </a:cubicBezTo>
                  <a:lnTo>
                    <a:pt x="3128" y="7834"/>
                  </a:lnTo>
                  <a:cubicBezTo>
                    <a:pt x="3121" y="7809"/>
                    <a:pt x="3111" y="7786"/>
                    <a:pt x="3100" y="7763"/>
                  </a:cubicBezTo>
                  <a:cubicBezTo>
                    <a:pt x="3103" y="7680"/>
                    <a:pt x="3075" y="7598"/>
                    <a:pt x="3022" y="7535"/>
                  </a:cubicBezTo>
                  <a:lnTo>
                    <a:pt x="3022" y="7530"/>
                  </a:lnTo>
                  <a:cubicBezTo>
                    <a:pt x="3016" y="7507"/>
                    <a:pt x="3011" y="7484"/>
                    <a:pt x="3002" y="7461"/>
                  </a:cubicBezTo>
                  <a:cubicBezTo>
                    <a:pt x="2999" y="7427"/>
                    <a:pt x="2992" y="7394"/>
                    <a:pt x="2980" y="7361"/>
                  </a:cubicBezTo>
                  <a:cubicBezTo>
                    <a:pt x="2970" y="7329"/>
                    <a:pt x="2956" y="7299"/>
                    <a:pt x="2937" y="7271"/>
                  </a:cubicBezTo>
                  <a:cubicBezTo>
                    <a:pt x="2933" y="7263"/>
                    <a:pt x="2931" y="7254"/>
                    <a:pt x="2929" y="7244"/>
                  </a:cubicBezTo>
                  <a:cubicBezTo>
                    <a:pt x="2924" y="7221"/>
                    <a:pt x="2917" y="7198"/>
                    <a:pt x="2908" y="7177"/>
                  </a:cubicBezTo>
                  <a:cubicBezTo>
                    <a:pt x="2897" y="7139"/>
                    <a:pt x="2878" y="7106"/>
                    <a:pt x="2855" y="7076"/>
                  </a:cubicBezTo>
                  <a:cubicBezTo>
                    <a:pt x="2848" y="7053"/>
                    <a:pt x="2842" y="7040"/>
                    <a:pt x="2836" y="7028"/>
                  </a:cubicBezTo>
                  <a:cubicBezTo>
                    <a:pt x="2834" y="7020"/>
                    <a:pt x="2831" y="7013"/>
                    <a:pt x="2825" y="6995"/>
                  </a:cubicBezTo>
                  <a:lnTo>
                    <a:pt x="2798" y="6918"/>
                  </a:lnTo>
                  <a:cubicBezTo>
                    <a:pt x="2798" y="6879"/>
                    <a:pt x="2792" y="6840"/>
                    <a:pt x="2779" y="6803"/>
                  </a:cubicBezTo>
                  <a:cubicBezTo>
                    <a:pt x="2772" y="6781"/>
                    <a:pt x="2762" y="6758"/>
                    <a:pt x="2753" y="6738"/>
                  </a:cubicBezTo>
                  <a:cubicBezTo>
                    <a:pt x="2749" y="6729"/>
                    <a:pt x="2744" y="6719"/>
                    <a:pt x="2742" y="6711"/>
                  </a:cubicBezTo>
                  <a:cubicBezTo>
                    <a:pt x="2731" y="6680"/>
                    <a:pt x="2719" y="6652"/>
                    <a:pt x="2701" y="6626"/>
                  </a:cubicBezTo>
                  <a:cubicBezTo>
                    <a:pt x="2700" y="6590"/>
                    <a:pt x="2693" y="6555"/>
                    <a:pt x="2681" y="6522"/>
                  </a:cubicBezTo>
                  <a:cubicBezTo>
                    <a:pt x="2678" y="6514"/>
                    <a:pt x="2675" y="6505"/>
                    <a:pt x="2674" y="6496"/>
                  </a:cubicBezTo>
                  <a:cubicBezTo>
                    <a:pt x="2668" y="6473"/>
                    <a:pt x="2661" y="6450"/>
                    <a:pt x="2654" y="6427"/>
                  </a:cubicBezTo>
                  <a:cubicBezTo>
                    <a:pt x="2641" y="6388"/>
                    <a:pt x="2621" y="6352"/>
                    <a:pt x="2595" y="6322"/>
                  </a:cubicBezTo>
                  <a:cubicBezTo>
                    <a:pt x="2588" y="6302"/>
                    <a:pt x="2582" y="6291"/>
                    <a:pt x="2578" y="6278"/>
                  </a:cubicBezTo>
                  <a:cubicBezTo>
                    <a:pt x="2576" y="6275"/>
                    <a:pt x="2575" y="6270"/>
                    <a:pt x="2572" y="6266"/>
                  </a:cubicBezTo>
                  <a:cubicBezTo>
                    <a:pt x="2575" y="6226"/>
                    <a:pt x="2568" y="6186"/>
                    <a:pt x="2555" y="6147"/>
                  </a:cubicBezTo>
                  <a:cubicBezTo>
                    <a:pt x="2545" y="6117"/>
                    <a:pt x="2530" y="6086"/>
                    <a:pt x="2511" y="6060"/>
                  </a:cubicBezTo>
                  <a:cubicBezTo>
                    <a:pt x="2510" y="6026"/>
                    <a:pt x="2503" y="5991"/>
                    <a:pt x="2491" y="5958"/>
                  </a:cubicBezTo>
                  <a:cubicBezTo>
                    <a:pt x="2481" y="5927"/>
                    <a:pt x="2467" y="5897"/>
                    <a:pt x="2450" y="5868"/>
                  </a:cubicBezTo>
                  <a:cubicBezTo>
                    <a:pt x="2440" y="5836"/>
                    <a:pt x="2424" y="5804"/>
                    <a:pt x="2404" y="5777"/>
                  </a:cubicBezTo>
                  <a:cubicBezTo>
                    <a:pt x="2401" y="5744"/>
                    <a:pt x="2395" y="5712"/>
                    <a:pt x="2383" y="5681"/>
                  </a:cubicBezTo>
                  <a:cubicBezTo>
                    <a:pt x="2375" y="5653"/>
                    <a:pt x="2360" y="5626"/>
                    <a:pt x="2345" y="5602"/>
                  </a:cubicBezTo>
                  <a:cubicBezTo>
                    <a:pt x="2345" y="5564"/>
                    <a:pt x="2339" y="5527"/>
                    <a:pt x="2326" y="5491"/>
                  </a:cubicBezTo>
                  <a:cubicBezTo>
                    <a:pt x="2316" y="5458"/>
                    <a:pt x="2301" y="5428"/>
                    <a:pt x="2284" y="5397"/>
                  </a:cubicBezTo>
                  <a:cubicBezTo>
                    <a:pt x="2280" y="5366"/>
                    <a:pt x="2273" y="5336"/>
                    <a:pt x="2263" y="5305"/>
                  </a:cubicBezTo>
                  <a:cubicBezTo>
                    <a:pt x="2260" y="5271"/>
                    <a:pt x="2253" y="5238"/>
                    <a:pt x="2241" y="5206"/>
                  </a:cubicBezTo>
                  <a:cubicBezTo>
                    <a:pt x="2228" y="5164"/>
                    <a:pt x="2205" y="5129"/>
                    <a:pt x="2175" y="5097"/>
                  </a:cubicBezTo>
                  <a:cubicBezTo>
                    <a:pt x="2172" y="5077"/>
                    <a:pt x="2168" y="5057"/>
                    <a:pt x="2162" y="5038"/>
                  </a:cubicBezTo>
                  <a:cubicBezTo>
                    <a:pt x="2162" y="4999"/>
                    <a:pt x="2155" y="4962"/>
                    <a:pt x="2142" y="4926"/>
                  </a:cubicBezTo>
                  <a:cubicBezTo>
                    <a:pt x="2130" y="4888"/>
                    <a:pt x="2112" y="4854"/>
                    <a:pt x="2087" y="4824"/>
                  </a:cubicBezTo>
                  <a:cubicBezTo>
                    <a:pt x="2087" y="4822"/>
                    <a:pt x="2086" y="4819"/>
                    <a:pt x="2086" y="4818"/>
                  </a:cubicBezTo>
                  <a:cubicBezTo>
                    <a:pt x="2081" y="4793"/>
                    <a:pt x="2074" y="4769"/>
                    <a:pt x="2066" y="4746"/>
                  </a:cubicBezTo>
                  <a:cubicBezTo>
                    <a:pt x="2063" y="4711"/>
                    <a:pt x="2056" y="4677"/>
                    <a:pt x="2044" y="4645"/>
                  </a:cubicBezTo>
                  <a:cubicBezTo>
                    <a:pt x="2035" y="4618"/>
                    <a:pt x="2030" y="4605"/>
                    <a:pt x="2025" y="4592"/>
                  </a:cubicBezTo>
                  <a:cubicBezTo>
                    <a:pt x="2021" y="4582"/>
                    <a:pt x="2017" y="4572"/>
                    <a:pt x="2011" y="4552"/>
                  </a:cubicBezTo>
                  <a:cubicBezTo>
                    <a:pt x="1998" y="4511"/>
                    <a:pt x="1976" y="4476"/>
                    <a:pt x="1949" y="4444"/>
                  </a:cubicBezTo>
                  <a:cubicBezTo>
                    <a:pt x="1942" y="4424"/>
                    <a:pt x="1932" y="4405"/>
                    <a:pt x="1922" y="4386"/>
                  </a:cubicBezTo>
                  <a:lnTo>
                    <a:pt x="1917" y="4378"/>
                  </a:lnTo>
                  <a:cubicBezTo>
                    <a:pt x="1916" y="4343"/>
                    <a:pt x="1909" y="4309"/>
                    <a:pt x="1897" y="4277"/>
                  </a:cubicBezTo>
                  <a:cubicBezTo>
                    <a:pt x="1889" y="4253"/>
                    <a:pt x="1879" y="4230"/>
                    <a:pt x="1867" y="4207"/>
                  </a:cubicBezTo>
                  <a:lnTo>
                    <a:pt x="1866" y="4202"/>
                  </a:lnTo>
                  <a:cubicBezTo>
                    <a:pt x="1867" y="4163"/>
                    <a:pt x="1861" y="4123"/>
                    <a:pt x="1847" y="4086"/>
                  </a:cubicBezTo>
                  <a:lnTo>
                    <a:pt x="1637" y="4159"/>
                  </a:lnTo>
                  <a:lnTo>
                    <a:pt x="1846" y="4076"/>
                  </a:lnTo>
                  <a:cubicBezTo>
                    <a:pt x="1840" y="4046"/>
                    <a:pt x="1833" y="4017"/>
                    <a:pt x="1824" y="3989"/>
                  </a:cubicBezTo>
                  <a:cubicBezTo>
                    <a:pt x="1812" y="3956"/>
                    <a:pt x="1795" y="3926"/>
                    <a:pt x="1775" y="3897"/>
                  </a:cubicBezTo>
                  <a:cubicBezTo>
                    <a:pt x="1774" y="3866"/>
                    <a:pt x="1768" y="3834"/>
                    <a:pt x="1756" y="3804"/>
                  </a:cubicBezTo>
                  <a:cubicBezTo>
                    <a:pt x="1746" y="3774"/>
                    <a:pt x="1741" y="3759"/>
                    <a:pt x="1735" y="3745"/>
                  </a:cubicBezTo>
                  <a:cubicBezTo>
                    <a:pt x="1730" y="3736"/>
                    <a:pt x="1728" y="3729"/>
                    <a:pt x="1722" y="3712"/>
                  </a:cubicBezTo>
                  <a:cubicBezTo>
                    <a:pt x="1710" y="3679"/>
                    <a:pt x="1696" y="3649"/>
                    <a:pt x="1677" y="3620"/>
                  </a:cubicBezTo>
                  <a:cubicBezTo>
                    <a:pt x="1676" y="3615"/>
                    <a:pt x="1674" y="3611"/>
                    <a:pt x="1674" y="3608"/>
                  </a:cubicBezTo>
                  <a:cubicBezTo>
                    <a:pt x="1669" y="3580"/>
                    <a:pt x="1661" y="3554"/>
                    <a:pt x="1653" y="3526"/>
                  </a:cubicBezTo>
                  <a:cubicBezTo>
                    <a:pt x="1646" y="3506"/>
                    <a:pt x="1644" y="3498"/>
                    <a:pt x="1638" y="3485"/>
                  </a:cubicBezTo>
                  <a:cubicBezTo>
                    <a:pt x="1634" y="3472"/>
                    <a:pt x="1630" y="3459"/>
                    <a:pt x="1621" y="3433"/>
                  </a:cubicBezTo>
                  <a:cubicBezTo>
                    <a:pt x="1610" y="3400"/>
                    <a:pt x="1594" y="3370"/>
                    <a:pt x="1572" y="3344"/>
                  </a:cubicBezTo>
                  <a:cubicBezTo>
                    <a:pt x="1571" y="3311"/>
                    <a:pt x="1565" y="3277"/>
                    <a:pt x="1555" y="3247"/>
                  </a:cubicBezTo>
                  <a:cubicBezTo>
                    <a:pt x="1544" y="3216"/>
                    <a:pt x="1529" y="3185"/>
                    <a:pt x="1510" y="3157"/>
                  </a:cubicBezTo>
                  <a:cubicBezTo>
                    <a:pt x="1502" y="3131"/>
                    <a:pt x="1497" y="3118"/>
                    <a:pt x="1492" y="3105"/>
                  </a:cubicBezTo>
                  <a:cubicBezTo>
                    <a:pt x="1490" y="3099"/>
                    <a:pt x="1487" y="3093"/>
                    <a:pt x="1486" y="3088"/>
                  </a:cubicBezTo>
                  <a:cubicBezTo>
                    <a:pt x="1487" y="3044"/>
                    <a:pt x="1482" y="3003"/>
                    <a:pt x="1467" y="2963"/>
                  </a:cubicBezTo>
                  <a:cubicBezTo>
                    <a:pt x="1453" y="2921"/>
                    <a:pt x="1430" y="2882"/>
                    <a:pt x="1400" y="2850"/>
                  </a:cubicBezTo>
                  <a:cubicBezTo>
                    <a:pt x="1392" y="2832"/>
                    <a:pt x="1387" y="2820"/>
                    <a:pt x="1381" y="2807"/>
                  </a:cubicBezTo>
                  <a:cubicBezTo>
                    <a:pt x="1375" y="2794"/>
                    <a:pt x="1371" y="2781"/>
                    <a:pt x="1368" y="2768"/>
                  </a:cubicBezTo>
                  <a:cubicBezTo>
                    <a:pt x="1362" y="2741"/>
                    <a:pt x="1355" y="2717"/>
                    <a:pt x="1346" y="2691"/>
                  </a:cubicBezTo>
                  <a:cubicBezTo>
                    <a:pt x="1341" y="2675"/>
                    <a:pt x="1338" y="2666"/>
                    <a:pt x="1336" y="2658"/>
                  </a:cubicBezTo>
                  <a:cubicBezTo>
                    <a:pt x="1332" y="2642"/>
                    <a:pt x="1328" y="2627"/>
                    <a:pt x="1318" y="2597"/>
                  </a:cubicBezTo>
                  <a:cubicBezTo>
                    <a:pt x="1309" y="2573"/>
                    <a:pt x="1299" y="2550"/>
                    <a:pt x="1288" y="2527"/>
                  </a:cubicBezTo>
                  <a:cubicBezTo>
                    <a:pt x="1290" y="2485"/>
                    <a:pt x="1285" y="2443"/>
                    <a:pt x="1270" y="2403"/>
                  </a:cubicBezTo>
                  <a:cubicBezTo>
                    <a:pt x="1259" y="2373"/>
                    <a:pt x="1246" y="2343"/>
                    <a:pt x="1229" y="2314"/>
                  </a:cubicBezTo>
                  <a:cubicBezTo>
                    <a:pt x="1217" y="2281"/>
                    <a:pt x="1203" y="2251"/>
                    <a:pt x="1184" y="2222"/>
                  </a:cubicBezTo>
                  <a:cubicBezTo>
                    <a:pt x="1174" y="2192"/>
                    <a:pt x="1160" y="2163"/>
                    <a:pt x="1144" y="2136"/>
                  </a:cubicBezTo>
                  <a:cubicBezTo>
                    <a:pt x="1141" y="2110"/>
                    <a:pt x="1136" y="2084"/>
                    <a:pt x="1129" y="2059"/>
                  </a:cubicBezTo>
                  <a:cubicBezTo>
                    <a:pt x="1132" y="2018"/>
                    <a:pt x="1126" y="1974"/>
                    <a:pt x="1112" y="1934"/>
                  </a:cubicBezTo>
                  <a:cubicBezTo>
                    <a:pt x="1099" y="1900"/>
                    <a:pt x="1082" y="1865"/>
                    <a:pt x="1059" y="1835"/>
                  </a:cubicBezTo>
                  <a:cubicBezTo>
                    <a:pt x="1057" y="1829"/>
                    <a:pt x="1056" y="1826"/>
                    <a:pt x="1056" y="1822"/>
                  </a:cubicBezTo>
                  <a:cubicBezTo>
                    <a:pt x="1050" y="1798"/>
                    <a:pt x="1043" y="1775"/>
                    <a:pt x="1036" y="1752"/>
                  </a:cubicBezTo>
                  <a:lnTo>
                    <a:pt x="1003" y="1657"/>
                  </a:lnTo>
                  <a:cubicBezTo>
                    <a:pt x="993" y="1626"/>
                    <a:pt x="978" y="1596"/>
                    <a:pt x="961" y="1567"/>
                  </a:cubicBezTo>
                  <a:cubicBezTo>
                    <a:pt x="958" y="1557"/>
                    <a:pt x="955" y="1549"/>
                    <a:pt x="952" y="1539"/>
                  </a:cubicBezTo>
                  <a:cubicBezTo>
                    <a:pt x="948" y="1521"/>
                    <a:pt x="944" y="1506"/>
                    <a:pt x="932" y="1473"/>
                  </a:cubicBezTo>
                  <a:cubicBezTo>
                    <a:pt x="922" y="1438"/>
                    <a:pt x="905" y="1406"/>
                    <a:pt x="883" y="1378"/>
                  </a:cubicBezTo>
                  <a:cubicBezTo>
                    <a:pt x="880" y="1346"/>
                    <a:pt x="873" y="1316"/>
                    <a:pt x="863" y="1287"/>
                  </a:cubicBezTo>
                  <a:cubicBezTo>
                    <a:pt x="857" y="1273"/>
                    <a:pt x="856" y="1264"/>
                    <a:pt x="853" y="1257"/>
                  </a:cubicBezTo>
                  <a:cubicBezTo>
                    <a:pt x="849" y="1241"/>
                    <a:pt x="846" y="1224"/>
                    <a:pt x="834" y="1192"/>
                  </a:cubicBezTo>
                  <a:cubicBezTo>
                    <a:pt x="826" y="1168"/>
                    <a:pt x="816" y="1143"/>
                    <a:pt x="804" y="1120"/>
                  </a:cubicBezTo>
                  <a:cubicBezTo>
                    <a:pt x="801" y="1113"/>
                    <a:pt x="799" y="1107"/>
                    <a:pt x="796" y="1100"/>
                  </a:cubicBezTo>
                  <a:cubicBezTo>
                    <a:pt x="793" y="1067"/>
                    <a:pt x="786" y="1034"/>
                    <a:pt x="774" y="1004"/>
                  </a:cubicBezTo>
                  <a:lnTo>
                    <a:pt x="742" y="910"/>
                  </a:lnTo>
                  <a:cubicBezTo>
                    <a:pt x="738" y="902"/>
                    <a:pt x="735" y="891"/>
                    <a:pt x="734" y="883"/>
                  </a:cubicBezTo>
                  <a:cubicBezTo>
                    <a:pt x="729" y="866"/>
                    <a:pt x="725" y="848"/>
                    <a:pt x="714" y="815"/>
                  </a:cubicBezTo>
                  <a:cubicBezTo>
                    <a:pt x="673" y="763"/>
                    <a:pt x="649" y="700"/>
                    <a:pt x="645" y="634"/>
                  </a:cubicBezTo>
                  <a:cubicBezTo>
                    <a:pt x="642" y="599"/>
                    <a:pt x="635" y="566"/>
                    <a:pt x="623" y="533"/>
                  </a:cubicBezTo>
                  <a:cubicBezTo>
                    <a:pt x="612" y="502"/>
                    <a:pt x="596" y="470"/>
                    <a:pt x="576" y="444"/>
                  </a:cubicBezTo>
                  <a:cubicBezTo>
                    <a:pt x="574" y="410"/>
                    <a:pt x="568" y="377"/>
                    <a:pt x="557" y="345"/>
                  </a:cubicBezTo>
                  <a:cubicBezTo>
                    <a:pt x="548" y="316"/>
                    <a:pt x="535" y="289"/>
                    <a:pt x="519" y="264"/>
                  </a:cubicBezTo>
                  <a:cubicBezTo>
                    <a:pt x="518" y="218"/>
                    <a:pt x="512" y="113"/>
                    <a:pt x="416" y="44"/>
                  </a:cubicBezTo>
                  <a:cubicBezTo>
                    <a:pt x="372" y="14"/>
                    <a:pt x="322" y="0"/>
                    <a:pt x="274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34"/>
            <p:cNvSpPr/>
            <p:nvPr/>
          </p:nvSpPr>
          <p:spPr>
            <a:xfrm>
              <a:off x="1852998" y="1665646"/>
              <a:ext cx="269159" cy="674675"/>
            </a:xfrm>
            <a:custGeom>
              <a:avLst/>
              <a:gdLst/>
              <a:ahLst/>
              <a:cxnLst/>
              <a:rect l="l" t="t" r="r" b="b"/>
              <a:pathLst>
                <a:path w="4315" h="10816" extrusionOk="0">
                  <a:moveTo>
                    <a:pt x="3567" y="7551"/>
                  </a:moveTo>
                  <a:lnTo>
                    <a:pt x="3567" y="7551"/>
                  </a:lnTo>
                  <a:cubicBezTo>
                    <a:pt x="3568" y="7553"/>
                    <a:pt x="3568" y="7556"/>
                    <a:pt x="3569" y="7558"/>
                  </a:cubicBezTo>
                  <a:lnTo>
                    <a:pt x="3570" y="7558"/>
                  </a:lnTo>
                  <a:cubicBezTo>
                    <a:pt x="3569" y="7556"/>
                    <a:pt x="3568" y="7553"/>
                    <a:pt x="3567" y="7551"/>
                  </a:cubicBezTo>
                  <a:close/>
                  <a:moveTo>
                    <a:pt x="3781" y="10049"/>
                  </a:moveTo>
                  <a:cubicBezTo>
                    <a:pt x="3781" y="10050"/>
                    <a:pt x="3781" y="10052"/>
                    <a:pt x="3783" y="10053"/>
                  </a:cubicBezTo>
                  <a:lnTo>
                    <a:pt x="3645" y="10117"/>
                  </a:lnTo>
                  <a:cubicBezTo>
                    <a:pt x="3643" y="10114"/>
                    <a:pt x="3640" y="10109"/>
                    <a:pt x="3639" y="10107"/>
                  </a:cubicBezTo>
                  <a:lnTo>
                    <a:pt x="3781" y="10049"/>
                  </a:lnTo>
                  <a:close/>
                  <a:moveTo>
                    <a:pt x="3348" y="0"/>
                  </a:moveTo>
                  <a:lnTo>
                    <a:pt x="2904" y="40"/>
                  </a:lnTo>
                  <a:cubicBezTo>
                    <a:pt x="2905" y="68"/>
                    <a:pt x="2910" y="95"/>
                    <a:pt x="2917" y="121"/>
                  </a:cubicBezTo>
                  <a:cubicBezTo>
                    <a:pt x="2918" y="127"/>
                    <a:pt x="2918" y="134"/>
                    <a:pt x="2920" y="140"/>
                  </a:cubicBezTo>
                  <a:lnTo>
                    <a:pt x="2927" y="233"/>
                  </a:lnTo>
                  <a:cubicBezTo>
                    <a:pt x="2920" y="268"/>
                    <a:pt x="2918" y="305"/>
                    <a:pt x="2923" y="341"/>
                  </a:cubicBezTo>
                  <a:cubicBezTo>
                    <a:pt x="2926" y="374"/>
                    <a:pt x="2931" y="407"/>
                    <a:pt x="2943" y="439"/>
                  </a:cubicBezTo>
                  <a:cubicBezTo>
                    <a:pt x="2944" y="446"/>
                    <a:pt x="2944" y="454"/>
                    <a:pt x="2943" y="463"/>
                  </a:cubicBezTo>
                  <a:cubicBezTo>
                    <a:pt x="2943" y="488"/>
                    <a:pt x="2943" y="513"/>
                    <a:pt x="2946" y="538"/>
                  </a:cubicBezTo>
                  <a:cubicBezTo>
                    <a:pt x="2947" y="565"/>
                    <a:pt x="2952" y="591"/>
                    <a:pt x="2959" y="617"/>
                  </a:cubicBezTo>
                  <a:cubicBezTo>
                    <a:pt x="2960" y="623"/>
                    <a:pt x="2960" y="630"/>
                    <a:pt x="2962" y="637"/>
                  </a:cubicBezTo>
                  <a:lnTo>
                    <a:pt x="2962" y="650"/>
                  </a:lnTo>
                  <a:cubicBezTo>
                    <a:pt x="2959" y="679"/>
                    <a:pt x="2959" y="708"/>
                    <a:pt x="2962" y="736"/>
                  </a:cubicBezTo>
                  <a:cubicBezTo>
                    <a:pt x="2963" y="755"/>
                    <a:pt x="2963" y="764"/>
                    <a:pt x="2963" y="772"/>
                  </a:cubicBezTo>
                  <a:cubicBezTo>
                    <a:pt x="2964" y="788"/>
                    <a:pt x="2964" y="804"/>
                    <a:pt x="2967" y="836"/>
                  </a:cubicBezTo>
                  <a:cubicBezTo>
                    <a:pt x="2970" y="869"/>
                    <a:pt x="2976" y="902"/>
                    <a:pt x="2985" y="935"/>
                  </a:cubicBezTo>
                  <a:cubicBezTo>
                    <a:pt x="2987" y="952"/>
                    <a:pt x="2987" y="961"/>
                    <a:pt x="2987" y="971"/>
                  </a:cubicBezTo>
                  <a:cubicBezTo>
                    <a:pt x="2987" y="985"/>
                    <a:pt x="2987" y="1001"/>
                    <a:pt x="2990" y="1033"/>
                  </a:cubicBezTo>
                  <a:cubicBezTo>
                    <a:pt x="2993" y="1053"/>
                    <a:pt x="2993" y="1061"/>
                    <a:pt x="2993" y="1072"/>
                  </a:cubicBezTo>
                  <a:cubicBezTo>
                    <a:pt x="2993" y="1086"/>
                    <a:pt x="2995" y="1102"/>
                    <a:pt x="2998" y="1135"/>
                  </a:cubicBezTo>
                  <a:cubicBezTo>
                    <a:pt x="2993" y="1166"/>
                    <a:pt x="2992" y="1200"/>
                    <a:pt x="2995" y="1233"/>
                  </a:cubicBezTo>
                  <a:cubicBezTo>
                    <a:pt x="2998" y="1266"/>
                    <a:pt x="3005" y="1297"/>
                    <a:pt x="3013" y="1330"/>
                  </a:cubicBezTo>
                  <a:cubicBezTo>
                    <a:pt x="3016" y="1359"/>
                    <a:pt x="3021" y="1389"/>
                    <a:pt x="3029" y="1418"/>
                  </a:cubicBezTo>
                  <a:lnTo>
                    <a:pt x="3031" y="1428"/>
                  </a:lnTo>
                  <a:cubicBezTo>
                    <a:pt x="3034" y="1448"/>
                    <a:pt x="3034" y="1458"/>
                    <a:pt x="3034" y="1468"/>
                  </a:cubicBezTo>
                  <a:cubicBezTo>
                    <a:pt x="3035" y="1483"/>
                    <a:pt x="3035" y="1497"/>
                    <a:pt x="3038" y="1527"/>
                  </a:cubicBezTo>
                  <a:cubicBezTo>
                    <a:pt x="3041" y="1556"/>
                    <a:pt x="3042" y="1571"/>
                    <a:pt x="3045" y="1585"/>
                  </a:cubicBezTo>
                  <a:cubicBezTo>
                    <a:pt x="3046" y="1595"/>
                    <a:pt x="3046" y="1605"/>
                    <a:pt x="3049" y="1625"/>
                  </a:cubicBezTo>
                  <a:lnTo>
                    <a:pt x="3052" y="1671"/>
                  </a:lnTo>
                  <a:cubicBezTo>
                    <a:pt x="3054" y="1684"/>
                    <a:pt x="3055" y="1697"/>
                    <a:pt x="3057" y="1733"/>
                  </a:cubicBezTo>
                  <a:cubicBezTo>
                    <a:pt x="3054" y="1763"/>
                    <a:pt x="3054" y="1795"/>
                    <a:pt x="3057" y="1825"/>
                  </a:cubicBezTo>
                  <a:cubicBezTo>
                    <a:pt x="3059" y="1858"/>
                    <a:pt x="3065" y="1891"/>
                    <a:pt x="3075" y="1923"/>
                  </a:cubicBezTo>
                  <a:cubicBezTo>
                    <a:pt x="3078" y="1952"/>
                    <a:pt x="3080" y="1968"/>
                    <a:pt x="3081" y="1982"/>
                  </a:cubicBezTo>
                  <a:cubicBezTo>
                    <a:pt x="3082" y="1992"/>
                    <a:pt x="3084" y="2002"/>
                    <a:pt x="3085" y="2022"/>
                  </a:cubicBezTo>
                  <a:cubicBezTo>
                    <a:pt x="3088" y="2038"/>
                    <a:pt x="3088" y="2047"/>
                    <a:pt x="3088" y="2055"/>
                  </a:cubicBezTo>
                  <a:cubicBezTo>
                    <a:pt x="3088" y="2071"/>
                    <a:pt x="3088" y="2088"/>
                    <a:pt x="3091" y="2121"/>
                  </a:cubicBezTo>
                  <a:cubicBezTo>
                    <a:pt x="3091" y="2129"/>
                    <a:pt x="3091" y="2136"/>
                    <a:pt x="3091" y="2143"/>
                  </a:cubicBezTo>
                  <a:cubicBezTo>
                    <a:pt x="3090" y="2169"/>
                    <a:pt x="3090" y="2195"/>
                    <a:pt x="3092" y="2221"/>
                  </a:cubicBezTo>
                  <a:cubicBezTo>
                    <a:pt x="3095" y="2247"/>
                    <a:pt x="3100" y="2271"/>
                    <a:pt x="3105" y="2297"/>
                  </a:cubicBezTo>
                  <a:cubicBezTo>
                    <a:pt x="3105" y="2303"/>
                    <a:pt x="3107" y="2308"/>
                    <a:pt x="3107" y="2314"/>
                  </a:cubicBezTo>
                  <a:cubicBezTo>
                    <a:pt x="3101" y="2349"/>
                    <a:pt x="3100" y="2383"/>
                    <a:pt x="3103" y="2419"/>
                  </a:cubicBezTo>
                  <a:cubicBezTo>
                    <a:pt x="3105" y="2444"/>
                    <a:pt x="3108" y="2468"/>
                    <a:pt x="3114" y="2492"/>
                  </a:cubicBezTo>
                  <a:cubicBezTo>
                    <a:pt x="3115" y="2500"/>
                    <a:pt x="3117" y="2508"/>
                    <a:pt x="3117" y="2517"/>
                  </a:cubicBezTo>
                  <a:cubicBezTo>
                    <a:pt x="3120" y="2544"/>
                    <a:pt x="3124" y="2573"/>
                    <a:pt x="3131" y="2600"/>
                  </a:cubicBezTo>
                  <a:cubicBezTo>
                    <a:pt x="3133" y="2605"/>
                    <a:pt x="3134" y="2609"/>
                    <a:pt x="3134" y="2615"/>
                  </a:cubicBezTo>
                  <a:lnTo>
                    <a:pt x="3143" y="2714"/>
                  </a:lnTo>
                  <a:cubicBezTo>
                    <a:pt x="3144" y="2720"/>
                    <a:pt x="3144" y="2725"/>
                    <a:pt x="3143" y="2730"/>
                  </a:cubicBezTo>
                  <a:cubicBezTo>
                    <a:pt x="3141" y="2759"/>
                    <a:pt x="3141" y="2786"/>
                    <a:pt x="3144" y="2813"/>
                  </a:cubicBezTo>
                  <a:cubicBezTo>
                    <a:pt x="3147" y="2836"/>
                    <a:pt x="3150" y="2861"/>
                    <a:pt x="3154" y="2884"/>
                  </a:cubicBezTo>
                  <a:cubicBezTo>
                    <a:pt x="3156" y="2892"/>
                    <a:pt x="3157" y="2902"/>
                    <a:pt x="3159" y="2911"/>
                  </a:cubicBezTo>
                  <a:cubicBezTo>
                    <a:pt x="3159" y="2918"/>
                    <a:pt x="3159" y="2924"/>
                    <a:pt x="3159" y="2931"/>
                  </a:cubicBezTo>
                  <a:cubicBezTo>
                    <a:pt x="3157" y="2957"/>
                    <a:pt x="3157" y="2984"/>
                    <a:pt x="3160" y="3012"/>
                  </a:cubicBezTo>
                  <a:cubicBezTo>
                    <a:pt x="3160" y="3017"/>
                    <a:pt x="3160" y="3023"/>
                    <a:pt x="3160" y="3029"/>
                  </a:cubicBezTo>
                  <a:cubicBezTo>
                    <a:pt x="3159" y="3056"/>
                    <a:pt x="3159" y="3084"/>
                    <a:pt x="3162" y="3109"/>
                  </a:cubicBezTo>
                  <a:cubicBezTo>
                    <a:pt x="3164" y="3145"/>
                    <a:pt x="3173" y="3180"/>
                    <a:pt x="3186" y="3212"/>
                  </a:cubicBezTo>
                  <a:cubicBezTo>
                    <a:pt x="3182" y="3243"/>
                    <a:pt x="3180" y="3275"/>
                    <a:pt x="3183" y="3307"/>
                  </a:cubicBezTo>
                  <a:cubicBezTo>
                    <a:pt x="3186" y="3331"/>
                    <a:pt x="3189" y="3355"/>
                    <a:pt x="3195" y="3380"/>
                  </a:cubicBezTo>
                  <a:cubicBezTo>
                    <a:pt x="3196" y="3389"/>
                    <a:pt x="3197" y="3396"/>
                    <a:pt x="3197" y="3404"/>
                  </a:cubicBezTo>
                  <a:cubicBezTo>
                    <a:pt x="3200" y="3430"/>
                    <a:pt x="3203" y="3456"/>
                    <a:pt x="3209" y="3482"/>
                  </a:cubicBezTo>
                  <a:cubicBezTo>
                    <a:pt x="3210" y="3486"/>
                    <a:pt x="3212" y="3491"/>
                    <a:pt x="3212" y="3495"/>
                  </a:cubicBezTo>
                  <a:cubicBezTo>
                    <a:pt x="3205" y="3531"/>
                    <a:pt x="3203" y="3567"/>
                    <a:pt x="3206" y="3603"/>
                  </a:cubicBezTo>
                  <a:cubicBezTo>
                    <a:pt x="3209" y="3639"/>
                    <a:pt x="3218" y="3675"/>
                    <a:pt x="3231" y="3708"/>
                  </a:cubicBezTo>
                  <a:cubicBezTo>
                    <a:pt x="3232" y="3712"/>
                    <a:pt x="3232" y="3716"/>
                    <a:pt x="3231" y="3721"/>
                  </a:cubicBezTo>
                  <a:cubicBezTo>
                    <a:pt x="3229" y="3747"/>
                    <a:pt x="3231" y="3773"/>
                    <a:pt x="3233" y="3800"/>
                  </a:cubicBezTo>
                  <a:cubicBezTo>
                    <a:pt x="3235" y="3816"/>
                    <a:pt x="3235" y="3824"/>
                    <a:pt x="3235" y="3831"/>
                  </a:cubicBezTo>
                  <a:cubicBezTo>
                    <a:pt x="3235" y="3849"/>
                    <a:pt x="3235" y="3865"/>
                    <a:pt x="3238" y="3898"/>
                  </a:cubicBezTo>
                  <a:cubicBezTo>
                    <a:pt x="3239" y="3913"/>
                    <a:pt x="3239" y="3921"/>
                    <a:pt x="3239" y="3928"/>
                  </a:cubicBezTo>
                  <a:cubicBezTo>
                    <a:pt x="3239" y="3951"/>
                    <a:pt x="3241" y="3974"/>
                    <a:pt x="3242" y="3997"/>
                  </a:cubicBezTo>
                  <a:cubicBezTo>
                    <a:pt x="3245" y="4033"/>
                    <a:pt x="3254" y="4069"/>
                    <a:pt x="3266" y="4102"/>
                  </a:cubicBezTo>
                  <a:cubicBezTo>
                    <a:pt x="3264" y="4132"/>
                    <a:pt x="3264" y="4164"/>
                    <a:pt x="3266" y="4194"/>
                  </a:cubicBezTo>
                  <a:lnTo>
                    <a:pt x="3275" y="4293"/>
                  </a:lnTo>
                  <a:cubicBezTo>
                    <a:pt x="3278" y="4326"/>
                    <a:pt x="3284" y="4358"/>
                    <a:pt x="3292" y="4391"/>
                  </a:cubicBezTo>
                  <a:cubicBezTo>
                    <a:pt x="3294" y="4401"/>
                    <a:pt x="3294" y="4411"/>
                    <a:pt x="3294" y="4423"/>
                  </a:cubicBezTo>
                  <a:cubicBezTo>
                    <a:pt x="3295" y="4438"/>
                    <a:pt x="3295" y="4456"/>
                    <a:pt x="3298" y="4489"/>
                  </a:cubicBezTo>
                  <a:cubicBezTo>
                    <a:pt x="3300" y="4515"/>
                    <a:pt x="3304" y="4539"/>
                    <a:pt x="3308" y="4564"/>
                  </a:cubicBezTo>
                  <a:cubicBezTo>
                    <a:pt x="3310" y="4571"/>
                    <a:pt x="3311" y="4579"/>
                    <a:pt x="3313" y="4588"/>
                  </a:cubicBezTo>
                  <a:cubicBezTo>
                    <a:pt x="3313" y="4592"/>
                    <a:pt x="3313" y="4597"/>
                    <a:pt x="3313" y="4601"/>
                  </a:cubicBezTo>
                  <a:cubicBezTo>
                    <a:pt x="3310" y="4630"/>
                    <a:pt x="3310" y="4658"/>
                    <a:pt x="3313" y="4687"/>
                  </a:cubicBezTo>
                  <a:cubicBezTo>
                    <a:pt x="3314" y="4715"/>
                    <a:pt x="3320" y="4742"/>
                    <a:pt x="3325" y="4769"/>
                  </a:cubicBezTo>
                  <a:cubicBezTo>
                    <a:pt x="3327" y="4772"/>
                    <a:pt x="3327" y="4774"/>
                    <a:pt x="3327" y="4776"/>
                  </a:cubicBezTo>
                  <a:cubicBezTo>
                    <a:pt x="3320" y="4812"/>
                    <a:pt x="3318" y="4850"/>
                    <a:pt x="3321" y="4886"/>
                  </a:cubicBezTo>
                  <a:cubicBezTo>
                    <a:pt x="3324" y="4923"/>
                    <a:pt x="3334" y="4962"/>
                    <a:pt x="3350" y="4996"/>
                  </a:cubicBezTo>
                  <a:lnTo>
                    <a:pt x="3350" y="5004"/>
                  </a:lnTo>
                  <a:cubicBezTo>
                    <a:pt x="3348" y="5030"/>
                    <a:pt x="3348" y="5055"/>
                    <a:pt x="3351" y="5081"/>
                  </a:cubicBezTo>
                  <a:cubicBezTo>
                    <a:pt x="3354" y="5101"/>
                    <a:pt x="3354" y="5110"/>
                    <a:pt x="3354" y="5120"/>
                  </a:cubicBezTo>
                  <a:cubicBezTo>
                    <a:pt x="3354" y="5136"/>
                    <a:pt x="3356" y="5150"/>
                    <a:pt x="3359" y="5181"/>
                  </a:cubicBezTo>
                  <a:cubicBezTo>
                    <a:pt x="3359" y="5188"/>
                    <a:pt x="3359" y="5195"/>
                    <a:pt x="3359" y="5202"/>
                  </a:cubicBezTo>
                  <a:cubicBezTo>
                    <a:pt x="3357" y="5228"/>
                    <a:pt x="3357" y="5254"/>
                    <a:pt x="3360" y="5280"/>
                  </a:cubicBezTo>
                  <a:cubicBezTo>
                    <a:pt x="3361" y="5300"/>
                    <a:pt x="3363" y="5309"/>
                    <a:pt x="3363" y="5319"/>
                  </a:cubicBezTo>
                  <a:cubicBezTo>
                    <a:pt x="3363" y="5334"/>
                    <a:pt x="3364" y="5349"/>
                    <a:pt x="3367" y="5379"/>
                  </a:cubicBezTo>
                  <a:cubicBezTo>
                    <a:pt x="3370" y="5415"/>
                    <a:pt x="3377" y="5451"/>
                    <a:pt x="3390" y="5485"/>
                  </a:cubicBezTo>
                  <a:cubicBezTo>
                    <a:pt x="3390" y="5483"/>
                    <a:pt x="3389" y="5480"/>
                    <a:pt x="3389" y="5477"/>
                  </a:cubicBezTo>
                  <a:lnTo>
                    <a:pt x="3610" y="5457"/>
                  </a:lnTo>
                  <a:lnTo>
                    <a:pt x="3389" y="5490"/>
                  </a:lnTo>
                  <a:cubicBezTo>
                    <a:pt x="3386" y="5519"/>
                    <a:pt x="3386" y="5547"/>
                    <a:pt x="3389" y="5576"/>
                  </a:cubicBezTo>
                  <a:cubicBezTo>
                    <a:pt x="3389" y="5583"/>
                    <a:pt x="3389" y="5590"/>
                    <a:pt x="3389" y="5599"/>
                  </a:cubicBezTo>
                  <a:cubicBezTo>
                    <a:pt x="3387" y="5624"/>
                    <a:pt x="3389" y="5649"/>
                    <a:pt x="3390" y="5675"/>
                  </a:cubicBezTo>
                  <a:lnTo>
                    <a:pt x="3399" y="5775"/>
                  </a:lnTo>
                  <a:cubicBezTo>
                    <a:pt x="3402" y="5808"/>
                    <a:pt x="3407" y="5839"/>
                    <a:pt x="3418" y="5872"/>
                  </a:cubicBezTo>
                  <a:lnTo>
                    <a:pt x="3425" y="5970"/>
                  </a:lnTo>
                  <a:cubicBezTo>
                    <a:pt x="3428" y="6000"/>
                    <a:pt x="3429" y="6015"/>
                    <a:pt x="3432" y="6029"/>
                  </a:cubicBezTo>
                  <a:cubicBezTo>
                    <a:pt x="3433" y="6039"/>
                    <a:pt x="3435" y="6049"/>
                    <a:pt x="3436" y="6069"/>
                  </a:cubicBezTo>
                  <a:cubicBezTo>
                    <a:pt x="3438" y="6098"/>
                    <a:pt x="3443" y="6125"/>
                    <a:pt x="3451" y="6153"/>
                  </a:cubicBezTo>
                  <a:lnTo>
                    <a:pt x="3451" y="6156"/>
                  </a:lnTo>
                  <a:cubicBezTo>
                    <a:pt x="3442" y="6193"/>
                    <a:pt x="3441" y="6230"/>
                    <a:pt x="3443" y="6266"/>
                  </a:cubicBezTo>
                  <a:cubicBezTo>
                    <a:pt x="3446" y="6301"/>
                    <a:pt x="3453" y="6335"/>
                    <a:pt x="3465" y="6367"/>
                  </a:cubicBezTo>
                  <a:cubicBezTo>
                    <a:pt x="3465" y="6374"/>
                    <a:pt x="3465" y="6380"/>
                    <a:pt x="3465" y="6387"/>
                  </a:cubicBezTo>
                  <a:cubicBezTo>
                    <a:pt x="3464" y="6413"/>
                    <a:pt x="3465" y="6438"/>
                    <a:pt x="3468" y="6463"/>
                  </a:cubicBezTo>
                  <a:cubicBezTo>
                    <a:pt x="3469" y="6494"/>
                    <a:pt x="3475" y="6524"/>
                    <a:pt x="3484" y="6553"/>
                  </a:cubicBezTo>
                  <a:lnTo>
                    <a:pt x="3485" y="6563"/>
                  </a:lnTo>
                  <a:cubicBezTo>
                    <a:pt x="3481" y="6594"/>
                    <a:pt x="3479" y="6629"/>
                    <a:pt x="3484" y="6662"/>
                  </a:cubicBezTo>
                  <a:cubicBezTo>
                    <a:pt x="3484" y="6672"/>
                    <a:pt x="3485" y="6682"/>
                    <a:pt x="3485" y="6692"/>
                  </a:cubicBezTo>
                  <a:cubicBezTo>
                    <a:pt x="3485" y="6709"/>
                    <a:pt x="3485" y="6727"/>
                    <a:pt x="3488" y="6760"/>
                  </a:cubicBezTo>
                  <a:cubicBezTo>
                    <a:pt x="3491" y="6790"/>
                    <a:pt x="3495" y="6819"/>
                    <a:pt x="3504" y="6847"/>
                  </a:cubicBezTo>
                  <a:lnTo>
                    <a:pt x="3505" y="6858"/>
                  </a:lnTo>
                  <a:cubicBezTo>
                    <a:pt x="3505" y="6865"/>
                    <a:pt x="3505" y="6872"/>
                    <a:pt x="3505" y="6878"/>
                  </a:cubicBezTo>
                  <a:cubicBezTo>
                    <a:pt x="3504" y="6905"/>
                    <a:pt x="3504" y="6931"/>
                    <a:pt x="3507" y="6958"/>
                  </a:cubicBezTo>
                  <a:cubicBezTo>
                    <a:pt x="3510" y="6990"/>
                    <a:pt x="3512" y="7007"/>
                    <a:pt x="3515" y="7023"/>
                  </a:cubicBezTo>
                  <a:cubicBezTo>
                    <a:pt x="3517" y="7032"/>
                    <a:pt x="3518" y="7039"/>
                    <a:pt x="3520" y="7056"/>
                  </a:cubicBezTo>
                  <a:cubicBezTo>
                    <a:pt x="3523" y="7083"/>
                    <a:pt x="3524" y="7099"/>
                    <a:pt x="3525" y="7109"/>
                  </a:cubicBezTo>
                  <a:cubicBezTo>
                    <a:pt x="3527" y="7121"/>
                    <a:pt x="3527" y="7132"/>
                    <a:pt x="3530" y="7155"/>
                  </a:cubicBezTo>
                  <a:cubicBezTo>
                    <a:pt x="3533" y="7188"/>
                    <a:pt x="3538" y="7221"/>
                    <a:pt x="3547" y="7253"/>
                  </a:cubicBezTo>
                  <a:lnTo>
                    <a:pt x="3770" y="7233"/>
                  </a:lnTo>
                  <a:lnTo>
                    <a:pt x="3547" y="7265"/>
                  </a:lnTo>
                  <a:cubicBezTo>
                    <a:pt x="3546" y="7296"/>
                    <a:pt x="3546" y="7328"/>
                    <a:pt x="3547" y="7358"/>
                  </a:cubicBezTo>
                  <a:cubicBezTo>
                    <a:pt x="3544" y="7390"/>
                    <a:pt x="3544" y="7420"/>
                    <a:pt x="3547" y="7452"/>
                  </a:cubicBezTo>
                  <a:cubicBezTo>
                    <a:pt x="3550" y="7485"/>
                    <a:pt x="3556" y="7518"/>
                    <a:pt x="3567" y="7551"/>
                  </a:cubicBezTo>
                  <a:lnTo>
                    <a:pt x="3567" y="7551"/>
                  </a:lnTo>
                  <a:lnTo>
                    <a:pt x="3790" y="7531"/>
                  </a:lnTo>
                  <a:lnTo>
                    <a:pt x="3570" y="7559"/>
                  </a:lnTo>
                  <a:cubicBezTo>
                    <a:pt x="3570" y="7559"/>
                    <a:pt x="3570" y="7558"/>
                    <a:pt x="3569" y="7558"/>
                  </a:cubicBezTo>
                  <a:lnTo>
                    <a:pt x="3569" y="7558"/>
                  </a:lnTo>
                  <a:cubicBezTo>
                    <a:pt x="3566" y="7587"/>
                    <a:pt x="3566" y="7617"/>
                    <a:pt x="3569" y="7647"/>
                  </a:cubicBezTo>
                  <a:cubicBezTo>
                    <a:pt x="3570" y="7672"/>
                    <a:pt x="3574" y="7696"/>
                    <a:pt x="3579" y="7719"/>
                  </a:cubicBezTo>
                  <a:cubicBezTo>
                    <a:pt x="3580" y="7728"/>
                    <a:pt x="3581" y="7738"/>
                    <a:pt x="3583" y="7746"/>
                  </a:cubicBezTo>
                  <a:cubicBezTo>
                    <a:pt x="3584" y="7775"/>
                    <a:pt x="3587" y="7791"/>
                    <a:pt x="3589" y="7805"/>
                  </a:cubicBezTo>
                  <a:cubicBezTo>
                    <a:pt x="3590" y="7815"/>
                    <a:pt x="3592" y="7824"/>
                    <a:pt x="3593" y="7844"/>
                  </a:cubicBezTo>
                  <a:cubicBezTo>
                    <a:pt x="3593" y="7850"/>
                    <a:pt x="3593" y="7857"/>
                    <a:pt x="3593" y="7863"/>
                  </a:cubicBezTo>
                  <a:cubicBezTo>
                    <a:pt x="3592" y="7890"/>
                    <a:pt x="3592" y="7918"/>
                    <a:pt x="3594" y="7945"/>
                  </a:cubicBezTo>
                  <a:cubicBezTo>
                    <a:pt x="3597" y="7974"/>
                    <a:pt x="3602" y="8002"/>
                    <a:pt x="3610" y="8031"/>
                  </a:cubicBezTo>
                  <a:lnTo>
                    <a:pt x="3612" y="8044"/>
                  </a:lnTo>
                  <a:cubicBezTo>
                    <a:pt x="3607" y="8076"/>
                    <a:pt x="3607" y="8109"/>
                    <a:pt x="3610" y="8142"/>
                  </a:cubicBezTo>
                  <a:lnTo>
                    <a:pt x="3619" y="8240"/>
                  </a:lnTo>
                  <a:cubicBezTo>
                    <a:pt x="3643" y="8339"/>
                    <a:pt x="3658" y="8441"/>
                    <a:pt x="3661" y="8543"/>
                  </a:cubicBezTo>
                  <a:lnTo>
                    <a:pt x="3661" y="8555"/>
                  </a:lnTo>
                  <a:cubicBezTo>
                    <a:pt x="3659" y="8581"/>
                    <a:pt x="3659" y="8608"/>
                    <a:pt x="3662" y="8634"/>
                  </a:cubicBezTo>
                  <a:cubicBezTo>
                    <a:pt x="3662" y="8641"/>
                    <a:pt x="3662" y="8648"/>
                    <a:pt x="3662" y="8655"/>
                  </a:cubicBezTo>
                  <a:cubicBezTo>
                    <a:pt x="3661" y="8681"/>
                    <a:pt x="3662" y="8707"/>
                    <a:pt x="3665" y="8733"/>
                  </a:cubicBezTo>
                  <a:cubicBezTo>
                    <a:pt x="3666" y="8756"/>
                    <a:pt x="3669" y="8778"/>
                    <a:pt x="3674" y="8801"/>
                  </a:cubicBezTo>
                  <a:cubicBezTo>
                    <a:pt x="3675" y="8808"/>
                    <a:pt x="3676" y="8816"/>
                    <a:pt x="3678" y="8831"/>
                  </a:cubicBezTo>
                  <a:cubicBezTo>
                    <a:pt x="3679" y="8858"/>
                    <a:pt x="3684" y="8885"/>
                    <a:pt x="3691" y="8911"/>
                  </a:cubicBezTo>
                  <a:cubicBezTo>
                    <a:pt x="3692" y="8917"/>
                    <a:pt x="3692" y="8924"/>
                    <a:pt x="3694" y="8930"/>
                  </a:cubicBezTo>
                  <a:lnTo>
                    <a:pt x="3697" y="8975"/>
                  </a:lnTo>
                  <a:cubicBezTo>
                    <a:pt x="3698" y="8989"/>
                    <a:pt x="3699" y="9002"/>
                    <a:pt x="3701" y="9029"/>
                  </a:cubicBezTo>
                  <a:cubicBezTo>
                    <a:pt x="3704" y="9045"/>
                    <a:pt x="3704" y="9055"/>
                    <a:pt x="3704" y="9064"/>
                  </a:cubicBezTo>
                  <a:cubicBezTo>
                    <a:pt x="3695" y="9049"/>
                    <a:pt x="3686" y="9035"/>
                    <a:pt x="3678" y="9022"/>
                  </a:cubicBezTo>
                  <a:cubicBezTo>
                    <a:pt x="3674" y="9012"/>
                    <a:pt x="3671" y="9003"/>
                    <a:pt x="3668" y="8995"/>
                  </a:cubicBezTo>
                  <a:cubicBezTo>
                    <a:pt x="3662" y="8972"/>
                    <a:pt x="3653" y="8949"/>
                    <a:pt x="3645" y="8927"/>
                  </a:cubicBezTo>
                  <a:cubicBezTo>
                    <a:pt x="3635" y="8900"/>
                    <a:pt x="3622" y="8874"/>
                    <a:pt x="3607" y="8849"/>
                  </a:cubicBezTo>
                  <a:lnTo>
                    <a:pt x="3604" y="8845"/>
                  </a:lnTo>
                  <a:cubicBezTo>
                    <a:pt x="3602" y="8809"/>
                    <a:pt x="3593" y="8773"/>
                    <a:pt x="3580" y="8739"/>
                  </a:cubicBezTo>
                  <a:cubicBezTo>
                    <a:pt x="3570" y="8714"/>
                    <a:pt x="3564" y="8701"/>
                    <a:pt x="3560" y="8690"/>
                  </a:cubicBezTo>
                  <a:lnTo>
                    <a:pt x="3543" y="8647"/>
                  </a:lnTo>
                  <a:cubicBezTo>
                    <a:pt x="3535" y="8629"/>
                    <a:pt x="3533" y="8619"/>
                    <a:pt x="3530" y="8611"/>
                  </a:cubicBezTo>
                  <a:cubicBezTo>
                    <a:pt x="3525" y="8596"/>
                    <a:pt x="3520" y="8582"/>
                    <a:pt x="3508" y="8553"/>
                  </a:cubicBezTo>
                  <a:cubicBezTo>
                    <a:pt x="3498" y="8527"/>
                    <a:pt x="3487" y="8503"/>
                    <a:pt x="3472" y="8478"/>
                  </a:cubicBezTo>
                  <a:cubicBezTo>
                    <a:pt x="3469" y="8474"/>
                    <a:pt x="3466" y="8468"/>
                    <a:pt x="3465" y="8464"/>
                  </a:cubicBezTo>
                  <a:cubicBezTo>
                    <a:pt x="3455" y="8438"/>
                    <a:pt x="3449" y="8422"/>
                    <a:pt x="3445" y="8412"/>
                  </a:cubicBezTo>
                  <a:cubicBezTo>
                    <a:pt x="3441" y="8402"/>
                    <a:pt x="3436" y="8392"/>
                    <a:pt x="3428" y="8371"/>
                  </a:cubicBezTo>
                  <a:cubicBezTo>
                    <a:pt x="3420" y="8355"/>
                    <a:pt x="3418" y="8346"/>
                    <a:pt x="3415" y="8337"/>
                  </a:cubicBezTo>
                  <a:cubicBezTo>
                    <a:pt x="3410" y="8322"/>
                    <a:pt x="3406" y="8307"/>
                    <a:pt x="3394" y="8277"/>
                  </a:cubicBezTo>
                  <a:cubicBezTo>
                    <a:pt x="3386" y="8257"/>
                    <a:pt x="3382" y="8247"/>
                    <a:pt x="3379" y="8237"/>
                  </a:cubicBezTo>
                  <a:cubicBezTo>
                    <a:pt x="3374" y="8224"/>
                    <a:pt x="3369" y="8211"/>
                    <a:pt x="3359" y="8185"/>
                  </a:cubicBezTo>
                  <a:cubicBezTo>
                    <a:pt x="3348" y="8156"/>
                    <a:pt x="3334" y="8129"/>
                    <a:pt x="3318" y="8104"/>
                  </a:cubicBezTo>
                  <a:lnTo>
                    <a:pt x="3314" y="8096"/>
                  </a:lnTo>
                  <a:cubicBezTo>
                    <a:pt x="3311" y="8089"/>
                    <a:pt x="3308" y="8080"/>
                    <a:pt x="3307" y="8073"/>
                  </a:cubicBezTo>
                  <a:cubicBezTo>
                    <a:pt x="3300" y="8048"/>
                    <a:pt x="3292" y="8024"/>
                    <a:pt x="3282" y="8001"/>
                  </a:cubicBezTo>
                  <a:cubicBezTo>
                    <a:pt x="3271" y="7969"/>
                    <a:pt x="3264" y="7955"/>
                    <a:pt x="3255" y="7939"/>
                  </a:cubicBezTo>
                  <a:cubicBezTo>
                    <a:pt x="3252" y="7932"/>
                    <a:pt x="3249" y="7925"/>
                    <a:pt x="3243" y="7913"/>
                  </a:cubicBezTo>
                  <a:cubicBezTo>
                    <a:pt x="3239" y="7879"/>
                    <a:pt x="3231" y="7846"/>
                    <a:pt x="3218" y="7814"/>
                  </a:cubicBezTo>
                  <a:cubicBezTo>
                    <a:pt x="3205" y="7779"/>
                    <a:pt x="3186" y="7748"/>
                    <a:pt x="3163" y="7719"/>
                  </a:cubicBezTo>
                  <a:cubicBezTo>
                    <a:pt x="3160" y="7709"/>
                    <a:pt x="3159" y="7703"/>
                    <a:pt x="3156" y="7697"/>
                  </a:cubicBezTo>
                  <a:cubicBezTo>
                    <a:pt x="3151" y="7680"/>
                    <a:pt x="3147" y="7664"/>
                    <a:pt x="3134" y="7631"/>
                  </a:cubicBezTo>
                  <a:cubicBezTo>
                    <a:pt x="3128" y="7598"/>
                    <a:pt x="3120" y="7567"/>
                    <a:pt x="3108" y="7536"/>
                  </a:cubicBezTo>
                  <a:cubicBezTo>
                    <a:pt x="3095" y="7505"/>
                    <a:pt x="3078" y="7475"/>
                    <a:pt x="3058" y="7447"/>
                  </a:cubicBezTo>
                  <a:cubicBezTo>
                    <a:pt x="3055" y="7437"/>
                    <a:pt x="3054" y="7433"/>
                    <a:pt x="3052" y="7427"/>
                  </a:cubicBezTo>
                  <a:cubicBezTo>
                    <a:pt x="3046" y="7403"/>
                    <a:pt x="3038" y="7378"/>
                    <a:pt x="3029" y="7355"/>
                  </a:cubicBezTo>
                  <a:cubicBezTo>
                    <a:pt x="3018" y="7325"/>
                    <a:pt x="3010" y="7311"/>
                    <a:pt x="3003" y="7296"/>
                  </a:cubicBezTo>
                  <a:cubicBezTo>
                    <a:pt x="2999" y="7289"/>
                    <a:pt x="2996" y="7280"/>
                    <a:pt x="2989" y="7265"/>
                  </a:cubicBezTo>
                  <a:cubicBezTo>
                    <a:pt x="2977" y="7234"/>
                    <a:pt x="2970" y="7220"/>
                    <a:pt x="2963" y="7204"/>
                  </a:cubicBezTo>
                  <a:cubicBezTo>
                    <a:pt x="2960" y="7197"/>
                    <a:pt x="2956" y="7190"/>
                    <a:pt x="2950" y="7174"/>
                  </a:cubicBezTo>
                  <a:cubicBezTo>
                    <a:pt x="2947" y="7168"/>
                    <a:pt x="2946" y="7162"/>
                    <a:pt x="2944" y="7157"/>
                  </a:cubicBezTo>
                  <a:cubicBezTo>
                    <a:pt x="2939" y="7131"/>
                    <a:pt x="2930" y="7105"/>
                    <a:pt x="2920" y="7079"/>
                  </a:cubicBezTo>
                  <a:cubicBezTo>
                    <a:pt x="2916" y="7070"/>
                    <a:pt x="2913" y="7060"/>
                    <a:pt x="2910" y="7050"/>
                  </a:cubicBezTo>
                  <a:cubicBezTo>
                    <a:pt x="2905" y="7033"/>
                    <a:pt x="2900" y="7017"/>
                    <a:pt x="2887" y="6986"/>
                  </a:cubicBezTo>
                  <a:cubicBezTo>
                    <a:pt x="2874" y="6951"/>
                    <a:pt x="2857" y="6919"/>
                    <a:pt x="2834" y="6891"/>
                  </a:cubicBezTo>
                  <a:cubicBezTo>
                    <a:pt x="2829" y="6882"/>
                    <a:pt x="2828" y="6875"/>
                    <a:pt x="2826" y="6869"/>
                  </a:cubicBezTo>
                  <a:cubicBezTo>
                    <a:pt x="2822" y="6853"/>
                    <a:pt x="2816" y="6837"/>
                    <a:pt x="2803" y="6806"/>
                  </a:cubicBezTo>
                  <a:lnTo>
                    <a:pt x="2788" y="6763"/>
                  </a:lnTo>
                  <a:cubicBezTo>
                    <a:pt x="2783" y="6751"/>
                    <a:pt x="2779" y="6738"/>
                    <a:pt x="2769" y="6712"/>
                  </a:cubicBezTo>
                  <a:cubicBezTo>
                    <a:pt x="2766" y="6707"/>
                    <a:pt x="2765" y="6701"/>
                    <a:pt x="2763" y="6695"/>
                  </a:cubicBezTo>
                  <a:cubicBezTo>
                    <a:pt x="2757" y="6668"/>
                    <a:pt x="2749" y="6642"/>
                    <a:pt x="2739" y="6617"/>
                  </a:cubicBezTo>
                  <a:cubicBezTo>
                    <a:pt x="2726" y="6587"/>
                    <a:pt x="2711" y="6557"/>
                    <a:pt x="2694" y="6528"/>
                  </a:cubicBezTo>
                  <a:cubicBezTo>
                    <a:pt x="2687" y="6512"/>
                    <a:pt x="2684" y="6504"/>
                    <a:pt x="2681" y="6495"/>
                  </a:cubicBezTo>
                  <a:cubicBezTo>
                    <a:pt x="2677" y="6481"/>
                    <a:pt x="2671" y="6463"/>
                    <a:pt x="2661" y="6436"/>
                  </a:cubicBezTo>
                  <a:cubicBezTo>
                    <a:pt x="2649" y="6409"/>
                    <a:pt x="2644" y="6394"/>
                    <a:pt x="2638" y="6381"/>
                  </a:cubicBezTo>
                  <a:cubicBezTo>
                    <a:pt x="2634" y="6373"/>
                    <a:pt x="2629" y="6363"/>
                    <a:pt x="2622" y="6343"/>
                  </a:cubicBezTo>
                  <a:cubicBezTo>
                    <a:pt x="2616" y="6310"/>
                    <a:pt x="2608" y="6279"/>
                    <a:pt x="2596" y="6249"/>
                  </a:cubicBezTo>
                  <a:cubicBezTo>
                    <a:pt x="2585" y="6222"/>
                    <a:pt x="2579" y="6209"/>
                    <a:pt x="2573" y="6195"/>
                  </a:cubicBezTo>
                  <a:cubicBezTo>
                    <a:pt x="2569" y="6186"/>
                    <a:pt x="2565" y="6177"/>
                    <a:pt x="2557" y="6159"/>
                  </a:cubicBezTo>
                  <a:cubicBezTo>
                    <a:pt x="2544" y="6127"/>
                    <a:pt x="2537" y="6111"/>
                    <a:pt x="2529" y="6095"/>
                  </a:cubicBezTo>
                  <a:cubicBezTo>
                    <a:pt x="2526" y="6088"/>
                    <a:pt x="2521" y="6079"/>
                    <a:pt x="2519" y="6072"/>
                  </a:cubicBezTo>
                  <a:cubicBezTo>
                    <a:pt x="2514" y="6038"/>
                    <a:pt x="2506" y="6003"/>
                    <a:pt x="2493" y="5972"/>
                  </a:cubicBezTo>
                  <a:cubicBezTo>
                    <a:pt x="2483" y="5946"/>
                    <a:pt x="2471" y="5921"/>
                    <a:pt x="2457" y="5897"/>
                  </a:cubicBezTo>
                  <a:cubicBezTo>
                    <a:pt x="2454" y="5892"/>
                    <a:pt x="2451" y="5887"/>
                    <a:pt x="2450" y="5882"/>
                  </a:cubicBezTo>
                  <a:cubicBezTo>
                    <a:pt x="2447" y="5874"/>
                    <a:pt x="2444" y="5865"/>
                    <a:pt x="2441" y="5858"/>
                  </a:cubicBezTo>
                  <a:cubicBezTo>
                    <a:pt x="2435" y="5834"/>
                    <a:pt x="2427" y="5811"/>
                    <a:pt x="2418" y="5787"/>
                  </a:cubicBezTo>
                  <a:cubicBezTo>
                    <a:pt x="2405" y="5756"/>
                    <a:pt x="2389" y="5726"/>
                    <a:pt x="2368" y="5697"/>
                  </a:cubicBezTo>
                  <a:cubicBezTo>
                    <a:pt x="2366" y="5693"/>
                    <a:pt x="2365" y="5688"/>
                    <a:pt x="2365" y="5684"/>
                  </a:cubicBezTo>
                  <a:cubicBezTo>
                    <a:pt x="2358" y="5658"/>
                    <a:pt x="2350" y="5631"/>
                    <a:pt x="2340" y="5606"/>
                  </a:cubicBezTo>
                  <a:cubicBezTo>
                    <a:pt x="2329" y="5578"/>
                    <a:pt x="2314" y="5549"/>
                    <a:pt x="2296" y="5523"/>
                  </a:cubicBezTo>
                  <a:cubicBezTo>
                    <a:pt x="2293" y="5488"/>
                    <a:pt x="2284" y="5452"/>
                    <a:pt x="2271" y="5419"/>
                  </a:cubicBezTo>
                  <a:lnTo>
                    <a:pt x="2235" y="5327"/>
                  </a:lnTo>
                  <a:cubicBezTo>
                    <a:pt x="2225" y="5301"/>
                    <a:pt x="2214" y="5277"/>
                    <a:pt x="2199" y="5252"/>
                  </a:cubicBezTo>
                  <a:cubicBezTo>
                    <a:pt x="2196" y="5248"/>
                    <a:pt x="2195" y="5242"/>
                    <a:pt x="2192" y="5238"/>
                  </a:cubicBezTo>
                  <a:cubicBezTo>
                    <a:pt x="2189" y="5231"/>
                    <a:pt x="2188" y="5222"/>
                    <a:pt x="2185" y="5215"/>
                  </a:cubicBezTo>
                  <a:cubicBezTo>
                    <a:pt x="2179" y="5191"/>
                    <a:pt x="2171" y="5166"/>
                    <a:pt x="2162" y="5143"/>
                  </a:cubicBezTo>
                  <a:cubicBezTo>
                    <a:pt x="2152" y="5119"/>
                    <a:pt x="2140" y="5094"/>
                    <a:pt x="2127" y="5071"/>
                  </a:cubicBezTo>
                  <a:cubicBezTo>
                    <a:pt x="2123" y="5065"/>
                    <a:pt x="2122" y="5060"/>
                    <a:pt x="2119" y="5054"/>
                  </a:cubicBezTo>
                  <a:lnTo>
                    <a:pt x="2083" y="4962"/>
                  </a:lnTo>
                  <a:cubicBezTo>
                    <a:pt x="2079" y="4929"/>
                    <a:pt x="2070" y="4896"/>
                    <a:pt x="2057" y="4866"/>
                  </a:cubicBezTo>
                  <a:cubicBezTo>
                    <a:pt x="2044" y="4831"/>
                    <a:pt x="2027" y="4801"/>
                    <a:pt x="2004" y="4772"/>
                  </a:cubicBezTo>
                  <a:cubicBezTo>
                    <a:pt x="2001" y="4761"/>
                    <a:pt x="1998" y="4755"/>
                    <a:pt x="1997" y="4748"/>
                  </a:cubicBezTo>
                  <a:cubicBezTo>
                    <a:pt x="1991" y="4732"/>
                    <a:pt x="1986" y="4716"/>
                    <a:pt x="1974" y="4686"/>
                  </a:cubicBezTo>
                  <a:cubicBezTo>
                    <a:pt x="1971" y="4679"/>
                    <a:pt x="1969" y="4670"/>
                    <a:pt x="1966" y="4663"/>
                  </a:cubicBezTo>
                  <a:cubicBezTo>
                    <a:pt x="1961" y="4638"/>
                    <a:pt x="1953" y="4615"/>
                    <a:pt x="1943" y="4591"/>
                  </a:cubicBezTo>
                  <a:cubicBezTo>
                    <a:pt x="1936" y="4572"/>
                    <a:pt x="1933" y="4564"/>
                    <a:pt x="1929" y="4553"/>
                  </a:cubicBezTo>
                  <a:cubicBezTo>
                    <a:pt x="1925" y="4539"/>
                    <a:pt x="1920" y="4526"/>
                    <a:pt x="1909" y="4499"/>
                  </a:cubicBezTo>
                  <a:cubicBezTo>
                    <a:pt x="1897" y="4467"/>
                    <a:pt x="1881" y="4437"/>
                    <a:pt x="1863" y="4410"/>
                  </a:cubicBezTo>
                  <a:cubicBezTo>
                    <a:pt x="1856" y="4394"/>
                    <a:pt x="1853" y="4385"/>
                    <a:pt x="1850" y="4377"/>
                  </a:cubicBezTo>
                  <a:cubicBezTo>
                    <a:pt x="1846" y="4362"/>
                    <a:pt x="1841" y="4346"/>
                    <a:pt x="1828" y="4316"/>
                  </a:cubicBezTo>
                  <a:cubicBezTo>
                    <a:pt x="1823" y="4300"/>
                    <a:pt x="1820" y="4293"/>
                    <a:pt x="1817" y="4285"/>
                  </a:cubicBezTo>
                  <a:cubicBezTo>
                    <a:pt x="1812" y="4269"/>
                    <a:pt x="1808" y="4254"/>
                    <a:pt x="1795" y="4224"/>
                  </a:cubicBezTo>
                  <a:lnTo>
                    <a:pt x="1759" y="4131"/>
                  </a:lnTo>
                  <a:cubicBezTo>
                    <a:pt x="1752" y="4112"/>
                    <a:pt x="1749" y="4103"/>
                    <a:pt x="1746" y="4093"/>
                  </a:cubicBezTo>
                  <a:cubicBezTo>
                    <a:pt x="1741" y="4079"/>
                    <a:pt x="1736" y="4066"/>
                    <a:pt x="1725" y="4039"/>
                  </a:cubicBezTo>
                  <a:cubicBezTo>
                    <a:pt x="1713" y="4007"/>
                    <a:pt x="1697" y="3977"/>
                    <a:pt x="1680" y="3949"/>
                  </a:cubicBezTo>
                  <a:cubicBezTo>
                    <a:pt x="1669" y="3918"/>
                    <a:pt x="1660" y="3903"/>
                    <a:pt x="1653" y="3888"/>
                  </a:cubicBezTo>
                  <a:cubicBezTo>
                    <a:pt x="1647" y="3876"/>
                    <a:pt x="1643" y="3863"/>
                    <a:pt x="1638" y="3850"/>
                  </a:cubicBezTo>
                  <a:cubicBezTo>
                    <a:pt x="1633" y="3820"/>
                    <a:pt x="1624" y="3791"/>
                    <a:pt x="1613" y="3762"/>
                  </a:cubicBezTo>
                  <a:cubicBezTo>
                    <a:pt x="1602" y="3737"/>
                    <a:pt x="1590" y="3711"/>
                    <a:pt x="1575" y="3686"/>
                  </a:cubicBezTo>
                  <a:cubicBezTo>
                    <a:pt x="1574" y="3685"/>
                    <a:pt x="1574" y="3683"/>
                    <a:pt x="1574" y="3683"/>
                  </a:cubicBezTo>
                  <a:cubicBezTo>
                    <a:pt x="1571" y="3646"/>
                    <a:pt x="1562" y="3609"/>
                    <a:pt x="1548" y="3575"/>
                  </a:cubicBezTo>
                  <a:cubicBezTo>
                    <a:pt x="1535" y="3538"/>
                    <a:pt x="1515" y="3505"/>
                    <a:pt x="1489" y="3475"/>
                  </a:cubicBezTo>
                  <a:lnTo>
                    <a:pt x="1489" y="3473"/>
                  </a:lnTo>
                  <a:cubicBezTo>
                    <a:pt x="1483" y="3446"/>
                    <a:pt x="1474" y="3420"/>
                    <a:pt x="1464" y="3396"/>
                  </a:cubicBezTo>
                  <a:cubicBezTo>
                    <a:pt x="1463" y="3391"/>
                    <a:pt x="1462" y="3386"/>
                    <a:pt x="1460" y="3381"/>
                  </a:cubicBezTo>
                  <a:cubicBezTo>
                    <a:pt x="1454" y="3354"/>
                    <a:pt x="1446" y="3327"/>
                    <a:pt x="1436" y="3301"/>
                  </a:cubicBezTo>
                  <a:cubicBezTo>
                    <a:pt x="1421" y="3266"/>
                    <a:pt x="1404" y="3235"/>
                    <a:pt x="1381" y="3206"/>
                  </a:cubicBezTo>
                  <a:cubicBezTo>
                    <a:pt x="1380" y="3200"/>
                    <a:pt x="1378" y="3197"/>
                    <a:pt x="1377" y="3193"/>
                  </a:cubicBezTo>
                  <a:cubicBezTo>
                    <a:pt x="1371" y="3168"/>
                    <a:pt x="1364" y="3144"/>
                    <a:pt x="1354" y="3121"/>
                  </a:cubicBezTo>
                  <a:cubicBezTo>
                    <a:pt x="1348" y="3105"/>
                    <a:pt x="1345" y="3097"/>
                    <a:pt x="1342" y="3088"/>
                  </a:cubicBezTo>
                  <a:cubicBezTo>
                    <a:pt x="1336" y="3072"/>
                    <a:pt x="1332" y="3058"/>
                    <a:pt x="1321" y="3028"/>
                  </a:cubicBezTo>
                  <a:cubicBezTo>
                    <a:pt x="1318" y="3022"/>
                    <a:pt x="1316" y="3017"/>
                    <a:pt x="1316" y="3012"/>
                  </a:cubicBezTo>
                  <a:cubicBezTo>
                    <a:pt x="1309" y="2984"/>
                    <a:pt x="1302" y="2958"/>
                    <a:pt x="1292" y="2933"/>
                  </a:cubicBezTo>
                  <a:cubicBezTo>
                    <a:pt x="1285" y="2917"/>
                    <a:pt x="1282" y="2908"/>
                    <a:pt x="1279" y="2901"/>
                  </a:cubicBezTo>
                  <a:cubicBezTo>
                    <a:pt x="1275" y="2885"/>
                    <a:pt x="1270" y="2869"/>
                    <a:pt x="1257" y="2839"/>
                  </a:cubicBezTo>
                  <a:cubicBezTo>
                    <a:pt x="1250" y="2818"/>
                    <a:pt x="1240" y="2796"/>
                    <a:pt x="1230" y="2776"/>
                  </a:cubicBezTo>
                  <a:cubicBezTo>
                    <a:pt x="1226" y="2767"/>
                    <a:pt x="1221" y="2759"/>
                    <a:pt x="1217" y="2748"/>
                  </a:cubicBezTo>
                  <a:cubicBezTo>
                    <a:pt x="1208" y="2724"/>
                    <a:pt x="1197" y="2700"/>
                    <a:pt x="1184" y="2677"/>
                  </a:cubicBezTo>
                  <a:cubicBezTo>
                    <a:pt x="1181" y="2671"/>
                    <a:pt x="1178" y="2665"/>
                    <a:pt x="1175" y="2659"/>
                  </a:cubicBezTo>
                  <a:cubicBezTo>
                    <a:pt x="1167" y="2638"/>
                    <a:pt x="1157" y="2616"/>
                    <a:pt x="1147" y="2595"/>
                  </a:cubicBezTo>
                  <a:cubicBezTo>
                    <a:pt x="1142" y="2586"/>
                    <a:pt x="1138" y="2577"/>
                    <a:pt x="1135" y="2569"/>
                  </a:cubicBezTo>
                  <a:cubicBezTo>
                    <a:pt x="1132" y="2564"/>
                    <a:pt x="1131" y="2559"/>
                    <a:pt x="1129" y="2553"/>
                  </a:cubicBezTo>
                  <a:cubicBezTo>
                    <a:pt x="1124" y="2526"/>
                    <a:pt x="1116" y="2500"/>
                    <a:pt x="1105" y="2474"/>
                  </a:cubicBezTo>
                  <a:cubicBezTo>
                    <a:pt x="1093" y="2444"/>
                    <a:pt x="1086" y="2429"/>
                    <a:pt x="1080" y="2415"/>
                  </a:cubicBezTo>
                  <a:cubicBezTo>
                    <a:pt x="1076" y="2408"/>
                    <a:pt x="1072" y="2399"/>
                    <a:pt x="1066" y="2383"/>
                  </a:cubicBezTo>
                  <a:cubicBezTo>
                    <a:pt x="1053" y="2352"/>
                    <a:pt x="1046" y="2337"/>
                    <a:pt x="1039" y="2321"/>
                  </a:cubicBezTo>
                  <a:cubicBezTo>
                    <a:pt x="1036" y="2314"/>
                    <a:pt x="1031" y="2307"/>
                    <a:pt x="1026" y="2291"/>
                  </a:cubicBezTo>
                  <a:cubicBezTo>
                    <a:pt x="1023" y="2285"/>
                    <a:pt x="1021" y="2280"/>
                    <a:pt x="1020" y="2274"/>
                  </a:cubicBezTo>
                  <a:cubicBezTo>
                    <a:pt x="1014" y="2248"/>
                    <a:pt x="1006" y="2222"/>
                    <a:pt x="996" y="2196"/>
                  </a:cubicBezTo>
                  <a:cubicBezTo>
                    <a:pt x="994" y="2192"/>
                    <a:pt x="993" y="2188"/>
                    <a:pt x="993" y="2183"/>
                  </a:cubicBezTo>
                  <a:cubicBezTo>
                    <a:pt x="985" y="2154"/>
                    <a:pt x="978" y="2127"/>
                    <a:pt x="967" y="2101"/>
                  </a:cubicBezTo>
                  <a:cubicBezTo>
                    <a:pt x="958" y="2080"/>
                    <a:pt x="949" y="2058"/>
                    <a:pt x="939" y="2038"/>
                  </a:cubicBezTo>
                  <a:cubicBezTo>
                    <a:pt x="935" y="2031"/>
                    <a:pt x="932" y="2025"/>
                    <a:pt x="926" y="2011"/>
                  </a:cubicBezTo>
                  <a:cubicBezTo>
                    <a:pt x="914" y="1979"/>
                    <a:pt x="898" y="1947"/>
                    <a:pt x="876" y="1920"/>
                  </a:cubicBezTo>
                  <a:lnTo>
                    <a:pt x="811" y="1752"/>
                  </a:lnTo>
                  <a:cubicBezTo>
                    <a:pt x="809" y="1714"/>
                    <a:pt x="801" y="1677"/>
                    <a:pt x="787" y="1641"/>
                  </a:cubicBezTo>
                  <a:cubicBezTo>
                    <a:pt x="775" y="1614"/>
                    <a:pt x="764" y="1589"/>
                    <a:pt x="748" y="1565"/>
                  </a:cubicBezTo>
                  <a:cubicBezTo>
                    <a:pt x="747" y="1561"/>
                    <a:pt x="744" y="1556"/>
                    <a:pt x="742" y="1552"/>
                  </a:cubicBezTo>
                  <a:cubicBezTo>
                    <a:pt x="732" y="1523"/>
                    <a:pt x="718" y="1497"/>
                    <a:pt x="701" y="1471"/>
                  </a:cubicBezTo>
                  <a:cubicBezTo>
                    <a:pt x="698" y="1435"/>
                    <a:pt x="691" y="1399"/>
                    <a:pt x="676" y="1366"/>
                  </a:cubicBezTo>
                  <a:cubicBezTo>
                    <a:pt x="665" y="1338"/>
                    <a:pt x="652" y="1310"/>
                    <a:pt x="636" y="1286"/>
                  </a:cubicBezTo>
                  <a:lnTo>
                    <a:pt x="632" y="1277"/>
                  </a:lnTo>
                  <a:cubicBezTo>
                    <a:pt x="626" y="1244"/>
                    <a:pt x="617" y="1212"/>
                    <a:pt x="606" y="1182"/>
                  </a:cubicBezTo>
                  <a:cubicBezTo>
                    <a:pt x="593" y="1149"/>
                    <a:pt x="576" y="1118"/>
                    <a:pt x="555" y="1090"/>
                  </a:cubicBezTo>
                  <a:lnTo>
                    <a:pt x="555" y="1090"/>
                  </a:lnTo>
                  <a:cubicBezTo>
                    <a:pt x="555" y="1092"/>
                    <a:pt x="555" y="1093"/>
                    <a:pt x="555" y="1095"/>
                  </a:cubicBezTo>
                  <a:lnTo>
                    <a:pt x="348" y="1176"/>
                  </a:lnTo>
                  <a:lnTo>
                    <a:pt x="348" y="1176"/>
                  </a:lnTo>
                  <a:lnTo>
                    <a:pt x="551" y="1086"/>
                  </a:lnTo>
                  <a:cubicBezTo>
                    <a:pt x="552" y="1087"/>
                    <a:pt x="553" y="1089"/>
                    <a:pt x="555" y="1090"/>
                  </a:cubicBezTo>
                  <a:lnTo>
                    <a:pt x="555" y="1090"/>
                  </a:lnTo>
                  <a:cubicBezTo>
                    <a:pt x="554" y="1089"/>
                    <a:pt x="553" y="1087"/>
                    <a:pt x="553" y="1086"/>
                  </a:cubicBezTo>
                  <a:lnTo>
                    <a:pt x="554" y="1086"/>
                  </a:lnTo>
                  <a:cubicBezTo>
                    <a:pt x="548" y="1057"/>
                    <a:pt x="540" y="1028"/>
                    <a:pt x="528" y="1000"/>
                  </a:cubicBezTo>
                  <a:cubicBezTo>
                    <a:pt x="517" y="969"/>
                    <a:pt x="509" y="955"/>
                    <a:pt x="502" y="941"/>
                  </a:cubicBezTo>
                  <a:cubicBezTo>
                    <a:pt x="498" y="932"/>
                    <a:pt x="495" y="925"/>
                    <a:pt x="489" y="909"/>
                  </a:cubicBezTo>
                  <a:cubicBezTo>
                    <a:pt x="478" y="879"/>
                    <a:pt x="462" y="850"/>
                    <a:pt x="442" y="823"/>
                  </a:cubicBezTo>
                  <a:cubicBezTo>
                    <a:pt x="437" y="790"/>
                    <a:pt x="429" y="757"/>
                    <a:pt x="416" y="726"/>
                  </a:cubicBezTo>
                  <a:lnTo>
                    <a:pt x="0" y="887"/>
                  </a:lnTo>
                  <a:cubicBezTo>
                    <a:pt x="5" y="920"/>
                    <a:pt x="13" y="954"/>
                    <a:pt x="26" y="985"/>
                  </a:cubicBezTo>
                  <a:cubicBezTo>
                    <a:pt x="38" y="1017"/>
                    <a:pt x="53" y="1046"/>
                    <a:pt x="74" y="1073"/>
                  </a:cubicBezTo>
                  <a:cubicBezTo>
                    <a:pt x="85" y="1103"/>
                    <a:pt x="92" y="1118"/>
                    <a:pt x="99" y="1133"/>
                  </a:cubicBezTo>
                  <a:cubicBezTo>
                    <a:pt x="102" y="1141"/>
                    <a:pt x="107" y="1148"/>
                    <a:pt x="112" y="1164"/>
                  </a:cubicBezTo>
                  <a:lnTo>
                    <a:pt x="115" y="1172"/>
                  </a:lnTo>
                  <a:cubicBezTo>
                    <a:pt x="121" y="1202"/>
                    <a:pt x="130" y="1231"/>
                    <a:pt x="141" y="1258"/>
                  </a:cubicBezTo>
                  <a:cubicBezTo>
                    <a:pt x="153" y="1290"/>
                    <a:pt x="170" y="1320"/>
                    <a:pt x="190" y="1348"/>
                  </a:cubicBezTo>
                  <a:cubicBezTo>
                    <a:pt x="194" y="1381"/>
                    <a:pt x="203" y="1411"/>
                    <a:pt x="216" y="1441"/>
                  </a:cubicBezTo>
                  <a:cubicBezTo>
                    <a:pt x="226" y="1468"/>
                    <a:pt x="239" y="1496"/>
                    <a:pt x="255" y="1520"/>
                  </a:cubicBezTo>
                  <a:cubicBezTo>
                    <a:pt x="256" y="1558"/>
                    <a:pt x="265" y="1594"/>
                    <a:pt x="279" y="1628"/>
                  </a:cubicBezTo>
                  <a:cubicBezTo>
                    <a:pt x="291" y="1660"/>
                    <a:pt x="307" y="1690"/>
                    <a:pt x="327" y="1716"/>
                  </a:cubicBezTo>
                  <a:cubicBezTo>
                    <a:pt x="337" y="1743"/>
                    <a:pt x="350" y="1769"/>
                    <a:pt x="364" y="1793"/>
                  </a:cubicBezTo>
                  <a:lnTo>
                    <a:pt x="366" y="1795"/>
                  </a:lnTo>
                  <a:cubicBezTo>
                    <a:pt x="367" y="1832"/>
                    <a:pt x="376" y="1868"/>
                    <a:pt x="390" y="1903"/>
                  </a:cubicBezTo>
                  <a:lnTo>
                    <a:pt x="462" y="2087"/>
                  </a:lnTo>
                  <a:cubicBezTo>
                    <a:pt x="475" y="2120"/>
                    <a:pt x="491" y="2150"/>
                    <a:pt x="512" y="2179"/>
                  </a:cubicBezTo>
                  <a:cubicBezTo>
                    <a:pt x="524" y="2208"/>
                    <a:pt x="531" y="2224"/>
                    <a:pt x="538" y="2238"/>
                  </a:cubicBezTo>
                  <a:cubicBezTo>
                    <a:pt x="542" y="2247"/>
                    <a:pt x="547" y="2255"/>
                    <a:pt x="551" y="2265"/>
                  </a:cubicBezTo>
                  <a:cubicBezTo>
                    <a:pt x="553" y="2270"/>
                    <a:pt x="554" y="2274"/>
                    <a:pt x="555" y="2278"/>
                  </a:cubicBezTo>
                  <a:cubicBezTo>
                    <a:pt x="561" y="2307"/>
                    <a:pt x="568" y="2334"/>
                    <a:pt x="580" y="2360"/>
                  </a:cubicBezTo>
                  <a:cubicBezTo>
                    <a:pt x="581" y="2366"/>
                    <a:pt x="584" y="2372"/>
                    <a:pt x="586" y="2377"/>
                  </a:cubicBezTo>
                  <a:cubicBezTo>
                    <a:pt x="591" y="2405"/>
                    <a:pt x="599" y="2431"/>
                    <a:pt x="610" y="2455"/>
                  </a:cubicBezTo>
                  <a:cubicBezTo>
                    <a:pt x="622" y="2487"/>
                    <a:pt x="629" y="2501"/>
                    <a:pt x="636" y="2517"/>
                  </a:cubicBezTo>
                  <a:cubicBezTo>
                    <a:pt x="640" y="2524"/>
                    <a:pt x="643" y="2531"/>
                    <a:pt x="649" y="2546"/>
                  </a:cubicBezTo>
                  <a:cubicBezTo>
                    <a:pt x="662" y="2576"/>
                    <a:pt x="668" y="2590"/>
                    <a:pt x="675" y="2605"/>
                  </a:cubicBezTo>
                  <a:cubicBezTo>
                    <a:pt x="679" y="2613"/>
                    <a:pt x="682" y="2620"/>
                    <a:pt x="689" y="2638"/>
                  </a:cubicBezTo>
                  <a:cubicBezTo>
                    <a:pt x="691" y="2642"/>
                    <a:pt x="692" y="2648"/>
                    <a:pt x="693" y="2652"/>
                  </a:cubicBezTo>
                  <a:cubicBezTo>
                    <a:pt x="699" y="2679"/>
                    <a:pt x="708" y="2707"/>
                    <a:pt x="718" y="2733"/>
                  </a:cubicBezTo>
                  <a:cubicBezTo>
                    <a:pt x="727" y="2754"/>
                    <a:pt x="737" y="2776"/>
                    <a:pt x="747" y="2796"/>
                  </a:cubicBezTo>
                  <a:cubicBezTo>
                    <a:pt x="751" y="2805"/>
                    <a:pt x="755" y="2813"/>
                    <a:pt x="758" y="2822"/>
                  </a:cubicBezTo>
                  <a:cubicBezTo>
                    <a:pt x="768" y="2848"/>
                    <a:pt x="780" y="2871"/>
                    <a:pt x="793" y="2894"/>
                  </a:cubicBezTo>
                  <a:cubicBezTo>
                    <a:pt x="796" y="2900"/>
                    <a:pt x="798" y="2907"/>
                    <a:pt x="801" y="2912"/>
                  </a:cubicBezTo>
                  <a:cubicBezTo>
                    <a:pt x="810" y="2934"/>
                    <a:pt x="819" y="2956"/>
                    <a:pt x="829" y="2976"/>
                  </a:cubicBezTo>
                  <a:cubicBezTo>
                    <a:pt x="833" y="2983"/>
                    <a:pt x="834" y="2987"/>
                    <a:pt x="842" y="3003"/>
                  </a:cubicBezTo>
                  <a:cubicBezTo>
                    <a:pt x="847" y="3019"/>
                    <a:pt x="850" y="3028"/>
                    <a:pt x="853" y="3035"/>
                  </a:cubicBezTo>
                  <a:cubicBezTo>
                    <a:pt x="857" y="3051"/>
                    <a:pt x="863" y="3066"/>
                    <a:pt x="875" y="3097"/>
                  </a:cubicBezTo>
                  <a:cubicBezTo>
                    <a:pt x="876" y="3101"/>
                    <a:pt x="878" y="3107"/>
                    <a:pt x="879" y="3111"/>
                  </a:cubicBezTo>
                  <a:cubicBezTo>
                    <a:pt x="885" y="3138"/>
                    <a:pt x="893" y="3166"/>
                    <a:pt x="903" y="3191"/>
                  </a:cubicBezTo>
                  <a:cubicBezTo>
                    <a:pt x="911" y="3207"/>
                    <a:pt x="914" y="3216"/>
                    <a:pt x="915" y="3223"/>
                  </a:cubicBezTo>
                  <a:cubicBezTo>
                    <a:pt x="921" y="3239"/>
                    <a:pt x="925" y="3255"/>
                    <a:pt x="937" y="3284"/>
                  </a:cubicBezTo>
                  <a:cubicBezTo>
                    <a:pt x="939" y="3291"/>
                    <a:pt x="942" y="3298"/>
                    <a:pt x="944" y="3305"/>
                  </a:cubicBezTo>
                  <a:cubicBezTo>
                    <a:pt x="949" y="3330"/>
                    <a:pt x="958" y="3354"/>
                    <a:pt x="968" y="3377"/>
                  </a:cubicBezTo>
                  <a:cubicBezTo>
                    <a:pt x="981" y="3412"/>
                    <a:pt x="998" y="3443"/>
                    <a:pt x="1021" y="3472"/>
                  </a:cubicBezTo>
                  <a:cubicBezTo>
                    <a:pt x="1023" y="3473"/>
                    <a:pt x="1023" y="3476"/>
                    <a:pt x="1023" y="3478"/>
                  </a:cubicBezTo>
                  <a:cubicBezTo>
                    <a:pt x="1029" y="3505"/>
                    <a:pt x="1037" y="3532"/>
                    <a:pt x="1047" y="3560"/>
                  </a:cubicBezTo>
                  <a:cubicBezTo>
                    <a:pt x="1050" y="3564"/>
                    <a:pt x="1052" y="3570"/>
                    <a:pt x="1053" y="3575"/>
                  </a:cubicBezTo>
                  <a:cubicBezTo>
                    <a:pt x="1059" y="3603"/>
                    <a:pt x="1067" y="3629"/>
                    <a:pt x="1077" y="3653"/>
                  </a:cubicBezTo>
                  <a:cubicBezTo>
                    <a:pt x="1090" y="3686"/>
                    <a:pt x="1108" y="3716"/>
                    <a:pt x="1129" y="3744"/>
                  </a:cubicBezTo>
                  <a:cubicBezTo>
                    <a:pt x="1134" y="3775"/>
                    <a:pt x="1141" y="3807"/>
                    <a:pt x="1154" y="3836"/>
                  </a:cubicBezTo>
                  <a:cubicBezTo>
                    <a:pt x="1164" y="3863"/>
                    <a:pt x="1175" y="3889"/>
                    <a:pt x="1191" y="3913"/>
                  </a:cubicBezTo>
                  <a:cubicBezTo>
                    <a:pt x="1194" y="3919"/>
                    <a:pt x="1197" y="3926"/>
                    <a:pt x="1200" y="3934"/>
                  </a:cubicBezTo>
                  <a:cubicBezTo>
                    <a:pt x="1204" y="3964"/>
                    <a:pt x="1213" y="3993"/>
                    <a:pt x="1224" y="4021"/>
                  </a:cubicBezTo>
                  <a:cubicBezTo>
                    <a:pt x="1237" y="4052"/>
                    <a:pt x="1244" y="4067"/>
                    <a:pt x="1252" y="4082"/>
                  </a:cubicBezTo>
                  <a:cubicBezTo>
                    <a:pt x="1254" y="4089"/>
                    <a:pt x="1259" y="4096"/>
                    <a:pt x="1264" y="4112"/>
                  </a:cubicBezTo>
                  <a:cubicBezTo>
                    <a:pt x="1276" y="4144"/>
                    <a:pt x="1292" y="4174"/>
                    <a:pt x="1309" y="4201"/>
                  </a:cubicBezTo>
                  <a:cubicBezTo>
                    <a:pt x="1318" y="4221"/>
                    <a:pt x="1321" y="4230"/>
                    <a:pt x="1323" y="4240"/>
                  </a:cubicBezTo>
                  <a:cubicBezTo>
                    <a:pt x="1328" y="4254"/>
                    <a:pt x="1334" y="4267"/>
                    <a:pt x="1344" y="4295"/>
                  </a:cubicBezTo>
                  <a:lnTo>
                    <a:pt x="1380" y="4387"/>
                  </a:lnTo>
                  <a:cubicBezTo>
                    <a:pt x="1387" y="4402"/>
                    <a:pt x="1388" y="4411"/>
                    <a:pt x="1391" y="4420"/>
                  </a:cubicBezTo>
                  <a:cubicBezTo>
                    <a:pt x="1397" y="4436"/>
                    <a:pt x="1401" y="4450"/>
                    <a:pt x="1413" y="4480"/>
                  </a:cubicBezTo>
                  <a:cubicBezTo>
                    <a:pt x="1420" y="4497"/>
                    <a:pt x="1423" y="4505"/>
                    <a:pt x="1426" y="4513"/>
                  </a:cubicBezTo>
                  <a:cubicBezTo>
                    <a:pt x="1430" y="4529"/>
                    <a:pt x="1434" y="4545"/>
                    <a:pt x="1446" y="4574"/>
                  </a:cubicBezTo>
                  <a:cubicBezTo>
                    <a:pt x="1459" y="4605"/>
                    <a:pt x="1474" y="4634"/>
                    <a:pt x="1493" y="4661"/>
                  </a:cubicBezTo>
                  <a:cubicBezTo>
                    <a:pt x="1500" y="4680"/>
                    <a:pt x="1503" y="4690"/>
                    <a:pt x="1508" y="4700"/>
                  </a:cubicBezTo>
                  <a:cubicBezTo>
                    <a:pt x="1512" y="4713"/>
                    <a:pt x="1516" y="4728"/>
                    <a:pt x="1528" y="4755"/>
                  </a:cubicBezTo>
                  <a:cubicBezTo>
                    <a:pt x="1531" y="4762"/>
                    <a:pt x="1533" y="4769"/>
                    <a:pt x="1535" y="4776"/>
                  </a:cubicBezTo>
                  <a:cubicBezTo>
                    <a:pt x="1541" y="4801"/>
                    <a:pt x="1549" y="4825"/>
                    <a:pt x="1558" y="4848"/>
                  </a:cubicBezTo>
                  <a:cubicBezTo>
                    <a:pt x="1565" y="4864"/>
                    <a:pt x="1566" y="4871"/>
                    <a:pt x="1569" y="4880"/>
                  </a:cubicBezTo>
                  <a:cubicBezTo>
                    <a:pt x="1574" y="4896"/>
                    <a:pt x="1579" y="4912"/>
                    <a:pt x="1591" y="4942"/>
                  </a:cubicBezTo>
                  <a:cubicBezTo>
                    <a:pt x="1604" y="4975"/>
                    <a:pt x="1621" y="5005"/>
                    <a:pt x="1641" y="5034"/>
                  </a:cubicBezTo>
                  <a:cubicBezTo>
                    <a:pt x="1647" y="5065"/>
                    <a:pt x="1656" y="5096"/>
                    <a:pt x="1667" y="5126"/>
                  </a:cubicBezTo>
                  <a:lnTo>
                    <a:pt x="1703" y="5218"/>
                  </a:lnTo>
                  <a:cubicBezTo>
                    <a:pt x="1713" y="5242"/>
                    <a:pt x="1725" y="5267"/>
                    <a:pt x="1738" y="5290"/>
                  </a:cubicBezTo>
                  <a:cubicBezTo>
                    <a:pt x="1741" y="5296"/>
                    <a:pt x="1743" y="5301"/>
                    <a:pt x="1746" y="5307"/>
                  </a:cubicBezTo>
                  <a:cubicBezTo>
                    <a:pt x="1749" y="5314"/>
                    <a:pt x="1752" y="5323"/>
                    <a:pt x="1753" y="5330"/>
                  </a:cubicBezTo>
                  <a:cubicBezTo>
                    <a:pt x="1759" y="5355"/>
                    <a:pt x="1768" y="5379"/>
                    <a:pt x="1776" y="5402"/>
                  </a:cubicBezTo>
                  <a:cubicBezTo>
                    <a:pt x="1787" y="5428"/>
                    <a:pt x="1799" y="5454"/>
                    <a:pt x="1812" y="5478"/>
                  </a:cubicBezTo>
                  <a:cubicBezTo>
                    <a:pt x="1815" y="5483"/>
                    <a:pt x="1818" y="5487"/>
                    <a:pt x="1820" y="5491"/>
                  </a:cubicBezTo>
                  <a:lnTo>
                    <a:pt x="1851" y="5573"/>
                  </a:lnTo>
                  <a:cubicBezTo>
                    <a:pt x="1854" y="5611"/>
                    <a:pt x="1863" y="5648"/>
                    <a:pt x="1877" y="5682"/>
                  </a:cubicBezTo>
                  <a:cubicBezTo>
                    <a:pt x="1889" y="5714"/>
                    <a:pt x="1904" y="5744"/>
                    <a:pt x="1925" y="5773"/>
                  </a:cubicBezTo>
                  <a:cubicBezTo>
                    <a:pt x="1927" y="5777"/>
                    <a:pt x="1929" y="5782"/>
                    <a:pt x="1929" y="5787"/>
                  </a:cubicBezTo>
                  <a:cubicBezTo>
                    <a:pt x="1935" y="5813"/>
                    <a:pt x="1943" y="5841"/>
                    <a:pt x="1953" y="5865"/>
                  </a:cubicBezTo>
                  <a:cubicBezTo>
                    <a:pt x="1966" y="5898"/>
                    <a:pt x="1984" y="5928"/>
                    <a:pt x="2004" y="5957"/>
                  </a:cubicBezTo>
                  <a:cubicBezTo>
                    <a:pt x="2007" y="5963"/>
                    <a:pt x="2008" y="5970"/>
                    <a:pt x="2011" y="5977"/>
                  </a:cubicBezTo>
                  <a:cubicBezTo>
                    <a:pt x="2017" y="6000"/>
                    <a:pt x="2024" y="6025"/>
                    <a:pt x="2034" y="6048"/>
                  </a:cubicBezTo>
                  <a:cubicBezTo>
                    <a:pt x="2044" y="6072"/>
                    <a:pt x="2055" y="6097"/>
                    <a:pt x="2070" y="6121"/>
                  </a:cubicBezTo>
                  <a:cubicBezTo>
                    <a:pt x="2071" y="6125"/>
                    <a:pt x="2074" y="6128"/>
                    <a:pt x="2076" y="6134"/>
                  </a:cubicBezTo>
                  <a:cubicBezTo>
                    <a:pt x="2080" y="6167"/>
                    <a:pt x="2089" y="6202"/>
                    <a:pt x="2102" y="6233"/>
                  </a:cubicBezTo>
                  <a:cubicBezTo>
                    <a:pt x="2110" y="6255"/>
                    <a:pt x="2119" y="6276"/>
                    <a:pt x="2130" y="6298"/>
                  </a:cubicBezTo>
                  <a:cubicBezTo>
                    <a:pt x="2133" y="6304"/>
                    <a:pt x="2136" y="6311"/>
                    <a:pt x="2142" y="6324"/>
                  </a:cubicBezTo>
                  <a:cubicBezTo>
                    <a:pt x="2153" y="6351"/>
                    <a:pt x="2159" y="6364"/>
                    <a:pt x="2165" y="6379"/>
                  </a:cubicBezTo>
                  <a:cubicBezTo>
                    <a:pt x="2169" y="6387"/>
                    <a:pt x="2173" y="6396"/>
                    <a:pt x="2181" y="6417"/>
                  </a:cubicBezTo>
                  <a:cubicBezTo>
                    <a:pt x="2185" y="6449"/>
                    <a:pt x="2194" y="6481"/>
                    <a:pt x="2207" y="6509"/>
                  </a:cubicBezTo>
                  <a:cubicBezTo>
                    <a:pt x="2217" y="6537"/>
                    <a:pt x="2224" y="6551"/>
                    <a:pt x="2230" y="6564"/>
                  </a:cubicBezTo>
                  <a:cubicBezTo>
                    <a:pt x="2234" y="6573"/>
                    <a:pt x="2238" y="6583"/>
                    <a:pt x="2244" y="6600"/>
                  </a:cubicBezTo>
                  <a:cubicBezTo>
                    <a:pt x="2251" y="6616"/>
                    <a:pt x="2254" y="6625"/>
                    <a:pt x="2257" y="6633"/>
                  </a:cubicBezTo>
                  <a:cubicBezTo>
                    <a:pt x="2261" y="6649"/>
                    <a:pt x="2267" y="6663"/>
                    <a:pt x="2278" y="6694"/>
                  </a:cubicBezTo>
                  <a:cubicBezTo>
                    <a:pt x="2290" y="6724"/>
                    <a:pt x="2306" y="6754"/>
                    <a:pt x="2323" y="6781"/>
                  </a:cubicBezTo>
                  <a:cubicBezTo>
                    <a:pt x="2324" y="6787"/>
                    <a:pt x="2327" y="6793"/>
                    <a:pt x="2329" y="6800"/>
                  </a:cubicBezTo>
                  <a:cubicBezTo>
                    <a:pt x="2335" y="6826"/>
                    <a:pt x="2342" y="6852"/>
                    <a:pt x="2353" y="6878"/>
                  </a:cubicBezTo>
                  <a:lnTo>
                    <a:pt x="2369" y="6919"/>
                  </a:lnTo>
                  <a:cubicBezTo>
                    <a:pt x="2373" y="6932"/>
                    <a:pt x="2379" y="6945"/>
                    <a:pt x="2388" y="6970"/>
                  </a:cubicBezTo>
                  <a:cubicBezTo>
                    <a:pt x="2393" y="6984"/>
                    <a:pt x="2396" y="6993"/>
                    <a:pt x="2399" y="7000"/>
                  </a:cubicBezTo>
                  <a:cubicBezTo>
                    <a:pt x="2404" y="7016"/>
                    <a:pt x="2408" y="7032"/>
                    <a:pt x="2421" y="7063"/>
                  </a:cubicBezTo>
                  <a:cubicBezTo>
                    <a:pt x="2434" y="7098"/>
                    <a:pt x="2452" y="7129"/>
                    <a:pt x="2475" y="7158"/>
                  </a:cubicBezTo>
                  <a:cubicBezTo>
                    <a:pt x="2478" y="7168"/>
                    <a:pt x="2480" y="7174"/>
                    <a:pt x="2483" y="7180"/>
                  </a:cubicBezTo>
                  <a:cubicBezTo>
                    <a:pt x="2487" y="7196"/>
                    <a:pt x="2491" y="7213"/>
                    <a:pt x="2504" y="7244"/>
                  </a:cubicBezTo>
                  <a:cubicBezTo>
                    <a:pt x="2507" y="7250"/>
                    <a:pt x="2509" y="7256"/>
                    <a:pt x="2510" y="7262"/>
                  </a:cubicBezTo>
                  <a:cubicBezTo>
                    <a:pt x="2516" y="7289"/>
                    <a:pt x="2524" y="7313"/>
                    <a:pt x="2534" y="7339"/>
                  </a:cubicBezTo>
                  <a:cubicBezTo>
                    <a:pt x="2546" y="7370"/>
                    <a:pt x="2553" y="7385"/>
                    <a:pt x="2560" y="7400"/>
                  </a:cubicBezTo>
                  <a:cubicBezTo>
                    <a:pt x="2565" y="7407"/>
                    <a:pt x="2568" y="7414"/>
                    <a:pt x="2573" y="7430"/>
                  </a:cubicBezTo>
                  <a:cubicBezTo>
                    <a:pt x="2586" y="7460"/>
                    <a:pt x="2592" y="7475"/>
                    <a:pt x="2599" y="7489"/>
                  </a:cubicBezTo>
                  <a:cubicBezTo>
                    <a:pt x="2605" y="7499"/>
                    <a:pt x="2609" y="7509"/>
                    <a:pt x="2614" y="7521"/>
                  </a:cubicBezTo>
                  <a:cubicBezTo>
                    <a:pt x="2616" y="7528"/>
                    <a:pt x="2618" y="7535"/>
                    <a:pt x="2621" y="7542"/>
                  </a:cubicBezTo>
                  <a:cubicBezTo>
                    <a:pt x="2626" y="7567"/>
                    <a:pt x="2635" y="7591"/>
                    <a:pt x="2644" y="7614"/>
                  </a:cubicBezTo>
                  <a:cubicBezTo>
                    <a:pt x="2657" y="7646"/>
                    <a:pt x="2673" y="7676"/>
                    <a:pt x="2693" y="7705"/>
                  </a:cubicBezTo>
                  <a:cubicBezTo>
                    <a:pt x="2697" y="7736"/>
                    <a:pt x="2706" y="7768"/>
                    <a:pt x="2719" y="7798"/>
                  </a:cubicBezTo>
                  <a:cubicBezTo>
                    <a:pt x="2724" y="7814"/>
                    <a:pt x="2726" y="7821"/>
                    <a:pt x="2729" y="7828"/>
                  </a:cubicBezTo>
                  <a:cubicBezTo>
                    <a:pt x="2733" y="7844"/>
                    <a:pt x="2739" y="7861"/>
                    <a:pt x="2750" y="7893"/>
                  </a:cubicBezTo>
                  <a:cubicBezTo>
                    <a:pt x="2763" y="7925"/>
                    <a:pt x="2780" y="7956"/>
                    <a:pt x="2802" y="7984"/>
                  </a:cubicBezTo>
                  <a:cubicBezTo>
                    <a:pt x="2806" y="8015"/>
                    <a:pt x="2815" y="8047"/>
                    <a:pt x="2826" y="8076"/>
                  </a:cubicBezTo>
                  <a:cubicBezTo>
                    <a:pt x="2839" y="8107"/>
                    <a:pt x="2847" y="8123"/>
                    <a:pt x="2854" y="8138"/>
                  </a:cubicBezTo>
                  <a:cubicBezTo>
                    <a:pt x="2859" y="8148"/>
                    <a:pt x="2864" y="8156"/>
                    <a:pt x="2867" y="8166"/>
                  </a:cubicBezTo>
                  <a:cubicBezTo>
                    <a:pt x="2870" y="8175"/>
                    <a:pt x="2872" y="8182"/>
                    <a:pt x="2875" y="8189"/>
                  </a:cubicBezTo>
                  <a:cubicBezTo>
                    <a:pt x="2881" y="8214"/>
                    <a:pt x="2888" y="8238"/>
                    <a:pt x="2898" y="8261"/>
                  </a:cubicBezTo>
                  <a:cubicBezTo>
                    <a:pt x="2908" y="8290"/>
                    <a:pt x="2923" y="8317"/>
                    <a:pt x="2939" y="8343"/>
                  </a:cubicBezTo>
                  <a:lnTo>
                    <a:pt x="2943" y="8350"/>
                  </a:lnTo>
                  <a:cubicBezTo>
                    <a:pt x="2952" y="8371"/>
                    <a:pt x="2954" y="8381"/>
                    <a:pt x="2959" y="8392"/>
                  </a:cubicBezTo>
                  <a:cubicBezTo>
                    <a:pt x="2963" y="8405"/>
                    <a:pt x="2967" y="8418"/>
                    <a:pt x="2979" y="8444"/>
                  </a:cubicBezTo>
                  <a:cubicBezTo>
                    <a:pt x="2985" y="8460"/>
                    <a:pt x="2987" y="8470"/>
                    <a:pt x="2990" y="8478"/>
                  </a:cubicBezTo>
                  <a:cubicBezTo>
                    <a:pt x="2995" y="8493"/>
                    <a:pt x="3000" y="8507"/>
                    <a:pt x="3012" y="8537"/>
                  </a:cubicBezTo>
                  <a:cubicBezTo>
                    <a:pt x="3022" y="8562"/>
                    <a:pt x="3028" y="8578"/>
                    <a:pt x="3032" y="8588"/>
                  </a:cubicBezTo>
                  <a:cubicBezTo>
                    <a:pt x="3036" y="8598"/>
                    <a:pt x="3041" y="8608"/>
                    <a:pt x="3049" y="8629"/>
                  </a:cubicBezTo>
                  <a:cubicBezTo>
                    <a:pt x="3059" y="8655"/>
                    <a:pt x="3071" y="8680"/>
                    <a:pt x="3085" y="8703"/>
                  </a:cubicBezTo>
                  <a:cubicBezTo>
                    <a:pt x="3088" y="8709"/>
                    <a:pt x="3091" y="8713"/>
                    <a:pt x="3092" y="8719"/>
                  </a:cubicBezTo>
                  <a:cubicBezTo>
                    <a:pt x="3100" y="8737"/>
                    <a:pt x="3103" y="8746"/>
                    <a:pt x="3105" y="8755"/>
                  </a:cubicBezTo>
                  <a:cubicBezTo>
                    <a:pt x="3111" y="8770"/>
                    <a:pt x="3115" y="8785"/>
                    <a:pt x="3127" y="8814"/>
                  </a:cubicBezTo>
                  <a:cubicBezTo>
                    <a:pt x="3137" y="8838"/>
                    <a:pt x="3141" y="8849"/>
                    <a:pt x="3147" y="8862"/>
                  </a:cubicBezTo>
                  <a:lnTo>
                    <a:pt x="3160" y="8896"/>
                  </a:lnTo>
                  <a:cubicBezTo>
                    <a:pt x="3163" y="8933"/>
                    <a:pt x="3172" y="8969"/>
                    <a:pt x="3186" y="9003"/>
                  </a:cubicBezTo>
                  <a:cubicBezTo>
                    <a:pt x="3196" y="9031"/>
                    <a:pt x="3209" y="9057"/>
                    <a:pt x="3223" y="9081"/>
                  </a:cubicBezTo>
                  <a:lnTo>
                    <a:pt x="3229" y="9093"/>
                  </a:lnTo>
                  <a:cubicBezTo>
                    <a:pt x="3233" y="9101"/>
                    <a:pt x="3236" y="9111"/>
                    <a:pt x="3239" y="9120"/>
                  </a:cubicBezTo>
                  <a:cubicBezTo>
                    <a:pt x="3245" y="9143"/>
                    <a:pt x="3252" y="9166"/>
                    <a:pt x="3262" y="9187"/>
                  </a:cubicBezTo>
                  <a:cubicBezTo>
                    <a:pt x="3274" y="9219"/>
                    <a:pt x="3290" y="9248"/>
                    <a:pt x="3310" y="9275"/>
                  </a:cubicBezTo>
                  <a:cubicBezTo>
                    <a:pt x="3320" y="9303"/>
                    <a:pt x="3325" y="9315"/>
                    <a:pt x="3331" y="9328"/>
                  </a:cubicBezTo>
                  <a:cubicBezTo>
                    <a:pt x="3336" y="9337"/>
                    <a:pt x="3338" y="9347"/>
                    <a:pt x="3347" y="9367"/>
                  </a:cubicBezTo>
                  <a:cubicBezTo>
                    <a:pt x="3357" y="9393"/>
                    <a:pt x="3363" y="9408"/>
                    <a:pt x="3367" y="9418"/>
                  </a:cubicBezTo>
                  <a:cubicBezTo>
                    <a:pt x="3371" y="9429"/>
                    <a:pt x="3376" y="9439"/>
                    <a:pt x="3384" y="9459"/>
                  </a:cubicBezTo>
                  <a:cubicBezTo>
                    <a:pt x="3387" y="9467"/>
                    <a:pt x="3390" y="9474"/>
                    <a:pt x="3392" y="9481"/>
                  </a:cubicBezTo>
                  <a:cubicBezTo>
                    <a:pt x="3397" y="9505"/>
                    <a:pt x="3406" y="9530"/>
                    <a:pt x="3415" y="9553"/>
                  </a:cubicBezTo>
                  <a:cubicBezTo>
                    <a:pt x="3423" y="9576"/>
                    <a:pt x="3435" y="9597"/>
                    <a:pt x="3446" y="9620"/>
                  </a:cubicBezTo>
                  <a:cubicBezTo>
                    <a:pt x="3449" y="9628"/>
                    <a:pt x="3453" y="9635"/>
                    <a:pt x="3456" y="9643"/>
                  </a:cubicBezTo>
                  <a:cubicBezTo>
                    <a:pt x="3459" y="9649"/>
                    <a:pt x="3461" y="9655"/>
                    <a:pt x="3462" y="9662"/>
                  </a:cubicBezTo>
                  <a:cubicBezTo>
                    <a:pt x="3468" y="9688"/>
                    <a:pt x="3476" y="9714"/>
                    <a:pt x="3487" y="9738"/>
                  </a:cubicBezTo>
                  <a:cubicBezTo>
                    <a:pt x="3497" y="9766"/>
                    <a:pt x="3502" y="9779"/>
                    <a:pt x="3508" y="9792"/>
                  </a:cubicBezTo>
                  <a:cubicBezTo>
                    <a:pt x="3512" y="9802"/>
                    <a:pt x="3517" y="9810"/>
                    <a:pt x="3524" y="9830"/>
                  </a:cubicBezTo>
                  <a:lnTo>
                    <a:pt x="3528" y="9842"/>
                  </a:lnTo>
                  <a:cubicBezTo>
                    <a:pt x="3534" y="9871"/>
                    <a:pt x="3543" y="9899"/>
                    <a:pt x="3553" y="9927"/>
                  </a:cubicBezTo>
                  <a:cubicBezTo>
                    <a:pt x="3560" y="9943"/>
                    <a:pt x="3563" y="9951"/>
                    <a:pt x="3566" y="9960"/>
                  </a:cubicBezTo>
                  <a:cubicBezTo>
                    <a:pt x="3570" y="9976"/>
                    <a:pt x="3576" y="9990"/>
                    <a:pt x="3587" y="10020"/>
                  </a:cubicBezTo>
                  <a:cubicBezTo>
                    <a:pt x="3600" y="10056"/>
                    <a:pt x="3620" y="10089"/>
                    <a:pt x="3645" y="10118"/>
                  </a:cubicBezTo>
                  <a:lnTo>
                    <a:pt x="3643" y="10118"/>
                  </a:lnTo>
                  <a:cubicBezTo>
                    <a:pt x="3649" y="10147"/>
                    <a:pt x="3658" y="10174"/>
                    <a:pt x="3668" y="10201"/>
                  </a:cubicBezTo>
                  <a:cubicBezTo>
                    <a:pt x="3676" y="10223"/>
                    <a:pt x="3686" y="10246"/>
                    <a:pt x="3698" y="10266"/>
                  </a:cubicBezTo>
                  <a:cubicBezTo>
                    <a:pt x="3702" y="10275"/>
                    <a:pt x="3705" y="10283"/>
                    <a:pt x="3709" y="10292"/>
                  </a:cubicBezTo>
                  <a:cubicBezTo>
                    <a:pt x="3720" y="10319"/>
                    <a:pt x="3725" y="10332"/>
                    <a:pt x="3731" y="10347"/>
                  </a:cubicBezTo>
                  <a:cubicBezTo>
                    <a:pt x="3735" y="10355"/>
                    <a:pt x="3740" y="10365"/>
                    <a:pt x="3747" y="10384"/>
                  </a:cubicBezTo>
                  <a:cubicBezTo>
                    <a:pt x="3758" y="10414"/>
                    <a:pt x="3766" y="10429"/>
                    <a:pt x="3773" y="10443"/>
                  </a:cubicBezTo>
                  <a:cubicBezTo>
                    <a:pt x="3776" y="10450"/>
                    <a:pt x="3780" y="10459"/>
                    <a:pt x="3787" y="10476"/>
                  </a:cubicBezTo>
                  <a:cubicBezTo>
                    <a:pt x="3789" y="10480"/>
                    <a:pt x="3790" y="10485"/>
                    <a:pt x="3791" y="10491"/>
                  </a:cubicBezTo>
                  <a:cubicBezTo>
                    <a:pt x="3794" y="10509"/>
                    <a:pt x="3800" y="10529"/>
                    <a:pt x="3807" y="10549"/>
                  </a:cubicBezTo>
                  <a:cubicBezTo>
                    <a:pt x="3807" y="10590"/>
                    <a:pt x="3809" y="10686"/>
                    <a:pt x="3895" y="10758"/>
                  </a:cubicBezTo>
                  <a:cubicBezTo>
                    <a:pt x="3938" y="10795"/>
                    <a:pt x="3994" y="10816"/>
                    <a:pt x="4052" y="10816"/>
                  </a:cubicBezTo>
                  <a:cubicBezTo>
                    <a:pt x="4069" y="10814"/>
                    <a:pt x="4085" y="10813"/>
                    <a:pt x="4102" y="10810"/>
                  </a:cubicBezTo>
                  <a:cubicBezTo>
                    <a:pt x="4181" y="10797"/>
                    <a:pt x="4249" y="10745"/>
                    <a:pt x="4282" y="10673"/>
                  </a:cubicBezTo>
                  <a:cubicBezTo>
                    <a:pt x="4315" y="10600"/>
                    <a:pt x="4309" y="10515"/>
                    <a:pt x="4269" y="10446"/>
                  </a:cubicBezTo>
                  <a:cubicBezTo>
                    <a:pt x="4272" y="10419"/>
                    <a:pt x="4272" y="10393"/>
                    <a:pt x="4269" y="10365"/>
                  </a:cubicBezTo>
                  <a:cubicBezTo>
                    <a:pt x="4266" y="10332"/>
                    <a:pt x="4259" y="10301"/>
                    <a:pt x="4249" y="10269"/>
                  </a:cubicBezTo>
                  <a:lnTo>
                    <a:pt x="4240" y="10173"/>
                  </a:lnTo>
                  <a:cubicBezTo>
                    <a:pt x="4244" y="10140"/>
                    <a:pt x="4246" y="10105"/>
                    <a:pt x="4243" y="10071"/>
                  </a:cubicBezTo>
                  <a:cubicBezTo>
                    <a:pt x="4240" y="10037"/>
                    <a:pt x="4233" y="10006"/>
                    <a:pt x="4223" y="9974"/>
                  </a:cubicBezTo>
                  <a:lnTo>
                    <a:pt x="4216" y="9878"/>
                  </a:lnTo>
                  <a:cubicBezTo>
                    <a:pt x="4220" y="9843"/>
                    <a:pt x="4221" y="9810"/>
                    <a:pt x="4219" y="9776"/>
                  </a:cubicBezTo>
                  <a:cubicBezTo>
                    <a:pt x="4216" y="9743"/>
                    <a:pt x="4209" y="9710"/>
                    <a:pt x="4198" y="9678"/>
                  </a:cubicBezTo>
                  <a:cubicBezTo>
                    <a:pt x="4198" y="9668"/>
                    <a:pt x="4197" y="9658"/>
                    <a:pt x="4197" y="9648"/>
                  </a:cubicBezTo>
                  <a:cubicBezTo>
                    <a:pt x="4197" y="9630"/>
                    <a:pt x="4197" y="9613"/>
                    <a:pt x="4194" y="9580"/>
                  </a:cubicBezTo>
                  <a:cubicBezTo>
                    <a:pt x="4193" y="9557"/>
                    <a:pt x="4190" y="9534"/>
                    <a:pt x="4186" y="9513"/>
                  </a:cubicBezTo>
                  <a:cubicBezTo>
                    <a:pt x="4184" y="9505"/>
                    <a:pt x="4183" y="9500"/>
                    <a:pt x="4183" y="9490"/>
                  </a:cubicBezTo>
                  <a:cubicBezTo>
                    <a:pt x="4188" y="9455"/>
                    <a:pt x="4191" y="9418"/>
                    <a:pt x="4187" y="9382"/>
                  </a:cubicBezTo>
                  <a:cubicBezTo>
                    <a:pt x="4186" y="9354"/>
                    <a:pt x="4183" y="9340"/>
                    <a:pt x="4181" y="9326"/>
                  </a:cubicBezTo>
                  <a:cubicBezTo>
                    <a:pt x="4180" y="9315"/>
                    <a:pt x="4178" y="9305"/>
                    <a:pt x="4177" y="9284"/>
                  </a:cubicBezTo>
                  <a:cubicBezTo>
                    <a:pt x="4174" y="9251"/>
                    <a:pt x="4167" y="9218"/>
                    <a:pt x="4157" y="9186"/>
                  </a:cubicBezTo>
                  <a:cubicBezTo>
                    <a:pt x="4155" y="9179"/>
                    <a:pt x="4155" y="9172"/>
                    <a:pt x="4157" y="9164"/>
                  </a:cubicBezTo>
                  <a:cubicBezTo>
                    <a:pt x="4157" y="9139"/>
                    <a:pt x="4157" y="9113"/>
                    <a:pt x="4154" y="9087"/>
                  </a:cubicBezTo>
                  <a:cubicBezTo>
                    <a:pt x="4151" y="9068"/>
                    <a:pt x="4151" y="9058"/>
                    <a:pt x="4151" y="9049"/>
                  </a:cubicBezTo>
                  <a:cubicBezTo>
                    <a:pt x="4151" y="9034"/>
                    <a:pt x="4151" y="9019"/>
                    <a:pt x="4148" y="8989"/>
                  </a:cubicBezTo>
                  <a:lnTo>
                    <a:pt x="4144" y="8943"/>
                  </a:lnTo>
                  <a:cubicBezTo>
                    <a:pt x="4144" y="8930"/>
                    <a:pt x="4142" y="8916"/>
                    <a:pt x="4140" y="8890"/>
                  </a:cubicBezTo>
                  <a:cubicBezTo>
                    <a:pt x="4138" y="8862"/>
                    <a:pt x="4134" y="8835"/>
                    <a:pt x="4127" y="8808"/>
                  </a:cubicBezTo>
                  <a:cubicBezTo>
                    <a:pt x="4125" y="8802"/>
                    <a:pt x="4124" y="8798"/>
                    <a:pt x="4124" y="8792"/>
                  </a:cubicBezTo>
                  <a:cubicBezTo>
                    <a:pt x="4121" y="8757"/>
                    <a:pt x="4118" y="8740"/>
                    <a:pt x="4115" y="8723"/>
                  </a:cubicBezTo>
                  <a:cubicBezTo>
                    <a:pt x="4112" y="8713"/>
                    <a:pt x="4111" y="8703"/>
                    <a:pt x="4111" y="8693"/>
                  </a:cubicBezTo>
                  <a:cubicBezTo>
                    <a:pt x="4111" y="8686"/>
                    <a:pt x="4111" y="8678"/>
                    <a:pt x="4111" y="8671"/>
                  </a:cubicBezTo>
                  <a:cubicBezTo>
                    <a:pt x="4112" y="8645"/>
                    <a:pt x="4111" y="8619"/>
                    <a:pt x="4109" y="8593"/>
                  </a:cubicBezTo>
                  <a:cubicBezTo>
                    <a:pt x="4108" y="8586"/>
                    <a:pt x="4108" y="8581"/>
                    <a:pt x="4109" y="8573"/>
                  </a:cubicBezTo>
                  <a:cubicBezTo>
                    <a:pt x="4109" y="8547"/>
                    <a:pt x="4109" y="8520"/>
                    <a:pt x="4106" y="8494"/>
                  </a:cubicBezTo>
                  <a:cubicBezTo>
                    <a:pt x="4083" y="8431"/>
                    <a:pt x="4078" y="8363"/>
                    <a:pt x="4089" y="8297"/>
                  </a:cubicBezTo>
                  <a:cubicBezTo>
                    <a:pt x="4086" y="8261"/>
                    <a:pt x="4078" y="8225"/>
                    <a:pt x="4065" y="8192"/>
                  </a:cubicBezTo>
                  <a:lnTo>
                    <a:pt x="4058" y="8100"/>
                  </a:lnTo>
                  <a:cubicBezTo>
                    <a:pt x="4062" y="8067"/>
                    <a:pt x="4062" y="8034"/>
                    <a:pt x="4059" y="8001"/>
                  </a:cubicBezTo>
                  <a:cubicBezTo>
                    <a:pt x="4056" y="7972"/>
                    <a:pt x="4052" y="7942"/>
                    <a:pt x="4043" y="7913"/>
                  </a:cubicBezTo>
                  <a:lnTo>
                    <a:pt x="4042" y="7905"/>
                  </a:lnTo>
                  <a:cubicBezTo>
                    <a:pt x="4040" y="7897"/>
                    <a:pt x="4040" y="7892"/>
                    <a:pt x="4042" y="7886"/>
                  </a:cubicBezTo>
                  <a:cubicBezTo>
                    <a:pt x="4043" y="7859"/>
                    <a:pt x="4043" y="7831"/>
                    <a:pt x="4040" y="7804"/>
                  </a:cubicBezTo>
                  <a:cubicBezTo>
                    <a:pt x="4037" y="7775"/>
                    <a:pt x="4035" y="7761"/>
                    <a:pt x="4033" y="7745"/>
                  </a:cubicBezTo>
                  <a:cubicBezTo>
                    <a:pt x="4032" y="7735"/>
                    <a:pt x="4030" y="7726"/>
                    <a:pt x="4029" y="7706"/>
                  </a:cubicBezTo>
                  <a:cubicBezTo>
                    <a:pt x="4027" y="7682"/>
                    <a:pt x="4023" y="7659"/>
                    <a:pt x="4019" y="7636"/>
                  </a:cubicBezTo>
                  <a:cubicBezTo>
                    <a:pt x="4016" y="7623"/>
                    <a:pt x="4016" y="7611"/>
                    <a:pt x="4016" y="7600"/>
                  </a:cubicBezTo>
                  <a:cubicBezTo>
                    <a:pt x="4019" y="7569"/>
                    <a:pt x="4019" y="7539"/>
                    <a:pt x="4016" y="7509"/>
                  </a:cubicBezTo>
                  <a:cubicBezTo>
                    <a:pt x="4012" y="7475"/>
                    <a:pt x="4004" y="7440"/>
                    <a:pt x="3993" y="7407"/>
                  </a:cubicBezTo>
                  <a:lnTo>
                    <a:pt x="3993" y="7406"/>
                  </a:lnTo>
                  <a:cubicBezTo>
                    <a:pt x="3996" y="7374"/>
                    <a:pt x="3996" y="7344"/>
                    <a:pt x="3993" y="7312"/>
                  </a:cubicBezTo>
                  <a:lnTo>
                    <a:pt x="3770" y="7332"/>
                  </a:lnTo>
                  <a:lnTo>
                    <a:pt x="3770" y="7332"/>
                  </a:lnTo>
                  <a:lnTo>
                    <a:pt x="3993" y="7301"/>
                  </a:lnTo>
                  <a:cubicBezTo>
                    <a:pt x="3997" y="7237"/>
                    <a:pt x="3991" y="7175"/>
                    <a:pt x="3974" y="7115"/>
                  </a:cubicBezTo>
                  <a:cubicBezTo>
                    <a:pt x="3971" y="7088"/>
                    <a:pt x="3970" y="7075"/>
                    <a:pt x="3968" y="7062"/>
                  </a:cubicBezTo>
                  <a:lnTo>
                    <a:pt x="3964" y="7017"/>
                  </a:lnTo>
                  <a:cubicBezTo>
                    <a:pt x="3961" y="6984"/>
                    <a:pt x="3958" y="6967"/>
                    <a:pt x="3955" y="6951"/>
                  </a:cubicBezTo>
                  <a:cubicBezTo>
                    <a:pt x="3954" y="6942"/>
                    <a:pt x="3953" y="6935"/>
                    <a:pt x="3951" y="6918"/>
                  </a:cubicBezTo>
                  <a:cubicBezTo>
                    <a:pt x="3951" y="6912"/>
                    <a:pt x="3951" y="6905"/>
                    <a:pt x="3951" y="6899"/>
                  </a:cubicBezTo>
                  <a:cubicBezTo>
                    <a:pt x="3953" y="6872"/>
                    <a:pt x="3953" y="6846"/>
                    <a:pt x="3950" y="6819"/>
                  </a:cubicBezTo>
                  <a:cubicBezTo>
                    <a:pt x="3947" y="6790"/>
                    <a:pt x="3941" y="6760"/>
                    <a:pt x="3934" y="6732"/>
                  </a:cubicBezTo>
                  <a:lnTo>
                    <a:pt x="3932" y="6721"/>
                  </a:lnTo>
                  <a:cubicBezTo>
                    <a:pt x="3931" y="6711"/>
                    <a:pt x="3931" y="6701"/>
                    <a:pt x="3931" y="6691"/>
                  </a:cubicBezTo>
                  <a:cubicBezTo>
                    <a:pt x="3931" y="6673"/>
                    <a:pt x="3930" y="6656"/>
                    <a:pt x="3927" y="6622"/>
                  </a:cubicBezTo>
                  <a:cubicBezTo>
                    <a:pt x="3932" y="6589"/>
                    <a:pt x="3932" y="6556"/>
                    <a:pt x="3930" y="6522"/>
                  </a:cubicBezTo>
                  <a:cubicBezTo>
                    <a:pt x="3927" y="6492"/>
                    <a:pt x="3921" y="6462"/>
                    <a:pt x="3914" y="6433"/>
                  </a:cubicBezTo>
                  <a:lnTo>
                    <a:pt x="3911" y="6425"/>
                  </a:lnTo>
                  <a:cubicBezTo>
                    <a:pt x="3911" y="6417"/>
                    <a:pt x="3911" y="6410"/>
                    <a:pt x="3911" y="6402"/>
                  </a:cubicBezTo>
                  <a:cubicBezTo>
                    <a:pt x="3912" y="6377"/>
                    <a:pt x="3912" y="6351"/>
                    <a:pt x="3909" y="6325"/>
                  </a:cubicBezTo>
                  <a:cubicBezTo>
                    <a:pt x="3907" y="6295"/>
                    <a:pt x="3901" y="6264"/>
                    <a:pt x="3891" y="6235"/>
                  </a:cubicBezTo>
                  <a:cubicBezTo>
                    <a:pt x="3898" y="6199"/>
                    <a:pt x="3901" y="6163"/>
                    <a:pt x="3896" y="6128"/>
                  </a:cubicBezTo>
                  <a:cubicBezTo>
                    <a:pt x="3895" y="6100"/>
                    <a:pt x="3889" y="6071"/>
                    <a:pt x="3882" y="6043"/>
                  </a:cubicBezTo>
                  <a:cubicBezTo>
                    <a:pt x="3882" y="6039"/>
                    <a:pt x="3881" y="6035"/>
                    <a:pt x="3881" y="6031"/>
                  </a:cubicBezTo>
                  <a:cubicBezTo>
                    <a:pt x="3878" y="6000"/>
                    <a:pt x="3876" y="5986"/>
                    <a:pt x="3873" y="5972"/>
                  </a:cubicBezTo>
                  <a:cubicBezTo>
                    <a:pt x="3872" y="5962"/>
                    <a:pt x="3871" y="5951"/>
                    <a:pt x="3869" y="5931"/>
                  </a:cubicBezTo>
                  <a:lnTo>
                    <a:pt x="3862" y="5832"/>
                  </a:lnTo>
                  <a:cubicBezTo>
                    <a:pt x="3859" y="5799"/>
                    <a:pt x="3852" y="5767"/>
                    <a:pt x="3843" y="5736"/>
                  </a:cubicBezTo>
                  <a:lnTo>
                    <a:pt x="3835" y="5636"/>
                  </a:lnTo>
                  <a:cubicBezTo>
                    <a:pt x="3835" y="5628"/>
                    <a:pt x="3835" y="5621"/>
                    <a:pt x="3835" y="5613"/>
                  </a:cubicBezTo>
                  <a:cubicBezTo>
                    <a:pt x="3836" y="5588"/>
                    <a:pt x="3836" y="5562"/>
                    <a:pt x="3833" y="5537"/>
                  </a:cubicBezTo>
                  <a:lnTo>
                    <a:pt x="3610" y="5557"/>
                  </a:lnTo>
                  <a:lnTo>
                    <a:pt x="3833" y="5524"/>
                  </a:lnTo>
                  <a:cubicBezTo>
                    <a:pt x="3836" y="5496"/>
                    <a:pt x="3836" y="5467"/>
                    <a:pt x="3833" y="5437"/>
                  </a:cubicBezTo>
                  <a:cubicBezTo>
                    <a:pt x="3830" y="5402"/>
                    <a:pt x="3823" y="5369"/>
                    <a:pt x="3812" y="5336"/>
                  </a:cubicBezTo>
                  <a:cubicBezTo>
                    <a:pt x="3809" y="5319"/>
                    <a:pt x="3809" y="5310"/>
                    <a:pt x="3809" y="5301"/>
                  </a:cubicBezTo>
                  <a:cubicBezTo>
                    <a:pt x="3809" y="5286"/>
                    <a:pt x="3807" y="5271"/>
                    <a:pt x="3804" y="5241"/>
                  </a:cubicBezTo>
                  <a:cubicBezTo>
                    <a:pt x="3804" y="5234"/>
                    <a:pt x="3804" y="5227"/>
                    <a:pt x="3804" y="5219"/>
                  </a:cubicBezTo>
                  <a:cubicBezTo>
                    <a:pt x="3806" y="5193"/>
                    <a:pt x="3804" y="5168"/>
                    <a:pt x="3803" y="5142"/>
                  </a:cubicBezTo>
                  <a:cubicBezTo>
                    <a:pt x="3800" y="5123"/>
                    <a:pt x="3800" y="5113"/>
                    <a:pt x="3800" y="5103"/>
                  </a:cubicBezTo>
                  <a:cubicBezTo>
                    <a:pt x="3800" y="5089"/>
                    <a:pt x="3799" y="5073"/>
                    <a:pt x="3796" y="5042"/>
                  </a:cubicBezTo>
                  <a:cubicBezTo>
                    <a:pt x="3796" y="5035"/>
                    <a:pt x="3796" y="5030"/>
                    <a:pt x="3796" y="5022"/>
                  </a:cubicBezTo>
                  <a:cubicBezTo>
                    <a:pt x="3797" y="4996"/>
                    <a:pt x="3797" y="4969"/>
                    <a:pt x="3794" y="4943"/>
                  </a:cubicBezTo>
                  <a:cubicBezTo>
                    <a:pt x="3791" y="4909"/>
                    <a:pt x="3783" y="4876"/>
                    <a:pt x="3770" y="4843"/>
                  </a:cubicBezTo>
                  <a:cubicBezTo>
                    <a:pt x="3776" y="4811"/>
                    <a:pt x="3777" y="4778"/>
                    <a:pt x="3774" y="4746"/>
                  </a:cubicBezTo>
                  <a:cubicBezTo>
                    <a:pt x="3771" y="4719"/>
                    <a:pt x="3767" y="4692"/>
                    <a:pt x="3760" y="4664"/>
                  </a:cubicBezTo>
                  <a:cubicBezTo>
                    <a:pt x="3758" y="4658"/>
                    <a:pt x="3758" y="4654"/>
                    <a:pt x="3757" y="4648"/>
                  </a:cubicBezTo>
                  <a:cubicBezTo>
                    <a:pt x="3757" y="4644"/>
                    <a:pt x="3757" y="4638"/>
                    <a:pt x="3757" y="4634"/>
                  </a:cubicBezTo>
                  <a:cubicBezTo>
                    <a:pt x="3760" y="4605"/>
                    <a:pt x="3760" y="4576"/>
                    <a:pt x="3757" y="4549"/>
                  </a:cubicBezTo>
                  <a:cubicBezTo>
                    <a:pt x="3755" y="4523"/>
                    <a:pt x="3751" y="4499"/>
                    <a:pt x="3747" y="4474"/>
                  </a:cubicBezTo>
                  <a:cubicBezTo>
                    <a:pt x="3745" y="4467"/>
                    <a:pt x="3744" y="4459"/>
                    <a:pt x="3743" y="4450"/>
                  </a:cubicBezTo>
                  <a:cubicBezTo>
                    <a:pt x="3743" y="4440"/>
                    <a:pt x="3741" y="4430"/>
                    <a:pt x="3741" y="4418"/>
                  </a:cubicBezTo>
                  <a:cubicBezTo>
                    <a:pt x="3741" y="4402"/>
                    <a:pt x="3741" y="4385"/>
                    <a:pt x="3738" y="4352"/>
                  </a:cubicBezTo>
                  <a:cubicBezTo>
                    <a:pt x="3735" y="4319"/>
                    <a:pt x="3730" y="4286"/>
                    <a:pt x="3720" y="4254"/>
                  </a:cubicBezTo>
                  <a:lnTo>
                    <a:pt x="3712" y="4149"/>
                  </a:lnTo>
                  <a:cubicBezTo>
                    <a:pt x="3715" y="4118"/>
                    <a:pt x="3715" y="4086"/>
                    <a:pt x="3712" y="4056"/>
                  </a:cubicBezTo>
                  <a:cubicBezTo>
                    <a:pt x="3709" y="4020"/>
                    <a:pt x="3701" y="3984"/>
                    <a:pt x="3686" y="3949"/>
                  </a:cubicBezTo>
                  <a:lnTo>
                    <a:pt x="3686" y="3929"/>
                  </a:lnTo>
                  <a:cubicBezTo>
                    <a:pt x="3686" y="3905"/>
                    <a:pt x="3686" y="3882"/>
                    <a:pt x="3684" y="3859"/>
                  </a:cubicBezTo>
                  <a:cubicBezTo>
                    <a:pt x="3682" y="3843"/>
                    <a:pt x="3682" y="3834"/>
                    <a:pt x="3682" y="3827"/>
                  </a:cubicBezTo>
                  <a:cubicBezTo>
                    <a:pt x="3682" y="3810"/>
                    <a:pt x="3682" y="3793"/>
                    <a:pt x="3679" y="3760"/>
                  </a:cubicBezTo>
                  <a:cubicBezTo>
                    <a:pt x="3678" y="3754"/>
                    <a:pt x="3678" y="3747"/>
                    <a:pt x="3679" y="3739"/>
                  </a:cubicBezTo>
                  <a:cubicBezTo>
                    <a:pt x="3681" y="3714"/>
                    <a:pt x="3679" y="3688"/>
                    <a:pt x="3676" y="3662"/>
                  </a:cubicBezTo>
                  <a:cubicBezTo>
                    <a:pt x="3653" y="3598"/>
                    <a:pt x="3648" y="3531"/>
                    <a:pt x="3659" y="3465"/>
                  </a:cubicBezTo>
                  <a:cubicBezTo>
                    <a:pt x="3656" y="3439"/>
                    <a:pt x="3653" y="3413"/>
                    <a:pt x="3648" y="3387"/>
                  </a:cubicBezTo>
                  <a:cubicBezTo>
                    <a:pt x="3645" y="3380"/>
                    <a:pt x="3645" y="3373"/>
                    <a:pt x="3643" y="3367"/>
                  </a:cubicBezTo>
                  <a:cubicBezTo>
                    <a:pt x="3642" y="3341"/>
                    <a:pt x="3638" y="3317"/>
                    <a:pt x="3633" y="3294"/>
                  </a:cubicBezTo>
                  <a:cubicBezTo>
                    <a:pt x="3632" y="3288"/>
                    <a:pt x="3630" y="3281"/>
                    <a:pt x="3630" y="3275"/>
                  </a:cubicBezTo>
                  <a:cubicBezTo>
                    <a:pt x="3638" y="3240"/>
                    <a:pt x="3639" y="3204"/>
                    <a:pt x="3635" y="3168"/>
                  </a:cubicBezTo>
                  <a:cubicBezTo>
                    <a:pt x="3632" y="3131"/>
                    <a:pt x="3623" y="3094"/>
                    <a:pt x="3607" y="3059"/>
                  </a:cubicBezTo>
                  <a:lnTo>
                    <a:pt x="3607" y="3053"/>
                  </a:lnTo>
                  <a:cubicBezTo>
                    <a:pt x="3609" y="3026"/>
                    <a:pt x="3609" y="3000"/>
                    <a:pt x="3606" y="2973"/>
                  </a:cubicBezTo>
                  <a:cubicBezTo>
                    <a:pt x="3606" y="2966"/>
                    <a:pt x="3606" y="2960"/>
                    <a:pt x="3606" y="2953"/>
                  </a:cubicBezTo>
                  <a:cubicBezTo>
                    <a:pt x="3607" y="2927"/>
                    <a:pt x="3607" y="2900"/>
                    <a:pt x="3604" y="2874"/>
                  </a:cubicBezTo>
                  <a:cubicBezTo>
                    <a:pt x="3602" y="2849"/>
                    <a:pt x="3599" y="2825"/>
                    <a:pt x="3594" y="2802"/>
                  </a:cubicBezTo>
                  <a:cubicBezTo>
                    <a:pt x="3593" y="2792"/>
                    <a:pt x="3592" y="2783"/>
                    <a:pt x="3590" y="2774"/>
                  </a:cubicBezTo>
                  <a:cubicBezTo>
                    <a:pt x="3590" y="2769"/>
                    <a:pt x="3590" y="2763"/>
                    <a:pt x="3590" y="2757"/>
                  </a:cubicBezTo>
                  <a:cubicBezTo>
                    <a:pt x="3592" y="2730"/>
                    <a:pt x="3592" y="2702"/>
                    <a:pt x="3589" y="2675"/>
                  </a:cubicBezTo>
                  <a:lnTo>
                    <a:pt x="3580" y="2576"/>
                  </a:lnTo>
                  <a:cubicBezTo>
                    <a:pt x="3577" y="2547"/>
                    <a:pt x="3573" y="2520"/>
                    <a:pt x="3566" y="2492"/>
                  </a:cubicBezTo>
                  <a:cubicBezTo>
                    <a:pt x="3564" y="2488"/>
                    <a:pt x="3563" y="2482"/>
                    <a:pt x="3563" y="2478"/>
                  </a:cubicBezTo>
                  <a:cubicBezTo>
                    <a:pt x="3561" y="2454"/>
                    <a:pt x="3557" y="2429"/>
                    <a:pt x="3553" y="2405"/>
                  </a:cubicBezTo>
                  <a:cubicBezTo>
                    <a:pt x="3551" y="2399"/>
                    <a:pt x="3550" y="2395"/>
                    <a:pt x="3550" y="2385"/>
                  </a:cubicBezTo>
                  <a:cubicBezTo>
                    <a:pt x="3556" y="2350"/>
                    <a:pt x="3557" y="2314"/>
                    <a:pt x="3554" y="2280"/>
                  </a:cubicBezTo>
                  <a:cubicBezTo>
                    <a:pt x="3551" y="2254"/>
                    <a:pt x="3547" y="2228"/>
                    <a:pt x="3541" y="2203"/>
                  </a:cubicBezTo>
                  <a:cubicBezTo>
                    <a:pt x="3540" y="2196"/>
                    <a:pt x="3540" y="2188"/>
                    <a:pt x="3538" y="2180"/>
                  </a:cubicBezTo>
                  <a:cubicBezTo>
                    <a:pt x="3538" y="2173"/>
                    <a:pt x="3538" y="2166"/>
                    <a:pt x="3538" y="2159"/>
                  </a:cubicBezTo>
                  <a:cubicBezTo>
                    <a:pt x="3540" y="2133"/>
                    <a:pt x="3538" y="2107"/>
                    <a:pt x="3537" y="2081"/>
                  </a:cubicBezTo>
                  <a:cubicBezTo>
                    <a:pt x="3534" y="2065"/>
                    <a:pt x="3534" y="2057"/>
                    <a:pt x="3534" y="2048"/>
                  </a:cubicBezTo>
                  <a:cubicBezTo>
                    <a:pt x="3534" y="2031"/>
                    <a:pt x="3534" y="2015"/>
                    <a:pt x="3531" y="1982"/>
                  </a:cubicBezTo>
                  <a:cubicBezTo>
                    <a:pt x="3528" y="1953"/>
                    <a:pt x="3527" y="1939"/>
                    <a:pt x="3524" y="1924"/>
                  </a:cubicBezTo>
                  <a:cubicBezTo>
                    <a:pt x="3524" y="1914"/>
                    <a:pt x="3523" y="1904"/>
                    <a:pt x="3520" y="1884"/>
                  </a:cubicBezTo>
                  <a:cubicBezTo>
                    <a:pt x="3517" y="1852"/>
                    <a:pt x="3511" y="1821"/>
                    <a:pt x="3502" y="1791"/>
                  </a:cubicBezTo>
                  <a:lnTo>
                    <a:pt x="3502" y="1778"/>
                  </a:lnTo>
                  <a:cubicBezTo>
                    <a:pt x="3505" y="1746"/>
                    <a:pt x="3505" y="1716"/>
                    <a:pt x="3502" y="1686"/>
                  </a:cubicBezTo>
                  <a:lnTo>
                    <a:pt x="3498" y="1640"/>
                  </a:lnTo>
                  <a:cubicBezTo>
                    <a:pt x="3498" y="1627"/>
                    <a:pt x="3497" y="1615"/>
                    <a:pt x="3494" y="1586"/>
                  </a:cubicBezTo>
                  <a:cubicBezTo>
                    <a:pt x="3491" y="1556"/>
                    <a:pt x="3489" y="1542"/>
                    <a:pt x="3488" y="1527"/>
                  </a:cubicBezTo>
                  <a:cubicBezTo>
                    <a:pt x="3487" y="1517"/>
                    <a:pt x="3487" y="1507"/>
                    <a:pt x="3484" y="1487"/>
                  </a:cubicBezTo>
                  <a:cubicBezTo>
                    <a:pt x="3481" y="1467"/>
                    <a:pt x="3481" y="1457"/>
                    <a:pt x="3481" y="1447"/>
                  </a:cubicBezTo>
                  <a:cubicBezTo>
                    <a:pt x="3479" y="1433"/>
                    <a:pt x="3479" y="1418"/>
                    <a:pt x="3476" y="1388"/>
                  </a:cubicBezTo>
                  <a:cubicBezTo>
                    <a:pt x="3474" y="1358"/>
                    <a:pt x="3469" y="1329"/>
                    <a:pt x="3461" y="1299"/>
                  </a:cubicBezTo>
                  <a:lnTo>
                    <a:pt x="3459" y="1290"/>
                  </a:lnTo>
                  <a:cubicBezTo>
                    <a:pt x="3455" y="1256"/>
                    <a:pt x="3449" y="1223"/>
                    <a:pt x="3441" y="1189"/>
                  </a:cubicBezTo>
                  <a:cubicBezTo>
                    <a:pt x="3445" y="1158"/>
                    <a:pt x="3445" y="1125"/>
                    <a:pt x="3442" y="1093"/>
                  </a:cubicBezTo>
                  <a:cubicBezTo>
                    <a:pt x="3441" y="1074"/>
                    <a:pt x="3441" y="1064"/>
                    <a:pt x="3441" y="1054"/>
                  </a:cubicBezTo>
                  <a:cubicBezTo>
                    <a:pt x="3439" y="1040"/>
                    <a:pt x="3439" y="1024"/>
                    <a:pt x="3436" y="994"/>
                  </a:cubicBezTo>
                  <a:cubicBezTo>
                    <a:pt x="3433" y="975"/>
                    <a:pt x="3433" y="967"/>
                    <a:pt x="3433" y="958"/>
                  </a:cubicBezTo>
                  <a:cubicBezTo>
                    <a:pt x="3433" y="941"/>
                    <a:pt x="3433" y="926"/>
                    <a:pt x="3430" y="895"/>
                  </a:cubicBezTo>
                  <a:cubicBezTo>
                    <a:pt x="3428" y="860"/>
                    <a:pt x="3420" y="828"/>
                    <a:pt x="3412" y="795"/>
                  </a:cubicBezTo>
                  <a:cubicBezTo>
                    <a:pt x="3410" y="778"/>
                    <a:pt x="3410" y="769"/>
                    <a:pt x="3410" y="759"/>
                  </a:cubicBezTo>
                  <a:cubicBezTo>
                    <a:pt x="3409" y="744"/>
                    <a:pt x="3409" y="728"/>
                    <a:pt x="3406" y="696"/>
                  </a:cubicBezTo>
                  <a:lnTo>
                    <a:pt x="3406" y="685"/>
                  </a:lnTo>
                  <a:cubicBezTo>
                    <a:pt x="3409" y="654"/>
                    <a:pt x="3409" y="626"/>
                    <a:pt x="3406" y="597"/>
                  </a:cubicBezTo>
                  <a:cubicBezTo>
                    <a:pt x="3405" y="570"/>
                    <a:pt x="3400" y="544"/>
                    <a:pt x="3394" y="518"/>
                  </a:cubicBezTo>
                  <a:cubicBezTo>
                    <a:pt x="3392" y="511"/>
                    <a:pt x="3392" y="505"/>
                    <a:pt x="3390" y="498"/>
                  </a:cubicBezTo>
                  <a:cubicBezTo>
                    <a:pt x="3390" y="490"/>
                    <a:pt x="3390" y="482"/>
                    <a:pt x="3390" y="475"/>
                  </a:cubicBezTo>
                  <a:cubicBezTo>
                    <a:pt x="3392" y="449"/>
                    <a:pt x="3390" y="424"/>
                    <a:pt x="3389" y="398"/>
                  </a:cubicBezTo>
                  <a:cubicBezTo>
                    <a:pt x="3386" y="367"/>
                    <a:pt x="3379" y="335"/>
                    <a:pt x="3369" y="303"/>
                  </a:cubicBezTo>
                  <a:cubicBezTo>
                    <a:pt x="3376" y="269"/>
                    <a:pt x="3377" y="234"/>
                    <a:pt x="3373" y="200"/>
                  </a:cubicBezTo>
                  <a:lnTo>
                    <a:pt x="3364" y="101"/>
                  </a:lnTo>
                  <a:cubicBezTo>
                    <a:pt x="3363" y="73"/>
                    <a:pt x="3359" y="46"/>
                    <a:pt x="3351" y="20"/>
                  </a:cubicBezTo>
                  <a:cubicBezTo>
                    <a:pt x="3350" y="13"/>
                    <a:pt x="3348" y="7"/>
                    <a:pt x="3348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34"/>
            <p:cNvSpPr/>
            <p:nvPr/>
          </p:nvSpPr>
          <p:spPr>
            <a:xfrm>
              <a:off x="1878885" y="2336953"/>
              <a:ext cx="114213" cy="64186"/>
            </a:xfrm>
            <a:custGeom>
              <a:avLst/>
              <a:gdLst/>
              <a:ahLst/>
              <a:cxnLst/>
              <a:rect l="l" t="t" r="r" b="b"/>
              <a:pathLst>
                <a:path w="1831" h="1029" extrusionOk="0">
                  <a:moveTo>
                    <a:pt x="1676" y="0"/>
                  </a:moveTo>
                  <a:lnTo>
                    <a:pt x="1491" y="69"/>
                  </a:lnTo>
                  <a:cubicBezTo>
                    <a:pt x="1472" y="75"/>
                    <a:pt x="1464" y="78"/>
                    <a:pt x="1454" y="81"/>
                  </a:cubicBezTo>
                  <a:cubicBezTo>
                    <a:pt x="1439" y="85"/>
                    <a:pt x="1428" y="90"/>
                    <a:pt x="1397" y="101"/>
                  </a:cubicBezTo>
                  <a:cubicBezTo>
                    <a:pt x="1367" y="111"/>
                    <a:pt x="1353" y="118"/>
                    <a:pt x="1338" y="124"/>
                  </a:cubicBezTo>
                  <a:cubicBezTo>
                    <a:pt x="1330" y="127"/>
                    <a:pt x="1323" y="130"/>
                    <a:pt x="1305" y="137"/>
                  </a:cubicBezTo>
                  <a:cubicBezTo>
                    <a:pt x="1287" y="144"/>
                    <a:pt x="1278" y="147"/>
                    <a:pt x="1269" y="150"/>
                  </a:cubicBezTo>
                  <a:cubicBezTo>
                    <a:pt x="1255" y="154"/>
                    <a:pt x="1238" y="160"/>
                    <a:pt x="1212" y="169"/>
                  </a:cubicBezTo>
                  <a:cubicBezTo>
                    <a:pt x="1185" y="179"/>
                    <a:pt x="1172" y="183"/>
                    <a:pt x="1159" y="189"/>
                  </a:cubicBezTo>
                  <a:cubicBezTo>
                    <a:pt x="1149" y="193"/>
                    <a:pt x="1140" y="197"/>
                    <a:pt x="1120" y="205"/>
                  </a:cubicBezTo>
                  <a:lnTo>
                    <a:pt x="1028" y="239"/>
                  </a:lnTo>
                  <a:cubicBezTo>
                    <a:pt x="1008" y="246"/>
                    <a:pt x="998" y="249"/>
                    <a:pt x="988" y="252"/>
                  </a:cubicBezTo>
                  <a:cubicBezTo>
                    <a:pt x="975" y="256"/>
                    <a:pt x="960" y="261"/>
                    <a:pt x="934" y="271"/>
                  </a:cubicBezTo>
                  <a:lnTo>
                    <a:pt x="747" y="338"/>
                  </a:lnTo>
                  <a:cubicBezTo>
                    <a:pt x="720" y="348"/>
                    <a:pt x="707" y="354"/>
                    <a:pt x="693" y="360"/>
                  </a:cubicBezTo>
                  <a:cubicBezTo>
                    <a:pt x="684" y="363"/>
                    <a:pt x="673" y="367"/>
                    <a:pt x="655" y="374"/>
                  </a:cubicBezTo>
                  <a:cubicBezTo>
                    <a:pt x="637" y="380"/>
                    <a:pt x="628" y="383"/>
                    <a:pt x="619" y="386"/>
                  </a:cubicBezTo>
                  <a:cubicBezTo>
                    <a:pt x="605" y="390"/>
                    <a:pt x="589" y="396"/>
                    <a:pt x="562" y="406"/>
                  </a:cubicBezTo>
                  <a:cubicBezTo>
                    <a:pt x="534" y="416"/>
                    <a:pt x="520" y="422"/>
                    <a:pt x="506" y="428"/>
                  </a:cubicBezTo>
                  <a:cubicBezTo>
                    <a:pt x="497" y="430"/>
                    <a:pt x="488" y="435"/>
                    <a:pt x="468" y="442"/>
                  </a:cubicBezTo>
                  <a:lnTo>
                    <a:pt x="376" y="475"/>
                  </a:lnTo>
                  <a:cubicBezTo>
                    <a:pt x="356" y="482"/>
                    <a:pt x="345" y="486"/>
                    <a:pt x="335" y="489"/>
                  </a:cubicBezTo>
                  <a:cubicBezTo>
                    <a:pt x="322" y="494"/>
                    <a:pt x="309" y="498"/>
                    <a:pt x="283" y="508"/>
                  </a:cubicBezTo>
                  <a:cubicBezTo>
                    <a:pt x="255" y="517"/>
                    <a:pt x="243" y="522"/>
                    <a:pt x="230" y="528"/>
                  </a:cubicBezTo>
                  <a:cubicBezTo>
                    <a:pt x="220" y="531"/>
                    <a:pt x="209" y="535"/>
                    <a:pt x="189" y="543"/>
                  </a:cubicBezTo>
                  <a:cubicBezTo>
                    <a:pt x="169" y="551"/>
                    <a:pt x="158" y="554"/>
                    <a:pt x="148" y="557"/>
                  </a:cubicBezTo>
                  <a:cubicBezTo>
                    <a:pt x="135" y="561"/>
                    <a:pt x="122" y="566"/>
                    <a:pt x="94" y="576"/>
                  </a:cubicBezTo>
                  <a:lnTo>
                    <a:pt x="1" y="609"/>
                  </a:lnTo>
                  <a:lnTo>
                    <a:pt x="155" y="1029"/>
                  </a:lnTo>
                  <a:lnTo>
                    <a:pt x="248" y="996"/>
                  </a:lnTo>
                  <a:cubicBezTo>
                    <a:pt x="268" y="987"/>
                    <a:pt x="277" y="984"/>
                    <a:pt x="290" y="981"/>
                  </a:cubicBezTo>
                  <a:cubicBezTo>
                    <a:pt x="303" y="977"/>
                    <a:pt x="317" y="973"/>
                    <a:pt x="343" y="963"/>
                  </a:cubicBezTo>
                  <a:cubicBezTo>
                    <a:pt x="369" y="952"/>
                    <a:pt x="382" y="948"/>
                    <a:pt x="395" y="942"/>
                  </a:cubicBezTo>
                  <a:lnTo>
                    <a:pt x="435" y="927"/>
                  </a:lnTo>
                  <a:cubicBezTo>
                    <a:pt x="457" y="919"/>
                    <a:pt x="465" y="917"/>
                    <a:pt x="478" y="912"/>
                  </a:cubicBezTo>
                  <a:cubicBezTo>
                    <a:pt x="491" y="908"/>
                    <a:pt x="504" y="904"/>
                    <a:pt x="529" y="894"/>
                  </a:cubicBezTo>
                  <a:lnTo>
                    <a:pt x="572" y="879"/>
                  </a:lnTo>
                  <a:lnTo>
                    <a:pt x="622" y="862"/>
                  </a:lnTo>
                  <a:cubicBezTo>
                    <a:pt x="650" y="852"/>
                    <a:pt x="664" y="846"/>
                    <a:pt x="677" y="840"/>
                  </a:cubicBezTo>
                  <a:cubicBezTo>
                    <a:pt x="687" y="836"/>
                    <a:pt x="697" y="832"/>
                    <a:pt x="714" y="826"/>
                  </a:cubicBezTo>
                  <a:cubicBezTo>
                    <a:pt x="733" y="819"/>
                    <a:pt x="742" y="816"/>
                    <a:pt x="750" y="813"/>
                  </a:cubicBezTo>
                  <a:cubicBezTo>
                    <a:pt x="766" y="809"/>
                    <a:pt x="780" y="803"/>
                    <a:pt x="808" y="793"/>
                  </a:cubicBezTo>
                  <a:cubicBezTo>
                    <a:pt x="837" y="784"/>
                    <a:pt x="849" y="778"/>
                    <a:pt x="864" y="773"/>
                  </a:cubicBezTo>
                  <a:cubicBezTo>
                    <a:pt x="872" y="768"/>
                    <a:pt x="883" y="764"/>
                    <a:pt x="901" y="758"/>
                  </a:cubicBezTo>
                  <a:lnTo>
                    <a:pt x="1087" y="689"/>
                  </a:lnTo>
                  <a:cubicBezTo>
                    <a:pt x="1107" y="682"/>
                    <a:pt x="1117" y="679"/>
                    <a:pt x="1126" y="676"/>
                  </a:cubicBezTo>
                  <a:cubicBezTo>
                    <a:pt x="1140" y="672"/>
                    <a:pt x="1153" y="668"/>
                    <a:pt x="1180" y="658"/>
                  </a:cubicBezTo>
                  <a:lnTo>
                    <a:pt x="1272" y="625"/>
                  </a:lnTo>
                  <a:cubicBezTo>
                    <a:pt x="1300" y="614"/>
                    <a:pt x="1313" y="609"/>
                    <a:pt x="1327" y="603"/>
                  </a:cubicBezTo>
                  <a:cubicBezTo>
                    <a:pt x="1336" y="600"/>
                    <a:pt x="1347" y="596"/>
                    <a:pt x="1364" y="589"/>
                  </a:cubicBezTo>
                  <a:cubicBezTo>
                    <a:pt x="1383" y="581"/>
                    <a:pt x="1392" y="579"/>
                    <a:pt x="1400" y="576"/>
                  </a:cubicBezTo>
                  <a:cubicBezTo>
                    <a:pt x="1415" y="571"/>
                    <a:pt x="1429" y="567"/>
                    <a:pt x="1458" y="557"/>
                  </a:cubicBezTo>
                  <a:cubicBezTo>
                    <a:pt x="1488" y="545"/>
                    <a:pt x="1502" y="540"/>
                    <a:pt x="1517" y="534"/>
                  </a:cubicBezTo>
                  <a:cubicBezTo>
                    <a:pt x="1525" y="530"/>
                    <a:pt x="1531" y="527"/>
                    <a:pt x="1550" y="520"/>
                  </a:cubicBezTo>
                  <a:cubicBezTo>
                    <a:pt x="1570" y="514"/>
                    <a:pt x="1579" y="511"/>
                    <a:pt x="1587" y="507"/>
                  </a:cubicBezTo>
                  <a:cubicBezTo>
                    <a:pt x="1602" y="502"/>
                    <a:pt x="1616" y="498"/>
                    <a:pt x="1645" y="488"/>
                  </a:cubicBezTo>
                  <a:lnTo>
                    <a:pt x="1830" y="420"/>
                  </a:lnTo>
                  <a:lnTo>
                    <a:pt x="1676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34"/>
            <p:cNvSpPr/>
            <p:nvPr/>
          </p:nvSpPr>
          <p:spPr>
            <a:xfrm>
              <a:off x="2110555" y="1652609"/>
              <a:ext cx="162556" cy="600758"/>
            </a:xfrm>
            <a:custGeom>
              <a:avLst/>
              <a:gdLst/>
              <a:ahLst/>
              <a:cxnLst/>
              <a:rect l="l" t="t" r="r" b="b"/>
              <a:pathLst>
                <a:path w="2606" h="9631" extrusionOk="0">
                  <a:moveTo>
                    <a:pt x="953" y="6424"/>
                  </a:moveTo>
                  <a:cubicBezTo>
                    <a:pt x="954" y="6425"/>
                    <a:pt x="954" y="6428"/>
                    <a:pt x="954" y="6432"/>
                  </a:cubicBezTo>
                  <a:lnTo>
                    <a:pt x="733" y="6450"/>
                  </a:lnTo>
                  <a:lnTo>
                    <a:pt x="733" y="6450"/>
                  </a:lnTo>
                  <a:lnTo>
                    <a:pt x="953" y="6424"/>
                  </a:lnTo>
                  <a:close/>
                  <a:moveTo>
                    <a:pt x="285" y="0"/>
                  </a:moveTo>
                  <a:cubicBezTo>
                    <a:pt x="212" y="0"/>
                    <a:pt x="141" y="32"/>
                    <a:pt x="91" y="88"/>
                  </a:cubicBezTo>
                  <a:cubicBezTo>
                    <a:pt x="21" y="163"/>
                    <a:pt x="0" y="274"/>
                    <a:pt x="42" y="369"/>
                  </a:cubicBezTo>
                  <a:lnTo>
                    <a:pt x="42" y="372"/>
                  </a:lnTo>
                  <a:cubicBezTo>
                    <a:pt x="41" y="397"/>
                    <a:pt x="41" y="423"/>
                    <a:pt x="44" y="449"/>
                  </a:cubicBezTo>
                  <a:lnTo>
                    <a:pt x="51" y="550"/>
                  </a:lnTo>
                  <a:cubicBezTo>
                    <a:pt x="52" y="556"/>
                    <a:pt x="52" y="561"/>
                    <a:pt x="51" y="567"/>
                  </a:cubicBezTo>
                  <a:cubicBezTo>
                    <a:pt x="49" y="594"/>
                    <a:pt x="49" y="622"/>
                    <a:pt x="51" y="649"/>
                  </a:cubicBezTo>
                  <a:cubicBezTo>
                    <a:pt x="54" y="679"/>
                    <a:pt x="58" y="708"/>
                    <a:pt x="67" y="738"/>
                  </a:cubicBezTo>
                  <a:lnTo>
                    <a:pt x="68" y="747"/>
                  </a:lnTo>
                  <a:cubicBezTo>
                    <a:pt x="69" y="757"/>
                    <a:pt x="69" y="766"/>
                    <a:pt x="69" y="776"/>
                  </a:cubicBezTo>
                  <a:cubicBezTo>
                    <a:pt x="68" y="799"/>
                    <a:pt x="69" y="823"/>
                    <a:pt x="71" y="846"/>
                  </a:cubicBezTo>
                  <a:cubicBezTo>
                    <a:pt x="72" y="873"/>
                    <a:pt x="77" y="899"/>
                    <a:pt x="82" y="925"/>
                  </a:cubicBezTo>
                  <a:cubicBezTo>
                    <a:pt x="84" y="932"/>
                    <a:pt x="85" y="938"/>
                    <a:pt x="85" y="945"/>
                  </a:cubicBezTo>
                  <a:lnTo>
                    <a:pt x="103" y="1142"/>
                  </a:lnTo>
                  <a:cubicBezTo>
                    <a:pt x="103" y="1158"/>
                    <a:pt x="103" y="1165"/>
                    <a:pt x="103" y="1174"/>
                  </a:cubicBezTo>
                  <a:cubicBezTo>
                    <a:pt x="103" y="1196"/>
                    <a:pt x="104" y="1219"/>
                    <a:pt x="105" y="1242"/>
                  </a:cubicBezTo>
                  <a:lnTo>
                    <a:pt x="114" y="1341"/>
                  </a:lnTo>
                  <a:cubicBezTo>
                    <a:pt x="117" y="1374"/>
                    <a:pt x="123" y="1407"/>
                    <a:pt x="131" y="1439"/>
                  </a:cubicBezTo>
                  <a:cubicBezTo>
                    <a:pt x="133" y="1456"/>
                    <a:pt x="133" y="1465"/>
                    <a:pt x="133" y="1472"/>
                  </a:cubicBezTo>
                  <a:cubicBezTo>
                    <a:pt x="133" y="1489"/>
                    <a:pt x="133" y="1505"/>
                    <a:pt x="136" y="1538"/>
                  </a:cubicBezTo>
                  <a:cubicBezTo>
                    <a:pt x="139" y="1571"/>
                    <a:pt x="141" y="1587"/>
                    <a:pt x="144" y="1604"/>
                  </a:cubicBezTo>
                  <a:cubicBezTo>
                    <a:pt x="144" y="1611"/>
                    <a:pt x="146" y="1620"/>
                    <a:pt x="147" y="1636"/>
                  </a:cubicBezTo>
                  <a:lnTo>
                    <a:pt x="154" y="1735"/>
                  </a:lnTo>
                  <a:cubicBezTo>
                    <a:pt x="156" y="1744"/>
                    <a:pt x="156" y="1752"/>
                    <a:pt x="154" y="1762"/>
                  </a:cubicBezTo>
                  <a:cubicBezTo>
                    <a:pt x="154" y="1785"/>
                    <a:pt x="154" y="1810"/>
                    <a:pt x="157" y="1834"/>
                  </a:cubicBezTo>
                  <a:lnTo>
                    <a:pt x="172" y="2031"/>
                  </a:lnTo>
                  <a:cubicBezTo>
                    <a:pt x="173" y="2040"/>
                    <a:pt x="173" y="2050"/>
                    <a:pt x="172" y="2059"/>
                  </a:cubicBezTo>
                  <a:cubicBezTo>
                    <a:pt x="172" y="2083"/>
                    <a:pt x="172" y="2106"/>
                    <a:pt x="174" y="2131"/>
                  </a:cubicBezTo>
                  <a:lnTo>
                    <a:pt x="183" y="2230"/>
                  </a:lnTo>
                  <a:cubicBezTo>
                    <a:pt x="185" y="2263"/>
                    <a:pt x="187" y="2279"/>
                    <a:pt x="190" y="2294"/>
                  </a:cubicBezTo>
                  <a:cubicBezTo>
                    <a:pt x="192" y="2307"/>
                    <a:pt x="193" y="2319"/>
                    <a:pt x="195" y="2330"/>
                  </a:cubicBezTo>
                  <a:cubicBezTo>
                    <a:pt x="189" y="2362"/>
                    <a:pt x="189" y="2395"/>
                    <a:pt x="192" y="2427"/>
                  </a:cubicBezTo>
                  <a:cubicBezTo>
                    <a:pt x="193" y="2456"/>
                    <a:pt x="197" y="2483"/>
                    <a:pt x="205" y="2510"/>
                  </a:cubicBezTo>
                  <a:cubicBezTo>
                    <a:pt x="206" y="2515"/>
                    <a:pt x="206" y="2520"/>
                    <a:pt x="208" y="2525"/>
                  </a:cubicBezTo>
                  <a:cubicBezTo>
                    <a:pt x="209" y="2550"/>
                    <a:pt x="212" y="2575"/>
                    <a:pt x="218" y="2601"/>
                  </a:cubicBezTo>
                  <a:cubicBezTo>
                    <a:pt x="219" y="2605"/>
                    <a:pt x="219" y="2611"/>
                    <a:pt x="220" y="2618"/>
                  </a:cubicBezTo>
                  <a:cubicBezTo>
                    <a:pt x="213" y="2653"/>
                    <a:pt x="212" y="2689"/>
                    <a:pt x="215" y="2723"/>
                  </a:cubicBezTo>
                  <a:cubicBezTo>
                    <a:pt x="216" y="2748"/>
                    <a:pt x="219" y="2771"/>
                    <a:pt x="223" y="2794"/>
                  </a:cubicBezTo>
                  <a:cubicBezTo>
                    <a:pt x="225" y="2804"/>
                    <a:pt x="226" y="2812"/>
                    <a:pt x="228" y="2822"/>
                  </a:cubicBezTo>
                  <a:lnTo>
                    <a:pt x="235" y="2920"/>
                  </a:lnTo>
                  <a:cubicBezTo>
                    <a:pt x="236" y="2949"/>
                    <a:pt x="242" y="2979"/>
                    <a:pt x="249" y="3006"/>
                  </a:cubicBezTo>
                  <a:lnTo>
                    <a:pt x="251" y="3018"/>
                  </a:lnTo>
                  <a:cubicBezTo>
                    <a:pt x="252" y="3034"/>
                    <a:pt x="252" y="3041"/>
                    <a:pt x="252" y="3050"/>
                  </a:cubicBezTo>
                  <a:cubicBezTo>
                    <a:pt x="252" y="3071"/>
                    <a:pt x="254" y="3094"/>
                    <a:pt x="255" y="3117"/>
                  </a:cubicBezTo>
                  <a:cubicBezTo>
                    <a:pt x="256" y="3144"/>
                    <a:pt x="261" y="3172"/>
                    <a:pt x="268" y="3198"/>
                  </a:cubicBezTo>
                  <a:cubicBezTo>
                    <a:pt x="268" y="3201"/>
                    <a:pt x="269" y="3203"/>
                    <a:pt x="269" y="3208"/>
                  </a:cubicBezTo>
                  <a:cubicBezTo>
                    <a:pt x="262" y="3244"/>
                    <a:pt x="259" y="3280"/>
                    <a:pt x="264" y="3316"/>
                  </a:cubicBezTo>
                  <a:cubicBezTo>
                    <a:pt x="265" y="3344"/>
                    <a:pt x="267" y="3359"/>
                    <a:pt x="268" y="3373"/>
                  </a:cubicBezTo>
                  <a:cubicBezTo>
                    <a:pt x="269" y="3383"/>
                    <a:pt x="271" y="3393"/>
                    <a:pt x="272" y="3413"/>
                  </a:cubicBezTo>
                  <a:cubicBezTo>
                    <a:pt x="275" y="3446"/>
                    <a:pt x="281" y="3480"/>
                    <a:pt x="291" y="3511"/>
                  </a:cubicBezTo>
                  <a:cubicBezTo>
                    <a:pt x="292" y="3541"/>
                    <a:pt x="295" y="3556"/>
                    <a:pt x="297" y="3570"/>
                  </a:cubicBezTo>
                  <a:cubicBezTo>
                    <a:pt x="298" y="3580"/>
                    <a:pt x="298" y="3590"/>
                    <a:pt x="301" y="3609"/>
                  </a:cubicBezTo>
                  <a:cubicBezTo>
                    <a:pt x="301" y="3615"/>
                    <a:pt x="301" y="3619"/>
                    <a:pt x="301" y="3623"/>
                  </a:cubicBezTo>
                  <a:cubicBezTo>
                    <a:pt x="298" y="3652"/>
                    <a:pt x="298" y="3679"/>
                    <a:pt x="301" y="3708"/>
                  </a:cubicBezTo>
                  <a:cubicBezTo>
                    <a:pt x="301" y="3714"/>
                    <a:pt x="301" y="3721"/>
                    <a:pt x="301" y="3727"/>
                  </a:cubicBezTo>
                  <a:cubicBezTo>
                    <a:pt x="297" y="3782"/>
                    <a:pt x="301" y="3835"/>
                    <a:pt x="314" y="3888"/>
                  </a:cubicBezTo>
                  <a:cubicBezTo>
                    <a:pt x="314" y="3894"/>
                    <a:pt x="315" y="3900"/>
                    <a:pt x="315" y="3905"/>
                  </a:cubicBezTo>
                  <a:cubicBezTo>
                    <a:pt x="317" y="3920"/>
                    <a:pt x="317" y="3927"/>
                    <a:pt x="317" y="3933"/>
                  </a:cubicBezTo>
                  <a:cubicBezTo>
                    <a:pt x="317" y="3957"/>
                    <a:pt x="317" y="3980"/>
                    <a:pt x="318" y="4005"/>
                  </a:cubicBezTo>
                  <a:cubicBezTo>
                    <a:pt x="321" y="4023"/>
                    <a:pt x="321" y="4032"/>
                    <a:pt x="321" y="4042"/>
                  </a:cubicBezTo>
                  <a:cubicBezTo>
                    <a:pt x="321" y="4058"/>
                    <a:pt x="321" y="4072"/>
                    <a:pt x="324" y="4102"/>
                  </a:cubicBezTo>
                  <a:cubicBezTo>
                    <a:pt x="325" y="4135"/>
                    <a:pt x="333" y="4168"/>
                    <a:pt x="343" y="4200"/>
                  </a:cubicBezTo>
                  <a:cubicBezTo>
                    <a:pt x="343" y="4209"/>
                    <a:pt x="343" y="4217"/>
                    <a:pt x="343" y="4226"/>
                  </a:cubicBezTo>
                  <a:cubicBezTo>
                    <a:pt x="341" y="4250"/>
                    <a:pt x="341" y="4275"/>
                    <a:pt x="344" y="4301"/>
                  </a:cubicBezTo>
                  <a:cubicBezTo>
                    <a:pt x="346" y="4325"/>
                    <a:pt x="350" y="4351"/>
                    <a:pt x="354" y="4377"/>
                  </a:cubicBezTo>
                  <a:cubicBezTo>
                    <a:pt x="356" y="4384"/>
                    <a:pt x="357" y="4390"/>
                    <a:pt x="359" y="4397"/>
                  </a:cubicBezTo>
                  <a:cubicBezTo>
                    <a:pt x="353" y="4430"/>
                    <a:pt x="351" y="4463"/>
                    <a:pt x="354" y="4498"/>
                  </a:cubicBezTo>
                  <a:cubicBezTo>
                    <a:pt x="374" y="4561"/>
                    <a:pt x="380" y="4629"/>
                    <a:pt x="370" y="4693"/>
                  </a:cubicBezTo>
                  <a:cubicBezTo>
                    <a:pt x="373" y="4727"/>
                    <a:pt x="379" y="4760"/>
                    <a:pt x="387" y="4791"/>
                  </a:cubicBezTo>
                  <a:cubicBezTo>
                    <a:pt x="390" y="4821"/>
                    <a:pt x="392" y="4836"/>
                    <a:pt x="395" y="4852"/>
                  </a:cubicBezTo>
                  <a:cubicBezTo>
                    <a:pt x="396" y="4860"/>
                    <a:pt x="396" y="4870"/>
                    <a:pt x="397" y="4890"/>
                  </a:cubicBezTo>
                  <a:cubicBezTo>
                    <a:pt x="400" y="4921"/>
                    <a:pt x="403" y="4937"/>
                    <a:pt x="405" y="4952"/>
                  </a:cubicBezTo>
                  <a:cubicBezTo>
                    <a:pt x="406" y="4961"/>
                    <a:pt x="407" y="4968"/>
                    <a:pt x="409" y="4984"/>
                  </a:cubicBezTo>
                  <a:cubicBezTo>
                    <a:pt x="402" y="5018"/>
                    <a:pt x="400" y="5053"/>
                    <a:pt x="403" y="5089"/>
                  </a:cubicBezTo>
                  <a:cubicBezTo>
                    <a:pt x="406" y="5122"/>
                    <a:pt x="412" y="5154"/>
                    <a:pt x="422" y="5187"/>
                  </a:cubicBezTo>
                  <a:cubicBezTo>
                    <a:pt x="423" y="5210"/>
                    <a:pt x="426" y="5233"/>
                    <a:pt x="430" y="5257"/>
                  </a:cubicBezTo>
                  <a:cubicBezTo>
                    <a:pt x="432" y="5266"/>
                    <a:pt x="433" y="5276"/>
                    <a:pt x="433" y="5286"/>
                  </a:cubicBezTo>
                  <a:cubicBezTo>
                    <a:pt x="429" y="5318"/>
                    <a:pt x="428" y="5351"/>
                    <a:pt x="430" y="5384"/>
                  </a:cubicBezTo>
                  <a:cubicBezTo>
                    <a:pt x="433" y="5414"/>
                    <a:pt x="438" y="5446"/>
                    <a:pt x="446" y="5474"/>
                  </a:cubicBezTo>
                  <a:lnTo>
                    <a:pt x="446" y="5487"/>
                  </a:lnTo>
                  <a:cubicBezTo>
                    <a:pt x="442" y="5519"/>
                    <a:pt x="442" y="5549"/>
                    <a:pt x="445" y="5581"/>
                  </a:cubicBezTo>
                  <a:cubicBezTo>
                    <a:pt x="446" y="5607"/>
                    <a:pt x="451" y="5633"/>
                    <a:pt x="456" y="5659"/>
                  </a:cubicBezTo>
                  <a:cubicBezTo>
                    <a:pt x="458" y="5664"/>
                    <a:pt x="458" y="5671"/>
                    <a:pt x="459" y="5679"/>
                  </a:cubicBezTo>
                  <a:lnTo>
                    <a:pt x="466" y="5778"/>
                  </a:lnTo>
                  <a:cubicBezTo>
                    <a:pt x="469" y="5807"/>
                    <a:pt x="471" y="5822"/>
                    <a:pt x="472" y="5837"/>
                  </a:cubicBezTo>
                  <a:cubicBezTo>
                    <a:pt x="474" y="5847"/>
                    <a:pt x="475" y="5857"/>
                    <a:pt x="476" y="5876"/>
                  </a:cubicBezTo>
                  <a:cubicBezTo>
                    <a:pt x="479" y="5906"/>
                    <a:pt x="481" y="5922"/>
                    <a:pt x="484" y="5936"/>
                  </a:cubicBezTo>
                  <a:cubicBezTo>
                    <a:pt x="484" y="5945"/>
                    <a:pt x="485" y="5953"/>
                    <a:pt x="487" y="5971"/>
                  </a:cubicBezTo>
                  <a:cubicBezTo>
                    <a:pt x="481" y="6005"/>
                    <a:pt x="479" y="6040"/>
                    <a:pt x="482" y="6074"/>
                  </a:cubicBezTo>
                  <a:cubicBezTo>
                    <a:pt x="485" y="6104"/>
                    <a:pt x="487" y="6119"/>
                    <a:pt x="488" y="6135"/>
                  </a:cubicBezTo>
                  <a:cubicBezTo>
                    <a:pt x="489" y="6143"/>
                    <a:pt x="491" y="6153"/>
                    <a:pt x="492" y="6172"/>
                  </a:cubicBezTo>
                  <a:cubicBezTo>
                    <a:pt x="494" y="6188"/>
                    <a:pt x="494" y="6196"/>
                    <a:pt x="494" y="6205"/>
                  </a:cubicBezTo>
                  <a:cubicBezTo>
                    <a:pt x="494" y="6221"/>
                    <a:pt x="494" y="6238"/>
                    <a:pt x="497" y="6271"/>
                  </a:cubicBezTo>
                  <a:cubicBezTo>
                    <a:pt x="498" y="6301"/>
                    <a:pt x="504" y="6333"/>
                    <a:pt x="512" y="6363"/>
                  </a:cubicBezTo>
                  <a:lnTo>
                    <a:pt x="512" y="6378"/>
                  </a:lnTo>
                  <a:cubicBezTo>
                    <a:pt x="510" y="6408"/>
                    <a:pt x="508" y="6438"/>
                    <a:pt x="511" y="6467"/>
                  </a:cubicBezTo>
                  <a:cubicBezTo>
                    <a:pt x="514" y="6504"/>
                    <a:pt x="521" y="6540"/>
                    <a:pt x="535" y="6573"/>
                  </a:cubicBezTo>
                  <a:lnTo>
                    <a:pt x="541" y="6664"/>
                  </a:lnTo>
                  <a:cubicBezTo>
                    <a:pt x="543" y="6671"/>
                    <a:pt x="543" y="6678"/>
                    <a:pt x="541" y="6685"/>
                  </a:cubicBezTo>
                  <a:cubicBezTo>
                    <a:pt x="540" y="6711"/>
                    <a:pt x="541" y="6737"/>
                    <a:pt x="543" y="6763"/>
                  </a:cubicBezTo>
                  <a:cubicBezTo>
                    <a:pt x="544" y="6767"/>
                    <a:pt x="544" y="6773"/>
                    <a:pt x="543" y="6777"/>
                  </a:cubicBezTo>
                  <a:cubicBezTo>
                    <a:pt x="540" y="6806"/>
                    <a:pt x="540" y="6834"/>
                    <a:pt x="543" y="6862"/>
                  </a:cubicBezTo>
                  <a:cubicBezTo>
                    <a:pt x="544" y="6884"/>
                    <a:pt x="546" y="6893"/>
                    <a:pt x="546" y="6907"/>
                  </a:cubicBezTo>
                  <a:cubicBezTo>
                    <a:pt x="547" y="6920"/>
                    <a:pt x="547" y="6933"/>
                    <a:pt x="550" y="6960"/>
                  </a:cubicBezTo>
                  <a:cubicBezTo>
                    <a:pt x="553" y="6995"/>
                    <a:pt x="560" y="7029"/>
                    <a:pt x="571" y="7062"/>
                  </a:cubicBezTo>
                  <a:lnTo>
                    <a:pt x="579" y="7156"/>
                  </a:lnTo>
                  <a:cubicBezTo>
                    <a:pt x="580" y="7166"/>
                    <a:pt x="580" y="7176"/>
                    <a:pt x="580" y="7186"/>
                  </a:cubicBezTo>
                  <a:cubicBezTo>
                    <a:pt x="579" y="7209"/>
                    <a:pt x="580" y="7232"/>
                    <a:pt x="581" y="7255"/>
                  </a:cubicBezTo>
                  <a:cubicBezTo>
                    <a:pt x="584" y="7277"/>
                    <a:pt x="584" y="7287"/>
                    <a:pt x="584" y="7297"/>
                  </a:cubicBezTo>
                  <a:cubicBezTo>
                    <a:pt x="586" y="7311"/>
                    <a:pt x="586" y="7325"/>
                    <a:pt x="589" y="7354"/>
                  </a:cubicBezTo>
                  <a:cubicBezTo>
                    <a:pt x="590" y="7389"/>
                    <a:pt x="593" y="7406"/>
                    <a:pt x="596" y="7422"/>
                  </a:cubicBezTo>
                  <a:cubicBezTo>
                    <a:pt x="597" y="7430"/>
                    <a:pt x="599" y="7438"/>
                    <a:pt x="600" y="7452"/>
                  </a:cubicBezTo>
                  <a:cubicBezTo>
                    <a:pt x="602" y="7474"/>
                    <a:pt x="602" y="7482"/>
                    <a:pt x="603" y="7497"/>
                  </a:cubicBezTo>
                  <a:cubicBezTo>
                    <a:pt x="603" y="7510"/>
                    <a:pt x="604" y="7522"/>
                    <a:pt x="606" y="7548"/>
                  </a:cubicBezTo>
                  <a:cubicBezTo>
                    <a:pt x="600" y="7581"/>
                    <a:pt x="599" y="7616"/>
                    <a:pt x="602" y="7650"/>
                  </a:cubicBezTo>
                  <a:cubicBezTo>
                    <a:pt x="604" y="7684"/>
                    <a:pt x="610" y="7715"/>
                    <a:pt x="620" y="7748"/>
                  </a:cubicBezTo>
                  <a:lnTo>
                    <a:pt x="843" y="7730"/>
                  </a:lnTo>
                  <a:lnTo>
                    <a:pt x="620" y="7761"/>
                  </a:lnTo>
                  <a:cubicBezTo>
                    <a:pt x="617" y="7789"/>
                    <a:pt x="617" y="7817"/>
                    <a:pt x="620" y="7846"/>
                  </a:cubicBezTo>
                  <a:cubicBezTo>
                    <a:pt x="622" y="7882"/>
                    <a:pt x="630" y="7917"/>
                    <a:pt x="642" y="7950"/>
                  </a:cubicBezTo>
                  <a:cubicBezTo>
                    <a:pt x="635" y="8011"/>
                    <a:pt x="640" y="8075"/>
                    <a:pt x="658" y="8135"/>
                  </a:cubicBezTo>
                  <a:lnTo>
                    <a:pt x="658" y="8147"/>
                  </a:lnTo>
                  <a:cubicBezTo>
                    <a:pt x="653" y="8177"/>
                    <a:pt x="653" y="8209"/>
                    <a:pt x="656" y="8239"/>
                  </a:cubicBezTo>
                  <a:cubicBezTo>
                    <a:pt x="658" y="8265"/>
                    <a:pt x="661" y="8289"/>
                    <a:pt x="666" y="8313"/>
                  </a:cubicBezTo>
                  <a:cubicBezTo>
                    <a:pt x="668" y="8321"/>
                    <a:pt x="669" y="8329"/>
                    <a:pt x="669" y="8337"/>
                  </a:cubicBezTo>
                  <a:cubicBezTo>
                    <a:pt x="671" y="8355"/>
                    <a:pt x="671" y="8364"/>
                    <a:pt x="671" y="8372"/>
                  </a:cubicBezTo>
                  <a:cubicBezTo>
                    <a:pt x="671" y="8388"/>
                    <a:pt x="672" y="8404"/>
                    <a:pt x="674" y="8436"/>
                  </a:cubicBezTo>
                  <a:cubicBezTo>
                    <a:pt x="675" y="8452"/>
                    <a:pt x="675" y="8462"/>
                    <a:pt x="675" y="8470"/>
                  </a:cubicBezTo>
                  <a:cubicBezTo>
                    <a:pt x="676" y="8486"/>
                    <a:pt x="676" y="8502"/>
                    <a:pt x="679" y="8534"/>
                  </a:cubicBezTo>
                  <a:cubicBezTo>
                    <a:pt x="681" y="8551"/>
                    <a:pt x="681" y="8559"/>
                    <a:pt x="681" y="8567"/>
                  </a:cubicBezTo>
                  <a:cubicBezTo>
                    <a:pt x="681" y="8584"/>
                    <a:pt x="681" y="8600"/>
                    <a:pt x="682" y="8633"/>
                  </a:cubicBezTo>
                  <a:cubicBezTo>
                    <a:pt x="685" y="8653"/>
                    <a:pt x="685" y="8663"/>
                    <a:pt x="685" y="8673"/>
                  </a:cubicBezTo>
                  <a:cubicBezTo>
                    <a:pt x="685" y="8687"/>
                    <a:pt x="686" y="8702"/>
                    <a:pt x="688" y="8731"/>
                  </a:cubicBezTo>
                  <a:cubicBezTo>
                    <a:pt x="691" y="8764"/>
                    <a:pt x="697" y="8795"/>
                    <a:pt x="707" y="8827"/>
                  </a:cubicBezTo>
                  <a:cubicBezTo>
                    <a:pt x="701" y="8860"/>
                    <a:pt x="698" y="8895"/>
                    <a:pt x="702" y="8928"/>
                  </a:cubicBezTo>
                  <a:cubicBezTo>
                    <a:pt x="704" y="8951"/>
                    <a:pt x="707" y="8974"/>
                    <a:pt x="709" y="8995"/>
                  </a:cubicBezTo>
                  <a:cubicBezTo>
                    <a:pt x="711" y="9004"/>
                    <a:pt x="712" y="9011"/>
                    <a:pt x="714" y="9027"/>
                  </a:cubicBezTo>
                  <a:cubicBezTo>
                    <a:pt x="715" y="9041"/>
                    <a:pt x="715" y="9050"/>
                    <a:pt x="715" y="9057"/>
                  </a:cubicBezTo>
                  <a:cubicBezTo>
                    <a:pt x="715" y="9074"/>
                    <a:pt x="715" y="9092"/>
                    <a:pt x="717" y="9126"/>
                  </a:cubicBezTo>
                  <a:cubicBezTo>
                    <a:pt x="720" y="9159"/>
                    <a:pt x="727" y="9194"/>
                    <a:pt x="738" y="9227"/>
                  </a:cubicBezTo>
                  <a:cubicBezTo>
                    <a:pt x="740" y="9254"/>
                    <a:pt x="743" y="9268"/>
                    <a:pt x="744" y="9283"/>
                  </a:cubicBezTo>
                  <a:lnTo>
                    <a:pt x="745" y="9291"/>
                  </a:lnTo>
                  <a:cubicBezTo>
                    <a:pt x="695" y="9441"/>
                    <a:pt x="774" y="9556"/>
                    <a:pt x="876" y="9605"/>
                  </a:cubicBezTo>
                  <a:cubicBezTo>
                    <a:pt x="912" y="9621"/>
                    <a:pt x="951" y="9629"/>
                    <a:pt x="990" y="9631"/>
                  </a:cubicBezTo>
                  <a:cubicBezTo>
                    <a:pt x="1070" y="9629"/>
                    <a:pt x="1145" y="9591"/>
                    <a:pt x="1191" y="9524"/>
                  </a:cubicBezTo>
                  <a:cubicBezTo>
                    <a:pt x="1217" y="9514"/>
                    <a:pt x="1243" y="9501"/>
                    <a:pt x="1268" y="9486"/>
                  </a:cubicBezTo>
                  <a:cubicBezTo>
                    <a:pt x="1291" y="9470"/>
                    <a:pt x="1314" y="9453"/>
                    <a:pt x="1334" y="9434"/>
                  </a:cubicBezTo>
                  <a:cubicBezTo>
                    <a:pt x="1338" y="9431"/>
                    <a:pt x="1342" y="9427"/>
                    <a:pt x="1348" y="9424"/>
                  </a:cubicBezTo>
                  <a:cubicBezTo>
                    <a:pt x="1371" y="9409"/>
                    <a:pt x="1394" y="9392"/>
                    <a:pt x="1416" y="9372"/>
                  </a:cubicBezTo>
                  <a:cubicBezTo>
                    <a:pt x="1419" y="9369"/>
                    <a:pt x="1421" y="9366"/>
                    <a:pt x="1424" y="9365"/>
                  </a:cubicBezTo>
                  <a:cubicBezTo>
                    <a:pt x="1457" y="9353"/>
                    <a:pt x="1489" y="9339"/>
                    <a:pt x="1518" y="9319"/>
                  </a:cubicBezTo>
                  <a:cubicBezTo>
                    <a:pt x="1542" y="9303"/>
                    <a:pt x="1565" y="9286"/>
                    <a:pt x="1587" y="9267"/>
                  </a:cubicBezTo>
                  <a:cubicBezTo>
                    <a:pt x="1590" y="9263"/>
                    <a:pt x="1594" y="9260"/>
                    <a:pt x="1598" y="9258"/>
                  </a:cubicBezTo>
                  <a:cubicBezTo>
                    <a:pt x="1624" y="9241"/>
                    <a:pt x="1637" y="9231"/>
                    <a:pt x="1650" y="9222"/>
                  </a:cubicBezTo>
                  <a:cubicBezTo>
                    <a:pt x="1656" y="9217"/>
                    <a:pt x="1663" y="9212"/>
                    <a:pt x="1676" y="9204"/>
                  </a:cubicBezTo>
                  <a:cubicBezTo>
                    <a:pt x="1711" y="9192"/>
                    <a:pt x="1742" y="9178"/>
                    <a:pt x="1771" y="9158"/>
                  </a:cubicBezTo>
                  <a:cubicBezTo>
                    <a:pt x="1797" y="9142"/>
                    <a:pt x="1810" y="9132"/>
                    <a:pt x="1821" y="9123"/>
                  </a:cubicBezTo>
                  <a:cubicBezTo>
                    <a:pt x="1830" y="9117"/>
                    <a:pt x="1839" y="9112"/>
                    <a:pt x="1854" y="9102"/>
                  </a:cubicBezTo>
                  <a:cubicBezTo>
                    <a:pt x="1867" y="9093"/>
                    <a:pt x="1874" y="9089"/>
                    <a:pt x="1882" y="9086"/>
                  </a:cubicBezTo>
                  <a:cubicBezTo>
                    <a:pt x="1896" y="9077"/>
                    <a:pt x="1913" y="9069"/>
                    <a:pt x="1941" y="9050"/>
                  </a:cubicBezTo>
                  <a:cubicBezTo>
                    <a:pt x="1968" y="9033"/>
                    <a:pt x="1981" y="9023"/>
                    <a:pt x="1994" y="9012"/>
                  </a:cubicBezTo>
                  <a:cubicBezTo>
                    <a:pt x="2004" y="9005"/>
                    <a:pt x="2013" y="9000"/>
                    <a:pt x="2023" y="8992"/>
                  </a:cubicBezTo>
                  <a:cubicBezTo>
                    <a:pt x="2043" y="8979"/>
                    <a:pt x="2063" y="8965"/>
                    <a:pt x="2083" y="8949"/>
                  </a:cubicBezTo>
                  <a:cubicBezTo>
                    <a:pt x="2089" y="8943"/>
                    <a:pt x="2096" y="8939"/>
                    <a:pt x="2103" y="8933"/>
                  </a:cubicBezTo>
                  <a:cubicBezTo>
                    <a:pt x="2120" y="8923"/>
                    <a:pt x="2129" y="8918"/>
                    <a:pt x="2136" y="8913"/>
                  </a:cubicBezTo>
                  <a:cubicBezTo>
                    <a:pt x="2149" y="8906"/>
                    <a:pt x="2162" y="8897"/>
                    <a:pt x="2188" y="8882"/>
                  </a:cubicBezTo>
                  <a:lnTo>
                    <a:pt x="2271" y="8828"/>
                  </a:lnTo>
                  <a:cubicBezTo>
                    <a:pt x="2299" y="8810"/>
                    <a:pt x="2325" y="8790"/>
                    <a:pt x="2348" y="8768"/>
                  </a:cubicBezTo>
                  <a:cubicBezTo>
                    <a:pt x="2381" y="8756"/>
                    <a:pt x="2411" y="8742"/>
                    <a:pt x="2440" y="8723"/>
                  </a:cubicBezTo>
                  <a:cubicBezTo>
                    <a:pt x="2463" y="8709"/>
                    <a:pt x="2483" y="8693"/>
                    <a:pt x="2503" y="8676"/>
                  </a:cubicBezTo>
                  <a:cubicBezTo>
                    <a:pt x="2509" y="8672"/>
                    <a:pt x="2514" y="8667"/>
                    <a:pt x="2520" y="8663"/>
                  </a:cubicBezTo>
                  <a:cubicBezTo>
                    <a:pt x="2539" y="8651"/>
                    <a:pt x="2548" y="8646"/>
                    <a:pt x="2556" y="8640"/>
                  </a:cubicBezTo>
                  <a:cubicBezTo>
                    <a:pt x="2569" y="8633"/>
                    <a:pt x="2581" y="8626"/>
                    <a:pt x="2605" y="8610"/>
                  </a:cubicBezTo>
                  <a:lnTo>
                    <a:pt x="2362" y="8236"/>
                  </a:lnTo>
                  <a:cubicBezTo>
                    <a:pt x="2343" y="8247"/>
                    <a:pt x="2335" y="8253"/>
                    <a:pt x="2326" y="8257"/>
                  </a:cubicBezTo>
                  <a:cubicBezTo>
                    <a:pt x="2313" y="8266"/>
                    <a:pt x="2300" y="8273"/>
                    <a:pt x="2277" y="8289"/>
                  </a:cubicBezTo>
                  <a:cubicBezTo>
                    <a:pt x="2254" y="8303"/>
                    <a:pt x="2233" y="8319"/>
                    <a:pt x="2214" y="8337"/>
                  </a:cubicBezTo>
                  <a:cubicBezTo>
                    <a:pt x="2210" y="8339"/>
                    <a:pt x="2205" y="8342"/>
                    <a:pt x="2201" y="8345"/>
                  </a:cubicBezTo>
                  <a:cubicBezTo>
                    <a:pt x="2166" y="8357"/>
                    <a:pt x="2135" y="8372"/>
                    <a:pt x="2105" y="8391"/>
                  </a:cubicBezTo>
                  <a:cubicBezTo>
                    <a:pt x="2077" y="8410"/>
                    <a:pt x="2050" y="8430"/>
                    <a:pt x="2027" y="8454"/>
                  </a:cubicBezTo>
                  <a:lnTo>
                    <a:pt x="1943" y="8508"/>
                  </a:lnTo>
                  <a:cubicBezTo>
                    <a:pt x="1926" y="8519"/>
                    <a:pt x="1918" y="8523"/>
                    <a:pt x="1909" y="8529"/>
                  </a:cubicBezTo>
                  <a:cubicBezTo>
                    <a:pt x="1896" y="8536"/>
                    <a:pt x="1883" y="8544"/>
                    <a:pt x="1859" y="8559"/>
                  </a:cubicBezTo>
                  <a:cubicBezTo>
                    <a:pt x="1837" y="8574"/>
                    <a:pt x="1817" y="8588"/>
                    <a:pt x="1798" y="8604"/>
                  </a:cubicBezTo>
                  <a:cubicBezTo>
                    <a:pt x="1791" y="8610"/>
                    <a:pt x="1785" y="8614"/>
                    <a:pt x="1778" y="8620"/>
                  </a:cubicBezTo>
                  <a:cubicBezTo>
                    <a:pt x="1751" y="8637"/>
                    <a:pt x="1736" y="8647"/>
                    <a:pt x="1723" y="8657"/>
                  </a:cubicBezTo>
                  <a:cubicBezTo>
                    <a:pt x="1716" y="8662"/>
                    <a:pt x="1711" y="8667"/>
                    <a:pt x="1696" y="8676"/>
                  </a:cubicBezTo>
                  <a:cubicBezTo>
                    <a:pt x="1687" y="8682"/>
                    <a:pt x="1677" y="8687"/>
                    <a:pt x="1669" y="8693"/>
                  </a:cubicBezTo>
                  <a:cubicBezTo>
                    <a:pt x="1653" y="8700"/>
                    <a:pt x="1639" y="8709"/>
                    <a:pt x="1610" y="8728"/>
                  </a:cubicBezTo>
                  <a:cubicBezTo>
                    <a:pt x="1584" y="8744"/>
                    <a:pt x="1571" y="8754"/>
                    <a:pt x="1559" y="8762"/>
                  </a:cubicBezTo>
                  <a:cubicBezTo>
                    <a:pt x="1552" y="8768"/>
                    <a:pt x="1545" y="8772"/>
                    <a:pt x="1531" y="8782"/>
                  </a:cubicBezTo>
                  <a:cubicBezTo>
                    <a:pt x="1498" y="8792"/>
                    <a:pt x="1465" y="8808"/>
                    <a:pt x="1436" y="8827"/>
                  </a:cubicBezTo>
                  <a:cubicBezTo>
                    <a:pt x="1408" y="8844"/>
                    <a:pt x="1397" y="8854"/>
                    <a:pt x="1384" y="8863"/>
                  </a:cubicBezTo>
                  <a:cubicBezTo>
                    <a:pt x="1377" y="8869"/>
                    <a:pt x="1368" y="8874"/>
                    <a:pt x="1354" y="8884"/>
                  </a:cubicBezTo>
                  <a:cubicBezTo>
                    <a:pt x="1329" y="8900"/>
                    <a:pt x="1306" y="8918"/>
                    <a:pt x="1285" y="8938"/>
                  </a:cubicBezTo>
                  <a:cubicBezTo>
                    <a:pt x="1282" y="8939"/>
                    <a:pt x="1279" y="8942"/>
                    <a:pt x="1276" y="8945"/>
                  </a:cubicBezTo>
                  <a:cubicBezTo>
                    <a:pt x="1243" y="8955"/>
                    <a:pt x="1211" y="8971"/>
                    <a:pt x="1183" y="8989"/>
                  </a:cubicBezTo>
                  <a:cubicBezTo>
                    <a:pt x="1174" y="8995"/>
                    <a:pt x="1167" y="9001"/>
                    <a:pt x="1160" y="9005"/>
                  </a:cubicBezTo>
                  <a:lnTo>
                    <a:pt x="1160" y="8992"/>
                  </a:lnTo>
                  <a:cubicBezTo>
                    <a:pt x="1157" y="8958"/>
                    <a:pt x="1154" y="8941"/>
                    <a:pt x="1151" y="8925"/>
                  </a:cubicBezTo>
                  <a:cubicBezTo>
                    <a:pt x="1150" y="8918"/>
                    <a:pt x="1150" y="8910"/>
                    <a:pt x="1148" y="8899"/>
                  </a:cubicBezTo>
                  <a:cubicBezTo>
                    <a:pt x="1154" y="8864"/>
                    <a:pt x="1157" y="8828"/>
                    <a:pt x="1154" y="8794"/>
                  </a:cubicBezTo>
                  <a:cubicBezTo>
                    <a:pt x="1151" y="8759"/>
                    <a:pt x="1144" y="8726"/>
                    <a:pt x="1134" y="8693"/>
                  </a:cubicBezTo>
                  <a:cubicBezTo>
                    <a:pt x="1131" y="8676"/>
                    <a:pt x="1131" y="8666"/>
                    <a:pt x="1131" y="8656"/>
                  </a:cubicBezTo>
                  <a:cubicBezTo>
                    <a:pt x="1131" y="8641"/>
                    <a:pt x="1129" y="8627"/>
                    <a:pt x="1128" y="8598"/>
                  </a:cubicBezTo>
                  <a:cubicBezTo>
                    <a:pt x="1127" y="8581"/>
                    <a:pt x="1127" y="8572"/>
                    <a:pt x="1127" y="8565"/>
                  </a:cubicBezTo>
                  <a:cubicBezTo>
                    <a:pt x="1127" y="8548"/>
                    <a:pt x="1127" y="8532"/>
                    <a:pt x="1124" y="8499"/>
                  </a:cubicBezTo>
                  <a:cubicBezTo>
                    <a:pt x="1122" y="8482"/>
                    <a:pt x="1122" y="8473"/>
                    <a:pt x="1122" y="8465"/>
                  </a:cubicBezTo>
                  <a:cubicBezTo>
                    <a:pt x="1122" y="8449"/>
                    <a:pt x="1121" y="8433"/>
                    <a:pt x="1119" y="8400"/>
                  </a:cubicBezTo>
                  <a:cubicBezTo>
                    <a:pt x="1118" y="8383"/>
                    <a:pt x="1118" y="8374"/>
                    <a:pt x="1118" y="8364"/>
                  </a:cubicBezTo>
                  <a:cubicBezTo>
                    <a:pt x="1117" y="8349"/>
                    <a:pt x="1117" y="8334"/>
                    <a:pt x="1114" y="8302"/>
                  </a:cubicBezTo>
                  <a:cubicBezTo>
                    <a:pt x="1112" y="8278"/>
                    <a:pt x="1109" y="8252"/>
                    <a:pt x="1104" y="8227"/>
                  </a:cubicBezTo>
                  <a:cubicBezTo>
                    <a:pt x="1102" y="8217"/>
                    <a:pt x="1101" y="8207"/>
                    <a:pt x="1101" y="8197"/>
                  </a:cubicBezTo>
                  <a:cubicBezTo>
                    <a:pt x="1105" y="8167"/>
                    <a:pt x="1105" y="8135"/>
                    <a:pt x="1102" y="8105"/>
                  </a:cubicBezTo>
                  <a:cubicBezTo>
                    <a:pt x="1101" y="8073"/>
                    <a:pt x="1095" y="8042"/>
                    <a:pt x="1086" y="8011"/>
                  </a:cubicBezTo>
                  <a:lnTo>
                    <a:pt x="1086" y="8001"/>
                  </a:lnTo>
                  <a:cubicBezTo>
                    <a:pt x="1089" y="7970"/>
                    <a:pt x="1091" y="7940"/>
                    <a:pt x="1088" y="7908"/>
                  </a:cubicBezTo>
                  <a:cubicBezTo>
                    <a:pt x="1085" y="7873"/>
                    <a:pt x="1078" y="7839"/>
                    <a:pt x="1065" y="7806"/>
                  </a:cubicBezTo>
                  <a:lnTo>
                    <a:pt x="1065" y="7797"/>
                  </a:lnTo>
                  <a:cubicBezTo>
                    <a:pt x="1068" y="7770"/>
                    <a:pt x="1068" y="7741"/>
                    <a:pt x="1065" y="7712"/>
                  </a:cubicBezTo>
                  <a:cubicBezTo>
                    <a:pt x="1063" y="7679"/>
                    <a:pt x="1056" y="7646"/>
                    <a:pt x="1047" y="7616"/>
                  </a:cubicBezTo>
                  <a:cubicBezTo>
                    <a:pt x="1053" y="7583"/>
                    <a:pt x="1053" y="7548"/>
                    <a:pt x="1052" y="7515"/>
                  </a:cubicBezTo>
                  <a:cubicBezTo>
                    <a:pt x="1049" y="7494"/>
                    <a:pt x="1049" y="7482"/>
                    <a:pt x="1049" y="7472"/>
                  </a:cubicBezTo>
                  <a:cubicBezTo>
                    <a:pt x="1047" y="7459"/>
                    <a:pt x="1047" y="7445"/>
                    <a:pt x="1045" y="7417"/>
                  </a:cubicBezTo>
                  <a:cubicBezTo>
                    <a:pt x="1043" y="7394"/>
                    <a:pt x="1040" y="7371"/>
                    <a:pt x="1036" y="7348"/>
                  </a:cubicBezTo>
                  <a:cubicBezTo>
                    <a:pt x="1035" y="7341"/>
                    <a:pt x="1033" y="7334"/>
                    <a:pt x="1033" y="7320"/>
                  </a:cubicBezTo>
                  <a:cubicBezTo>
                    <a:pt x="1030" y="7300"/>
                    <a:pt x="1030" y="7288"/>
                    <a:pt x="1030" y="7278"/>
                  </a:cubicBezTo>
                  <a:cubicBezTo>
                    <a:pt x="1030" y="7264"/>
                    <a:pt x="1029" y="7249"/>
                    <a:pt x="1026" y="7220"/>
                  </a:cubicBezTo>
                  <a:cubicBezTo>
                    <a:pt x="1026" y="7210"/>
                    <a:pt x="1026" y="7200"/>
                    <a:pt x="1026" y="7190"/>
                  </a:cubicBezTo>
                  <a:cubicBezTo>
                    <a:pt x="1026" y="7167"/>
                    <a:pt x="1024" y="7144"/>
                    <a:pt x="1023" y="7121"/>
                  </a:cubicBezTo>
                  <a:lnTo>
                    <a:pt x="1014" y="7023"/>
                  </a:lnTo>
                  <a:cubicBezTo>
                    <a:pt x="1013" y="6989"/>
                    <a:pt x="1006" y="6954"/>
                    <a:pt x="994" y="6921"/>
                  </a:cubicBezTo>
                  <a:cubicBezTo>
                    <a:pt x="993" y="6901"/>
                    <a:pt x="991" y="6891"/>
                    <a:pt x="991" y="6881"/>
                  </a:cubicBezTo>
                  <a:cubicBezTo>
                    <a:pt x="990" y="6867"/>
                    <a:pt x="990" y="6854"/>
                    <a:pt x="987" y="6826"/>
                  </a:cubicBezTo>
                  <a:cubicBezTo>
                    <a:pt x="987" y="6822"/>
                    <a:pt x="987" y="6816"/>
                    <a:pt x="987" y="6812"/>
                  </a:cubicBezTo>
                  <a:cubicBezTo>
                    <a:pt x="990" y="6783"/>
                    <a:pt x="990" y="6756"/>
                    <a:pt x="987" y="6727"/>
                  </a:cubicBezTo>
                  <a:cubicBezTo>
                    <a:pt x="987" y="6720"/>
                    <a:pt x="987" y="6713"/>
                    <a:pt x="987" y="6706"/>
                  </a:cubicBezTo>
                  <a:cubicBezTo>
                    <a:pt x="989" y="6680"/>
                    <a:pt x="989" y="6654"/>
                    <a:pt x="986" y="6629"/>
                  </a:cubicBezTo>
                  <a:lnTo>
                    <a:pt x="978" y="6530"/>
                  </a:lnTo>
                  <a:cubicBezTo>
                    <a:pt x="977" y="6494"/>
                    <a:pt x="968" y="6458"/>
                    <a:pt x="955" y="6425"/>
                  </a:cubicBezTo>
                  <a:cubicBezTo>
                    <a:pt x="958" y="6395"/>
                    <a:pt x="958" y="6365"/>
                    <a:pt x="957" y="6334"/>
                  </a:cubicBezTo>
                  <a:cubicBezTo>
                    <a:pt x="954" y="6306"/>
                    <a:pt x="950" y="6276"/>
                    <a:pt x="942" y="6248"/>
                  </a:cubicBezTo>
                  <a:lnTo>
                    <a:pt x="940" y="6237"/>
                  </a:lnTo>
                  <a:cubicBezTo>
                    <a:pt x="940" y="6227"/>
                    <a:pt x="938" y="6215"/>
                    <a:pt x="938" y="6205"/>
                  </a:cubicBezTo>
                  <a:cubicBezTo>
                    <a:pt x="938" y="6188"/>
                    <a:pt x="938" y="6172"/>
                    <a:pt x="935" y="6137"/>
                  </a:cubicBezTo>
                  <a:cubicBezTo>
                    <a:pt x="934" y="6109"/>
                    <a:pt x="932" y="6093"/>
                    <a:pt x="930" y="6078"/>
                  </a:cubicBezTo>
                  <a:cubicBezTo>
                    <a:pt x="928" y="6070"/>
                    <a:pt x="928" y="6061"/>
                    <a:pt x="927" y="6043"/>
                  </a:cubicBezTo>
                  <a:cubicBezTo>
                    <a:pt x="932" y="6008"/>
                    <a:pt x="934" y="5973"/>
                    <a:pt x="931" y="5940"/>
                  </a:cubicBezTo>
                  <a:cubicBezTo>
                    <a:pt x="928" y="5910"/>
                    <a:pt x="927" y="5894"/>
                    <a:pt x="924" y="5880"/>
                  </a:cubicBezTo>
                  <a:cubicBezTo>
                    <a:pt x="922" y="5870"/>
                    <a:pt x="922" y="5861"/>
                    <a:pt x="921" y="5841"/>
                  </a:cubicBezTo>
                  <a:cubicBezTo>
                    <a:pt x="918" y="5812"/>
                    <a:pt x="917" y="5797"/>
                    <a:pt x="914" y="5782"/>
                  </a:cubicBezTo>
                  <a:cubicBezTo>
                    <a:pt x="912" y="5772"/>
                    <a:pt x="912" y="5763"/>
                    <a:pt x="911" y="5743"/>
                  </a:cubicBezTo>
                  <a:lnTo>
                    <a:pt x="902" y="5644"/>
                  </a:lnTo>
                  <a:cubicBezTo>
                    <a:pt x="901" y="5618"/>
                    <a:pt x="896" y="5592"/>
                    <a:pt x="891" y="5568"/>
                  </a:cubicBezTo>
                  <a:cubicBezTo>
                    <a:pt x="889" y="5559"/>
                    <a:pt x="888" y="5549"/>
                    <a:pt x="888" y="5541"/>
                  </a:cubicBezTo>
                  <a:cubicBezTo>
                    <a:pt x="892" y="5509"/>
                    <a:pt x="892" y="5479"/>
                    <a:pt x="891" y="5447"/>
                  </a:cubicBezTo>
                  <a:cubicBezTo>
                    <a:pt x="888" y="5418"/>
                    <a:pt x="884" y="5390"/>
                    <a:pt x="876" y="5361"/>
                  </a:cubicBezTo>
                  <a:lnTo>
                    <a:pt x="873" y="5348"/>
                  </a:lnTo>
                  <a:cubicBezTo>
                    <a:pt x="879" y="5315"/>
                    <a:pt x="879" y="5283"/>
                    <a:pt x="876" y="5250"/>
                  </a:cubicBezTo>
                  <a:cubicBezTo>
                    <a:pt x="875" y="5226"/>
                    <a:pt x="872" y="5203"/>
                    <a:pt x="868" y="5180"/>
                  </a:cubicBezTo>
                  <a:cubicBezTo>
                    <a:pt x="866" y="5170"/>
                    <a:pt x="865" y="5161"/>
                    <a:pt x="865" y="5152"/>
                  </a:cubicBezTo>
                  <a:cubicBezTo>
                    <a:pt x="862" y="5119"/>
                    <a:pt x="855" y="5088"/>
                    <a:pt x="846" y="5057"/>
                  </a:cubicBezTo>
                  <a:cubicBezTo>
                    <a:pt x="852" y="5023"/>
                    <a:pt x="853" y="4988"/>
                    <a:pt x="850" y="4954"/>
                  </a:cubicBezTo>
                  <a:cubicBezTo>
                    <a:pt x="849" y="4924"/>
                    <a:pt x="846" y="4908"/>
                    <a:pt x="845" y="4892"/>
                  </a:cubicBezTo>
                  <a:cubicBezTo>
                    <a:pt x="843" y="4883"/>
                    <a:pt x="842" y="4875"/>
                    <a:pt x="840" y="4856"/>
                  </a:cubicBezTo>
                  <a:cubicBezTo>
                    <a:pt x="837" y="4827"/>
                    <a:pt x="836" y="4811"/>
                    <a:pt x="835" y="4797"/>
                  </a:cubicBezTo>
                  <a:cubicBezTo>
                    <a:pt x="833" y="4787"/>
                    <a:pt x="832" y="4778"/>
                    <a:pt x="830" y="4758"/>
                  </a:cubicBezTo>
                  <a:cubicBezTo>
                    <a:pt x="827" y="4725"/>
                    <a:pt x="822" y="4693"/>
                    <a:pt x="813" y="4662"/>
                  </a:cubicBezTo>
                  <a:cubicBezTo>
                    <a:pt x="817" y="4627"/>
                    <a:pt x="819" y="4594"/>
                    <a:pt x="816" y="4561"/>
                  </a:cubicBezTo>
                  <a:cubicBezTo>
                    <a:pt x="813" y="4527"/>
                    <a:pt x="807" y="4495"/>
                    <a:pt x="797" y="4462"/>
                  </a:cubicBezTo>
                  <a:cubicBezTo>
                    <a:pt x="802" y="4430"/>
                    <a:pt x="803" y="4397"/>
                    <a:pt x="800" y="4364"/>
                  </a:cubicBezTo>
                  <a:cubicBezTo>
                    <a:pt x="799" y="4338"/>
                    <a:pt x="794" y="4312"/>
                    <a:pt x="789" y="4286"/>
                  </a:cubicBezTo>
                  <a:cubicBezTo>
                    <a:pt x="787" y="4281"/>
                    <a:pt x="786" y="4273"/>
                    <a:pt x="786" y="4266"/>
                  </a:cubicBezTo>
                  <a:cubicBezTo>
                    <a:pt x="786" y="4258"/>
                    <a:pt x="786" y="4250"/>
                    <a:pt x="786" y="4242"/>
                  </a:cubicBezTo>
                  <a:cubicBezTo>
                    <a:pt x="787" y="4217"/>
                    <a:pt x="786" y="4191"/>
                    <a:pt x="784" y="4167"/>
                  </a:cubicBezTo>
                  <a:cubicBezTo>
                    <a:pt x="781" y="4134"/>
                    <a:pt x="776" y="4101"/>
                    <a:pt x="766" y="4069"/>
                  </a:cubicBezTo>
                  <a:cubicBezTo>
                    <a:pt x="764" y="4051"/>
                    <a:pt x="764" y="4042"/>
                    <a:pt x="764" y="4032"/>
                  </a:cubicBezTo>
                  <a:cubicBezTo>
                    <a:pt x="764" y="4016"/>
                    <a:pt x="763" y="4002"/>
                    <a:pt x="761" y="3971"/>
                  </a:cubicBezTo>
                  <a:cubicBezTo>
                    <a:pt x="760" y="3961"/>
                    <a:pt x="760" y="3953"/>
                    <a:pt x="761" y="3943"/>
                  </a:cubicBezTo>
                  <a:cubicBezTo>
                    <a:pt x="761" y="3920"/>
                    <a:pt x="761" y="3895"/>
                    <a:pt x="758" y="3872"/>
                  </a:cubicBezTo>
                  <a:cubicBezTo>
                    <a:pt x="757" y="3845"/>
                    <a:pt x="753" y="3818"/>
                    <a:pt x="747" y="3792"/>
                  </a:cubicBezTo>
                  <a:cubicBezTo>
                    <a:pt x="745" y="3786"/>
                    <a:pt x="744" y="3780"/>
                    <a:pt x="744" y="3773"/>
                  </a:cubicBezTo>
                  <a:cubicBezTo>
                    <a:pt x="743" y="3767"/>
                    <a:pt x="743" y="3761"/>
                    <a:pt x="744" y="3754"/>
                  </a:cubicBezTo>
                  <a:cubicBezTo>
                    <a:pt x="745" y="3728"/>
                    <a:pt x="745" y="3701"/>
                    <a:pt x="744" y="3675"/>
                  </a:cubicBezTo>
                  <a:cubicBezTo>
                    <a:pt x="743" y="3669"/>
                    <a:pt x="743" y="3665"/>
                    <a:pt x="744" y="3661"/>
                  </a:cubicBezTo>
                  <a:cubicBezTo>
                    <a:pt x="745" y="3632"/>
                    <a:pt x="745" y="3603"/>
                    <a:pt x="744" y="3576"/>
                  </a:cubicBezTo>
                  <a:cubicBezTo>
                    <a:pt x="741" y="3546"/>
                    <a:pt x="740" y="3531"/>
                    <a:pt x="738" y="3517"/>
                  </a:cubicBezTo>
                  <a:cubicBezTo>
                    <a:pt x="737" y="3507"/>
                    <a:pt x="735" y="3497"/>
                    <a:pt x="734" y="3477"/>
                  </a:cubicBezTo>
                  <a:cubicBezTo>
                    <a:pt x="731" y="3445"/>
                    <a:pt x="725" y="3412"/>
                    <a:pt x="717" y="3380"/>
                  </a:cubicBezTo>
                  <a:cubicBezTo>
                    <a:pt x="714" y="3352"/>
                    <a:pt x="712" y="3337"/>
                    <a:pt x="711" y="3323"/>
                  </a:cubicBezTo>
                  <a:cubicBezTo>
                    <a:pt x="709" y="3314"/>
                    <a:pt x="709" y="3306"/>
                    <a:pt x="708" y="3290"/>
                  </a:cubicBezTo>
                  <a:cubicBezTo>
                    <a:pt x="715" y="3254"/>
                    <a:pt x="717" y="3218"/>
                    <a:pt x="714" y="3182"/>
                  </a:cubicBezTo>
                  <a:cubicBezTo>
                    <a:pt x="712" y="3155"/>
                    <a:pt x="708" y="3127"/>
                    <a:pt x="702" y="3100"/>
                  </a:cubicBezTo>
                  <a:cubicBezTo>
                    <a:pt x="701" y="3094"/>
                    <a:pt x="699" y="3088"/>
                    <a:pt x="699" y="3083"/>
                  </a:cubicBezTo>
                  <a:cubicBezTo>
                    <a:pt x="698" y="3067"/>
                    <a:pt x="698" y="3060"/>
                    <a:pt x="698" y="3052"/>
                  </a:cubicBezTo>
                  <a:cubicBezTo>
                    <a:pt x="698" y="3029"/>
                    <a:pt x="698" y="3006"/>
                    <a:pt x="695" y="2983"/>
                  </a:cubicBezTo>
                  <a:cubicBezTo>
                    <a:pt x="694" y="2955"/>
                    <a:pt x="689" y="2926"/>
                    <a:pt x="681" y="2897"/>
                  </a:cubicBezTo>
                  <a:lnTo>
                    <a:pt x="672" y="2788"/>
                  </a:lnTo>
                  <a:cubicBezTo>
                    <a:pt x="669" y="2763"/>
                    <a:pt x="666" y="2740"/>
                    <a:pt x="662" y="2717"/>
                  </a:cubicBezTo>
                  <a:cubicBezTo>
                    <a:pt x="661" y="2710"/>
                    <a:pt x="661" y="2701"/>
                    <a:pt x="659" y="2694"/>
                  </a:cubicBezTo>
                  <a:cubicBezTo>
                    <a:pt x="666" y="2660"/>
                    <a:pt x="668" y="2624"/>
                    <a:pt x="665" y="2589"/>
                  </a:cubicBezTo>
                  <a:cubicBezTo>
                    <a:pt x="663" y="2563"/>
                    <a:pt x="659" y="2539"/>
                    <a:pt x="655" y="2515"/>
                  </a:cubicBezTo>
                  <a:cubicBezTo>
                    <a:pt x="653" y="2506"/>
                    <a:pt x="652" y="2499"/>
                    <a:pt x="652" y="2492"/>
                  </a:cubicBezTo>
                  <a:cubicBezTo>
                    <a:pt x="649" y="2463"/>
                    <a:pt x="645" y="2435"/>
                    <a:pt x="638" y="2408"/>
                  </a:cubicBezTo>
                  <a:cubicBezTo>
                    <a:pt x="636" y="2402"/>
                    <a:pt x="636" y="2395"/>
                    <a:pt x="636" y="2389"/>
                  </a:cubicBezTo>
                  <a:cubicBezTo>
                    <a:pt x="640" y="2358"/>
                    <a:pt x="640" y="2326"/>
                    <a:pt x="638" y="2293"/>
                  </a:cubicBezTo>
                  <a:cubicBezTo>
                    <a:pt x="636" y="2260"/>
                    <a:pt x="633" y="2244"/>
                    <a:pt x="630" y="2228"/>
                  </a:cubicBezTo>
                  <a:cubicBezTo>
                    <a:pt x="629" y="2217"/>
                    <a:pt x="628" y="2207"/>
                    <a:pt x="626" y="2195"/>
                  </a:cubicBezTo>
                  <a:lnTo>
                    <a:pt x="619" y="2096"/>
                  </a:lnTo>
                  <a:lnTo>
                    <a:pt x="619" y="2070"/>
                  </a:lnTo>
                  <a:cubicBezTo>
                    <a:pt x="619" y="2046"/>
                    <a:pt x="619" y="2021"/>
                    <a:pt x="616" y="1998"/>
                  </a:cubicBezTo>
                  <a:lnTo>
                    <a:pt x="602" y="1800"/>
                  </a:lnTo>
                  <a:cubicBezTo>
                    <a:pt x="600" y="1791"/>
                    <a:pt x="600" y="1782"/>
                    <a:pt x="602" y="1774"/>
                  </a:cubicBezTo>
                  <a:cubicBezTo>
                    <a:pt x="602" y="1749"/>
                    <a:pt x="602" y="1725"/>
                    <a:pt x="599" y="1702"/>
                  </a:cubicBezTo>
                  <a:lnTo>
                    <a:pt x="592" y="1603"/>
                  </a:lnTo>
                  <a:cubicBezTo>
                    <a:pt x="589" y="1570"/>
                    <a:pt x="587" y="1552"/>
                    <a:pt x="584" y="1537"/>
                  </a:cubicBezTo>
                  <a:cubicBezTo>
                    <a:pt x="583" y="1528"/>
                    <a:pt x="581" y="1521"/>
                    <a:pt x="580" y="1503"/>
                  </a:cubicBezTo>
                  <a:cubicBezTo>
                    <a:pt x="579" y="1488"/>
                    <a:pt x="579" y="1479"/>
                    <a:pt x="579" y="1470"/>
                  </a:cubicBezTo>
                  <a:cubicBezTo>
                    <a:pt x="579" y="1455"/>
                    <a:pt x="579" y="1437"/>
                    <a:pt x="576" y="1406"/>
                  </a:cubicBezTo>
                  <a:cubicBezTo>
                    <a:pt x="573" y="1373"/>
                    <a:pt x="567" y="1339"/>
                    <a:pt x="558" y="1308"/>
                  </a:cubicBezTo>
                  <a:lnTo>
                    <a:pt x="550" y="1209"/>
                  </a:lnTo>
                  <a:cubicBezTo>
                    <a:pt x="548" y="1193"/>
                    <a:pt x="548" y="1186"/>
                    <a:pt x="548" y="1177"/>
                  </a:cubicBezTo>
                  <a:cubicBezTo>
                    <a:pt x="548" y="1154"/>
                    <a:pt x="548" y="1132"/>
                    <a:pt x="547" y="1109"/>
                  </a:cubicBezTo>
                  <a:lnTo>
                    <a:pt x="530" y="911"/>
                  </a:lnTo>
                  <a:cubicBezTo>
                    <a:pt x="528" y="885"/>
                    <a:pt x="524" y="859"/>
                    <a:pt x="518" y="833"/>
                  </a:cubicBezTo>
                  <a:cubicBezTo>
                    <a:pt x="517" y="826"/>
                    <a:pt x="515" y="820"/>
                    <a:pt x="515" y="813"/>
                  </a:cubicBezTo>
                  <a:cubicBezTo>
                    <a:pt x="515" y="803"/>
                    <a:pt x="515" y="794"/>
                    <a:pt x="515" y="784"/>
                  </a:cubicBezTo>
                  <a:cubicBezTo>
                    <a:pt x="515" y="761"/>
                    <a:pt x="515" y="737"/>
                    <a:pt x="514" y="714"/>
                  </a:cubicBezTo>
                  <a:cubicBezTo>
                    <a:pt x="511" y="684"/>
                    <a:pt x="505" y="653"/>
                    <a:pt x="498" y="625"/>
                  </a:cubicBezTo>
                  <a:lnTo>
                    <a:pt x="497" y="616"/>
                  </a:lnTo>
                  <a:cubicBezTo>
                    <a:pt x="497" y="610"/>
                    <a:pt x="497" y="603"/>
                    <a:pt x="497" y="597"/>
                  </a:cubicBezTo>
                  <a:cubicBezTo>
                    <a:pt x="500" y="570"/>
                    <a:pt x="500" y="543"/>
                    <a:pt x="497" y="515"/>
                  </a:cubicBezTo>
                  <a:lnTo>
                    <a:pt x="492" y="458"/>
                  </a:lnTo>
                  <a:lnTo>
                    <a:pt x="492" y="458"/>
                  </a:lnTo>
                  <a:cubicBezTo>
                    <a:pt x="517" y="461"/>
                    <a:pt x="560" y="461"/>
                    <a:pt x="577" y="462"/>
                  </a:cubicBezTo>
                  <a:cubicBezTo>
                    <a:pt x="593" y="464"/>
                    <a:pt x="610" y="465"/>
                    <a:pt x="645" y="465"/>
                  </a:cubicBezTo>
                  <a:cubicBezTo>
                    <a:pt x="674" y="465"/>
                    <a:pt x="689" y="464"/>
                    <a:pt x="704" y="464"/>
                  </a:cubicBezTo>
                  <a:cubicBezTo>
                    <a:pt x="714" y="462"/>
                    <a:pt x="722" y="462"/>
                    <a:pt x="741" y="462"/>
                  </a:cubicBezTo>
                  <a:lnTo>
                    <a:pt x="839" y="462"/>
                  </a:lnTo>
                  <a:cubicBezTo>
                    <a:pt x="872" y="462"/>
                    <a:pt x="905" y="459"/>
                    <a:pt x="938" y="454"/>
                  </a:cubicBezTo>
                  <a:cubicBezTo>
                    <a:pt x="957" y="454"/>
                    <a:pt x="967" y="455"/>
                    <a:pt x="976" y="455"/>
                  </a:cubicBezTo>
                  <a:cubicBezTo>
                    <a:pt x="991" y="456"/>
                    <a:pt x="1007" y="456"/>
                    <a:pt x="1036" y="456"/>
                  </a:cubicBezTo>
                  <a:cubicBezTo>
                    <a:pt x="1063" y="456"/>
                    <a:pt x="1078" y="455"/>
                    <a:pt x="1092" y="455"/>
                  </a:cubicBezTo>
                  <a:lnTo>
                    <a:pt x="1134" y="455"/>
                  </a:lnTo>
                  <a:cubicBezTo>
                    <a:pt x="1141" y="455"/>
                    <a:pt x="1147" y="455"/>
                    <a:pt x="1154" y="456"/>
                  </a:cubicBezTo>
                  <a:cubicBezTo>
                    <a:pt x="1180" y="461"/>
                    <a:pt x="1206" y="462"/>
                    <a:pt x="1232" y="462"/>
                  </a:cubicBezTo>
                  <a:lnTo>
                    <a:pt x="1329" y="462"/>
                  </a:lnTo>
                  <a:cubicBezTo>
                    <a:pt x="1362" y="462"/>
                    <a:pt x="1378" y="461"/>
                    <a:pt x="1394" y="459"/>
                  </a:cubicBezTo>
                  <a:cubicBezTo>
                    <a:pt x="1403" y="458"/>
                    <a:pt x="1411" y="458"/>
                    <a:pt x="1427" y="458"/>
                  </a:cubicBezTo>
                  <a:cubicBezTo>
                    <a:pt x="1453" y="458"/>
                    <a:pt x="1478" y="458"/>
                    <a:pt x="1502" y="455"/>
                  </a:cubicBezTo>
                  <a:cubicBezTo>
                    <a:pt x="1507" y="454"/>
                    <a:pt x="1513" y="453"/>
                    <a:pt x="1518" y="453"/>
                  </a:cubicBezTo>
                  <a:cubicBezTo>
                    <a:pt x="1521" y="453"/>
                    <a:pt x="1523" y="453"/>
                    <a:pt x="1525" y="454"/>
                  </a:cubicBezTo>
                  <a:cubicBezTo>
                    <a:pt x="1559" y="454"/>
                    <a:pt x="1575" y="452"/>
                    <a:pt x="1593" y="451"/>
                  </a:cubicBezTo>
                  <a:cubicBezTo>
                    <a:pt x="1598" y="449"/>
                    <a:pt x="1606" y="449"/>
                    <a:pt x="1617" y="449"/>
                  </a:cubicBezTo>
                  <a:cubicBezTo>
                    <a:pt x="1652" y="459"/>
                    <a:pt x="1687" y="464"/>
                    <a:pt x="1722" y="464"/>
                  </a:cubicBezTo>
                  <a:cubicBezTo>
                    <a:pt x="1751" y="464"/>
                    <a:pt x="1778" y="461"/>
                    <a:pt x="1807" y="456"/>
                  </a:cubicBezTo>
                  <a:cubicBezTo>
                    <a:pt x="1810" y="456"/>
                    <a:pt x="1813" y="456"/>
                    <a:pt x="1817" y="456"/>
                  </a:cubicBezTo>
                  <a:cubicBezTo>
                    <a:pt x="1818" y="456"/>
                    <a:pt x="1820" y="456"/>
                    <a:pt x="1821" y="456"/>
                  </a:cubicBezTo>
                  <a:cubicBezTo>
                    <a:pt x="1854" y="456"/>
                    <a:pt x="1872" y="455"/>
                    <a:pt x="1889" y="454"/>
                  </a:cubicBezTo>
                  <a:cubicBezTo>
                    <a:pt x="1896" y="452"/>
                    <a:pt x="1905" y="452"/>
                    <a:pt x="1920" y="452"/>
                  </a:cubicBezTo>
                  <a:lnTo>
                    <a:pt x="1920" y="5"/>
                  </a:lnTo>
                  <a:cubicBezTo>
                    <a:pt x="1886" y="5"/>
                    <a:pt x="1870" y="6"/>
                    <a:pt x="1853" y="8"/>
                  </a:cubicBezTo>
                  <a:cubicBezTo>
                    <a:pt x="1843" y="9"/>
                    <a:pt x="1831" y="9"/>
                    <a:pt x="1821" y="9"/>
                  </a:cubicBezTo>
                  <a:cubicBezTo>
                    <a:pt x="1792" y="9"/>
                    <a:pt x="1765" y="11"/>
                    <a:pt x="1738" y="16"/>
                  </a:cubicBezTo>
                  <a:lnTo>
                    <a:pt x="1729" y="16"/>
                  </a:lnTo>
                  <a:cubicBezTo>
                    <a:pt x="1698" y="7"/>
                    <a:pt x="1667" y="2"/>
                    <a:pt x="1635" y="2"/>
                  </a:cubicBezTo>
                  <a:cubicBezTo>
                    <a:pt x="1632" y="2"/>
                    <a:pt x="1628" y="2"/>
                    <a:pt x="1624" y="2"/>
                  </a:cubicBezTo>
                  <a:cubicBezTo>
                    <a:pt x="1591" y="2"/>
                    <a:pt x="1574" y="3"/>
                    <a:pt x="1558" y="5"/>
                  </a:cubicBezTo>
                  <a:lnTo>
                    <a:pt x="1525" y="5"/>
                  </a:lnTo>
                  <a:cubicBezTo>
                    <a:pt x="1501" y="5"/>
                    <a:pt x="1476" y="6"/>
                    <a:pt x="1452" y="9"/>
                  </a:cubicBezTo>
                  <a:cubicBezTo>
                    <a:pt x="1444" y="11"/>
                    <a:pt x="1436" y="11"/>
                    <a:pt x="1427" y="11"/>
                  </a:cubicBezTo>
                  <a:cubicBezTo>
                    <a:pt x="1396" y="11"/>
                    <a:pt x="1380" y="12"/>
                    <a:pt x="1364" y="13"/>
                  </a:cubicBezTo>
                  <a:cubicBezTo>
                    <a:pt x="1355" y="15"/>
                    <a:pt x="1347" y="15"/>
                    <a:pt x="1329" y="15"/>
                  </a:cubicBezTo>
                  <a:lnTo>
                    <a:pt x="1232" y="15"/>
                  </a:lnTo>
                  <a:cubicBezTo>
                    <a:pt x="1226" y="15"/>
                    <a:pt x="1219" y="13"/>
                    <a:pt x="1211" y="13"/>
                  </a:cubicBezTo>
                  <a:cubicBezTo>
                    <a:pt x="1186" y="9"/>
                    <a:pt x="1160" y="8"/>
                    <a:pt x="1134" y="8"/>
                  </a:cubicBezTo>
                  <a:lnTo>
                    <a:pt x="997" y="8"/>
                  </a:lnTo>
                  <a:cubicBezTo>
                    <a:pt x="983" y="6"/>
                    <a:pt x="967" y="6"/>
                    <a:pt x="938" y="6"/>
                  </a:cubicBezTo>
                  <a:cubicBezTo>
                    <a:pt x="905" y="6"/>
                    <a:pt x="872" y="9"/>
                    <a:pt x="839" y="15"/>
                  </a:cubicBezTo>
                  <a:lnTo>
                    <a:pt x="741" y="15"/>
                  </a:lnTo>
                  <a:cubicBezTo>
                    <a:pt x="712" y="15"/>
                    <a:pt x="697" y="16"/>
                    <a:pt x="682" y="16"/>
                  </a:cubicBezTo>
                  <a:lnTo>
                    <a:pt x="645" y="16"/>
                  </a:lnTo>
                  <a:cubicBezTo>
                    <a:pt x="633" y="16"/>
                    <a:pt x="623" y="16"/>
                    <a:pt x="613" y="15"/>
                  </a:cubicBezTo>
                  <a:cubicBezTo>
                    <a:pt x="597" y="13"/>
                    <a:pt x="580" y="13"/>
                    <a:pt x="546" y="13"/>
                  </a:cubicBezTo>
                  <a:lnTo>
                    <a:pt x="534" y="12"/>
                  </a:lnTo>
                  <a:cubicBezTo>
                    <a:pt x="505" y="6"/>
                    <a:pt x="476" y="5"/>
                    <a:pt x="448" y="5"/>
                  </a:cubicBezTo>
                  <a:cubicBezTo>
                    <a:pt x="420" y="5"/>
                    <a:pt x="392" y="6"/>
                    <a:pt x="366" y="13"/>
                  </a:cubicBezTo>
                  <a:cubicBezTo>
                    <a:pt x="339" y="4"/>
                    <a:pt x="312" y="0"/>
                    <a:pt x="285" y="0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34"/>
            <p:cNvSpPr/>
            <p:nvPr/>
          </p:nvSpPr>
          <p:spPr>
            <a:xfrm>
              <a:off x="2144925" y="1903180"/>
              <a:ext cx="86829" cy="36740"/>
            </a:xfrm>
            <a:custGeom>
              <a:avLst/>
              <a:gdLst/>
              <a:ahLst/>
              <a:cxnLst/>
              <a:rect l="l" t="t" r="r" b="b"/>
              <a:pathLst>
                <a:path w="1392" h="589" extrusionOk="0">
                  <a:moveTo>
                    <a:pt x="1342" y="0"/>
                  </a:moveTo>
                  <a:cubicBezTo>
                    <a:pt x="1322" y="3"/>
                    <a:pt x="1311" y="3"/>
                    <a:pt x="1300" y="5"/>
                  </a:cubicBezTo>
                  <a:cubicBezTo>
                    <a:pt x="1288" y="6"/>
                    <a:pt x="1273" y="8"/>
                    <a:pt x="1246" y="11"/>
                  </a:cubicBezTo>
                  <a:lnTo>
                    <a:pt x="768" y="62"/>
                  </a:lnTo>
                  <a:cubicBezTo>
                    <a:pt x="742" y="65"/>
                    <a:pt x="728" y="67"/>
                    <a:pt x="715" y="68"/>
                  </a:cubicBezTo>
                  <a:cubicBezTo>
                    <a:pt x="705" y="70"/>
                    <a:pt x="694" y="71"/>
                    <a:pt x="673" y="74"/>
                  </a:cubicBezTo>
                  <a:cubicBezTo>
                    <a:pt x="653" y="75"/>
                    <a:pt x="642" y="77"/>
                    <a:pt x="632" y="77"/>
                  </a:cubicBezTo>
                  <a:cubicBezTo>
                    <a:pt x="619" y="78"/>
                    <a:pt x="604" y="80"/>
                    <a:pt x="578" y="82"/>
                  </a:cubicBezTo>
                  <a:lnTo>
                    <a:pt x="291" y="114"/>
                  </a:lnTo>
                  <a:cubicBezTo>
                    <a:pt x="263" y="117"/>
                    <a:pt x="251" y="118"/>
                    <a:pt x="236" y="120"/>
                  </a:cubicBezTo>
                  <a:lnTo>
                    <a:pt x="0" y="144"/>
                  </a:lnTo>
                  <a:lnTo>
                    <a:pt x="49" y="589"/>
                  </a:lnTo>
                  <a:lnTo>
                    <a:pt x="240" y="569"/>
                  </a:lnTo>
                  <a:lnTo>
                    <a:pt x="292" y="563"/>
                  </a:lnTo>
                  <a:cubicBezTo>
                    <a:pt x="304" y="561"/>
                    <a:pt x="314" y="560"/>
                    <a:pt x="337" y="557"/>
                  </a:cubicBezTo>
                  <a:lnTo>
                    <a:pt x="624" y="527"/>
                  </a:lnTo>
                  <a:cubicBezTo>
                    <a:pt x="646" y="524"/>
                    <a:pt x="653" y="524"/>
                    <a:pt x="668" y="523"/>
                  </a:cubicBezTo>
                  <a:cubicBezTo>
                    <a:pt x="681" y="521"/>
                    <a:pt x="694" y="520"/>
                    <a:pt x="721" y="517"/>
                  </a:cubicBezTo>
                  <a:cubicBezTo>
                    <a:pt x="748" y="514"/>
                    <a:pt x="761" y="512"/>
                    <a:pt x="775" y="511"/>
                  </a:cubicBezTo>
                  <a:cubicBezTo>
                    <a:pt x="786" y="510"/>
                    <a:pt x="796" y="508"/>
                    <a:pt x="817" y="505"/>
                  </a:cubicBezTo>
                  <a:lnTo>
                    <a:pt x="1295" y="454"/>
                  </a:lnTo>
                  <a:cubicBezTo>
                    <a:pt x="1315" y="452"/>
                    <a:pt x="1322" y="451"/>
                    <a:pt x="1336" y="451"/>
                  </a:cubicBezTo>
                  <a:cubicBezTo>
                    <a:pt x="1351" y="449"/>
                    <a:pt x="1364" y="448"/>
                    <a:pt x="1391" y="445"/>
                  </a:cubicBezTo>
                  <a:lnTo>
                    <a:pt x="1342" y="0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34"/>
            <p:cNvSpPr/>
            <p:nvPr/>
          </p:nvSpPr>
          <p:spPr>
            <a:xfrm>
              <a:off x="3600441" y="1605015"/>
              <a:ext cx="231233" cy="1336999"/>
            </a:xfrm>
            <a:custGeom>
              <a:avLst/>
              <a:gdLst/>
              <a:ahLst/>
              <a:cxnLst/>
              <a:rect l="l" t="t" r="r" b="b"/>
              <a:pathLst>
                <a:path w="3707" h="21434" extrusionOk="0">
                  <a:moveTo>
                    <a:pt x="1532" y="2554"/>
                  </a:moveTo>
                  <a:lnTo>
                    <a:pt x="1533" y="2556"/>
                  </a:lnTo>
                  <a:cubicBezTo>
                    <a:pt x="1535" y="2558"/>
                    <a:pt x="1535" y="2561"/>
                    <a:pt x="1535" y="2563"/>
                  </a:cubicBezTo>
                  <a:lnTo>
                    <a:pt x="1319" y="2619"/>
                  </a:lnTo>
                  <a:lnTo>
                    <a:pt x="1532" y="2554"/>
                  </a:lnTo>
                  <a:close/>
                  <a:moveTo>
                    <a:pt x="81" y="18874"/>
                  </a:moveTo>
                  <a:lnTo>
                    <a:pt x="304" y="18878"/>
                  </a:lnTo>
                  <a:lnTo>
                    <a:pt x="81" y="18884"/>
                  </a:lnTo>
                  <a:cubicBezTo>
                    <a:pt x="81" y="18880"/>
                    <a:pt x="81" y="18877"/>
                    <a:pt x="81" y="18874"/>
                  </a:cubicBezTo>
                  <a:close/>
                  <a:moveTo>
                    <a:pt x="737" y="1"/>
                  </a:moveTo>
                  <a:cubicBezTo>
                    <a:pt x="723" y="1"/>
                    <a:pt x="710" y="2"/>
                    <a:pt x="696" y="4"/>
                  </a:cubicBezTo>
                  <a:cubicBezTo>
                    <a:pt x="624" y="13"/>
                    <a:pt x="560" y="52"/>
                    <a:pt x="518" y="112"/>
                  </a:cubicBezTo>
                  <a:cubicBezTo>
                    <a:pt x="478" y="175"/>
                    <a:pt x="468" y="253"/>
                    <a:pt x="489" y="325"/>
                  </a:cubicBezTo>
                  <a:cubicBezTo>
                    <a:pt x="491" y="365"/>
                    <a:pt x="498" y="404"/>
                    <a:pt x="514" y="441"/>
                  </a:cubicBezTo>
                  <a:cubicBezTo>
                    <a:pt x="514" y="457"/>
                    <a:pt x="515" y="470"/>
                    <a:pt x="517" y="482"/>
                  </a:cubicBezTo>
                  <a:cubicBezTo>
                    <a:pt x="517" y="490"/>
                    <a:pt x="517" y="500"/>
                    <a:pt x="517" y="510"/>
                  </a:cubicBezTo>
                  <a:cubicBezTo>
                    <a:pt x="517" y="515"/>
                    <a:pt x="515" y="520"/>
                    <a:pt x="515" y="525"/>
                  </a:cubicBezTo>
                  <a:cubicBezTo>
                    <a:pt x="509" y="553"/>
                    <a:pt x="507" y="581"/>
                    <a:pt x="507" y="610"/>
                  </a:cubicBezTo>
                  <a:lnTo>
                    <a:pt x="507" y="670"/>
                  </a:lnTo>
                  <a:lnTo>
                    <a:pt x="507" y="709"/>
                  </a:lnTo>
                  <a:cubicBezTo>
                    <a:pt x="505" y="730"/>
                    <a:pt x="507" y="752"/>
                    <a:pt x="508" y="774"/>
                  </a:cubicBezTo>
                  <a:cubicBezTo>
                    <a:pt x="486" y="815"/>
                    <a:pt x="475" y="860"/>
                    <a:pt x="475" y="906"/>
                  </a:cubicBezTo>
                  <a:cubicBezTo>
                    <a:pt x="473" y="945"/>
                    <a:pt x="478" y="982"/>
                    <a:pt x="489" y="1019"/>
                  </a:cubicBezTo>
                  <a:cubicBezTo>
                    <a:pt x="489" y="1048"/>
                    <a:pt x="492" y="1077"/>
                    <a:pt x="498" y="1106"/>
                  </a:cubicBezTo>
                  <a:cubicBezTo>
                    <a:pt x="496" y="1126"/>
                    <a:pt x="495" y="1135"/>
                    <a:pt x="495" y="1143"/>
                  </a:cubicBezTo>
                  <a:cubicBezTo>
                    <a:pt x="495" y="1159"/>
                    <a:pt x="494" y="1175"/>
                    <a:pt x="492" y="1211"/>
                  </a:cubicBezTo>
                  <a:cubicBezTo>
                    <a:pt x="485" y="1241"/>
                    <a:pt x="481" y="1273"/>
                    <a:pt x="481" y="1304"/>
                  </a:cubicBezTo>
                  <a:cubicBezTo>
                    <a:pt x="479" y="1332"/>
                    <a:pt x="481" y="1359"/>
                    <a:pt x="485" y="1388"/>
                  </a:cubicBezTo>
                  <a:cubicBezTo>
                    <a:pt x="485" y="1392"/>
                    <a:pt x="486" y="1396"/>
                    <a:pt x="486" y="1401"/>
                  </a:cubicBezTo>
                  <a:cubicBezTo>
                    <a:pt x="476" y="1434"/>
                    <a:pt x="472" y="1467"/>
                    <a:pt x="472" y="1501"/>
                  </a:cubicBezTo>
                  <a:cubicBezTo>
                    <a:pt x="471" y="1519"/>
                    <a:pt x="469" y="1527"/>
                    <a:pt x="469" y="1534"/>
                  </a:cubicBezTo>
                  <a:cubicBezTo>
                    <a:pt x="468" y="1552"/>
                    <a:pt x="466" y="1567"/>
                    <a:pt x="466" y="1601"/>
                  </a:cubicBezTo>
                  <a:cubicBezTo>
                    <a:pt x="466" y="1606"/>
                    <a:pt x="465" y="1612"/>
                    <a:pt x="463" y="1618"/>
                  </a:cubicBezTo>
                  <a:cubicBezTo>
                    <a:pt x="459" y="1645"/>
                    <a:pt x="456" y="1672"/>
                    <a:pt x="456" y="1700"/>
                  </a:cubicBezTo>
                  <a:cubicBezTo>
                    <a:pt x="455" y="1723"/>
                    <a:pt x="456" y="1746"/>
                    <a:pt x="458" y="1770"/>
                  </a:cubicBezTo>
                  <a:cubicBezTo>
                    <a:pt x="458" y="1779"/>
                    <a:pt x="458" y="1789"/>
                    <a:pt x="458" y="1799"/>
                  </a:cubicBezTo>
                  <a:cubicBezTo>
                    <a:pt x="458" y="1805"/>
                    <a:pt x="458" y="1812"/>
                    <a:pt x="456" y="1819"/>
                  </a:cubicBezTo>
                  <a:cubicBezTo>
                    <a:pt x="452" y="1845"/>
                    <a:pt x="449" y="1871"/>
                    <a:pt x="449" y="1898"/>
                  </a:cubicBezTo>
                  <a:cubicBezTo>
                    <a:pt x="448" y="1933"/>
                    <a:pt x="453" y="1969"/>
                    <a:pt x="465" y="2002"/>
                  </a:cubicBezTo>
                  <a:cubicBezTo>
                    <a:pt x="455" y="2032"/>
                    <a:pt x="449" y="2064"/>
                    <a:pt x="448" y="2097"/>
                  </a:cubicBezTo>
                  <a:lnTo>
                    <a:pt x="448" y="2153"/>
                  </a:lnTo>
                  <a:lnTo>
                    <a:pt x="448" y="2196"/>
                  </a:lnTo>
                  <a:cubicBezTo>
                    <a:pt x="448" y="2206"/>
                    <a:pt x="448" y="2218"/>
                    <a:pt x="446" y="2229"/>
                  </a:cubicBezTo>
                  <a:cubicBezTo>
                    <a:pt x="445" y="2245"/>
                    <a:pt x="442" y="2262"/>
                    <a:pt x="442" y="2295"/>
                  </a:cubicBezTo>
                  <a:cubicBezTo>
                    <a:pt x="442" y="2300"/>
                    <a:pt x="442" y="2304"/>
                    <a:pt x="440" y="2308"/>
                  </a:cubicBezTo>
                  <a:cubicBezTo>
                    <a:pt x="435" y="2337"/>
                    <a:pt x="432" y="2364"/>
                    <a:pt x="432" y="2393"/>
                  </a:cubicBezTo>
                  <a:cubicBezTo>
                    <a:pt x="430" y="2439"/>
                    <a:pt x="437" y="2485"/>
                    <a:pt x="456" y="2527"/>
                  </a:cubicBezTo>
                  <a:lnTo>
                    <a:pt x="456" y="2556"/>
                  </a:lnTo>
                  <a:cubicBezTo>
                    <a:pt x="456" y="2566"/>
                    <a:pt x="456" y="2576"/>
                    <a:pt x="456" y="2596"/>
                  </a:cubicBezTo>
                  <a:cubicBezTo>
                    <a:pt x="456" y="2614"/>
                    <a:pt x="455" y="2625"/>
                    <a:pt x="455" y="2635"/>
                  </a:cubicBezTo>
                  <a:cubicBezTo>
                    <a:pt x="453" y="2648"/>
                    <a:pt x="452" y="2662"/>
                    <a:pt x="452" y="2686"/>
                  </a:cubicBezTo>
                  <a:cubicBezTo>
                    <a:pt x="440" y="2721"/>
                    <a:pt x="435" y="2757"/>
                    <a:pt x="433" y="2793"/>
                  </a:cubicBezTo>
                  <a:cubicBezTo>
                    <a:pt x="433" y="2799"/>
                    <a:pt x="433" y="2806"/>
                    <a:pt x="432" y="2813"/>
                  </a:cubicBezTo>
                  <a:cubicBezTo>
                    <a:pt x="427" y="2839"/>
                    <a:pt x="425" y="2865"/>
                    <a:pt x="425" y="2892"/>
                  </a:cubicBezTo>
                  <a:cubicBezTo>
                    <a:pt x="425" y="2911"/>
                    <a:pt x="423" y="2919"/>
                    <a:pt x="423" y="2929"/>
                  </a:cubicBezTo>
                  <a:cubicBezTo>
                    <a:pt x="422" y="2944"/>
                    <a:pt x="420" y="2960"/>
                    <a:pt x="420" y="2990"/>
                  </a:cubicBezTo>
                  <a:cubicBezTo>
                    <a:pt x="419" y="3016"/>
                    <a:pt x="420" y="3042"/>
                    <a:pt x="423" y="3068"/>
                  </a:cubicBezTo>
                  <a:cubicBezTo>
                    <a:pt x="425" y="3075"/>
                    <a:pt x="425" y="3082"/>
                    <a:pt x="425" y="3089"/>
                  </a:cubicBezTo>
                  <a:cubicBezTo>
                    <a:pt x="423" y="3119"/>
                    <a:pt x="426" y="3148"/>
                    <a:pt x="433" y="3177"/>
                  </a:cubicBezTo>
                  <a:cubicBezTo>
                    <a:pt x="419" y="3211"/>
                    <a:pt x="410" y="3249"/>
                    <a:pt x="410" y="3288"/>
                  </a:cubicBezTo>
                  <a:cubicBezTo>
                    <a:pt x="409" y="3325"/>
                    <a:pt x="413" y="3362"/>
                    <a:pt x="423" y="3397"/>
                  </a:cubicBezTo>
                  <a:cubicBezTo>
                    <a:pt x="423" y="3421"/>
                    <a:pt x="425" y="3446"/>
                    <a:pt x="427" y="3469"/>
                  </a:cubicBezTo>
                  <a:cubicBezTo>
                    <a:pt x="429" y="3475"/>
                    <a:pt x="429" y="3480"/>
                    <a:pt x="427" y="3486"/>
                  </a:cubicBezTo>
                  <a:cubicBezTo>
                    <a:pt x="427" y="3513"/>
                    <a:pt x="429" y="3539"/>
                    <a:pt x="435" y="3567"/>
                  </a:cubicBezTo>
                  <a:cubicBezTo>
                    <a:pt x="419" y="3603"/>
                    <a:pt x="410" y="3643"/>
                    <a:pt x="409" y="3683"/>
                  </a:cubicBezTo>
                  <a:cubicBezTo>
                    <a:pt x="409" y="3712"/>
                    <a:pt x="412" y="3742"/>
                    <a:pt x="419" y="3771"/>
                  </a:cubicBezTo>
                  <a:cubicBezTo>
                    <a:pt x="404" y="3805"/>
                    <a:pt x="397" y="3843"/>
                    <a:pt x="397" y="3880"/>
                  </a:cubicBezTo>
                  <a:cubicBezTo>
                    <a:pt x="396" y="3915"/>
                    <a:pt x="399" y="3949"/>
                    <a:pt x="407" y="3982"/>
                  </a:cubicBezTo>
                  <a:cubicBezTo>
                    <a:pt x="407" y="4010"/>
                    <a:pt x="409" y="4035"/>
                    <a:pt x="414" y="4061"/>
                  </a:cubicBezTo>
                  <a:cubicBezTo>
                    <a:pt x="399" y="4097"/>
                    <a:pt x="390" y="4138"/>
                    <a:pt x="390" y="4176"/>
                  </a:cubicBezTo>
                  <a:cubicBezTo>
                    <a:pt x="389" y="4227"/>
                    <a:pt x="400" y="4276"/>
                    <a:pt x="423" y="4320"/>
                  </a:cubicBezTo>
                  <a:lnTo>
                    <a:pt x="423" y="4336"/>
                  </a:lnTo>
                  <a:cubicBezTo>
                    <a:pt x="423" y="4346"/>
                    <a:pt x="423" y="4356"/>
                    <a:pt x="423" y="4375"/>
                  </a:cubicBezTo>
                  <a:cubicBezTo>
                    <a:pt x="423" y="4394"/>
                    <a:pt x="422" y="4402"/>
                    <a:pt x="422" y="4414"/>
                  </a:cubicBezTo>
                  <a:cubicBezTo>
                    <a:pt x="420" y="4424"/>
                    <a:pt x="419" y="4435"/>
                    <a:pt x="419" y="4453"/>
                  </a:cubicBezTo>
                  <a:cubicBezTo>
                    <a:pt x="403" y="4490"/>
                    <a:pt x="396" y="4530"/>
                    <a:pt x="394" y="4572"/>
                  </a:cubicBezTo>
                  <a:cubicBezTo>
                    <a:pt x="394" y="4605"/>
                    <a:pt x="397" y="4640"/>
                    <a:pt x="404" y="4674"/>
                  </a:cubicBezTo>
                  <a:cubicBezTo>
                    <a:pt x="404" y="4694"/>
                    <a:pt x="406" y="4714"/>
                    <a:pt x="407" y="4734"/>
                  </a:cubicBezTo>
                  <a:cubicBezTo>
                    <a:pt x="386" y="4775"/>
                    <a:pt x="373" y="4821"/>
                    <a:pt x="373" y="4868"/>
                  </a:cubicBezTo>
                  <a:cubicBezTo>
                    <a:pt x="371" y="4910"/>
                    <a:pt x="379" y="4952"/>
                    <a:pt x="393" y="4992"/>
                  </a:cubicBezTo>
                  <a:cubicBezTo>
                    <a:pt x="393" y="5015"/>
                    <a:pt x="396" y="5038"/>
                    <a:pt x="402" y="5061"/>
                  </a:cubicBezTo>
                  <a:cubicBezTo>
                    <a:pt x="390" y="5094"/>
                    <a:pt x="383" y="5130"/>
                    <a:pt x="383" y="5166"/>
                  </a:cubicBezTo>
                  <a:cubicBezTo>
                    <a:pt x="381" y="5203"/>
                    <a:pt x="387" y="5241"/>
                    <a:pt x="399" y="5278"/>
                  </a:cubicBezTo>
                  <a:cubicBezTo>
                    <a:pt x="399" y="5278"/>
                    <a:pt x="399" y="5280"/>
                    <a:pt x="399" y="5281"/>
                  </a:cubicBezTo>
                  <a:cubicBezTo>
                    <a:pt x="393" y="5310"/>
                    <a:pt x="390" y="5341"/>
                    <a:pt x="389" y="5372"/>
                  </a:cubicBezTo>
                  <a:cubicBezTo>
                    <a:pt x="383" y="5402"/>
                    <a:pt x="379" y="5432"/>
                    <a:pt x="379" y="5462"/>
                  </a:cubicBezTo>
                  <a:cubicBezTo>
                    <a:pt x="377" y="5495"/>
                    <a:pt x="381" y="5528"/>
                    <a:pt x="390" y="5560"/>
                  </a:cubicBezTo>
                  <a:cubicBezTo>
                    <a:pt x="379" y="5595"/>
                    <a:pt x="373" y="5632"/>
                    <a:pt x="371" y="5668"/>
                  </a:cubicBezTo>
                  <a:cubicBezTo>
                    <a:pt x="366" y="5698"/>
                    <a:pt x="363" y="5728"/>
                    <a:pt x="361" y="5758"/>
                  </a:cubicBezTo>
                  <a:cubicBezTo>
                    <a:pt x="360" y="5790"/>
                    <a:pt x="364" y="5822"/>
                    <a:pt x="373" y="5853"/>
                  </a:cubicBezTo>
                  <a:cubicBezTo>
                    <a:pt x="360" y="5886"/>
                    <a:pt x="354" y="5921"/>
                    <a:pt x="353" y="5957"/>
                  </a:cubicBezTo>
                  <a:cubicBezTo>
                    <a:pt x="351" y="5989"/>
                    <a:pt x="356" y="6022"/>
                    <a:pt x="364" y="6053"/>
                  </a:cubicBezTo>
                  <a:cubicBezTo>
                    <a:pt x="353" y="6085"/>
                    <a:pt x="347" y="6119"/>
                    <a:pt x="347" y="6154"/>
                  </a:cubicBezTo>
                  <a:lnTo>
                    <a:pt x="344" y="6253"/>
                  </a:lnTo>
                  <a:cubicBezTo>
                    <a:pt x="344" y="6286"/>
                    <a:pt x="347" y="6319"/>
                    <a:pt x="354" y="6352"/>
                  </a:cubicBezTo>
                  <a:cubicBezTo>
                    <a:pt x="344" y="6384"/>
                    <a:pt x="340" y="6417"/>
                    <a:pt x="340" y="6450"/>
                  </a:cubicBezTo>
                  <a:cubicBezTo>
                    <a:pt x="338" y="6493"/>
                    <a:pt x="345" y="6537"/>
                    <a:pt x="361" y="6577"/>
                  </a:cubicBezTo>
                  <a:cubicBezTo>
                    <a:pt x="354" y="6627"/>
                    <a:pt x="354" y="6678"/>
                    <a:pt x="360" y="6728"/>
                  </a:cubicBezTo>
                  <a:cubicBezTo>
                    <a:pt x="344" y="6765"/>
                    <a:pt x="335" y="6806"/>
                    <a:pt x="334" y="6847"/>
                  </a:cubicBezTo>
                  <a:cubicBezTo>
                    <a:pt x="334" y="6882"/>
                    <a:pt x="335" y="6898"/>
                    <a:pt x="335" y="6915"/>
                  </a:cubicBezTo>
                  <a:lnTo>
                    <a:pt x="335" y="6946"/>
                  </a:lnTo>
                  <a:cubicBezTo>
                    <a:pt x="335" y="6977"/>
                    <a:pt x="338" y="7008"/>
                    <a:pt x="347" y="7039"/>
                  </a:cubicBezTo>
                  <a:cubicBezTo>
                    <a:pt x="334" y="7072"/>
                    <a:pt x="327" y="7108"/>
                    <a:pt x="327" y="7143"/>
                  </a:cubicBezTo>
                  <a:lnTo>
                    <a:pt x="327" y="7201"/>
                  </a:lnTo>
                  <a:lnTo>
                    <a:pt x="327" y="7243"/>
                  </a:lnTo>
                  <a:cubicBezTo>
                    <a:pt x="325" y="7286"/>
                    <a:pt x="332" y="7330"/>
                    <a:pt x="350" y="7371"/>
                  </a:cubicBezTo>
                  <a:cubicBezTo>
                    <a:pt x="350" y="7371"/>
                    <a:pt x="350" y="7372"/>
                    <a:pt x="350" y="7372"/>
                  </a:cubicBezTo>
                  <a:cubicBezTo>
                    <a:pt x="348" y="7395"/>
                    <a:pt x="345" y="7418"/>
                    <a:pt x="345" y="7441"/>
                  </a:cubicBezTo>
                  <a:cubicBezTo>
                    <a:pt x="344" y="7471"/>
                    <a:pt x="345" y="7487"/>
                    <a:pt x="345" y="7503"/>
                  </a:cubicBezTo>
                  <a:cubicBezTo>
                    <a:pt x="345" y="7513"/>
                    <a:pt x="347" y="7520"/>
                    <a:pt x="345" y="7539"/>
                  </a:cubicBezTo>
                  <a:cubicBezTo>
                    <a:pt x="345" y="7559"/>
                    <a:pt x="344" y="7569"/>
                    <a:pt x="344" y="7579"/>
                  </a:cubicBezTo>
                  <a:cubicBezTo>
                    <a:pt x="343" y="7594"/>
                    <a:pt x="341" y="7608"/>
                    <a:pt x="341" y="7638"/>
                  </a:cubicBezTo>
                  <a:lnTo>
                    <a:pt x="564" y="7644"/>
                  </a:lnTo>
                  <a:lnTo>
                    <a:pt x="340" y="7650"/>
                  </a:lnTo>
                  <a:cubicBezTo>
                    <a:pt x="334" y="7679"/>
                    <a:pt x="331" y="7707"/>
                    <a:pt x="331" y="7737"/>
                  </a:cubicBezTo>
                  <a:cubicBezTo>
                    <a:pt x="330" y="7768"/>
                    <a:pt x="332" y="7799"/>
                    <a:pt x="340" y="7831"/>
                  </a:cubicBezTo>
                  <a:cubicBezTo>
                    <a:pt x="328" y="7864"/>
                    <a:pt x="322" y="7899"/>
                    <a:pt x="322" y="7935"/>
                  </a:cubicBezTo>
                  <a:cubicBezTo>
                    <a:pt x="322" y="7942"/>
                    <a:pt x="321" y="7950"/>
                    <a:pt x="320" y="7959"/>
                  </a:cubicBezTo>
                  <a:cubicBezTo>
                    <a:pt x="317" y="7983"/>
                    <a:pt x="314" y="8008"/>
                    <a:pt x="314" y="8032"/>
                  </a:cubicBezTo>
                  <a:lnTo>
                    <a:pt x="314" y="8088"/>
                  </a:lnTo>
                  <a:lnTo>
                    <a:pt x="314" y="8129"/>
                  </a:lnTo>
                  <a:cubicBezTo>
                    <a:pt x="305" y="8162"/>
                    <a:pt x="299" y="8195"/>
                    <a:pt x="299" y="8229"/>
                  </a:cubicBezTo>
                  <a:cubicBezTo>
                    <a:pt x="298" y="8271"/>
                    <a:pt x="304" y="8311"/>
                    <a:pt x="318" y="8350"/>
                  </a:cubicBezTo>
                  <a:cubicBezTo>
                    <a:pt x="318" y="8366"/>
                    <a:pt x="320" y="8382"/>
                    <a:pt x="321" y="8398"/>
                  </a:cubicBezTo>
                  <a:cubicBezTo>
                    <a:pt x="282" y="8477"/>
                    <a:pt x="279" y="8567"/>
                    <a:pt x="312" y="8649"/>
                  </a:cubicBezTo>
                  <a:cubicBezTo>
                    <a:pt x="307" y="8674"/>
                    <a:pt x="305" y="8698"/>
                    <a:pt x="304" y="8724"/>
                  </a:cubicBezTo>
                  <a:cubicBezTo>
                    <a:pt x="304" y="8739"/>
                    <a:pt x="302" y="8746"/>
                    <a:pt x="302" y="8753"/>
                  </a:cubicBezTo>
                  <a:cubicBezTo>
                    <a:pt x="299" y="8776"/>
                    <a:pt x="298" y="8799"/>
                    <a:pt x="298" y="8822"/>
                  </a:cubicBezTo>
                  <a:cubicBezTo>
                    <a:pt x="297" y="8851"/>
                    <a:pt x="298" y="8879"/>
                    <a:pt x="302" y="8907"/>
                  </a:cubicBezTo>
                  <a:cubicBezTo>
                    <a:pt x="302" y="8911"/>
                    <a:pt x="304" y="8917"/>
                    <a:pt x="304" y="8921"/>
                  </a:cubicBezTo>
                  <a:lnTo>
                    <a:pt x="301" y="9020"/>
                  </a:lnTo>
                  <a:lnTo>
                    <a:pt x="301" y="9079"/>
                  </a:lnTo>
                  <a:lnTo>
                    <a:pt x="301" y="9120"/>
                  </a:lnTo>
                  <a:cubicBezTo>
                    <a:pt x="301" y="9130"/>
                    <a:pt x="299" y="9140"/>
                    <a:pt x="299" y="9148"/>
                  </a:cubicBezTo>
                  <a:cubicBezTo>
                    <a:pt x="297" y="9166"/>
                    <a:pt x="295" y="9183"/>
                    <a:pt x="294" y="9219"/>
                  </a:cubicBezTo>
                  <a:cubicBezTo>
                    <a:pt x="294" y="9229"/>
                    <a:pt x="294" y="9239"/>
                    <a:pt x="292" y="9249"/>
                  </a:cubicBezTo>
                  <a:cubicBezTo>
                    <a:pt x="291" y="9266"/>
                    <a:pt x="288" y="9282"/>
                    <a:pt x="288" y="9317"/>
                  </a:cubicBezTo>
                  <a:lnTo>
                    <a:pt x="288" y="9371"/>
                  </a:lnTo>
                  <a:lnTo>
                    <a:pt x="288" y="9416"/>
                  </a:lnTo>
                  <a:cubicBezTo>
                    <a:pt x="286" y="9450"/>
                    <a:pt x="291" y="9486"/>
                    <a:pt x="299" y="9521"/>
                  </a:cubicBezTo>
                  <a:cubicBezTo>
                    <a:pt x="299" y="9545"/>
                    <a:pt x="301" y="9571"/>
                    <a:pt x="304" y="9596"/>
                  </a:cubicBezTo>
                  <a:cubicBezTo>
                    <a:pt x="304" y="9600"/>
                    <a:pt x="304" y="9604"/>
                    <a:pt x="304" y="9609"/>
                  </a:cubicBezTo>
                  <a:cubicBezTo>
                    <a:pt x="295" y="9639"/>
                    <a:pt x="289" y="9669"/>
                    <a:pt x="289" y="9701"/>
                  </a:cubicBezTo>
                  <a:cubicBezTo>
                    <a:pt x="276" y="9735"/>
                    <a:pt x="271" y="9773"/>
                    <a:pt x="271" y="9810"/>
                  </a:cubicBezTo>
                  <a:cubicBezTo>
                    <a:pt x="269" y="9837"/>
                    <a:pt x="271" y="9865"/>
                    <a:pt x="275" y="9891"/>
                  </a:cubicBezTo>
                  <a:cubicBezTo>
                    <a:pt x="275" y="9898"/>
                    <a:pt x="275" y="9903"/>
                    <a:pt x="275" y="9909"/>
                  </a:cubicBezTo>
                  <a:cubicBezTo>
                    <a:pt x="274" y="9938"/>
                    <a:pt x="276" y="9968"/>
                    <a:pt x="284" y="9996"/>
                  </a:cubicBezTo>
                  <a:cubicBezTo>
                    <a:pt x="269" y="10031"/>
                    <a:pt x="262" y="10069"/>
                    <a:pt x="261" y="10106"/>
                  </a:cubicBezTo>
                  <a:cubicBezTo>
                    <a:pt x="261" y="10113"/>
                    <a:pt x="261" y="10121"/>
                    <a:pt x="259" y="10128"/>
                  </a:cubicBezTo>
                  <a:cubicBezTo>
                    <a:pt x="255" y="10152"/>
                    <a:pt x="253" y="10178"/>
                    <a:pt x="253" y="10204"/>
                  </a:cubicBezTo>
                  <a:lnTo>
                    <a:pt x="251" y="10303"/>
                  </a:lnTo>
                  <a:cubicBezTo>
                    <a:pt x="249" y="10338"/>
                    <a:pt x="253" y="10374"/>
                    <a:pt x="263" y="10408"/>
                  </a:cubicBezTo>
                  <a:cubicBezTo>
                    <a:pt x="255" y="10437"/>
                    <a:pt x="251" y="10469"/>
                    <a:pt x="251" y="10500"/>
                  </a:cubicBezTo>
                  <a:cubicBezTo>
                    <a:pt x="251" y="10533"/>
                    <a:pt x="252" y="10567"/>
                    <a:pt x="258" y="10600"/>
                  </a:cubicBezTo>
                  <a:cubicBezTo>
                    <a:pt x="256" y="10638"/>
                    <a:pt x="263" y="10679"/>
                    <a:pt x="276" y="10716"/>
                  </a:cubicBezTo>
                  <a:cubicBezTo>
                    <a:pt x="275" y="10725"/>
                    <a:pt x="275" y="10730"/>
                    <a:pt x="275" y="10738"/>
                  </a:cubicBezTo>
                  <a:cubicBezTo>
                    <a:pt x="274" y="10748"/>
                    <a:pt x="272" y="10759"/>
                    <a:pt x="272" y="10776"/>
                  </a:cubicBezTo>
                  <a:cubicBezTo>
                    <a:pt x="258" y="10814"/>
                    <a:pt x="249" y="10854"/>
                    <a:pt x="249" y="10894"/>
                  </a:cubicBezTo>
                  <a:cubicBezTo>
                    <a:pt x="248" y="10915"/>
                    <a:pt x="248" y="10925"/>
                    <a:pt x="248" y="10935"/>
                  </a:cubicBezTo>
                  <a:cubicBezTo>
                    <a:pt x="246" y="10949"/>
                    <a:pt x="245" y="10963"/>
                    <a:pt x="245" y="10992"/>
                  </a:cubicBezTo>
                  <a:cubicBezTo>
                    <a:pt x="243" y="11017"/>
                    <a:pt x="245" y="11041"/>
                    <a:pt x="246" y="11064"/>
                  </a:cubicBezTo>
                  <a:cubicBezTo>
                    <a:pt x="248" y="11074"/>
                    <a:pt x="248" y="11083"/>
                    <a:pt x="248" y="11091"/>
                  </a:cubicBezTo>
                  <a:cubicBezTo>
                    <a:pt x="246" y="11125"/>
                    <a:pt x="248" y="11142"/>
                    <a:pt x="248" y="11158"/>
                  </a:cubicBezTo>
                  <a:lnTo>
                    <a:pt x="248" y="11191"/>
                  </a:lnTo>
                  <a:cubicBezTo>
                    <a:pt x="248" y="11195"/>
                    <a:pt x="246" y="11201"/>
                    <a:pt x="246" y="11205"/>
                  </a:cubicBezTo>
                  <a:cubicBezTo>
                    <a:pt x="240" y="11232"/>
                    <a:pt x="238" y="11261"/>
                    <a:pt x="238" y="11290"/>
                  </a:cubicBezTo>
                  <a:cubicBezTo>
                    <a:pt x="236" y="11327"/>
                    <a:pt x="242" y="11365"/>
                    <a:pt x="253" y="11401"/>
                  </a:cubicBezTo>
                  <a:cubicBezTo>
                    <a:pt x="246" y="11428"/>
                    <a:pt x="242" y="11458"/>
                    <a:pt x="242" y="11487"/>
                  </a:cubicBezTo>
                  <a:cubicBezTo>
                    <a:pt x="242" y="11501"/>
                    <a:pt x="240" y="11509"/>
                    <a:pt x="240" y="11516"/>
                  </a:cubicBezTo>
                  <a:cubicBezTo>
                    <a:pt x="238" y="11539"/>
                    <a:pt x="236" y="11562"/>
                    <a:pt x="236" y="11586"/>
                  </a:cubicBezTo>
                  <a:cubicBezTo>
                    <a:pt x="235" y="11624"/>
                    <a:pt x="239" y="11661"/>
                    <a:pt x="249" y="11697"/>
                  </a:cubicBezTo>
                  <a:cubicBezTo>
                    <a:pt x="249" y="11717"/>
                    <a:pt x="251" y="11737"/>
                    <a:pt x="252" y="11757"/>
                  </a:cubicBezTo>
                  <a:lnTo>
                    <a:pt x="252" y="11775"/>
                  </a:lnTo>
                  <a:cubicBezTo>
                    <a:pt x="240" y="11809"/>
                    <a:pt x="235" y="11847"/>
                    <a:pt x="235" y="11882"/>
                  </a:cubicBezTo>
                  <a:cubicBezTo>
                    <a:pt x="233" y="11920"/>
                    <a:pt x="238" y="11956"/>
                    <a:pt x="248" y="11992"/>
                  </a:cubicBezTo>
                  <a:cubicBezTo>
                    <a:pt x="248" y="11996"/>
                    <a:pt x="248" y="11998"/>
                    <a:pt x="248" y="12000"/>
                  </a:cubicBezTo>
                  <a:cubicBezTo>
                    <a:pt x="245" y="12015"/>
                    <a:pt x="242" y="12031"/>
                    <a:pt x="240" y="12054"/>
                  </a:cubicBezTo>
                  <a:cubicBezTo>
                    <a:pt x="206" y="12133"/>
                    <a:pt x="204" y="12222"/>
                    <a:pt x="235" y="12304"/>
                  </a:cubicBezTo>
                  <a:lnTo>
                    <a:pt x="235" y="12334"/>
                  </a:lnTo>
                  <a:lnTo>
                    <a:pt x="235" y="12357"/>
                  </a:lnTo>
                  <a:cubicBezTo>
                    <a:pt x="220" y="12393"/>
                    <a:pt x="213" y="12432"/>
                    <a:pt x="213" y="12471"/>
                  </a:cubicBezTo>
                  <a:cubicBezTo>
                    <a:pt x="203" y="12504"/>
                    <a:pt x="199" y="12537"/>
                    <a:pt x="197" y="12571"/>
                  </a:cubicBezTo>
                  <a:lnTo>
                    <a:pt x="197" y="12630"/>
                  </a:lnTo>
                  <a:lnTo>
                    <a:pt x="197" y="12671"/>
                  </a:lnTo>
                  <a:cubicBezTo>
                    <a:pt x="215" y="12768"/>
                    <a:pt x="217" y="12868"/>
                    <a:pt x="204" y="12967"/>
                  </a:cubicBezTo>
                  <a:cubicBezTo>
                    <a:pt x="194" y="12999"/>
                    <a:pt x="189" y="13030"/>
                    <a:pt x="189" y="13063"/>
                  </a:cubicBezTo>
                  <a:cubicBezTo>
                    <a:pt x="187" y="13109"/>
                    <a:pt x="196" y="13154"/>
                    <a:pt x="215" y="13196"/>
                  </a:cubicBezTo>
                  <a:lnTo>
                    <a:pt x="215" y="13200"/>
                  </a:lnTo>
                  <a:cubicBezTo>
                    <a:pt x="213" y="13214"/>
                    <a:pt x="212" y="13229"/>
                    <a:pt x="212" y="13255"/>
                  </a:cubicBezTo>
                  <a:cubicBezTo>
                    <a:pt x="202" y="13288"/>
                    <a:pt x="196" y="13324"/>
                    <a:pt x="194" y="13360"/>
                  </a:cubicBezTo>
                  <a:lnTo>
                    <a:pt x="193" y="13457"/>
                  </a:lnTo>
                  <a:cubicBezTo>
                    <a:pt x="193" y="13483"/>
                    <a:pt x="193" y="13509"/>
                    <a:pt x="196" y="13534"/>
                  </a:cubicBezTo>
                  <a:cubicBezTo>
                    <a:pt x="180" y="13571"/>
                    <a:pt x="173" y="13611"/>
                    <a:pt x="171" y="13653"/>
                  </a:cubicBezTo>
                  <a:cubicBezTo>
                    <a:pt x="170" y="13695"/>
                    <a:pt x="177" y="13736"/>
                    <a:pt x="192" y="13775"/>
                  </a:cubicBezTo>
                  <a:cubicBezTo>
                    <a:pt x="192" y="13797"/>
                    <a:pt x="193" y="13811"/>
                    <a:pt x="194" y="13826"/>
                  </a:cubicBezTo>
                  <a:cubicBezTo>
                    <a:pt x="194" y="13834"/>
                    <a:pt x="196" y="13843"/>
                    <a:pt x="196" y="13850"/>
                  </a:cubicBezTo>
                  <a:cubicBezTo>
                    <a:pt x="194" y="13873"/>
                    <a:pt x="193" y="13885"/>
                    <a:pt x="193" y="13896"/>
                  </a:cubicBezTo>
                  <a:lnTo>
                    <a:pt x="193" y="13922"/>
                  </a:lnTo>
                  <a:cubicBezTo>
                    <a:pt x="176" y="13961"/>
                    <a:pt x="166" y="14002"/>
                    <a:pt x="166" y="14046"/>
                  </a:cubicBezTo>
                  <a:lnTo>
                    <a:pt x="166" y="14105"/>
                  </a:lnTo>
                  <a:lnTo>
                    <a:pt x="166" y="14145"/>
                  </a:lnTo>
                  <a:cubicBezTo>
                    <a:pt x="164" y="14179"/>
                    <a:pt x="169" y="14214"/>
                    <a:pt x="179" y="14248"/>
                  </a:cubicBezTo>
                  <a:cubicBezTo>
                    <a:pt x="170" y="14279"/>
                    <a:pt x="166" y="14309"/>
                    <a:pt x="166" y="14340"/>
                  </a:cubicBezTo>
                  <a:cubicBezTo>
                    <a:pt x="164" y="14372"/>
                    <a:pt x="167" y="14404"/>
                    <a:pt x="176" y="14434"/>
                  </a:cubicBezTo>
                  <a:cubicBezTo>
                    <a:pt x="163" y="14467"/>
                    <a:pt x="157" y="14503"/>
                    <a:pt x="157" y="14537"/>
                  </a:cubicBezTo>
                  <a:cubicBezTo>
                    <a:pt x="156" y="14575"/>
                    <a:pt x="160" y="14612"/>
                    <a:pt x="170" y="14648"/>
                  </a:cubicBezTo>
                  <a:cubicBezTo>
                    <a:pt x="170" y="14680"/>
                    <a:pt x="174" y="14713"/>
                    <a:pt x="183" y="14745"/>
                  </a:cubicBezTo>
                  <a:cubicBezTo>
                    <a:pt x="183" y="14773"/>
                    <a:pt x="184" y="14788"/>
                    <a:pt x="184" y="14804"/>
                  </a:cubicBezTo>
                  <a:cubicBezTo>
                    <a:pt x="186" y="14814"/>
                    <a:pt x="186" y="14824"/>
                    <a:pt x="184" y="14834"/>
                  </a:cubicBezTo>
                  <a:lnTo>
                    <a:pt x="184" y="14890"/>
                  </a:lnTo>
                  <a:cubicBezTo>
                    <a:pt x="184" y="14900"/>
                    <a:pt x="186" y="14913"/>
                    <a:pt x="184" y="14933"/>
                  </a:cubicBezTo>
                  <a:cubicBezTo>
                    <a:pt x="184" y="14952"/>
                    <a:pt x="183" y="14962"/>
                    <a:pt x="183" y="14970"/>
                  </a:cubicBezTo>
                  <a:cubicBezTo>
                    <a:pt x="181" y="14979"/>
                    <a:pt x="181" y="14988"/>
                    <a:pt x="181" y="14999"/>
                  </a:cubicBezTo>
                  <a:cubicBezTo>
                    <a:pt x="143" y="15081"/>
                    <a:pt x="140" y="15176"/>
                    <a:pt x="176" y="15261"/>
                  </a:cubicBezTo>
                  <a:lnTo>
                    <a:pt x="174" y="15327"/>
                  </a:lnTo>
                  <a:cubicBezTo>
                    <a:pt x="174" y="15344"/>
                    <a:pt x="173" y="15354"/>
                    <a:pt x="173" y="15363"/>
                  </a:cubicBezTo>
                  <a:cubicBezTo>
                    <a:pt x="171" y="15379"/>
                    <a:pt x="169" y="15395"/>
                    <a:pt x="169" y="15426"/>
                  </a:cubicBezTo>
                  <a:cubicBezTo>
                    <a:pt x="169" y="15444"/>
                    <a:pt x="167" y="15452"/>
                    <a:pt x="167" y="15462"/>
                  </a:cubicBezTo>
                  <a:cubicBezTo>
                    <a:pt x="166" y="15477"/>
                    <a:pt x="164" y="15492"/>
                    <a:pt x="164" y="15527"/>
                  </a:cubicBezTo>
                  <a:cubicBezTo>
                    <a:pt x="156" y="15557"/>
                    <a:pt x="151" y="15590"/>
                    <a:pt x="151" y="15622"/>
                  </a:cubicBezTo>
                  <a:cubicBezTo>
                    <a:pt x="151" y="15648"/>
                    <a:pt x="153" y="15674"/>
                    <a:pt x="157" y="15698"/>
                  </a:cubicBezTo>
                  <a:cubicBezTo>
                    <a:pt x="120" y="15782"/>
                    <a:pt x="120" y="15876"/>
                    <a:pt x="160" y="15958"/>
                  </a:cubicBezTo>
                  <a:lnTo>
                    <a:pt x="160" y="15984"/>
                  </a:lnTo>
                  <a:cubicBezTo>
                    <a:pt x="140" y="16025"/>
                    <a:pt x="128" y="16069"/>
                    <a:pt x="128" y="16115"/>
                  </a:cubicBezTo>
                  <a:cubicBezTo>
                    <a:pt x="128" y="16131"/>
                    <a:pt x="127" y="16140"/>
                    <a:pt x="127" y="16147"/>
                  </a:cubicBezTo>
                  <a:cubicBezTo>
                    <a:pt x="124" y="16164"/>
                    <a:pt x="123" y="16180"/>
                    <a:pt x="123" y="16213"/>
                  </a:cubicBezTo>
                  <a:cubicBezTo>
                    <a:pt x="121" y="16232"/>
                    <a:pt x="120" y="16240"/>
                    <a:pt x="120" y="16249"/>
                  </a:cubicBezTo>
                  <a:cubicBezTo>
                    <a:pt x="120" y="16265"/>
                    <a:pt x="117" y="16281"/>
                    <a:pt x="117" y="16311"/>
                  </a:cubicBezTo>
                  <a:cubicBezTo>
                    <a:pt x="117" y="16347"/>
                    <a:pt x="121" y="16381"/>
                    <a:pt x="130" y="16416"/>
                  </a:cubicBezTo>
                  <a:cubicBezTo>
                    <a:pt x="123" y="16446"/>
                    <a:pt x="118" y="16478"/>
                    <a:pt x="117" y="16509"/>
                  </a:cubicBezTo>
                  <a:cubicBezTo>
                    <a:pt x="117" y="16532"/>
                    <a:pt x="117" y="16557"/>
                    <a:pt x="120" y="16581"/>
                  </a:cubicBezTo>
                  <a:cubicBezTo>
                    <a:pt x="120" y="16590"/>
                    <a:pt x="121" y="16598"/>
                    <a:pt x="120" y="16607"/>
                  </a:cubicBezTo>
                  <a:cubicBezTo>
                    <a:pt x="120" y="16642"/>
                    <a:pt x="123" y="16676"/>
                    <a:pt x="133" y="16709"/>
                  </a:cubicBezTo>
                  <a:cubicBezTo>
                    <a:pt x="124" y="16741"/>
                    <a:pt x="120" y="16773"/>
                    <a:pt x="118" y="16804"/>
                  </a:cubicBezTo>
                  <a:cubicBezTo>
                    <a:pt x="118" y="16831"/>
                    <a:pt x="120" y="16859"/>
                    <a:pt x="125" y="16885"/>
                  </a:cubicBezTo>
                  <a:cubicBezTo>
                    <a:pt x="110" y="16922"/>
                    <a:pt x="101" y="16961"/>
                    <a:pt x="101" y="17001"/>
                  </a:cubicBezTo>
                  <a:cubicBezTo>
                    <a:pt x="99" y="17021"/>
                    <a:pt x="98" y="17031"/>
                    <a:pt x="98" y="17041"/>
                  </a:cubicBezTo>
                  <a:cubicBezTo>
                    <a:pt x="98" y="17056"/>
                    <a:pt x="97" y="17070"/>
                    <a:pt x="97" y="17100"/>
                  </a:cubicBezTo>
                  <a:cubicBezTo>
                    <a:pt x="95" y="17136"/>
                    <a:pt x="101" y="17172"/>
                    <a:pt x="111" y="17205"/>
                  </a:cubicBezTo>
                  <a:cubicBezTo>
                    <a:pt x="102" y="17236"/>
                    <a:pt x="98" y="17266"/>
                    <a:pt x="97" y="17297"/>
                  </a:cubicBezTo>
                  <a:cubicBezTo>
                    <a:pt x="95" y="17335"/>
                    <a:pt x="101" y="17371"/>
                    <a:pt x="111" y="17407"/>
                  </a:cubicBezTo>
                  <a:cubicBezTo>
                    <a:pt x="111" y="17441"/>
                    <a:pt x="115" y="17474"/>
                    <a:pt x="125" y="17507"/>
                  </a:cubicBezTo>
                  <a:lnTo>
                    <a:pt x="124" y="17569"/>
                  </a:lnTo>
                  <a:cubicBezTo>
                    <a:pt x="108" y="17605"/>
                    <a:pt x="99" y="17644"/>
                    <a:pt x="98" y="17683"/>
                  </a:cubicBezTo>
                  <a:cubicBezTo>
                    <a:pt x="87" y="17717"/>
                    <a:pt x="81" y="17753"/>
                    <a:pt x="79" y="17791"/>
                  </a:cubicBezTo>
                  <a:cubicBezTo>
                    <a:pt x="78" y="17832"/>
                    <a:pt x="87" y="17876"/>
                    <a:pt x="101" y="17914"/>
                  </a:cubicBezTo>
                  <a:cubicBezTo>
                    <a:pt x="102" y="17936"/>
                    <a:pt x="104" y="17958"/>
                    <a:pt x="108" y="17978"/>
                  </a:cubicBezTo>
                  <a:cubicBezTo>
                    <a:pt x="97" y="18009"/>
                    <a:pt x="91" y="18042"/>
                    <a:pt x="89" y="18077"/>
                  </a:cubicBezTo>
                  <a:cubicBezTo>
                    <a:pt x="78" y="18112"/>
                    <a:pt x="72" y="18147"/>
                    <a:pt x="71" y="18185"/>
                  </a:cubicBezTo>
                  <a:lnTo>
                    <a:pt x="66" y="18382"/>
                  </a:lnTo>
                  <a:cubicBezTo>
                    <a:pt x="65" y="18422"/>
                    <a:pt x="72" y="18461"/>
                    <a:pt x="85" y="18498"/>
                  </a:cubicBezTo>
                  <a:cubicBezTo>
                    <a:pt x="78" y="18524"/>
                    <a:pt x="75" y="18552"/>
                    <a:pt x="74" y="18580"/>
                  </a:cubicBezTo>
                  <a:cubicBezTo>
                    <a:pt x="74" y="18611"/>
                    <a:pt x="76" y="18642"/>
                    <a:pt x="84" y="18672"/>
                  </a:cubicBezTo>
                  <a:cubicBezTo>
                    <a:pt x="72" y="18706"/>
                    <a:pt x="65" y="18741"/>
                    <a:pt x="65" y="18777"/>
                  </a:cubicBezTo>
                  <a:cubicBezTo>
                    <a:pt x="64" y="18815"/>
                    <a:pt x="68" y="18852"/>
                    <a:pt x="79" y="18888"/>
                  </a:cubicBezTo>
                  <a:cubicBezTo>
                    <a:pt x="74" y="18917"/>
                    <a:pt x="69" y="18946"/>
                    <a:pt x="69" y="18974"/>
                  </a:cubicBezTo>
                  <a:cubicBezTo>
                    <a:pt x="68" y="19002"/>
                    <a:pt x="71" y="19029"/>
                    <a:pt x="76" y="19056"/>
                  </a:cubicBezTo>
                  <a:cubicBezTo>
                    <a:pt x="61" y="19094"/>
                    <a:pt x="52" y="19133"/>
                    <a:pt x="52" y="19173"/>
                  </a:cubicBezTo>
                  <a:cubicBezTo>
                    <a:pt x="51" y="19209"/>
                    <a:pt x="56" y="19246"/>
                    <a:pt x="69" y="19281"/>
                  </a:cubicBezTo>
                  <a:cubicBezTo>
                    <a:pt x="61" y="19310"/>
                    <a:pt x="56" y="19340"/>
                    <a:pt x="55" y="19370"/>
                  </a:cubicBezTo>
                  <a:lnTo>
                    <a:pt x="55" y="19423"/>
                  </a:lnTo>
                  <a:lnTo>
                    <a:pt x="55" y="19468"/>
                  </a:lnTo>
                  <a:cubicBezTo>
                    <a:pt x="53" y="19497"/>
                    <a:pt x="56" y="19527"/>
                    <a:pt x="64" y="19556"/>
                  </a:cubicBezTo>
                  <a:cubicBezTo>
                    <a:pt x="51" y="19590"/>
                    <a:pt x="43" y="19627"/>
                    <a:pt x="42" y="19665"/>
                  </a:cubicBezTo>
                  <a:cubicBezTo>
                    <a:pt x="42" y="19696"/>
                    <a:pt x="45" y="19730"/>
                    <a:pt x="53" y="19761"/>
                  </a:cubicBezTo>
                  <a:cubicBezTo>
                    <a:pt x="42" y="19794"/>
                    <a:pt x="36" y="19827"/>
                    <a:pt x="36" y="19862"/>
                  </a:cubicBezTo>
                  <a:cubicBezTo>
                    <a:pt x="35" y="19895"/>
                    <a:pt x="38" y="19928"/>
                    <a:pt x="45" y="19960"/>
                  </a:cubicBezTo>
                  <a:cubicBezTo>
                    <a:pt x="43" y="19990"/>
                    <a:pt x="46" y="20020"/>
                    <a:pt x="51" y="20049"/>
                  </a:cubicBezTo>
                  <a:cubicBezTo>
                    <a:pt x="39" y="20083"/>
                    <a:pt x="32" y="20119"/>
                    <a:pt x="32" y="20157"/>
                  </a:cubicBezTo>
                  <a:cubicBezTo>
                    <a:pt x="30" y="20200"/>
                    <a:pt x="38" y="20243"/>
                    <a:pt x="55" y="20282"/>
                  </a:cubicBezTo>
                  <a:cubicBezTo>
                    <a:pt x="52" y="20306"/>
                    <a:pt x="49" y="20329"/>
                    <a:pt x="49" y="20354"/>
                  </a:cubicBezTo>
                  <a:cubicBezTo>
                    <a:pt x="49" y="20359"/>
                    <a:pt x="48" y="20365"/>
                    <a:pt x="48" y="20371"/>
                  </a:cubicBezTo>
                  <a:cubicBezTo>
                    <a:pt x="43" y="20397"/>
                    <a:pt x="41" y="20424"/>
                    <a:pt x="41" y="20452"/>
                  </a:cubicBezTo>
                  <a:cubicBezTo>
                    <a:pt x="39" y="20485"/>
                    <a:pt x="42" y="20519"/>
                    <a:pt x="51" y="20552"/>
                  </a:cubicBezTo>
                  <a:cubicBezTo>
                    <a:pt x="49" y="20568"/>
                    <a:pt x="48" y="20578"/>
                    <a:pt x="48" y="20587"/>
                  </a:cubicBezTo>
                  <a:cubicBezTo>
                    <a:pt x="46" y="20601"/>
                    <a:pt x="45" y="20615"/>
                    <a:pt x="45" y="20641"/>
                  </a:cubicBezTo>
                  <a:cubicBezTo>
                    <a:pt x="35" y="20676"/>
                    <a:pt x="29" y="20710"/>
                    <a:pt x="29" y="20746"/>
                  </a:cubicBezTo>
                  <a:cubicBezTo>
                    <a:pt x="29" y="20755"/>
                    <a:pt x="28" y="20764"/>
                    <a:pt x="26" y="20772"/>
                  </a:cubicBezTo>
                  <a:cubicBezTo>
                    <a:pt x="23" y="20797"/>
                    <a:pt x="22" y="20820"/>
                    <a:pt x="22" y="20844"/>
                  </a:cubicBezTo>
                  <a:cubicBezTo>
                    <a:pt x="20" y="20874"/>
                    <a:pt x="23" y="20905"/>
                    <a:pt x="30" y="20933"/>
                  </a:cubicBezTo>
                  <a:cubicBezTo>
                    <a:pt x="18" y="20968"/>
                    <a:pt x="9" y="21004"/>
                    <a:pt x="9" y="21041"/>
                  </a:cubicBezTo>
                  <a:cubicBezTo>
                    <a:pt x="7" y="21077"/>
                    <a:pt x="12" y="21115"/>
                    <a:pt x="22" y="21151"/>
                  </a:cubicBezTo>
                  <a:cubicBezTo>
                    <a:pt x="22" y="21172"/>
                    <a:pt x="25" y="21195"/>
                    <a:pt x="29" y="21217"/>
                  </a:cubicBezTo>
                  <a:cubicBezTo>
                    <a:pt x="10" y="21254"/>
                    <a:pt x="2" y="21296"/>
                    <a:pt x="0" y="21336"/>
                  </a:cubicBezTo>
                  <a:lnTo>
                    <a:pt x="448" y="21348"/>
                  </a:lnTo>
                  <a:cubicBezTo>
                    <a:pt x="446" y="21378"/>
                    <a:pt x="436" y="21408"/>
                    <a:pt x="417" y="21434"/>
                  </a:cubicBezTo>
                  <a:cubicBezTo>
                    <a:pt x="460" y="21382"/>
                    <a:pt x="484" y="21319"/>
                    <a:pt x="485" y="21251"/>
                  </a:cubicBezTo>
                  <a:cubicBezTo>
                    <a:pt x="486" y="21211"/>
                    <a:pt x="479" y="21171"/>
                    <a:pt x="465" y="21132"/>
                  </a:cubicBezTo>
                  <a:cubicBezTo>
                    <a:pt x="465" y="21113"/>
                    <a:pt x="463" y="21094"/>
                    <a:pt x="459" y="21076"/>
                  </a:cubicBezTo>
                  <a:cubicBezTo>
                    <a:pt x="476" y="21038"/>
                    <a:pt x="486" y="20998"/>
                    <a:pt x="486" y="20956"/>
                  </a:cubicBezTo>
                  <a:cubicBezTo>
                    <a:pt x="488" y="20915"/>
                    <a:pt x="481" y="20873"/>
                    <a:pt x="466" y="20834"/>
                  </a:cubicBezTo>
                  <a:lnTo>
                    <a:pt x="466" y="20831"/>
                  </a:lnTo>
                  <a:cubicBezTo>
                    <a:pt x="469" y="20810"/>
                    <a:pt x="471" y="20788"/>
                    <a:pt x="472" y="20765"/>
                  </a:cubicBezTo>
                  <a:cubicBezTo>
                    <a:pt x="482" y="20731"/>
                    <a:pt x="488" y="20696"/>
                    <a:pt x="488" y="20660"/>
                  </a:cubicBezTo>
                  <a:cubicBezTo>
                    <a:pt x="488" y="20641"/>
                    <a:pt x="489" y="20633"/>
                    <a:pt x="489" y="20624"/>
                  </a:cubicBezTo>
                  <a:cubicBezTo>
                    <a:pt x="491" y="20608"/>
                    <a:pt x="494" y="20594"/>
                    <a:pt x="494" y="20562"/>
                  </a:cubicBezTo>
                  <a:cubicBezTo>
                    <a:pt x="494" y="20529"/>
                    <a:pt x="491" y="20495"/>
                    <a:pt x="484" y="20462"/>
                  </a:cubicBezTo>
                  <a:cubicBezTo>
                    <a:pt x="484" y="20456"/>
                    <a:pt x="484" y="20452"/>
                    <a:pt x="485" y="20446"/>
                  </a:cubicBezTo>
                  <a:cubicBezTo>
                    <a:pt x="489" y="20418"/>
                    <a:pt x="492" y="20393"/>
                    <a:pt x="492" y="20365"/>
                  </a:cubicBezTo>
                  <a:cubicBezTo>
                    <a:pt x="492" y="20358"/>
                    <a:pt x="492" y="20351"/>
                    <a:pt x="494" y="20344"/>
                  </a:cubicBezTo>
                  <a:cubicBezTo>
                    <a:pt x="498" y="20318"/>
                    <a:pt x="499" y="20293"/>
                    <a:pt x="501" y="20267"/>
                  </a:cubicBezTo>
                  <a:cubicBezTo>
                    <a:pt x="501" y="20230"/>
                    <a:pt x="496" y="20193"/>
                    <a:pt x="484" y="20157"/>
                  </a:cubicBezTo>
                  <a:cubicBezTo>
                    <a:pt x="492" y="20129"/>
                    <a:pt x="496" y="20099"/>
                    <a:pt x="496" y="20070"/>
                  </a:cubicBezTo>
                  <a:cubicBezTo>
                    <a:pt x="498" y="20037"/>
                    <a:pt x="495" y="20003"/>
                    <a:pt x="488" y="19971"/>
                  </a:cubicBezTo>
                  <a:cubicBezTo>
                    <a:pt x="488" y="19942"/>
                    <a:pt x="486" y="19915"/>
                    <a:pt x="482" y="19886"/>
                  </a:cubicBezTo>
                  <a:cubicBezTo>
                    <a:pt x="495" y="19852"/>
                    <a:pt x="504" y="19813"/>
                    <a:pt x="504" y="19774"/>
                  </a:cubicBezTo>
                  <a:cubicBezTo>
                    <a:pt x="505" y="19744"/>
                    <a:pt x="501" y="19712"/>
                    <a:pt x="494" y="19682"/>
                  </a:cubicBezTo>
                  <a:cubicBezTo>
                    <a:pt x="505" y="19649"/>
                    <a:pt x="512" y="19613"/>
                    <a:pt x="514" y="19577"/>
                  </a:cubicBezTo>
                  <a:cubicBezTo>
                    <a:pt x="514" y="19540"/>
                    <a:pt x="509" y="19501"/>
                    <a:pt x="498" y="19463"/>
                  </a:cubicBezTo>
                  <a:lnTo>
                    <a:pt x="498" y="19423"/>
                  </a:lnTo>
                  <a:lnTo>
                    <a:pt x="498" y="19412"/>
                  </a:lnTo>
                  <a:cubicBezTo>
                    <a:pt x="517" y="19371"/>
                    <a:pt x="528" y="19327"/>
                    <a:pt x="528" y="19282"/>
                  </a:cubicBezTo>
                  <a:cubicBezTo>
                    <a:pt x="530" y="19248"/>
                    <a:pt x="524" y="19212"/>
                    <a:pt x="514" y="19179"/>
                  </a:cubicBezTo>
                  <a:cubicBezTo>
                    <a:pt x="524" y="19148"/>
                    <a:pt x="530" y="19117"/>
                    <a:pt x="531" y="19084"/>
                  </a:cubicBezTo>
                  <a:cubicBezTo>
                    <a:pt x="532" y="19046"/>
                    <a:pt x="527" y="19008"/>
                    <a:pt x="515" y="18972"/>
                  </a:cubicBezTo>
                  <a:cubicBezTo>
                    <a:pt x="521" y="18944"/>
                    <a:pt x="524" y="18915"/>
                    <a:pt x="524" y="18887"/>
                  </a:cubicBezTo>
                  <a:cubicBezTo>
                    <a:pt x="525" y="18857"/>
                    <a:pt x="522" y="18825"/>
                    <a:pt x="515" y="18795"/>
                  </a:cubicBezTo>
                  <a:cubicBezTo>
                    <a:pt x="527" y="18762"/>
                    <a:pt x="534" y="18726"/>
                    <a:pt x="534" y="18690"/>
                  </a:cubicBezTo>
                  <a:cubicBezTo>
                    <a:pt x="518" y="18625"/>
                    <a:pt x="519" y="18556"/>
                    <a:pt x="541" y="18491"/>
                  </a:cubicBezTo>
                  <a:cubicBezTo>
                    <a:pt x="541" y="18445"/>
                    <a:pt x="532" y="18398"/>
                    <a:pt x="511" y="18355"/>
                  </a:cubicBezTo>
                  <a:lnTo>
                    <a:pt x="515" y="18204"/>
                  </a:lnTo>
                  <a:cubicBezTo>
                    <a:pt x="524" y="18175"/>
                    <a:pt x="530" y="18146"/>
                    <a:pt x="532" y="18116"/>
                  </a:cubicBezTo>
                  <a:cubicBezTo>
                    <a:pt x="547" y="18078"/>
                    <a:pt x="554" y="18038"/>
                    <a:pt x="555" y="17998"/>
                  </a:cubicBezTo>
                  <a:cubicBezTo>
                    <a:pt x="557" y="17963"/>
                    <a:pt x="553" y="17930"/>
                    <a:pt x="545" y="17896"/>
                  </a:cubicBezTo>
                  <a:cubicBezTo>
                    <a:pt x="545" y="17860"/>
                    <a:pt x="540" y="17824"/>
                    <a:pt x="530" y="17791"/>
                  </a:cubicBezTo>
                  <a:cubicBezTo>
                    <a:pt x="535" y="17769"/>
                    <a:pt x="538" y="17749"/>
                    <a:pt x="540" y="17728"/>
                  </a:cubicBezTo>
                  <a:cubicBezTo>
                    <a:pt x="557" y="17689"/>
                    <a:pt x="565" y="17647"/>
                    <a:pt x="567" y="17604"/>
                  </a:cubicBezTo>
                  <a:lnTo>
                    <a:pt x="570" y="17506"/>
                  </a:lnTo>
                  <a:cubicBezTo>
                    <a:pt x="571" y="17467"/>
                    <a:pt x="565" y="17430"/>
                    <a:pt x="555" y="17392"/>
                  </a:cubicBezTo>
                  <a:cubicBezTo>
                    <a:pt x="555" y="17368"/>
                    <a:pt x="551" y="17342"/>
                    <a:pt x="547" y="17318"/>
                  </a:cubicBezTo>
                  <a:cubicBezTo>
                    <a:pt x="558" y="17283"/>
                    <a:pt x="565" y="17246"/>
                    <a:pt x="567" y="17210"/>
                  </a:cubicBezTo>
                  <a:cubicBezTo>
                    <a:pt x="568" y="17164"/>
                    <a:pt x="560" y="17119"/>
                    <a:pt x="541" y="17077"/>
                  </a:cubicBezTo>
                  <a:lnTo>
                    <a:pt x="541" y="17070"/>
                  </a:lnTo>
                  <a:cubicBezTo>
                    <a:pt x="542" y="17063"/>
                    <a:pt x="542" y="17056"/>
                    <a:pt x="542" y="17047"/>
                  </a:cubicBezTo>
                  <a:cubicBezTo>
                    <a:pt x="564" y="17007"/>
                    <a:pt x="576" y="16961"/>
                    <a:pt x="577" y="16913"/>
                  </a:cubicBezTo>
                  <a:cubicBezTo>
                    <a:pt x="577" y="16879"/>
                    <a:pt x="574" y="16846"/>
                    <a:pt x="565" y="16813"/>
                  </a:cubicBezTo>
                  <a:cubicBezTo>
                    <a:pt x="574" y="16781"/>
                    <a:pt x="578" y="16749"/>
                    <a:pt x="580" y="16716"/>
                  </a:cubicBezTo>
                  <a:cubicBezTo>
                    <a:pt x="580" y="16678"/>
                    <a:pt x="576" y="16640"/>
                    <a:pt x="564" y="16603"/>
                  </a:cubicBezTo>
                  <a:cubicBezTo>
                    <a:pt x="564" y="16584"/>
                    <a:pt x="563" y="16564"/>
                    <a:pt x="561" y="16545"/>
                  </a:cubicBezTo>
                  <a:lnTo>
                    <a:pt x="561" y="16524"/>
                  </a:lnTo>
                  <a:cubicBezTo>
                    <a:pt x="571" y="16489"/>
                    <a:pt x="577" y="16455"/>
                    <a:pt x="577" y="16420"/>
                  </a:cubicBezTo>
                  <a:cubicBezTo>
                    <a:pt x="578" y="16383"/>
                    <a:pt x="573" y="16344"/>
                    <a:pt x="563" y="16308"/>
                  </a:cubicBezTo>
                  <a:cubicBezTo>
                    <a:pt x="563" y="16298"/>
                    <a:pt x="564" y="16291"/>
                    <a:pt x="564" y="16285"/>
                  </a:cubicBezTo>
                  <a:cubicBezTo>
                    <a:pt x="564" y="16269"/>
                    <a:pt x="567" y="16253"/>
                    <a:pt x="567" y="16223"/>
                  </a:cubicBezTo>
                  <a:cubicBezTo>
                    <a:pt x="567" y="16206"/>
                    <a:pt x="568" y="16200"/>
                    <a:pt x="568" y="16190"/>
                  </a:cubicBezTo>
                  <a:cubicBezTo>
                    <a:pt x="570" y="16180"/>
                    <a:pt x="571" y="16171"/>
                    <a:pt x="571" y="16158"/>
                  </a:cubicBezTo>
                  <a:cubicBezTo>
                    <a:pt x="591" y="16117"/>
                    <a:pt x="603" y="16072"/>
                    <a:pt x="603" y="16026"/>
                  </a:cubicBezTo>
                  <a:lnTo>
                    <a:pt x="606" y="15927"/>
                  </a:lnTo>
                  <a:cubicBezTo>
                    <a:pt x="607" y="15895"/>
                    <a:pt x="601" y="15862"/>
                    <a:pt x="593" y="15830"/>
                  </a:cubicBezTo>
                  <a:cubicBezTo>
                    <a:pt x="604" y="15799"/>
                    <a:pt x="612" y="15764"/>
                    <a:pt x="612" y="15730"/>
                  </a:cubicBezTo>
                  <a:cubicBezTo>
                    <a:pt x="613" y="15694"/>
                    <a:pt x="609" y="15658"/>
                    <a:pt x="599" y="15622"/>
                  </a:cubicBezTo>
                  <a:cubicBezTo>
                    <a:pt x="606" y="15593"/>
                    <a:pt x="609" y="15563"/>
                    <a:pt x="609" y="15533"/>
                  </a:cubicBezTo>
                  <a:cubicBezTo>
                    <a:pt x="610" y="15514"/>
                    <a:pt x="612" y="15505"/>
                    <a:pt x="612" y="15497"/>
                  </a:cubicBezTo>
                  <a:cubicBezTo>
                    <a:pt x="613" y="15481"/>
                    <a:pt x="614" y="15465"/>
                    <a:pt x="614" y="15434"/>
                  </a:cubicBezTo>
                  <a:cubicBezTo>
                    <a:pt x="614" y="15416"/>
                    <a:pt x="616" y="15408"/>
                    <a:pt x="616" y="15398"/>
                  </a:cubicBezTo>
                  <a:cubicBezTo>
                    <a:pt x="617" y="15382"/>
                    <a:pt x="620" y="15367"/>
                    <a:pt x="620" y="15336"/>
                  </a:cubicBezTo>
                  <a:lnTo>
                    <a:pt x="622" y="15236"/>
                  </a:lnTo>
                  <a:cubicBezTo>
                    <a:pt x="601" y="15172"/>
                    <a:pt x="603" y="15103"/>
                    <a:pt x="624" y="15039"/>
                  </a:cubicBezTo>
                  <a:cubicBezTo>
                    <a:pt x="626" y="15019"/>
                    <a:pt x="627" y="15011"/>
                    <a:pt x="627" y="15001"/>
                  </a:cubicBezTo>
                  <a:cubicBezTo>
                    <a:pt x="627" y="14986"/>
                    <a:pt x="630" y="14969"/>
                    <a:pt x="630" y="14940"/>
                  </a:cubicBezTo>
                  <a:lnTo>
                    <a:pt x="630" y="14886"/>
                  </a:lnTo>
                  <a:lnTo>
                    <a:pt x="630" y="14842"/>
                  </a:lnTo>
                  <a:cubicBezTo>
                    <a:pt x="630" y="14808"/>
                    <a:pt x="629" y="14791"/>
                    <a:pt x="629" y="14773"/>
                  </a:cubicBezTo>
                  <a:cubicBezTo>
                    <a:pt x="627" y="14763"/>
                    <a:pt x="627" y="14753"/>
                    <a:pt x="629" y="14743"/>
                  </a:cubicBezTo>
                  <a:cubicBezTo>
                    <a:pt x="629" y="14707"/>
                    <a:pt x="624" y="14671"/>
                    <a:pt x="616" y="14635"/>
                  </a:cubicBezTo>
                  <a:cubicBezTo>
                    <a:pt x="616" y="14609"/>
                    <a:pt x="613" y="14584"/>
                    <a:pt x="607" y="14558"/>
                  </a:cubicBezTo>
                  <a:cubicBezTo>
                    <a:pt x="620" y="14523"/>
                    <a:pt x="627" y="14486"/>
                    <a:pt x="627" y="14448"/>
                  </a:cubicBezTo>
                  <a:cubicBezTo>
                    <a:pt x="629" y="14412"/>
                    <a:pt x="624" y="14376"/>
                    <a:pt x="614" y="14342"/>
                  </a:cubicBezTo>
                  <a:cubicBezTo>
                    <a:pt x="622" y="14313"/>
                    <a:pt x="626" y="14283"/>
                    <a:pt x="626" y="14253"/>
                  </a:cubicBezTo>
                  <a:cubicBezTo>
                    <a:pt x="627" y="14214"/>
                    <a:pt x="622" y="14176"/>
                    <a:pt x="612" y="14139"/>
                  </a:cubicBezTo>
                  <a:lnTo>
                    <a:pt x="612" y="14095"/>
                  </a:lnTo>
                  <a:lnTo>
                    <a:pt x="612" y="14082"/>
                  </a:lnTo>
                  <a:cubicBezTo>
                    <a:pt x="629" y="14043"/>
                    <a:pt x="637" y="14001"/>
                    <a:pt x="639" y="13958"/>
                  </a:cubicBezTo>
                  <a:cubicBezTo>
                    <a:pt x="639" y="13936"/>
                    <a:pt x="640" y="13925"/>
                    <a:pt x="640" y="13913"/>
                  </a:cubicBezTo>
                  <a:cubicBezTo>
                    <a:pt x="640" y="13900"/>
                    <a:pt x="642" y="13887"/>
                    <a:pt x="642" y="13860"/>
                  </a:cubicBezTo>
                  <a:cubicBezTo>
                    <a:pt x="642" y="13836"/>
                    <a:pt x="642" y="13810"/>
                    <a:pt x="639" y="13785"/>
                  </a:cubicBezTo>
                  <a:cubicBezTo>
                    <a:pt x="639" y="13778"/>
                    <a:pt x="639" y="13769"/>
                    <a:pt x="639" y="13761"/>
                  </a:cubicBezTo>
                  <a:cubicBezTo>
                    <a:pt x="640" y="13729"/>
                    <a:pt x="636" y="13696"/>
                    <a:pt x="627" y="13664"/>
                  </a:cubicBezTo>
                  <a:cubicBezTo>
                    <a:pt x="639" y="13631"/>
                    <a:pt x="645" y="13598"/>
                    <a:pt x="645" y="13564"/>
                  </a:cubicBezTo>
                  <a:cubicBezTo>
                    <a:pt x="646" y="13539"/>
                    <a:pt x="645" y="13513"/>
                    <a:pt x="642" y="13489"/>
                  </a:cubicBezTo>
                  <a:cubicBezTo>
                    <a:pt x="642" y="13480"/>
                    <a:pt x="642" y="13473"/>
                    <a:pt x="642" y="13466"/>
                  </a:cubicBezTo>
                  <a:lnTo>
                    <a:pt x="643" y="13374"/>
                  </a:lnTo>
                  <a:cubicBezTo>
                    <a:pt x="653" y="13341"/>
                    <a:pt x="659" y="13306"/>
                    <a:pt x="659" y="13270"/>
                  </a:cubicBezTo>
                  <a:cubicBezTo>
                    <a:pt x="660" y="13252"/>
                    <a:pt x="662" y="13242"/>
                    <a:pt x="662" y="13233"/>
                  </a:cubicBezTo>
                  <a:cubicBezTo>
                    <a:pt x="662" y="13217"/>
                    <a:pt x="665" y="13203"/>
                    <a:pt x="665" y="13173"/>
                  </a:cubicBezTo>
                  <a:cubicBezTo>
                    <a:pt x="665" y="13134"/>
                    <a:pt x="659" y="13096"/>
                    <a:pt x="646" y="13060"/>
                  </a:cubicBezTo>
                  <a:cubicBezTo>
                    <a:pt x="653" y="13033"/>
                    <a:pt x="658" y="13004"/>
                    <a:pt x="659" y="12976"/>
                  </a:cubicBezTo>
                  <a:cubicBezTo>
                    <a:pt x="659" y="12944"/>
                    <a:pt x="656" y="12914"/>
                    <a:pt x="649" y="12884"/>
                  </a:cubicBezTo>
                  <a:cubicBezTo>
                    <a:pt x="660" y="12850"/>
                    <a:pt x="668" y="12814"/>
                    <a:pt x="669" y="12779"/>
                  </a:cubicBezTo>
                  <a:cubicBezTo>
                    <a:pt x="670" y="12735"/>
                    <a:pt x="662" y="12692"/>
                    <a:pt x="646" y="12652"/>
                  </a:cubicBezTo>
                  <a:lnTo>
                    <a:pt x="646" y="12622"/>
                  </a:lnTo>
                  <a:lnTo>
                    <a:pt x="646" y="12584"/>
                  </a:lnTo>
                  <a:cubicBezTo>
                    <a:pt x="653" y="12557"/>
                    <a:pt x="658" y="12530"/>
                    <a:pt x="660" y="12502"/>
                  </a:cubicBezTo>
                  <a:cubicBezTo>
                    <a:pt x="675" y="12465"/>
                    <a:pt x="682" y="12425"/>
                    <a:pt x="683" y="12384"/>
                  </a:cubicBezTo>
                  <a:lnTo>
                    <a:pt x="683" y="12328"/>
                  </a:lnTo>
                  <a:lnTo>
                    <a:pt x="683" y="12287"/>
                  </a:lnTo>
                  <a:cubicBezTo>
                    <a:pt x="665" y="12222"/>
                    <a:pt x="666" y="12153"/>
                    <a:pt x="688" y="12088"/>
                  </a:cubicBezTo>
                  <a:cubicBezTo>
                    <a:pt x="688" y="12082"/>
                    <a:pt x="688" y="12077"/>
                    <a:pt x="689" y="12069"/>
                  </a:cubicBezTo>
                  <a:cubicBezTo>
                    <a:pt x="693" y="12044"/>
                    <a:pt x="696" y="12016"/>
                    <a:pt x="696" y="11990"/>
                  </a:cubicBezTo>
                  <a:cubicBezTo>
                    <a:pt x="698" y="11956"/>
                    <a:pt x="693" y="11923"/>
                    <a:pt x="685" y="11890"/>
                  </a:cubicBezTo>
                  <a:cubicBezTo>
                    <a:pt x="695" y="11858"/>
                    <a:pt x="699" y="11825"/>
                    <a:pt x="699" y="11793"/>
                  </a:cubicBezTo>
                  <a:cubicBezTo>
                    <a:pt x="701" y="11769"/>
                    <a:pt x="699" y="11744"/>
                    <a:pt x="698" y="11721"/>
                  </a:cubicBezTo>
                  <a:cubicBezTo>
                    <a:pt x="696" y="11713"/>
                    <a:pt x="696" y="11703"/>
                    <a:pt x="698" y="11694"/>
                  </a:cubicBezTo>
                  <a:cubicBezTo>
                    <a:pt x="699" y="11657"/>
                    <a:pt x="693" y="11619"/>
                    <a:pt x="683" y="11583"/>
                  </a:cubicBezTo>
                  <a:cubicBezTo>
                    <a:pt x="683" y="11576"/>
                    <a:pt x="685" y="11570"/>
                    <a:pt x="685" y="11566"/>
                  </a:cubicBezTo>
                  <a:cubicBezTo>
                    <a:pt x="686" y="11550"/>
                    <a:pt x="689" y="11534"/>
                    <a:pt x="689" y="11507"/>
                  </a:cubicBezTo>
                  <a:cubicBezTo>
                    <a:pt x="702" y="11473"/>
                    <a:pt x="708" y="11435"/>
                    <a:pt x="708" y="11398"/>
                  </a:cubicBezTo>
                  <a:cubicBezTo>
                    <a:pt x="709" y="11356"/>
                    <a:pt x="702" y="11316"/>
                    <a:pt x="688" y="11277"/>
                  </a:cubicBezTo>
                  <a:cubicBezTo>
                    <a:pt x="692" y="11251"/>
                    <a:pt x="695" y="11225"/>
                    <a:pt x="695" y="11201"/>
                  </a:cubicBezTo>
                  <a:cubicBezTo>
                    <a:pt x="696" y="11168"/>
                    <a:pt x="695" y="11150"/>
                    <a:pt x="695" y="11135"/>
                  </a:cubicBezTo>
                  <a:lnTo>
                    <a:pt x="695" y="11102"/>
                  </a:lnTo>
                  <a:cubicBezTo>
                    <a:pt x="696" y="11077"/>
                    <a:pt x="695" y="11054"/>
                    <a:pt x="693" y="11030"/>
                  </a:cubicBezTo>
                  <a:cubicBezTo>
                    <a:pt x="692" y="11021"/>
                    <a:pt x="692" y="11011"/>
                    <a:pt x="693" y="11002"/>
                  </a:cubicBezTo>
                  <a:cubicBezTo>
                    <a:pt x="693" y="10982"/>
                    <a:pt x="693" y="10972"/>
                    <a:pt x="695" y="10962"/>
                  </a:cubicBezTo>
                  <a:cubicBezTo>
                    <a:pt x="695" y="10951"/>
                    <a:pt x="696" y="10940"/>
                    <a:pt x="696" y="10923"/>
                  </a:cubicBezTo>
                  <a:cubicBezTo>
                    <a:pt x="712" y="10886"/>
                    <a:pt x="719" y="10846"/>
                    <a:pt x="721" y="10805"/>
                  </a:cubicBezTo>
                  <a:cubicBezTo>
                    <a:pt x="721" y="10787"/>
                    <a:pt x="722" y="10776"/>
                    <a:pt x="722" y="10766"/>
                  </a:cubicBezTo>
                  <a:cubicBezTo>
                    <a:pt x="724" y="10752"/>
                    <a:pt x="725" y="10736"/>
                    <a:pt x="725" y="10707"/>
                  </a:cubicBezTo>
                  <a:cubicBezTo>
                    <a:pt x="727" y="10667"/>
                    <a:pt x="719" y="10627"/>
                    <a:pt x="706" y="10590"/>
                  </a:cubicBezTo>
                  <a:cubicBezTo>
                    <a:pt x="706" y="10564"/>
                    <a:pt x="704" y="10538"/>
                    <a:pt x="701" y="10513"/>
                  </a:cubicBezTo>
                  <a:cubicBezTo>
                    <a:pt x="711" y="10480"/>
                    <a:pt x="715" y="10446"/>
                    <a:pt x="716" y="10411"/>
                  </a:cubicBezTo>
                  <a:cubicBezTo>
                    <a:pt x="716" y="10372"/>
                    <a:pt x="712" y="10334"/>
                    <a:pt x="699" y="10296"/>
                  </a:cubicBezTo>
                  <a:lnTo>
                    <a:pt x="702" y="10214"/>
                  </a:lnTo>
                  <a:cubicBezTo>
                    <a:pt x="702" y="10207"/>
                    <a:pt x="702" y="10200"/>
                    <a:pt x="704" y="10193"/>
                  </a:cubicBezTo>
                  <a:cubicBezTo>
                    <a:pt x="705" y="10181"/>
                    <a:pt x="706" y="10170"/>
                    <a:pt x="708" y="10154"/>
                  </a:cubicBezTo>
                  <a:cubicBezTo>
                    <a:pt x="731" y="10112"/>
                    <a:pt x="742" y="10065"/>
                    <a:pt x="742" y="10017"/>
                  </a:cubicBezTo>
                  <a:cubicBezTo>
                    <a:pt x="744" y="9977"/>
                    <a:pt x="738" y="9935"/>
                    <a:pt x="724" y="9896"/>
                  </a:cubicBezTo>
                  <a:cubicBezTo>
                    <a:pt x="724" y="9876"/>
                    <a:pt x="722" y="9856"/>
                    <a:pt x="719" y="9837"/>
                  </a:cubicBezTo>
                  <a:lnTo>
                    <a:pt x="719" y="9829"/>
                  </a:lnTo>
                  <a:cubicBezTo>
                    <a:pt x="731" y="9796"/>
                    <a:pt x="737" y="9761"/>
                    <a:pt x="738" y="9727"/>
                  </a:cubicBezTo>
                  <a:cubicBezTo>
                    <a:pt x="748" y="9693"/>
                    <a:pt x="752" y="9659"/>
                    <a:pt x="754" y="9623"/>
                  </a:cubicBezTo>
                  <a:cubicBezTo>
                    <a:pt x="754" y="9596"/>
                    <a:pt x="752" y="9568"/>
                    <a:pt x="750" y="9541"/>
                  </a:cubicBezTo>
                  <a:cubicBezTo>
                    <a:pt x="748" y="9535"/>
                    <a:pt x="748" y="9530"/>
                    <a:pt x="750" y="9525"/>
                  </a:cubicBezTo>
                  <a:cubicBezTo>
                    <a:pt x="751" y="9489"/>
                    <a:pt x="747" y="9453"/>
                    <a:pt x="738" y="9419"/>
                  </a:cubicBezTo>
                  <a:lnTo>
                    <a:pt x="738" y="9371"/>
                  </a:lnTo>
                  <a:lnTo>
                    <a:pt x="738" y="9327"/>
                  </a:lnTo>
                  <a:cubicBezTo>
                    <a:pt x="738" y="9317"/>
                    <a:pt x="738" y="9307"/>
                    <a:pt x="740" y="9297"/>
                  </a:cubicBezTo>
                  <a:cubicBezTo>
                    <a:pt x="741" y="9279"/>
                    <a:pt x="744" y="9262"/>
                    <a:pt x="744" y="9228"/>
                  </a:cubicBezTo>
                  <a:cubicBezTo>
                    <a:pt x="744" y="9213"/>
                    <a:pt x="747" y="9206"/>
                    <a:pt x="747" y="9199"/>
                  </a:cubicBezTo>
                  <a:cubicBezTo>
                    <a:pt x="748" y="9176"/>
                    <a:pt x="751" y="9153"/>
                    <a:pt x="751" y="9130"/>
                  </a:cubicBezTo>
                  <a:lnTo>
                    <a:pt x="751" y="9069"/>
                  </a:lnTo>
                  <a:lnTo>
                    <a:pt x="751" y="9030"/>
                  </a:lnTo>
                  <a:lnTo>
                    <a:pt x="752" y="8931"/>
                  </a:lnTo>
                  <a:cubicBezTo>
                    <a:pt x="754" y="8902"/>
                    <a:pt x="752" y="8875"/>
                    <a:pt x="748" y="8846"/>
                  </a:cubicBezTo>
                  <a:cubicBezTo>
                    <a:pt x="747" y="8842"/>
                    <a:pt x="747" y="8838"/>
                    <a:pt x="747" y="8832"/>
                  </a:cubicBezTo>
                  <a:cubicBezTo>
                    <a:pt x="748" y="8818"/>
                    <a:pt x="750" y="8810"/>
                    <a:pt x="750" y="8803"/>
                  </a:cubicBezTo>
                  <a:cubicBezTo>
                    <a:pt x="751" y="8782"/>
                    <a:pt x="754" y="8759"/>
                    <a:pt x="754" y="8737"/>
                  </a:cubicBezTo>
                  <a:cubicBezTo>
                    <a:pt x="764" y="8704"/>
                    <a:pt x="768" y="8669"/>
                    <a:pt x="768" y="8635"/>
                  </a:cubicBezTo>
                  <a:cubicBezTo>
                    <a:pt x="770" y="8603"/>
                    <a:pt x="765" y="8570"/>
                    <a:pt x="757" y="8539"/>
                  </a:cubicBezTo>
                  <a:cubicBezTo>
                    <a:pt x="768" y="8507"/>
                    <a:pt x="775" y="8472"/>
                    <a:pt x="775" y="8438"/>
                  </a:cubicBezTo>
                  <a:cubicBezTo>
                    <a:pt x="777" y="8405"/>
                    <a:pt x="774" y="8372"/>
                    <a:pt x="767" y="8339"/>
                  </a:cubicBezTo>
                  <a:cubicBezTo>
                    <a:pt x="768" y="8301"/>
                    <a:pt x="764" y="8264"/>
                    <a:pt x="752" y="8229"/>
                  </a:cubicBezTo>
                  <a:cubicBezTo>
                    <a:pt x="760" y="8201"/>
                    <a:pt x="763" y="8170"/>
                    <a:pt x="764" y="8142"/>
                  </a:cubicBezTo>
                  <a:lnTo>
                    <a:pt x="764" y="8086"/>
                  </a:lnTo>
                  <a:lnTo>
                    <a:pt x="764" y="8042"/>
                  </a:lnTo>
                  <a:cubicBezTo>
                    <a:pt x="764" y="8034"/>
                    <a:pt x="764" y="8027"/>
                    <a:pt x="765" y="8018"/>
                  </a:cubicBezTo>
                  <a:cubicBezTo>
                    <a:pt x="768" y="7999"/>
                    <a:pt x="770" y="7979"/>
                    <a:pt x="771" y="7960"/>
                  </a:cubicBezTo>
                  <a:cubicBezTo>
                    <a:pt x="784" y="7923"/>
                    <a:pt x="791" y="7884"/>
                    <a:pt x="791" y="7845"/>
                  </a:cubicBezTo>
                  <a:cubicBezTo>
                    <a:pt x="793" y="7811"/>
                    <a:pt x="788" y="7775"/>
                    <a:pt x="780" y="7740"/>
                  </a:cubicBezTo>
                  <a:lnTo>
                    <a:pt x="780" y="7735"/>
                  </a:lnTo>
                  <a:cubicBezTo>
                    <a:pt x="786" y="7706"/>
                    <a:pt x="790" y="7677"/>
                    <a:pt x="790" y="7648"/>
                  </a:cubicBezTo>
                  <a:cubicBezTo>
                    <a:pt x="790" y="7628"/>
                    <a:pt x="791" y="7618"/>
                    <a:pt x="791" y="7608"/>
                  </a:cubicBezTo>
                  <a:cubicBezTo>
                    <a:pt x="793" y="7594"/>
                    <a:pt x="793" y="7581"/>
                    <a:pt x="794" y="7549"/>
                  </a:cubicBezTo>
                  <a:cubicBezTo>
                    <a:pt x="796" y="7517"/>
                    <a:pt x="794" y="7503"/>
                    <a:pt x="794" y="7487"/>
                  </a:cubicBezTo>
                  <a:lnTo>
                    <a:pt x="794" y="7451"/>
                  </a:lnTo>
                  <a:cubicBezTo>
                    <a:pt x="794" y="7440"/>
                    <a:pt x="794" y="7430"/>
                    <a:pt x="796" y="7420"/>
                  </a:cubicBezTo>
                  <a:cubicBezTo>
                    <a:pt x="797" y="7402"/>
                    <a:pt x="800" y="7387"/>
                    <a:pt x="800" y="7352"/>
                  </a:cubicBezTo>
                  <a:cubicBezTo>
                    <a:pt x="801" y="7306"/>
                    <a:pt x="793" y="7261"/>
                    <a:pt x="775" y="7220"/>
                  </a:cubicBezTo>
                  <a:lnTo>
                    <a:pt x="775" y="7194"/>
                  </a:lnTo>
                  <a:lnTo>
                    <a:pt x="775" y="7190"/>
                  </a:lnTo>
                  <a:cubicBezTo>
                    <a:pt x="797" y="7148"/>
                    <a:pt x="809" y="7102"/>
                    <a:pt x="810" y="7056"/>
                  </a:cubicBezTo>
                  <a:cubicBezTo>
                    <a:pt x="811" y="7010"/>
                    <a:pt x="803" y="6965"/>
                    <a:pt x="786" y="6923"/>
                  </a:cubicBezTo>
                  <a:cubicBezTo>
                    <a:pt x="784" y="6909"/>
                    <a:pt x="783" y="6899"/>
                    <a:pt x="783" y="6887"/>
                  </a:cubicBezTo>
                  <a:lnTo>
                    <a:pt x="783" y="6882"/>
                  </a:lnTo>
                  <a:cubicBezTo>
                    <a:pt x="800" y="6843"/>
                    <a:pt x="809" y="6801"/>
                    <a:pt x="810" y="6759"/>
                  </a:cubicBezTo>
                  <a:cubicBezTo>
                    <a:pt x="810" y="6731"/>
                    <a:pt x="809" y="6702"/>
                    <a:pt x="804" y="6675"/>
                  </a:cubicBezTo>
                  <a:cubicBezTo>
                    <a:pt x="804" y="6670"/>
                    <a:pt x="804" y="6665"/>
                    <a:pt x="804" y="6660"/>
                  </a:cubicBezTo>
                  <a:cubicBezTo>
                    <a:pt x="804" y="6653"/>
                    <a:pt x="804" y="6647"/>
                    <a:pt x="806" y="6640"/>
                  </a:cubicBezTo>
                  <a:cubicBezTo>
                    <a:pt x="810" y="6614"/>
                    <a:pt x="813" y="6588"/>
                    <a:pt x="813" y="6561"/>
                  </a:cubicBezTo>
                  <a:cubicBezTo>
                    <a:pt x="814" y="6521"/>
                    <a:pt x="807" y="6482"/>
                    <a:pt x="794" y="6443"/>
                  </a:cubicBezTo>
                  <a:cubicBezTo>
                    <a:pt x="807" y="6384"/>
                    <a:pt x="807" y="6321"/>
                    <a:pt x="793" y="6260"/>
                  </a:cubicBezTo>
                  <a:lnTo>
                    <a:pt x="794" y="6193"/>
                  </a:lnTo>
                  <a:cubicBezTo>
                    <a:pt x="811" y="6153"/>
                    <a:pt x="821" y="6111"/>
                    <a:pt x="821" y="6068"/>
                  </a:cubicBezTo>
                  <a:cubicBezTo>
                    <a:pt x="823" y="6037"/>
                    <a:pt x="820" y="6007"/>
                    <a:pt x="811" y="5977"/>
                  </a:cubicBezTo>
                  <a:cubicBezTo>
                    <a:pt x="826" y="5943"/>
                    <a:pt x="833" y="5907"/>
                    <a:pt x="833" y="5869"/>
                  </a:cubicBezTo>
                  <a:cubicBezTo>
                    <a:pt x="834" y="5829"/>
                    <a:pt x="827" y="5789"/>
                    <a:pt x="814" y="5750"/>
                  </a:cubicBezTo>
                  <a:cubicBezTo>
                    <a:pt x="817" y="5731"/>
                    <a:pt x="820" y="5712"/>
                    <a:pt x="821" y="5695"/>
                  </a:cubicBezTo>
                  <a:cubicBezTo>
                    <a:pt x="837" y="5656"/>
                    <a:pt x="846" y="5615"/>
                    <a:pt x="846" y="5573"/>
                  </a:cubicBezTo>
                  <a:cubicBezTo>
                    <a:pt x="847" y="5534"/>
                    <a:pt x="842" y="5495"/>
                    <a:pt x="830" y="5459"/>
                  </a:cubicBezTo>
                  <a:cubicBezTo>
                    <a:pt x="836" y="5431"/>
                    <a:pt x="839" y="5403"/>
                    <a:pt x="839" y="5374"/>
                  </a:cubicBezTo>
                  <a:cubicBezTo>
                    <a:pt x="839" y="5370"/>
                    <a:pt x="839" y="5364"/>
                    <a:pt x="840" y="5360"/>
                  </a:cubicBezTo>
                  <a:cubicBezTo>
                    <a:pt x="846" y="5333"/>
                    <a:pt x="849" y="5304"/>
                    <a:pt x="849" y="5277"/>
                  </a:cubicBezTo>
                  <a:cubicBezTo>
                    <a:pt x="850" y="5242"/>
                    <a:pt x="846" y="5209"/>
                    <a:pt x="837" y="5176"/>
                  </a:cubicBezTo>
                  <a:cubicBezTo>
                    <a:pt x="846" y="5144"/>
                    <a:pt x="852" y="5111"/>
                    <a:pt x="852" y="5078"/>
                  </a:cubicBezTo>
                  <a:cubicBezTo>
                    <a:pt x="853" y="5044"/>
                    <a:pt x="850" y="5009"/>
                    <a:pt x="842" y="4976"/>
                  </a:cubicBezTo>
                  <a:cubicBezTo>
                    <a:pt x="842" y="4950"/>
                    <a:pt x="840" y="4924"/>
                    <a:pt x="834" y="4898"/>
                  </a:cubicBezTo>
                  <a:cubicBezTo>
                    <a:pt x="850" y="4861"/>
                    <a:pt x="860" y="4822"/>
                    <a:pt x="860" y="4782"/>
                  </a:cubicBezTo>
                  <a:cubicBezTo>
                    <a:pt x="862" y="4752"/>
                    <a:pt x="859" y="4722"/>
                    <a:pt x="855" y="4691"/>
                  </a:cubicBezTo>
                  <a:lnTo>
                    <a:pt x="855" y="4683"/>
                  </a:lnTo>
                  <a:cubicBezTo>
                    <a:pt x="856" y="4652"/>
                    <a:pt x="853" y="4624"/>
                    <a:pt x="847" y="4595"/>
                  </a:cubicBezTo>
                  <a:cubicBezTo>
                    <a:pt x="860" y="4559"/>
                    <a:pt x="868" y="4522"/>
                    <a:pt x="868" y="4484"/>
                  </a:cubicBezTo>
                  <a:cubicBezTo>
                    <a:pt x="869" y="4465"/>
                    <a:pt x="870" y="4457"/>
                    <a:pt x="870" y="4447"/>
                  </a:cubicBezTo>
                  <a:cubicBezTo>
                    <a:pt x="870" y="4431"/>
                    <a:pt x="873" y="4417"/>
                    <a:pt x="873" y="4386"/>
                  </a:cubicBezTo>
                  <a:lnTo>
                    <a:pt x="873" y="4326"/>
                  </a:lnTo>
                  <a:lnTo>
                    <a:pt x="873" y="4287"/>
                  </a:lnTo>
                  <a:cubicBezTo>
                    <a:pt x="873" y="4253"/>
                    <a:pt x="869" y="4218"/>
                    <a:pt x="857" y="4185"/>
                  </a:cubicBezTo>
                  <a:cubicBezTo>
                    <a:pt x="869" y="4155"/>
                    <a:pt x="875" y="4122"/>
                    <a:pt x="876" y="4089"/>
                  </a:cubicBezTo>
                  <a:cubicBezTo>
                    <a:pt x="878" y="4048"/>
                    <a:pt x="870" y="4008"/>
                    <a:pt x="857" y="3969"/>
                  </a:cubicBezTo>
                  <a:cubicBezTo>
                    <a:pt x="857" y="3951"/>
                    <a:pt x="855" y="3930"/>
                    <a:pt x="852" y="3912"/>
                  </a:cubicBezTo>
                  <a:cubicBezTo>
                    <a:pt x="868" y="3874"/>
                    <a:pt x="876" y="3834"/>
                    <a:pt x="878" y="3792"/>
                  </a:cubicBezTo>
                  <a:cubicBezTo>
                    <a:pt x="879" y="3762"/>
                    <a:pt x="875" y="3732"/>
                    <a:pt x="869" y="3703"/>
                  </a:cubicBezTo>
                  <a:cubicBezTo>
                    <a:pt x="882" y="3669"/>
                    <a:pt x="889" y="3631"/>
                    <a:pt x="889" y="3595"/>
                  </a:cubicBezTo>
                  <a:cubicBezTo>
                    <a:pt x="891" y="3561"/>
                    <a:pt x="886" y="3525"/>
                    <a:pt x="879" y="3492"/>
                  </a:cubicBezTo>
                  <a:cubicBezTo>
                    <a:pt x="879" y="3466"/>
                    <a:pt x="878" y="3440"/>
                    <a:pt x="875" y="3414"/>
                  </a:cubicBezTo>
                  <a:cubicBezTo>
                    <a:pt x="873" y="3408"/>
                    <a:pt x="873" y="3403"/>
                    <a:pt x="875" y="3397"/>
                  </a:cubicBezTo>
                  <a:cubicBezTo>
                    <a:pt x="875" y="3372"/>
                    <a:pt x="873" y="3347"/>
                    <a:pt x="869" y="3322"/>
                  </a:cubicBezTo>
                  <a:cubicBezTo>
                    <a:pt x="888" y="3283"/>
                    <a:pt x="896" y="3242"/>
                    <a:pt x="898" y="3200"/>
                  </a:cubicBezTo>
                  <a:cubicBezTo>
                    <a:pt x="899" y="3155"/>
                    <a:pt x="891" y="3112"/>
                    <a:pt x="875" y="3072"/>
                  </a:cubicBezTo>
                  <a:cubicBezTo>
                    <a:pt x="875" y="3050"/>
                    <a:pt x="873" y="3036"/>
                    <a:pt x="872" y="3022"/>
                  </a:cubicBezTo>
                  <a:cubicBezTo>
                    <a:pt x="870" y="3014"/>
                    <a:pt x="870" y="3007"/>
                    <a:pt x="870" y="3001"/>
                  </a:cubicBezTo>
                  <a:cubicBezTo>
                    <a:pt x="870" y="2983"/>
                    <a:pt x="872" y="2973"/>
                    <a:pt x="872" y="2963"/>
                  </a:cubicBezTo>
                  <a:cubicBezTo>
                    <a:pt x="873" y="2948"/>
                    <a:pt x="875" y="2932"/>
                    <a:pt x="875" y="2902"/>
                  </a:cubicBezTo>
                  <a:cubicBezTo>
                    <a:pt x="875" y="2895"/>
                    <a:pt x="876" y="2889"/>
                    <a:pt x="878" y="2882"/>
                  </a:cubicBezTo>
                  <a:cubicBezTo>
                    <a:pt x="880" y="2859"/>
                    <a:pt x="883" y="2835"/>
                    <a:pt x="885" y="2812"/>
                  </a:cubicBezTo>
                  <a:cubicBezTo>
                    <a:pt x="895" y="2777"/>
                    <a:pt x="901" y="2741"/>
                    <a:pt x="901" y="2705"/>
                  </a:cubicBezTo>
                  <a:cubicBezTo>
                    <a:pt x="902" y="2685"/>
                    <a:pt x="903" y="2675"/>
                    <a:pt x="903" y="2665"/>
                  </a:cubicBezTo>
                  <a:cubicBezTo>
                    <a:pt x="903" y="2650"/>
                    <a:pt x="906" y="2636"/>
                    <a:pt x="906" y="2606"/>
                  </a:cubicBezTo>
                  <a:lnTo>
                    <a:pt x="906" y="2547"/>
                  </a:lnTo>
                  <a:lnTo>
                    <a:pt x="906" y="2507"/>
                  </a:lnTo>
                  <a:cubicBezTo>
                    <a:pt x="908" y="2463"/>
                    <a:pt x="899" y="2422"/>
                    <a:pt x="885" y="2383"/>
                  </a:cubicBezTo>
                  <a:cubicBezTo>
                    <a:pt x="889" y="2358"/>
                    <a:pt x="891" y="2333"/>
                    <a:pt x="891" y="2308"/>
                  </a:cubicBezTo>
                  <a:cubicBezTo>
                    <a:pt x="892" y="2292"/>
                    <a:pt x="893" y="2284"/>
                    <a:pt x="893" y="2275"/>
                  </a:cubicBezTo>
                  <a:cubicBezTo>
                    <a:pt x="895" y="2259"/>
                    <a:pt x="898" y="2242"/>
                    <a:pt x="898" y="2209"/>
                  </a:cubicBezTo>
                  <a:lnTo>
                    <a:pt x="898" y="2153"/>
                  </a:lnTo>
                  <a:lnTo>
                    <a:pt x="898" y="2143"/>
                  </a:lnTo>
                  <a:cubicBezTo>
                    <a:pt x="918" y="2101"/>
                    <a:pt x="928" y="2056"/>
                    <a:pt x="928" y="2010"/>
                  </a:cubicBezTo>
                  <a:cubicBezTo>
                    <a:pt x="929" y="1966"/>
                    <a:pt x="921" y="1920"/>
                    <a:pt x="902" y="1880"/>
                  </a:cubicBezTo>
                  <a:cubicBezTo>
                    <a:pt x="905" y="1861"/>
                    <a:pt x="906" y="1844"/>
                    <a:pt x="906" y="1826"/>
                  </a:cubicBezTo>
                  <a:lnTo>
                    <a:pt x="914" y="1836"/>
                  </a:lnTo>
                  <a:lnTo>
                    <a:pt x="914" y="1839"/>
                  </a:lnTo>
                  <a:cubicBezTo>
                    <a:pt x="916" y="1855"/>
                    <a:pt x="919" y="1872"/>
                    <a:pt x="928" y="1904"/>
                  </a:cubicBezTo>
                  <a:cubicBezTo>
                    <a:pt x="929" y="1910"/>
                    <a:pt x="929" y="1915"/>
                    <a:pt x="931" y="1921"/>
                  </a:cubicBezTo>
                  <a:cubicBezTo>
                    <a:pt x="934" y="1949"/>
                    <a:pt x="938" y="1976"/>
                    <a:pt x="945" y="2002"/>
                  </a:cubicBezTo>
                  <a:cubicBezTo>
                    <a:pt x="947" y="2010"/>
                    <a:pt x="949" y="2020"/>
                    <a:pt x="951" y="2029"/>
                  </a:cubicBezTo>
                  <a:cubicBezTo>
                    <a:pt x="954" y="2052"/>
                    <a:pt x="958" y="2077"/>
                    <a:pt x="964" y="2100"/>
                  </a:cubicBezTo>
                  <a:cubicBezTo>
                    <a:pt x="974" y="2137"/>
                    <a:pt x="988" y="2172"/>
                    <a:pt x="1008" y="2203"/>
                  </a:cubicBezTo>
                  <a:cubicBezTo>
                    <a:pt x="1011" y="2232"/>
                    <a:pt x="1016" y="2261"/>
                    <a:pt x="1023" y="2289"/>
                  </a:cubicBezTo>
                  <a:cubicBezTo>
                    <a:pt x="1029" y="2312"/>
                    <a:pt x="1036" y="2335"/>
                    <a:pt x="1044" y="2358"/>
                  </a:cubicBezTo>
                  <a:cubicBezTo>
                    <a:pt x="1046" y="2363"/>
                    <a:pt x="1047" y="2367"/>
                    <a:pt x="1049" y="2374"/>
                  </a:cubicBezTo>
                  <a:cubicBezTo>
                    <a:pt x="1047" y="2410"/>
                    <a:pt x="1050" y="2448"/>
                    <a:pt x="1060" y="2485"/>
                  </a:cubicBezTo>
                  <a:cubicBezTo>
                    <a:pt x="1066" y="2508"/>
                    <a:pt x="1073" y="2533"/>
                    <a:pt x="1083" y="2557"/>
                  </a:cubicBezTo>
                  <a:cubicBezTo>
                    <a:pt x="1086" y="2564"/>
                    <a:pt x="1088" y="2571"/>
                    <a:pt x="1090" y="2580"/>
                  </a:cubicBezTo>
                  <a:lnTo>
                    <a:pt x="1092" y="2590"/>
                  </a:lnTo>
                  <a:cubicBezTo>
                    <a:pt x="1093" y="2619"/>
                    <a:pt x="1098" y="2649"/>
                    <a:pt x="1106" y="2678"/>
                  </a:cubicBezTo>
                  <a:cubicBezTo>
                    <a:pt x="1116" y="2719"/>
                    <a:pt x="1134" y="2760"/>
                    <a:pt x="1159" y="2794"/>
                  </a:cubicBezTo>
                  <a:lnTo>
                    <a:pt x="1178" y="2865"/>
                  </a:lnTo>
                  <a:cubicBezTo>
                    <a:pt x="1180" y="2872"/>
                    <a:pt x="1181" y="2881"/>
                    <a:pt x="1182" y="2888"/>
                  </a:cubicBezTo>
                  <a:cubicBezTo>
                    <a:pt x="1185" y="2914"/>
                    <a:pt x="1190" y="2938"/>
                    <a:pt x="1197" y="2963"/>
                  </a:cubicBezTo>
                  <a:cubicBezTo>
                    <a:pt x="1201" y="2980"/>
                    <a:pt x="1203" y="2987"/>
                    <a:pt x="1204" y="2997"/>
                  </a:cubicBezTo>
                  <a:cubicBezTo>
                    <a:pt x="1206" y="3007"/>
                    <a:pt x="1208" y="3017"/>
                    <a:pt x="1211" y="3030"/>
                  </a:cubicBezTo>
                  <a:cubicBezTo>
                    <a:pt x="1197" y="3114"/>
                    <a:pt x="1217" y="3198"/>
                    <a:pt x="1264" y="3267"/>
                  </a:cubicBezTo>
                  <a:cubicBezTo>
                    <a:pt x="1266" y="3295"/>
                    <a:pt x="1269" y="3324"/>
                    <a:pt x="1276" y="3351"/>
                  </a:cubicBezTo>
                  <a:cubicBezTo>
                    <a:pt x="1285" y="3384"/>
                    <a:pt x="1296" y="3414"/>
                    <a:pt x="1312" y="3443"/>
                  </a:cubicBezTo>
                  <a:cubicBezTo>
                    <a:pt x="1310" y="3477"/>
                    <a:pt x="1315" y="3511"/>
                    <a:pt x="1323" y="3544"/>
                  </a:cubicBezTo>
                  <a:cubicBezTo>
                    <a:pt x="1359" y="3601"/>
                    <a:pt x="1375" y="3669"/>
                    <a:pt x="1371" y="3736"/>
                  </a:cubicBezTo>
                  <a:cubicBezTo>
                    <a:pt x="1378" y="3768"/>
                    <a:pt x="1391" y="3798"/>
                    <a:pt x="1407" y="3827"/>
                  </a:cubicBezTo>
                  <a:cubicBezTo>
                    <a:pt x="1405" y="3861"/>
                    <a:pt x="1408" y="3895"/>
                    <a:pt x="1417" y="3929"/>
                  </a:cubicBezTo>
                  <a:cubicBezTo>
                    <a:pt x="1426" y="3961"/>
                    <a:pt x="1438" y="3992"/>
                    <a:pt x="1457" y="4021"/>
                  </a:cubicBezTo>
                  <a:cubicBezTo>
                    <a:pt x="1454" y="4054"/>
                    <a:pt x="1457" y="4089"/>
                    <a:pt x="1466" y="4120"/>
                  </a:cubicBezTo>
                  <a:cubicBezTo>
                    <a:pt x="1474" y="4153"/>
                    <a:pt x="1486" y="4185"/>
                    <a:pt x="1502" y="4214"/>
                  </a:cubicBezTo>
                  <a:cubicBezTo>
                    <a:pt x="1509" y="4240"/>
                    <a:pt x="1516" y="4266"/>
                    <a:pt x="1526" y="4290"/>
                  </a:cubicBezTo>
                  <a:cubicBezTo>
                    <a:pt x="1529" y="4297"/>
                    <a:pt x="1532" y="4304"/>
                    <a:pt x="1533" y="4312"/>
                  </a:cubicBezTo>
                  <a:cubicBezTo>
                    <a:pt x="1535" y="4345"/>
                    <a:pt x="1539" y="4378"/>
                    <a:pt x="1548" y="4411"/>
                  </a:cubicBezTo>
                  <a:cubicBezTo>
                    <a:pt x="1548" y="4444"/>
                    <a:pt x="1552" y="4476"/>
                    <a:pt x="1561" y="4507"/>
                  </a:cubicBezTo>
                  <a:cubicBezTo>
                    <a:pt x="1568" y="4536"/>
                    <a:pt x="1572" y="4550"/>
                    <a:pt x="1577" y="4565"/>
                  </a:cubicBezTo>
                  <a:cubicBezTo>
                    <a:pt x="1579" y="4573"/>
                    <a:pt x="1582" y="4583"/>
                    <a:pt x="1587" y="4602"/>
                  </a:cubicBezTo>
                  <a:lnTo>
                    <a:pt x="1611" y="4698"/>
                  </a:lnTo>
                  <a:cubicBezTo>
                    <a:pt x="1618" y="4726"/>
                    <a:pt x="1621" y="4740"/>
                    <a:pt x="1625" y="4753"/>
                  </a:cubicBezTo>
                  <a:cubicBezTo>
                    <a:pt x="1628" y="4763"/>
                    <a:pt x="1631" y="4775"/>
                    <a:pt x="1637" y="4795"/>
                  </a:cubicBezTo>
                  <a:cubicBezTo>
                    <a:pt x="1641" y="4815"/>
                    <a:pt x="1644" y="4824"/>
                    <a:pt x="1646" y="4834"/>
                  </a:cubicBezTo>
                  <a:cubicBezTo>
                    <a:pt x="1648" y="4848"/>
                    <a:pt x="1651" y="4862"/>
                    <a:pt x="1659" y="4891"/>
                  </a:cubicBezTo>
                  <a:cubicBezTo>
                    <a:pt x="1669" y="4930"/>
                    <a:pt x="1684" y="4966"/>
                    <a:pt x="1706" y="4998"/>
                  </a:cubicBezTo>
                  <a:lnTo>
                    <a:pt x="1706" y="5005"/>
                  </a:lnTo>
                  <a:cubicBezTo>
                    <a:pt x="1709" y="5029"/>
                    <a:pt x="1713" y="5054"/>
                    <a:pt x="1719" y="5078"/>
                  </a:cubicBezTo>
                  <a:cubicBezTo>
                    <a:pt x="1719" y="5113"/>
                    <a:pt x="1723" y="5147"/>
                    <a:pt x="1732" y="5180"/>
                  </a:cubicBezTo>
                  <a:cubicBezTo>
                    <a:pt x="1738" y="5206"/>
                    <a:pt x="1746" y="5231"/>
                    <a:pt x="1756" y="5257"/>
                  </a:cubicBezTo>
                  <a:cubicBezTo>
                    <a:pt x="1759" y="5261"/>
                    <a:pt x="1761" y="5265"/>
                    <a:pt x="1762" y="5271"/>
                  </a:cubicBezTo>
                  <a:cubicBezTo>
                    <a:pt x="1761" y="5305"/>
                    <a:pt x="1765" y="5340"/>
                    <a:pt x="1775" y="5374"/>
                  </a:cubicBezTo>
                  <a:cubicBezTo>
                    <a:pt x="1785" y="5418"/>
                    <a:pt x="1804" y="5456"/>
                    <a:pt x="1831" y="5492"/>
                  </a:cubicBezTo>
                  <a:cubicBezTo>
                    <a:pt x="1837" y="5511"/>
                    <a:pt x="1844" y="5528"/>
                    <a:pt x="1853" y="5546"/>
                  </a:cubicBezTo>
                  <a:cubicBezTo>
                    <a:pt x="1850" y="5584"/>
                    <a:pt x="1853" y="5623"/>
                    <a:pt x="1861" y="5659"/>
                  </a:cubicBezTo>
                  <a:cubicBezTo>
                    <a:pt x="1870" y="5691"/>
                    <a:pt x="1880" y="5720"/>
                    <a:pt x="1894" y="5748"/>
                  </a:cubicBezTo>
                  <a:lnTo>
                    <a:pt x="1896" y="5758"/>
                  </a:lnTo>
                  <a:cubicBezTo>
                    <a:pt x="1897" y="5790"/>
                    <a:pt x="1902" y="5822"/>
                    <a:pt x="1910" y="5853"/>
                  </a:cubicBezTo>
                  <a:cubicBezTo>
                    <a:pt x="1919" y="5891"/>
                    <a:pt x="1935" y="5927"/>
                    <a:pt x="1958" y="5958"/>
                  </a:cubicBezTo>
                  <a:cubicBezTo>
                    <a:pt x="1959" y="5987"/>
                    <a:pt x="1962" y="6016"/>
                    <a:pt x="1971" y="6043"/>
                  </a:cubicBezTo>
                  <a:lnTo>
                    <a:pt x="1981" y="6088"/>
                  </a:lnTo>
                  <a:cubicBezTo>
                    <a:pt x="1984" y="6101"/>
                    <a:pt x="1986" y="6112"/>
                    <a:pt x="1992" y="6137"/>
                  </a:cubicBezTo>
                  <a:cubicBezTo>
                    <a:pt x="1992" y="6171"/>
                    <a:pt x="1997" y="6204"/>
                    <a:pt x="2005" y="6239"/>
                  </a:cubicBezTo>
                  <a:cubicBezTo>
                    <a:pt x="2014" y="6270"/>
                    <a:pt x="2025" y="6302"/>
                    <a:pt x="2040" y="6332"/>
                  </a:cubicBezTo>
                  <a:cubicBezTo>
                    <a:pt x="2045" y="6355"/>
                    <a:pt x="2051" y="6377"/>
                    <a:pt x="2060" y="6400"/>
                  </a:cubicBezTo>
                  <a:cubicBezTo>
                    <a:pt x="2061" y="6406"/>
                    <a:pt x="2064" y="6411"/>
                    <a:pt x="2067" y="6424"/>
                  </a:cubicBezTo>
                  <a:cubicBezTo>
                    <a:pt x="2067" y="6459"/>
                    <a:pt x="2071" y="6493"/>
                    <a:pt x="2080" y="6526"/>
                  </a:cubicBezTo>
                  <a:lnTo>
                    <a:pt x="2103" y="6616"/>
                  </a:lnTo>
                  <a:cubicBezTo>
                    <a:pt x="2100" y="6652"/>
                    <a:pt x="2104" y="6688"/>
                    <a:pt x="2114" y="6724"/>
                  </a:cubicBezTo>
                  <a:cubicBezTo>
                    <a:pt x="2125" y="6767"/>
                    <a:pt x="2145" y="6808"/>
                    <a:pt x="2173" y="6843"/>
                  </a:cubicBezTo>
                  <a:cubicBezTo>
                    <a:pt x="2179" y="6862"/>
                    <a:pt x="2186" y="6880"/>
                    <a:pt x="2194" y="6899"/>
                  </a:cubicBezTo>
                  <a:lnTo>
                    <a:pt x="2198" y="6908"/>
                  </a:lnTo>
                  <a:cubicBezTo>
                    <a:pt x="2201" y="6923"/>
                    <a:pt x="2204" y="6932"/>
                    <a:pt x="2205" y="6941"/>
                  </a:cubicBezTo>
                  <a:cubicBezTo>
                    <a:pt x="2208" y="6957"/>
                    <a:pt x="2211" y="6972"/>
                    <a:pt x="2218" y="7004"/>
                  </a:cubicBezTo>
                  <a:cubicBezTo>
                    <a:pt x="2224" y="7028"/>
                    <a:pt x="2231" y="7053"/>
                    <a:pt x="2241" y="7076"/>
                  </a:cubicBezTo>
                  <a:cubicBezTo>
                    <a:pt x="2244" y="7083"/>
                    <a:pt x="2245" y="7092"/>
                    <a:pt x="2248" y="7099"/>
                  </a:cubicBezTo>
                  <a:cubicBezTo>
                    <a:pt x="2253" y="7119"/>
                    <a:pt x="2255" y="7129"/>
                    <a:pt x="2257" y="7141"/>
                  </a:cubicBezTo>
                  <a:cubicBezTo>
                    <a:pt x="2260" y="7154"/>
                    <a:pt x="2263" y="7168"/>
                    <a:pt x="2270" y="7197"/>
                  </a:cubicBezTo>
                  <a:lnTo>
                    <a:pt x="2294" y="7292"/>
                  </a:lnTo>
                  <a:cubicBezTo>
                    <a:pt x="2297" y="7302"/>
                    <a:pt x="2299" y="7310"/>
                    <a:pt x="2300" y="7320"/>
                  </a:cubicBezTo>
                  <a:cubicBezTo>
                    <a:pt x="2303" y="7338"/>
                    <a:pt x="2306" y="7355"/>
                    <a:pt x="2314" y="7392"/>
                  </a:cubicBezTo>
                  <a:cubicBezTo>
                    <a:pt x="2317" y="7458"/>
                    <a:pt x="2333" y="7523"/>
                    <a:pt x="2363" y="7582"/>
                  </a:cubicBezTo>
                  <a:cubicBezTo>
                    <a:pt x="2370" y="7611"/>
                    <a:pt x="2379" y="7638"/>
                    <a:pt x="2392" y="7664"/>
                  </a:cubicBezTo>
                  <a:lnTo>
                    <a:pt x="2396" y="7677"/>
                  </a:lnTo>
                  <a:cubicBezTo>
                    <a:pt x="2398" y="7686"/>
                    <a:pt x="2399" y="7694"/>
                    <a:pt x="2401" y="7704"/>
                  </a:cubicBezTo>
                  <a:cubicBezTo>
                    <a:pt x="2405" y="7727"/>
                    <a:pt x="2409" y="7750"/>
                    <a:pt x="2415" y="7773"/>
                  </a:cubicBezTo>
                  <a:cubicBezTo>
                    <a:pt x="2416" y="7778"/>
                    <a:pt x="2418" y="7784"/>
                    <a:pt x="2418" y="7788"/>
                  </a:cubicBezTo>
                  <a:cubicBezTo>
                    <a:pt x="2419" y="7817"/>
                    <a:pt x="2425" y="7844"/>
                    <a:pt x="2432" y="7871"/>
                  </a:cubicBezTo>
                  <a:lnTo>
                    <a:pt x="2434" y="7883"/>
                  </a:lnTo>
                  <a:cubicBezTo>
                    <a:pt x="2435" y="7912"/>
                    <a:pt x="2440" y="7939"/>
                    <a:pt x="2447" y="7966"/>
                  </a:cubicBezTo>
                  <a:cubicBezTo>
                    <a:pt x="2447" y="8001"/>
                    <a:pt x="2451" y="8035"/>
                    <a:pt x="2460" y="8070"/>
                  </a:cubicBezTo>
                  <a:cubicBezTo>
                    <a:pt x="2467" y="8098"/>
                    <a:pt x="2478" y="8127"/>
                    <a:pt x="2494" y="8153"/>
                  </a:cubicBezTo>
                  <a:cubicBezTo>
                    <a:pt x="2490" y="8191"/>
                    <a:pt x="2493" y="8228"/>
                    <a:pt x="2503" y="8264"/>
                  </a:cubicBezTo>
                  <a:cubicBezTo>
                    <a:pt x="2511" y="8301"/>
                    <a:pt x="2526" y="8336"/>
                    <a:pt x="2547" y="8369"/>
                  </a:cubicBezTo>
                  <a:cubicBezTo>
                    <a:pt x="2556" y="8401"/>
                    <a:pt x="2570" y="8431"/>
                    <a:pt x="2589" y="8458"/>
                  </a:cubicBezTo>
                  <a:cubicBezTo>
                    <a:pt x="2589" y="8488"/>
                    <a:pt x="2593" y="8517"/>
                    <a:pt x="2601" y="8544"/>
                  </a:cubicBezTo>
                  <a:cubicBezTo>
                    <a:pt x="2601" y="8579"/>
                    <a:pt x="2605" y="8613"/>
                    <a:pt x="2614" y="8646"/>
                  </a:cubicBezTo>
                  <a:cubicBezTo>
                    <a:pt x="2618" y="8665"/>
                    <a:pt x="2621" y="8675"/>
                    <a:pt x="2622" y="8685"/>
                  </a:cubicBezTo>
                  <a:cubicBezTo>
                    <a:pt x="2625" y="8700"/>
                    <a:pt x="2628" y="8714"/>
                    <a:pt x="2637" y="8743"/>
                  </a:cubicBezTo>
                  <a:cubicBezTo>
                    <a:pt x="2641" y="8763"/>
                    <a:pt x="2642" y="8773"/>
                    <a:pt x="2645" y="8783"/>
                  </a:cubicBezTo>
                  <a:cubicBezTo>
                    <a:pt x="2648" y="8797"/>
                    <a:pt x="2651" y="8812"/>
                    <a:pt x="2658" y="8841"/>
                  </a:cubicBezTo>
                  <a:lnTo>
                    <a:pt x="2661" y="8854"/>
                  </a:lnTo>
                  <a:cubicBezTo>
                    <a:pt x="2662" y="8882"/>
                    <a:pt x="2667" y="8911"/>
                    <a:pt x="2674" y="8938"/>
                  </a:cubicBezTo>
                  <a:cubicBezTo>
                    <a:pt x="2683" y="8969"/>
                    <a:pt x="2687" y="8983"/>
                    <a:pt x="2691" y="8999"/>
                  </a:cubicBezTo>
                  <a:cubicBezTo>
                    <a:pt x="2694" y="9007"/>
                    <a:pt x="2697" y="9016"/>
                    <a:pt x="2701" y="9035"/>
                  </a:cubicBezTo>
                  <a:cubicBezTo>
                    <a:pt x="2708" y="9062"/>
                    <a:pt x="2719" y="9089"/>
                    <a:pt x="2730" y="9117"/>
                  </a:cubicBezTo>
                  <a:lnTo>
                    <a:pt x="2734" y="9128"/>
                  </a:lnTo>
                  <a:cubicBezTo>
                    <a:pt x="2742" y="9163"/>
                    <a:pt x="2756" y="9194"/>
                    <a:pt x="2775" y="9223"/>
                  </a:cubicBezTo>
                  <a:cubicBezTo>
                    <a:pt x="2773" y="9256"/>
                    <a:pt x="2776" y="9289"/>
                    <a:pt x="2785" y="9321"/>
                  </a:cubicBezTo>
                  <a:cubicBezTo>
                    <a:pt x="2793" y="9356"/>
                    <a:pt x="2808" y="9389"/>
                    <a:pt x="2826" y="9420"/>
                  </a:cubicBezTo>
                  <a:cubicBezTo>
                    <a:pt x="2826" y="9450"/>
                    <a:pt x="2829" y="9482"/>
                    <a:pt x="2838" y="9514"/>
                  </a:cubicBezTo>
                  <a:cubicBezTo>
                    <a:pt x="2842" y="9530"/>
                    <a:pt x="2844" y="9538"/>
                    <a:pt x="2845" y="9547"/>
                  </a:cubicBezTo>
                  <a:cubicBezTo>
                    <a:pt x="2848" y="9563"/>
                    <a:pt x="2851" y="9578"/>
                    <a:pt x="2858" y="9610"/>
                  </a:cubicBezTo>
                  <a:cubicBezTo>
                    <a:pt x="2867" y="9643"/>
                    <a:pt x="2878" y="9675"/>
                    <a:pt x="2894" y="9705"/>
                  </a:cubicBezTo>
                  <a:cubicBezTo>
                    <a:pt x="2903" y="9737"/>
                    <a:pt x="2914" y="9768"/>
                    <a:pt x="2930" y="9798"/>
                  </a:cubicBezTo>
                  <a:cubicBezTo>
                    <a:pt x="2933" y="9809"/>
                    <a:pt x="2936" y="9819"/>
                    <a:pt x="2937" y="9829"/>
                  </a:cubicBezTo>
                  <a:cubicBezTo>
                    <a:pt x="2939" y="9839"/>
                    <a:pt x="2940" y="9847"/>
                    <a:pt x="2943" y="9859"/>
                  </a:cubicBezTo>
                  <a:cubicBezTo>
                    <a:pt x="2931" y="9905"/>
                    <a:pt x="2933" y="9954"/>
                    <a:pt x="2946" y="10000"/>
                  </a:cubicBezTo>
                  <a:cubicBezTo>
                    <a:pt x="2953" y="10033"/>
                    <a:pt x="2966" y="10063"/>
                    <a:pt x="2982" y="10093"/>
                  </a:cubicBezTo>
                  <a:cubicBezTo>
                    <a:pt x="2982" y="10126"/>
                    <a:pt x="2985" y="10159"/>
                    <a:pt x="2993" y="10193"/>
                  </a:cubicBezTo>
                  <a:cubicBezTo>
                    <a:pt x="2999" y="10218"/>
                    <a:pt x="3008" y="10243"/>
                    <a:pt x="3018" y="10266"/>
                  </a:cubicBezTo>
                  <a:cubicBezTo>
                    <a:pt x="3019" y="10273"/>
                    <a:pt x="3022" y="10280"/>
                    <a:pt x="3023" y="10287"/>
                  </a:cubicBezTo>
                  <a:cubicBezTo>
                    <a:pt x="3026" y="10298"/>
                    <a:pt x="3029" y="10309"/>
                    <a:pt x="3031" y="10319"/>
                  </a:cubicBezTo>
                  <a:cubicBezTo>
                    <a:pt x="3034" y="10336"/>
                    <a:pt x="3036" y="10352"/>
                    <a:pt x="3045" y="10385"/>
                  </a:cubicBezTo>
                  <a:lnTo>
                    <a:pt x="3068" y="10482"/>
                  </a:lnTo>
                  <a:cubicBezTo>
                    <a:pt x="3074" y="10503"/>
                    <a:pt x="3075" y="10512"/>
                    <a:pt x="3080" y="10526"/>
                  </a:cubicBezTo>
                  <a:cubicBezTo>
                    <a:pt x="3082" y="10539"/>
                    <a:pt x="3085" y="10552"/>
                    <a:pt x="3092" y="10579"/>
                  </a:cubicBezTo>
                  <a:cubicBezTo>
                    <a:pt x="3100" y="10615"/>
                    <a:pt x="3114" y="10648"/>
                    <a:pt x="3134" y="10679"/>
                  </a:cubicBezTo>
                  <a:cubicBezTo>
                    <a:pt x="3134" y="10710"/>
                    <a:pt x="3138" y="10742"/>
                    <a:pt x="3146" y="10772"/>
                  </a:cubicBezTo>
                  <a:cubicBezTo>
                    <a:pt x="3153" y="10801"/>
                    <a:pt x="3164" y="10830"/>
                    <a:pt x="3180" y="10856"/>
                  </a:cubicBezTo>
                  <a:cubicBezTo>
                    <a:pt x="3176" y="10893"/>
                    <a:pt x="3177" y="10930"/>
                    <a:pt x="3187" y="10968"/>
                  </a:cubicBezTo>
                  <a:cubicBezTo>
                    <a:pt x="3193" y="10992"/>
                    <a:pt x="3200" y="11017"/>
                    <a:pt x="3210" y="11041"/>
                  </a:cubicBezTo>
                  <a:cubicBezTo>
                    <a:pt x="3213" y="11048"/>
                    <a:pt x="3216" y="11056"/>
                    <a:pt x="3218" y="11063"/>
                  </a:cubicBezTo>
                  <a:cubicBezTo>
                    <a:pt x="3222" y="11079"/>
                    <a:pt x="3223" y="11087"/>
                    <a:pt x="3225" y="11096"/>
                  </a:cubicBezTo>
                  <a:cubicBezTo>
                    <a:pt x="3228" y="11112"/>
                    <a:pt x="3231" y="11129"/>
                    <a:pt x="3238" y="11162"/>
                  </a:cubicBezTo>
                  <a:cubicBezTo>
                    <a:pt x="3246" y="11194"/>
                    <a:pt x="3258" y="11225"/>
                    <a:pt x="3274" y="11257"/>
                  </a:cubicBezTo>
                  <a:lnTo>
                    <a:pt x="3707" y="11148"/>
                  </a:lnTo>
                  <a:cubicBezTo>
                    <a:pt x="3698" y="11114"/>
                    <a:pt x="3686" y="11083"/>
                    <a:pt x="3672" y="11053"/>
                  </a:cubicBezTo>
                  <a:cubicBezTo>
                    <a:pt x="3668" y="11037"/>
                    <a:pt x="3666" y="11028"/>
                    <a:pt x="3665" y="11020"/>
                  </a:cubicBezTo>
                  <a:cubicBezTo>
                    <a:pt x="3662" y="11004"/>
                    <a:pt x="3659" y="10986"/>
                    <a:pt x="3651" y="10953"/>
                  </a:cubicBezTo>
                  <a:cubicBezTo>
                    <a:pt x="3646" y="10933"/>
                    <a:pt x="3640" y="10915"/>
                    <a:pt x="3633" y="10894"/>
                  </a:cubicBezTo>
                  <a:cubicBezTo>
                    <a:pt x="3645" y="10848"/>
                    <a:pt x="3643" y="10800"/>
                    <a:pt x="3632" y="10752"/>
                  </a:cubicBezTo>
                  <a:cubicBezTo>
                    <a:pt x="3622" y="10713"/>
                    <a:pt x="3604" y="10677"/>
                    <a:pt x="3581" y="10644"/>
                  </a:cubicBezTo>
                  <a:cubicBezTo>
                    <a:pt x="3581" y="10617"/>
                    <a:pt x="3577" y="10590"/>
                    <a:pt x="3570" y="10562"/>
                  </a:cubicBezTo>
                  <a:cubicBezTo>
                    <a:pt x="3560" y="10522"/>
                    <a:pt x="3544" y="10485"/>
                    <a:pt x="3520" y="10451"/>
                  </a:cubicBezTo>
                  <a:cubicBezTo>
                    <a:pt x="3518" y="10441"/>
                    <a:pt x="3517" y="10434"/>
                    <a:pt x="3514" y="10427"/>
                  </a:cubicBezTo>
                  <a:cubicBezTo>
                    <a:pt x="3511" y="10414"/>
                    <a:pt x="3508" y="10400"/>
                    <a:pt x="3501" y="10374"/>
                  </a:cubicBezTo>
                  <a:lnTo>
                    <a:pt x="3478" y="10276"/>
                  </a:lnTo>
                  <a:cubicBezTo>
                    <a:pt x="3474" y="10262"/>
                    <a:pt x="3472" y="10253"/>
                    <a:pt x="3471" y="10246"/>
                  </a:cubicBezTo>
                  <a:cubicBezTo>
                    <a:pt x="3468" y="10223"/>
                    <a:pt x="3462" y="10201"/>
                    <a:pt x="3458" y="10180"/>
                  </a:cubicBezTo>
                  <a:cubicBezTo>
                    <a:pt x="3451" y="10154"/>
                    <a:pt x="3443" y="10129"/>
                    <a:pt x="3433" y="10105"/>
                  </a:cubicBezTo>
                  <a:cubicBezTo>
                    <a:pt x="3432" y="10102"/>
                    <a:pt x="3430" y="10099"/>
                    <a:pt x="3429" y="10095"/>
                  </a:cubicBezTo>
                  <a:cubicBezTo>
                    <a:pt x="3432" y="10057"/>
                    <a:pt x="3429" y="10020"/>
                    <a:pt x="3419" y="9983"/>
                  </a:cubicBezTo>
                  <a:cubicBezTo>
                    <a:pt x="3412" y="9957"/>
                    <a:pt x="3403" y="9931"/>
                    <a:pt x="3390" y="9906"/>
                  </a:cubicBezTo>
                  <a:cubicBezTo>
                    <a:pt x="3396" y="9868"/>
                    <a:pt x="3394" y="9826"/>
                    <a:pt x="3384" y="9787"/>
                  </a:cubicBezTo>
                  <a:cubicBezTo>
                    <a:pt x="3380" y="9773"/>
                    <a:pt x="3379" y="9764"/>
                    <a:pt x="3377" y="9757"/>
                  </a:cubicBezTo>
                  <a:cubicBezTo>
                    <a:pt x="3374" y="9734"/>
                    <a:pt x="3370" y="9712"/>
                    <a:pt x="3364" y="9689"/>
                  </a:cubicBezTo>
                  <a:cubicBezTo>
                    <a:pt x="3356" y="9656"/>
                    <a:pt x="3344" y="9624"/>
                    <a:pt x="3328" y="9596"/>
                  </a:cubicBezTo>
                  <a:cubicBezTo>
                    <a:pt x="3320" y="9563"/>
                    <a:pt x="3308" y="9531"/>
                    <a:pt x="3292" y="9502"/>
                  </a:cubicBezTo>
                  <a:cubicBezTo>
                    <a:pt x="3288" y="9485"/>
                    <a:pt x="3287" y="9478"/>
                    <a:pt x="3285" y="9469"/>
                  </a:cubicBezTo>
                  <a:cubicBezTo>
                    <a:pt x="3282" y="9456"/>
                    <a:pt x="3281" y="9443"/>
                    <a:pt x="3275" y="9422"/>
                  </a:cubicBezTo>
                  <a:cubicBezTo>
                    <a:pt x="3279" y="9381"/>
                    <a:pt x="3277" y="9341"/>
                    <a:pt x="3266" y="9302"/>
                  </a:cubicBezTo>
                  <a:cubicBezTo>
                    <a:pt x="3258" y="9268"/>
                    <a:pt x="3243" y="9235"/>
                    <a:pt x="3223" y="9206"/>
                  </a:cubicBezTo>
                  <a:cubicBezTo>
                    <a:pt x="3225" y="9173"/>
                    <a:pt x="3222" y="9141"/>
                    <a:pt x="3213" y="9111"/>
                  </a:cubicBezTo>
                  <a:cubicBezTo>
                    <a:pt x="3203" y="9071"/>
                    <a:pt x="3186" y="9032"/>
                    <a:pt x="3162" y="8999"/>
                  </a:cubicBezTo>
                  <a:cubicBezTo>
                    <a:pt x="3156" y="8977"/>
                    <a:pt x="3149" y="8957"/>
                    <a:pt x="3138" y="8937"/>
                  </a:cubicBezTo>
                  <a:lnTo>
                    <a:pt x="3136" y="8925"/>
                  </a:lnTo>
                  <a:cubicBezTo>
                    <a:pt x="3127" y="8895"/>
                    <a:pt x="3121" y="8879"/>
                    <a:pt x="3117" y="8865"/>
                  </a:cubicBezTo>
                  <a:cubicBezTo>
                    <a:pt x="3114" y="8855"/>
                    <a:pt x="3111" y="8846"/>
                    <a:pt x="3107" y="8829"/>
                  </a:cubicBezTo>
                  <a:lnTo>
                    <a:pt x="2891" y="8884"/>
                  </a:lnTo>
                  <a:lnTo>
                    <a:pt x="2891" y="8884"/>
                  </a:lnTo>
                  <a:lnTo>
                    <a:pt x="3105" y="8816"/>
                  </a:lnTo>
                  <a:cubicBezTo>
                    <a:pt x="3104" y="8787"/>
                    <a:pt x="3098" y="8759"/>
                    <a:pt x="3091" y="8730"/>
                  </a:cubicBezTo>
                  <a:cubicBezTo>
                    <a:pt x="3087" y="8711"/>
                    <a:pt x="3084" y="8701"/>
                    <a:pt x="3082" y="8691"/>
                  </a:cubicBezTo>
                  <a:cubicBezTo>
                    <a:pt x="3080" y="8677"/>
                    <a:pt x="3077" y="8662"/>
                    <a:pt x="3069" y="8634"/>
                  </a:cubicBezTo>
                  <a:cubicBezTo>
                    <a:pt x="3064" y="8613"/>
                    <a:pt x="3062" y="8603"/>
                    <a:pt x="3059" y="8593"/>
                  </a:cubicBezTo>
                  <a:cubicBezTo>
                    <a:pt x="3057" y="8580"/>
                    <a:pt x="3054" y="8564"/>
                    <a:pt x="3048" y="8539"/>
                  </a:cubicBezTo>
                  <a:cubicBezTo>
                    <a:pt x="3046" y="8507"/>
                    <a:pt x="3044" y="8475"/>
                    <a:pt x="3036" y="8445"/>
                  </a:cubicBezTo>
                  <a:cubicBezTo>
                    <a:pt x="3036" y="8408"/>
                    <a:pt x="3034" y="8372"/>
                    <a:pt x="3023" y="8337"/>
                  </a:cubicBezTo>
                  <a:cubicBezTo>
                    <a:pt x="3013" y="8296"/>
                    <a:pt x="2995" y="8255"/>
                    <a:pt x="2970" y="8221"/>
                  </a:cubicBezTo>
                  <a:cubicBezTo>
                    <a:pt x="2963" y="8202"/>
                    <a:pt x="2956" y="8183"/>
                    <a:pt x="2946" y="8165"/>
                  </a:cubicBezTo>
                  <a:cubicBezTo>
                    <a:pt x="2950" y="8126"/>
                    <a:pt x="2947" y="8087"/>
                    <a:pt x="2939" y="8050"/>
                  </a:cubicBezTo>
                  <a:cubicBezTo>
                    <a:pt x="2929" y="8014"/>
                    <a:pt x="2914" y="7979"/>
                    <a:pt x="2894" y="7947"/>
                  </a:cubicBezTo>
                  <a:cubicBezTo>
                    <a:pt x="2893" y="7919"/>
                    <a:pt x="2888" y="7889"/>
                    <a:pt x="2881" y="7860"/>
                  </a:cubicBezTo>
                  <a:lnTo>
                    <a:pt x="2665" y="7914"/>
                  </a:lnTo>
                  <a:lnTo>
                    <a:pt x="2665" y="7914"/>
                  </a:lnTo>
                  <a:lnTo>
                    <a:pt x="2881" y="7848"/>
                  </a:lnTo>
                  <a:cubicBezTo>
                    <a:pt x="2880" y="7819"/>
                    <a:pt x="2874" y="7789"/>
                    <a:pt x="2867" y="7762"/>
                  </a:cubicBezTo>
                  <a:cubicBezTo>
                    <a:pt x="2865" y="7756"/>
                    <a:pt x="2865" y="7752"/>
                    <a:pt x="2864" y="7748"/>
                  </a:cubicBezTo>
                  <a:cubicBezTo>
                    <a:pt x="2862" y="7719"/>
                    <a:pt x="2858" y="7690"/>
                    <a:pt x="2851" y="7663"/>
                  </a:cubicBezTo>
                  <a:cubicBezTo>
                    <a:pt x="2848" y="7654"/>
                    <a:pt x="2847" y="7645"/>
                    <a:pt x="2845" y="7635"/>
                  </a:cubicBezTo>
                  <a:cubicBezTo>
                    <a:pt x="2841" y="7612"/>
                    <a:pt x="2836" y="7589"/>
                    <a:pt x="2831" y="7566"/>
                  </a:cubicBezTo>
                  <a:cubicBezTo>
                    <a:pt x="2824" y="7538"/>
                    <a:pt x="2815" y="7510"/>
                    <a:pt x="2802" y="7483"/>
                  </a:cubicBezTo>
                  <a:lnTo>
                    <a:pt x="2798" y="7471"/>
                  </a:lnTo>
                  <a:cubicBezTo>
                    <a:pt x="2789" y="7438"/>
                    <a:pt x="2777" y="7405"/>
                    <a:pt x="2762" y="7375"/>
                  </a:cubicBezTo>
                  <a:cubicBezTo>
                    <a:pt x="2762" y="7342"/>
                    <a:pt x="2757" y="7310"/>
                    <a:pt x="2749" y="7279"/>
                  </a:cubicBezTo>
                  <a:cubicBezTo>
                    <a:pt x="2746" y="7270"/>
                    <a:pt x="2744" y="7260"/>
                    <a:pt x="2743" y="7250"/>
                  </a:cubicBezTo>
                  <a:cubicBezTo>
                    <a:pt x="2740" y="7227"/>
                    <a:pt x="2734" y="7204"/>
                    <a:pt x="2729" y="7181"/>
                  </a:cubicBezTo>
                  <a:lnTo>
                    <a:pt x="2704" y="7085"/>
                  </a:lnTo>
                  <a:cubicBezTo>
                    <a:pt x="2700" y="7064"/>
                    <a:pt x="2697" y="7054"/>
                    <a:pt x="2696" y="7044"/>
                  </a:cubicBezTo>
                  <a:cubicBezTo>
                    <a:pt x="2693" y="7030"/>
                    <a:pt x="2690" y="7017"/>
                    <a:pt x="2683" y="6988"/>
                  </a:cubicBezTo>
                  <a:cubicBezTo>
                    <a:pt x="2677" y="6964"/>
                    <a:pt x="2668" y="6941"/>
                    <a:pt x="2660" y="6918"/>
                  </a:cubicBezTo>
                  <a:cubicBezTo>
                    <a:pt x="2657" y="6909"/>
                    <a:pt x="2654" y="6902"/>
                    <a:pt x="2652" y="6893"/>
                  </a:cubicBezTo>
                  <a:cubicBezTo>
                    <a:pt x="2648" y="6877"/>
                    <a:pt x="2647" y="6869"/>
                    <a:pt x="2645" y="6860"/>
                  </a:cubicBezTo>
                  <a:cubicBezTo>
                    <a:pt x="2642" y="6844"/>
                    <a:pt x="2639" y="6829"/>
                    <a:pt x="2632" y="6797"/>
                  </a:cubicBezTo>
                  <a:cubicBezTo>
                    <a:pt x="2625" y="6768"/>
                    <a:pt x="2615" y="6739"/>
                    <a:pt x="2602" y="6712"/>
                  </a:cubicBezTo>
                  <a:lnTo>
                    <a:pt x="2599" y="6703"/>
                  </a:lnTo>
                  <a:cubicBezTo>
                    <a:pt x="2589" y="6665"/>
                    <a:pt x="2573" y="6629"/>
                    <a:pt x="2550" y="6597"/>
                  </a:cubicBezTo>
                  <a:cubicBezTo>
                    <a:pt x="2550" y="6568"/>
                    <a:pt x="2546" y="6539"/>
                    <a:pt x="2539" y="6512"/>
                  </a:cubicBezTo>
                  <a:lnTo>
                    <a:pt x="2516" y="6420"/>
                  </a:lnTo>
                  <a:cubicBezTo>
                    <a:pt x="2516" y="6384"/>
                    <a:pt x="2511" y="6350"/>
                    <a:pt x="2503" y="6317"/>
                  </a:cubicBezTo>
                  <a:cubicBezTo>
                    <a:pt x="2497" y="6293"/>
                    <a:pt x="2490" y="6272"/>
                    <a:pt x="2483" y="6250"/>
                  </a:cubicBezTo>
                  <a:cubicBezTo>
                    <a:pt x="2480" y="6243"/>
                    <a:pt x="2477" y="6236"/>
                    <a:pt x="2474" y="6222"/>
                  </a:cubicBezTo>
                  <a:cubicBezTo>
                    <a:pt x="2465" y="6190"/>
                    <a:pt x="2454" y="6158"/>
                    <a:pt x="2441" y="6128"/>
                  </a:cubicBezTo>
                  <a:cubicBezTo>
                    <a:pt x="2441" y="6095"/>
                    <a:pt x="2437" y="6061"/>
                    <a:pt x="2428" y="6029"/>
                  </a:cubicBezTo>
                  <a:lnTo>
                    <a:pt x="2416" y="5984"/>
                  </a:lnTo>
                  <a:cubicBezTo>
                    <a:pt x="2415" y="5973"/>
                    <a:pt x="2412" y="5961"/>
                    <a:pt x="2406" y="5940"/>
                  </a:cubicBezTo>
                  <a:cubicBezTo>
                    <a:pt x="2408" y="5902"/>
                    <a:pt x="2404" y="5866"/>
                    <a:pt x="2395" y="5832"/>
                  </a:cubicBezTo>
                  <a:cubicBezTo>
                    <a:pt x="2385" y="5792"/>
                    <a:pt x="2366" y="5754"/>
                    <a:pt x="2342" y="5721"/>
                  </a:cubicBezTo>
                  <a:cubicBezTo>
                    <a:pt x="2340" y="5694"/>
                    <a:pt x="2336" y="5668"/>
                    <a:pt x="2330" y="5643"/>
                  </a:cubicBezTo>
                  <a:cubicBezTo>
                    <a:pt x="2323" y="5616"/>
                    <a:pt x="2314" y="5590"/>
                    <a:pt x="2303" y="5564"/>
                  </a:cubicBezTo>
                  <a:cubicBezTo>
                    <a:pt x="2307" y="5525"/>
                    <a:pt x="2304" y="5485"/>
                    <a:pt x="2294" y="5446"/>
                  </a:cubicBezTo>
                  <a:cubicBezTo>
                    <a:pt x="2287" y="5412"/>
                    <a:pt x="2274" y="5379"/>
                    <a:pt x="2257" y="5349"/>
                  </a:cubicBezTo>
                  <a:cubicBezTo>
                    <a:pt x="2247" y="5313"/>
                    <a:pt x="2231" y="5278"/>
                    <a:pt x="2209" y="5248"/>
                  </a:cubicBezTo>
                  <a:cubicBezTo>
                    <a:pt x="2208" y="5219"/>
                    <a:pt x="2204" y="5190"/>
                    <a:pt x="2198" y="5163"/>
                  </a:cubicBezTo>
                  <a:cubicBezTo>
                    <a:pt x="2191" y="5137"/>
                    <a:pt x="2182" y="5113"/>
                    <a:pt x="2172" y="5088"/>
                  </a:cubicBezTo>
                  <a:cubicBezTo>
                    <a:pt x="2171" y="5083"/>
                    <a:pt x="2169" y="5077"/>
                    <a:pt x="2168" y="5072"/>
                  </a:cubicBezTo>
                  <a:cubicBezTo>
                    <a:pt x="2168" y="5038"/>
                    <a:pt x="2163" y="5003"/>
                    <a:pt x="2155" y="4970"/>
                  </a:cubicBezTo>
                  <a:cubicBezTo>
                    <a:pt x="2152" y="4963"/>
                    <a:pt x="2150" y="4956"/>
                    <a:pt x="2150" y="4949"/>
                  </a:cubicBezTo>
                  <a:cubicBezTo>
                    <a:pt x="2148" y="4923"/>
                    <a:pt x="2143" y="4897"/>
                    <a:pt x="2136" y="4873"/>
                  </a:cubicBezTo>
                  <a:cubicBezTo>
                    <a:pt x="2127" y="4834"/>
                    <a:pt x="2110" y="4796"/>
                    <a:pt x="2089" y="4765"/>
                  </a:cubicBezTo>
                  <a:cubicBezTo>
                    <a:pt x="2086" y="4755"/>
                    <a:pt x="2084" y="4749"/>
                    <a:pt x="2084" y="4742"/>
                  </a:cubicBezTo>
                  <a:cubicBezTo>
                    <a:pt x="2080" y="4727"/>
                    <a:pt x="2077" y="4711"/>
                    <a:pt x="2070" y="4684"/>
                  </a:cubicBezTo>
                  <a:cubicBezTo>
                    <a:pt x="2064" y="4657"/>
                    <a:pt x="2060" y="4644"/>
                    <a:pt x="2055" y="4631"/>
                  </a:cubicBezTo>
                  <a:cubicBezTo>
                    <a:pt x="2053" y="4619"/>
                    <a:pt x="2050" y="4609"/>
                    <a:pt x="2044" y="4588"/>
                  </a:cubicBezTo>
                  <a:lnTo>
                    <a:pt x="2021" y="4491"/>
                  </a:lnTo>
                  <a:cubicBezTo>
                    <a:pt x="2014" y="4463"/>
                    <a:pt x="2009" y="4448"/>
                    <a:pt x="2005" y="4434"/>
                  </a:cubicBezTo>
                  <a:cubicBezTo>
                    <a:pt x="2002" y="4425"/>
                    <a:pt x="1999" y="4415"/>
                    <a:pt x="1994" y="4394"/>
                  </a:cubicBezTo>
                  <a:cubicBezTo>
                    <a:pt x="1994" y="4359"/>
                    <a:pt x="1988" y="4326"/>
                    <a:pt x="1981" y="4294"/>
                  </a:cubicBezTo>
                  <a:cubicBezTo>
                    <a:pt x="1979" y="4261"/>
                    <a:pt x="1975" y="4230"/>
                    <a:pt x="1966" y="4198"/>
                  </a:cubicBezTo>
                  <a:cubicBezTo>
                    <a:pt x="1961" y="4172"/>
                    <a:pt x="1952" y="4148"/>
                    <a:pt x="1942" y="4123"/>
                  </a:cubicBezTo>
                  <a:cubicBezTo>
                    <a:pt x="1939" y="4116"/>
                    <a:pt x="1938" y="4110"/>
                    <a:pt x="1936" y="4103"/>
                  </a:cubicBezTo>
                  <a:cubicBezTo>
                    <a:pt x="1930" y="4080"/>
                    <a:pt x="1922" y="4057"/>
                    <a:pt x="1913" y="4035"/>
                  </a:cubicBezTo>
                  <a:cubicBezTo>
                    <a:pt x="1927" y="3953"/>
                    <a:pt x="1909" y="3869"/>
                    <a:pt x="1860" y="3801"/>
                  </a:cubicBezTo>
                  <a:cubicBezTo>
                    <a:pt x="1860" y="3744"/>
                    <a:pt x="1846" y="3686"/>
                    <a:pt x="1817" y="3634"/>
                  </a:cubicBezTo>
                  <a:cubicBezTo>
                    <a:pt x="1821" y="3597"/>
                    <a:pt x="1820" y="3558"/>
                    <a:pt x="1810" y="3522"/>
                  </a:cubicBezTo>
                  <a:cubicBezTo>
                    <a:pt x="1799" y="3483"/>
                    <a:pt x="1784" y="3447"/>
                    <a:pt x="1761" y="3416"/>
                  </a:cubicBezTo>
                  <a:cubicBezTo>
                    <a:pt x="1761" y="3387"/>
                    <a:pt x="1756" y="3359"/>
                    <a:pt x="1749" y="3332"/>
                  </a:cubicBezTo>
                  <a:cubicBezTo>
                    <a:pt x="1742" y="3301"/>
                    <a:pt x="1729" y="3269"/>
                    <a:pt x="1713" y="3240"/>
                  </a:cubicBezTo>
                  <a:cubicBezTo>
                    <a:pt x="1715" y="3207"/>
                    <a:pt x="1710" y="3173"/>
                    <a:pt x="1702" y="3139"/>
                  </a:cubicBezTo>
                  <a:cubicBezTo>
                    <a:pt x="1693" y="3106"/>
                    <a:pt x="1680" y="3073"/>
                    <a:pt x="1661" y="3045"/>
                  </a:cubicBezTo>
                  <a:cubicBezTo>
                    <a:pt x="1663" y="3013"/>
                    <a:pt x="1660" y="2980"/>
                    <a:pt x="1651" y="2948"/>
                  </a:cubicBezTo>
                  <a:cubicBezTo>
                    <a:pt x="1647" y="2929"/>
                    <a:pt x="1646" y="2921"/>
                    <a:pt x="1644" y="2912"/>
                  </a:cubicBezTo>
                  <a:cubicBezTo>
                    <a:pt x="1641" y="2896"/>
                    <a:pt x="1638" y="2881"/>
                    <a:pt x="1630" y="2850"/>
                  </a:cubicBezTo>
                  <a:cubicBezTo>
                    <a:pt x="1628" y="2842"/>
                    <a:pt x="1627" y="2835"/>
                    <a:pt x="1625" y="2826"/>
                  </a:cubicBezTo>
                  <a:cubicBezTo>
                    <a:pt x="1623" y="2801"/>
                    <a:pt x="1617" y="2776"/>
                    <a:pt x="1611" y="2753"/>
                  </a:cubicBezTo>
                  <a:lnTo>
                    <a:pt x="1587" y="2656"/>
                  </a:lnTo>
                  <a:cubicBezTo>
                    <a:pt x="1577" y="2616"/>
                    <a:pt x="1559" y="2579"/>
                    <a:pt x="1536" y="2545"/>
                  </a:cubicBezTo>
                  <a:cubicBezTo>
                    <a:pt x="1533" y="2520"/>
                    <a:pt x="1529" y="2492"/>
                    <a:pt x="1523" y="2468"/>
                  </a:cubicBezTo>
                  <a:cubicBezTo>
                    <a:pt x="1516" y="2443"/>
                    <a:pt x="1509" y="2419"/>
                    <a:pt x="1500" y="2396"/>
                  </a:cubicBezTo>
                  <a:cubicBezTo>
                    <a:pt x="1499" y="2392"/>
                    <a:pt x="1497" y="2387"/>
                    <a:pt x="1496" y="2383"/>
                  </a:cubicBezTo>
                  <a:cubicBezTo>
                    <a:pt x="1497" y="2346"/>
                    <a:pt x="1495" y="2308"/>
                    <a:pt x="1485" y="2272"/>
                  </a:cubicBezTo>
                  <a:cubicBezTo>
                    <a:pt x="1479" y="2249"/>
                    <a:pt x="1472" y="2226"/>
                    <a:pt x="1463" y="2203"/>
                  </a:cubicBezTo>
                  <a:cubicBezTo>
                    <a:pt x="1460" y="2195"/>
                    <a:pt x="1457" y="2186"/>
                    <a:pt x="1456" y="2177"/>
                  </a:cubicBezTo>
                  <a:lnTo>
                    <a:pt x="1453" y="2166"/>
                  </a:lnTo>
                  <a:cubicBezTo>
                    <a:pt x="1451" y="2136"/>
                    <a:pt x="1447" y="2107"/>
                    <a:pt x="1440" y="2079"/>
                  </a:cubicBezTo>
                  <a:cubicBezTo>
                    <a:pt x="1430" y="2041"/>
                    <a:pt x="1415" y="2005"/>
                    <a:pt x="1394" y="1973"/>
                  </a:cubicBezTo>
                  <a:cubicBezTo>
                    <a:pt x="1392" y="1969"/>
                    <a:pt x="1391" y="1964"/>
                    <a:pt x="1391" y="1960"/>
                  </a:cubicBezTo>
                  <a:cubicBezTo>
                    <a:pt x="1388" y="1937"/>
                    <a:pt x="1384" y="1913"/>
                    <a:pt x="1377" y="1890"/>
                  </a:cubicBezTo>
                  <a:cubicBezTo>
                    <a:pt x="1377" y="1884"/>
                    <a:pt x="1375" y="1880"/>
                    <a:pt x="1374" y="1874"/>
                  </a:cubicBezTo>
                  <a:cubicBezTo>
                    <a:pt x="1372" y="1846"/>
                    <a:pt x="1368" y="1819"/>
                    <a:pt x="1361" y="1792"/>
                  </a:cubicBezTo>
                  <a:cubicBezTo>
                    <a:pt x="1357" y="1776"/>
                    <a:pt x="1355" y="1769"/>
                    <a:pt x="1354" y="1760"/>
                  </a:cubicBezTo>
                  <a:cubicBezTo>
                    <a:pt x="1351" y="1744"/>
                    <a:pt x="1348" y="1727"/>
                    <a:pt x="1339" y="1695"/>
                  </a:cubicBezTo>
                  <a:cubicBezTo>
                    <a:pt x="1332" y="1662"/>
                    <a:pt x="1318" y="1631"/>
                    <a:pt x="1300" y="1602"/>
                  </a:cubicBezTo>
                  <a:cubicBezTo>
                    <a:pt x="1302" y="1569"/>
                    <a:pt x="1299" y="1536"/>
                    <a:pt x="1290" y="1504"/>
                  </a:cubicBezTo>
                  <a:cubicBezTo>
                    <a:pt x="1280" y="1461"/>
                    <a:pt x="1260" y="1421"/>
                    <a:pt x="1234" y="1386"/>
                  </a:cubicBezTo>
                  <a:cubicBezTo>
                    <a:pt x="1233" y="1382"/>
                    <a:pt x="1233" y="1378"/>
                    <a:pt x="1231" y="1375"/>
                  </a:cubicBezTo>
                  <a:cubicBezTo>
                    <a:pt x="1229" y="1360"/>
                    <a:pt x="1226" y="1346"/>
                    <a:pt x="1218" y="1316"/>
                  </a:cubicBezTo>
                  <a:cubicBezTo>
                    <a:pt x="1208" y="1250"/>
                    <a:pt x="1200" y="1185"/>
                    <a:pt x="1191" y="1120"/>
                  </a:cubicBezTo>
                  <a:lnTo>
                    <a:pt x="1190" y="1110"/>
                  </a:lnTo>
                  <a:cubicBezTo>
                    <a:pt x="1188" y="1081"/>
                    <a:pt x="1184" y="1051"/>
                    <a:pt x="1177" y="1022"/>
                  </a:cubicBezTo>
                  <a:cubicBezTo>
                    <a:pt x="1165" y="981"/>
                    <a:pt x="1147" y="940"/>
                    <a:pt x="1119" y="907"/>
                  </a:cubicBezTo>
                  <a:cubicBezTo>
                    <a:pt x="1118" y="883"/>
                    <a:pt x="1113" y="858"/>
                    <a:pt x="1108" y="835"/>
                  </a:cubicBezTo>
                  <a:lnTo>
                    <a:pt x="1106" y="824"/>
                  </a:lnTo>
                  <a:cubicBezTo>
                    <a:pt x="1105" y="795"/>
                    <a:pt x="1099" y="766"/>
                    <a:pt x="1092" y="738"/>
                  </a:cubicBezTo>
                  <a:cubicBezTo>
                    <a:pt x="1083" y="697"/>
                    <a:pt x="1066" y="660"/>
                    <a:pt x="1042" y="627"/>
                  </a:cubicBezTo>
                  <a:cubicBezTo>
                    <a:pt x="1040" y="601"/>
                    <a:pt x="1036" y="574"/>
                    <a:pt x="1030" y="549"/>
                  </a:cubicBezTo>
                  <a:cubicBezTo>
                    <a:pt x="1029" y="543"/>
                    <a:pt x="1027" y="538"/>
                    <a:pt x="1027" y="533"/>
                  </a:cubicBezTo>
                  <a:cubicBezTo>
                    <a:pt x="1024" y="505"/>
                    <a:pt x="1020" y="477"/>
                    <a:pt x="1013" y="450"/>
                  </a:cubicBezTo>
                  <a:cubicBezTo>
                    <a:pt x="1006" y="421"/>
                    <a:pt x="996" y="392"/>
                    <a:pt x="981" y="365"/>
                  </a:cubicBezTo>
                  <a:cubicBezTo>
                    <a:pt x="984" y="336"/>
                    <a:pt x="983" y="308"/>
                    <a:pt x="977" y="279"/>
                  </a:cubicBezTo>
                  <a:cubicBezTo>
                    <a:pt x="984" y="192"/>
                    <a:pt x="961" y="122"/>
                    <a:pt x="906" y="69"/>
                  </a:cubicBezTo>
                  <a:cubicBezTo>
                    <a:pt x="860" y="25"/>
                    <a:pt x="799" y="1"/>
                    <a:pt x="737" y="1"/>
                  </a:cubicBez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34"/>
            <p:cNvSpPr/>
            <p:nvPr/>
          </p:nvSpPr>
          <p:spPr>
            <a:xfrm>
              <a:off x="3639926" y="2009908"/>
              <a:ext cx="113340" cy="71422"/>
            </a:xfrm>
            <a:custGeom>
              <a:avLst/>
              <a:gdLst/>
              <a:ahLst/>
              <a:cxnLst/>
              <a:rect l="l" t="t" r="r" b="b"/>
              <a:pathLst>
                <a:path w="1817" h="1145" extrusionOk="0">
                  <a:moveTo>
                    <a:pt x="1632" y="1"/>
                  </a:moveTo>
                  <a:cubicBezTo>
                    <a:pt x="1614" y="10"/>
                    <a:pt x="1604" y="14"/>
                    <a:pt x="1594" y="18"/>
                  </a:cubicBezTo>
                  <a:cubicBezTo>
                    <a:pt x="1581" y="23"/>
                    <a:pt x="1568" y="28"/>
                    <a:pt x="1542" y="41"/>
                  </a:cubicBezTo>
                  <a:cubicBezTo>
                    <a:pt x="1515" y="53"/>
                    <a:pt x="1502" y="60"/>
                    <a:pt x="1489" y="66"/>
                  </a:cubicBezTo>
                  <a:cubicBezTo>
                    <a:pt x="1480" y="70"/>
                    <a:pt x="1470" y="76"/>
                    <a:pt x="1451" y="84"/>
                  </a:cubicBezTo>
                  <a:cubicBezTo>
                    <a:pt x="1434" y="92"/>
                    <a:pt x="1425" y="96"/>
                    <a:pt x="1415" y="100"/>
                  </a:cubicBezTo>
                  <a:cubicBezTo>
                    <a:pt x="1402" y="105"/>
                    <a:pt x="1388" y="110"/>
                    <a:pt x="1362" y="123"/>
                  </a:cubicBezTo>
                  <a:cubicBezTo>
                    <a:pt x="1335" y="135"/>
                    <a:pt x="1322" y="142"/>
                    <a:pt x="1307" y="149"/>
                  </a:cubicBezTo>
                  <a:cubicBezTo>
                    <a:pt x="1299" y="153"/>
                    <a:pt x="1289" y="158"/>
                    <a:pt x="1271" y="165"/>
                  </a:cubicBezTo>
                  <a:cubicBezTo>
                    <a:pt x="1256" y="174"/>
                    <a:pt x="1247" y="176"/>
                    <a:pt x="1238" y="179"/>
                  </a:cubicBezTo>
                  <a:cubicBezTo>
                    <a:pt x="1224" y="185"/>
                    <a:pt x="1208" y="191"/>
                    <a:pt x="1179" y="204"/>
                  </a:cubicBezTo>
                  <a:lnTo>
                    <a:pt x="1090" y="244"/>
                  </a:lnTo>
                  <a:cubicBezTo>
                    <a:pt x="1063" y="257"/>
                    <a:pt x="1050" y="263"/>
                    <a:pt x="1036" y="270"/>
                  </a:cubicBezTo>
                  <a:cubicBezTo>
                    <a:pt x="1027" y="274"/>
                    <a:pt x="1018" y="279"/>
                    <a:pt x="1000" y="287"/>
                  </a:cubicBezTo>
                  <a:lnTo>
                    <a:pt x="909" y="329"/>
                  </a:lnTo>
                  <a:cubicBezTo>
                    <a:pt x="889" y="338"/>
                    <a:pt x="882" y="340"/>
                    <a:pt x="869" y="346"/>
                  </a:cubicBezTo>
                  <a:cubicBezTo>
                    <a:pt x="856" y="352"/>
                    <a:pt x="843" y="358"/>
                    <a:pt x="818" y="369"/>
                  </a:cubicBezTo>
                  <a:lnTo>
                    <a:pt x="637" y="451"/>
                  </a:lnTo>
                  <a:cubicBezTo>
                    <a:pt x="619" y="460"/>
                    <a:pt x="608" y="464"/>
                    <a:pt x="600" y="467"/>
                  </a:cubicBezTo>
                  <a:cubicBezTo>
                    <a:pt x="585" y="473"/>
                    <a:pt x="573" y="478"/>
                    <a:pt x="545" y="490"/>
                  </a:cubicBezTo>
                  <a:lnTo>
                    <a:pt x="455" y="530"/>
                  </a:lnTo>
                  <a:cubicBezTo>
                    <a:pt x="426" y="543"/>
                    <a:pt x="413" y="550"/>
                    <a:pt x="398" y="558"/>
                  </a:cubicBezTo>
                  <a:cubicBezTo>
                    <a:pt x="390" y="562"/>
                    <a:pt x="383" y="566"/>
                    <a:pt x="365" y="573"/>
                  </a:cubicBezTo>
                  <a:cubicBezTo>
                    <a:pt x="347" y="582"/>
                    <a:pt x="338" y="585"/>
                    <a:pt x="329" y="589"/>
                  </a:cubicBezTo>
                  <a:cubicBezTo>
                    <a:pt x="315" y="595"/>
                    <a:pt x="301" y="601"/>
                    <a:pt x="273" y="612"/>
                  </a:cubicBezTo>
                  <a:lnTo>
                    <a:pt x="183" y="654"/>
                  </a:lnTo>
                  <a:cubicBezTo>
                    <a:pt x="163" y="664"/>
                    <a:pt x="154" y="667"/>
                    <a:pt x="141" y="673"/>
                  </a:cubicBezTo>
                  <a:cubicBezTo>
                    <a:pt x="128" y="678"/>
                    <a:pt x="115" y="683"/>
                    <a:pt x="89" y="694"/>
                  </a:cubicBezTo>
                  <a:cubicBezTo>
                    <a:pt x="65" y="706"/>
                    <a:pt x="52" y="713"/>
                    <a:pt x="39" y="719"/>
                  </a:cubicBezTo>
                  <a:cubicBezTo>
                    <a:pt x="29" y="723"/>
                    <a:pt x="19" y="727"/>
                    <a:pt x="0" y="737"/>
                  </a:cubicBezTo>
                  <a:lnTo>
                    <a:pt x="183" y="1144"/>
                  </a:lnTo>
                  <a:cubicBezTo>
                    <a:pt x="209" y="1133"/>
                    <a:pt x="222" y="1126"/>
                    <a:pt x="235" y="1121"/>
                  </a:cubicBezTo>
                  <a:cubicBezTo>
                    <a:pt x="245" y="1117"/>
                    <a:pt x="253" y="1113"/>
                    <a:pt x="273" y="1103"/>
                  </a:cubicBezTo>
                  <a:cubicBezTo>
                    <a:pt x="293" y="1094"/>
                    <a:pt x="304" y="1090"/>
                    <a:pt x="314" y="1085"/>
                  </a:cubicBezTo>
                  <a:cubicBezTo>
                    <a:pt x="327" y="1080"/>
                    <a:pt x="340" y="1074"/>
                    <a:pt x="365" y="1062"/>
                  </a:cubicBezTo>
                  <a:lnTo>
                    <a:pt x="456" y="1021"/>
                  </a:lnTo>
                  <a:cubicBezTo>
                    <a:pt x="475" y="1013"/>
                    <a:pt x="483" y="1009"/>
                    <a:pt x="492" y="1006"/>
                  </a:cubicBezTo>
                  <a:cubicBezTo>
                    <a:pt x="506" y="1001"/>
                    <a:pt x="521" y="995"/>
                    <a:pt x="548" y="982"/>
                  </a:cubicBezTo>
                  <a:cubicBezTo>
                    <a:pt x="577" y="969"/>
                    <a:pt x="590" y="962"/>
                    <a:pt x="604" y="956"/>
                  </a:cubicBezTo>
                  <a:cubicBezTo>
                    <a:pt x="613" y="952"/>
                    <a:pt x="621" y="947"/>
                    <a:pt x="637" y="939"/>
                  </a:cubicBezTo>
                  <a:lnTo>
                    <a:pt x="729" y="898"/>
                  </a:lnTo>
                  <a:cubicBezTo>
                    <a:pt x="748" y="890"/>
                    <a:pt x="757" y="887"/>
                    <a:pt x="767" y="883"/>
                  </a:cubicBezTo>
                  <a:cubicBezTo>
                    <a:pt x="780" y="877"/>
                    <a:pt x="793" y="871"/>
                    <a:pt x="820" y="860"/>
                  </a:cubicBezTo>
                  <a:lnTo>
                    <a:pt x="1001" y="776"/>
                  </a:lnTo>
                  <a:cubicBezTo>
                    <a:pt x="1021" y="768"/>
                    <a:pt x="1030" y="765"/>
                    <a:pt x="1043" y="759"/>
                  </a:cubicBezTo>
                  <a:cubicBezTo>
                    <a:pt x="1054" y="753"/>
                    <a:pt x="1067" y="749"/>
                    <a:pt x="1092" y="737"/>
                  </a:cubicBezTo>
                  <a:lnTo>
                    <a:pt x="1182" y="696"/>
                  </a:lnTo>
                  <a:cubicBezTo>
                    <a:pt x="1211" y="684"/>
                    <a:pt x="1224" y="677"/>
                    <a:pt x="1237" y="670"/>
                  </a:cubicBezTo>
                  <a:cubicBezTo>
                    <a:pt x="1246" y="665"/>
                    <a:pt x="1254" y="661"/>
                    <a:pt x="1273" y="652"/>
                  </a:cubicBezTo>
                  <a:lnTo>
                    <a:pt x="1362" y="611"/>
                  </a:lnTo>
                  <a:cubicBezTo>
                    <a:pt x="1379" y="604"/>
                    <a:pt x="1388" y="601"/>
                    <a:pt x="1397" y="598"/>
                  </a:cubicBezTo>
                  <a:cubicBezTo>
                    <a:pt x="1411" y="592"/>
                    <a:pt x="1427" y="586"/>
                    <a:pt x="1454" y="573"/>
                  </a:cubicBezTo>
                  <a:cubicBezTo>
                    <a:pt x="1481" y="560"/>
                    <a:pt x="1494" y="555"/>
                    <a:pt x="1507" y="548"/>
                  </a:cubicBezTo>
                  <a:cubicBezTo>
                    <a:pt x="1517" y="543"/>
                    <a:pt x="1525" y="539"/>
                    <a:pt x="1543" y="530"/>
                  </a:cubicBezTo>
                  <a:cubicBezTo>
                    <a:pt x="1563" y="522"/>
                    <a:pt x="1572" y="519"/>
                    <a:pt x="1581" y="514"/>
                  </a:cubicBezTo>
                  <a:cubicBezTo>
                    <a:pt x="1595" y="510"/>
                    <a:pt x="1608" y="504"/>
                    <a:pt x="1635" y="491"/>
                  </a:cubicBezTo>
                  <a:cubicBezTo>
                    <a:pt x="1663" y="480"/>
                    <a:pt x="1676" y="473"/>
                    <a:pt x="1689" y="466"/>
                  </a:cubicBezTo>
                  <a:cubicBezTo>
                    <a:pt x="1697" y="461"/>
                    <a:pt x="1706" y="457"/>
                    <a:pt x="1725" y="448"/>
                  </a:cubicBezTo>
                  <a:cubicBezTo>
                    <a:pt x="1745" y="440"/>
                    <a:pt x="1753" y="435"/>
                    <a:pt x="1763" y="431"/>
                  </a:cubicBezTo>
                  <a:cubicBezTo>
                    <a:pt x="1776" y="425"/>
                    <a:pt x="1791" y="421"/>
                    <a:pt x="1817" y="409"/>
                  </a:cubicBezTo>
                  <a:lnTo>
                    <a:pt x="1632" y="1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34"/>
            <p:cNvSpPr/>
            <p:nvPr/>
          </p:nvSpPr>
          <p:spPr>
            <a:xfrm>
              <a:off x="3545674" y="3395749"/>
              <a:ext cx="314008" cy="652968"/>
            </a:xfrm>
            <a:custGeom>
              <a:avLst/>
              <a:gdLst/>
              <a:ahLst/>
              <a:cxnLst/>
              <a:rect l="l" t="t" r="r" b="b"/>
              <a:pathLst>
                <a:path w="5034" h="10468" extrusionOk="0">
                  <a:moveTo>
                    <a:pt x="409" y="419"/>
                  </a:moveTo>
                  <a:cubicBezTo>
                    <a:pt x="418" y="419"/>
                    <a:pt x="428" y="419"/>
                    <a:pt x="437" y="420"/>
                  </a:cubicBezTo>
                  <a:lnTo>
                    <a:pt x="474" y="429"/>
                  </a:lnTo>
                  <a:lnTo>
                    <a:pt x="524" y="441"/>
                  </a:lnTo>
                  <a:cubicBezTo>
                    <a:pt x="530" y="442"/>
                    <a:pt x="535" y="445"/>
                    <a:pt x="539" y="448"/>
                  </a:cubicBezTo>
                  <a:cubicBezTo>
                    <a:pt x="565" y="461"/>
                    <a:pt x="592" y="471"/>
                    <a:pt x="619" y="479"/>
                  </a:cubicBezTo>
                  <a:cubicBezTo>
                    <a:pt x="635" y="484"/>
                    <a:pt x="654" y="488"/>
                    <a:pt x="671" y="491"/>
                  </a:cubicBezTo>
                  <a:cubicBezTo>
                    <a:pt x="686" y="494"/>
                    <a:pt x="700" y="497"/>
                    <a:pt x="713" y="501"/>
                  </a:cubicBezTo>
                  <a:cubicBezTo>
                    <a:pt x="723" y="504"/>
                    <a:pt x="734" y="508"/>
                    <a:pt x="745" y="512"/>
                  </a:cubicBezTo>
                  <a:cubicBezTo>
                    <a:pt x="765" y="520"/>
                    <a:pt x="783" y="528"/>
                    <a:pt x="803" y="534"/>
                  </a:cubicBezTo>
                  <a:cubicBezTo>
                    <a:pt x="825" y="540"/>
                    <a:pt x="845" y="544"/>
                    <a:pt x="867" y="548"/>
                  </a:cubicBezTo>
                  <a:cubicBezTo>
                    <a:pt x="877" y="550"/>
                    <a:pt x="888" y="553"/>
                    <a:pt x="898" y="556"/>
                  </a:cubicBezTo>
                  <a:cubicBezTo>
                    <a:pt x="908" y="558"/>
                    <a:pt x="917" y="563"/>
                    <a:pt x="927" y="567"/>
                  </a:cubicBezTo>
                  <a:cubicBezTo>
                    <a:pt x="947" y="576"/>
                    <a:pt x="967" y="584"/>
                    <a:pt x="988" y="592"/>
                  </a:cubicBezTo>
                  <a:cubicBezTo>
                    <a:pt x="1005" y="597"/>
                    <a:pt x="1021" y="603"/>
                    <a:pt x="1039" y="607"/>
                  </a:cubicBezTo>
                  <a:cubicBezTo>
                    <a:pt x="1052" y="612"/>
                    <a:pt x="1067" y="615"/>
                    <a:pt x="1080" y="620"/>
                  </a:cubicBezTo>
                  <a:cubicBezTo>
                    <a:pt x="1104" y="628"/>
                    <a:pt x="1130" y="633"/>
                    <a:pt x="1154" y="638"/>
                  </a:cubicBezTo>
                  <a:cubicBezTo>
                    <a:pt x="1160" y="639"/>
                    <a:pt x="1166" y="639"/>
                    <a:pt x="1170" y="640"/>
                  </a:cubicBezTo>
                  <a:lnTo>
                    <a:pt x="1177" y="646"/>
                  </a:lnTo>
                  <a:cubicBezTo>
                    <a:pt x="1202" y="665"/>
                    <a:pt x="1229" y="681"/>
                    <a:pt x="1259" y="692"/>
                  </a:cubicBezTo>
                  <a:cubicBezTo>
                    <a:pt x="1287" y="702"/>
                    <a:pt x="1315" y="710"/>
                    <a:pt x="1344" y="714"/>
                  </a:cubicBezTo>
                  <a:lnTo>
                    <a:pt x="1354" y="714"/>
                  </a:lnTo>
                  <a:cubicBezTo>
                    <a:pt x="1360" y="717"/>
                    <a:pt x="1367" y="721"/>
                    <a:pt x="1373" y="725"/>
                  </a:cubicBezTo>
                  <a:cubicBezTo>
                    <a:pt x="1395" y="738"/>
                    <a:pt x="1416" y="750"/>
                    <a:pt x="1439" y="761"/>
                  </a:cubicBezTo>
                  <a:cubicBezTo>
                    <a:pt x="1462" y="770"/>
                    <a:pt x="1484" y="777"/>
                    <a:pt x="1508" y="783"/>
                  </a:cubicBezTo>
                  <a:cubicBezTo>
                    <a:pt x="1515" y="786"/>
                    <a:pt x="1523" y="786"/>
                    <a:pt x="1528" y="789"/>
                  </a:cubicBezTo>
                  <a:cubicBezTo>
                    <a:pt x="1533" y="791"/>
                    <a:pt x="1538" y="796"/>
                    <a:pt x="1543" y="799"/>
                  </a:cubicBezTo>
                  <a:cubicBezTo>
                    <a:pt x="1564" y="816"/>
                    <a:pt x="1589" y="830"/>
                    <a:pt x="1613" y="843"/>
                  </a:cubicBezTo>
                  <a:cubicBezTo>
                    <a:pt x="1639" y="853"/>
                    <a:pt x="1665" y="863"/>
                    <a:pt x="1692" y="869"/>
                  </a:cubicBezTo>
                  <a:lnTo>
                    <a:pt x="1702" y="872"/>
                  </a:lnTo>
                  <a:lnTo>
                    <a:pt x="1708" y="876"/>
                  </a:lnTo>
                  <a:cubicBezTo>
                    <a:pt x="1731" y="898"/>
                    <a:pt x="1757" y="915"/>
                    <a:pt x="1786" y="930"/>
                  </a:cubicBezTo>
                  <a:lnTo>
                    <a:pt x="1807" y="941"/>
                  </a:lnTo>
                  <a:cubicBezTo>
                    <a:pt x="1827" y="951"/>
                    <a:pt x="1849" y="963"/>
                    <a:pt x="1871" y="974"/>
                  </a:cubicBezTo>
                  <a:cubicBezTo>
                    <a:pt x="1899" y="989"/>
                    <a:pt x="1931" y="999"/>
                    <a:pt x="1963" y="1004"/>
                  </a:cubicBezTo>
                  <a:lnTo>
                    <a:pt x="1971" y="1007"/>
                  </a:lnTo>
                  <a:cubicBezTo>
                    <a:pt x="1979" y="1012"/>
                    <a:pt x="1986" y="1016"/>
                    <a:pt x="1994" y="1022"/>
                  </a:cubicBezTo>
                  <a:cubicBezTo>
                    <a:pt x="2012" y="1033"/>
                    <a:pt x="2027" y="1045"/>
                    <a:pt x="2046" y="1055"/>
                  </a:cubicBezTo>
                  <a:cubicBezTo>
                    <a:pt x="2052" y="1059"/>
                    <a:pt x="2058" y="1063"/>
                    <a:pt x="2063" y="1069"/>
                  </a:cubicBezTo>
                  <a:cubicBezTo>
                    <a:pt x="2082" y="1085"/>
                    <a:pt x="2102" y="1098"/>
                    <a:pt x="2124" y="1111"/>
                  </a:cubicBezTo>
                  <a:cubicBezTo>
                    <a:pt x="2141" y="1122"/>
                    <a:pt x="2161" y="1131"/>
                    <a:pt x="2180" y="1141"/>
                  </a:cubicBezTo>
                  <a:cubicBezTo>
                    <a:pt x="2190" y="1145"/>
                    <a:pt x="2200" y="1150"/>
                    <a:pt x="2209" y="1155"/>
                  </a:cubicBezTo>
                  <a:cubicBezTo>
                    <a:pt x="2223" y="1164"/>
                    <a:pt x="2239" y="1174"/>
                    <a:pt x="2252" y="1183"/>
                  </a:cubicBezTo>
                  <a:cubicBezTo>
                    <a:pt x="2263" y="1191"/>
                    <a:pt x="2276" y="1200"/>
                    <a:pt x="2289" y="1209"/>
                  </a:cubicBezTo>
                  <a:lnTo>
                    <a:pt x="2301" y="1214"/>
                  </a:lnTo>
                  <a:cubicBezTo>
                    <a:pt x="2324" y="1230"/>
                    <a:pt x="2348" y="1245"/>
                    <a:pt x="2370" y="1260"/>
                  </a:cubicBezTo>
                  <a:cubicBezTo>
                    <a:pt x="2383" y="1269"/>
                    <a:pt x="2396" y="1276"/>
                    <a:pt x="2410" y="1285"/>
                  </a:cubicBezTo>
                  <a:cubicBezTo>
                    <a:pt x="2423" y="1295"/>
                    <a:pt x="2439" y="1304"/>
                    <a:pt x="2452" y="1312"/>
                  </a:cubicBezTo>
                  <a:cubicBezTo>
                    <a:pt x="2463" y="1321"/>
                    <a:pt x="2473" y="1329"/>
                    <a:pt x="2488" y="1339"/>
                  </a:cubicBezTo>
                  <a:cubicBezTo>
                    <a:pt x="2501" y="1350"/>
                    <a:pt x="2514" y="1360"/>
                    <a:pt x="2528" y="1370"/>
                  </a:cubicBezTo>
                  <a:cubicBezTo>
                    <a:pt x="2537" y="1377"/>
                    <a:pt x="2545" y="1384"/>
                    <a:pt x="2554" y="1391"/>
                  </a:cubicBezTo>
                  <a:cubicBezTo>
                    <a:pt x="2570" y="1406"/>
                    <a:pt x="2585" y="1420"/>
                    <a:pt x="2603" y="1432"/>
                  </a:cubicBezTo>
                  <a:cubicBezTo>
                    <a:pt x="2626" y="1447"/>
                    <a:pt x="2650" y="1462"/>
                    <a:pt x="2676" y="1473"/>
                  </a:cubicBezTo>
                  <a:cubicBezTo>
                    <a:pt x="2680" y="1476"/>
                    <a:pt x="2683" y="1478"/>
                    <a:pt x="2688" y="1479"/>
                  </a:cubicBezTo>
                  <a:lnTo>
                    <a:pt x="2696" y="1486"/>
                  </a:lnTo>
                  <a:cubicBezTo>
                    <a:pt x="2719" y="1502"/>
                    <a:pt x="2742" y="1519"/>
                    <a:pt x="2764" y="1538"/>
                  </a:cubicBezTo>
                  <a:cubicBezTo>
                    <a:pt x="2772" y="1545"/>
                    <a:pt x="2781" y="1554"/>
                    <a:pt x="2790" y="1562"/>
                  </a:cubicBezTo>
                  <a:cubicBezTo>
                    <a:pt x="2804" y="1575"/>
                    <a:pt x="2821" y="1591"/>
                    <a:pt x="2834" y="1603"/>
                  </a:cubicBezTo>
                  <a:cubicBezTo>
                    <a:pt x="2849" y="1614"/>
                    <a:pt x="2863" y="1626"/>
                    <a:pt x="2877" y="1636"/>
                  </a:cubicBezTo>
                  <a:cubicBezTo>
                    <a:pt x="2889" y="1644"/>
                    <a:pt x="2900" y="1653"/>
                    <a:pt x="2909" y="1662"/>
                  </a:cubicBezTo>
                  <a:cubicBezTo>
                    <a:pt x="2915" y="1666"/>
                    <a:pt x="2919" y="1672"/>
                    <a:pt x="2923" y="1677"/>
                  </a:cubicBezTo>
                  <a:cubicBezTo>
                    <a:pt x="2939" y="1698"/>
                    <a:pt x="2957" y="1716"/>
                    <a:pt x="2975" y="1734"/>
                  </a:cubicBezTo>
                  <a:cubicBezTo>
                    <a:pt x="2997" y="1751"/>
                    <a:pt x="3020" y="1768"/>
                    <a:pt x="3044" y="1781"/>
                  </a:cubicBezTo>
                  <a:cubicBezTo>
                    <a:pt x="3049" y="1784"/>
                    <a:pt x="3054" y="1788"/>
                    <a:pt x="3056" y="1788"/>
                  </a:cubicBezTo>
                  <a:cubicBezTo>
                    <a:pt x="3064" y="1797"/>
                    <a:pt x="3073" y="1805"/>
                    <a:pt x="3080" y="1814"/>
                  </a:cubicBezTo>
                  <a:cubicBezTo>
                    <a:pt x="3095" y="1830"/>
                    <a:pt x="3108" y="1844"/>
                    <a:pt x="3122" y="1857"/>
                  </a:cubicBezTo>
                  <a:cubicBezTo>
                    <a:pt x="3126" y="1863"/>
                    <a:pt x="3131" y="1869"/>
                    <a:pt x="3135" y="1876"/>
                  </a:cubicBezTo>
                  <a:cubicBezTo>
                    <a:pt x="3149" y="1895"/>
                    <a:pt x="3165" y="1913"/>
                    <a:pt x="3182" y="1932"/>
                  </a:cubicBezTo>
                  <a:cubicBezTo>
                    <a:pt x="3194" y="1944"/>
                    <a:pt x="3208" y="1956"/>
                    <a:pt x="3218" y="1967"/>
                  </a:cubicBezTo>
                  <a:cubicBezTo>
                    <a:pt x="3230" y="1977"/>
                    <a:pt x="3238" y="1985"/>
                    <a:pt x="3251" y="1998"/>
                  </a:cubicBezTo>
                  <a:cubicBezTo>
                    <a:pt x="3263" y="2011"/>
                    <a:pt x="3279" y="2025"/>
                    <a:pt x="3289" y="2036"/>
                  </a:cubicBezTo>
                  <a:cubicBezTo>
                    <a:pt x="3299" y="2046"/>
                    <a:pt x="3309" y="2054"/>
                    <a:pt x="3319" y="2064"/>
                  </a:cubicBezTo>
                  <a:cubicBezTo>
                    <a:pt x="3329" y="2076"/>
                    <a:pt x="3338" y="2084"/>
                    <a:pt x="3349" y="2097"/>
                  </a:cubicBezTo>
                  <a:cubicBezTo>
                    <a:pt x="3362" y="2109"/>
                    <a:pt x="3374" y="2122"/>
                    <a:pt x="3385" y="2135"/>
                  </a:cubicBezTo>
                  <a:cubicBezTo>
                    <a:pt x="3392" y="2143"/>
                    <a:pt x="3398" y="2151"/>
                    <a:pt x="3404" y="2159"/>
                  </a:cubicBezTo>
                  <a:cubicBezTo>
                    <a:pt x="3415" y="2178"/>
                    <a:pt x="3428" y="2195"/>
                    <a:pt x="3443" y="2212"/>
                  </a:cubicBezTo>
                  <a:cubicBezTo>
                    <a:pt x="3453" y="2224"/>
                    <a:pt x="3463" y="2237"/>
                    <a:pt x="3473" y="2250"/>
                  </a:cubicBezTo>
                  <a:cubicBezTo>
                    <a:pt x="3483" y="2263"/>
                    <a:pt x="3492" y="2274"/>
                    <a:pt x="3503" y="2287"/>
                  </a:cubicBezTo>
                  <a:cubicBezTo>
                    <a:pt x="3513" y="2300"/>
                    <a:pt x="3526" y="2315"/>
                    <a:pt x="3536" y="2326"/>
                  </a:cubicBezTo>
                  <a:cubicBezTo>
                    <a:pt x="3546" y="2336"/>
                    <a:pt x="3556" y="2348"/>
                    <a:pt x="3565" y="2359"/>
                  </a:cubicBezTo>
                  <a:lnTo>
                    <a:pt x="3589" y="2391"/>
                  </a:lnTo>
                  <a:cubicBezTo>
                    <a:pt x="3601" y="2405"/>
                    <a:pt x="3614" y="2420"/>
                    <a:pt x="3624" y="2434"/>
                  </a:cubicBezTo>
                  <a:lnTo>
                    <a:pt x="3645" y="2463"/>
                  </a:lnTo>
                  <a:cubicBezTo>
                    <a:pt x="3657" y="2479"/>
                    <a:pt x="3668" y="2493"/>
                    <a:pt x="3681" y="2512"/>
                  </a:cubicBezTo>
                  <a:cubicBezTo>
                    <a:pt x="3694" y="2529"/>
                    <a:pt x="3709" y="2545"/>
                    <a:pt x="3723" y="2562"/>
                  </a:cubicBezTo>
                  <a:cubicBezTo>
                    <a:pt x="3730" y="2569"/>
                    <a:pt x="3737" y="2576"/>
                    <a:pt x="3743" y="2585"/>
                  </a:cubicBezTo>
                  <a:cubicBezTo>
                    <a:pt x="3752" y="2595"/>
                    <a:pt x="3759" y="2608"/>
                    <a:pt x="3766" y="2621"/>
                  </a:cubicBezTo>
                  <a:cubicBezTo>
                    <a:pt x="3776" y="2635"/>
                    <a:pt x="3785" y="2651"/>
                    <a:pt x="3794" y="2666"/>
                  </a:cubicBezTo>
                  <a:cubicBezTo>
                    <a:pt x="3801" y="2674"/>
                    <a:pt x="3805" y="2684"/>
                    <a:pt x="3809" y="2694"/>
                  </a:cubicBezTo>
                  <a:cubicBezTo>
                    <a:pt x="3819" y="2713"/>
                    <a:pt x="3830" y="2730"/>
                    <a:pt x="3841" y="2749"/>
                  </a:cubicBezTo>
                  <a:cubicBezTo>
                    <a:pt x="3855" y="2769"/>
                    <a:pt x="3870" y="2789"/>
                    <a:pt x="3887" y="2808"/>
                  </a:cubicBezTo>
                  <a:cubicBezTo>
                    <a:pt x="3891" y="2814"/>
                    <a:pt x="3897" y="2819"/>
                    <a:pt x="3901" y="2825"/>
                  </a:cubicBezTo>
                  <a:cubicBezTo>
                    <a:pt x="3909" y="2838"/>
                    <a:pt x="3916" y="2850"/>
                    <a:pt x="3926" y="2864"/>
                  </a:cubicBezTo>
                  <a:cubicBezTo>
                    <a:pt x="3935" y="2877"/>
                    <a:pt x="3943" y="2891"/>
                    <a:pt x="3952" y="2904"/>
                  </a:cubicBezTo>
                  <a:cubicBezTo>
                    <a:pt x="3955" y="2910"/>
                    <a:pt x="3956" y="2917"/>
                    <a:pt x="3959" y="2923"/>
                  </a:cubicBezTo>
                  <a:cubicBezTo>
                    <a:pt x="3966" y="2949"/>
                    <a:pt x="3976" y="2972"/>
                    <a:pt x="3989" y="2995"/>
                  </a:cubicBezTo>
                  <a:cubicBezTo>
                    <a:pt x="4002" y="3018"/>
                    <a:pt x="4016" y="3038"/>
                    <a:pt x="4032" y="3058"/>
                  </a:cubicBezTo>
                  <a:cubicBezTo>
                    <a:pt x="4037" y="3064"/>
                    <a:pt x="4042" y="3070"/>
                    <a:pt x="4045" y="3074"/>
                  </a:cubicBezTo>
                  <a:lnTo>
                    <a:pt x="4065" y="3110"/>
                  </a:lnTo>
                  <a:cubicBezTo>
                    <a:pt x="4074" y="3126"/>
                    <a:pt x="4083" y="3142"/>
                    <a:pt x="4091" y="3157"/>
                  </a:cubicBezTo>
                  <a:cubicBezTo>
                    <a:pt x="4101" y="3178"/>
                    <a:pt x="4110" y="3196"/>
                    <a:pt x="4119" y="3216"/>
                  </a:cubicBezTo>
                  <a:lnTo>
                    <a:pt x="4130" y="3238"/>
                  </a:lnTo>
                  <a:cubicBezTo>
                    <a:pt x="4132" y="3244"/>
                    <a:pt x="4133" y="3249"/>
                    <a:pt x="4134" y="3255"/>
                  </a:cubicBezTo>
                  <a:cubicBezTo>
                    <a:pt x="4140" y="3283"/>
                    <a:pt x="4149" y="3311"/>
                    <a:pt x="4160" y="3337"/>
                  </a:cubicBezTo>
                  <a:cubicBezTo>
                    <a:pt x="4168" y="3353"/>
                    <a:pt x="4175" y="3370"/>
                    <a:pt x="4182" y="3386"/>
                  </a:cubicBezTo>
                  <a:lnTo>
                    <a:pt x="4199" y="3426"/>
                  </a:lnTo>
                  <a:cubicBezTo>
                    <a:pt x="4206" y="3445"/>
                    <a:pt x="4216" y="3464"/>
                    <a:pt x="4226" y="3481"/>
                  </a:cubicBezTo>
                  <a:cubicBezTo>
                    <a:pt x="4232" y="3491"/>
                    <a:pt x="4238" y="3501"/>
                    <a:pt x="4242" y="3511"/>
                  </a:cubicBezTo>
                  <a:cubicBezTo>
                    <a:pt x="4254" y="3541"/>
                    <a:pt x="4265" y="3570"/>
                    <a:pt x="4278" y="3602"/>
                  </a:cubicBezTo>
                  <a:cubicBezTo>
                    <a:pt x="4287" y="3623"/>
                    <a:pt x="4297" y="3645"/>
                    <a:pt x="4310" y="3665"/>
                  </a:cubicBezTo>
                  <a:cubicBezTo>
                    <a:pt x="4313" y="3671"/>
                    <a:pt x="4316" y="3677"/>
                    <a:pt x="4320" y="3681"/>
                  </a:cubicBezTo>
                  <a:cubicBezTo>
                    <a:pt x="4320" y="3687"/>
                    <a:pt x="4321" y="3692"/>
                    <a:pt x="4321" y="3698"/>
                  </a:cubicBezTo>
                  <a:cubicBezTo>
                    <a:pt x="4324" y="3727"/>
                    <a:pt x="4330" y="3756"/>
                    <a:pt x="4340" y="3783"/>
                  </a:cubicBezTo>
                  <a:cubicBezTo>
                    <a:pt x="4346" y="3802"/>
                    <a:pt x="4354" y="3822"/>
                    <a:pt x="4363" y="3839"/>
                  </a:cubicBezTo>
                  <a:cubicBezTo>
                    <a:pt x="4367" y="3851"/>
                    <a:pt x="4372" y="3859"/>
                    <a:pt x="4376" y="3872"/>
                  </a:cubicBezTo>
                  <a:cubicBezTo>
                    <a:pt x="4380" y="3884"/>
                    <a:pt x="4383" y="3897"/>
                    <a:pt x="4386" y="3910"/>
                  </a:cubicBezTo>
                  <a:cubicBezTo>
                    <a:pt x="4392" y="3928"/>
                    <a:pt x="4396" y="3947"/>
                    <a:pt x="4402" y="3966"/>
                  </a:cubicBezTo>
                  <a:cubicBezTo>
                    <a:pt x="4409" y="3989"/>
                    <a:pt x="4419" y="4010"/>
                    <a:pt x="4429" y="4032"/>
                  </a:cubicBezTo>
                  <a:cubicBezTo>
                    <a:pt x="4434" y="4039"/>
                    <a:pt x="4436" y="4048"/>
                    <a:pt x="4439" y="4055"/>
                  </a:cubicBezTo>
                  <a:cubicBezTo>
                    <a:pt x="4445" y="4072"/>
                    <a:pt x="4451" y="4089"/>
                    <a:pt x="4458" y="4107"/>
                  </a:cubicBezTo>
                  <a:cubicBezTo>
                    <a:pt x="4462" y="4121"/>
                    <a:pt x="4467" y="4134"/>
                    <a:pt x="4471" y="4147"/>
                  </a:cubicBezTo>
                  <a:lnTo>
                    <a:pt x="4478" y="4174"/>
                  </a:lnTo>
                  <a:cubicBezTo>
                    <a:pt x="4484" y="4196"/>
                    <a:pt x="4491" y="4217"/>
                    <a:pt x="4495" y="4233"/>
                  </a:cubicBezTo>
                  <a:lnTo>
                    <a:pt x="4495" y="4250"/>
                  </a:lnTo>
                  <a:cubicBezTo>
                    <a:pt x="4494" y="4279"/>
                    <a:pt x="4498" y="4309"/>
                    <a:pt x="4504" y="4338"/>
                  </a:cubicBezTo>
                  <a:cubicBezTo>
                    <a:pt x="4510" y="4361"/>
                    <a:pt x="4518" y="4384"/>
                    <a:pt x="4527" y="4406"/>
                  </a:cubicBezTo>
                  <a:cubicBezTo>
                    <a:pt x="4530" y="4414"/>
                    <a:pt x="4533" y="4422"/>
                    <a:pt x="4536" y="4430"/>
                  </a:cubicBezTo>
                  <a:cubicBezTo>
                    <a:pt x="4540" y="4449"/>
                    <a:pt x="4546" y="4468"/>
                    <a:pt x="4552" y="4488"/>
                  </a:cubicBezTo>
                  <a:cubicBezTo>
                    <a:pt x="4556" y="4499"/>
                    <a:pt x="4560" y="4512"/>
                    <a:pt x="4562" y="4524"/>
                  </a:cubicBezTo>
                  <a:cubicBezTo>
                    <a:pt x="4564" y="4534"/>
                    <a:pt x="4564" y="4545"/>
                    <a:pt x="4566" y="4557"/>
                  </a:cubicBezTo>
                  <a:cubicBezTo>
                    <a:pt x="4567" y="4577"/>
                    <a:pt x="4570" y="4599"/>
                    <a:pt x="4575" y="4619"/>
                  </a:cubicBezTo>
                  <a:cubicBezTo>
                    <a:pt x="4579" y="4642"/>
                    <a:pt x="4585" y="4663"/>
                    <a:pt x="4592" y="4685"/>
                  </a:cubicBezTo>
                  <a:cubicBezTo>
                    <a:pt x="4595" y="4695"/>
                    <a:pt x="4598" y="4703"/>
                    <a:pt x="4600" y="4712"/>
                  </a:cubicBezTo>
                  <a:cubicBezTo>
                    <a:pt x="4603" y="4731"/>
                    <a:pt x="4606" y="4748"/>
                    <a:pt x="4608" y="4767"/>
                  </a:cubicBezTo>
                  <a:lnTo>
                    <a:pt x="4613" y="4801"/>
                  </a:lnTo>
                  <a:cubicBezTo>
                    <a:pt x="4613" y="4806"/>
                    <a:pt x="4612" y="4811"/>
                    <a:pt x="4612" y="4817"/>
                  </a:cubicBezTo>
                  <a:cubicBezTo>
                    <a:pt x="4609" y="4846"/>
                    <a:pt x="4609" y="4875"/>
                    <a:pt x="4612" y="4905"/>
                  </a:cubicBezTo>
                  <a:cubicBezTo>
                    <a:pt x="4616" y="4931"/>
                    <a:pt x="4623" y="4957"/>
                    <a:pt x="4632" y="4983"/>
                  </a:cubicBezTo>
                  <a:cubicBezTo>
                    <a:pt x="4633" y="4988"/>
                    <a:pt x="4636" y="4994"/>
                    <a:pt x="4636" y="4998"/>
                  </a:cubicBezTo>
                  <a:cubicBezTo>
                    <a:pt x="4638" y="5007"/>
                    <a:pt x="4638" y="5016"/>
                    <a:pt x="4636" y="5026"/>
                  </a:cubicBezTo>
                  <a:cubicBezTo>
                    <a:pt x="4636" y="5049"/>
                    <a:pt x="4636" y="5072"/>
                    <a:pt x="4639" y="5095"/>
                  </a:cubicBezTo>
                  <a:cubicBezTo>
                    <a:pt x="4641" y="5113"/>
                    <a:pt x="4644" y="5134"/>
                    <a:pt x="4648" y="5154"/>
                  </a:cubicBezTo>
                  <a:cubicBezTo>
                    <a:pt x="4649" y="5165"/>
                    <a:pt x="4652" y="5177"/>
                    <a:pt x="4654" y="5190"/>
                  </a:cubicBezTo>
                  <a:cubicBezTo>
                    <a:pt x="4654" y="5200"/>
                    <a:pt x="4654" y="5210"/>
                    <a:pt x="4654" y="5220"/>
                  </a:cubicBezTo>
                  <a:cubicBezTo>
                    <a:pt x="4654" y="5241"/>
                    <a:pt x="4652" y="5263"/>
                    <a:pt x="4654" y="5285"/>
                  </a:cubicBezTo>
                  <a:cubicBezTo>
                    <a:pt x="4655" y="5309"/>
                    <a:pt x="4658" y="5333"/>
                    <a:pt x="4664" y="5356"/>
                  </a:cubicBezTo>
                  <a:cubicBezTo>
                    <a:pt x="4665" y="5365"/>
                    <a:pt x="4668" y="5372"/>
                    <a:pt x="4668" y="5379"/>
                  </a:cubicBezTo>
                  <a:lnTo>
                    <a:pt x="4669" y="5421"/>
                  </a:lnTo>
                  <a:cubicBezTo>
                    <a:pt x="4671" y="5438"/>
                    <a:pt x="4672" y="5457"/>
                    <a:pt x="4672" y="5474"/>
                  </a:cubicBezTo>
                  <a:cubicBezTo>
                    <a:pt x="4672" y="5489"/>
                    <a:pt x="4672" y="5502"/>
                    <a:pt x="4672" y="5519"/>
                  </a:cubicBezTo>
                  <a:cubicBezTo>
                    <a:pt x="4671" y="5536"/>
                    <a:pt x="4671" y="5552"/>
                    <a:pt x="4671" y="5569"/>
                  </a:cubicBezTo>
                  <a:cubicBezTo>
                    <a:pt x="4671" y="5588"/>
                    <a:pt x="4669" y="5605"/>
                    <a:pt x="4669" y="5624"/>
                  </a:cubicBezTo>
                  <a:lnTo>
                    <a:pt x="4668" y="5664"/>
                  </a:lnTo>
                  <a:cubicBezTo>
                    <a:pt x="4668" y="5671"/>
                    <a:pt x="4667" y="5679"/>
                    <a:pt x="4665" y="5686"/>
                  </a:cubicBezTo>
                  <a:cubicBezTo>
                    <a:pt x="4659" y="5710"/>
                    <a:pt x="4657" y="5735"/>
                    <a:pt x="4655" y="5761"/>
                  </a:cubicBezTo>
                  <a:cubicBezTo>
                    <a:pt x="4655" y="5782"/>
                    <a:pt x="4655" y="5805"/>
                    <a:pt x="4657" y="5828"/>
                  </a:cubicBezTo>
                  <a:cubicBezTo>
                    <a:pt x="4658" y="5837"/>
                    <a:pt x="4658" y="5847"/>
                    <a:pt x="4658" y="5856"/>
                  </a:cubicBezTo>
                  <a:cubicBezTo>
                    <a:pt x="4658" y="5877"/>
                    <a:pt x="4658" y="5899"/>
                    <a:pt x="4658" y="5922"/>
                  </a:cubicBezTo>
                  <a:cubicBezTo>
                    <a:pt x="4659" y="5930"/>
                    <a:pt x="4659" y="5942"/>
                    <a:pt x="4658" y="5952"/>
                  </a:cubicBezTo>
                  <a:cubicBezTo>
                    <a:pt x="4658" y="5968"/>
                    <a:pt x="4657" y="5982"/>
                    <a:pt x="4655" y="5998"/>
                  </a:cubicBezTo>
                  <a:cubicBezTo>
                    <a:pt x="4655" y="6015"/>
                    <a:pt x="4654" y="6031"/>
                    <a:pt x="4652" y="6047"/>
                  </a:cubicBezTo>
                  <a:cubicBezTo>
                    <a:pt x="4651" y="6055"/>
                    <a:pt x="4649" y="6064"/>
                    <a:pt x="4646" y="6073"/>
                  </a:cubicBezTo>
                  <a:cubicBezTo>
                    <a:pt x="4641" y="6094"/>
                    <a:pt x="4636" y="6117"/>
                    <a:pt x="4633" y="6140"/>
                  </a:cubicBezTo>
                  <a:cubicBezTo>
                    <a:pt x="4631" y="6158"/>
                    <a:pt x="4629" y="6176"/>
                    <a:pt x="4628" y="6194"/>
                  </a:cubicBezTo>
                  <a:cubicBezTo>
                    <a:pt x="4628" y="6208"/>
                    <a:pt x="4626" y="6221"/>
                    <a:pt x="4625" y="6235"/>
                  </a:cubicBezTo>
                  <a:cubicBezTo>
                    <a:pt x="4622" y="6251"/>
                    <a:pt x="4619" y="6270"/>
                    <a:pt x="4616" y="6284"/>
                  </a:cubicBezTo>
                  <a:cubicBezTo>
                    <a:pt x="4613" y="6300"/>
                    <a:pt x="4610" y="6314"/>
                    <a:pt x="4608" y="6329"/>
                  </a:cubicBezTo>
                  <a:cubicBezTo>
                    <a:pt x="4606" y="6337"/>
                    <a:pt x="4603" y="6345"/>
                    <a:pt x="4600" y="6353"/>
                  </a:cubicBezTo>
                  <a:cubicBezTo>
                    <a:pt x="4593" y="6375"/>
                    <a:pt x="4587" y="6398"/>
                    <a:pt x="4583" y="6421"/>
                  </a:cubicBezTo>
                  <a:cubicBezTo>
                    <a:pt x="4577" y="6447"/>
                    <a:pt x="4576" y="6473"/>
                    <a:pt x="4576" y="6498"/>
                  </a:cubicBezTo>
                  <a:lnTo>
                    <a:pt x="4576" y="6516"/>
                  </a:lnTo>
                  <a:lnTo>
                    <a:pt x="4570" y="6543"/>
                  </a:lnTo>
                  <a:cubicBezTo>
                    <a:pt x="4566" y="6565"/>
                    <a:pt x="4562" y="6588"/>
                    <a:pt x="4556" y="6609"/>
                  </a:cubicBezTo>
                  <a:cubicBezTo>
                    <a:pt x="4553" y="6616"/>
                    <a:pt x="4550" y="6622"/>
                    <a:pt x="4547" y="6629"/>
                  </a:cubicBezTo>
                  <a:cubicBezTo>
                    <a:pt x="4537" y="6652"/>
                    <a:pt x="4529" y="6675"/>
                    <a:pt x="4523" y="6700"/>
                  </a:cubicBezTo>
                  <a:lnTo>
                    <a:pt x="4513" y="6741"/>
                  </a:lnTo>
                  <a:cubicBezTo>
                    <a:pt x="4508" y="6757"/>
                    <a:pt x="4505" y="6773"/>
                    <a:pt x="4500" y="6792"/>
                  </a:cubicBezTo>
                  <a:cubicBezTo>
                    <a:pt x="4494" y="6809"/>
                    <a:pt x="4490" y="6829"/>
                    <a:pt x="4487" y="6848"/>
                  </a:cubicBezTo>
                  <a:cubicBezTo>
                    <a:pt x="4484" y="6859"/>
                    <a:pt x="4481" y="6872"/>
                    <a:pt x="4478" y="6884"/>
                  </a:cubicBezTo>
                  <a:cubicBezTo>
                    <a:pt x="4472" y="6901"/>
                    <a:pt x="4468" y="6917"/>
                    <a:pt x="4464" y="6936"/>
                  </a:cubicBezTo>
                  <a:cubicBezTo>
                    <a:pt x="4459" y="6949"/>
                    <a:pt x="4457" y="6962"/>
                    <a:pt x="4452" y="6976"/>
                  </a:cubicBezTo>
                  <a:cubicBezTo>
                    <a:pt x="4449" y="6983"/>
                    <a:pt x="4445" y="6992"/>
                    <a:pt x="4441" y="7000"/>
                  </a:cubicBezTo>
                  <a:cubicBezTo>
                    <a:pt x="4431" y="7021"/>
                    <a:pt x="4422" y="7041"/>
                    <a:pt x="4413" y="7062"/>
                  </a:cubicBezTo>
                  <a:cubicBezTo>
                    <a:pt x="4409" y="7075"/>
                    <a:pt x="4405" y="7087"/>
                    <a:pt x="4399" y="7098"/>
                  </a:cubicBezTo>
                  <a:cubicBezTo>
                    <a:pt x="4390" y="7115"/>
                    <a:pt x="4383" y="7133"/>
                    <a:pt x="4376" y="7150"/>
                  </a:cubicBezTo>
                  <a:cubicBezTo>
                    <a:pt x="4370" y="7169"/>
                    <a:pt x="4365" y="7187"/>
                    <a:pt x="4359" y="7205"/>
                  </a:cubicBezTo>
                  <a:cubicBezTo>
                    <a:pt x="4354" y="7218"/>
                    <a:pt x="4352" y="7229"/>
                    <a:pt x="4347" y="7241"/>
                  </a:cubicBezTo>
                  <a:cubicBezTo>
                    <a:pt x="4339" y="7262"/>
                    <a:pt x="4331" y="7284"/>
                    <a:pt x="4326" y="7305"/>
                  </a:cubicBezTo>
                  <a:cubicBezTo>
                    <a:pt x="4324" y="7314"/>
                    <a:pt x="4321" y="7323"/>
                    <a:pt x="4319" y="7331"/>
                  </a:cubicBezTo>
                  <a:cubicBezTo>
                    <a:pt x="4314" y="7338"/>
                    <a:pt x="4310" y="7346"/>
                    <a:pt x="4306" y="7353"/>
                  </a:cubicBezTo>
                  <a:cubicBezTo>
                    <a:pt x="4293" y="7373"/>
                    <a:pt x="4281" y="7393"/>
                    <a:pt x="4271" y="7415"/>
                  </a:cubicBezTo>
                  <a:cubicBezTo>
                    <a:pt x="4264" y="7432"/>
                    <a:pt x="4257" y="7451"/>
                    <a:pt x="4249" y="7468"/>
                  </a:cubicBezTo>
                  <a:cubicBezTo>
                    <a:pt x="4245" y="7479"/>
                    <a:pt x="4241" y="7491"/>
                    <a:pt x="4235" y="7502"/>
                  </a:cubicBezTo>
                  <a:cubicBezTo>
                    <a:pt x="4229" y="7514"/>
                    <a:pt x="4224" y="7525"/>
                    <a:pt x="4216" y="7537"/>
                  </a:cubicBezTo>
                  <a:cubicBezTo>
                    <a:pt x="4206" y="7553"/>
                    <a:pt x="4198" y="7568"/>
                    <a:pt x="4189" y="7586"/>
                  </a:cubicBezTo>
                  <a:lnTo>
                    <a:pt x="4178" y="7609"/>
                  </a:lnTo>
                  <a:cubicBezTo>
                    <a:pt x="4168" y="7629"/>
                    <a:pt x="4156" y="7650"/>
                    <a:pt x="4146" y="7671"/>
                  </a:cubicBezTo>
                  <a:cubicBezTo>
                    <a:pt x="4136" y="7686"/>
                    <a:pt x="4127" y="7702"/>
                    <a:pt x="4119" y="7718"/>
                  </a:cubicBezTo>
                  <a:lnTo>
                    <a:pt x="4098" y="7754"/>
                  </a:lnTo>
                  <a:cubicBezTo>
                    <a:pt x="4091" y="7766"/>
                    <a:pt x="4084" y="7777"/>
                    <a:pt x="4075" y="7790"/>
                  </a:cubicBezTo>
                  <a:cubicBezTo>
                    <a:pt x="4065" y="7804"/>
                    <a:pt x="4055" y="7822"/>
                    <a:pt x="4048" y="7835"/>
                  </a:cubicBezTo>
                  <a:cubicBezTo>
                    <a:pt x="4040" y="7847"/>
                    <a:pt x="4034" y="7860"/>
                    <a:pt x="4025" y="7875"/>
                  </a:cubicBezTo>
                  <a:cubicBezTo>
                    <a:pt x="4016" y="7888"/>
                    <a:pt x="4009" y="7902"/>
                    <a:pt x="4001" y="7917"/>
                  </a:cubicBezTo>
                  <a:cubicBezTo>
                    <a:pt x="3989" y="7935"/>
                    <a:pt x="3981" y="7952"/>
                    <a:pt x="3972" y="7971"/>
                  </a:cubicBezTo>
                  <a:cubicBezTo>
                    <a:pt x="3966" y="7981"/>
                    <a:pt x="3960" y="7991"/>
                    <a:pt x="3955" y="8000"/>
                  </a:cubicBezTo>
                  <a:cubicBezTo>
                    <a:pt x="3945" y="8016"/>
                    <a:pt x="3936" y="8033"/>
                    <a:pt x="3926" y="8049"/>
                  </a:cubicBezTo>
                  <a:cubicBezTo>
                    <a:pt x="3920" y="8060"/>
                    <a:pt x="3913" y="8072"/>
                    <a:pt x="3906" y="8083"/>
                  </a:cubicBezTo>
                  <a:cubicBezTo>
                    <a:pt x="3901" y="8091"/>
                    <a:pt x="3894" y="8098"/>
                    <a:pt x="3888" y="8105"/>
                  </a:cubicBezTo>
                  <a:cubicBezTo>
                    <a:pt x="3873" y="8121"/>
                    <a:pt x="3860" y="8138"/>
                    <a:pt x="3847" y="8157"/>
                  </a:cubicBezTo>
                  <a:cubicBezTo>
                    <a:pt x="3837" y="8171"/>
                    <a:pt x="3827" y="8185"/>
                    <a:pt x="3818" y="8198"/>
                  </a:cubicBezTo>
                  <a:cubicBezTo>
                    <a:pt x="3811" y="8211"/>
                    <a:pt x="3804" y="8221"/>
                    <a:pt x="3792" y="8237"/>
                  </a:cubicBezTo>
                  <a:cubicBezTo>
                    <a:pt x="3782" y="8252"/>
                    <a:pt x="3772" y="8267"/>
                    <a:pt x="3762" y="8282"/>
                  </a:cubicBezTo>
                  <a:cubicBezTo>
                    <a:pt x="3755" y="8293"/>
                    <a:pt x="3748" y="8305"/>
                    <a:pt x="3739" y="8316"/>
                  </a:cubicBezTo>
                  <a:cubicBezTo>
                    <a:pt x="3732" y="8325"/>
                    <a:pt x="3725" y="8334"/>
                    <a:pt x="3716" y="8341"/>
                  </a:cubicBezTo>
                  <a:cubicBezTo>
                    <a:pt x="3703" y="8357"/>
                    <a:pt x="3689" y="8372"/>
                    <a:pt x="3676" y="8388"/>
                  </a:cubicBezTo>
                  <a:cubicBezTo>
                    <a:pt x="3661" y="8406"/>
                    <a:pt x="3648" y="8426"/>
                    <a:pt x="3637" y="8446"/>
                  </a:cubicBezTo>
                  <a:cubicBezTo>
                    <a:pt x="3632" y="8453"/>
                    <a:pt x="3628" y="8460"/>
                    <a:pt x="3622" y="8467"/>
                  </a:cubicBezTo>
                  <a:cubicBezTo>
                    <a:pt x="3612" y="8480"/>
                    <a:pt x="3601" y="8493"/>
                    <a:pt x="3591" y="8505"/>
                  </a:cubicBezTo>
                  <a:cubicBezTo>
                    <a:pt x="3581" y="8518"/>
                    <a:pt x="3571" y="8529"/>
                    <a:pt x="3559" y="8541"/>
                  </a:cubicBezTo>
                  <a:cubicBezTo>
                    <a:pt x="3546" y="8557"/>
                    <a:pt x="3532" y="8572"/>
                    <a:pt x="3519" y="8588"/>
                  </a:cubicBezTo>
                  <a:lnTo>
                    <a:pt x="3497" y="8613"/>
                  </a:lnTo>
                  <a:cubicBezTo>
                    <a:pt x="3486" y="8624"/>
                    <a:pt x="3476" y="8636"/>
                    <a:pt x="3464" y="8647"/>
                  </a:cubicBezTo>
                  <a:cubicBezTo>
                    <a:pt x="3453" y="8660"/>
                    <a:pt x="3443" y="8670"/>
                    <a:pt x="3431" y="8683"/>
                  </a:cubicBezTo>
                  <a:cubicBezTo>
                    <a:pt x="3420" y="8696"/>
                    <a:pt x="3407" y="8712"/>
                    <a:pt x="3397" y="8723"/>
                  </a:cubicBezTo>
                  <a:cubicBezTo>
                    <a:pt x="3388" y="8733"/>
                    <a:pt x="3378" y="8745"/>
                    <a:pt x="3369" y="8756"/>
                  </a:cubicBezTo>
                  <a:cubicBezTo>
                    <a:pt x="3364" y="8761"/>
                    <a:pt x="3358" y="8767"/>
                    <a:pt x="3351" y="8771"/>
                  </a:cubicBezTo>
                  <a:cubicBezTo>
                    <a:pt x="3332" y="8785"/>
                    <a:pt x="3313" y="8801"/>
                    <a:pt x="3297" y="8818"/>
                  </a:cubicBezTo>
                  <a:lnTo>
                    <a:pt x="3266" y="8851"/>
                  </a:lnTo>
                  <a:cubicBezTo>
                    <a:pt x="3253" y="8863"/>
                    <a:pt x="3241" y="8876"/>
                    <a:pt x="3230" y="8887"/>
                  </a:cubicBezTo>
                  <a:cubicBezTo>
                    <a:pt x="3215" y="8902"/>
                    <a:pt x="3201" y="8919"/>
                    <a:pt x="3188" y="8935"/>
                  </a:cubicBezTo>
                  <a:cubicBezTo>
                    <a:pt x="3181" y="8943"/>
                    <a:pt x="3174" y="8951"/>
                    <a:pt x="3166" y="8959"/>
                  </a:cubicBezTo>
                  <a:lnTo>
                    <a:pt x="3138" y="8987"/>
                  </a:lnTo>
                  <a:cubicBezTo>
                    <a:pt x="3123" y="9001"/>
                    <a:pt x="3110" y="9014"/>
                    <a:pt x="3097" y="9025"/>
                  </a:cubicBezTo>
                  <a:cubicBezTo>
                    <a:pt x="3092" y="9030"/>
                    <a:pt x="3086" y="9034"/>
                    <a:pt x="3080" y="9038"/>
                  </a:cubicBezTo>
                  <a:cubicBezTo>
                    <a:pt x="3059" y="9051"/>
                    <a:pt x="3038" y="9067"/>
                    <a:pt x="3020" y="9083"/>
                  </a:cubicBezTo>
                  <a:cubicBezTo>
                    <a:pt x="3003" y="9099"/>
                    <a:pt x="2987" y="9116"/>
                    <a:pt x="2972" y="9133"/>
                  </a:cubicBezTo>
                  <a:cubicBezTo>
                    <a:pt x="2967" y="9140"/>
                    <a:pt x="2959" y="9146"/>
                    <a:pt x="2954" y="9153"/>
                  </a:cubicBezTo>
                  <a:cubicBezTo>
                    <a:pt x="2939" y="9166"/>
                    <a:pt x="2925" y="9179"/>
                    <a:pt x="2912" y="9194"/>
                  </a:cubicBezTo>
                  <a:cubicBezTo>
                    <a:pt x="2902" y="9202"/>
                    <a:pt x="2895" y="9211"/>
                    <a:pt x="2885" y="9220"/>
                  </a:cubicBezTo>
                  <a:cubicBezTo>
                    <a:pt x="2873" y="9230"/>
                    <a:pt x="2864" y="9235"/>
                    <a:pt x="2850" y="9245"/>
                  </a:cubicBezTo>
                  <a:cubicBezTo>
                    <a:pt x="2837" y="9257"/>
                    <a:pt x="2823" y="9267"/>
                    <a:pt x="2808" y="9279"/>
                  </a:cubicBezTo>
                  <a:cubicBezTo>
                    <a:pt x="2794" y="9291"/>
                    <a:pt x="2781" y="9303"/>
                    <a:pt x="2767" y="9316"/>
                  </a:cubicBezTo>
                  <a:cubicBezTo>
                    <a:pt x="2757" y="9325"/>
                    <a:pt x="2747" y="9335"/>
                    <a:pt x="2736" y="9342"/>
                  </a:cubicBezTo>
                  <a:cubicBezTo>
                    <a:pt x="2722" y="9355"/>
                    <a:pt x="2706" y="9366"/>
                    <a:pt x="2692" y="9378"/>
                  </a:cubicBezTo>
                  <a:lnTo>
                    <a:pt x="2662" y="9402"/>
                  </a:lnTo>
                  <a:cubicBezTo>
                    <a:pt x="2646" y="9415"/>
                    <a:pt x="2630" y="9427"/>
                    <a:pt x="2614" y="9438"/>
                  </a:cubicBezTo>
                  <a:lnTo>
                    <a:pt x="2584" y="9461"/>
                  </a:lnTo>
                  <a:cubicBezTo>
                    <a:pt x="2573" y="9470"/>
                    <a:pt x="2561" y="9477"/>
                    <a:pt x="2548" y="9486"/>
                  </a:cubicBezTo>
                  <a:cubicBezTo>
                    <a:pt x="2534" y="9494"/>
                    <a:pt x="2519" y="9504"/>
                    <a:pt x="2505" y="9516"/>
                  </a:cubicBezTo>
                  <a:cubicBezTo>
                    <a:pt x="2498" y="9520"/>
                    <a:pt x="2491" y="9524"/>
                    <a:pt x="2483" y="9527"/>
                  </a:cubicBezTo>
                  <a:cubicBezTo>
                    <a:pt x="2462" y="9539"/>
                    <a:pt x="2442" y="9550"/>
                    <a:pt x="2423" y="9563"/>
                  </a:cubicBezTo>
                  <a:lnTo>
                    <a:pt x="2387" y="9589"/>
                  </a:lnTo>
                  <a:cubicBezTo>
                    <a:pt x="2373" y="9599"/>
                    <a:pt x="2360" y="9608"/>
                    <a:pt x="2344" y="9619"/>
                  </a:cubicBezTo>
                  <a:cubicBezTo>
                    <a:pt x="2328" y="9631"/>
                    <a:pt x="2312" y="9642"/>
                    <a:pt x="2296" y="9655"/>
                  </a:cubicBezTo>
                  <a:cubicBezTo>
                    <a:pt x="2286" y="9663"/>
                    <a:pt x="2278" y="9671"/>
                    <a:pt x="2268" y="9677"/>
                  </a:cubicBezTo>
                  <a:cubicBezTo>
                    <a:pt x="2250" y="9688"/>
                    <a:pt x="2235" y="9701"/>
                    <a:pt x="2219" y="9713"/>
                  </a:cubicBezTo>
                  <a:cubicBezTo>
                    <a:pt x="2209" y="9720"/>
                    <a:pt x="2201" y="9726"/>
                    <a:pt x="2190" y="9734"/>
                  </a:cubicBezTo>
                  <a:cubicBezTo>
                    <a:pt x="2177" y="9743"/>
                    <a:pt x="2165" y="9749"/>
                    <a:pt x="2151" y="9757"/>
                  </a:cubicBezTo>
                  <a:cubicBezTo>
                    <a:pt x="2137" y="9765"/>
                    <a:pt x="2121" y="9775"/>
                    <a:pt x="2107" y="9783"/>
                  </a:cubicBezTo>
                  <a:cubicBezTo>
                    <a:pt x="2086" y="9796"/>
                    <a:pt x="2066" y="9811"/>
                    <a:pt x="2049" y="9827"/>
                  </a:cubicBezTo>
                  <a:cubicBezTo>
                    <a:pt x="2043" y="9832"/>
                    <a:pt x="2037" y="9837"/>
                    <a:pt x="2030" y="9841"/>
                  </a:cubicBezTo>
                  <a:cubicBezTo>
                    <a:pt x="2025" y="9844"/>
                    <a:pt x="2017" y="9847"/>
                    <a:pt x="2010" y="9850"/>
                  </a:cubicBezTo>
                  <a:cubicBezTo>
                    <a:pt x="1987" y="9858"/>
                    <a:pt x="1964" y="9868"/>
                    <a:pt x="1943" y="9881"/>
                  </a:cubicBezTo>
                  <a:cubicBezTo>
                    <a:pt x="1930" y="9888"/>
                    <a:pt x="1918" y="9894"/>
                    <a:pt x="1905" y="9901"/>
                  </a:cubicBezTo>
                  <a:cubicBezTo>
                    <a:pt x="1889" y="9908"/>
                    <a:pt x="1872" y="9917"/>
                    <a:pt x="1858" y="9926"/>
                  </a:cubicBezTo>
                  <a:cubicBezTo>
                    <a:pt x="1830" y="9942"/>
                    <a:pt x="1806" y="9960"/>
                    <a:pt x="1784" y="9982"/>
                  </a:cubicBezTo>
                  <a:lnTo>
                    <a:pt x="1776" y="9989"/>
                  </a:lnTo>
                  <a:lnTo>
                    <a:pt x="1743" y="10008"/>
                  </a:lnTo>
                  <a:cubicBezTo>
                    <a:pt x="1743" y="9988"/>
                    <a:pt x="1741" y="9967"/>
                    <a:pt x="1738" y="9949"/>
                  </a:cubicBezTo>
                  <a:cubicBezTo>
                    <a:pt x="1737" y="9939"/>
                    <a:pt x="1735" y="9927"/>
                    <a:pt x="1735" y="9917"/>
                  </a:cubicBezTo>
                  <a:cubicBezTo>
                    <a:pt x="1734" y="9894"/>
                    <a:pt x="1733" y="9873"/>
                    <a:pt x="1730" y="9850"/>
                  </a:cubicBezTo>
                  <a:cubicBezTo>
                    <a:pt x="1725" y="9822"/>
                    <a:pt x="1720" y="9795"/>
                    <a:pt x="1711" y="9769"/>
                  </a:cubicBezTo>
                  <a:cubicBezTo>
                    <a:pt x="1710" y="9763"/>
                    <a:pt x="1708" y="9759"/>
                    <a:pt x="1708" y="9753"/>
                  </a:cubicBezTo>
                  <a:cubicBezTo>
                    <a:pt x="1707" y="9747"/>
                    <a:pt x="1707" y="9742"/>
                    <a:pt x="1708" y="9736"/>
                  </a:cubicBezTo>
                  <a:cubicBezTo>
                    <a:pt x="1710" y="9709"/>
                    <a:pt x="1708" y="9681"/>
                    <a:pt x="1704" y="9654"/>
                  </a:cubicBezTo>
                  <a:cubicBezTo>
                    <a:pt x="1698" y="9618"/>
                    <a:pt x="1689" y="9585"/>
                    <a:pt x="1675" y="9553"/>
                  </a:cubicBezTo>
                  <a:cubicBezTo>
                    <a:pt x="1679" y="9520"/>
                    <a:pt x="1678" y="9489"/>
                    <a:pt x="1674" y="9457"/>
                  </a:cubicBezTo>
                  <a:cubicBezTo>
                    <a:pt x="1671" y="9435"/>
                    <a:pt x="1669" y="9424"/>
                    <a:pt x="1668" y="9414"/>
                  </a:cubicBezTo>
                  <a:cubicBezTo>
                    <a:pt x="1666" y="9399"/>
                    <a:pt x="1665" y="9386"/>
                    <a:pt x="1661" y="9359"/>
                  </a:cubicBezTo>
                  <a:cubicBezTo>
                    <a:pt x="1633" y="9297"/>
                    <a:pt x="1625" y="9230"/>
                    <a:pt x="1635" y="9163"/>
                  </a:cubicBezTo>
                  <a:cubicBezTo>
                    <a:pt x="1629" y="9130"/>
                    <a:pt x="1620" y="9097"/>
                    <a:pt x="1609" y="9067"/>
                  </a:cubicBezTo>
                  <a:cubicBezTo>
                    <a:pt x="1607" y="9061"/>
                    <a:pt x="1607" y="9056"/>
                    <a:pt x="1607" y="9048"/>
                  </a:cubicBezTo>
                  <a:cubicBezTo>
                    <a:pt x="1609" y="9023"/>
                    <a:pt x="1607" y="8995"/>
                    <a:pt x="1603" y="8968"/>
                  </a:cubicBezTo>
                  <a:cubicBezTo>
                    <a:pt x="1599" y="8935"/>
                    <a:pt x="1590" y="8903"/>
                    <a:pt x="1576" y="8872"/>
                  </a:cubicBezTo>
                  <a:cubicBezTo>
                    <a:pt x="1574" y="8861"/>
                    <a:pt x="1574" y="8851"/>
                    <a:pt x="1573" y="8841"/>
                  </a:cubicBezTo>
                  <a:cubicBezTo>
                    <a:pt x="1573" y="8817"/>
                    <a:pt x="1571" y="8794"/>
                    <a:pt x="1567" y="8771"/>
                  </a:cubicBezTo>
                  <a:cubicBezTo>
                    <a:pt x="1571" y="8738"/>
                    <a:pt x="1571" y="8705"/>
                    <a:pt x="1567" y="8673"/>
                  </a:cubicBezTo>
                  <a:cubicBezTo>
                    <a:pt x="1564" y="8643"/>
                    <a:pt x="1556" y="8614"/>
                    <a:pt x="1544" y="8585"/>
                  </a:cubicBezTo>
                  <a:lnTo>
                    <a:pt x="1543" y="8577"/>
                  </a:lnTo>
                  <a:lnTo>
                    <a:pt x="1364" y="8603"/>
                  </a:lnTo>
                  <a:lnTo>
                    <a:pt x="1364" y="8603"/>
                  </a:lnTo>
                  <a:lnTo>
                    <a:pt x="1541" y="8565"/>
                  </a:lnTo>
                  <a:cubicBezTo>
                    <a:pt x="1543" y="8536"/>
                    <a:pt x="1541" y="8508"/>
                    <a:pt x="1537" y="8479"/>
                  </a:cubicBezTo>
                  <a:cubicBezTo>
                    <a:pt x="1534" y="8452"/>
                    <a:pt x="1531" y="8437"/>
                    <a:pt x="1528" y="8424"/>
                  </a:cubicBezTo>
                  <a:cubicBezTo>
                    <a:pt x="1527" y="8413"/>
                    <a:pt x="1525" y="8403"/>
                    <a:pt x="1523" y="8381"/>
                  </a:cubicBezTo>
                  <a:cubicBezTo>
                    <a:pt x="1518" y="8351"/>
                    <a:pt x="1515" y="8335"/>
                    <a:pt x="1511" y="8321"/>
                  </a:cubicBezTo>
                  <a:cubicBezTo>
                    <a:pt x="1510" y="8312"/>
                    <a:pt x="1508" y="8302"/>
                    <a:pt x="1505" y="8283"/>
                  </a:cubicBezTo>
                  <a:cubicBezTo>
                    <a:pt x="1501" y="8255"/>
                    <a:pt x="1494" y="8227"/>
                    <a:pt x="1485" y="8201"/>
                  </a:cubicBezTo>
                  <a:cubicBezTo>
                    <a:pt x="1484" y="8196"/>
                    <a:pt x="1482" y="8191"/>
                    <a:pt x="1481" y="8187"/>
                  </a:cubicBezTo>
                  <a:cubicBezTo>
                    <a:pt x="1481" y="8180"/>
                    <a:pt x="1479" y="8174"/>
                    <a:pt x="1481" y="8167"/>
                  </a:cubicBezTo>
                  <a:cubicBezTo>
                    <a:pt x="1481" y="8139"/>
                    <a:pt x="1479" y="8114"/>
                    <a:pt x="1475" y="8088"/>
                  </a:cubicBezTo>
                  <a:cubicBezTo>
                    <a:pt x="1474" y="8079"/>
                    <a:pt x="1474" y="8069"/>
                    <a:pt x="1474" y="8060"/>
                  </a:cubicBezTo>
                  <a:cubicBezTo>
                    <a:pt x="1474" y="8036"/>
                    <a:pt x="1471" y="8011"/>
                    <a:pt x="1468" y="7988"/>
                  </a:cubicBezTo>
                  <a:cubicBezTo>
                    <a:pt x="1464" y="7957"/>
                    <a:pt x="1459" y="7941"/>
                    <a:pt x="1456" y="7925"/>
                  </a:cubicBezTo>
                  <a:cubicBezTo>
                    <a:pt x="1455" y="7917"/>
                    <a:pt x="1452" y="7908"/>
                    <a:pt x="1451" y="7891"/>
                  </a:cubicBezTo>
                  <a:cubicBezTo>
                    <a:pt x="1448" y="7873"/>
                    <a:pt x="1446" y="7865"/>
                    <a:pt x="1446" y="7856"/>
                  </a:cubicBezTo>
                  <a:cubicBezTo>
                    <a:pt x="1445" y="7840"/>
                    <a:pt x="1445" y="7824"/>
                    <a:pt x="1441" y="7793"/>
                  </a:cubicBezTo>
                  <a:cubicBezTo>
                    <a:pt x="1436" y="7767"/>
                    <a:pt x="1432" y="7742"/>
                    <a:pt x="1425" y="7718"/>
                  </a:cubicBezTo>
                  <a:cubicBezTo>
                    <a:pt x="1422" y="7711"/>
                    <a:pt x="1420" y="7704"/>
                    <a:pt x="1419" y="7696"/>
                  </a:cubicBezTo>
                  <a:cubicBezTo>
                    <a:pt x="1418" y="7685"/>
                    <a:pt x="1416" y="7675"/>
                    <a:pt x="1416" y="7665"/>
                  </a:cubicBezTo>
                  <a:cubicBezTo>
                    <a:pt x="1416" y="7642"/>
                    <a:pt x="1413" y="7619"/>
                    <a:pt x="1410" y="7597"/>
                  </a:cubicBezTo>
                  <a:cubicBezTo>
                    <a:pt x="1406" y="7568"/>
                    <a:pt x="1399" y="7540"/>
                    <a:pt x="1389" y="7512"/>
                  </a:cubicBezTo>
                  <a:lnTo>
                    <a:pt x="1386" y="7501"/>
                  </a:lnTo>
                  <a:cubicBezTo>
                    <a:pt x="1382" y="7471"/>
                    <a:pt x="1379" y="7455"/>
                    <a:pt x="1376" y="7440"/>
                  </a:cubicBezTo>
                  <a:cubicBezTo>
                    <a:pt x="1373" y="7432"/>
                    <a:pt x="1372" y="7423"/>
                    <a:pt x="1369" y="7405"/>
                  </a:cubicBezTo>
                  <a:cubicBezTo>
                    <a:pt x="1366" y="7384"/>
                    <a:pt x="1364" y="7374"/>
                    <a:pt x="1364" y="7364"/>
                  </a:cubicBezTo>
                  <a:cubicBezTo>
                    <a:pt x="1363" y="7350"/>
                    <a:pt x="1362" y="7335"/>
                    <a:pt x="1357" y="7305"/>
                  </a:cubicBezTo>
                  <a:cubicBezTo>
                    <a:pt x="1356" y="7297"/>
                    <a:pt x="1356" y="7288"/>
                    <a:pt x="1356" y="7278"/>
                  </a:cubicBezTo>
                  <a:cubicBezTo>
                    <a:pt x="1356" y="7255"/>
                    <a:pt x="1354" y="7230"/>
                    <a:pt x="1350" y="7206"/>
                  </a:cubicBezTo>
                  <a:cubicBezTo>
                    <a:pt x="1349" y="7199"/>
                    <a:pt x="1349" y="7190"/>
                    <a:pt x="1349" y="7183"/>
                  </a:cubicBezTo>
                  <a:cubicBezTo>
                    <a:pt x="1349" y="7157"/>
                    <a:pt x="1347" y="7133"/>
                    <a:pt x="1343" y="7108"/>
                  </a:cubicBezTo>
                  <a:lnTo>
                    <a:pt x="1303" y="6815"/>
                  </a:lnTo>
                  <a:cubicBezTo>
                    <a:pt x="1298" y="6780"/>
                    <a:pt x="1288" y="6746"/>
                    <a:pt x="1271" y="6714"/>
                  </a:cubicBezTo>
                  <a:cubicBezTo>
                    <a:pt x="1271" y="6706"/>
                    <a:pt x="1271" y="6701"/>
                    <a:pt x="1271" y="6695"/>
                  </a:cubicBezTo>
                  <a:cubicBezTo>
                    <a:pt x="1271" y="6671"/>
                    <a:pt x="1269" y="6647"/>
                    <a:pt x="1265" y="6622"/>
                  </a:cubicBezTo>
                  <a:cubicBezTo>
                    <a:pt x="1262" y="6599"/>
                    <a:pt x="1258" y="6576"/>
                    <a:pt x="1252" y="6555"/>
                  </a:cubicBezTo>
                  <a:cubicBezTo>
                    <a:pt x="1249" y="6544"/>
                    <a:pt x="1248" y="6534"/>
                    <a:pt x="1246" y="6524"/>
                  </a:cubicBezTo>
                  <a:cubicBezTo>
                    <a:pt x="1245" y="6517"/>
                    <a:pt x="1245" y="6510"/>
                    <a:pt x="1245" y="6501"/>
                  </a:cubicBezTo>
                  <a:cubicBezTo>
                    <a:pt x="1245" y="6477"/>
                    <a:pt x="1244" y="6451"/>
                    <a:pt x="1239" y="6427"/>
                  </a:cubicBezTo>
                  <a:cubicBezTo>
                    <a:pt x="1236" y="6405"/>
                    <a:pt x="1235" y="6395"/>
                    <a:pt x="1235" y="6385"/>
                  </a:cubicBezTo>
                  <a:cubicBezTo>
                    <a:pt x="1234" y="6370"/>
                    <a:pt x="1232" y="6356"/>
                    <a:pt x="1228" y="6327"/>
                  </a:cubicBezTo>
                  <a:cubicBezTo>
                    <a:pt x="1226" y="6319"/>
                    <a:pt x="1226" y="6311"/>
                    <a:pt x="1226" y="6303"/>
                  </a:cubicBezTo>
                  <a:cubicBezTo>
                    <a:pt x="1226" y="6278"/>
                    <a:pt x="1225" y="6254"/>
                    <a:pt x="1221" y="6229"/>
                  </a:cubicBezTo>
                  <a:cubicBezTo>
                    <a:pt x="1218" y="6202"/>
                    <a:pt x="1210" y="6175"/>
                    <a:pt x="1202" y="6149"/>
                  </a:cubicBezTo>
                  <a:cubicBezTo>
                    <a:pt x="1200" y="6143"/>
                    <a:pt x="1199" y="6137"/>
                    <a:pt x="1198" y="6133"/>
                  </a:cubicBezTo>
                  <a:cubicBezTo>
                    <a:pt x="1195" y="6106"/>
                    <a:pt x="1187" y="6080"/>
                    <a:pt x="1180" y="6055"/>
                  </a:cubicBezTo>
                  <a:cubicBezTo>
                    <a:pt x="1177" y="6048"/>
                    <a:pt x="1176" y="6042"/>
                    <a:pt x="1176" y="6037"/>
                  </a:cubicBezTo>
                  <a:cubicBezTo>
                    <a:pt x="1175" y="6027"/>
                    <a:pt x="1173" y="6018"/>
                    <a:pt x="1173" y="6008"/>
                  </a:cubicBezTo>
                  <a:cubicBezTo>
                    <a:pt x="1173" y="5984"/>
                    <a:pt x="1170" y="5959"/>
                    <a:pt x="1167" y="5935"/>
                  </a:cubicBezTo>
                  <a:cubicBezTo>
                    <a:pt x="1172" y="5903"/>
                    <a:pt x="1172" y="5870"/>
                    <a:pt x="1167" y="5838"/>
                  </a:cubicBezTo>
                  <a:cubicBezTo>
                    <a:pt x="1162" y="5804"/>
                    <a:pt x="1152" y="5769"/>
                    <a:pt x="1134" y="5738"/>
                  </a:cubicBezTo>
                  <a:cubicBezTo>
                    <a:pt x="1133" y="5722"/>
                    <a:pt x="1131" y="5713"/>
                    <a:pt x="1131" y="5703"/>
                  </a:cubicBezTo>
                  <a:cubicBezTo>
                    <a:pt x="1130" y="5689"/>
                    <a:pt x="1129" y="5674"/>
                    <a:pt x="1124" y="5646"/>
                  </a:cubicBezTo>
                  <a:cubicBezTo>
                    <a:pt x="1121" y="5627"/>
                    <a:pt x="1121" y="5618"/>
                    <a:pt x="1121" y="5610"/>
                  </a:cubicBezTo>
                  <a:cubicBezTo>
                    <a:pt x="1120" y="5594"/>
                    <a:pt x="1118" y="5578"/>
                    <a:pt x="1114" y="5546"/>
                  </a:cubicBezTo>
                  <a:cubicBezTo>
                    <a:pt x="1113" y="5536"/>
                    <a:pt x="1113" y="5528"/>
                    <a:pt x="1113" y="5518"/>
                  </a:cubicBezTo>
                  <a:cubicBezTo>
                    <a:pt x="1111" y="5495"/>
                    <a:pt x="1110" y="5472"/>
                    <a:pt x="1107" y="5447"/>
                  </a:cubicBezTo>
                  <a:cubicBezTo>
                    <a:pt x="1103" y="5418"/>
                    <a:pt x="1095" y="5388"/>
                    <a:pt x="1084" y="5361"/>
                  </a:cubicBezTo>
                  <a:lnTo>
                    <a:pt x="1081" y="5349"/>
                  </a:lnTo>
                  <a:cubicBezTo>
                    <a:pt x="1087" y="5318"/>
                    <a:pt x="1087" y="5285"/>
                    <a:pt x="1081" y="5251"/>
                  </a:cubicBezTo>
                  <a:cubicBezTo>
                    <a:pt x="1078" y="5231"/>
                    <a:pt x="1078" y="5220"/>
                    <a:pt x="1077" y="5210"/>
                  </a:cubicBezTo>
                  <a:cubicBezTo>
                    <a:pt x="1075" y="5195"/>
                    <a:pt x="1074" y="5181"/>
                    <a:pt x="1070" y="5154"/>
                  </a:cubicBezTo>
                  <a:cubicBezTo>
                    <a:pt x="1065" y="5123"/>
                    <a:pt x="1058" y="5095"/>
                    <a:pt x="1048" y="5067"/>
                  </a:cubicBezTo>
                  <a:lnTo>
                    <a:pt x="1045" y="5057"/>
                  </a:lnTo>
                  <a:cubicBezTo>
                    <a:pt x="1042" y="5037"/>
                    <a:pt x="1041" y="5027"/>
                    <a:pt x="1041" y="5017"/>
                  </a:cubicBezTo>
                  <a:cubicBezTo>
                    <a:pt x="1039" y="5003"/>
                    <a:pt x="1038" y="4988"/>
                    <a:pt x="1034" y="4960"/>
                  </a:cubicBezTo>
                  <a:cubicBezTo>
                    <a:pt x="1029" y="4931"/>
                    <a:pt x="1028" y="4916"/>
                    <a:pt x="1025" y="4903"/>
                  </a:cubicBezTo>
                  <a:cubicBezTo>
                    <a:pt x="1022" y="4892"/>
                    <a:pt x="1021" y="4882"/>
                    <a:pt x="1018" y="4862"/>
                  </a:cubicBezTo>
                  <a:lnTo>
                    <a:pt x="841" y="4886"/>
                  </a:lnTo>
                  <a:lnTo>
                    <a:pt x="841" y="4886"/>
                  </a:lnTo>
                  <a:lnTo>
                    <a:pt x="1018" y="4850"/>
                  </a:lnTo>
                  <a:cubicBezTo>
                    <a:pt x="1021" y="4821"/>
                    <a:pt x="1019" y="4791"/>
                    <a:pt x="1015" y="4762"/>
                  </a:cubicBezTo>
                  <a:cubicBezTo>
                    <a:pt x="1011" y="4734"/>
                    <a:pt x="1005" y="4706"/>
                    <a:pt x="995" y="4680"/>
                  </a:cubicBezTo>
                  <a:cubicBezTo>
                    <a:pt x="993" y="4676"/>
                    <a:pt x="992" y="4670"/>
                    <a:pt x="992" y="4666"/>
                  </a:cubicBezTo>
                  <a:cubicBezTo>
                    <a:pt x="989" y="4643"/>
                    <a:pt x="988" y="4634"/>
                    <a:pt x="986" y="4622"/>
                  </a:cubicBezTo>
                  <a:cubicBezTo>
                    <a:pt x="985" y="4607"/>
                    <a:pt x="983" y="4594"/>
                    <a:pt x="979" y="4567"/>
                  </a:cubicBezTo>
                  <a:cubicBezTo>
                    <a:pt x="976" y="4547"/>
                    <a:pt x="975" y="4537"/>
                    <a:pt x="975" y="4527"/>
                  </a:cubicBezTo>
                  <a:cubicBezTo>
                    <a:pt x="973" y="4512"/>
                    <a:pt x="972" y="4498"/>
                    <a:pt x="967" y="4469"/>
                  </a:cubicBezTo>
                  <a:cubicBezTo>
                    <a:pt x="966" y="4458"/>
                    <a:pt x="965" y="4447"/>
                    <a:pt x="965" y="4436"/>
                  </a:cubicBezTo>
                  <a:cubicBezTo>
                    <a:pt x="965" y="4414"/>
                    <a:pt x="962" y="4391"/>
                    <a:pt x="959" y="4370"/>
                  </a:cubicBezTo>
                  <a:cubicBezTo>
                    <a:pt x="954" y="4337"/>
                    <a:pt x="944" y="4305"/>
                    <a:pt x="931" y="4275"/>
                  </a:cubicBezTo>
                  <a:cubicBezTo>
                    <a:pt x="930" y="4266"/>
                    <a:pt x="929" y="4258"/>
                    <a:pt x="929" y="4249"/>
                  </a:cubicBezTo>
                  <a:cubicBezTo>
                    <a:pt x="929" y="4225"/>
                    <a:pt x="927" y="4200"/>
                    <a:pt x="924" y="4176"/>
                  </a:cubicBezTo>
                  <a:lnTo>
                    <a:pt x="910" y="4078"/>
                  </a:lnTo>
                  <a:cubicBezTo>
                    <a:pt x="907" y="4058"/>
                    <a:pt x="904" y="4036"/>
                    <a:pt x="898" y="4016"/>
                  </a:cubicBezTo>
                  <a:cubicBezTo>
                    <a:pt x="897" y="4007"/>
                    <a:pt x="896" y="3999"/>
                    <a:pt x="893" y="3982"/>
                  </a:cubicBezTo>
                  <a:cubicBezTo>
                    <a:pt x="890" y="3963"/>
                    <a:pt x="888" y="3954"/>
                    <a:pt x="888" y="3946"/>
                  </a:cubicBezTo>
                  <a:cubicBezTo>
                    <a:pt x="888" y="3930"/>
                    <a:pt x="887" y="3914"/>
                    <a:pt x="883" y="3884"/>
                  </a:cubicBezTo>
                  <a:cubicBezTo>
                    <a:pt x="878" y="3853"/>
                    <a:pt x="875" y="3839"/>
                    <a:pt x="873" y="3823"/>
                  </a:cubicBezTo>
                  <a:cubicBezTo>
                    <a:pt x="870" y="3815"/>
                    <a:pt x="868" y="3805"/>
                    <a:pt x="865" y="3786"/>
                  </a:cubicBezTo>
                  <a:cubicBezTo>
                    <a:pt x="862" y="3764"/>
                    <a:pt x="858" y="3743"/>
                    <a:pt x="854" y="3721"/>
                  </a:cubicBezTo>
                  <a:cubicBezTo>
                    <a:pt x="851" y="3711"/>
                    <a:pt x="848" y="3700"/>
                    <a:pt x="847" y="3690"/>
                  </a:cubicBezTo>
                  <a:cubicBezTo>
                    <a:pt x="844" y="3661"/>
                    <a:pt x="841" y="3648"/>
                    <a:pt x="838" y="3633"/>
                  </a:cubicBezTo>
                  <a:cubicBezTo>
                    <a:pt x="837" y="3623"/>
                    <a:pt x="834" y="3612"/>
                    <a:pt x="831" y="3592"/>
                  </a:cubicBezTo>
                  <a:cubicBezTo>
                    <a:pt x="828" y="3572"/>
                    <a:pt x="826" y="3562"/>
                    <a:pt x="826" y="3550"/>
                  </a:cubicBezTo>
                  <a:cubicBezTo>
                    <a:pt x="825" y="3536"/>
                    <a:pt x="824" y="3523"/>
                    <a:pt x="819" y="3494"/>
                  </a:cubicBezTo>
                  <a:cubicBezTo>
                    <a:pt x="818" y="3485"/>
                    <a:pt x="818" y="3478"/>
                    <a:pt x="818" y="3469"/>
                  </a:cubicBezTo>
                  <a:cubicBezTo>
                    <a:pt x="818" y="3445"/>
                    <a:pt x="816" y="3419"/>
                    <a:pt x="814" y="3395"/>
                  </a:cubicBezTo>
                  <a:cubicBezTo>
                    <a:pt x="809" y="3367"/>
                    <a:pt x="806" y="3352"/>
                    <a:pt x="805" y="3341"/>
                  </a:cubicBezTo>
                  <a:cubicBezTo>
                    <a:pt x="803" y="3330"/>
                    <a:pt x="801" y="3318"/>
                    <a:pt x="798" y="3297"/>
                  </a:cubicBezTo>
                  <a:cubicBezTo>
                    <a:pt x="795" y="3274"/>
                    <a:pt x="791" y="3251"/>
                    <a:pt x="785" y="3229"/>
                  </a:cubicBezTo>
                  <a:cubicBezTo>
                    <a:pt x="782" y="3219"/>
                    <a:pt x="780" y="3211"/>
                    <a:pt x="779" y="3201"/>
                  </a:cubicBezTo>
                  <a:lnTo>
                    <a:pt x="779" y="3189"/>
                  </a:lnTo>
                  <a:cubicBezTo>
                    <a:pt x="780" y="3160"/>
                    <a:pt x="780" y="3130"/>
                    <a:pt x="776" y="3101"/>
                  </a:cubicBezTo>
                  <a:cubicBezTo>
                    <a:pt x="772" y="3070"/>
                    <a:pt x="768" y="3054"/>
                    <a:pt x="765" y="3038"/>
                  </a:cubicBezTo>
                  <a:cubicBezTo>
                    <a:pt x="763" y="3029"/>
                    <a:pt x="760" y="3022"/>
                    <a:pt x="759" y="3003"/>
                  </a:cubicBezTo>
                  <a:cubicBezTo>
                    <a:pt x="755" y="2980"/>
                    <a:pt x="750" y="2957"/>
                    <a:pt x="745" y="2936"/>
                  </a:cubicBezTo>
                  <a:cubicBezTo>
                    <a:pt x="742" y="2926"/>
                    <a:pt x="740" y="2914"/>
                    <a:pt x="739" y="2903"/>
                  </a:cubicBezTo>
                  <a:cubicBezTo>
                    <a:pt x="743" y="2871"/>
                    <a:pt x="743" y="2840"/>
                    <a:pt x="739" y="2808"/>
                  </a:cubicBezTo>
                  <a:cubicBezTo>
                    <a:pt x="734" y="2778"/>
                    <a:pt x="730" y="2762"/>
                    <a:pt x="727" y="2747"/>
                  </a:cubicBezTo>
                  <a:cubicBezTo>
                    <a:pt x="726" y="2737"/>
                    <a:pt x="724" y="2729"/>
                    <a:pt x="721" y="2710"/>
                  </a:cubicBezTo>
                  <a:cubicBezTo>
                    <a:pt x="719" y="2686"/>
                    <a:pt x="713" y="2663"/>
                    <a:pt x="706" y="2640"/>
                  </a:cubicBezTo>
                  <a:cubicBezTo>
                    <a:pt x="704" y="2630"/>
                    <a:pt x="701" y="2619"/>
                    <a:pt x="701" y="2608"/>
                  </a:cubicBezTo>
                  <a:cubicBezTo>
                    <a:pt x="704" y="2576"/>
                    <a:pt x="704" y="2545"/>
                    <a:pt x="700" y="2514"/>
                  </a:cubicBezTo>
                  <a:cubicBezTo>
                    <a:pt x="696" y="2479"/>
                    <a:pt x="684" y="2445"/>
                    <a:pt x="668" y="2414"/>
                  </a:cubicBezTo>
                  <a:cubicBezTo>
                    <a:pt x="665" y="2399"/>
                    <a:pt x="665" y="2391"/>
                    <a:pt x="665" y="2382"/>
                  </a:cubicBezTo>
                  <a:cubicBezTo>
                    <a:pt x="664" y="2368"/>
                    <a:pt x="663" y="2352"/>
                    <a:pt x="658" y="2319"/>
                  </a:cubicBezTo>
                  <a:cubicBezTo>
                    <a:pt x="663" y="2286"/>
                    <a:pt x="663" y="2254"/>
                    <a:pt x="658" y="2221"/>
                  </a:cubicBezTo>
                  <a:cubicBezTo>
                    <a:pt x="654" y="2187"/>
                    <a:pt x="642" y="2152"/>
                    <a:pt x="627" y="2120"/>
                  </a:cubicBezTo>
                  <a:cubicBezTo>
                    <a:pt x="625" y="2116"/>
                    <a:pt x="625" y="2113"/>
                    <a:pt x="627" y="2109"/>
                  </a:cubicBezTo>
                  <a:cubicBezTo>
                    <a:pt x="627" y="2082"/>
                    <a:pt x="625" y="2054"/>
                    <a:pt x="622" y="2028"/>
                  </a:cubicBezTo>
                  <a:lnTo>
                    <a:pt x="608" y="1931"/>
                  </a:lnTo>
                  <a:cubicBezTo>
                    <a:pt x="604" y="1902"/>
                    <a:pt x="601" y="1889"/>
                    <a:pt x="598" y="1874"/>
                  </a:cubicBezTo>
                  <a:cubicBezTo>
                    <a:pt x="596" y="1864"/>
                    <a:pt x="595" y="1854"/>
                    <a:pt x="592" y="1826"/>
                  </a:cubicBezTo>
                  <a:cubicBezTo>
                    <a:pt x="598" y="1762"/>
                    <a:pt x="588" y="1698"/>
                    <a:pt x="563" y="1639"/>
                  </a:cubicBezTo>
                  <a:cubicBezTo>
                    <a:pt x="562" y="1631"/>
                    <a:pt x="562" y="1626"/>
                    <a:pt x="563" y="1620"/>
                  </a:cubicBezTo>
                  <a:cubicBezTo>
                    <a:pt x="565" y="1593"/>
                    <a:pt x="563" y="1565"/>
                    <a:pt x="559" y="1538"/>
                  </a:cubicBezTo>
                  <a:cubicBezTo>
                    <a:pt x="555" y="1505"/>
                    <a:pt x="546" y="1473"/>
                    <a:pt x="532" y="1442"/>
                  </a:cubicBezTo>
                  <a:cubicBezTo>
                    <a:pt x="530" y="1430"/>
                    <a:pt x="529" y="1419"/>
                    <a:pt x="529" y="1407"/>
                  </a:cubicBezTo>
                  <a:cubicBezTo>
                    <a:pt x="527" y="1391"/>
                    <a:pt x="527" y="1375"/>
                    <a:pt x="523" y="1344"/>
                  </a:cubicBezTo>
                  <a:cubicBezTo>
                    <a:pt x="522" y="1337"/>
                    <a:pt x="522" y="1329"/>
                    <a:pt x="522" y="1321"/>
                  </a:cubicBezTo>
                  <a:cubicBezTo>
                    <a:pt x="522" y="1296"/>
                    <a:pt x="520" y="1270"/>
                    <a:pt x="516" y="1245"/>
                  </a:cubicBezTo>
                  <a:cubicBezTo>
                    <a:pt x="512" y="1211"/>
                    <a:pt x="503" y="1180"/>
                    <a:pt x="490" y="1150"/>
                  </a:cubicBezTo>
                  <a:lnTo>
                    <a:pt x="313" y="1174"/>
                  </a:lnTo>
                  <a:lnTo>
                    <a:pt x="313" y="1174"/>
                  </a:lnTo>
                  <a:lnTo>
                    <a:pt x="490" y="1140"/>
                  </a:lnTo>
                  <a:cubicBezTo>
                    <a:pt x="493" y="1109"/>
                    <a:pt x="491" y="1079"/>
                    <a:pt x="487" y="1050"/>
                  </a:cubicBezTo>
                  <a:cubicBezTo>
                    <a:pt x="486" y="1043"/>
                    <a:pt x="486" y="1036"/>
                    <a:pt x="486" y="1029"/>
                  </a:cubicBezTo>
                  <a:cubicBezTo>
                    <a:pt x="487" y="1003"/>
                    <a:pt x="486" y="977"/>
                    <a:pt x="481" y="951"/>
                  </a:cubicBezTo>
                  <a:lnTo>
                    <a:pt x="467" y="855"/>
                  </a:lnTo>
                  <a:cubicBezTo>
                    <a:pt x="464" y="832"/>
                    <a:pt x="461" y="810"/>
                    <a:pt x="455" y="790"/>
                  </a:cubicBezTo>
                  <a:cubicBezTo>
                    <a:pt x="453" y="779"/>
                    <a:pt x="451" y="768"/>
                    <a:pt x="450" y="757"/>
                  </a:cubicBezTo>
                  <a:cubicBezTo>
                    <a:pt x="447" y="737"/>
                    <a:pt x="445" y="727"/>
                    <a:pt x="444" y="715"/>
                  </a:cubicBezTo>
                  <a:cubicBezTo>
                    <a:pt x="442" y="702"/>
                    <a:pt x="441" y="688"/>
                    <a:pt x="438" y="659"/>
                  </a:cubicBezTo>
                  <a:cubicBezTo>
                    <a:pt x="434" y="628"/>
                    <a:pt x="424" y="596"/>
                    <a:pt x="411" y="566"/>
                  </a:cubicBezTo>
                  <a:cubicBezTo>
                    <a:pt x="417" y="533"/>
                    <a:pt x="418" y="498"/>
                    <a:pt x="412" y="465"/>
                  </a:cubicBezTo>
                  <a:cubicBezTo>
                    <a:pt x="409" y="446"/>
                    <a:pt x="407" y="430"/>
                    <a:pt x="404" y="419"/>
                  </a:cubicBezTo>
                  <a:close/>
                  <a:moveTo>
                    <a:pt x="1613" y="10064"/>
                  </a:moveTo>
                  <a:lnTo>
                    <a:pt x="1610" y="10065"/>
                  </a:lnTo>
                  <a:lnTo>
                    <a:pt x="1605" y="10068"/>
                  </a:lnTo>
                  <a:lnTo>
                    <a:pt x="1566" y="10074"/>
                  </a:lnTo>
                  <a:lnTo>
                    <a:pt x="1613" y="10064"/>
                  </a:lnTo>
                  <a:close/>
                  <a:moveTo>
                    <a:pt x="203" y="1"/>
                  </a:moveTo>
                  <a:cubicBezTo>
                    <a:pt x="179" y="1"/>
                    <a:pt x="153" y="5"/>
                    <a:pt x="126" y="18"/>
                  </a:cubicBezTo>
                  <a:cubicBezTo>
                    <a:pt x="69" y="45"/>
                    <a:pt x="27" y="98"/>
                    <a:pt x="15" y="162"/>
                  </a:cubicBezTo>
                  <a:cubicBezTo>
                    <a:pt x="1" y="219"/>
                    <a:pt x="8" y="279"/>
                    <a:pt x="37" y="331"/>
                  </a:cubicBezTo>
                  <a:lnTo>
                    <a:pt x="37" y="340"/>
                  </a:lnTo>
                  <a:cubicBezTo>
                    <a:pt x="35" y="367"/>
                    <a:pt x="37" y="393"/>
                    <a:pt x="41" y="419"/>
                  </a:cubicBezTo>
                  <a:cubicBezTo>
                    <a:pt x="44" y="446"/>
                    <a:pt x="51" y="472"/>
                    <a:pt x="58" y="497"/>
                  </a:cubicBezTo>
                  <a:cubicBezTo>
                    <a:pt x="61" y="501"/>
                    <a:pt x="61" y="507"/>
                    <a:pt x="63" y="511"/>
                  </a:cubicBezTo>
                  <a:cubicBezTo>
                    <a:pt x="56" y="546"/>
                    <a:pt x="56" y="580"/>
                    <a:pt x="60" y="615"/>
                  </a:cubicBezTo>
                  <a:cubicBezTo>
                    <a:pt x="64" y="648"/>
                    <a:pt x="74" y="681"/>
                    <a:pt x="89" y="711"/>
                  </a:cubicBezTo>
                  <a:cubicBezTo>
                    <a:pt x="92" y="731"/>
                    <a:pt x="93" y="741"/>
                    <a:pt x="93" y="751"/>
                  </a:cubicBezTo>
                  <a:cubicBezTo>
                    <a:pt x="94" y="766"/>
                    <a:pt x="96" y="780"/>
                    <a:pt x="100" y="809"/>
                  </a:cubicBezTo>
                  <a:cubicBezTo>
                    <a:pt x="103" y="830"/>
                    <a:pt x="107" y="852"/>
                    <a:pt x="113" y="873"/>
                  </a:cubicBezTo>
                  <a:cubicBezTo>
                    <a:pt x="115" y="884"/>
                    <a:pt x="117" y="895"/>
                    <a:pt x="119" y="905"/>
                  </a:cubicBezTo>
                  <a:lnTo>
                    <a:pt x="132" y="1003"/>
                  </a:lnTo>
                  <a:cubicBezTo>
                    <a:pt x="133" y="1010"/>
                    <a:pt x="133" y="1017"/>
                    <a:pt x="133" y="1024"/>
                  </a:cubicBezTo>
                  <a:cubicBezTo>
                    <a:pt x="133" y="1050"/>
                    <a:pt x="135" y="1076"/>
                    <a:pt x="138" y="1102"/>
                  </a:cubicBezTo>
                  <a:lnTo>
                    <a:pt x="138" y="1111"/>
                  </a:lnTo>
                  <a:cubicBezTo>
                    <a:pt x="136" y="1141"/>
                    <a:pt x="136" y="1171"/>
                    <a:pt x="140" y="1200"/>
                  </a:cubicBezTo>
                  <a:cubicBezTo>
                    <a:pt x="145" y="1233"/>
                    <a:pt x="155" y="1266"/>
                    <a:pt x="166" y="1296"/>
                  </a:cubicBezTo>
                  <a:cubicBezTo>
                    <a:pt x="168" y="1304"/>
                    <a:pt x="169" y="1311"/>
                    <a:pt x="168" y="1319"/>
                  </a:cubicBezTo>
                  <a:cubicBezTo>
                    <a:pt x="168" y="1344"/>
                    <a:pt x="169" y="1370"/>
                    <a:pt x="174" y="1394"/>
                  </a:cubicBezTo>
                  <a:cubicBezTo>
                    <a:pt x="175" y="1411"/>
                    <a:pt x="176" y="1420"/>
                    <a:pt x="176" y="1430"/>
                  </a:cubicBezTo>
                  <a:cubicBezTo>
                    <a:pt x="178" y="1446"/>
                    <a:pt x="178" y="1462"/>
                    <a:pt x="184" y="1493"/>
                  </a:cubicBezTo>
                  <a:cubicBezTo>
                    <a:pt x="188" y="1526"/>
                    <a:pt x="197" y="1558"/>
                    <a:pt x="209" y="1590"/>
                  </a:cubicBezTo>
                  <a:cubicBezTo>
                    <a:pt x="211" y="1595"/>
                    <a:pt x="211" y="1601"/>
                    <a:pt x="211" y="1606"/>
                  </a:cubicBezTo>
                  <a:cubicBezTo>
                    <a:pt x="209" y="1634"/>
                    <a:pt x="209" y="1662"/>
                    <a:pt x="214" y="1688"/>
                  </a:cubicBezTo>
                  <a:cubicBezTo>
                    <a:pt x="218" y="1721"/>
                    <a:pt x="227" y="1752"/>
                    <a:pt x="241" y="1781"/>
                  </a:cubicBezTo>
                  <a:lnTo>
                    <a:pt x="241" y="1791"/>
                  </a:lnTo>
                  <a:cubicBezTo>
                    <a:pt x="238" y="1823"/>
                    <a:pt x="238" y="1853"/>
                    <a:pt x="243" y="1883"/>
                  </a:cubicBezTo>
                  <a:cubicBezTo>
                    <a:pt x="247" y="1912"/>
                    <a:pt x="250" y="1925"/>
                    <a:pt x="251" y="1939"/>
                  </a:cubicBezTo>
                  <a:cubicBezTo>
                    <a:pt x="254" y="1949"/>
                    <a:pt x="255" y="1959"/>
                    <a:pt x="258" y="1981"/>
                  </a:cubicBezTo>
                  <a:lnTo>
                    <a:pt x="273" y="2079"/>
                  </a:lnTo>
                  <a:cubicBezTo>
                    <a:pt x="273" y="2084"/>
                    <a:pt x="273" y="2090"/>
                    <a:pt x="273" y="2096"/>
                  </a:cubicBezTo>
                  <a:cubicBezTo>
                    <a:pt x="271" y="2123"/>
                    <a:pt x="273" y="2151"/>
                    <a:pt x="277" y="2178"/>
                  </a:cubicBezTo>
                  <a:cubicBezTo>
                    <a:pt x="281" y="2212"/>
                    <a:pt x="291" y="2246"/>
                    <a:pt x="309" y="2277"/>
                  </a:cubicBezTo>
                  <a:cubicBezTo>
                    <a:pt x="303" y="2309"/>
                    <a:pt x="303" y="2340"/>
                    <a:pt x="309" y="2372"/>
                  </a:cubicBezTo>
                  <a:cubicBezTo>
                    <a:pt x="310" y="2391"/>
                    <a:pt x="312" y="2399"/>
                    <a:pt x="312" y="2410"/>
                  </a:cubicBezTo>
                  <a:cubicBezTo>
                    <a:pt x="313" y="2424"/>
                    <a:pt x="314" y="2440"/>
                    <a:pt x="319" y="2470"/>
                  </a:cubicBezTo>
                  <a:cubicBezTo>
                    <a:pt x="323" y="2504"/>
                    <a:pt x="333" y="2539"/>
                    <a:pt x="349" y="2571"/>
                  </a:cubicBezTo>
                  <a:cubicBezTo>
                    <a:pt x="346" y="2601"/>
                    <a:pt x="346" y="2632"/>
                    <a:pt x="350" y="2664"/>
                  </a:cubicBezTo>
                  <a:cubicBezTo>
                    <a:pt x="355" y="2689"/>
                    <a:pt x="359" y="2712"/>
                    <a:pt x="366" y="2735"/>
                  </a:cubicBezTo>
                  <a:cubicBezTo>
                    <a:pt x="368" y="2743"/>
                    <a:pt x="371" y="2752"/>
                    <a:pt x="371" y="2760"/>
                  </a:cubicBezTo>
                  <a:cubicBezTo>
                    <a:pt x="375" y="2791"/>
                    <a:pt x="379" y="2806"/>
                    <a:pt x="382" y="2821"/>
                  </a:cubicBezTo>
                  <a:cubicBezTo>
                    <a:pt x="385" y="2834"/>
                    <a:pt x="386" y="2848"/>
                    <a:pt x="388" y="2861"/>
                  </a:cubicBezTo>
                  <a:cubicBezTo>
                    <a:pt x="384" y="2893"/>
                    <a:pt x="385" y="2926"/>
                    <a:pt x="389" y="2957"/>
                  </a:cubicBezTo>
                  <a:cubicBezTo>
                    <a:pt x="392" y="2980"/>
                    <a:pt x="396" y="3002"/>
                    <a:pt x="402" y="3025"/>
                  </a:cubicBezTo>
                  <a:cubicBezTo>
                    <a:pt x="405" y="3034"/>
                    <a:pt x="407" y="3044"/>
                    <a:pt x="408" y="3054"/>
                  </a:cubicBezTo>
                  <a:cubicBezTo>
                    <a:pt x="412" y="3085"/>
                    <a:pt x="417" y="3101"/>
                    <a:pt x="419" y="3117"/>
                  </a:cubicBezTo>
                  <a:cubicBezTo>
                    <a:pt x="422" y="3127"/>
                    <a:pt x="424" y="3139"/>
                    <a:pt x="425" y="3152"/>
                  </a:cubicBezTo>
                  <a:lnTo>
                    <a:pt x="425" y="3162"/>
                  </a:lnTo>
                  <a:cubicBezTo>
                    <a:pt x="424" y="3190"/>
                    <a:pt x="424" y="3221"/>
                    <a:pt x="428" y="3249"/>
                  </a:cubicBezTo>
                  <a:cubicBezTo>
                    <a:pt x="431" y="3272"/>
                    <a:pt x="437" y="3295"/>
                    <a:pt x="442" y="3318"/>
                  </a:cubicBezTo>
                  <a:cubicBezTo>
                    <a:pt x="444" y="3329"/>
                    <a:pt x="447" y="3337"/>
                    <a:pt x="448" y="3347"/>
                  </a:cubicBezTo>
                  <a:cubicBezTo>
                    <a:pt x="451" y="3375"/>
                    <a:pt x="454" y="3390"/>
                    <a:pt x="455" y="3402"/>
                  </a:cubicBezTo>
                  <a:cubicBezTo>
                    <a:pt x="458" y="3412"/>
                    <a:pt x="460" y="3423"/>
                    <a:pt x="463" y="3445"/>
                  </a:cubicBezTo>
                  <a:cubicBezTo>
                    <a:pt x="464" y="3454"/>
                    <a:pt x="464" y="3461"/>
                    <a:pt x="464" y="3469"/>
                  </a:cubicBezTo>
                  <a:cubicBezTo>
                    <a:pt x="464" y="3494"/>
                    <a:pt x="465" y="3520"/>
                    <a:pt x="470" y="3544"/>
                  </a:cubicBezTo>
                  <a:cubicBezTo>
                    <a:pt x="473" y="3564"/>
                    <a:pt x="474" y="3574"/>
                    <a:pt x="474" y="3586"/>
                  </a:cubicBezTo>
                  <a:cubicBezTo>
                    <a:pt x="476" y="3600"/>
                    <a:pt x="477" y="3615"/>
                    <a:pt x="481" y="3642"/>
                  </a:cubicBezTo>
                  <a:cubicBezTo>
                    <a:pt x="486" y="3669"/>
                    <a:pt x="488" y="3684"/>
                    <a:pt x="490" y="3698"/>
                  </a:cubicBezTo>
                  <a:cubicBezTo>
                    <a:pt x="493" y="3708"/>
                    <a:pt x="494" y="3718"/>
                    <a:pt x="497" y="3740"/>
                  </a:cubicBezTo>
                  <a:cubicBezTo>
                    <a:pt x="500" y="3761"/>
                    <a:pt x="504" y="3783"/>
                    <a:pt x="509" y="3805"/>
                  </a:cubicBezTo>
                  <a:cubicBezTo>
                    <a:pt x="512" y="3813"/>
                    <a:pt x="513" y="3820"/>
                    <a:pt x="516" y="3836"/>
                  </a:cubicBezTo>
                  <a:cubicBezTo>
                    <a:pt x="520" y="3866"/>
                    <a:pt x="523" y="3882"/>
                    <a:pt x="526" y="3897"/>
                  </a:cubicBezTo>
                  <a:cubicBezTo>
                    <a:pt x="527" y="3905"/>
                    <a:pt x="530" y="3915"/>
                    <a:pt x="533" y="3934"/>
                  </a:cubicBezTo>
                  <a:cubicBezTo>
                    <a:pt x="535" y="3951"/>
                    <a:pt x="536" y="3960"/>
                    <a:pt x="536" y="3970"/>
                  </a:cubicBezTo>
                  <a:cubicBezTo>
                    <a:pt x="537" y="3986"/>
                    <a:pt x="539" y="4000"/>
                    <a:pt x="543" y="4032"/>
                  </a:cubicBezTo>
                  <a:cubicBezTo>
                    <a:pt x="547" y="4063"/>
                    <a:pt x="550" y="4078"/>
                    <a:pt x="555" y="4094"/>
                  </a:cubicBezTo>
                  <a:cubicBezTo>
                    <a:pt x="556" y="4105"/>
                    <a:pt x="559" y="4117"/>
                    <a:pt x="560" y="4128"/>
                  </a:cubicBezTo>
                  <a:lnTo>
                    <a:pt x="573" y="4226"/>
                  </a:lnTo>
                  <a:cubicBezTo>
                    <a:pt x="575" y="4235"/>
                    <a:pt x="576" y="4243"/>
                    <a:pt x="576" y="4252"/>
                  </a:cubicBezTo>
                  <a:cubicBezTo>
                    <a:pt x="576" y="4276"/>
                    <a:pt x="578" y="4301"/>
                    <a:pt x="581" y="4324"/>
                  </a:cubicBezTo>
                  <a:cubicBezTo>
                    <a:pt x="585" y="4357"/>
                    <a:pt x="595" y="4390"/>
                    <a:pt x="608" y="4420"/>
                  </a:cubicBezTo>
                  <a:cubicBezTo>
                    <a:pt x="611" y="4430"/>
                    <a:pt x="611" y="4442"/>
                    <a:pt x="612" y="4452"/>
                  </a:cubicBezTo>
                  <a:cubicBezTo>
                    <a:pt x="612" y="4475"/>
                    <a:pt x="615" y="4496"/>
                    <a:pt x="618" y="4518"/>
                  </a:cubicBezTo>
                  <a:cubicBezTo>
                    <a:pt x="621" y="4538"/>
                    <a:pt x="621" y="4548"/>
                    <a:pt x="622" y="4558"/>
                  </a:cubicBezTo>
                  <a:cubicBezTo>
                    <a:pt x="624" y="4573"/>
                    <a:pt x="625" y="4587"/>
                    <a:pt x="629" y="4616"/>
                  </a:cubicBezTo>
                  <a:cubicBezTo>
                    <a:pt x="632" y="4637"/>
                    <a:pt x="634" y="4649"/>
                    <a:pt x="635" y="4660"/>
                  </a:cubicBezTo>
                  <a:cubicBezTo>
                    <a:pt x="637" y="4673"/>
                    <a:pt x="638" y="4686"/>
                    <a:pt x="641" y="4714"/>
                  </a:cubicBezTo>
                  <a:cubicBezTo>
                    <a:pt x="645" y="4741"/>
                    <a:pt x="651" y="4768"/>
                    <a:pt x="661" y="4796"/>
                  </a:cubicBezTo>
                  <a:cubicBezTo>
                    <a:pt x="663" y="4800"/>
                    <a:pt x="664" y="4806"/>
                    <a:pt x="665" y="4810"/>
                  </a:cubicBezTo>
                  <a:lnTo>
                    <a:pt x="665" y="4821"/>
                  </a:lnTo>
                  <a:cubicBezTo>
                    <a:pt x="663" y="4850"/>
                    <a:pt x="663" y="4880"/>
                    <a:pt x="667" y="4909"/>
                  </a:cubicBezTo>
                  <a:cubicBezTo>
                    <a:pt x="671" y="4938"/>
                    <a:pt x="674" y="4952"/>
                    <a:pt x="677" y="4967"/>
                  </a:cubicBezTo>
                  <a:cubicBezTo>
                    <a:pt x="678" y="4977"/>
                    <a:pt x="681" y="4987"/>
                    <a:pt x="683" y="5007"/>
                  </a:cubicBezTo>
                  <a:cubicBezTo>
                    <a:pt x="686" y="5027"/>
                    <a:pt x="688" y="5037"/>
                    <a:pt x="688" y="5047"/>
                  </a:cubicBezTo>
                  <a:cubicBezTo>
                    <a:pt x="690" y="5062"/>
                    <a:pt x="690" y="5076"/>
                    <a:pt x="694" y="5105"/>
                  </a:cubicBezTo>
                  <a:cubicBezTo>
                    <a:pt x="698" y="5135"/>
                    <a:pt x="706" y="5164"/>
                    <a:pt x="717" y="5191"/>
                  </a:cubicBezTo>
                  <a:lnTo>
                    <a:pt x="720" y="5201"/>
                  </a:lnTo>
                  <a:cubicBezTo>
                    <a:pt x="723" y="5223"/>
                    <a:pt x="724" y="5233"/>
                    <a:pt x="724" y="5243"/>
                  </a:cubicBezTo>
                  <a:cubicBezTo>
                    <a:pt x="726" y="5257"/>
                    <a:pt x="727" y="5272"/>
                    <a:pt x="732" y="5300"/>
                  </a:cubicBezTo>
                  <a:cubicBezTo>
                    <a:pt x="726" y="5333"/>
                    <a:pt x="726" y="5367"/>
                    <a:pt x="732" y="5400"/>
                  </a:cubicBezTo>
                  <a:cubicBezTo>
                    <a:pt x="734" y="5428"/>
                    <a:pt x="742" y="5459"/>
                    <a:pt x="753" y="5486"/>
                  </a:cubicBezTo>
                  <a:lnTo>
                    <a:pt x="756" y="5496"/>
                  </a:lnTo>
                  <a:cubicBezTo>
                    <a:pt x="757" y="5505"/>
                    <a:pt x="757" y="5513"/>
                    <a:pt x="757" y="5523"/>
                  </a:cubicBezTo>
                  <a:cubicBezTo>
                    <a:pt x="759" y="5546"/>
                    <a:pt x="760" y="5571"/>
                    <a:pt x="763" y="5594"/>
                  </a:cubicBezTo>
                  <a:cubicBezTo>
                    <a:pt x="766" y="5612"/>
                    <a:pt x="768" y="5621"/>
                    <a:pt x="768" y="5630"/>
                  </a:cubicBezTo>
                  <a:cubicBezTo>
                    <a:pt x="769" y="5646"/>
                    <a:pt x="769" y="5661"/>
                    <a:pt x="773" y="5693"/>
                  </a:cubicBezTo>
                  <a:cubicBezTo>
                    <a:pt x="776" y="5713"/>
                    <a:pt x="778" y="5723"/>
                    <a:pt x="778" y="5733"/>
                  </a:cubicBezTo>
                  <a:cubicBezTo>
                    <a:pt x="779" y="5748"/>
                    <a:pt x="780" y="5762"/>
                    <a:pt x="785" y="5791"/>
                  </a:cubicBezTo>
                  <a:cubicBezTo>
                    <a:pt x="789" y="5825"/>
                    <a:pt x="801" y="5860"/>
                    <a:pt x="816" y="5890"/>
                  </a:cubicBezTo>
                  <a:cubicBezTo>
                    <a:pt x="812" y="5922"/>
                    <a:pt x="812" y="5955"/>
                    <a:pt x="816" y="5986"/>
                  </a:cubicBezTo>
                  <a:cubicBezTo>
                    <a:pt x="818" y="5995"/>
                    <a:pt x="819" y="6005"/>
                    <a:pt x="819" y="6015"/>
                  </a:cubicBezTo>
                  <a:cubicBezTo>
                    <a:pt x="819" y="6038"/>
                    <a:pt x="822" y="6061"/>
                    <a:pt x="825" y="6084"/>
                  </a:cubicBezTo>
                  <a:cubicBezTo>
                    <a:pt x="828" y="6112"/>
                    <a:pt x="835" y="6137"/>
                    <a:pt x="842" y="6162"/>
                  </a:cubicBezTo>
                  <a:cubicBezTo>
                    <a:pt x="845" y="6168"/>
                    <a:pt x="847" y="6173"/>
                    <a:pt x="847" y="6181"/>
                  </a:cubicBezTo>
                  <a:cubicBezTo>
                    <a:pt x="851" y="6208"/>
                    <a:pt x="857" y="6235"/>
                    <a:pt x="867" y="6261"/>
                  </a:cubicBezTo>
                  <a:cubicBezTo>
                    <a:pt x="868" y="6265"/>
                    <a:pt x="870" y="6271"/>
                    <a:pt x="870" y="6277"/>
                  </a:cubicBezTo>
                  <a:cubicBezTo>
                    <a:pt x="871" y="6286"/>
                    <a:pt x="873" y="6293"/>
                    <a:pt x="873" y="6301"/>
                  </a:cubicBezTo>
                  <a:cubicBezTo>
                    <a:pt x="871" y="6326"/>
                    <a:pt x="874" y="6350"/>
                    <a:pt x="877" y="6375"/>
                  </a:cubicBezTo>
                  <a:cubicBezTo>
                    <a:pt x="880" y="6396"/>
                    <a:pt x="881" y="6406"/>
                    <a:pt x="883" y="6418"/>
                  </a:cubicBezTo>
                  <a:cubicBezTo>
                    <a:pt x="884" y="6431"/>
                    <a:pt x="885" y="6445"/>
                    <a:pt x="888" y="6474"/>
                  </a:cubicBezTo>
                  <a:cubicBezTo>
                    <a:pt x="890" y="6481"/>
                    <a:pt x="891" y="6488"/>
                    <a:pt x="891" y="6497"/>
                  </a:cubicBezTo>
                  <a:cubicBezTo>
                    <a:pt x="890" y="6521"/>
                    <a:pt x="891" y="6547"/>
                    <a:pt x="896" y="6573"/>
                  </a:cubicBezTo>
                  <a:cubicBezTo>
                    <a:pt x="898" y="6595"/>
                    <a:pt x="903" y="6616"/>
                    <a:pt x="908" y="6639"/>
                  </a:cubicBezTo>
                  <a:cubicBezTo>
                    <a:pt x="911" y="6649"/>
                    <a:pt x="913" y="6660"/>
                    <a:pt x="914" y="6670"/>
                  </a:cubicBezTo>
                  <a:cubicBezTo>
                    <a:pt x="916" y="6678"/>
                    <a:pt x="916" y="6685"/>
                    <a:pt x="916" y="6694"/>
                  </a:cubicBezTo>
                  <a:cubicBezTo>
                    <a:pt x="916" y="6718"/>
                    <a:pt x="917" y="6743"/>
                    <a:pt x="921" y="6767"/>
                  </a:cubicBezTo>
                  <a:cubicBezTo>
                    <a:pt x="926" y="6803"/>
                    <a:pt x="937" y="6838"/>
                    <a:pt x="953" y="6868"/>
                  </a:cubicBezTo>
                  <a:lnTo>
                    <a:pt x="993" y="7156"/>
                  </a:lnTo>
                  <a:cubicBezTo>
                    <a:pt x="993" y="7164"/>
                    <a:pt x="995" y="7173"/>
                    <a:pt x="995" y="7180"/>
                  </a:cubicBezTo>
                  <a:cubicBezTo>
                    <a:pt x="993" y="7205"/>
                    <a:pt x="996" y="7230"/>
                    <a:pt x="999" y="7255"/>
                  </a:cubicBezTo>
                  <a:cubicBezTo>
                    <a:pt x="1001" y="7264"/>
                    <a:pt x="1002" y="7272"/>
                    <a:pt x="1002" y="7282"/>
                  </a:cubicBezTo>
                  <a:cubicBezTo>
                    <a:pt x="1002" y="7305"/>
                    <a:pt x="1003" y="7330"/>
                    <a:pt x="1008" y="7354"/>
                  </a:cubicBezTo>
                  <a:cubicBezTo>
                    <a:pt x="1011" y="7373"/>
                    <a:pt x="1011" y="7383"/>
                    <a:pt x="1012" y="7393"/>
                  </a:cubicBezTo>
                  <a:cubicBezTo>
                    <a:pt x="1012" y="7407"/>
                    <a:pt x="1013" y="7422"/>
                    <a:pt x="1018" y="7452"/>
                  </a:cubicBezTo>
                  <a:cubicBezTo>
                    <a:pt x="1022" y="7482"/>
                    <a:pt x="1026" y="7498"/>
                    <a:pt x="1029" y="7514"/>
                  </a:cubicBezTo>
                  <a:cubicBezTo>
                    <a:pt x="1031" y="7522"/>
                    <a:pt x="1034" y="7531"/>
                    <a:pt x="1035" y="7550"/>
                  </a:cubicBezTo>
                  <a:cubicBezTo>
                    <a:pt x="1039" y="7579"/>
                    <a:pt x="1047" y="7607"/>
                    <a:pt x="1057" y="7635"/>
                  </a:cubicBezTo>
                  <a:lnTo>
                    <a:pt x="1059" y="7646"/>
                  </a:lnTo>
                  <a:cubicBezTo>
                    <a:pt x="1062" y="7661"/>
                    <a:pt x="1062" y="7669"/>
                    <a:pt x="1062" y="7676"/>
                  </a:cubicBezTo>
                  <a:cubicBezTo>
                    <a:pt x="1064" y="7699"/>
                    <a:pt x="1065" y="7722"/>
                    <a:pt x="1068" y="7744"/>
                  </a:cubicBezTo>
                  <a:cubicBezTo>
                    <a:pt x="1072" y="7770"/>
                    <a:pt x="1077" y="7794"/>
                    <a:pt x="1084" y="7819"/>
                  </a:cubicBezTo>
                  <a:cubicBezTo>
                    <a:pt x="1087" y="7826"/>
                    <a:pt x="1088" y="7833"/>
                    <a:pt x="1090" y="7840"/>
                  </a:cubicBezTo>
                  <a:cubicBezTo>
                    <a:pt x="1093" y="7858"/>
                    <a:pt x="1093" y="7868"/>
                    <a:pt x="1093" y="7876"/>
                  </a:cubicBezTo>
                  <a:cubicBezTo>
                    <a:pt x="1094" y="7892"/>
                    <a:pt x="1095" y="7908"/>
                    <a:pt x="1100" y="7940"/>
                  </a:cubicBezTo>
                  <a:cubicBezTo>
                    <a:pt x="1104" y="7971"/>
                    <a:pt x="1107" y="7987"/>
                    <a:pt x="1111" y="8003"/>
                  </a:cubicBezTo>
                  <a:cubicBezTo>
                    <a:pt x="1114" y="8014"/>
                    <a:pt x="1116" y="8026"/>
                    <a:pt x="1117" y="8037"/>
                  </a:cubicBezTo>
                  <a:cubicBezTo>
                    <a:pt x="1118" y="8046"/>
                    <a:pt x="1120" y="8055"/>
                    <a:pt x="1120" y="8065"/>
                  </a:cubicBezTo>
                  <a:cubicBezTo>
                    <a:pt x="1120" y="8089"/>
                    <a:pt x="1121" y="8112"/>
                    <a:pt x="1126" y="8137"/>
                  </a:cubicBezTo>
                  <a:cubicBezTo>
                    <a:pt x="1126" y="8144"/>
                    <a:pt x="1127" y="8150"/>
                    <a:pt x="1126" y="8157"/>
                  </a:cubicBezTo>
                  <a:cubicBezTo>
                    <a:pt x="1126" y="8183"/>
                    <a:pt x="1127" y="8210"/>
                    <a:pt x="1131" y="8236"/>
                  </a:cubicBezTo>
                  <a:cubicBezTo>
                    <a:pt x="1134" y="8263"/>
                    <a:pt x="1141" y="8292"/>
                    <a:pt x="1152" y="8318"/>
                  </a:cubicBezTo>
                  <a:cubicBezTo>
                    <a:pt x="1153" y="8322"/>
                    <a:pt x="1154" y="8328"/>
                    <a:pt x="1154" y="8332"/>
                  </a:cubicBezTo>
                  <a:cubicBezTo>
                    <a:pt x="1159" y="8362"/>
                    <a:pt x="1162" y="8377"/>
                    <a:pt x="1164" y="8393"/>
                  </a:cubicBezTo>
                  <a:cubicBezTo>
                    <a:pt x="1167" y="8401"/>
                    <a:pt x="1169" y="8411"/>
                    <a:pt x="1172" y="8430"/>
                  </a:cubicBezTo>
                  <a:cubicBezTo>
                    <a:pt x="1176" y="8457"/>
                    <a:pt x="1177" y="8470"/>
                    <a:pt x="1180" y="8485"/>
                  </a:cubicBezTo>
                  <a:cubicBezTo>
                    <a:pt x="1182" y="8495"/>
                    <a:pt x="1185" y="8506"/>
                    <a:pt x="1187" y="8528"/>
                  </a:cubicBezTo>
                  <a:lnTo>
                    <a:pt x="1187" y="8541"/>
                  </a:lnTo>
                  <a:cubicBezTo>
                    <a:pt x="1185" y="8569"/>
                    <a:pt x="1186" y="8598"/>
                    <a:pt x="1190" y="8627"/>
                  </a:cubicBezTo>
                  <a:cubicBezTo>
                    <a:pt x="1193" y="8657"/>
                    <a:pt x="1202" y="8686"/>
                    <a:pt x="1213" y="8715"/>
                  </a:cubicBezTo>
                  <a:lnTo>
                    <a:pt x="1215" y="8726"/>
                  </a:lnTo>
                  <a:cubicBezTo>
                    <a:pt x="1210" y="8758"/>
                    <a:pt x="1210" y="8791"/>
                    <a:pt x="1215" y="8823"/>
                  </a:cubicBezTo>
                  <a:cubicBezTo>
                    <a:pt x="1216" y="8833"/>
                    <a:pt x="1218" y="8844"/>
                    <a:pt x="1218" y="8854"/>
                  </a:cubicBezTo>
                  <a:cubicBezTo>
                    <a:pt x="1218" y="8877"/>
                    <a:pt x="1221" y="8899"/>
                    <a:pt x="1223" y="8922"/>
                  </a:cubicBezTo>
                  <a:cubicBezTo>
                    <a:pt x="1228" y="8955"/>
                    <a:pt x="1238" y="8988"/>
                    <a:pt x="1251" y="9018"/>
                  </a:cubicBezTo>
                  <a:cubicBezTo>
                    <a:pt x="1252" y="9024"/>
                    <a:pt x="1252" y="9030"/>
                    <a:pt x="1251" y="9035"/>
                  </a:cubicBezTo>
                  <a:cubicBezTo>
                    <a:pt x="1249" y="9063"/>
                    <a:pt x="1251" y="9090"/>
                    <a:pt x="1255" y="9117"/>
                  </a:cubicBezTo>
                  <a:cubicBezTo>
                    <a:pt x="1259" y="9149"/>
                    <a:pt x="1268" y="9181"/>
                    <a:pt x="1281" y="9212"/>
                  </a:cubicBezTo>
                  <a:cubicBezTo>
                    <a:pt x="1275" y="9245"/>
                    <a:pt x="1275" y="9280"/>
                    <a:pt x="1281" y="9313"/>
                  </a:cubicBezTo>
                  <a:cubicBezTo>
                    <a:pt x="1285" y="9346"/>
                    <a:pt x="1294" y="9379"/>
                    <a:pt x="1308" y="9409"/>
                  </a:cubicBezTo>
                  <a:cubicBezTo>
                    <a:pt x="1311" y="9431"/>
                    <a:pt x="1313" y="9442"/>
                    <a:pt x="1314" y="9453"/>
                  </a:cubicBezTo>
                  <a:cubicBezTo>
                    <a:pt x="1315" y="9467"/>
                    <a:pt x="1317" y="9480"/>
                    <a:pt x="1321" y="9512"/>
                  </a:cubicBezTo>
                  <a:cubicBezTo>
                    <a:pt x="1317" y="9543"/>
                    <a:pt x="1317" y="9576"/>
                    <a:pt x="1321" y="9608"/>
                  </a:cubicBezTo>
                  <a:cubicBezTo>
                    <a:pt x="1326" y="9641"/>
                    <a:pt x="1336" y="9674"/>
                    <a:pt x="1350" y="9704"/>
                  </a:cubicBezTo>
                  <a:cubicBezTo>
                    <a:pt x="1351" y="9709"/>
                    <a:pt x="1351" y="9714"/>
                    <a:pt x="1351" y="9720"/>
                  </a:cubicBezTo>
                  <a:cubicBezTo>
                    <a:pt x="1350" y="9747"/>
                    <a:pt x="1351" y="9776"/>
                    <a:pt x="1356" y="9803"/>
                  </a:cubicBezTo>
                  <a:cubicBezTo>
                    <a:pt x="1359" y="9831"/>
                    <a:pt x="1364" y="9857"/>
                    <a:pt x="1374" y="9883"/>
                  </a:cubicBezTo>
                  <a:cubicBezTo>
                    <a:pt x="1376" y="9888"/>
                    <a:pt x="1377" y="9894"/>
                    <a:pt x="1377" y="9900"/>
                  </a:cubicBezTo>
                  <a:cubicBezTo>
                    <a:pt x="1379" y="9910"/>
                    <a:pt x="1380" y="9920"/>
                    <a:pt x="1380" y="9930"/>
                  </a:cubicBezTo>
                  <a:cubicBezTo>
                    <a:pt x="1382" y="9953"/>
                    <a:pt x="1383" y="9976"/>
                    <a:pt x="1386" y="9999"/>
                  </a:cubicBezTo>
                  <a:lnTo>
                    <a:pt x="1386" y="10011"/>
                  </a:lnTo>
                  <a:cubicBezTo>
                    <a:pt x="1385" y="10039"/>
                    <a:pt x="1385" y="10070"/>
                    <a:pt x="1389" y="10098"/>
                  </a:cubicBezTo>
                  <a:cubicBezTo>
                    <a:pt x="1393" y="10127"/>
                    <a:pt x="1399" y="10153"/>
                    <a:pt x="1409" y="10180"/>
                  </a:cubicBezTo>
                  <a:cubicBezTo>
                    <a:pt x="1409" y="10182"/>
                    <a:pt x="1410" y="10185"/>
                    <a:pt x="1410" y="10188"/>
                  </a:cubicBezTo>
                  <a:cubicBezTo>
                    <a:pt x="1397" y="10246"/>
                    <a:pt x="1408" y="10307"/>
                    <a:pt x="1436" y="10360"/>
                  </a:cubicBezTo>
                  <a:cubicBezTo>
                    <a:pt x="1469" y="10426"/>
                    <a:pt x="1537" y="10468"/>
                    <a:pt x="1610" y="10468"/>
                  </a:cubicBezTo>
                  <a:cubicBezTo>
                    <a:pt x="1697" y="10468"/>
                    <a:pt x="1750" y="10410"/>
                    <a:pt x="1770" y="10390"/>
                  </a:cubicBezTo>
                  <a:cubicBezTo>
                    <a:pt x="1771" y="10387"/>
                    <a:pt x="1774" y="10386"/>
                    <a:pt x="1776" y="10385"/>
                  </a:cubicBezTo>
                  <a:lnTo>
                    <a:pt x="1786" y="10380"/>
                  </a:lnTo>
                  <a:cubicBezTo>
                    <a:pt x="1813" y="10372"/>
                    <a:pt x="1840" y="10360"/>
                    <a:pt x="1866" y="10347"/>
                  </a:cubicBezTo>
                  <a:lnTo>
                    <a:pt x="1888" y="10336"/>
                  </a:lnTo>
                  <a:cubicBezTo>
                    <a:pt x="1909" y="10326"/>
                    <a:pt x="1932" y="10314"/>
                    <a:pt x="1957" y="10300"/>
                  </a:cubicBezTo>
                  <a:cubicBezTo>
                    <a:pt x="1983" y="10285"/>
                    <a:pt x="2007" y="10267"/>
                    <a:pt x="2030" y="10245"/>
                  </a:cubicBezTo>
                  <a:cubicBezTo>
                    <a:pt x="2033" y="10242"/>
                    <a:pt x="2036" y="10239"/>
                    <a:pt x="2037" y="10236"/>
                  </a:cubicBezTo>
                  <a:cubicBezTo>
                    <a:pt x="2048" y="10232"/>
                    <a:pt x="2058" y="10226"/>
                    <a:pt x="2068" y="10222"/>
                  </a:cubicBezTo>
                  <a:cubicBezTo>
                    <a:pt x="2088" y="10212"/>
                    <a:pt x="2109" y="10202"/>
                    <a:pt x="2127" y="10190"/>
                  </a:cubicBezTo>
                  <a:cubicBezTo>
                    <a:pt x="2132" y="10188"/>
                    <a:pt x="2138" y="10185"/>
                    <a:pt x="2145" y="10183"/>
                  </a:cubicBezTo>
                  <a:cubicBezTo>
                    <a:pt x="2171" y="10173"/>
                    <a:pt x="2196" y="10162"/>
                    <a:pt x="2220" y="10147"/>
                  </a:cubicBezTo>
                  <a:cubicBezTo>
                    <a:pt x="2242" y="10133"/>
                    <a:pt x="2262" y="10118"/>
                    <a:pt x="2281" y="10103"/>
                  </a:cubicBezTo>
                  <a:cubicBezTo>
                    <a:pt x="2286" y="10097"/>
                    <a:pt x="2293" y="10091"/>
                    <a:pt x="2301" y="10087"/>
                  </a:cubicBezTo>
                  <a:cubicBezTo>
                    <a:pt x="2311" y="10080"/>
                    <a:pt x="2322" y="10074"/>
                    <a:pt x="2332" y="10068"/>
                  </a:cubicBezTo>
                  <a:cubicBezTo>
                    <a:pt x="2351" y="10058"/>
                    <a:pt x="2370" y="10047"/>
                    <a:pt x="2388" y="10035"/>
                  </a:cubicBezTo>
                  <a:cubicBezTo>
                    <a:pt x="2407" y="10024"/>
                    <a:pt x="2423" y="10011"/>
                    <a:pt x="2442" y="9996"/>
                  </a:cubicBezTo>
                  <a:cubicBezTo>
                    <a:pt x="2450" y="9989"/>
                    <a:pt x="2460" y="9982"/>
                    <a:pt x="2470" y="9975"/>
                  </a:cubicBezTo>
                  <a:cubicBezTo>
                    <a:pt x="2488" y="9963"/>
                    <a:pt x="2505" y="9950"/>
                    <a:pt x="2521" y="9937"/>
                  </a:cubicBezTo>
                  <a:cubicBezTo>
                    <a:pt x="2531" y="9930"/>
                    <a:pt x="2541" y="9921"/>
                    <a:pt x="2551" y="9914"/>
                  </a:cubicBezTo>
                  <a:cubicBezTo>
                    <a:pt x="2568" y="9903"/>
                    <a:pt x="2584" y="9891"/>
                    <a:pt x="2601" y="9878"/>
                  </a:cubicBezTo>
                  <a:lnTo>
                    <a:pt x="2634" y="9855"/>
                  </a:lnTo>
                  <a:cubicBezTo>
                    <a:pt x="2640" y="9851"/>
                    <a:pt x="2647" y="9847"/>
                    <a:pt x="2654" y="9844"/>
                  </a:cubicBezTo>
                  <a:cubicBezTo>
                    <a:pt x="2677" y="9832"/>
                    <a:pt x="2699" y="9818"/>
                    <a:pt x="2721" y="9803"/>
                  </a:cubicBezTo>
                  <a:cubicBezTo>
                    <a:pt x="2731" y="9796"/>
                    <a:pt x="2741" y="9789"/>
                    <a:pt x="2752" y="9782"/>
                  </a:cubicBezTo>
                  <a:cubicBezTo>
                    <a:pt x="2770" y="9770"/>
                    <a:pt x="2785" y="9759"/>
                    <a:pt x="2804" y="9746"/>
                  </a:cubicBezTo>
                  <a:lnTo>
                    <a:pt x="2833" y="9724"/>
                  </a:lnTo>
                  <a:cubicBezTo>
                    <a:pt x="2850" y="9711"/>
                    <a:pt x="2866" y="9699"/>
                    <a:pt x="2885" y="9686"/>
                  </a:cubicBezTo>
                  <a:lnTo>
                    <a:pt x="2913" y="9664"/>
                  </a:lnTo>
                  <a:cubicBezTo>
                    <a:pt x="2929" y="9650"/>
                    <a:pt x="2948" y="9637"/>
                    <a:pt x="2965" y="9622"/>
                  </a:cubicBezTo>
                  <a:cubicBezTo>
                    <a:pt x="2981" y="9609"/>
                    <a:pt x="2997" y="9596"/>
                    <a:pt x="3013" y="9581"/>
                  </a:cubicBezTo>
                  <a:cubicBezTo>
                    <a:pt x="3023" y="9573"/>
                    <a:pt x="3030" y="9563"/>
                    <a:pt x="3040" y="9556"/>
                  </a:cubicBezTo>
                  <a:cubicBezTo>
                    <a:pt x="3050" y="9549"/>
                    <a:pt x="3060" y="9540"/>
                    <a:pt x="3070" y="9533"/>
                  </a:cubicBezTo>
                  <a:cubicBezTo>
                    <a:pt x="3087" y="9520"/>
                    <a:pt x="3103" y="9507"/>
                    <a:pt x="3120" y="9493"/>
                  </a:cubicBezTo>
                  <a:cubicBezTo>
                    <a:pt x="3136" y="9478"/>
                    <a:pt x="3152" y="9464"/>
                    <a:pt x="3168" y="9448"/>
                  </a:cubicBezTo>
                  <a:cubicBezTo>
                    <a:pt x="3177" y="9440"/>
                    <a:pt x="3185" y="9431"/>
                    <a:pt x="3194" y="9424"/>
                  </a:cubicBezTo>
                  <a:cubicBezTo>
                    <a:pt x="3211" y="9407"/>
                    <a:pt x="3228" y="9388"/>
                    <a:pt x="3244" y="9369"/>
                  </a:cubicBezTo>
                  <a:cubicBezTo>
                    <a:pt x="3250" y="9362"/>
                    <a:pt x="3256" y="9355"/>
                    <a:pt x="3263" y="9349"/>
                  </a:cubicBezTo>
                  <a:cubicBezTo>
                    <a:pt x="3269" y="9345"/>
                    <a:pt x="3274" y="9340"/>
                    <a:pt x="3280" y="9338"/>
                  </a:cubicBezTo>
                  <a:cubicBezTo>
                    <a:pt x="3303" y="9323"/>
                    <a:pt x="3325" y="9306"/>
                    <a:pt x="3345" y="9289"/>
                  </a:cubicBezTo>
                  <a:cubicBezTo>
                    <a:pt x="3361" y="9273"/>
                    <a:pt x="3376" y="9258"/>
                    <a:pt x="3392" y="9243"/>
                  </a:cubicBezTo>
                  <a:lnTo>
                    <a:pt x="3418" y="9217"/>
                  </a:lnTo>
                  <a:cubicBezTo>
                    <a:pt x="3434" y="9201"/>
                    <a:pt x="3450" y="9184"/>
                    <a:pt x="3464" y="9166"/>
                  </a:cubicBezTo>
                  <a:cubicBezTo>
                    <a:pt x="3471" y="9158"/>
                    <a:pt x="3479" y="9149"/>
                    <a:pt x="3486" y="9142"/>
                  </a:cubicBezTo>
                  <a:cubicBezTo>
                    <a:pt x="3500" y="9126"/>
                    <a:pt x="3515" y="9112"/>
                    <a:pt x="3529" y="9096"/>
                  </a:cubicBezTo>
                  <a:lnTo>
                    <a:pt x="3556" y="9069"/>
                  </a:lnTo>
                  <a:cubicBezTo>
                    <a:pt x="3561" y="9063"/>
                    <a:pt x="3568" y="9058"/>
                    <a:pt x="3574" y="9053"/>
                  </a:cubicBezTo>
                  <a:cubicBezTo>
                    <a:pt x="3595" y="9037"/>
                    <a:pt x="3615" y="9020"/>
                    <a:pt x="3632" y="9001"/>
                  </a:cubicBezTo>
                  <a:cubicBezTo>
                    <a:pt x="3647" y="8985"/>
                    <a:pt x="3661" y="8969"/>
                    <a:pt x="3674" y="8953"/>
                  </a:cubicBezTo>
                  <a:cubicBezTo>
                    <a:pt x="3681" y="8943"/>
                    <a:pt x="3691" y="8935"/>
                    <a:pt x="3700" y="8925"/>
                  </a:cubicBezTo>
                  <a:cubicBezTo>
                    <a:pt x="3709" y="8915"/>
                    <a:pt x="3717" y="8905"/>
                    <a:pt x="3726" y="8896"/>
                  </a:cubicBezTo>
                  <a:cubicBezTo>
                    <a:pt x="3740" y="8882"/>
                    <a:pt x="3755" y="8866"/>
                    <a:pt x="3769" y="8850"/>
                  </a:cubicBezTo>
                  <a:lnTo>
                    <a:pt x="3791" y="8825"/>
                  </a:lnTo>
                  <a:cubicBezTo>
                    <a:pt x="3805" y="8808"/>
                    <a:pt x="3821" y="8791"/>
                    <a:pt x="3837" y="8772"/>
                  </a:cubicBezTo>
                  <a:cubicBezTo>
                    <a:pt x="3844" y="8764"/>
                    <a:pt x="3853" y="8754"/>
                    <a:pt x="3861" y="8744"/>
                  </a:cubicBezTo>
                  <a:cubicBezTo>
                    <a:pt x="3876" y="8728"/>
                    <a:pt x="3890" y="8712"/>
                    <a:pt x="3903" y="8695"/>
                  </a:cubicBezTo>
                  <a:cubicBezTo>
                    <a:pt x="3919" y="8676"/>
                    <a:pt x="3933" y="8654"/>
                    <a:pt x="3946" y="8633"/>
                  </a:cubicBezTo>
                  <a:cubicBezTo>
                    <a:pt x="3950" y="8626"/>
                    <a:pt x="3955" y="8617"/>
                    <a:pt x="3960" y="8610"/>
                  </a:cubicBezTo>
                  <a:cubicBezTo>
                    <a:pt x="3968" y="8603"/>
                    <a:pt x="3975" y="8594"/>
                    <a:pt x="3982" y="8587"/>
                  </a:cubicBezTo>
                  <a:cubicBezTo>
                    <a:pt x="3998" y="8569"/>
                    <a:pt x="4014" y="8551"/>
                    <a:pt x="4028" y="8534"/>
                  </a:cubicBezTo>
                  <a:cubicBezTo>
                    <a:pt x="4041" y="8515"/>
                    <a:pt x="4052" y="8498"/>
                    <a:pt x="4065" y="8479"/>
                  </a:cubicBezTo>
                  <a:cubicBezTo>
                    <a:pt x="4071" y="8469"/>
                    <a:pt x="4078" y="8459"/>
                    <a:pt x="4086" y="8449"/>
                  </a:cubicBezTo>
                  <a:cubicBezTo>
                    <a:pt x="4097" y="8433"/>
                    <a:pt x="4110" y="8414"/>
                    <a:pt x="4121" y="8397"/>
                  </a:cubicBezTo>
                  <a:cubicBezTo>
                    <a:pt x="4127" y="8385"/>
                    <a:pt x="4134" y="8375"/>
                    <a:pt x="4143" y="8364"/>
                  </a:cubicBezTo>
                  <a:cubicBezTo>
                    <a:pt x="4147" y="8357"/>
                    <a:pt x="4155" y="8349"/>
                    <a:pt x="4160" y="8342"/>
                  </a:cubicBezTo>
                  <a:cubicBezTo>
                    <a:pt x="4178" y="8324"/>
                    <a:pt x="4193" y="8305"/>
                    <a:pt x="4208" y="8283"/>
                  </a:cubicBezTo>
                  <a:cubicBezTo>
                    <a:pt x="4219" y="8266"/>
                    <a:pt x="4229" y="8247"/>
                    <a:pt x="4241" y="8229"/>
                  </a:cubicBezTo>
                  <a:cubicBezTo>
                    <a:pt x="4247" y="8217"/>
                    <a:pt x="4252" y="8207"/>
                    <a:pt x="4260" y="8196"/>
                  </a:cubicBezTo>
                  <a:cubicBezTo>
                    <a:pt x="4272" y="8177"/>
                    <a:pt x="4284" y="8155"/>
                    <a:pt x="4294" y="8135"/>
                  </a:cubicBezTo>
                  <a:cubicBezTo>
                    <a:pt x="4298" y="8125"/>
                    <a:pt x="4304" y="8115"/>
                    <a:pt x="4308" y="8106"/>
                  </a:cubicBezTo>
                  <a:cubicBezTo>
                    <a:pt x="4320" y="8088"/>
                    <a:pt x="4331" y="8069"/>
                    <a:pt x="4342" y="8050"/>
                  </a:cubicBezTo>
                  <a:cubicBezTo>
                    <a:pt x="4347" y="8039"/>
                    <a:pt x="4353" y="8027"/>
                    <a:pt x="4359" y="8017"/>
                  </a:cubicBezTo>
                  <a:cubicBezTo>
                    <a:pt x="4366" y="8007"/>
                    <a:pt x="4372" y="7997"/>
                    <a:pt x="4379" y="7987"/>
                  </a:cubicBezTo>
                  <a:cubicBezTo>
                    <a:pt x="4390" y="7968"/>
                    <a:pt x="4403" y="7948"/>
                    <a:pt x="4413" y="7931"/>
                  </a:cubicBezTo>
                  <a:lnTo>
                    <a:pt x="4431" y="7901"/>
                  </a:lnTo>
                  <a:cubicBezTo>
                    <a:pt x="4442" y="7881"/>
                    <a:pt x="4452" y="7863"/>
                    <a:pt x="4465" y="7840"/>
                  </a:cubicBezTo>
                  <a:cubicBezTo>
                    <a:pt x="4478" y="7819"/>
                    <a:pt x="4490" y="7796"/>
                    <a:pt x="4501" y="7771"/>
                  </a:cubicBezTo>
                  <a:lnTo>
                    <a:pt x="4513" y="7750"/>
                  </a:lnTo>
                  <a:cubicBezTo>
                    <a:pt x="4517" y="7740"/>
                    <a:pt x="4523" y="7730"/>
                    <a:pt x="4529" y="7719"/>
                  </a:cubicBezTo>
                  <a:cubicBezTo>
                    <a:pt x="4540" y="7701"/>
                    <a:pt x="4552" y="7681"/>
                    <a:pt x="4562" y="7661"/>
                  </a:cubicBezTo>
                  <a:cubicBezTo>
                    <a:pt x="4572" y="7640"/>
                    <a:pt x="4580" y="7619"/>
                    <a:pt x="4587" y="7597"/>
                  </a:cubicBezTo>
                  <a:cubicBezTo>
                    <a:pt x="4592" y="7587"/>
                    <a:pt x="4596" y="7576"/>
                    <a:pt x="4600" y="7566"/>
                  </a:cubicBezTo>
                  <a:cubicBezTo>
                    <a:pt x="4605" y="7558"/>
                    <a:pt x="4609" y="7551"/>
                    <a:pt x="4613" y="7544"/>
                  </a:cubicBezTo>
                  <a:cubicBezTo>
                    <a:pt x="4628" y="7522"/>
                    <a:pt x="4639" y="7499"/>
                    <a:pt x="4651" y="7475"/>
                  </a:cubicBezTo>
                  <a:cubicBezTo>
                    <a:pt x="4661" y="7452"/>
                    <a:pt x="4668" y="7429"/>
                    <a:pt x="4675" y="7403"/>
                  </a:cubicBezTo>
                  <a:cubicBezTo>
                    <a:pt x="4677" y="7394"/>
                    <a:pt x="4680" y="7386"/>
                    <a:pt x="4682" y="7377"/>
                  </a:cubicBezTo>
                  <a:cubicBezTo>
                    <a:pt x="4691" y="7357"/>
                    <a:pt x="4698" y="7335"/>
                    <a:pt x="4704" y="7314"/>
                  </a:cubicBezTo>
                  <a:cubicBezTo>
                    <a:pt x="4708" y="7302"/>
                    <a:pt x="4711" y="7291"/>
                    <a:pt x="4715" y="7281"/>
                  </a:cubicBezTo>
                  <a:cubicBezTo>
                    <a:pt x="4720" y="7269"/>
                    <a:pt x="4724" y="7259"/>
                    <a:pt x="4730" y="7248"/>
                  </a:cubicBezTo>
                  <a:cubicBezTo>
                    <a:pt x="4738" y="7228"/>
                    <a:pt x="4747" y="7207"/>
                    <a:pt x="4756" y="7186"/>
                  </a:cubicBezTo>
                  <a:cubicBezTo>
                    <a:pt x="4759" y="7177"/>
                    <a:pt x="4761" y="7170"/>
                    <a:pt x="4766" y="7161"/>
                  </a:cubicBezTo>
                  <a:cubicBezTo>
                    <a:pt x="4777" y="7138"/>
                    <a:pt x="4787" y="7115"/>
                    <a:pt x="4796" y="7091"/>
                  </a:cubicBezTo>
                  <a:cubicBezTo>
                    <a:pt x="4803" y="7071"/>
                    <a:pt x="4809" y="7049"/>
                    <a:pt x="4815" y="7029"/>
                  </a:cubicBezTo>
                  <a:cubicBezTo>
                    <a:pt x="4818" y="7016"/>
                    <a:pt x="4820" y="7005"/>
                    <a:pt x="4825" y="6993"/>
                  </a:cubicBezTo>
                  <a:cubicBezTo>
                    <a:pt x="4831" y="6970"/>
                    <a:pt x="4836" y="6949"/>
                    <a:pt x="4841" y="6926"/>
                  </a:cubicBezTo>
                  <a:cubicBezTo>
                    <a:pt x="4843" y="6916"/>
                    <a:pt x="4845" y="6904"/>
                    <a:pt x="4848" y="6892"/>
                  </a:cubicBezTo>
                  <a:cubicBezTo>
                    <a:pt x="4855" y="6871"/>
                    <a:pt x="4859" y="6851"/>
                    <a:pt x="4865" y="6829"/>
                  </a:cubicBezTo>
                  <a:lnTo>
                    <a:pt x="4874" y="6793"/>
                  </a:lnTo>
                  <a:cubicBezTo>
                    <a:pt x="4875" y="6786"/>
                    <a:pt x="4878" y="6779"/>
                    <a:pt x="4881" y="6773"/>
                  </a:cubicBezTo>
                  <a:cubicBezTo>
                    <a:pt x="4892" y="6747"/>
                    <a:pt x="4901" y="6721"/>
                    <a:pt x="4908" y="6695"/>
                  </a:cubicBezTo>
                  <a:cubicBezTo>
                    <a:pt x="4914" y="6671"/>
                    <a:pt x="4920" y="6645"/>
                    <a:pt x="4924" y="6619"/>
                  </a:cubicBezTo>
                  <a:lnTo>
                    <a:pt x="4930" y="6595"/>
                  </a:lnTo>
                  <a:cubicBezTo>
                    <a:pt x="4936" y="6567"/>
                    <a:pt x="4938" y="6539"/>
                    <a:pt x="4938" y="6510"/>
                  </a:cubicBezTo>
                  <a:lnTo>
                    <a:pt x="4938" y="6493"/>
                  </a:lnTo>
                  <a:cubicBezTo>
                    <a:pt x="4940" y="6484"/>
                    <a:pt x="4943" y="6475"/>
                    <a:pt x="4946" y="6468"/>
                  </a:cubicBezTo>
                  <a:cubicBezTo>
                    <a:pt x="4954" y="6442"/>
                    <a:pt x="4960" y="6418"/>
                    <a:pt x="4966" y="6392"/>
                  </a:cubicBezTo>
                  <a:lnTo>
                    <a:pt x="4971" y="6355"/>
                  </a:lnTo>
                  <a:cubicBezTo>
                    <a:pt x="4976" y="6334"/>
                    <a:pt x="4980" y="6313"/>
                    <a:pt x="4983" y="6291"/>
                  </a:cubicBezTo>
                  <a:cubicBezTo>
                    <a:pt x="4986" y="6270"/>
                    <a:pt x="4989" y="6247"/>
                    <a:pt x="4990" y="6225"/>
                  </a:cubicBezTo>
                  <a:cubicBezTo>
                    <a:pt x="4990" y="6214"/>
                    <a:pt x="4992" y="6201"/>
                    <a:pt x="4993" y="6188"/>
                  </a:cubicBezTo>
                  <a:cubicBezTo>
                    <a:pt x="4994" y="6179"/>
                    <a:pt x="4996" y="6171"/>
                    <a:pt x="4999" y="6162"/>
                  </a:cubicBezTo>
                  <a:cubicBezTo>
                    <a:pt x="5005" y="6137"/>
                    <a:pt x="5010" y="6113"/>
                    <a:pt x="5013" y="6087"/>
                  </a:cubicBezTo>
                  <a:cubicBezTo>
                    <a:pt x="5015" y="6066"/>
                    <a:pt x="5016" y="6044"/>
                    <a:pt x="5018" y="6021"/>
                  </a:cubicBezTo>
                  <a:cubicBezTo>
                    <a:pt x="5019" y="6009"/>
                    <a:pt x="5019" y="5996"/>
                    <a:pt x="5020" y="5984"/>
                  </a:cubicBezTo>
                  <a:cubicBezTo>
                    <a:pt x="5022" y="5959"/>
                    <a:pt x="5022" y="5935"/>
                    <a:pt x="5020" y="5910"/>
                  </a:cubicBezTo>
                  <a:lnTo>
                    <a:pt x="5020" y="5881"/>
                  </a:lnTo>
                  <a:cubicBezTo>
                    <a:pt x="5020" y="5856"/>
                    <a:pt x="5020" y="5831"/>
                    <a:pt x="5018" y="5805"/>
                  </a:cubicBezTo>
                  <a:cubicBezTo>
                    <a:pt x="5018" y="5797"/>
                    <a:pt x="5016" y="5788"/>
                    <a:pt x="5016" y="5779"/>
                  </a:cubicBezTo>
                  <a:cubicBezTo>
                    <a:pt x="5018" y="5772"/>
                    <a:pt x="5019" y="5765"/>
                    <a:pt x="5020" y="5758"/>
                  </a:cubicBezTo>
                  <a:cubicBezTo>
                    <a:pt x="5026" y="5730"/>
                    <a:pt x="5029" y="5703"/>
                    <a:pt x="5030" y="5676"/>
                  </a:cubicBezTo>
                  <a:lnTo>
                    <a:pt x="5030" y="5640"/>
                  </a:lnTo>
                  <a:cubicBezTo>
                    <a:pt x="5032" y="5618"/>
                    <a:pt x="5032" y="5597"/>
                    <a:pt x="5032" y="5575"/>
                  </a:cubicBezTo>
                  <a:cubicBezTo>
                    <a:pt x="5032" y="5562"/>
                    <a:pt x="5032" y="5549"/>
                    <a:pt x="5032" y="5538"/>
                  </a:cubicBezTo>
                  <a:cubicBezTo>
                    <a:pt x="5032" y="5515"/>
                    <a:pt x="5033" y="5493"/>
                    <a:pt x="5032" y="5472"/>
                  </a:cubicBezTo>
                  <a:cubicBezTo>
                    <a:pt x="5032" y="5450"/>
                    <a:pt x="5030" y="5428"/>
                    <a:pt x="5029" y="5407"/>
                  </a:cubicBezTo>
                  <a:lnTo>
                    <a:pt x="5028" y="5369"/>
                  </a:lnTo>
                  <a:cubicBezTo>
                    <a:pt x="5026" y="5342"/>
                    <a:pt x="5022" y="5316"/>
                    <a:pt x="5016" y="5290"/>
                  </a:cubicBezTo>
                  <a:cubicBezTo>
                    <a:pt x="5015" y="5283"/>
                    <a:pt x="5013" y="5274"/>
                    <a:pt x="5012" y="5267"/>
                  </a:cubicBezTo>
                  <a:cubicBezTo>
                    <a:pt x="5012" y="5257"/>
                    <a:pt x="5012" y="5247"/>
                    <a:pt x="5012" y="5237"/>
                  </a:cubicBezTo>
                  <a:cubicBezTo>
                    <a:pt x="5013" y="5213"/>
                    <a:pt x="5013" y="5188"/>
                    <a:pt x="5012" y="5164"/>
                  </a:cubicBezTo>
                  <a:cubicBezTo>
                    <a:pt x="5010" y="5142"/>
                    <a:pt x="5006" y="5119"/>
                    <a:pt x="5003" y="5096"/>
                  </a:cubicBezTo>
                  <a:cubicBezTo>
                    <a:pt x="5000" y="5085"/>
                    <a:pt x="4999" y="5073"/>
                    <a:pt x="4997" y="5063"/>
                  </a:cubicBezTo>
                  <a:cubicBezTo>
                    <a:pt x="4997" y="5054"/>
                    <a:pt x="4997" y="5046"/>
                    <a:pt x="4997" y="5037"/>
                  </a:cubicBezTo>
                  <a:cubicBezTo>
                    <a:pt x="4999" y="5011"/>
                    <a:pt x="4997" y="4985"/>
                    <a:pt x="4994" y="4961"/>
                  </a:cubicBezTo>
                  <a:cubicBezTo>
                    <a:pt x="4992" y="4932"/>
                    <a:pt x="4984" y="4905"/>
                    <a:pt x="4974" y="4878"/>
                  </a:cubicBezTo>
                  <a:cubicBezTo>
                    <a:pt x="4973" y="4870"/>
                    <a:pt x="4971" y="4866"/>
                    <a:pt x="4970" y="4866"/>
                  </a:cubicBezTo>
                  <a:cubicBezTo>
                    <a:pt x="4970" y="4860"/>
                    <a:pt x="4971" y="4856"/>
                    <a:pt x="4971" y="4850"/>
                  </a:cubicBezTo>
                  <a:cubicBezTo>
                    <a:pt x="4974" y="4819"/>
                    <a:pt x="4974" y="4788"/>
                    <a:pt x="4970" y="4757"/>
                  </a:cubicBezTo>
                  <a:lnTo>
                    <a:pt x="4964" y="4721"/>
                  </a:lnTo>
                  <a:cubicBezTo>
                    <a:pt x="4961" y="4699"/>
                    <a:pt x="4959" y="4678"/>
                    <a:pt x="4954" y="4656"/>
                  </a:cubicBezTo>
                  <a:cubicBezTo>
                    <a:pt x="4950" y="4632"/>
                    <a:pt x="4944" y="4607"/>
                    <a:pt x="4937" y="4584"/>
                  </a:cubicBezTo>
                  <a:cubicBezTo>
                    <a:pt x="4933" y="4575"/>
                    <a:pt x="4930" y="4565"/>
                    <a:pt x="4928" y="4557"/>
                  </a:cubicBezTo>
                  <a:cubicBezTo>
                    <a:pt x="4927" y="4547"/>
                    <a:pt x="4925" y="4535"/>
                    <a:pt x="4924" y="4525"/>
                  </a:cubicBezTo>
                  <a:cubicBezTo>
                    <a:pt x="4923" y="4502"/>
                    <a:pt x="4920" y="4478"/>
                    <a:pt x="4914" y="4455"/>
                  </a:cubicBezTo>
                  <a:cubicBezTo>
                    <a:pt x="4910" y="4432"/>
                    <a:pt x="4904" y="4410"/>
                    <a:pt x="4897" y="4389"/>
                  </a:cubicBezTo>
                  <a:cubicBezTo>
                    <a:pt x="4894" y="4377"/>
                    <a:pt x="4890" y="4367"/>
                    <a:pt x="4888" y="4355"/>
                  </a:cubicBezTo>
                  <a:cubicBezTo>
                    <a:pt x="4882" y="4330"/>
                    <a:pt x="4875" y="4305"/>
                    <a:pt x="4866" y="4279"/>
                  </a:cubicBezTo>
                  <a:cubicBezTo>
                    <a:pt x="4864" y="4272"/>
                    <a:pt x="4861" y="4265"/>
                    <a:pt x="4859" y="4262"/>
                  </a:cubicBezTo>
                  <a:lnTo>
                    <a:pt x="4859" y="4245"/>
                  </a:lnTo>
                  <a:cubicBezTo>
                    <a:pt x="4859" y="4214"/>
                    <a:pt x="4856" y="4184"/>
                    <a:pt x="4849" y="4154"/>
                  </a:cubicBezTo>
                  <a:cubicBezTo>
                    <a:pt x="4842" y="4130"/>
                    <a:pt x="4836" y="4105"/>
                    <a:pt x="4829" y="4082"/>
                  </a:cubicBezTo>
                  <a:lnTo>
                    <a:pt x="4822" y="4055"/>
                  </a:lnTo>
                  <a:cubicBezTo>
                    <a:pt x="4816" y="4033"/>
                    <a:pt x="4809" y="4013"/>
                    <a:pt x="4802" y="3992"/>
                  </a:cubicBezTo>
                  <a:cubicBezTo>
                    <a:pt x="4797" y="3980"/>
                    <a:pt x="4793" y="3969"/>
                    <a:pt x="4789" y="3957"/>
                  </a:cubicBezTo>
                  <a:cubicBezTo>
                    <a:pt x="4782" y="3933"/>
                    <a:pt x="4772" y="3908"/>
                    <a:pt x="4760" y="3884"/>
                  </a:cubicBezTo>
                  <a:cubicBezTo>
                    <a:pt x="4756" y="3877"/>
                    <a:pt x="4753" y="3869"/>
                    <a:pt x="4750" y="3862"/>
                  </a:cubicBezTo>
                  <a:cubicBezTo>
                    <a:pt x="4747" y="3849"/>
                    <a:pt x="4744" y="3838"/>
                    <a:pt x="4741" y="3826"/>
                  </a:cubicBezTo>
                  <a:cubicBezTo>
                    <a:pt x="4736" y="3805"/>
                    <a:pt x="4730" y="3784"/>
                    <a:pt x="4723" y="3763"/>
                  </a:cubicBezTo>
                  <a:cubicBezTo>
                    <a:pt x="4715" y="3740"/>
                    <a:pt x="4705" y="3718"/>
                    <a:pt x="4697" y="3697"/>
                  </a:cubicBezTo>
                  <a:lnTo>
                    <a:pt x="4685" y="3672"/>
                  </a:lnTo>
                  <a:cubicBezTo>
                    <a:pt x="4684" y="3667"/>
                    <a:pt x="4682" y="3661"/>
                    <a:pt x="4682" y="3655"/>
                  </a:cubicBezTo>
                  <a:cubicBezTo>
                    <a:pt x="4680" y="3625"/>
                    <a:pt x="4672" y="3595"/>
                    <a:pt x="4662" y="3566"/>
                  </a:cubicBezTo>
                  <a:cubicBezTo>
                    <a:pt x="4652" y="3541"/>
                    <a:pt x="4642" y="3517"/>
                    <a:pt x="4628" y="3494"/>
                  </a:cubicBezTo>
                  <a:cubicBezTo>
                    <a:pt x="4623" y="3488"/>
                    <a:pt x="4621" y="3481"/>
                    <a:pt x="4616" y="3474"/>
                  </a:cubicBezTo>
                  <a:cubicBezTo>
                    <a:pt x="4605" y="3441"/>
                    <a:pt x="4592" y="3409"/>
                    <a:pt x="4577" y="3377"/>
                  </a:cubicBezTo>
                  <a:cubicBezTo>
                    <a:pt x="4569" y="3356"/>
                    <a:pt x="4559" y="3334"/>
                    <a:pt x="4547" y="3314"/>
                  </a:cubicBezTo>
                  <a:cubicBezTo>
                    <a:pt x="4541" y="3304"/>
                    <a:pt x="4536" y="3295"/>
                    <a:pt x="4533" y="3285"/>
                  </a:cubicBezTo>
                  <a:lnTo>
                    <a:pt x="4518" y="3252"/>
                  </a:lnTo>
                  <a:cubicBezTo>
                    <a:pt x="4510" y="3232"/>
                    <a:pt x="4501" y="3212"/>
                    <a:pt x="4494" y="3196"/>
                  </a:cubicBezTo>
                  <a:cubicBezTo>
                    <a:pt x="4491" y="3190"/>
                    <a:pt x="4491" y="3185"/>
                    <a:pt x="4490" y="3179"/>
                  </a:cubicBezTo>
                  <a:cubicBezTo>
                    <a:pt x="4484" y="3149"/>
                    <a:pt x="4474" y="3120"/>
                    <a:pt x="4461" y="3093"/>
                  </a:cubicBezTo>
                  <a:lnTo>
                    <a:pt x="4448" y="3065"/>
                  </a:lnTo>
                  <a:cubicBezTo>
                    <a:pt x="4438" y="3042"/>
                    <a:pt x="4426" y="3019"/>
                    <a:pt x="4416" y="2999"/>
                  </a:cubicBezTo>
                  <a:cubicBezTo>
                    <a:pt x="4406" y="2979"/>
                    <a:pt x="4395" y="2960"/>
                    <a:pt x="4385" y="2940"/>
                  </a:cubicBezTo>
                  <a:lnTo>
                    <a:pt x="4366" y="2909"/>
                  </a:lnTo>
                  <a:cubicBezTo>
                    <a:pt x="4353" y="2884"/>
                    <a:pt x="4337" y="2863"/>
                    <a:pt x="4320" y="2841"/>
                  </a:cubicBezTo>
                  <a:cubicBezTo>
                    <a:pt x="4316" y="2835"/>
                    <a:pt x="4311" y="2831"/>
                    <a:pt x="4308" y="2825"/>
                  </a:cubicBezTo>
                  <a:cubicBezTo>
                    <a:pt x="4306" y="2818"/>
                    <a:pt x="4303" y="2812"/>
                    <a:pt x="4300" y="2805"/>
                  </a:cubicBezTo>
                  <a:cubicBezTo>
                    <a:pt x="4291" y="2779"/>
                    <a:pt x="4280" y="2753"/>
                    <a:pt x="4267" y="2729"/>
                  </a:cubicBezTo>
                  <a:cubicBezTo>
                    <a:pt x="4255" y="2710"/>
                    <a:pt x="4244" y="2691"/>
                    <a:pt x="4232" y="2674"/>
                  </a:cubicBezTo>
                  <a:lnTo>
                    <a:pt x="4212" y="2641"/>
                  </a:lnTo>
                  <a:cubicBezTo>
                    <a:pt x="4198" y="2618"/>
                    <a:pt x="4180" y="2596"/>
                    <a:pt x="4162" y="2576"/>
                  </a:cubicBezTo>
                  <a:cubicBezTo>
                    <a:pt x="4157" y="2571"/>
                    <a:pt x="4153" y="2565"/>
                    <a:pt x="4149" y="2559"/>
                  </a:cubicBezTo>
                  <a:cubicBezTo>
                    <a:pt x="4143" y="2550"/>
                    <a:pt x="4137" y="2542"/>
                    <a:pt x="4133" y="2532"/>
                  </a:cubicBezTo>
                  <a:cubicBezTo>
                    <a:pt x="4121" y="2510"/>
                    <a:pt x="4110" y="2490"/>
                    <a:pt x="4097" y="2470"/>
                  </a:cubicBezTo>
                  <a:cubicBezTo>
                    <a:pt x="4090" y="2460"/>
                    <a:pt x="4084" y="2448"/>
                    <a:pt x="4077" y="2438"/>
                  </a:cubicBezTo>
                  <a:cubicBezTo>
                    <a:pt x="4065" y="2420"/>
                    <a:pt x="4054" y="2401"/>
                    <a:pt x="4042" y="2384"/>
                  </a:cubicBezTo>
                  <a:cubicBezTo>
                    <a:pt x="4028" y="2363"/>
                    <a:pt x="4012" y="2343"/>
                    <a:pt x="3995" y="2326"/>
                  </a:cubicBezTo>
                  <a:cubicBezTo>
                    <a:pt x="3988" y="2319"/>
                    <a:pt x="3982" y="2312"/>
                    <a:pt x="3976" y="2303"/>
                  </a:cubicBezTo>
                  <a:cubicBezTo>
                    <a:pt x="3962" y="2284"/>
                    <a:pt x="3949" y="2266"/>
                    <a:pt x="3935" y="2248"/>
                  </a:cubicBezTo>
                  <a:lnTo>
                    <a:pt x="3914" y="2221"/>
                  </a:lnTo>
                  <a:cubicBezTo>
                    <a:pt x="3900" y="2204"/>
                    <a:pt x="3887" y="2187"/>
                    <a:pt x="3873" y="2168"/>
                  </a:cubicBezTo>
                  <a:lnTo>
                    <a:pt x="3851" y="2141"/>
                  </a:lnTo>
                  <a:cubicBezTo>
                    <a:pt x="3837" y="2125"/>
                    <a:pt x="3822" y="2107"/>
                    <a:pt x="3808" y="2092"/>
                  </a:cubicBezTo>
                  <a:cubicBezTo>
                    <a:pt x="3799" y="2082"/>
                    <a:pt x="3792" y="2073"/>
                    <a:pt x="3783" y="2063"/>
                  </a:cubicBezTo>
                  <a:cubicBezTo>
                    <a:pt x="3775" y="2053"/>
                    <a:pt x="3768" y="2043"/>
                    <a:pt x="3759" y="2033"/>
                  </a:cubicBezTo>
                  <a:cubicBezTo>
                    <a:pt x="3746" y="2015"/>
                    <a:pt x="3733" y="2000"/>
                    <a:pt x="3720" y="1982"/>
                  </a:cubicBezTo>
                  <a:cubicBezTo>
                    <a:pt x="3713" y="1975"/>
                    <a:pt x="3709" y="1968"/>
                    <a:pt x="3703" y="1959"/>
                  </a:cubicBezTo>
                  <a:cubicBezTo>
                    <a:pt x="3689" y="1939"/>
                    <a:pt x="3674" y="1919"/>
                    <a:pt x="3658" y="1900"/>
                  </a:cubicBezTo>
                  <a:cubicBezTo>
                    <a:pt x="3644" y="1885"/>
                    <a:pt x="3628" y="1869"/>
                    <a:pt x="3614" y="1853"/>
                  </a:cubicBezTo>
                  <a:lnTo>
                    <a:pt x="3588" y="1826"/>
                  </a:lnTo>
                  <a:cubicBezTo>
                    <a:pt x="3574" y="1810"/>
                    <a:pt x="3558" y="1794"/>
                    <a:pt x="3542" y="1780"/>
                  </a:cubicBezTo>
                  <a:cubicBezTo>
                    <a:pt x="3532" y="1771"/>
                    <a:pt x="3523" y="1762"/>
                    <a:pt x="3516" y="1754"/>
                  </a:cubicBezTo>
                  <a:cubicBezTo>
                    <a:pt x="3500" y="1738"/>
                    <a:pt x="3484" y="1722"/>
                    <a:pt x="3467" y="1708"/>
                  </a:cubicBezTo>
                  <a:cubicBezTo>
                    <a:pt x="3458" y="1699"/>
                    <a:pt x="3450" y="1690"/>
                    <a:pt x="3441" y="1682"/>
                  </a:cubicBezTo>
                  <a:cubicBezTo>
                    <a:pt x="3435" y="1676"/>
                    <a:pt x="3431" y="1670"/>
                    <a:pt x="3427" y="1664"/>
                  </a:cubicBezTo>
                  <a:cubicBezTo>
                    <a:pt x="3411" y="1643"/>
                    <a:pt x="3394" y="1623"/>
                    <a:pt x="3375" y="1604"/>
                  </a:cubicBezTo>
                  <a:cubicBezTo>
                    <a:pt x="3366" y="1595"/>
                    <a:pt x="3359" y="1587"/>
                    <a:pt x="3351" y="1578"/>
                  </a:cubicBezTo>
                  <a:cubicBezTo>
                    <a:pt x="3336" y="1561"/>
                    <a:pt x="3320" y="1545"/>
                    <a:pt x="3305" y="1529"/>
                  </a:cubicBezTo>
                  <a:cubicBezTo>
                    <a:pt x="3282" y="1509"/>
                    <a:pt x="3259" y="1492"/>
                    <a:pt x="3233" y="1478"/>
                  </a:cubicBezTo>
                  <a:cubicBezTo>
                    <a:pt x="3227" y="1473"/>
                    <a:pt x="3221" y="1472"/>
                    <a:pt x="3220" y="1470"/>
                  </a:cubicBezTo>
                  <a:cubicBezTo>
                    <a:pt x="3215" y="1465"/>
                    <a:pt x="3211" y="1459"/>
                    <a:pt x="3205" y="1453"/>
                  </a:cubicBezTo>
                  <a:cubicBezTo>
                    <a:pt x="3190" y="1432"/>
                    <a:pt x="3171" y="1413"/>
                    <a:pt x="3151" y="1394"/>
                  </a:cubicBezTo>
                  <a:cubicBezTo>
                    <a:pt x="3133" y="1380"/>
                    <a:pt x="3116" y="1365"/>
                    <a:pt x="3097" y="1352"/>
                  </a:cubicBezTo>
                  <a:cubicBezTo>
                    <a:pt x="3087" y="1345"/>
                    <a:pt x="3077" y="1338"/>
                    <a:pt x="3069" y="1331"/>
                  </a:cubicBezTo>
                  <a:cubicBezTo>
                    <a:pt x="3060" y="1324"/>
                    <a:pt x="3051" y="1315"/>
                    <a:pt x="3044" y="1308"/>
                  </a:cubicBezTo>
                  <a:cubicBezTo>
                    <a:pt x="3027" y="1292"/>
                    <a:pt x="3011" y="1276"/>
                    <a:pt x="2992" y="1262"/>
                  </a:cubicBezTo>
                  <a:cubicBezTo>
                    <a:pt x="2969" y="1242"/>
                    <a:pt x="2945" y="1223"/>
                    <a:pt x="2921" y="1206"/>
                  </a:cubicBezTo>
                  <a:lnTo>
                    <a:pt x="2912" y="1199"/>
                  </a:lnTo>
                  <a:cubicBezTo>
                    <a:pt x="2887" y="1180"/>
                    <a:pt x="2862" y="1165"/>
                    <a:pt x="2834" y="1152"/>
                  </a:cubicBezTo>
                  <a:lnTo>
                    <a:pt x="2821" y="1147"/>
                  </a:lnTo>
                  <a:cubicBezTo>
                    <a:pt x="2813" y="1141"/>
                    <a:pt x="2804" y="1134"/>
                    <a:pt x="2795" y="1125"/>
                  </a:cubicBezTo>
                  <a:cubicBezTo>
                    <a:pt x="2778" y="1111"/>
                    <a:pt x="2759" y="1095"/>
                    <a:pt x="2742" y="1082"/>
                  </a:cubicBezTo>
                  <a:cubicBezTo>
                    <a:pt x="2731" y="1075"/>
                    <a:pt x="2721" y="1066"/>
                    <a:pt x="2711" y="1059"/>
                  </a:cubicBezTo>
                  <a:cubicBezTo>
                    <a:pt x="2693" y="1046"/>
                    <a:pt x="2676" y="1033"/>
                    <a:pt x="2659" y="1020"/>
                  </a:cubicBezTo>
                  <a:cubicBezTo>
                    <a:pt x="2643" y="1009"/>
                    <a:pt x="2624" y="997"/>
                    <a:pt x="2607" y="987"/>
                  </a:cubicBezTo>
                  <a:lnTo>
                    <a:pt x="2574" y="966"/>
                  </a:lnTo>
                  <a:cubicBezTo>
                    <a:pt x="2548" y="948"/>
                    <a:pt x="2524" y="932"/>
                    <a:pt x="2498" y="917"/>
                  </a:cubicBezTo>
                  <a:lnTo>
                    <a:pt x="2455" y="888"/>
                  </a:lnTo>
                  <a:cubicBezTo>
                    <a:pt x="2437" y="876"/>
                    <a:pt x="2420" y="865"/>
                    <a:pt x="2401" y="853"/>
                  </a:cubicBezTo>
                  <a:cubicBezTo>
                    <a:pt x="2381" y="842"/>
                    <a:pt x="2360" y="830"/>
                    <a:pt x="2338" y="820"/>
                  </a:cubicBezTo>
                  <a:cubicBezTo>
                    <a:pt x="2329" y="816"/>
                    <a:pt x="2319" y="812"/>
                    <a:pt x="2311" y="807"/>
                  </a:cubicBezTo>
                  <a:cubicBezTo>
                    <a:pt x="2305" y="803"/>
                    <a:pt x="2298" y="797"/>
                    <a:pt x="2292" y="791"/>
                  </a:cubicBezTo>
                  <a:cubicBezTo>
                    <a:pt x="2272" y="776"/>
                    <a:pt x="2250" y="760"/>
                    <a:pt x="2227" y="747"/>
                  </a:cubicBezTo>
                  <a:cubicBezTo>
                    <a:pt x="2217" y="741"/>
                    <a:pt x="2209" y="735"/>
                    <a:pt x="2199" y="728"/>
                  </a:cubicBezTo>
                  <a:cubicBezTo>
                    <a:pt x="2180" y="717"/>
                    <a:pt x="2161" y="704"/>
                    <a:pt x="2141" y="692"/>
                  </a:cubicBezTo>
                  <a:cubicBezTo>
                    <a:pt x="2111" y="676"/>
                    <a:pt x="2078" y="666"/>
                    <a:pt x="2045" y="659"/>
                  </a:cubicBezTo>
                  <a:lnTo>
                    <a:pt x="2035" y="658"/>
                  </a:lnTo>
                  <a:cubicBezTo>
                    <a:pt x="2014" y="646"/>
                    <a:pt x="1993" y="636"/>
                    <a:pt x="1971" y="625"/>
                  </a:cubicBezTo>
                  <a:lnTo>
                    <a:pt x="1957" y="617"/>
                  </a:lnTo>
                  <a:lnTo>
                    <a:pt x="1947" y="610"/>
                  </a:lnTo>
                  <a:cubicBezTo>
                    <a:pt x="1924" y="587"/>
                    <a:pt x="1897" y="569"/>
                    <a:pt x="1868" y="554"/>
                  </a:cubicBezTo>
                  <a:cubicBezTo>
                    <a:pt x="1840" y="541"/>
                    <a:pt x="1813" y="533"/>
                    <a:pt x="1783" y="525"/>
                  </a:cubicBezTo>
                  <a:cubicBezTo>
                    <a:pt x="1780" y="524"/>
                    <a:pt x="1776" y="524"/>
                    <a:pt x="1771" y="524"/>
                  </a:cubicBezTo>
                  <a:cubicBezTo>
                    <a:pt x="1767" y="520"/>
                    <a:pt x="1761" y="517"/>
                    <a:pt x="1757" y="512"/>
                  </a:cubicBezTo>
                  <a:cubicBezTo>
                    <a:pt x="1734" y="495"/>
                    <a:pt x="1708" y="481"/>
                    <a:pt x="1682" y="468"/>
                  </a:cubicBezTo>
                  <a:cubicBezTo>
                    <a:pt x="1658" y="458"/>
                    <a:pt x="1633" y="449"/>
                    <a:pt x="1607" y="442"/>
                  </a:cubicBezTo>
                  <a:cubicBezTo>
                    <a:pt x="1600" y="441"/>
                    <a:pt x="1592" y="438"/>
                    <a:pt x="1584" y="435"/>
                  </a:cubicBezTo>
                  <a:cubicBezTo>
                    <a:pt x="1577" y="432"/>
                    <a:pt x="1571" y="428"/>
                    <a:pt x="1564" y="423"/>
                  </a:cubicBezTo>
                  <a:cubicBezTo>
                    <a:pt x="1543" y="409"/>
                    <a:pt x="1520" y="397"/>
                    <a:pt x="1495" y="386"/>
                  </a:cubicBezTo>
                  <a:cubicBezTo>
                    <a:pt x="1465" y="376"/>
                    <a:pt x="1435" y="367"/>
                    <a:pt x="1403" y="363"/>
                  </a:cubicBezTo>
                  <a:lnTo>
                    <a:pt x="1395" y="363"/>
                  </a:lnTo>
                  <a:lnTo>
                    <a:pt x="1389" y="357"/>
                  </a:lnTo>
                  <a:cubicBezTo>
                    <a:pt x="1363" y="338"/>
                    <a:pt x="1334" y="323"/>
                    <a:pt x="1304" y="310"/>
                  </a:cubicBezTo>
                  <a:cubicBezTo>
                    <a:pt x="1278" y="301"/>
                    <a:pt x="1251" y="294"/>
                    <a:pt x="1222" y="290"/>
                  </a:cubicBezTo>
                  <a:cubicBezTo>
                    <a:pt x="1216" y="288"/>
                    <a:pt x="1209" y="287"/>
                    <a:pt x="1205" y="287"/>
                  </a:cubicBezTo>
                  <a:cubicBezTo>
                    <a:pt x="1183" y="278"/>
                    <a:pt x="1163" y="272"/>
                    <a:pt x="1141" y="267"/>
                  </a:cubicBezTo>
                  <a:cubicBezTo>
                    <a:pt x="1130" y="264"/>
                    <a:pt x="1117" y="259"/>
                    <a:pt x="1107" y="256"/>
                  </a:cubicBezTo>
                  <a:cubicBezTo>
                    <a:pt x="1097" y="252"/>
                    <a:pt x="1087" y="248"/>
                    <a:pt x="1077" y="244"/>
                  </a:cubicBezTo>
                  <a:cubicBezTo>
                    <a:pt x="1055" y="233"/>
                    <a:pt x="1034" y="225"/>
                    <a:pt x="1012" y="218"/>
                  </a:cubicBezTo>
                  <a:cubicBezTo>
                    <a:pt x="989" y="210"/>
                    <a:pt x="965" y="205"/>
                    <a:pt x="940" y="200"/>
                  </a:cubicBezTo>
                  <a:cubicBezTo>
                    <a:pt x="931" y="199"/>
                    <a:pt x="921" y="196"/>
                    <a:pt x="911" y="193"/>
                  </a:cubicBezTo>
                  <a:cubicBezTo>
                    <a:pt x="900" y="190"/>
                    <a:pt x="890" y="186"/>
                    <a:pt x="878" y="182"/>
                  </a:cubicBezTo>
                  <a:cubicBezTo>
                    <a:pt x="858" y="173"/>
                    <a:pt x="838" y="166"/>
                    <a:pt x="815" y="160"/>
                  </a:cubicBezTo>
                  <a:cubicBezTo>
                    <a:pt x="793" y="153"/>
                    <a:pt x="772" y="149"/>
                    <a:pt x="752" y="144"/>
                  </a:cubicBezTo>
                  <a:cubicBezTo>
                    <a:pt x="740" y="141"/>
                    <a:pt x="727" y="139"/>
                    <a:pt x="719" y="137"/>
                  </a:cubicBezTo>
                  <a:cubicBezTo>
                    <a:pt x="713" y="134"/>
                    <a:pt x="707" y="131"/>
                    <a:pt x="701" y="128"/>
                  </a:cubicBezTo>
                  <a:cubicBezTo>
                    <a:pt x="675" y="116"/>
                    <a:pt x="650" y="105"/>
                    <a:pt x="621" y="97"/>
                  </a:cubicBezTo>
                  <a:cubicBezTo>
                    <a:pt x="598" y="91"/>
                    <a:pt x="575" y="87"/>
                    <a:pt x="555" y="82"/>
                  </a:cubicBezTo>
                  <a:lnTo>
                    <a:pt x="522" y="75"/>
                  </a:lnTo>
                  <a:cubicBezTo>
                    <a:pt x="494" y="69"/>
                    <a:pt x="465" y="65"/>
                    <a:pt x="438" y="64"/>
                  </a:cubicBezTo>
                  <a:cubicBezTo>
                    <a:pt x="431" y="64"/>
                    <a:pt x="425" y="64"/>
                    <a:pt x="419" y="62"/>
                  </a:cubicBezTo>
                  <a:cubicBezTo>
                    <a:pt x="407" y="59"/>
                    <a:pt x="394" y="57"/>
                    <a:pt x="382" y="52"/>
                  </a:cubicBezTo>
                  <a:cubicBezTo>
                    <a:pt x="363" y="46"/>
                    <a:pt x="345" y="41"/>
                    <a:pt x="325" y="38"/>
                  </a:cubicBezTo>
                  <a:cubicBezTo>
                    <a:pt x="322" y="36"/>
                    <a:pt x="317" y="34"/>
                    <a:pt x="314" y="32"/>
                  </a:cubicBezTo>
                  <a:cubicBezTo>
                    <a:pt x="298" y="23"/>
                    <a:pt x="256" y="1"/>
                    <a:pt x="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34"/>
            <p:cNvSpPr/>
            <p:nvPr/>
          </p:nvSpPr>
          <p:spPr>
            <a:xfrm>
              <a:off x="3761250" y="3240740"/>
              <a:ext cx="699751" cy="822634"/>
            </a:xfrm>
            <a:custGeom>
              <a:avLst/>
              <a:gdLst/>
              <a:ahLst/>
              <a:cxnLst/>
              <a:rect l="l" t="t" r="r" b="b"/>
              <a:pathLst>
                <a:path w="11218" h="13188" extrusionOk="0">
                  <a:moveTo>
                    <a:pt x="2846" y="361"/>
                  </a:moveTo>
                  <a:cubicBezTo>
                    <a:pt x="2853" y="363"/>
                    <a:pt x="2862" y="364"/>
                    <a:pt x="2869" y="365"/>
                  </a:cubicBezTo>
                  <a:cubicBezTo>
                    <a:pt x="2892" y="371"/>
                    <a:pt x="2916" y="374"/>
                    <a:pt x="2941" y="376"/>
                  </a:cubicBezTo>
                  <a:cubicBezTo>
                    <a:pt x="2954" y="377"/>
                    <a:pt x="2967" y="378"/>
                    <a:pt x="2981" y="381"/>
                  </a:cubicBezTo>
                  <a:cubicBezTo>
                    <a:pt x="2998" y="383"/>
                    <a:pt x="3016" y="386"/>
                    <a:pt x="3031" y="387"/>
                  </a:cubicBezTo>
                  <a:cubicBezTo>
                    <a:pt x="3042" y="388"/>
                    <a:pt x="3052" y="389"/>
                    <a:pt x="3062" y="389"/>
                  </a:cubicBezTo>
                  <a:cubicBezTo>
                    <a:pt x="3079" y="389"/>
                    <a:pt x="3095" y="387"/>
                    <a:pt x="3112" y="386"/>
                  </a:cubicBezTo>
                  <a:lnTo>
                    <a:pt x="3125" y="386"/>
                  </a:lnTo>
                  <a:cubicBezTo>
                    <a:pt x="3128" y="386"/>
                    <a:pt x="3132" y="389"/>
                    <a:pt x="3136" y="390"/>
                  </a:cubicBezTo>
                  <a:cubicBezTo>
                    <a:pt x="3161" y="400"/>
                    <a:pt x="3185" y="407"/>
                    <a:pt x="3211" y="413"/>
                  </a:cubicBezTo>
                  <a:cubicBezTo>
                    <a:pt x="3236" y="416"/>
                    <a:pt x="3260" y="419"/>
                    <a:pt x="3283" y="419"/>
                  </a:cubicBezTo>
                  <a:cubicBezTo>
                    <a:pt x="3290" y="420"/>
                    <a:pt x="3297" y="420"/>
                    <a:pt x="3303" y="420"/>
                  </a:cubicBezTo>
                  <a:cubicBezTo>
                    <a:pt x="3331" y="426"/>
                    <a:pt x="3356" y="429"/>
                    <a:pt x="3384" y="430"/>
                  </a:cubicBezTo>
                  <a:lnTo>
                    <a:pt x="3394" y="430"/>
                  </a:lnTo>
                  <a:cubicBezTo>
                    <a:pt x="3423" y="439"/>
                    <a:pt x="3451" y="449"/>
                    <a:pt x="3474" y="456"/>
                  </a:cubicBezTo>
                  <a:cubicBezTo>
                    <a:pt x="3480" y="459"/>
                    <a:pt x="3486" y="463"/>
                    <a:pt x="3490" y="466"/>
                  </a:cubicBezTo>
                  <a:cubicBezTo>
                    <a:pt x="3512" y="481"/>
                    <a:pt x="3533" y="493"/>
                    <a:pt x="3556" y="504"/>
                  </a:cubicBezTo>
                  <a:cubicBezTo>
                    <a:pt x="3584" y="515"/>
                    <a:pt x="3610" y="527"/>
                    <a:pt x="3635" y="540"/>
                  </a:cubicBezTo>
                  <a:cubicBezTo>
                    <a:pt x="3657" y="550"/>
                    <a:pt x="3679" y="558"/>
                    <a:pt x="3702" y="567"/>
                  </a:cubicBezTo>
                  <a:lnTo>
                    <a:pt x="3713" y="570"/>
                  </a:lnTo>
                  <a:cubicBezTo>
                    <a:pt x="3715" y="571"/>
                    <a:pt x="3716" y="574"/>
                    <a:pt x="3717" y="575"/>
                  </a:cubicBezTo>
                  <a:cubicBezTo>
                    <a:pt x="3736" y="597"/>
                    <a:pt x="3758" y="617"/>
                    <a:pt x="3781" y="634"/>
                  </a:cubicBezTo>
                  <a:lnTo>
                    <a:pt x="3807" y="653"/>
                  </a:lnTo>
                  <a:cubicBezTo>
                    <a:pt x="3822" y="663"/>
                    <a:pt x="3837" y="673"/>
                    <a:pt x="3850" y="683"/>
                  </a:cubicBezTo>
                  <a:cubicBezTo>
                    <a:pt x="3857" y="689"/>
                    <a:pt x="3861" y="695"/>
                    <a:pt x="3867" y="702"/>
                  </a:cubicBezTo>
                  <a:cubicBezTo>
                    <a:pt x="3880" y="718"/>
                    <a:pt x="3894" y="734"/>
                    <a:pt x="3909" y="748"/>
                  </a:cubicBezTo>
                  <a:cubicBezTo>
                    <a:pt x="3929" y="767"/>
                    <a:pt x="3952" y="783"/>
                    <a:pt x="3975" y="797"/>
                  </a:cubicBezTo>
                  <a:lnTo>
                    <a:pt x="3985" y="803"/>
                  </a:lnTo>
                  <a:cubicBezTo>
                    <a:pt x="4002" y="823"/>
                    <a:pt x="4018" y="844"/>
                    <a:pt x="4035" y="866"/>
                  </a:cubicBezTo>
                  <a:lnTo>
                    <a:pt x="4057" y="892"/>
                  </a:lnTo>
                  <a:cubicBezTo>
                    <a:pt x="4067" y="905"/>
                    <a:pt x="4076" y="916"/>
                    <a:pt x="4084" y="928"/>
                  </a:cubicBezTo>
                  <a:cubicBezTo>
                    <a:pt x="4086" y="931"/>
                    <a:pt x="4086" y="934"/>
                    <a:pt x="4087" y="938"/>
                  </a:cubicBezTo>
                  <a:cubicBezTo>
                    <a:pt x="4096" y="965"/>
                    <a:pt x="4107" y="993"/>
                    <a:pt x="4122" y="1018"/>
                  </a:cubicBezTo>
                  <a:cubicBezTo>
                    <a:pt x="4133" y="1040"/>
                    <a:pt x="4147" y="1060"/>
                    <a:pt x="4165" y="1079"/>
                  </a:cubicBezTo>
                  <a:lnTo>
                    <a:pt x="4172" y="1089"/>
                  </a:lnTo>
                  <a:cubicBezTo>
                    <a:pt x="4173" y="1092"/>
                    <a:pt x="4175" y="1096"/>
                    <a:pt x="4175" y="1100"/>
                  </a:cubicBezTo>
                  <a:cubicBezTo>
                    <a:pt x="4179" y="1125"/>
                    <a:pt x="4186" y="1149"/>
                    <a:pt x="4195" y="1172"/>
                  </a:cubicBezTo>
                  <a:cubicBezTo>
                    <a:pt x="4204" y="1194"/>
                    <a:pt x="4215" y="1215"/>
                    <a:pt x="4228" y="1237"/>
                  </a:cubicBezTo>
                  <a:cubicBezTo>
                    <a:pt x="4231" y="1243"/>
                    <a:pt x="4234" y="1247"/>
                    <a:pt x="4235" y="1250"/>
                  </a:cubicBezTo>
                  <a:lnTo>
                    <a:pt x="4247" y="1285"/>
                  </a:lnTo>
                  <a:cubicBezTo>
                    <a:pt x="4252" y="1300"/>
                    <a:pt x="4258" y="1316"/>
                    <a:pt x="4263" y="1333"/>
                  </a:cubicBezTo>
                  <a:cubicBezTo>
                    <a:pt x="4267" y="1354"/>
                    <a:pt x="4270" y="1375"/>
                    <a:pt x="4274" y="1397"/>
                  </a:cubicBezTo>
                  <a:lnTo>
                    <a:pt x="4277" y="1418"/>
                  </a:lnTo>
                  <a:cubicBezTo>
                    <a:pt x="4278" y="1425"/>
                    <a:pt x="4278" y="1433"/>
                    <a:pt x="4277" y="1441"/>
                  </a:cubicBezTo>
                  <a:cubicBezTo>
                    <a:pt x="4277" y="1463"/>
                    <a:pt x="4277" y="1486"/>
                    <a:pt x="4278" y="1509"/>
                  </a:cubicBezTo>
                  <a:cubicBezTo>
                    <a:pt x="4283" y="1539"/>
                    <a:pt x="4284" y="1568"/>
                    <a:pt x="4286" y="1598"/>
                  </a:cubicBezTo>
                  <a:cubicBezTo>
                    <a:pt x="4287" y="1618"/>
                    <a:pt x="4290" y="1638"/>
                    <a:pt x="4293" y="1658"/>
                  </a:cubicBezTo>
                  <a:cubicBezTo>
                    <a:pt x="4294" y="1669"/>
                    <a:pt x="4296" y="1679"/>
                    <a:pt x="4296" y="1687"/>
                  </a:cubicBezTo>
                  <a:cubicBezTo>
                    <a:pt x="4296" y="1709"/>
                    <a:pt x="4297" y="1730"/>
                    <a:pt x="4300" y="1752"/>
                  </a:cubicBezTo>
                  <a:cubicBezTo>
                    <a:pt x="4301" y="1761"/>
                    <a:pt x="4301" y="1771"/>
                    <a:pt x="4301" y="1779"/>
                  </a:cubicBezTo>
                  <a:cubicBezTo>
                    <a:pt x="4301" y="1795"/>
                    <a:pt x="4298" y="1809"/>
                    <a:pt x="4297" y="1825"/>
                  </a:cubicBezTo>
                  <a:cubicBezTo>
                    <a:pt x="4294" y="1840"/>
                    <a:pt x="4293" y="1856"/>
                    <a:pt x="4291" y="1871"/>
                  </a:cubicBezTo>
                  <a:cubicBezTo>
                    <a:pt x="4290" y="1886"/>
                    <a:pt x="4287" y="1899"/>
                    <a:pt x="4284" y="1914"/>
                  </a:cubicBezTo>
                  <a:cubicBezTo>
                    <a:pt x="4281" y="1930"/>
                    <a:pt x="4278" y="1946"/>
                    <a:pt x="4277" y="1960"/>
                  </a:cubicBezTo>
                  <a:cubicBezTo>
                    <a:pt x="4275" y="1966"/>
                    <a:pt x="4273" y="1972"/>
                    <a:pt x="4270" y="1979"/>
                  </a:cubicBezTo>
                  <a:cubicBezTo>
                    <a:pt x="4261" y="2002"/>
                    <a:pt x="4255" y="2027"/>
                    <a:pt x="4250" y="2053"/>
                  </a:cubicBezTo>
                  <a:cubicBezTo>
                    <a:pt x="4247" y="2074"/>
                    <a:pt x="4244" y="2096"/>
                    <a:pt x="4242" y="2117"/>
                  </a:cubicBezTo>
                  <a:cubicBezTo>
                    <a:pt x="4242" y="2126"/>
                    <a:pt x="4241" y="2136"/>
                    <a:pt x="4240" y="2145"/>
                  </a:cubicBezTo>
                  <a:cubicBezTo>
                    <a:pt x="4234" y="2175"/>
                    <a:pt x="4227" y="2206"/>
                    <a:pt x="4219" y="2237"/>
                  </a:cubicBezTo>
                  <a:cubicBezTo>
                    <a:pt x="4214" y="2261"/>
                    <a:pt x="4209" y="2287"/>
                    <a:pt x="4208" y="2313"/>
                  </a:cubicBezTo>
                  <a:cubicBezTo>
                    <a:pt x="4206" y="2319"/>
                    <a:pt x="4206" y="2326"/>
                    <a:pt x="4206" y="2330"/>
                  </a:cubicBezTo>
                  <a:cubicBezTo>
                    <a:pt x="4202" y="2346"/>
                    <a:pt x="4196" y="2362"/>
                    <a:pt x="4191" y="2376"/>
                  </a:cubicBezTo>
                  <a:cubicBezTo>
                    <a:pt x="4186" y="2391"/>
                    <a:pt x="4181" y="2406"/>
                    <a:pt x="4176" y="2421"/>
                  </a:cubicBezTo>
                  <a:cubicBezTo>
                    <a:pt x="4172" y="2434"/>
                    <a:pt x="4166" y="2448"/>
                    <a:pt x="4162" y="2461"/>
                  </a:cubicBezTo>
                  <a:cubicBezTo>
                    <a:pt x="4156" y="2478"/>
                    <a:pt x="4149" y="2494"/>
                    <a:pt x="4143" y="2510"/>
                  </a:cubicBezTo>
                  <a:cubicBezTo>
                    <a:pt x="4139" y="2523"/>
                    <a:pt x="4135" y="2534"/>
                    <a:pt x="4129" y="2546"/>
                  </a:cubicBezTo>
                  <a:cubicBezTo>
                    <a:pt x="4122" y="2563"/>
                    <a:pt x="4114" y="2580"/>
                    <a:pt x="4107" y="2599"/>
                  </a:cubicBezTo>
                  <a:cubicBezTo>
                    <a:pt x="4103" y="2612"/>
                    <a:pt x="4097" y="2624"/>
                    <a:pt x="4090" y="2639"/>
                  </a:cubicBezTo>
                  <a:cubicBezTo>
                    <a:pt x="4083" y="2655"/>
                    <a:pt x="4077" y="2671"/>
                    <a:pt x="4070" y="2687"/>
                  </a:cubicBezTo>
                  <a:cubicBezTo>
                    <a:pt x="4061" y="2710"/>
                    <a:pt x="4054" y="2734"/>
                    <a:pt x="4050" y="2759"/>
                  </a:cubicBezTo>
                  <a:cubicBezTo>
                    <a:pt x="4048" y="2766"/>
                    <a:pt x="4045" y="2773"/>
                    <a:pt x="4045" y="2777"/>
                  </a:cubicBezTo>
                  <a:cubicBezTo>
                    <a:pt x="4042" y="2782"/>
                    <a:pt x="4040" y="2787"/>
                    <a:pt x="4035" y="2793"/>
                  </a:cubicBezTo>
                  <a:cubicBezTo>
                    <a:pt x="4019" y="2815"/>
                    <a:pt x="4007" y="2838"/>
                    <a:pt x="3995" y="2864"/>
                  </a:cubicBezTo>
                  <a:cubicBezTo>
                    <a:pt x="3986" y="2882"/>
                    <a:pt x="3981" y="2901"/>
                    <a:pt x="3973" y="2920"/>
                  </a:cubicBezTo>
                  <a:cubicBezTo>
                    <a:pt x="3969" y="2931"/>
                    <a:pt x="3966" y="2943"/>
                    <a:pt x="3960" y="2953"/>
                  </a:cubicBezTo>
                  <a:cubicBezTo>
                    <a:pt x="3952" y="2974"/>
                    <a:pt x="3943" y="2995"/>
                    <a:pt x="3937" y="3016"/>
                  </a:cubicBezTo>
                  <a:cubicBezTo>
                    <a:pt x="3935" y="3026"/>
                    <a:pt x="3933" y="3035"/>
                    <a:pt x="3930" y="3039"/>
                  </a:cubicBezTo>
                  <a:cubicBezTo>
                    <a:pt x="3926" y="3045"/>
                    <a:pt x="3923" y="3049"/>
                    <a:pt x="3919" y="3054"/>
                  </a:cubicBezTo>
                  <a:cubicBezTo>
                    <a:pt x="3900" y="3075"/>
                    <a:pt x="3884" y="3100"/>
                    <a:pt x="3871" y="3125"/>
                  </a:cubicBezTo>
                  <a:cubicBezTo>
                    <a:pt x="3861" y="3144"/>
                    <a:pt x="3854" y="3164"/>
                    <a:pt x="3845" y="3184"/>
                  </a:cubicBezTo>
                  <a:cubicBezTo>
                    <a:pt x="3843" y="3195"/>
                    <a:pt x="3838" y="3205"/>
                    <a:pt x="3834" y="3215"/>
                  </a:cubicBezTo>
                  <a:cubicBezTo>
                    <a:pt x="3827" y="3226"/>
                    <a:pt x="3820" y="3239"/>
                    <a:pt x="3812" y="3251"/>
                  </a:cubicBezTo>
                  <a:cubicBezTo>
                    <a:pt x="3802" y="3266"/>
                    <a:pt x="3794" y="3282"/>
                    <a:pt x="3785" y="3298"/>
                  </a:cubicBezTo>
                  <a:lnTo>
                    <a:pt x="3771" y="3327"/>
                  </a:lnTo>
                  <a:cubicBezTo>
                    <a:pt x="3759" y="3346"/>
                    <a:pt x="3749" y="3366"/>
                    <a:pt x="3739" y="3384"/>
                  </a:cubicBezTo>
                  <a:cubicBezTo>
                    <a:pt x="3730" y="3400"/>
                    <a:pt x="3720" y="3419"/>
                    <a:pt x="3713" y="3432"/>
                  </a:cubicBezTo>
                  <a:cubicBezTo>
                    <a:pt x="3707" y="3445"/>
                    <a:pt x="3700" y="3458"/>
                    <a:pt x="3693" y="3471"/>
                  </a:cubicBezTo>
                  <a:cubicBezTo>
                    <a:pt x="3684" y="3488"/>
                    <a:pt x="3674" y="3505"/>
                    <a:pt x="3666" y="3521"/>
                  </a:cubicBezTo>
                  <a:cubicBezTo>
                    <a:pt x="3660" y="3534"/>
                    <a:pt x="3654" y="3545"/>
                    <a:pt x="3650" y="3554"/>
                  </a:cubicBezTo>
                  <a:cubicBezTo>
                    <a:pt x="3646" y="3560"/>
                    <a:pt x="3641" y="3564"/>
                    <a:pt x="3637" y="3568"/>
                  </a:cubicBezTo>
                  <a:cubicBezTo>
                    <a:pt x="3618" y="3589"/>
                    <a:pt x="3601" y="3610"/>
                    <a:pt x="3585" y="3635"/>
                  </a:cubicBezTo>
                  <a:cubicBezTo>
                    <a:pt x="3576" y="3649"/>
                    <a:pt x="3568" y="3663"/>
                    <a:pt x="3558" y="3678"/>
                  </a:cubicBezTo>
                  <a:lnTo>
                    <a:pt x="3533" y="3717"/>
                  </a:lnTo>
                  <a:cubicBezTo>
                    <a:pt x="3520" y="3740"/>
                    <a:pt x="3509" y="3763"/>
                    <a:pt x="3499" y="3787"/>
                  </a:cubicBezTo>
                  <a:cubicBezTo>
                    <a:pt x="3496" y="3793"/>
                    <a:pt x="3493" y="3800"/>
                    <a:pt x="3490" y="3806"/>
                  </a:cubicBezTo>
                  <a:lnTo>
                    <a:pt x="3437" y="3888"/>
                  </a:lnTo>
                  <a:cubicBezTo>
                    <a:pt x="3431" y="3896"/>
                    <a:pt x="3425" y="3904"/>
                    <a:pt x="3418" y="3911"/>
                  </a:cubicBezTo>
                  <a:cubicBezTo>
                    <a:pt x="3402" y="3928"/>
                    <a:pt x="3388" y="3947"/>
                    <a:pt x="3375" y="3965"/>
                  </a:cubicBezTo>
                  <a:cubicBezTo>
                    <a:pt x="3361" y="3990"/>
                    <a:pt x="3348" y="4014"/>
                    <a:pt x="3338" y="4042"/>
                  </a:cubicBezTo>
                  <a:lnTo>
                    <a:pt x="3332" y="4055"/>
                  </a:lnTo>
                  <a:cubicBezTo>
                    <a:pt x="3320" y="4073"/>
                    <a:pt x="3309" y="4092"/>
                    <a:pt x="3299" y="4112"/>
                  </a:cubicBezTo>
                  <a:cubicBezTo>
                    <a:pt x="3293" y="4121"/>
                    <a:pt x="3287" y="4131"/>
                    <a:pt x="3283" y="4139"/>
                  </a:cubicBezTo>
                  <a:cubicBezTo>
                    <a:pt x="3276" y="4148"/>
                    <a:pt x="3269" y="4158"/>
                    <a:pt x="3260" y="4167"/>
                  </a:cubicBezTo>
                  <a:cubicBezTo>
                    <a:pt x="3247" y="4183"/>
                    <a:pt x="3233" y="4201"/>
                    <a:pt x="3221" y="4217"/>
                  </a:cubicBezTo>
                  <a:cubicBezTo>
                    <a:pt x="3210" y="4233"/>
                    <a:pt x="3200" y="4249"/>
                    <a:pt x="3190" y="4265"/>
                  </a:cubicBezTo>
                  <a:cubicBezTo>
                    <a:pt x="3182" y="4276"/>
                    <a:pt x="3175" y="4288"/>
                    <a:pt x="3168" y="4299"/>
                  </a:cubicBezTo>
                  <a:lnTo>
                    <a:pt x="3110" y="4380"/>
                  </a:lnTo>
                  <a:cubicBezTo>
                    <a:pt x="3105" y="4387"/>
                    <a:pt x="3098" y="4393"/>
                    <a:pt x="3092" y="4400"/>
                  </a:cubicBezTo>
                  <a:cubicBezTo>
                    <a:pt x="3075" y="4416"/>
                    <a:pt x="3059" y="4434"/>
                    <a:pt x="3044" y="4453"/>
                  </a:cubicBezTo>
                  <a:cubicBezTo>
                    <a:pt x="3033" y="4469"/>
                    <a:pt x="3021" y="4486"/>
                    <a:pt x="3011" y="4502"/>
                  </a:cubicBezTo>
                  <a:cubicBezTo>
                    <a:pt x="3004" y="4513"/>
                    <a:pt x="2998" y="4523"/>
                    <a:pt x="2988" y="4535"/>
                  </a:cubicBezTo>
                  <a:cubicBezTo>
                    <a:pt x="2978" y="4546"/>
                    <a:pt x="2970" y="4558"/>
                    <a:pt x="2961" y="4569"/>
                  </a:cubicBezTo>
                  <a:cubicBezTo>
                    <a:pt x="2949" y="4582"/>
                    <a:pt x="2936" y="4597"/>
                    <a:pt x="2926" y="4611"/>
                  </a:cubicBezTo>
                  <a:cubicBezTo>
                    <a:pt x="2918" y="4621"/>
                    <a:pt x="2911" y="4630"/>
                    <a:pt x="2902" y="4638"/>
                  </a:cubicBezTo>
                  <a:cubicBezTo>
                    <a:pt x="2888" y="4654"/>
                    <a:pt x="2873" y="4670"/>
                    <a:pt x="2862" y="4686"/>
                  </a:cubicBezTo>
                  <a:cubicBezTo>
                    <a:pt x="2854" y="4697"/>
                    <a:pt x="2844" y="4706"/>
                    <a:pt x="2836" y="4715"/>
                  </a:cubicBezTo>
                  <a:cubicBezTo>
                    <a:pt x="2823" y="4731"/>
                    <a:pt x="2808" y="4745"/>
                    <a:pt x="2797" y="4761"/>
                  </a:cubicBezTo>
                  <a:lnTo>
                    <a:pt x="2673" y="4915"/>
                  </a:lnTo>
                  <a:cubicBezTo>
                    <a:pt x="2653" y="4941"/>
                    <a:pt x="2637" y="4968"/>
                    <a:pt x="2624" y="4997"/>
                  </a:cubicBezTo>
                  <a:cubicBezTo>
                    <a:pt x="2623" y="5001"/>
                    <a:pt x="2621" y="5004"/>
                    <a:pt x="2620" y="5007"/>
                  </a:cubicBezTo>
                  <a:cubicBezTo>
                    <a:pt x="2610" y="5020"/>
                    <a:pt x="2600" y="5033"/>
                    <a:pt x="2590" y="5044"/>
                  </a:cubicBezTo>
                  <a:cubicBezTo>
                    <a:pt x="2581" y="5056"/>
                    <a:pt x="2573" y="5067"/>
                    <a:pt x="2564" y="5079"/>
                  </a:cubicBezTo>
                  <a:cubicBezTo>
                    <a:pt x="2554" y="5090"/>
                    <a:pt x="2545" y="5099"/>
                    <a:pt x="2532" y="5113"/>
                  </a:cubicBezTo>
                  <a:cubicBezTo>
                    <a:pt x="2521" y="5126"/>
                    <a:pt x="2509" y="5138"/>
                    <a:pt x="2496" y="5152"/>
                  </a:cubicBezTo>
                  <a:cubicBezTo>
                    <a:pt x="2485" y="5166"/>
                    <a:pt x="2473" y="5181"/>
                    <a:pt x="2460" y="5194"/>
                  </a:cubicBezTo>
                  <a:lnTo>
                    <a:pt x="2437" y="5221"/>
                  </a:lnTo>
                  <a:lnTo>
                    <a:pt x="2429" y="5227"/>
                  </a:lnTo>
                  <a:cubicBezTo>
                    <a:pt x="2400" y="5243"/>
                    <a:pt x="2376" y="5264"/>
                    <a:pt x="2354" y="5289"/>
                  </a:cubicBezTo>
                  <a:cubicBezTo>
                    <a:pt x="2334" y="5310"/>
                    <a:pt x="2318" y="5335"/>
                    <a:pt x="2304" y="5360"/>
                  </a:cubicBezTo>
                  <a:cubicBezTo>
                    <a:pt x="2301" y="5365"/>
                    <a:pt x="2299" y="5369"/>
                    <a:pt x="2299" y="5369"/>
                  </a:cubicBezTo>
                  <a:cubicBezTo>
                    <a:pt x="2295" y="5373"/>
                    <a:pt x="2291" y="5376"/>
                    <a:pt x="2286" y="5379"/>
                  </a:cubicBezTo>
                  <a:cubicBezTo>
                    <a:pt x="2279" y="5366"/>
                    <a:pt x="2272" y="5353"/>
                    <a:pt x="2263" y="5342"/>
                  </a:cubicBezTo>
                  <a:cubicBezTo>
                    <a:pt x="2259" y="5336"/>
                    <a:pt x="2256" y="5330"/>
                    <a:pt x="2255" y="5323"/>
                  </a:cubicBezTo>
                  <a:cubicBezTo>
                    <a:pt x="2245" y="5303"/>
                    <a:pt x="2240" y="5293"/>
                    <a:pt x="2236" y="5281"/>
                  </a:cubicBezTo>
                  <a:cubicBezTo>
                    <a:pt x="2233" y="5270"/>
                    <a:pt x="2227" y="5258"/>
                    <a:pt x="2219" y="5235"/>
                  </a:cubicBezTo>
                  <a:cubicBezTo>
                    <a:pt x="2214" y="5202"/>
                    <a:pt x="2206" y="5169"/>
                    <a:pt x="2193" y="5139"/>
                  </a:cubicBezTo>
                  <a:cubicBezTo>
                    <a:pt x="2181" y="5115"/>
                    <a:pt x="2170" y="5092"/>
                    <a:pt x="2155" y="5069"/>
                  </a:cubicBezTo>
                  <a:cubicBezTo>
                    <a:pt x="2151" y="5063"/>
                    <a:pt x="2148" y="5057"/>
                    <a:pt x="2145" y="5051"/>
                  </a:cubicBezTo>
                  <a:cubicBezTo>
                    <a:pt x="2144" y="5046"/>
                    <a:pt x="2143" y="5041"/>
                    <a:pt x="2141" y="5035"/>
                  </a:cubicBezTo>
                  <a:cubicBezTo>
                    <a:pt x="2135" y="5008"/>
                    <a:pt x="2127" y="4982"/>
                    <a:pt x="2117" y="4956"/>
                  </a:cubicBezTo>
                  <a:cubicBezTo>
                    <a:pt x="2107" y="4932"/>
                    <a:pt x="2094" y="4909"/>
                    <a:pt x="2079" y="4887"/>
                  </a:cubicBezTo>
                  <a:cubicBezTo>
                    <a:pt x="2075" y="4882"/>
                    <a:pt x="2072" y="4874"/>
                    <a:pt x="2069" y="4869"/>
                  </a:cubicBezTo>
                  <a:cubicBezTo>
                    <a:pt x="2058" y="4838"/>
                    <a:pt x="2039" y="4810"/>
                    <a:pt x="2017" y="4784"/>
                  </a:cubicBezTo>
                  <a:cubicBezTo>
                    <a:pt x="2013" y="4774"/>
                    <a:pt x="2010" y="4764"/>
                    <a:pt x="2007" y="4754"/>
                  </a:cubicBezTo>
                  <a:cubicBezTo>
                    <a:pt x="2002" y="4738"/>
                    <a:pt x="1996" y="4722"/>
                    <a:pt x="1983" y="4690"/>
                  </a:cubicBezTo>
                  <a:cubicBezTo>
                    <a:pt x="1981" y="4686"/>
                    <a:pt x="1980" y="4680"/>
                    <a:pt x="1979" y="4676"/>
                  </a:cubicBezTo>
                  <a:cubicBezTo>
                    <a:pt x="1973" y="4649"/>
                    <a:pt x="1964" y="4621"/>
                    <a:pt x="1953" y="4597"/>
                  </a:cubicBezTo>
                  <a:cubicBezTo>
                    <a:pt x="1944" y="4574"/>
                    <a:pt x="1933" y="4552"/>
                    <a:pt x="1921" y="4532"/>
                  </a:cubicBezTo>
                  <a:cubicBezTo>
                    <a:pt x="1917" y="4523"/>
                    <a:pt x="1912" y="4516"/>
                    <a:pt x="1908" y="4508"/>
                  </a:cubicBezTo>
                  <a:cubicBezTo>
                    <a:pt x="1901" y="4489"/>
                    <a:pt x="1898" y="4480"/>
                    <a:pt x="1895" y="4472"/>
                  </a:cubicBezTo>
                  <a:cubicBezTo>
                    <a:pt x="1889" y="4457"/>
                    <a:pt x="1884" y="4443"/>
                    <a:pt x="1872" y="4416"/>
                  </a:cubicBezTo>
                  <a:cubicBezTo>
                    <a:pt x="1865" y="4398"/>
                    <a:pt x="1862" y="4391"/>
                    <a:pt x="1859" y="4382"/>
                  </a:cubicBezTo>
                  <a:cubicBezTo>
                    <a:pt x="1855" y="4367"/>
                    <a:pt x="1849" y="4352"/>
                    <a:pt x="1838" y="4324"/>
                  </a:cubicBezTo>
                  <a:cubicBezTo>
                    <a:pt x="1832" y="4309"/>
                    <a:pt x="1829" y="4301"/>
                    <a:pt x="1826" y="4293"/>
                  </a:cubicBezTo>
                  <a:cubicBezTo>
                    <a:pt x="1820" y="4272"/>
                    <a:pt x="1812" y="4250"/>
                    <a:pt x="1803" y="4230"/>
                  </a:cubicBezTo>
                  <a:cubicBezTo>
                    <a:pt x="1795" y="4208"/>
                    <a:pt x="1783" y="4187"/>
                    <a:pt x="1771" y="4167"/>
                  </a:cubicBezTo>
                  <a:cubicBezTo>
                    <a:pt x="1767" y="4158"/>
                    <a:pt x="1763" y="4149"/>
                    <a:pt x="1759" y="4141"/>
                  </a:cubicBezTo>
                  <a:cubicBezTo>
                    <a:pt x="1753" y="4125"/>
                    <a:pt x="1750" y="4116"/>
                    <a:pt x="1747" y="4108"/>
                  </a:cubicBezTo>
                  <a:cubicBezTo>
                    <a:pt x="1743" y="4093"/>
                    <a:pt x="1737" y="4078"/>
                    <a:pt x="1724" y="4049"/>
                  </a:cubicBezTo>
                  <a:cubicBezTo>
                    <a:pt x="1711" y="4017"/>
                    <a:pt x="1692" y="3988"/>
                    <a:pt x="1671" y="3963"/>
                  </a:cubicBezTo>
                  <a:lnTo>
                    <a:pt x="1668" y="3954"/>
                  </a:lnTo>
                  <a:cubicBezTo>
                    <a:pt x="1662" y="3924"/>
                    <a:pt x="1654" y="3896"/>
                    <a:pt x="1642" y="3869"/>
                  </a:cubicBezTo>
                  <a:cubicBezTo>
                    <a:pt x="1632" y="3843"/>
                    <a:pt x="1619" y="3820"/>
                    <a:pt x="1605" y="3797"/>
                  </a:cubicBezTo>
                  <a:cubicBezTo>
                    <a:pt x="1600" y="3791"/>
                    <a:pt x="1597" y="3786"/>
                    <a:pt x="1596" y="3781"/>
                  </a:cubicBezTo>
                  <a:cubicBezTo>
                    <a:pt x="1587" y="3761"/>
                    <a:pt x="1583" y="3753"/>
                    <a:pt x="1580" y="3742"/>
                  </a:cubicBezTo>
                  <a:cubicBezTo>
                    <a:pt x="1576" y="3730"/>
                    <a:pt x="1570" y="3717"/>
                    <a:pt x="1560" y="3692"/>
                  </a:cubicBezTo>
                  <a:cubicBezTo>
                    <a:pt x="1557" y="3658"/>
                    <a:pt x="1549" y="3623"/>
                    <a:pt x="1534" y="3591"/>
                  </a:cubicBezTo>
                  <a:cubicBezTo>
                    <a:pt x="1524" y="3567"/>
                    <a:pt x="1513" y="3543"/>
                    <a:pt x="1498" y="3521"/>
                  </a:cubicBezTo>
                  <a:cubicBezTo>
                    <a:pt x="1494" y="3515"/>
                    <a:pt x="1491" y="3509"/>
                    <a:pt x="1488" y="3502"/>
                  </a:cubicBezTo>
                  <a:cubicBezTo>
                    <a:pt x="1475" y="3472"/>
                    <a:pt x="1458" y="3442"/>
                    <a:pt x="1436" y="3417"/>
                  </a:cubicBezTo>
                  <a:cubicBezTo>
                    <a:pt x="1428" y="3397"/>
                    <a:pt x="1423" y="3389"/>
                    <a:pt x="1421" y="3379"/>
                  </a:cubicBezTo>
                  <a:cubicBezTo>
                    <a:pt x="1415" y="3364"/>
                    <a:pt x="1410" y="3351"/>
                    <a:pt x="1399" y="3324"/>
                  </a:cubicBezTo>
                  <a:cubicBezTo>
                    <a:pt x="1396" y="3317"/>
                    <a:pt x="1392" y="3308"/>
                    <a:pt x="1390" y="3299"/>
                  </a:cubicBezTo>
                  <a:cubicBezTo>
                    <a:pt x="1383" y="3275"/>
                    <a:pt x="1376" y="3253"/>
                    <a:pt x="1366" y="3230"/>
                  </a:cubicBezTo>
                  <a:cubicBezTo>
                    <a:pt x="1356" y="3205"/>
                    <a:pt x="1343" y="3180"/>
                    <a:pt x="1327" y="3159"/>
                  </a:cubicBezTo>
                  <a:cubicBezTo>
                    <a:pt x="1323" y="3153"/>
                    <a:pt x="1321" y="3148"/>
                    <a:pt x="1318" y="3143"/>
                  </a:cubicBezTo>
                  <a:cubicBezTo>
                    <a:pt x="1316" y="3136"/>
                    <a:pt x="1313" y="3128"/>
                    <a:pt x="1311" y="3121"/>
                  </a:cubicBezTo>
                  <a:cubicBezTo>
                    <a:pt x="1305" y="3097"/>
                    <a:pt x="1297" y="3072"/>
                    <a:pt x="1287" y="3049"/>
                  </a:cubicBezTo>
                  <a:cubicBezTo>
                    <a:pt x="1280" y="3032"/>
                    <a:pt x="1277" y="3023"/>
                    <a:pt x="1272" y="3013"/>
                  </a:cubicBezTo>
                  <a:cubicBezTo>
                    <a:pt x="1268" y="2999"/>
                    <a:pt x="1262" y="2985"/>
                    <a:pt x="1251" y="2957"/>
                  </a:cubicBezTo>
                  <a:cubicBezTo>
                    <a:pt x="1248" y="2950"/>
                    <a:pt x="1245" y="2943"/>
                    <a:pt x="1244" y="2934"/>
                  </a:cubicBezTo>
                  <a:cubicBezTo>
                    <a:pt x="1236" y="2910"/>
                    <a:pt x="1229" y="2885"/>
                    <a:pt x="1219" y="2862"/>
                  </a:cubicBezTo>
                  <a:cubicBezTo>
                    <a:pt x="1209" y="2839"/>
                    <a:pt x="1198" y="2816"/>
                    <a:pt x="1185" y="2795"/>
                  </a:cubicBezTo>
                  <a:cubicBezTo>
                    <a:pt x="1180" y="2789"/>
                    <a:pt x="1176" y="2782"/>
                    <a:pt x="1173" y="2775"/>
                  </a:cubicBezTo>
                  <a:cubicBezTo>
                    <a:pt x="1165" y="2754"/>
                    <a:pt x="1162" y="2744"/>
                    <a:pt x="1157" y="2734"/>
                  </a:cubicBezTo>
                  <a:cubicBezTo>
                    <a:pt x="1152" y="2721"/>
                    <a:pt x="1147" y="2708"/>
                    <a:pt x="1136" y="2682"/>
                  </a:cubicBezTo>
                  <a:cubicBezTo>
                    <a:pt x="1123" y="2652"/>
                    <a:pt x="1116" y="2638"/>
                    <a:pt x="1108" y="2624"/>
                  </a:cubicBezTo>
                  <a:cubicBezTo>
                    <a:pt x="1104" y="2616"/>
                    <a:pt x="1100" y="2609"/>
                    <a:pt x="1094" y="2592"/>
                  </a:cubicBezTo>
                  <a:cubicBezTo>
                    <a:pt x="1090" y="2583"/>
                    <a:pt x="1085" y="2573"/>
                    <a:pt x="1083" y="2563"/>
                  </a:cubicBezTo>
                  <a:cubicBezTo>
                    <a:pt x="1075" y="2542"/>
                    <a:pt x="1068" y="2520"/>
                    <a:pt x="1060" y="2498"/>
                  </a:cubicBezTo>
                  <a:cubicBezTo>
                    <a:pt x="1048" y="2471"/>
                    <a:pt x="1041" y="2457"/>
                    <a:pt x="1034" y="2444"/>
                  </a:cubicBezTo>
                  <a:cubicBezTo>
                    <a:pt x="1026" y="2431"/>
                    <a:pt x="1021" y="2416"/>
                    <a:pt x="1015" y="2403"/>
                  </a:cubicBezTo>
                  <a:cubicBezTo>
                    <a:pt x="1011" y="2372"/>
                    <a:pt x="1002" y="2342"/>
                    <a:pt x="989" y="2313"/>
                  </a:cubicBezTo>
                  <a:cubicBezTo>
                    <a:pt x="976" y="2278"/>
                    <a:pt x="956" y="2248"/>
                    <a:pt x="932" y="2222"/>
                  </a:cubicBezTo>
                  <a:lnTo>
                    <a:pt x="893" y="2132"/>
                  </a:lnTo>
                  <a:cubicBezTo>
                    <a:pt x="888" y="2100"/>
                    <a:pt x="880" y="2070"/>
                    <a:pt x="868" y="2041"/>
                  </a:cubicBezTo>
                  <a:cubicBezTo>
                    <a:pt x="855" y="2014"/>
                    <a:pt x="848" y="1999"/>
                    <a:pt x="842" y="1986"/>
                  </a:cubicBezTo>
                  <a:cubicBezTo>
                    <a:pt x="838" y="1978"/>
                    <a:pt x="834" y="1971"/>
                    <a:pt x="827" y="1952"/>
                  </a:cubicBezTo>
                  <a:cubicBezTo>
                    <a:pt x="812" y="1920"/>
                    <a:pt x="793" y="1889"/>
                    <a:pt x="773" y="1861"/>
                  </a:cubicBezTo>
                  <a:cubicBezTo>
                    <a:pt x="769" y="1830"/>
                    <a:pt x="760" y="1798"/>
                    <a:pt x="747" y="1769"/>
                  </a:cubicBezTo>
                  <a:cubicBezTo>
                    <a:pt x="735" y="1739"/>
                    <a:pt x="717" y="1709"/>
                    <a:pt x="696" y="1683"/>
                  </a:cubicBezTo>
                  <a:lnTo>
                    <a:pt x="657" y="1592"/>
                  </a:lnTo>
                  <a:cubicBezTo>
                    <a:pt x="651" y="1576"/>
                    <a:pt x="648" y="1568"/>
                    <a:pt x="645" y="1559"/>
                  </a:cubicBezTo>
                  <a:cubicBezTo>
                    <a:pt x="638" y="1539"/>
                    <a:pt x="631" y="1518"/>
                    <a:pt x="622" y="1499"/>
                  </a:cubicBezTo>
                  <a:cubicBezTo>
                    <a:pt x="615" y="1480"/>
                    <a:pt x="611" y="1471"/>
                    <a:pt x="608" y="1463"/>
                  </a:cubicBezTo>
                  <a:cubicBezTo>
                    <a:pt x="604" y="1448"/>
                    <a:pt x="596" y="1433"/>
                    <a:pt x="586" y="1407"/>
                  </a:cubicBezTo>
                  <a:cubicBezTo>
                    <a:pt x="575" y="1381"/>
                    <a:pt x="569" y="1368"/>
                    <a:pt x="563" y="1356"/>
                  </a:cubicBezTo>
                  <a:cubicBezTo>
                    <a:pt x="559" y="1346"/>
                    <a:pt x="556" y="1338"/>
                    <a:pt x="548" y="1320"/>
                  </a:cubicBezTo>
                  <a:cubicBezTo>
                    <a:pt x="546" y="1285"/>
                    <a:pt x="537" y="1250"/>
                    <a:pt x="523" y="1217"/>
                  </a:cubicBezTo>
                  <a:cubicBezTo>
                    <a:pt x="514" y="1194"/>
                    <a:pt x="503" y="1172"/>
                    <a:pt x="490" y="1151"/>
                  </a:cubicBezTo>
                  <a:cubicBezTo>
                    <a:pt x="486" y="1144"/>
                    <a:pt x="481" y="1136"/>
                    <a:pt x="479" y="1128"/>
                  </a:cubicBezTo>
                  <a:cubicBezTo>
                    <a:pt x="470" y="1109"/>
                    <a:pt x="467" y="1099"/>
                    <a:pt x="463" y="1089"/>
                  </a:cubicBezTo>
                  <a:cubicBezTo>
                    <a:pt x="458" y="1076"/>
                    <a:pt x="453" y="1063"/>
                    <a:pt x="441" y="1036"/>
                  </a:cubicBezTo>
                  <a:cubicBezTo>
                    <a:pt x="435" y="1023"/>
                    <a:pt x="432" y="1014"/>
                    <a:pt x="430" y="1007"/>
                  </a:cubicBezTo>
                  <a:cubicBezTo>
                    <a:pt x="434" y="1004"/>
                    <a:pt x="440" y="1001"/>
                    <a:pt x="445" y="998"/>
                  </a:cubicBezTo>
                  <a:cubicBezTo>
                    <a:pt x="457" y="993"/>
                    <a:pt x="468" y="987"/>
                    <a:pt x="484" y="981"/>
                  </a:cubicBezTo>
                  <a:cubicBezTo>
                    <a:pt x="500" y="974"/>
                    <a:pt x="516" y="967"/>
                    <a:pt x="535" y="959"/>
                  </a:cubicBezTo>
                  <a:cubicBezTo>
                    <a:pt x="543" y="955"/>
                    <a:pt x="552" y="952"/>
                    <a:pt x="560" y="949"/>
                  </a:cubicBezTo>
                  <a:cubicBezTo>
                    <a:pt x="582" y="942"/>
                    <a:pt x="604" y="935"/>
                    <a:pt x="625" y="926"/>
                  </a:cubicBezTo>
                  <a:cubicBezTo>
                    <a:pt x="641" y="919"/>
                    <a:pt x="657" y="911"/>
                    <a:pt x="671" y="905"/>
                  </a:cubicBezTo>
                  <a:cubicBezTo>
                    <a:pt x="684" y="898"/>
                    <a:pt x="700" y="889"/>
                    <a:pt x="713" y="885"/>
                  </a:cubicBezTo>
                  <a:cubicBezTo>
                    <a:pt x="726" y="879"/>
                    <a:pt x="739" y="875"/>
                    <a:pt x="753" y="869"/>
                  </a:cubicBezTo>
                  <a:cubicBezTo>
                    <a:pt x="770" y="863"/>
                    <a:pt x="786" y="856"/>
                    <a:pt x="804" y="849"/>
                  </a:cubicBezTo>
                  <a:cubicBezTo>
                    <a:pt x="834" y="836"/>
                    <a:pt x="863" y="819"/>
                    <a:pt x="887" y="797"/>
                  </a:cubicBezTo>
                  <a:lnTo>
                    <a:pt x="891" y="794"/>
                  </a:lnTo>
                  <a:lnTo>
                    <a:pt x="900" y="793"/>
                  </a:lnTo>
                  <a:cubicBezTo>
                    <a:pt x="929" y="788"/>
                    <a:pt x="956" y="781"/>
                    <a:pt x="982" y="771"/>
                  </a:cubicBezTo>
                  <a:cubicBezTo>
                    <a:pt x="1003" y="762"/>
                    <a:pt x="1025" y="752"/>
                    <a:pt x="1045" y="741"/>
                  </a:cubicBezTo>
                  <a:cubicBezTo>
                    <a:pt x="1052" y="738"/>
                    <a:pt x="1058" y="734"/>
                    <a:pt x="1065" y="731"/>
                  </a:cubicBezTo>
                  <a:lnTo>
                    <a:pt x="1077" y="729"/>
                  </a:lnTo>
                  <a:cubicBezTo>
                    <a:pt x="1107" y="726"/>
                    <a:pt x="1137" y="721"/>
                    <a:pt x="1166" y="711"/>
                  </a:cubicBezTo>
                  <a:cubicBezTo>
                    <a:pt x="1190" y="701"/>
                    <a:pt x="1213" y="691"/>
                    <a:pt x="1236" y="678"/>
                  </a:cubicBezTo>
                  <a:cubicBezTo>
                    <a:pt x="1242" y="673"/>
                    <a:pt x="1248" y="670"/>
                    <a:pt x="1254" y="668"/>
                  </a:cubicBezTo>
                  <a:cubicBezTo>
                    <a:pt x="1267" y="663"/>
                    <a:pt x="1278" y="660"/>
                    <a:pt x="1290" y="657"/>
                  </a:cubicBezTo>
                  <a:cubicBezTo>
                    <a:pt x="1310" y="652"/>
                    <a:pt x="1330" y="647"/>
                    <a:pt x="1347" y="642"/>
                  </a:cubicBezTo>
                  <a:cubicBezTo>
                    <a:pt x="1363" y="636"/>
                    <a:pt x="1379" y="630"/>
                    <a:pt x="1393" y="624"/>
                  </a:cubicBezTo>
                  <a:cubicBezTo>
                    <a:pt x="1409" y="620"/>
                    <a:pt x="1423" y="614"/>
                    <a:pt x="1439" y="609"/>
                  </a:cubicBezTo>
                  <a:cubicBezTo>
                    <a:pt x="1458" y="603"/>
                    <a:pt x="1477" y="597"/>
                    <a:pt x="1494" y="590"/>
                  </a:cubicBezTo>
                  <a:cubicBezTo>
                    <a:pt x="1507" y="584"/>
                    <a:pt x="1518" y="580"/>
                    <a:pt x="1530" y="575"/>
                  </a:cubicBezTo>
                  <a:lnTo>
                    <a:pt x="1570" y="564"/>
                  </a:lnTo>
                  <a:cubicBezTo>
                    <a:pt x="1587" y="558"/>
                    <a:pt x="1606" y="552"/>
                    <a:pt x="1623" y="548"/>
                  </a:cubicBezTo>
                  <a:cubicBezTo>
                    <a:pt x="1646" y="541"/>
                    <a:pt x="1666" y="534"/>
                    <a:pt x="1688" y="525"/>
                  </a:cubicBezTo>
                  <a:cubicBezTo>
                    <a:pt x="1697" y="521"/>
                    <a:pt x="1705" y="517"/>
                    <a:pt x="1714" y="514"/>
                  </a:cubicBezTo>
                  <a:cubicBezTo>
                    <a:pt x="1725" y="511"/>
                    <a:pt x="1737" y="509"/>
                    <a:pt x="1748" y="508"/>
                  </a:cubicBezTo>
                  <a:cubicBezTo>
                    <a:pt x="1769" y="505"/>
                    <a:pt x="1790" y="501"/>
                    <a:pt x="1810" y="496"/>
                  </a:cubicBezTo>
                  <a:cubicBezTo>
                    <a:pt x="1822" y="492"/>
                    <a:pt x="1835" y="491"/>
                    <a:pt x="1848" y="489"/>
                  </a:cubicBezTo>
                  <a:cubicBezTo>
                    <a:pt x="1866" y="485"/>
                    <a:pt x="1884" y="482"/>
                    <a:pt x="1904" y="478"/>
                  </a:cubicBezTo>
                  <a:cubicBezTo>
                    <a:pt x="1925" y="473"/>
                    <a:pt x="1946" y="466"/>
                    <a:pt x="1966" y="460"/>
                  </a:cubicBezTo>
                  <a:cubicBezTo>
                    <a:pt x="1976" y="456"/>
                    <a:pt x="1986" y="453"/>
                    <a:pt x="1997" y="450"/>
                  </a:cubicBezTo>
                  <a:cubicBezTo>
                    <a:pt x="2013" y="447"/>
                    <a:pt x="2029" y="445"/>
                    <a:pt x="2045" y="442"/>
                  </a:cubicBezTo>
                  <a:lnTo>
                    <a:pt x="2092" y="433"/>
                  </a:lnTo>
                  <a:cubicBezTo>
                    <a:pt x="2101" y="432"/>
                    <a:pt x="2109" y="432"/>
                    <a:pt x="2118" y="432"/>
                  </a:cubicBezTo>
                  <a:cubicBezTo>
                    <a:pt x="2141" y="430"/>
                    <a:pt x="2164" y="427"/>
                    <a:pt x="2187" y="424"/>
                  </a:cubicBezTo>
                  <a:cubicBezTo>
                    <a:pt x="2207" y="422"/>
                    <a:pt x="2226" y="419"/>
                    <a:pt x="2245" y="416"/>
                  </a:cubicBezTo>
                  <a:lnTo>
                    <a:pt x="2282" y="410"/>
                  </a:lnTo>
                  <a:cubicBezTo>
                    <a:pt x="2312" y="406"/>
                    <a:pt x="2342" y="397"/>
                    <a:pt x="2370" y="384"/>
                  </a:cubicBezTo>
                  <a:lnTo>
                    <a:pt x="2380" y="380"/>
                  </a:lnTo>
                  <a:cubicBezTo>
                    <a:pt x="2390" y="378"/>
                    <a:pt x="2400" y="378"/>
                    <a:pt x="2410" y="378"/>
                  </a:cubicBezTo>
                  <a:cubicBezTo>
                    <a:pt x="2430" y="378"/>
                    <a:pt x="2450" y="377"/>
                    <a:pt x="2469" y="376"/>
                  </a:cubicBezTo>
                  <a:cubicBezTo>
                    <a:pt x="2486" y="374"/>
                    <a:pt x="2502" y="371"/>
                    <a:pt x="2518" y="370"/>
                  </a:cubicBezTo>
                  <a:cubicBezTo>
                    <a:pt x="2534" y="367"/>
                    <a:pt x="2550" y="365"/>
                    <a:pt x="2564" y="364"/>
                  </a:cubicBezTo>
                  <a:lnTo>
                    <a:pt x="2597" y="364"/>
                  </a:lnTo>
                  <a:cubicBezTo>
                    <a:pt x="2610" y="364"/>
                    <a:pt x="2625" y="365"/>
                    <a:pt x="2638" y="365"/>
                  </a:cubicBezTo>
                  <a:cubicBezTo>
                    <a:pt x="2645" y="365"/>
                    <a:pt x="2651" y="365"/>
                    <a:pt x="2657" y="364"/>
                  </a:cubicBezTo>
                  <a:cubicBezTo>
                    <a:pt x="2665" y="364"/>
                    <a:pt x="2672" y="365"/>
                    <a:pt x="2679" y="367"/>
                  </a:cubicBezTo>
                  <a:cubicBezTo>
                    <a:pt x="2703" y="371"/>
                    <a:pt x="2728" y="373"/>
                    <a:pt x="2754" y="373"/>
                  </a:cubicBezTo>
                  <a:cubicBezTo>
                    <a:pt x="2778" y="371"/>
                    <a:pt x="2803" y="370"/>
                    <a:pt x="2827" y="365"/>
                  </a:cubicBezTo>
                  <a:cubicBezTo>
                    <a:pt x="2834" y="364"/>
                    <a:pt x="2842" y="361"/>
                    <a:pt x="2846" y="361"/>
                  </a:cubicBezTo>
                  <a:close/>
                  <a:moveTo>
                    <a:pt x="2859" y="0"/>
                  </a:moveTo>
                  <a:cubicBezTo>
                    <a:pt x="2830" y="0"/>
                    <a:pt x="2801" y="3"/>
                    <a:pt x="2774" y="7"/>
                  </a:cubicBezTo>
                  <a:cubicBezTo>
                    <a:pt x="2767" y="9"/>
                    <a:pt x="2760" y="10"/>
                    <a:pt x="2754" y="10"/>
                  </a:cubicBezTo>
                  <a:cubicBezTo>
                    <a:pt x="2747" y="10"/>
                    <a:pt x="2739" y="10"/>
                    <a:pt x="2732" y="9"/>
                  </a:cubicBezTo>
                  <a:cubicBezTo>
                    <a:pt x="2711" y="4"/>
                    <a:pt x="2690" y="3"/>
                    <a:pt x="2668" y="3"/>
                  </a:cubicBezTo>
                  <a:cubicBezTo>
                    <a:pt x="2661" y="3"/>
                    <a:pt x="2654" y="3"/>
                    <a:pt x="2647" y="3"/>
                  </a:cubicBezTo>
                  <a:lnTo>
                    <a:pt x="2617" y="3"/>
                  </a:lnTo>
                  <a:cubicBezTo>
                    <a:pt x="2605" y="2"/>
                    <a:pt x="2592" y="2"/>
                    <a:pt x="2580" y="2"/>
                  </a:cubicBezTo>
                  <a:cubicBezTo>
                    <a:pt x="2567" y="2"/>
                    <a:pt x="2555" y="2"/>
                    <a:pt x="2542" y="3"/>
                  </a:cubicBezTo>
                  <a:cubicBezTo>
                    <a:pt x="2519" y="4"/>
                    <a:pt x="2498" y="7"/>
                    <a:pt x="2475" y="10"/>
                  </a:cubicBezTo>
                  <a:cubicBezTo>
                    <a:pt x="2463" y="12"/>
                    <a:pt x="2449" y="13"/>
                    <a:pt x="2437" y="15"/>
                  </a:cubicBezTo>
                  <a:cubicBezTo>
                    <a:pt x="2427" y="16"/>
                    <a:pt x="2416" y="16"/>
                    <a:pt x="2404" y="16"/>
                  </a:cubicBezTo>
                  <a:cubicBezTo>
                    <a:pt x="2381" y="17"/>
                    <a:pt x="2357" y="17"/>
                    <a:pt x="2334" y="20"/>
                  </a:cubicBezTo>
                  <a:cubicBezTo>
                    <a:pt x="2302" y="26"/>
                    <a:pt x="2271" y="35"/>
                    <a:pt x="2240" y="48"/>
                  </a:cubicBezTo>
                  <a:cubicBezTo>
                    <a:pt x="2237" y="50"/>
                    <a:pt x="2234" y="52"/>
                    <a:pt x="2233" y="52"/>
                  </a:cubicBezTo>
                  <a:cubicBezTo>
                    <a:pt x="2233" y="52"/>
                    <a:pt x="2233" y="52"/>
                    <a:pt x="2233" y="52"/>
                  </a:cubicBezTo>
                  <a:lnTo>
                    <a:pt x="2199" y="56"/>
                  </a:lnTo>
                  <a:cubicBezTo>
                    <a:pt x="2177" y="61"/>
                    <a:pt x="2154" y="63"/>
                    <a:pt x="2131" y="68"/>
                  </a:cubicBezTo>
                  <a:cubicBezTo>
                    <a:pt x="2122" y="68"/>
                    <a:pt x="2114" y="69"/>
                    <a:pt x="2105" y="69"/>
                  </a:cubicBezTo>
                  <a:cubicBezTo>
                    <a:pt x="2079" y="69"/>
                    <a:pt x="2053" y="72"/>
                    <a:pt x="2027" y="78"/>
                  </a:cubicBezTo>
                  <a:cubicBezTo>
                    <a:pt x="2015" y="79"/>
                    <a:pt x="2003" y="82"/>
                    <a:pt x="1990" y="84"/>
                  </a:cubicBezTo>
                  <a:cubicBezTo>
                    <a:pt x="1969" y="88"/>
                    <a:pt x="1948" y="91"/>
                    <a:pt x="1927" y="95"/>
                  </a:cubicBezTo>
                  <a:cubicBezTo>
                    <a:pt x="1904" y="101"/>
                    <a:pt x="1881" y="108"/>
                    <a:pt x="1858" y="115"/>
                  </a:cubicBezTo>
                  <a:cubicBezTo>
                    <a:pt x="1848" y="118"/>
                    <a:pt x="1841" y="122"/>
                    <a:pt x="1828" y="124"/>
                  </a:cubicBezTo>
                  <a:cubicBezTo>
                    <a:pt x="1816" y="127"/>
                    <a:pt x="1805" y="130"/>
                    <a:pt x="1792" y="131"/>
                  </a:cubicBezTo>
                  <a:cubicBezTo>
                    <a:pt x="1770" y="135"/>
                    <a:pt x="1748" y="138"/>
                    <a:pt x="1727" y="144"/>
                  </a:cubicBezTo>
                  <a:cubicBezTo>
                    <a:pt x="1715" y="147"/>
                    <a:pt x="1705" y="148"/>
                    <a:pt x="1694" y="150"/>
                  </a:cubicBezTo>
                  <a:cubicBezTo>
                    <a:pt x="1671" y="154"/>
                    <a:pt x="1648" y="158"/>
                    <a:pt x="1626" y="164"/>
                  </a:cubicBezTo>
                  <a:cubicBezTo>
                    <a:pt x="1602" y="171"/>
                    <a:pt x="1579" y="179"/>
                    <a:pt x="1556" y="189"/>
                  </a:cubicBezTo>
                  <a:cubicBezTo>
                    <a:pt x="1547" y="193"/>
                    <a:pt x="1538" y="196"/>
                    <a:pt x="1530" y="199"/>
                  </a:cubicBezTo>
                  <a:cubicBezTo>
                    <a:pt x="1510" y="204"/>
                    <a:pt x="1488" y="210"/>
                    <a:pt x="1468" y="217"/>
                  </a:cubicBezTo>
                  <a:lnTo>
                    <a:pt x="1432" y="227"/>
                  </a:lnTo>
                  <a:cubicBezTo>
                    <a:pt x="1410" y="235"/>
                    <a:pt x="1390" y="242"/>
                    <a:pt x="1369" y="250"/>
                  </a:cubicBezTo>
                  <a:cubicBezTo>
                    <a:pt x="1359" y="255"/>
                    <a:pt x="1347" y="259"/>
                    <a:pt x="1336" y="263"/>
                  </a:cubicBezTo>
                  <a:cubicBezTo>
                    <a:pt x="1316" y="269"/>
                    <a:pt x="1297" y="276"/>
                    <a:pt x="1277" y="284"/>
                  </a:cubicBezTo>
                  <a:lnTo>
                    <a:pt x="1239" y="296"/>
                  </a:lnTo>
                  <a:cubicBezTo>
                    <a:pt x="1226" y="299"/>
                    <a:pt x="1215" y="302"/>
                    <a:pt x="1203" y="305"/>
                  </a:cubicBezTo>
                  <a:cubicBezTo>
                    <a:pt x="1182" y="311"/>
                    <a:pt x="1162" y="317"/>
                    <a:pt x="1140" y="324"/>
                  </a:cubicBezTo>
                  <a:cubicBezTo>
                    <a:pt x="1114" y="334"/>
                    <a:pt x="1090" y="345"/>
                    <a:pt x="1065" y="360"/>
                  </a:cubicBezTo>
                  <a:cubicBezTo>
                    <a:pt x="1060" y="363"/>
                    <a:pt x="1054" y="367"/>
                    <a:pt x="1055" y="367"/>
                  </a:cubicBezTo>
                  <a:cubicBezTo>
                    <a:pt x="1049" y="368"/>
                    <a:pt x="1045" y="368"/>
                    <a:pt x="1039" y="368"/>
                  </a:cubicBezTo>
                  <a:cubicBezTo>
                    <a:pt x="1008" y="371"/>
                    <a:pt x="978" y="378"/>
                    <a:pt x="947" y="389"/>
                  </a:cubicBezTo>
                  <a:cubicBezTo>
                    <a:pt x="924" y="397"/>
                    <a:pt x="901" y="409"/>
                    <a:pt x="880" y="420"/>
                  </a:cubicBezTo>
                  <a:cubicBezTo>
                    <a:pt x="871" y="424"/>
                    <a:pt x="864" y="430"/>
                    <a:pt x="858" y="432"/>
                  </a:cubicBezTo>
                  <a:cubicBezTo>
                    <a:pt x="852" y="433"/>
                    <a:pt x="847" y="435"/>
                    <a:pt x="840" y="436"/>
                  </a:cubicBezTo>
                  <a:cubicBezTo>
                    <a:pt x="812" y="439"/>
                    <a:pt x="783" y="447"/>
                    <a:pt x="756" y="458"/>
                  </a:cubicBezTo>
                  <a:cubicBezTo>
                    <a:pt x="724" y="470"/>
                    <a:pt x="694" y="489"/>
                    <a:pt x="667" y="512"/>
                  </a:cubicBezTo>
                  <a:lnTo>
                    <a:pt x="660" y="518"/>
                  </a:lnTo>
                  <a:cubicBezTo>
                    <a:pt x="650" y="521"/>
                    <a:pt x="640" y="525"/>
                    <a:pt x="630" y="528"/>
                  </a:cubicBezTo>
                  <a:cubicBezTo>
                    <a:pt x="611" y="535"/>
                    <a:pt x="595" y="541"/>
                    <a:pt x="575" y="551"/>
                  </a:cubicBezTo>
                  <a:cubicBezTo>
                    <a:pt x="555" y="560"/>
                    <a:pt x="535" y="568"/>
                    <a:pt x="516" y="578"/>
                  </a:cubicBezTo>
                  <a:cubicBezTo>
                    <a:pt x="504" y="583"/>
                    <a:pt x="493" y="588"/>
                    <a:pt x="483" y="594"/>
                  </a:cubicBezTo>
                  <a:cubicBezTo>
                    <a:pt x="473" y="598"/>
                    <a:pt x="463" y="601"/>
                    <a:pt x="451" y="604"/>
                  </a:cubicBezTo>
                  <a:cubicBezTo>
                    <a:pt x="430" y="611"/>
                    <a:pt x="408" y="620"/>
                    <a:pt x="388" y="629"/>
                  </a:cubicBezTo>
                  <a:cubicBezTo>
                    <a:pt x="374" y="636"/>
                    <a:pt x="361" y="642"/>
                    <a:pt x="348" y="647"/>
                  </a:cubicBezTo>
                  <a:cubicBezTo>
                    <a:pt x="327" y="655"/>
                    <a:pt x="310" y="662"/>
                    <a:pt x="293" y="670"/>
                  </a:cubicBezTo>
                  <a:cubicBezTo>
                    <a:pt x="267" y="683"/>
                    <a:pt x="241" y="698"/>
                    <a:pt x="218" y="716"/>
                  </a:cubicBezTo>
                  <a:cubicBezTo>
                    <a:pt x="214" y="716"/>
                    <a:pt x="210" y="716"/>
                    <a:pt x="206" y="716"/>
                  </a:cubicBezTo>
                  <a:cubicBezTo>
                    <a:pt x="91" y="716"/>
                    <a:pt x="0" y="817"/>
                    <a:pt x="14" y="932"/>
                  </a:cubicBezTo>
                  <a:cubicBezTo>
                    <a:pt x="17" y="991"/>
                    <a:pt x="41" y="1046"/>
                    <a:pt x="82" y="1087"/>
                  </a:cubicBezTo>
                  <a:cubicBezTo>
                    <a:pt x="86" y="1099"/>
                    <a:pt x="89" y="1106"/>
                    <a:pt x="92" y="1115"/>
                  </a:cubicBezTo>
                  <a:cubicBezTo>
                    <a:pt x="96" y="1129"/>
                    <a:pt x="102" y="1142"/>
                    <a:pt x="113" y="1171"/>
                  </a:cubicBezTo>
                  <a:cubicBezTo>
                    <a:pt x="122" y="1190"/>
                    <a:pt x="125" y="1200"/>
                    <a:pt x="129" y="1210"/>
                  </a:cubicBezTo>
                  <a:cubicBezTo>
                    <a:pt x="133" y="1223"/>
                    <a:pt x="139" y="1237"/>
                    <a:pt x="151" y="1263"/>
                  </a:cubicBezTo>
                  <a:cubicBezTo>
                    <a:pt x="159" y="1286"/>
                    <a:pt x="171" y="1308"/>
                    <a:pt x="184" y="1329"/>
                  </a:cubicBezTo>
                  <a:cubicBezTo>
                    <a:pt x="188" y="1335"/>
                    <a:pt x="191" y="1341"/>
                    <a:pt x="194" y="1348"/>
                  </a:cubicBezTo>
                  <a:cubicBezTo>
                    <a:pt x="195" y="1382"/>
                    <a:pt x="204" y="1418"/>
                    <a:pt x="218" y="1451"/>
                  </a:cubicBezTo>
                  <a:cubicBezTo>
                    <a:pt x="228" y="1477"/>
                    <a:pt x="235" y="1492"/>
                    <a:pt x="241" y="1502"/>
                  </a:cubicBezTo>
                  <a:cubicBezTo>
                    <a:pt x="246" y="1512"/>
                    <a:pt x="251" y="1525"/>
                    <a:pt x="258" y="1542"/>
                  </a:cubicBezTo>
                  <a:cubicBezTo>
                    <a:pt x="266" y="1561"/>
                    <a:pt x="270" y="1569"/>
                    <a:pt x="273" y="1578"/>
                  </a:cubicBezTo>
                  <a:cubicBezTo>
                    <a:pt x="279" y="1592"/>
                    <a:pt x="283" y="1607"/>
                    <a:pt x="294" y="1634"/>
                  </a:cubicBezTo>
                  <a:cubicBezTo>
                    <a:pt x="299" y="1644"/>
                    <a:pt x="303" y="1656"/>
                    <a:pt x="307" y="1666"/>
                  </a:cubicBezTo>
                  <a:cubicBezTo>
                    <a:pt x="312" y="1681"/>
                    <a:pt x="317" y="1697"/>
                    <a:pt x="330" y="1728"/>
                  </a:cubicBezTo>
                  <a:lnTo>
                    <a:pt x="368" y="1820"/>
                  </a:lnTo>
                  <a:cubicBezTo>
                    <a:pt x="382" y="1851"/>
                    <a:pt x="399" y="1881"/>
                    <a:pt x="421" y="1910"/>
                  </a:cubicBezTo>
                  <a:cubicBezTo>
                    <a:pt x="431" y="1975"/>
                    <a:pt x="457" y="2037"/>
                    <a:pt x="499" y="2087"/>
                  </a:cubicBezTo>
                  <a:cubicBezTo>
                    <a:pt x="510" y="2116"/>
                    <a:pt x="517" y="2129"/>
                    <a:pt x="523" y="2143"/>
                  </a:cubicBezTo>
                  <a:cubicBezTo>
                    <a:pt x="530" y="2156"/>
                    <a:pt x="536" y="2169"/>
                    <a:pt x="542" y="2183"/>
                  </a:cubicBezTo>
                  <a:cubicBezTo>
                    <a:pt x="546" y="2215"/>
                    <a:pt x="555" y="2245"/>
                    <a:pt x="568" y="2274"/>
                  </a:cubicBezTo>
                  <a:lnTo>
                    <a:pt x="607" y="2365"/>
                  </a:lnTo>
                  <a:cubicBezTo>
                    <a:pt x="619" y="2398"/>
                    <a:pt x="640" y="2428"/>
                    <a:pt x="664" y="2455"/>
                  </a:cubicBezTo>
                  <a:cubicBezTo>
                    <a:pt x="668" y="2485"/>
                    <a:pt x="677" y="2517"/>
                    <a:pt x="690" y="2546"/>
                  </a:cubicBezTo>
                  <a:cubicBezTo>
                    <a:pt x="701" y="2573"/>
                    <a:pt x="709" y="2588"/>
                    <a:pt x="714" y="2601"/>
                  </a:cubicBezTo>
                  <a:cubicBezTo>
                    <a:pt x="719" y="2609"/>
                    <a:pt x="723" y="2618"/>
                    <a:pt x="732" y="2636"/>
                  </a:cubicBezTo>
                  <a:cubicBezTo>
                    <a:pt x="736" y="2645"/>
                    <a:pt x="739" y="2655"/>
                    <a:pt x="742" y="2665"/>
                  </a:cubicBezTo>
                  <a:cubicBezTo>
                    <a:pt x="749" y="2687"/>
                    <a:pt x="756" y="2708"/>
                    <a:pt x="765" y="2729"/>
                  </a:cubicBezTo>
                  <a:cubicBezTo>
                    <a:pt x="773" y="2749"/>
                    <a:pt x="783" y="2769"/>
                    <a:pt x="793" y="2787"/>
                  </a:cubicBezTo>
                  <a:cubicBezTo>
                    <a:pt x="796" y="2795"/>
                    <a:pt x="801" y="2803"/>
                    <a:pt x="808" y="2819"/>
                  </a:cubicBezTo>
                  <a:cubicBezTo>
                    <a:pt x="816" y="2839"/>
                    <a:pt x="819" y="2846"/>
                    <a:pt x="824" y="2859"/>
                  </a:cubicBezTo>
                  <a:cubicBezTo>
                    <a:pt x="829" y="2872"/>
                    <a:pt x="834" y="2885"/>
                    <a:pt x="845" y="2911"/>
                  </a:cubicBezTo>
                  <a:cubicBezTo>
                    <a:pt x="855" y="2934"/>
                    <a:pt x="867" y="2956"/>
                    <a:pt x="880" y="2977"/>
                  </a:cubicBezTo>
                  <a:cubicBezTo>
                    <a:pt x="884" y="2985"/>
                    <a:pt x="887" y="2992"/>
                    <a:pt x="890" y="2999"/>
                  </a:cubicBezTo>
                  <a:cubicBezTo>
                    <a:pt x="894" y="3006"/>
                    <a:pt x="896" y="3013"/>
                    <a:pt x="898" y="3022"/>
                  </a:cubicBezTo>
                  <a:cubicBezTo>
                    <a:pt x="904" y="3046"/>
                    <a:pt x="913" y="3071"/>
                    <a:pt x="923" y="3094"/>
                  </a:cubicBezTo>
                  <a:cubicBezTo>
                    <a:pt x="930" y="3111"/>
                    <a:pt x="933" y="3121"/>
                    <a:pt x="936" y="3130"/>
                  </a:cubicBezTo>
                  <a:cubicBezTo>
                    <a:pt x="942" y="3144"/>
                    <a:pt x="946" y="3159"/>
                    <a:pt x="959" y="3186"/>
                  </a:cubicBezTo>
                  <a:cubicBezTo>
                    <a:pt x="962" y="3193"/>
                    <a:pt x="965" y="3200"/>
                    <a:pt x="966" y="3209"/>
                  </a:cubicBezTo>
                  <a:cubicBezTo>
                    <a:pt x="972" y="3233"/>
                    <a:pt x="980" y="3256"/>
                    <a:pt x="991" y="3281"/>
                  </a:cubicBezTo>
                  <a:cubicBezTo>
                    <a:pt x="1001" y="3305"/>
                    <a:pt x="1015" y="3330"/>
                    <a:pt x="1031" y="3353"/>
                  </a:cubicBezTo>
                  <a:cubicBezTo>
                    <a:pt x="1034" y="3357"/>
                    <a:pt x="1037" y="3363"/>
                    <a:pt x="1038" y="3367"/>
                  </a:cubicBezTo>
                  <a:cubicBezTo>
                    <a:pt x="1042" y="3376"/>
                    <a:pt x="1045" y="3384"/>
                    <a:pt x="1047" y="3393"/>
                  </a:cubicBezTo>
                  <a:cubicBezTo>
                    <a:pt x="1054" y="3416"/>
                    <a:pt x="1061" y="3439"/>
                    <a:pt x="1071" y="3461"/>
                  </a:cubicBezTo>
                  <a:cubicBezTo>
                    <a:pt x="1080" y="3481"/>
                    <a:pt x="1083" y="3489"/>
                    <a:pt x="1087" y="3499"/>
                  </a:cubicBezTo>
                  <a:cubicBezTo>
                    <a:pt x="1091" y="3514"/>
                    <a:pt x="1097" y="3527"/>
                    <a:pt x="1107" y="3554"/>
                  </a:cubicBezTo>
                  <a:cubicBezTo>
                    <a:pt x="1120" y="3584"/>
                    <a:pt x="1139" y="3613"/>
                    <a:pt x="1160" y="3639"/>
                  </a:cubicBezTo>
                  <a:cubicBezTo>
                    <a:pt x="1170" y="3663"/>
                    <a:pt x="1183" y="3688"/>
                    <a:pt x="1198" y="3709"/>
                  </a:cubicBezTo>
                  <a:cubicBezTo>
                    <a:pt x="1201" y="3714"/>
                    <a:pt x="1203" y="3719"/>
                    <a:pt x="1205" y="3724"/>
                  </a:cubicBezTo>
                  <a:cubicBezTo>
                    <a:pt x="1208" y="3758"/>
                    <a:pt x="1216" y="3793"/>
                    <a:pt x="1231" y="3824"/>
                  </a:cubicBezTo>
                  <a:cubicBezTo>
                    <a:pt x="1238" y="3843"/>
                    <a:pt x="1242" y="3853"/>
                    <a:pt x="1245" y="3863"/>
                  </a:cubicBezTo>
                  <a:cubicBezTo>
                    <a:pt x="1251" y="3876"/>
                    <a:pt x="1255" y="3891"/>
                    <a:pt x="1267" y="3917"/>
                  </a:cubicBezTo>
                  <a:cubicBezTo>
                    <a:pt x="1278" y="3942"/>
                    <a:pt x="1290" y="3967"/>
                    <a:pt x="1305" y="3988"/>
                  </a:cubicBezTo>
                  <a:cubicBezTo>
                    <a:pt x="1308" y="3994"/>
                    <a:pt x="1311" y="4000"/>
                    <a:pt x="1314" y="4006"/>
                  </a:cubicBezTo>
                  <a:lnTo>
                    <a:pt x="1478" y="3935"/>
                  </a:lnTo>
                  <a:lnTo>
                    <a:pt x="1478" y="3935"/>
                  </a:lnTo>
                  <a:lnTo>
                    <a:pt x="1317" y="4016"/>
                  </a:lnTo>
                  <a:cubicBezTo>
                    <a:pt x="1321" y="4045"/>
                    <a:pt x="1330" y="4073"/>
                    <a:pt x="1341" y="4101"/>
                  </a:cubicBezTo>
                  <a:cubicBezTo>
                    <a:pt x="1354" y="4132"/>
                    <a:pt x="1373" y="4162"/>
                    <a:pt x="1396" y="4188"/>
                  </a:cubicBezTo>
                  <a:cubicBezTo>
                    <a:pt x="1402" y="4203"/>
                    <a:pt x="1405" y="4210"/>
                    <a:pt x="1408" y="4219"/>
                  </a:cubicBezTo>
                  <a:cubicBezTo>
                    <a:pt x="1412" y="4233"/>
                    <a:pt x="1418" y="4249"/>
                    <a:pt x="1429" y="4278"/>
                  </a:cubicBezTo>
                  <a:cubicBezTo>
                    <a:pt x="1439" y="4299"/>
                    <a:pt x="1449" y="4321"/>
                    <a:pt x="1461" y="4341"/>
                  </a:cubicBezTo>
                  <a:cubicBezTo>
                    <a:pt x="1467" y="4349"/>
                    <a:pt x="1471" y="4358"/>
                    <a:pt x="1474" y="4367"/>
                  </a:cubicBezTo>
                  <a:cubicBezTo>
                    <a:pt x="1478" y="4375"/>
                    <a:pt x="1482" y="4385"/>
                    <a:pt x="1484" y="4395"/>
                  </a:cubicBezTo>
                  <a:cubicBezTo>
                    <a:pt x="1491" y="4417"/>
                    <a:pt x="1498" y="4439"/>
                    <a:pt x="1508" y="4459"/>
                  </a:cubicBezTo>
                  <a:cubicBezTo>
                    <a:pt x="1515" y="4475"/>
                    <a:pt x="1518" y="4485"/>
                    <a:pt x="1521" y="4493"/>
                  </a:cubicBezTo>
                  <a:cubicBezTo>
                    <a:pt x="1526" y="4508"/>
                    <a:pt x="1531" y="4523"/>
                    <a:pt x="1543" y="4552"/>
                  </a:cubicBezTo>
                  <a:cubicBezTo>
                    <a:pt x="1551" y="4569"/>
                    <a:pt x="1554" y="4578"/>
                    <a:pt x="1557" y="4588"/>
                  </a:cubicBezTo>
                  <a:cubicBezTo>
                    <a:pt x="1563" y="4603"/>
                    <a:pt x="1567" y="4617"/>
                    <a:pt x="1579" y="4644"/>
                  </a:cubicBezTo>
                  <a:cubicBezTo>
                    <a:pt x="1589" y="4666"/>
                    <a:pt x="1599" y="4687"/>
                    <a:pt x="1612" y="4708"/>
                  </a:cubicBezTo>
                  <a:cubicBezTo>
                    <a:pt x="1616" y="4716"/>
                    <a:pt x="1620" y="4725"/>
                    <a:pt x="1623" y="4732"/>
                  </a:cubicBezTo>
                  <a:cubicBezTo>
                    <a:pt x="1626" y="4738"/>
                    <a:pt x="1628" y="4743"/>
                    <a:pt x="1629" y="4748"/>
                  </a:cubicBezTo>
                  <a:cubicBezTo>
                    <a:pt x="1635" y="4775"/>
                    <a:pt x="1643" y="4802"/>
                    <a:pt x="1654" y="4827"/>
                  </a:cubicBezTo>
                  <a:cubicBezTo>
                    <a:pt x="1658" y="4837"/>
                    <a:pt x="1662" y="4847"/>
                    <a:pt x="1665" y="4859"/>
                  </a:cubicBezTo>
                  <a:cubicBezTo>
                    <a:pt x="1672" y="4879"/>
                    <a:pt x="1679" y="4900"/>
                    <a:pt x="1688" y="4920"/>
                  </a:cubicBezTo>
                  <a:cubicBezTo>
                    <a:pt x="1701" y="4951"/>
                    <a:pt x="1718" y="4979"/>
                    <a:pt x="1740" y="5005"/>
                  </a:cubicBezTo>
                  <a:cubicBezTo>
                    <a:pt x="1751" y="5030"/>
                    <a:pt x="1763" y="5053"/>
                    <a:pt x="1777" y="5076"/>
                  </a:cubicBezTo>
                  <a:cubicBezTo>
                    <a:pt x="1782" y="5081"/>
                    <a:pt x="1784" y="5087"/>
                    <a:pt x="1787" y="5093"/>
                  </a:cubicBezTo>
                  <a:cubicBezTo>
                    <a:pt x="1789" y="5099"/>
                    <a:pt x="1790" y="5103"/>
                    <a:pt x="1792" y="5109"/>
                  </a:cubicBezTo>
                  <a:cubicBezTo>
                    <a:pt x="1797" y="5136"/>
                    <a:pt x="1806" y="5162"/>
                    <a:pt x="1816" y="5188"/>
                  </a:cubicBezTo>
                  <a:cubicBezTo>
                    <a:pt x="1826" y="5212"/>
                    <a:pt x="1839" y="5235"/>
                    <a:pt x="1853" y="5257"/>
                  </a:cubicBezTo>
                  <a:cubicBezTo>
                    <a:pt x="1856" y="5261"/>
                    <a:pt x="1859" y="5267"/>
                    <a:pt x="1861" y="5271"/>
                  </a:cubicBezTo>
                  <a:cubicBezTo>
                    <a:pt x="1864" y="5306"/>
                    <a:pt x="1872" y="5340"/>
                    <a:pt x="1887" y="5372"/>
                  </a:cubicBezTo>
                  <a:cubicBezTo>
                    <a:pt x="1895" y="5392"/>
                    <a:pt x="1899" y="5401"/>
                    <a:pt x="1904" y="5414"/>
                  </a:cubicBezTo>
                  <a:cubicBezTo>
                    <a:pt x="1910" y="5427"/>
                    <a:pt x="1914" y="5438"/>
                    <a:pt x="1924" y="5463"/>
                  </a:cubicBezTo>
                  <a:cubicBezTo>
                    <a:pt x="1935" y="5488"/>
                    <a:pt x="1947" y="5512"/>
                    <a:pt x="1963" y="5535"/>
                  </a:cubicBezTo>
                  <a:cubicBezTo>
                    <a:pt x="1967" y="5542"/>
                    <a:pt x="1971" y="5550"/>
                    <a:pt x="1974" y="5559"/>
                  </a:cubicBezTo>
                  <a:cubicBezTo>
                    <a:pt x="1979" y="5589"/>
                    <a:pt x="1987" y="5618"/>
                    <a:pt x="1999" y="5647"/>
                  </a:cubicBezTo>
                  <a:lnTo>
                    <a:pt x="2017" y="5688"/>
                  </a:lnTo>
                  <a:cubicBezTo>
                    <a:pt x="2022" y="5703"/>
                    <a:pt x="2027" y="5714"/>
                    <a:pt x="2038" y="5739"/>
                  </a:cubicBezTo>
                  <a:cubicBezTo>
                    <a:pt x="2043" y="5752"/>
                    <a:pt x="2051" y="5765"/>
                    <a:pt x="2058" y="5778"/>
                  </a:cubicBezTo>
                  <a:cubicBezTo>
                    <a:pt x="2065" y="5792"/>
                    <a:pt x="2072" y="5805"/>
                    <a:pt x="2082" y="5816"/>
                  </a:cubicBezTo>
                  <a:cubicBezTo>
                    <a:pt x="2088" y="5825"/>
                    <a:pt x="2095" y="5834"/>
                    <a:pt x="2102" y="5841"/>
                  </a:cubicBezTo>
                  <a:lnTo>
                    <a:pt x="2102" y="5842"/>
                  </a:lnTo>
                  <a:cubicBezTo>
                    <a:pt x="2108" y="5867"/>
                    <a:pt x="2117" y="5891"/>
                    <a:pt x="2127" y="5916"/>
                  </a:cubicBezTo>
                  <a:cubicBezTo>
                    <a:pt x="2138" y="5942"/>
                    <a:pt x="2151" y="5967"/>
                    <a:pt x="2168" y="5992"/>
                  </a:cubicBezTo>
                  <a:lnTo>
                    <a:pt x="2174" y="6002"/>
                  </a:lnTo>
                  <a:cubicBezTo>
                    <a:pt x="2183" y="6022"/>
                    <a:pt x="2187" y="6031"/>
                    <a:pt x="2191" y="6044"/>
                  </a:cubicBezTo>
                  <a:cubicBezTo>
                    <a:pt x="2197" y="6057"/>
                    <a:pt x="2202" y="6068"/>
                    <a:pt x="2212" y="6094"/>
                  </a:cubicBezTo>
                  <a:cubicBezTo>
                    <a:pt x="2216" y="6103"/>
                    <a:pt x="2220" y="6113"/>
                    <a:pt x="2223" y="6121"/>
                  </a:cubicBezTo>
                  <a:cubicBezTo>
                    <a:pt x="2229" y="6144"/>
                    <a:pt x="2236" y="6167"/>
                    <a:pt x="2246" y="6190"/>
                  </a:cubicBezTo>
                  <a:cubicBezTo>
                    <a:pt x="2255" y="6212"/>
                    <a:pt x="2266" y="6234"/>
                    <a:pt x="2278" y="6254"/>
                  </a:cubicBezTo>
                  <a:cubicBezTo>
                    <a:pt x="2284" y="6262"/>
                    <a:pt x="2288" y="6269"/>
                    <a:pt x="2291" y="6278"/>
                  </a:cubicBezTo>
                  <a:lnTo>
                    <a:pt x="2294" y="6290"/>
                  </a:lnTo>
                  <a:cubicBezTo>
                    <a:pt x="2299" y="6318"/>
                    <a:pt x="2308" y="6347"/>
                    <a:pt x="2319" y="6374"/>
                  </a:cubicBezTo>
                  <a:lnTo>
                    <a:pt x="2322" y="6383"/>
                  </a:lnTo>
                  <a:cubicBezTo>
                    <a:pt x="2327" y="6413"/>
                    <a:pt x="2335" y="6442"/>
                    <a:pt x="2348" y="6469"/>
                  </a:cubicBezTo>
                  <a:cubicBezTo>
                    <a:pt x="2361" y="6504"/>
                    <a:pt x="2383" y="6534"/>
                    <a:pt x="2409" y="6560"/>
                  </a:cubicBezTo>
                  <a:cubicBezTo>
                    <a:pt x="2413" y="6590"/>
                    <a:pt x="2420" y="6620"/>
                    <a:pt x="2433" y="6648"/>
                  </a:cubicBezTo>
                  <a:cubicBezTo>
                    <a:pt x="2440" y="6666"/>
                    <a:pt x="2445" y="6676"/>
                    <a:pt x="2447" y="6687"/>
                  </a:cubicBezTo>
                  <a:cubicBezTo>
                    <a:pt x="2453" y="6699"/>
                    <a:pt x="2458" y="6714"/>
                    <a:pt x="2469" y="6740"/>
                  </a:cubicBezTo>
                  <a:cubicBezTo>
                    <a:pt x="2479" y="6761"/>
                    <a:pt x="2489" y="6783"/>
                    <a:pt x="2501" y="6803"/>
                  </a:cubicBezTo>
                  <a:cubicBezTo>
                    <a:pt x="2505" y="6812"/>
                    <a:pt x="2509" y="6820"/>
                    <a:pt x="2514" y="6829"/>
                  </a:cubicBezTo>
                  <a:cubicBezTo>
                    <a:pt x="2524" y="6853"/>
                    <a:pt x="2537" y="6878"/>
                    <a:pt x="2552" y="6901"/>
                  </a:cubicBezTo>
                  <a:cubicBezTo>
                    <a:pt x="2554" y="6902"/>
                    <a:pt x="2555" y="6904"/>
                    <a:pt x="2555" y="6905"/>
                  </a:cubicBezTo>
                  <a:cubicBezTo>
                    <a:pt x="2557" y="6943"/>
                    <a:pt x="2564" y="6980"/>
                    <a:pt x="2580" y="7014"/>
                  </a:cubicBezTo>
                  <a:cubicBezTo>
                    <a:pt x="2593" y="7046"/>
                    <a:pt x="2610" y="7073"/>
                    <a:pt x="2633" y="7099"/>
                  </a:cubicBezTo>
                  <a:cubicBezTo>
                    <a:pt x="2636" y="7132"/>
                    <a:pt x="2643" y="7165"/>
                    <a:pt x="2657" y="7197"/>
                  </a:cubicBezTo>
                  <a:cubicBezTo>
                    <a:pt x="2670" y="7230"/>
                    <a:pt x="2689" y="7260"/>
                    <a:pt x="2714" y="7286"/>
                  </a:cubicBezTo>
                  <a:cubicBezTo>
                    <a:pt x="2721" y="7305"/>
                    <a:pt x="2725" y="7314"/>
                    <a:pt x="2728" y="7322"/>
                  </a:cubicBezTo>
                  <a:cubicBezTo>
                    <a:pt x="2734" y="7337"/>
                    <a:pt x="2738" y="7348"/>
                    <a:pt x="2749" y="7374"/>
                  </a:cubicBezTo>
                  <a:cubicBezTo>
                    <a:pt x="2760" y="7400"/>
                    <a:pt x="2765" y="7411"/>
                    <a:pt x="2771" y="7424"/>
                  </a:cubicBezTo>
                  <a:cubicBezTo>
                    <a:pt x="2775" y="7433"/>
                    <a:pt x="2780" y="7442"/>
                    <a:pt x="2787" y="7460"/>
                  </a:cubicBezTo>
                  <a:cubicBezTo>
                    <a:pt x="2790" y="7495"/>
                    <a:pt x="2798" y="7529"/>
                    <a:pt x="2813" y="7562"/>
                  </a:cubicBezTo>
                  <a:cubicBezTo>
                    <a:pt x="2826" y="7596"/>
                    <a:pt x="2846" y="7626"/>
                    <a:pt x="2870" y="7653"/>
                  </a:cubicBezTo>
                  <a:lnTo>
                    <a:pt x="2906" y="7736"/>
                  </a:lnTo>
                  <a:cubicBezTo>
                    <a:pt x="2919" y="7764"/>
                    <a:pt x="2925" y="7777"/>
                    <a:pt x="2932" y="7790"/>
                  </a:cubicBezTo>
                  <a:cubicBezTo>
                    <a:pt x="2936" y="7798"/>
                    <a:pt x="2939" y="7806"/>
                    <a:pt x="2945" y="7820"/>
                  </a:cubicBezTo>
                  <a:cubicBezTo>
                    <a:pt x="2948" y="7856"/>
                    <a:pt x="2957" y="7890"/>
                    <a:pt x="2971" y="7923"/>
                  </a:cubicBezTo>
                  <a:cubicBezTo>
                    <a:pt x="2984" y="7955"/>
                    <a:pt x="3003" y="7985"/>
                    <a:pt x="3024" y="8011"/>
                  </a:cubicBezTo>
                  <a:cubicBezTo>
                    <a:pt x="3027" y="8018"/>
                    <a:pt x="3030" y="8026"/>
                    <a:pt x="3031" y="8033"/>
                  </a:cubicBezTo>
                  <a:cubicBezTo>
                    <a:pt x="3039" y="8056"/>
                    <a:pt x="3046" y="8079"/>
                    <a:pt x="3056" y="8102"/>
                  </a:cubicBezTo>
                  <a:cubicBezTo>
                    <a:pt x="3067" y="8128"/>
                    <a:pt x="3073" y="8142"/>
                    <a:pt x="3079" y="8152"/>
                  </a:cubicBezTo>
                  <a:cubicBezTo>
                    <a:pt x="3083" y="8162"/>
                    <a:pt x="3087" y="8172"/>
                    <a:pt x="3096" y="8191"/>
                  </a:cubicBezTo>
                  <a:lnTo>
                    <a:pt x="3136" y="8283"/>
                  </a:lnTo>
                  <a:cubicBezTo>
                    <a:pt x="3144" y="8302"/>
                    <a:pt x="3148" y="8312"/>
                    <a:pt x="3151" y="8320"/>
                  </a:cubicBezTo>
                  <a:cubicBezTo>
                    <a:pt x="3157" y="8335"/>
                    <a:pt x="3161" y="8348"/>
                    <a:pt x="3172" y="8375"/>
                  </a:cubicBezTo>
                  <a:cubicBezTo>
                    <a:pt x="3185" y="8404"/>
                    <a:pt x="3192" y="8418"/>
                    <a:pt x="3200" y="8433"/>
                  </a:cubicBezTo>
                  <a:cubicBezTo>
                    <a:pt x="3204" y="8440"/>
                    <a:pt x="3208" y="8448"/>
                    <a:pt x="3214" y="8464"/>
                  </a:cubicBezTo>
                  <a:lnTo>
                    <a:pt x="3253" y="8555"/>
                  </a:lnTo>
                  <a:cubicBezTo>
                    <a:pt x="3256" y="8563"/>
                    <a:pt x="3260" y="8572"/>
                    <a:pt x="3262" y="8581"/>
                  </a:cubicBezTo>
                  <a:cubicBezTo>
                    <a:pt x="3269" y="8604"/>
                    <a:pt x="3276" y="8627"/>
                    <a:pt x="3286" y="8648"/>
                  </a:cubicBezTo>
                  <a:lnTo>
                    <a:pt x="3325" y="8739"/>
                  </a:lnTo>
                  <a:cubicBezTo>
                    <a:pt x="3329" y="8749"/>
                    <a:pt x="3333" y="8759"/>
                    <a:pt x="3336" y="8771"/>
                  </a:cubicBezTo>
                  <a:cubicBezTo>
                    <a:pt x="3343" y="8791"/>
                    <a:pt x="3351" y="8812"/>
                    <a:pt x="3359" y="8832"/>
                  </a:cubicBezTo>
                  <a:cubicBezTo>
                    <a:pt x="3372" y="8863"/>
                    <a:pt x="3390" y="8891"/>
                    <a:pt x="3411" y="8917"/>
                  </a:cubicBezTo>
                  <a:lnTo>
                    <a:pt x="3451" y="9008"/>
                  </a:lnTo>
                  <a:cubicBezTo>
                    <a:pt x="3461" y="9032"/>
                    <a:pt x="3467" y="9045"/>
                    <a:pt x="3473" y="9057"/>
                  </a:cubicBezTo>
                  <a:cubicBezTo>
                    <a:pt x="3477" y="9067"/>
                    <a:pt x="3482" y="9075"/>
                    <a:pt x="3489" y="9093"/>
                  </a:cubicBezTo>
                  <a:cubicBezTo>
                    <a:pt x="3492" y="9129"/>
                    <a:pt x="3499" y="9163"/>
                    <a:pt x="3513" y="9196"/>
                  </a:cubicBezTo>
                  <a:cubicBezTo>
                    <a:pt x="3523" y="9218"/>
                    <a:pt x="3533" y="9239"/>
                    <a:pt x="3546" y="9261"/>
                  </a:cubicBezTo>
                  <a:cubicBezTo>
                    <a:pt x="3551" y="9268"/>
                    <a:pt x="3555" y="9277"/>
                    <a:pt x="3558" y="9284"/>
                  </a:cubicBezTo>
                  <a:lnTo>
                    <a:pt x="3635" y="9467"/>
                  </a:lnTo>
                  <a:cubicBezTo>
                    <a:pt x="3646" y="9490"/>
                    <a:pt x="3658" y="9513"/>
                    <a:pt x="3671" y="9534"/>
                  </a:cubicBezTo>
                  <a:cubicBezTo>
                    <a:pt x="3676" y="9540"/>
                    <a:pt x="3680" y="9547"/>
                    <a:pt x="3683" y="9554"/>
                  </a:cubicBezTo>
                  <a:lnTo>
                    <a:pt x="3719" y="9636"/>
                  </a:lnTo>
                  <a:cubicBezTo>
                    <a:pt x="3719" y="9674"/>
                    <a:pt x="3727" y="9710"/>
                    <a:pt x="3742" y="9743"/>
                  </a:cubicBezTo>
                  <a:cubicBezTo>
                    <a:pt x="3788" y="9793"/>
                    <a:pt x="3815" y="9858"/>
                    <a:pt x="3820" y="9925"/>
                  </a:cubicBezTo>
                  <a:cubicBezTo>
                    <a:pt x="3832" y="9959"/>
                    <a:pt x="3853" y="9989"/>
                    <a:pt x="3877" y="10015"/>
                  </a:cubicBezTo>
                  <a:lnTo>
                    <a:pt x="3913" y="10104"/>
                  </a:lnTo>
                  <a:cubicBezTo>
                    <a:pt x="3917" y="10135"/>
                    <a:pt x="3926" y="10166"/>
                    <a:pt x="3939" y="10196"/>
                  </a:cubicBezTo>
                  <a:cubicBezTo>
                    <a:pt x="3950" y="10225"/>
                    <a:pt x="3966" y="10252"/>
                    <a:pt x="3986" y="10276"/>
                  </a:cubicBezTo>
                  <a:cubicBezTo>
                    <a:pt x="3988" y="10312"/>
                    <a:pt x="3996" y="10347"/>
                    <a:pt x="4011" y="10379"/>
                  </a:cubicBezTo>
                  <a:cubicBezTo>
                    <a:pt x="4022" y="10407"/>
                    <a:pt x="4030" y="10422"/>
                    <a:pt x="4037" y="10436"/>
                  </a:cubicBezTo>
                  <a:cubicBezTo>
                    <a:pt x="4041" y="10443"/>
                    <a:pt x="4045" y="10452"/>
                    <a:pt x="4053" y="10469"/>
                  </a:cubicBezTo>
                  <a:cubicBezTo>
                    <a:pt x="4061" y="10489"/>
                    <a:pt x="4064" y="10496"/>
                    <a:pt x="4070" y="10509"/>
                  </a:cubicBezTo>
                  <a:cubicBezTo>
                    <a:pt x="4074" y="10522"/>
                    <a:pt x="4080" y="10535"/>
                    <a:pt x="4090" y="10560"/>
                  </a:cubicBezTo>
                  <a:cubicBezTo>
                    <a:pt x="4103" y="10590"/>
                    <a:pt x="4120" y="10619"/>
                    <a:pt x="4142" y="10645"/>
                  </a:cubicBezTo>
                  <a:lnTo>
                    <a:pt x="4181" y="10735"/>
                  </a:lnTo>
                  <a:cubicBezTo>
                    <a:pt x="4189" y="10757"/>
                    <a:pt x="4199" y="10778"/>
                    <a:pt x="4211" y="10797"/>
                  </a:cubicBezTo>
                  <a:cubicBezTo>
                    <a:pt x="4214" y="10804"/>
                    <a:pt x="4218" y="10810"/>
                    <a:pt x="4222" y="10821"/>
                  </a:cubicBezTo>
                  <a:cubicBezTo>
                    <a:pt x="4225" y="10856"/>
                    <a:pt x="4234" y="10889"/>
                    <a:pt x="4248" y="10921"/>
                  </a:cubicBezTo>
                  <a:cubicBezTo>
                    <a:pt x="4255" y="10938"/>
                    <a:pt x="4258" y="10947"/>
                    <a:pt x="4261" y="10954"/>
                  </a:cubicBezTo>
                  <a:cubicBezTo>
                    <a:pt x="4265" y="10970"/>
                    <a:pt x="4271" y="10984"/>
                    <a:pt x="4284" y="11013"/>
                  </a:cubicBezTo>
                  <a:cubicBezTo>
                    <a:pt x="4298" y="11049"/>
                    <a:pt x="4320" y="11080"/>
                    <a:pt x="4347" y="11108"/>
                  </a:cubicBezTo>
                  <a:cubicBezTo>
                    <a:pt x="4350" y="11115"/>
                    <a:pt x="4352" y="11119"/>
                    <a:pt x="4353" y="11125"/>
                  </a:cubicBezTo>
                  <a:cubicBezTo>
                    <a:pt x="4360" y="11147"/>
                    <a:pt x="4368" y="11168"/>
                    <a:pt x="4378" y="11188"/>
                  </a:cubicBezTo>
                  <a:lnTo>
                    <a:pt x="4454" y="11369"/>
                  </a:lnTo>
                  <a:cubicBezTo>
                    <a:pt x="4464" y="11394"/>
                    <a:pt x="4470" y="11405"/>
                    <a:pt x="4474" y="11418"/>
                  </a:cubicBezTo>
                  <a:lnTo>
                    <a:pt x="4493" y="11460"/>
                  </a:lnTo>
                  <a:cubicBezTo>
                    <a:pt x="4496" y="11467"/>
                    <a:pt x="4498" y="11474"/>
                    <a:pt x="4500" y="11482"/>
                  </a:cubicBezTo>
                  <a:cubicBezTo>
                    <a:pt x="4506" y="11508"/>
                    <a:pt x="4514" y="11532"/>
                    <a:pt x="4524" y="11555"/>
                  </a:cubicBezTo>
                  <a:cubicBezTo>
                    <a:pt x="4527" y="11562"/>
                    <a:pt x="4530" y="11571"/>
                    <a:pt x="4533" y="11579"/>
                  </a:cubicBezTo>
                  <a:cubicBezTo>
                    <a:pt x="4539" y="11602"/>
                    <a:pt x="4547" y="11625"/>
                    <a:pt x="4557" y="11648"/>
                  </a:cubicBezTo>
                  <a:cubicBezTo>
                    <a:pt x="4570" y="11680"/>
                    <a:pt x="4588" y="11709"/>
                    <a:pt x="4611" y="11736"/>
                  </a:cubicBezTo>
                  <a:lnTo>
                    <a:pt x="4613" y="11746"/>
                  </a:lnTo>
                  <a:cubicBezTo>
                    <a:pt x="4619" y="11774"/>
                    <a:pt x="4628" y="11802"/>
                    <a:pt x="4639" y="11828"/>
                  </a:cubicBezTo>
                  <a:cubicBezTo>
                    <a:pt x="4651" y="11857"/>
                    <a:pt x="4667" y="11884"/>
                    <a:pt x="4685" y="11909"/>
                  </a:cubicBezTo>
                  <a:cubicBezTo>
                    <a:pt x="4687" y="11945"/>
                    <a:pt x="4695" y="11979"/>
                    <a:pt x="4710" y="12012"/>
                  </a:cubicBezTo>
                  <a:cubicBezTo>
                    <a:pt x="4723" y="12043"/>
                    <a:pt x="4740" y="12071"/>
                    <a:pt x="4760" y="12099"/>
                  </a:cubicBezTo>
                  <a:cubicBezTo>
                    <a:pt x="4772" y="12123"/>
                    <a:pt x="4777" y="12139"/>
                    <a:pt x="4783" y="12149"/>
                  </a:cubicBezTo>
                  <a:cubicBezTo>
                    <a:pt x="4787" y="12158"/>
                    <a:pt x="4792" y="12169"/>
                    <a:pt x="4800" y="12188"/>
                  </a:cubicBezTo>
                  <a:cubicBezTo>
                    <a:pt x="4809" y="12209"/>
                    <a:pt x="4819" y="12228"/>
                    <a:pt x="4829" y="12248"/>
                  </a:cubicBezTo>
                  <a:cubicBezTo>
                    <a:pt x="4835" y="12258"/>
                    <a:pt x="4839" y="12268"/>
                    <a:pt x="4844" y="12280"/>
                  </a:cubicBezTo>
                  <a:cubicBezTo>
                    <a:pt x="4848" y="12312"/>
                    <a:pt x="4857" y="12343"/>
                    <a:pt x="4869" y="12373"/>
                  </a:cubicBezTo>
                  <a:cubicBezTo>
                    <a:pt x="4877" y="12389"/>
                    <a:pt x="4880" y="12398"/>
                    <a:pt x="4882" y="12406"/>
                  </a:cubicBezTo>
                  <a:cubicBezTo>
                    <a:pt x="4887" y="12422"/>
                    <a:pt x="4892" y="12437"/>
                    <a:pt x="4905" y="12465"/>
                  </a:cubicBezTo>
                  <a:lnTo>
                    <a:pt x="4944" y="12555"/>
                  </a:lnTo>
                  <a:cubicBezTo>
                    <a:pt x="4956" y="12586"/>
                    <a:pt x="4974" y="12615"/>
                    <a:pt x="4996" y="12639"/>
                  </a:cubicBezTo>
                  <a:cubicBezTo>
                    <a:pt x="5000" y="12648"/>
                    <a:pt x="5003" y="12658"/>
                    <a:pt x="5006" y="12667"/>
                  </a:cubicBezTo>
                  <a:cubicBezTo>
                    <a:pt x="5012" y="12690"/>
                    <a:pt x="5020" y="12711"/>
                    <a:pt x="5029" y="12733"/>
                  </a:cubicBezTo>
                  <a:cubicBezTo>
                    <a:pt x="5031" y="12737"/>
                    <a:pt x="5032" y="12742"/>
                    <a:pt x="5033" y="12746"/>
                  </a:cubicBezTo>
                  <a:cubicBezTo>
                    <a:pt x="5039" y="12773"/>
                    <a:pt x="5048" y="12801"/>
                    <a:pt x="5059" y="12828"/>
                  </a:cubicBezTo>
                  <a:lnTo>
                    <a:pt x="5097" y="12918"/>
                  </a:lnTo>
                  <a:cubicBezTo>
                    <a:pt x="5102" y="12933"/>
                    <a:pt x="5105" y="12940"/>
                    <a:pt x="5108" y="12949"/>
                  </a:cubicBezTo>
                  <a:cubicBezTo>
                    <a:pt x="5114" y="12969"/>
                    <a:pt x="5123" y="12990"/>
                    <a:pt x="5131" y="13010"/>
                  </a:cubicBezTo>
                  <a:cubicBezTo>
                    <a:pt x="5146" y="13045"/>
                    <a:pt x="5167" y="13077"/>
                    <a:pt x="5193" y="13103"/>
                  </a:cubicBezTo>
                  <a:cubicBezTo>
                    <a:pt x="5197" y="13131"/>
                    <a:pt x="5206" y="13160"/>
                    <a:pt x="5218" y="13187"/>
                  </a:cubicBezTo>
                  <a:lnTo>
                    <a:pt x="5543" y="13042"/>
                  </a:lnTo>
                  <a:cubicBezTo>
                    <a:pt x="5538" y="13009"/>
                    <a:pt x="5530" y="12977"/>
                    <a:pt x="5517" y="12949"/>
                  </a:cubicBezTo>
                  <a:cubicBezTo>
                    <a:pt x="5502" y="12911"/>
                    <a:pt x="5479" y="12878"/>
                    <a:pt x="5449" y="12852"/>
                  </a:cubicBezTo>
                  <a:cubicBezTo>
                    <a:pt x="5448" y="12845"/>
                    <a:pt x="5446" y="12841"/>
                    <a:pt x="5445" y="12836"/>
                  </a:cubicBezTo>
                  <a:cubicBezTo>
                    <a:pt x="5438" y="12815"/>
                    <a:pt x="5430" y="12795"/>
                    <a:pt x="5422" y="12775"/>
                  </a:cubicBezTo>
                  <a:lnTo>
                    <a:pt x="5383" y="12684"/>
                  </a:lnTo>
                  <a:cubicBezTo>
                    <a:pt x="5381" y="12680"/>
                    <a:pt x="5380" y="12675"/>
                    <a:pt x="5379" y="12671"/>
                  </a:cubicBezTo>
                  <a:cubicBezTo>
                    <a:pt x="5374" y="12642"/>
                    <a:pt x="5366" y="12615"/>
                    <a:pt x="5354" y="12589"/>
                  </a:cubicBezTo>
                  <a:cubicBezTo>
                    <a:pt x="5350" y="12580"/>
                    <a:pt x="5347" y="12572"/>
                    <a:pt x="5344" y="12562"/>
                  </a:cubicBezTo>
                  <a:cubicBezTo>
                    <a:pt x="5338" y="12540"/>
                    <a:pt x="5330" y="12519"/>
                    <a:pt x="5321" y="12497"/>
                  </a:cubicBezTo>
                  <a:cubicBezTo>
                    <a:pt x="5308" y="12465"/>
                    <a:pt x="5291" y="12437"/>
                    <a:pt x="5268" y="12412"/>
                  </a:cubicBezTo>
                  <a:lnTo>
                    <a:pt x="5229" y="12322"/>
                  </a:lnTo>
                  <a:cubicBezTo>
                    <a:pt x="5223" y="12306"/>
                    <a:pt x="5220" y="12297"/>
                    <a:pt x="5218" y="12288"/>
                  </a:cubicBezTo>
                  <a:cubicBezTo>
                    <a:pt x="5212" y="12274"/>
                    <a:pt x="5207" y="12258"/>
                    <a:pt x="5194" y="12227"/>
                  </a:cubicBezTo>
                  <a:cubicBezTo>
                    <a:pt x="5190" y="12195"/>
                    <a:pt x="5182" y="12163"/>
                    <a:pt x="5169" y="12135"/>
                  </a:cubicBezTo>
                  <a:cubicBezTo>
                    <a:pt x="5160" y="12113"/>
                    <a:pt x="5150" y="12094"/>
                    <a:pt x="5140" y="12074"/>
                  </a:cubicBezTo>
                  <a:cubicBezTo>
                    <a:pt x="5136" y="12067"/>
                    <a:pt x="5131" y="12060"/>
                    <a:pt x="5125" y="12045"/>
                  </a:cubicBezTo>
                  <a:cubicBezTo>
                    <a:pt x="5115" y="12021"/>
                    <a:pt x="5108" y="12007"/>
                    <a:pt x="5104" y="11997"/>
                  </a:cubicBezTo>
                  <a:cubicBezTo>
                    <a:pt x="5100" y="11986"/>
                    <a:pt x="5094" y="11976"/>
                    <a:pt x="5085" y="11955"/>
                  </a:cubicBezTo>
                  <a:cubicBezTo>
                    <a:pt x="5074" y="11926"/>
                    <a:pt x="5058" y="11899"/>
                    <a:pt x="5039" y="11874"/>
                  </a:cubicBezTo>
                  <a:cubicBezTo>
                    <a:pt x="5038" y="11838"/>
                    <a:pt x="5029" y="11804"/>
                    <a:pt x="5015" y="11771"/>
                  </a:cubicBezTo>
                  <a:cubicBezTo>
                    <a:pt x="5002" y="11741"/>
                    <a:pt x="4985" y="11710"/>
                    <a:pt x="4964" y="11684"/>
                  </a:cubicBezTo>
                  <a:lnTo>
                    <a:pt x="4960" y="11673"/>
                  </a:lnTo>
                  <a:cubicBezTo>
                    <a:pt x="4956" y="11644"/>
                    <a:pt x="4947" y="11617"/>
                    <a:pt x="4936" y="11590"/>
                  </a:cubicBezTo>
                  <a:cubicBezTo>
                    <a:pt x="4923" y="11558"/>
                    <a:pt x="4904" y="11528"/>
                    <a:pt x="4881" y="11502"/>
                  </a:cubicBezTo>
                  <a:cubicBezTo>
                    <a:pt x="4878" y="11495"/>
                    <a:pt x="4875" y="11487"/>
                    <a:pt x="4874" y="11480"/>
                  </a:cubicBezTo>
                  <a:cubicBezTo>
                    <a:pt x="4868" y="11457"/>
                    <a:pt x="4859" y="11434"/>
                    <a:pt x="4849" y="11411"/>
                  </a:cubicBezTo>
                  <a:cubicBezTo>
                    <a:pt x="4846" y="11405"/>
                    <a:pt x="4845" y="11398"/>
                    <a:pt x="4842" y="11391"/>
                  </a:cubicBezTo>
                  <a:cubicBezTo>
                    <a:pt x="4836" y="11365"/>
                    <a:pt x="4828" y="11341"/>
                    <a:pt x="4818" y="11318"/>
                  </a:cubicBezTo>
                  <a:cubicBezTo>
                    <a:pt x="4808" y="11293"/>
                    <a:pt x="4802" y="11282"/>
                    <a:pt x="4798" y="11269"/>
                  </a:cubicBezTo>
                  <a:lnTo>
                    <a:pt x="4701" y="11044"/>
                  </a:lnTo>
                  <a:cubicBezTo>
                    <a:pt x="4697" y="11034"/>
                    <a:pt x="4694" y="11024"/>
                    <a:pt x="4691" y="11014"/>
                  </a:cubicBezTo>
                  <a:cubicBezTo>
                    <a:pt x="4684" y="10993"/>
                    <a:pt x="4677" y="10973"/>
                    <a:pt x="4668" y="10952"/>
                  </a:cubicBezTo>
                  <a:cubicBezTo>
                    <a:pt x="4652" y="10916"/>
                    <a:pt x="4631" y="10885"/>
                    <a:pt x="4603" y="10857"/>
                  </a:cubicBezTo>
                  <a:cubicBezTo>
                    <a:pt x="4601" y="10849"/>
                    <a:pt x="4598" y="10843"/>
                    <a:pt x="4596" y="10836"/>
                  </a:cubicBezTo>
                  <a:cubicBezTo>
                    <a:pt x="4589" y="10817"/>
                    <a:pt x="4582" y="10798"/>
                    <a:pt x="4575" y="10781"/>
                  </a:cubicBezTo>
                  <a:cubicBezTo>
                    <a:pt x="4572" y="10745"/>
                    <a:pt x="4563" y="10712"/>
                    <a:pt x="4549" y="10681"/>
                  </a:cubicBezTo>
                  <a:cubicBezTo>
                    <a:pt x="4540" y="10659"/>
                    <a:pt x="4530" y="10639"/>
                    <a:pt x="4519" y="10619"/>
                  </a:cubicBezTo>
                  <a:cubicBezTo>
                    <a:pt x="4513" y="10610"/>
                    <a:pt x="4508" y="10601"/>
                    <a:pt x="4506" y="10593"/>
                  </a:cubicBezTo>
                  <a:lnTo>
                    <a:pt x="4467" y="10501"/>
                  </a:lnTo>
                  <a:cubicBezTo>
                    <a:pt x="4454" y="10471"/>
                    <a:pt x="4437" y="10442"/>
                    <a:pt x="4415" y="10416"/>
                  </a:cubicBezTo>
                  <a:cubicBezTo>
                    <a:pt x="4406" y="10396"/>
                    <a:pt x="4403" y="10387"/>
                    <a:pt x="4398" y="10374"/>
                  </a:cubicBezTo>
                  <a:cubicBezTo>
                    <a:pt x="4393" y="10363"/>
                    <a:pt x="4388" y="10350"/>
                    <a:pt x="4378" y="10325"/>
                  </a:cubicBezTo>
                  <a:cubicBezTo>
                    <a:pt x="4365" y="10295"/>
                    <a:pt x="4357" y="10282"/>
                    <a:pt x="4350" y="10268"/>
                  </a:cubicBezTo>
                  <a:cubicBezTo>
                    <a:pt x="4347" y="10262"/>
                    <a:pt x="4344" y="10255"/>
                    <a:pt x="4339" y="10243"/>
                  </a:cubicBezTo>
                  <a:cubicBezTo>
                    <a:pt x="4339" y="10207"/>
                    <a:pt x="4330" y="10170"/>
                    <a:pt x="4314" y="10137"/>
                  </a:cubicBezTo>
                  <a:cubicBezTo>
                    <a:pt x="4301" y="10105"/>
                    <a:pt x="4284" y="10075"/>
                    <a:pt x="4263" y="10048"/>
                  </a:cubicBezTo>
                  <a:cubicBezTo>
                    <a:pt x="4258" y="10016"/>
                    <a:pt x="4250" y="9984"/>
                    <a:pt x="4237" y="9956"/>
                  </a:cubicBezTo>
                  <a:lnTo>
                    <a:pt x="4199" y="9865"/>
                  </a:lnTo>
                  <a:cubicBezTo>
                    <a:pt x="4186" y="9836"/>
                    <a:pt x="4170" y="9809"/>
                    <a:pt x="4149" y="9786"/>
                  </a:cubicBezTo>
                  <a:cubicBezTo>
                    <a:pt x="4147" y="9714"/>
                    <a:pt x="4119" y="9646"/>
                    <a:pt x="4070" y="9595"/>
                  </a:cubicBezTo>
                  <a:cubicBezTo>
                    <a:pt x="4067" y="9563"/>
                    <a:pt x="4060" y="9531"/>
                    <a:pt x="4045" y="9503"/>
                  </a:cubicBezTo>
                  <a:lnTo>
                    <a:pt x="4007" y="9411"/>
                  </a:lnTo>
                  <a:cubicBezTo>
                    <a:pt x="3998" y="9388"/>
                    <a:pt x="3985" y="9365"/>
                    <a:pt x="3972" y="9343"/>
                  </a:cubicBezTo>
                  <a:cubicBezTo>
                    <a:pt x="3968" y="9337"/>
                    <a:pt x="3965" y="9330"/>
                    <a:pt x="3962" y="9323"/>
                  </a:cubicBezTo>
                  <a:lnTo>
                    <a:pt x="3883" y="9142"/>
                  </a:lnTo>
                  <a:cubicBezTo>
                    <a:pt x="3874" y="9119"/>
                    <a:pt x="3863" y="9097"/>
                    <a:pt x="3851" y="9077"/>
                  </a:cubicBezTo>
                  <a:cubicBezTo>
                    <a:pt x="3847" y="9071"/>
                    <a:pt x="3844" y="9064"/>
                    <a:pt x="3841" y="9058"/>
                  </a:cubicBezTo>
                  <a:cubicBezTo>
                    <a:pt x="3838" y="9022"/>
                    <a:pt x="3830" y="8988"/>
                    <a:pt x="3815" y="8955"/>
                  </a:cubicBezTo>
                  <a:cubicBezTo>
                    <a:pt x="3805" y="8930"/>
                    <a:pt x="3799" y="8917"/>
                    <a:pt x="3794" y="8906"/>
                  </a:cubicBezTo>
                  <a:cubicBezTo>
                    <a:pt x="3789" y="8896"/>
                    <a:pt x="3785" y="8886"/>
                    <a:pt x="3776" y="8864"/>
                  </a:cubicBezTo>
                  <a:lnTo>
                    <a:pt x="3738" y="8773"/>
                  </a:lnTo>
                  <a:cubicBezTo>
                    <a:pt x="3725" y="8743"/>
                    <a:pt x="3707" y="8714"/>
                    <a:pt x="3686" y="8689"/>
                  </a:cubicBezTo>
                  <a:cubicBezTo>
                    <a:pt x="3681" y="8679"/>
                    <a:pt x="3677" y="8667"/>
                    <a:pt x="3674" y="8657"/>
                  </a:cubicBezTo>
                  <a:cubicBezTo>
                    <a:pt x="3669" y="8641"/>
                    <a:pt x="3664" y="8625"/>
                    <a:pt x="3651" y="8595"/>
                  </a:cubicBezTo>
                  <a:lnTo>
                    <a:pt x="3611" y="8506"/>
                  </a:lnTo>
                  <a:cubicBezTo>
                    <a:pt x="3608" y="8497"/>
                    <a:pt x="3605" y="8489"/>
                    <a:pt x="3602" y="8479"/>
                  </a:cubicBezTo>
                  <a:cubicBezTo>
                    <a:pt x="3595" y="8457"/>
                    <a:pt x="3588" y="8434"/>
                    <a:pt x="3578" y="8412"/>
                  </a:cubicBezTo>
                  <a:lnTo>
                    <a:pt x="3541" y="8322"/>
                  </a:lnTo>
                  <a:cubicBezTo>
                    <a:pt x="3532" y="8302"/>
                    <a:pt x="3523" y="8282"/>
                    <a:pt x="3513" y="8263"/>
                  </a:cubicBezTo>
                  <a:cubicBezTo>
                    <a:pt x="3509" y="8256"/>
                    <a:pt x="3506" y="8250"/>
                    <a:pt x="3497" y="8231"/>
                  </a:cubicBezTo>
                  <a:cubicBezTo>
                    <a:pt x="3490" y="8213"/>
                    <a:pt x="3486" y="8204"/>
                    <a:pt x="3483" y="8194"/>
                  </a:cubicBezTo>
                  <a:cubicBezTo>
                    <a:pt x="3477" y="8181"/>
                    <a:pt x="3473" y="8167"/>
                    <a:pt x="3461" y="8141"/>
                  </a:cubicBezTo>
                  <a:lnTo>
                    <a:pt x="3423" y="8049"/>
                  </a:lnTo>
                  <a:cubicBezTo>
                    <a:pt x="3411" y="8024"/>
                    <a:pt x="3404" y="8008"/>
                    <a:pt x="3400" y="8000"/>
                  </a:cubicBezTo>
                  <a:cubicBezTo>
                    <a:pt x="3395" y="7990"/>
                    <a:pt x="3391" y="7980"/>
                    <a:pt x="3382" y="7959"/>
                  </a:cubicBezTo>
                  <a:cubicBezTo>
                    <a:pt x="3378" y="7951"/>
                    <a:pt x="3375" y="7944"/>
                    <a:pt x="3374" y="7935"/>
                  </a:cubicBezTo>
                  <a:cubicBezTo>
                    <a:pt x="3366" y="7910"/>
                    <a:pt x="3359" y="7887"/>
                    <a:pt x="3349" y="7866"/>
                  </a:cubicBezTo>
                  <a:cubicBezTo>
                    <a:pt x="3336" y="7836"/>
                    <a:pt x="3319" y="7807"/>
                    <a:pt x="3299" y="7782"/>
                  </a:cubicBezTo>
                  <a:cubicBezTo>
                    <a:pt x="3296" y="7748"/>
                    <a:pt x="3287" y="7715"/>
                    <a:pt x="3274" y="7683"/>
                  </a:cubicBezTo>
                  <a:cubicBezTo>
                    <a:pt x="3262" y="7656"/>
                    <a:pt x="3256" y="7643"/>
                    <a:pt x="3249" y="7629"/>
                  </a:cubicBezTo>
                  <a:cubicBezTo>
                    <a:pt x="3244" y="7620"/>
                    <a:pt x="3240" y="7611"/>
                    <a:pt x="3233" y="7593"/>
                  </a:cubicBezTo>
                  <a:lnTo>
                    <a:pt x="3194" y="7503"/>
                  </a:lnTo>
                  <a:cubicBezTo>
                    <a:pt x="3181" y="7472"/>
                    <a:pt x="3162" y="7443"/>
                    <a:pt x="3139" y="7417"/>
                  </a:cubicBezTo>
                  <a:cubicBezTo>
                    <a:pt x="3136" y="7384"/>
                    <a:pt x="3128" y="7352"/>
                    <a:pt x="3115" y="7321"/>
                  </a:cubicBezTo>
                  <a:cubicBezTo>
                    <a:pt x="3105" y="7298"/>
                    <a:pt x="3099" y="7285"/>
                    <a:pt x="3093" y="7273"/>
                  </a:cubicBezTo>
                  <a:cubicBezTo>
                    <a:pt x="3089" y="7263"/>
                    <a:pt x="3085" y="7252"/>
                    <a:pt x="3075" y="7230"/>
                  </a:cubicBezTo>
                  <a:cubicBezTo>
                    <a:pt x="3066" y="7210"/>
                    <a:pt x="3063" y="7203"/>
                    <a:pt x="3059" y="7190"/>
                  </a:cubicBezTo>
                  <a:cubicBezTo>
                    <a:pt x="3053" y="7177"/>
                    <a:pt x="3049" y="7164"/>
                    <a:pt x="3037" y="7140"/>
                  </a:cubicBezTo>
                  <a:cubicBezTo>
                    <a:pt x="3026" y="7109"/>
                    <a:pt x="3008" y="7082"/>
                    <a:pt x="2987" y="7058"/>
                  </a:cubicBezTo>
                  <a:cubicBezTo>
                    <a:pt x="2985" y="7022"/>
                    <a:pt x="2978" y="6987"/>
                    <a:pt x="2964" y="6956"/>
                  </a:cubicBezTo>
                  <a:cubicBezTo>
                    <a:pt x="2918" y="6905"/>
                    <a:pt x="2892" y="6840"/>
                    <a:pt x="2888" y="6773"/>
                  </a:cubicBezTo>
                  <a:cubicBezTo>
                    <a:pt x="2876" y="6748"/>
                    <a:pt x="2863" y="6724"/>
                    <a:pt x="2847" y="6701"/>
                  </a:cubicBezTo>
                  <a:cubicBezTo>
                    <a:pt x="2844" y="6697"/>
                    <a:pt x="2842" y="6692"/>
                    <a:pt x="2840" y="6687"/>
                  </a:cubicBezTo>
                  <a:cubicBezTo>
                    <a:pt x="2831" y="6665"/>
                    <a:pt x="2820" y="6643"/>
                    <a:pt x="2808" y="6623"/>
                  </a:cubicBezTo>
                  <a:cubicBezTo>
                    <a:pt x="2804" y="6616"/>
                    <a:pt x="2800" y="6607"/>
                    <a:pt x="2796" y="6597"/>
                  </a:cubicBezTo>
                  <a:cubicBezTo>
                    <a:pt x="2788" y="6579"/>
                    <a:pt x="2784" y="6570"/>
                    <a:pt x="2781" y="6560"/>
                  </a:cubicBezTo>
                  <a:cubicBezTo>
                    <a:pt x="2775" y="6546"/>
                    <a:pt x="2771" y="6533"/>
                    <a:pt x="2760" y="6508"/>
                  </a:cubicBezTo>
                  <a:cubicBezTo>
                    <a:pt x="2757" y="6474"/>
                    <a:pt x="2748" y="6441"/>
                    <a:pt x="2734" y="6409"/>
                  </a:cubicBezTo>
                  <a:cubicBezTo>
                    <a:pt x="2719" y="6374"/>
                    <a:pt x="2698" y="6343"/>
                    <a:pt x="2670" y="6317"/>
                  </a:cubicBezTo>
                  <a:cubicBezTo>
                    <a:pt x="2666" y="6287"/>
                    <a:pt x="2657" y="6258"/>
                    <a:pt x="2646" y="6232"/>
                  </a:cubicBezTo>
                  <a:lnTo>
                    <a:pt x="2482" y="6303"/>
                  </a:lnTo>
                  <a:lnTo>
                    <a:pt x="2643" y="6222"/>
                  </a:lnTo>
                  <a:cubicBezTo>
                    <a:pt x="2640" y="6206"/>
                    <a:pt x="2637" y="6192"/>
                    <a:pt x="2633" y="6179"/>
                  </a:cubicBezTo>
                  <a:lnTo>
                    <a:pt x="2633" y="6179"/>
                  </a:lnTo>
                  <a:lnTo>
                    <a:pt x="2636" y="6180"/>
                  </a:lnTo>
                  <a:cubicBezTo>
                    <a:pt x="2656" y="6202"/>
                    <a:pt x="2680" y="6222"/>
                    <a:pt x="2706" y="6238"/>
                  </a:cubicBezTo>
                  <a:cubicBezTo>
                    <a:pt x="2737" y="6258"/>
                    <a:pt x="2770" y="6271"/>
                    <a:pt x="2804" y="6280"/>
                  </a:cubicBezTo>
                  <a:cubicBezTo>
                    <a:pt x="2807" y="6282"/>
                    <a:pt x="2811" y="6284"/>
                    <a:pt x="2814" y="6287"/>
                  </a:cubicBezTo>
                  <a:cubicBezTo>
                    <a:pt x="2833" y="6305"/>
                    <a:pt x="2854" y="6323"/>
                    <a:pt x="2877" y="6337"/>
                  </a:cubicBezTo>
                  <a:cubicBezTo>
                    <a:pt x="2903" y="6353"/>
                    <a:pt x="2916" y="6360"/>
                    <a:pt x="2929" y="6367"/>
                  </a:cubicBezTo>
                  <a:cubicBezTo>
                    <a:pt x="2938" y="6373"/>
                    <a:pt x="2947" y="6377"/>
                    <a:pt x="2962" y="6387"/>
                  </a:cubicBezTo>
                  <a:cubicBezTo>
                    <a:pt x="2970" y="6392"/>
                    <a:pt x="2978" y="6397"/>
                    <a:pt x="2985" y="6405"/>
                  </a:cubicBezTo>
                  <a:cubicBezTo>
                    <a:pt x="3004" y="6419"/>
                    <a:pt x="3023" y="6433"/>
                    <a:pt x="3041" y="6445"/>
                  </a:cubicBezTo>
                  <a:cubicBezTo>
                    <a:pt x="3063" y="6459"/>
                    <a:pt x="3086" y="6471"/>
                    <a:pt x="3109" y="6481"/>
                  </a:cubicBezTo>
                  <a:cubicBezTo>
                    <a:pt x="3118" y="6485"/>
                    <a:pt x="3125" y="6490"/>
                    <a:pt x="3132" y="6495"/>
                  </a:cubicBezTo>
                  <a:cubicBezTo>
                    <a:pt x="3154" y="6518"/>
                    <a:pt x="3178" y="6538"/>
                    <a:pt x="3205" y="6556"/>
                  </a:cubicBezTo>
                  <a:cubicBezTo>
                    <a:pt x="3224" y="6569"/>
                    <a:pt x="3246" y="6582"/>
                    <a:pt x="3267" y="6592"/>
                  </a:cubicBezTo>
                  <a:cubicBezTo>
                    <a:pt x="3276" y="6595"/>
                    <a:pt x="3283" y="6599"/>
                    <a:pt x="3292" y="6605"/>
                  </a:cubicBezTo>
                  <a:cubicBezTo>
                    <a:pt x="3315" y="6620"/>
                    <a:pt x="3341" y="6633"/>
                    <a:pt x="3368" y="6643"/>
                  </a:cubicBezTo>
                  <a:lnTo>
                    <a:pt x="3379" y="6649"/>
                  </a:lnTo>
                  <a:cubicBezTo>
                    <a:pt x="3402" y="6664"/>
                    <a:pt x="3417" y="6672"/>
                    <a:pt x="3425" y="6678"/>
                  </a:cubicBezTo>
                  <a:cubicBezTo>
                    <a:pt x="3436" y="6684"/>
                    <a:pt x="3446" y="6689"/>
                    <a:pt x="3463" y="6701"/>
                  </a:cubicBezTo>
                  <a:cubicBezTo>
                    <a:pt x="3471" y="6707"/>
                    <a:pt x="3479" y="6712"/>
                    <a:pt x="3487" y="6718"/>
                  </a:cubicBezTo>
                  <a:cubicBezTo>
                    <a:pt x="3503" y="6733"/>
                    <a:pt x="3522" y="6746"/>
                    <a:pt x="3541" y="6757"/>
                  </a:cubicBezTo>
                  <a:cubicBezTo>
                    <a:pt x="3562" y="6784"/>
                    <a:pt x="3589" y="6809"/>
                    <a:pt x="3618" y="6827"/>
                  </a:cubicBezTo>
                  <a:cubicBezTo>
                    <a:pt x="3641" y="6842"/>
                    <a:pt x="3664" y="6853"/>
                    <a:pt x="3689" y="6865"/>
                  </a:cubicBezTo>
                  <a:cubicBezTo>
                    <a:pt x="3694" y="6866"/>
                    <a:pt x="3700" y="6869"/>
                    <a:pt x="3706" y="6874"/>
                  </a:cubicBezTo>
                  <a:cubicBezTo>
                    <a:pt x="3735" y="6892"/>
                    <a:pt x="3766" y="6907"/>
                    <a:pt x="3799" y="6918"/>
                  </a:cubicBezTo>
                  <a:cubicBezTo>
                    <a:pt x="3821" y="6941"/>
                    <a:pt x="3845" y="6963"/>
                    <a:pt x="3873" y="6980"/>
                  </a:cubicBezTo>
                  <a:cubicBezTo>
                    <a:pt x="3900" y="6999"/>
                    <a:pt x="3932" y="7013"/>
                    <a:pt x="3963" y="7023"/>
                  </a:cubicBezTo>
                  <a:lnTo>
                    <a:pt x="4045" y="7076"/>
                  </a:lnTo>
                  <a:cubicBezTo>
                    <a:pt x="4051" y="7081"/>
                    <a:pt x="4057" y="7085"/>
                    <a:pt x="4063" y="7089"/>
                  </a:cubicBezTo>
                  <a:cubicBezTo>
                    <a:pt x="4081" y="7107"/>
                    <a:pt x="4101" y="7122"/>
                    <a:pt x="4124" y="7137"/>
                  </a:cubicBezTo>
                  <a:lnTo>
                    <a:pt x="4163" y="7161"/>
                  </a:lnTo>
                  <a:cubicBezTo>
                    <a:pt x="4173" y="7170"/>
                    <a:pt x="4185" y="7177"/>
                    <a:pt x="4206" y="7191"/>
                  </a:cubicBezTo>
                  <a:cubicBezTo>
                    <a:pt x="4234" y="7209"/>
                    <a:pt x="4248" y="7216"/>
                    <a:pt x="4263" y="7223"/>
                  </a:cubicBezTo>
                  <a:cubicBezTo>
                    <a:pt x="4270" y="7227"/>
                    <a:pt x="4278" y="7232"/>
                    <a:pt x="4293" y="7240"/>
                  </a:cubicBezTo>
                  <a:lnTo>
                    <a:pt x="4375" y="7293"/>
                  </a:lnTo>
                  <a:cubicBezTo>
                    <a:pt x="4382" y="7298"/>
                    <a:pt x="4389" y="7302"/>
                    <a:pt x="4395" y="7308"/>
                  </a:cubicBezTo>
                  <a:cubicBezTo>
                    <a:pt x="4414" y="7324"/>
                    <a:pt x="4434" y="7340"/>
                    <a:pt x="4455" y="7352"/>
                  </a:cubicBezTo>
                  <a:cubicBezTo>
                    <a:pt x="4483" y="7371"/>
                    <a:pt x="4513" y="7386"/>
                    <a:pt x="4544" y="7396"/>
                  </a:cubicBezTo>
                  <a:lnTo>
                    <a:pt x="4622" y="7446"/>
                  </a:lnTo>
                  <a:cubicBezTo>
                    <a:pt x="4644" y="7475"/>
                    <a:pt x="4671" y="7499"/>
                    <a:pt x="4701" y="7518"/>
                  </a:cubicBezTo>
                  <a:lnTo>
                    <a:pt x="4785" y="7573"/>
                  </a:lnTo>
                  <a:cubicBezTo>
                    <a:pt x="4802" y="7584"/>
                    <a:pt x="4821" y="7596"/>
                    <a:pt x="4841" y="7604"/>
                  </a:cubicBezTo>
                  <a:cubicBezTo>
                    <a:pt x="4851" y="7610"/>
                    <a:pt x="4859" y="7616"/>
                    <a:pt x="4869" y="7621"/>
                  </a:cubicBezTo>
                  <a:lnTo>
                    <a:pt x="4953" y="7676"/>
                  </a:lnTo>
                  <a:cubicBezTo>
                    <a:pt x="4974" y="7690"/>
                    <a:pt x="4999" y="7703"/>
                    <a:pt x="5025" y="7713"/>
                  </a:cubicBezTo>
                  <a:cubicBezTo>
                    <a:pt x="5029" y="7715"/>
                    <a:pt x="5035" y="7718"/>
                    <a:pt x="5041" y="7722"/>
                  </a:cubicBezTo>
                  <a:cubicBezTo>
                    <a:pt x="5065" y="7738"/>
                    <a:pt x="5078" y="7745"/>
                    <a:pt x="5091" y="7752"/>
                  </a:cubicBezTo>
                  <a:cubicBezTo>
                    <a:pt x="5100" y="7757"/>
                    <a:pt x="5108" y="7762"/>
                    <a:pt x="5125" y="7772"/>
                  </a:cubicBezTo>
                  <a:cubicBezTo>
                    <a:pt x="5134" y="7778"/>
                    <a:pt x="5141" y="7784"/>
                    <a:pt x="5150" y="7791"/>
                  </a:cubicBezTo>
                  <a:cubicBezTo>
                    <a:pt x="5167" y="7804"/>
                    <a:pt x="5184" y="7817"/>
                    <a:pt x="5203" y="7829"/>
                  </a:cubicBezTo>
                  <a:cubicBezTo>
                    <a:pt x="5225" y="7856"/>
                    <a:pt x="5251" y="7879"/>
                    <a:pt x="5279" y="7896"/>
                  </a:cubicBezTo>
                  <a:cubicBezTo>
                    <a:pt x="5308" y="7915"/>
                    <a:pt x="5338" y="7929"/>
                    <a:pt x="5371" y="7939"/>
                  </a:cubicBezTo>
                  <a:cubicBezTo>
                    <a:pt x="5390" y="7952"/>
                    <a:pt x="5412" y="7964"/>
                    <a:pt x="5433" y="7974"/>
                  </a:cubicBezTo>
                  <a:cubicBezTo>
                    <a:pt x="5440" y="7977"/>
                    <a:pt x="5446" y="7981"/>
                    <a:pt x="5453" y="7984"/>
                  </a:cubicBezTo>
                  <a:cubicBezTo>
                    <a:pt x="5475" y="8013"/>
                    <a:pt x="5501" y="8036"/>
                    <a:pt x="5531" y="8054"/>
                  </a:cubicBezTo>
                  <a:cubicBezTo>
                    <a:pt x="5548" y="8066"/>
                    <a:pt x="5558" y="8072"/>
                    <a:pt x="5567" y="8079"/>
                  </a:cubicBezTo>
                  <a:cubicBezTo>
                    <a:pt x="5579" y="8086"/>
                    <a:pt x="5590" y="8095"/>
                    <a:pt x="5614" y="8109"/>
                  </a:cubicBezTo>
                  <a:cubicBezTo>
                    <a:pt x="5645" y="8131"/>
                    <a:pt x="5681" y="8145"/>
                    <a:pt x="5717" y="8152"/>
                  </a:cubicBezTo>
                  <a:lnTo>
                    <a:pt x="5753" y="8174"/>
                  </a:lnTo>
                  <a:cubicBezTo>
                    <a:pt x="5760" y="8178"/>
                    <a:pt x="5767" y="8182"/>
                    <a:pt x="5778" y="8190"/>
                  </a:cubicBezTo>
                  <a:cubicBezTo>
                    <a:pt x="5800" y="8223"/>
                    <a:pt x="5827" y="8251"/>
                    <a:pt x="5862" y="8271"/>
                  </a:cubicBezTo>
                  <a:cubicBezTo>
                    <a:pt x="5889" y="8290"/>
                    <a:pt x="5921" y="8305"/>
                    <a:pt x="5952" y="8313"/>
                  </a:cubicBezTo>
                  <a:cubicBezTo>
                    <a:pt x="5958" y="8318"/>
                    <a:pt x="5965" y="8322"/>
                    <a:pt x="5971" y="8328"/>
                  </a:cubicBezTo>
                  <a:cubicBezTo>
                    <a:pt x="5990" y="8343"/>
                    <a:pt x="6010" y="8359"/>
                    <a:pt x="6032" y="8372"/>
                  </a:cubicBezTo>
                  <a:cubicBezTo>
                    <a:pt x="6059" y="8391"/>
                    <a:pt x="6089" y="8405"/>
                    <a:pt x="6121" y="8415"/>
                  </a:cubicBezTo>
                  <a:cubicBezTo>
                    <a:pt x="6125" y="8418"/>
                    <a:pt x="6129" y="8421"/>
                    <a:pt x="6134" y="8425"/>
                  </a:cubicBezTo>
                  <a:cubicBezTo>
                    <a:pt x="6154" y="8444"/>
                    <a:pt x="6175" y="8461"/>
                    <a:pt x="6198" y="8477"/>
                  </a:cubicBezTo>
                  <a:cubicBezTo>
                    <a:pt x="6219" y="8490"/>
                    <a:pt x="6239" y="8502"/>
                    <a:pt x="6260" y="8512"/>
                  </a:cubicBezTo>
                  <a:cubicBezTo>
                    <a:pt x="6269" y="8516"/>
                    <a:pt x="6277" y="8520"/>
                    <a:pt x="6285" y="8526"/>
                  </a:cubicBezTo>
                  <a:cubicBezTo>
                    <a:pt x="6290" y="8529"/>
                    <a:pt x="6295" y="8532"/>
                    <a:pt x="6298" y="8536"/>
                  </a:cubicBezTo>
                  <a:cubicBezTo>
                    <a:pt x="6318" y="8555"/>
                    <a:pt x="6339" y="8572"/>
                    <a:pt x="6364" y="8586"/>
                  </a:cubicBezTo>
                  <a:cubicBezTo>
                    <a:pt x="6391" y="8605"/>
                    <a:pt x="6421" y="8620"/>
                    <a:pt x="6453" y="8631"/>
                  </a:cubicBezTo>
                  <a:lnTo>
                    <a:pt x="6536" y="8684"/>
                  </a:lnTo>
                  <a:cubicBezTo>
                    <a:pt x="6552" y="8694"/>
                    <a:pt x="6559" y="8700"/>
                    <a:pt x="6568" y="8706"/>
                  </a:cubicBezTo>
                  <a:cubicBezTo>
                    <a:pt x="6580" y="8714"/>
                    <a:pt x="6592" y="8725"/>
                    <a:pt x="6618" y="8740"/>
                  </a:cubicBezTo>
                  <a:cubicBezTo>
                    <a:pt x="6640" y="8755"/>
                    <a:pt x="6661" y="8766"/>
                    <a:pt x="6686" y="8776"/>
                  </a:cubicBezTo>
                  <a:cubicBezTo>
                    <a:pt x="6695" y="8781"/>
                    <a:pt x="6703" y="8785"/>
                    <a:pt x="6710" y="8792"/>
                  </a:cubicBezTo>
                  <a:cubicBezTo>
                    <a:pt x="6732" y="8814"/>
                    <a:pt x="6755" y="8834"/>
                    <a:pt x="6781" y="8851"/>
                  </a:cubicBezTo>
                  <a:cubicBezTo>
                    <a:pt x="6800" y="8863"/>
                    <a:pt x="6820" y="8874"/>
                    <a:pt x="6840" y="8884"/>
                  </a:cubicBezTo>
                  <a:cubicBezTo>
                    <a:pt x="6850" y="8888"/>
                    <a:pt x="6859" y="8894"/>
                    <a:pt x="6867" y="8900"/>
                  </a:cubicBezTo>
                  <a:cubicBezTo>
                    <a:pt x="6889" y="8914"/>
                    <a:pt x="6912" y="8926"/>
                    <a:pt x="6936" y="8936"/>
                  </a:cubicBezTo>
                  <a:cubicBezTo>
                    <a:pt x="6943" y="8939"/>
                    <a:pt x="6949" y="8942"/>
                    <a:pt x="6955" y="8946"/>
                  </a:cubicBezTo>
                  <a:cubicBezTo>
                    <a:pt x="6974" y="8958"/>
                    <a:pt x="6981" y="8962"/>
                    <a:pt x="6992" y="8970"/>
                  </a:cubicBezTo>
                  <a:cubicBezTo>
                    <a:pt x="7002" y="8978"/>
                    <a:pt x="7014" y="8985"/>
                    <a:pt x="7037" y="8999"/>
                  </a:cubicBezTo>
                  <a:cubicBezTo>
                    <a:pt x="7043" y="9004"/>
                    <a:pt x="7047" y="9006"/>
                    <a:pt x="7053" y="9012"/>
                  </a:cubicBezTo>
                  <a:cubicBezTo>
                    <a:pt x="7071" y="9029"/>
                    <a:pt x="7093" y="9045"/>
                    <a:pt x="7115" y="9060"/>
                  </a:cubicBezTo>
                  <a:cubicBezTo>
                    <a:pt x="7133" y="9071"/>
                    <a:pt x="7140" y="9075"/>
                    <a:pt x="7150" y="9084"/>
                  </a:cubicBezTo>
                  <a:cubicBezTo>
                    <a:pt x="7162" y="9091"/>
                    <a:pt x="7174" y="9100"/>
                    <a:pt x="7198" y="9114"/>
                  </a:cubicBezTo>
                  <a:lnTo>
                    <a:pt x="7280" y="9168"/>
                  </a:lnTo>
                  <a:cubicBezTo>
                    <a:pt x="7297" y="9179"/>
                    <a:pt x="7306" y="9185"/>
                    <a:pt x="7314" y="9191"/>
                  </a:cubicBezTo>
                  <a:cubicBezTo>
                    <a:pt x="7326" y="9199"/>
                    <a:pt x="7337" y="9208"/>
                    <a:pt x="7362" y="9222"/>
                  </a:cubicBezTo>
                  <a:cubicBezTo>
                    <a:pt x="7366" y="9225"/>
                    <a:pt x="7371" y="9229"/>
                    <a:pt x="7375" y="9232"/>
                  </a:cubicBezTo>
                  <a:cubicBezTo>
                    <a:pt x="7395" y="9252"/>
                    <a:pt x="7417" y="9270"/>
                    <a:pt x="7440" y="9284"/>
                  </a:cubicBezTo>
                  <a:cubicBezTo>
                    <a:pt x="7464" y="9300"/>
                    <a:pt x="7490" y="9313"/>
                    <a:pt x="7517" y="9323"/>
                  </a:cubicBezTo>
                  <a:lnTo>
                    <a:pt x="7529" y="9329"/>
                  </a:lnTo>
                  <a:cubicBezTo>
                    <a:pt x="7555" y="9346"/>
                    <a:pt x="7583" y="9360"/>
                    <a:pt x="7612" y="9370"/>
                  </a:cubicBezTo>
                  <a:cubicBezTo>
                    <a:pt x="7634" y="9399"/>
                    <a:pt x="7661" y="9424"/>
                    <a:pt x="7691" y="9442"/>
                  </a:cubicBezTo>
                  <a:lnTo>
                    <a:pt x="7775" y="9495"/>
                  </a:lnTo>
                  <a:cubicBezTo>
                    <a:pt x="7792" y="9507"/>
                    <a:pt x="7799" y="9513"/>
                    <a:pt x="7808" y="9518"/>
                  </a:cubicBezTo>
                  <a:cubicBezTo>
                    <a:pt x="7819" y="9527"/>
                    <a:pt x="7832" y="9536"/>
                    <a:pt x="7855" y="9552"/>
                  </a:cubicBezTo>
                  <a:cubicBezTo>
                    <a:pt x="7877" y="9566"/>
                    <a:pt x="7900" y="9577"/>
                    <a:pt x="7923" y="9587"/>
                  </a:cubicBezTo>
                  <a:cubicBezTo>
                    <a:pt x="7930" y="9590"/>
                    <a:pt x="7937" y="9595"/>
                    <a:pt x="7943" y="9599"/>
                  </a:cubicBezTo>
                  <a:cubicBezTo>
                    <a:pt x="7950" y="9603"/>
                    <a:pt x="7956" y="9608"/>
                    <a:pt x="7963" y="9613"/>
                  </a:cubicBezTo>
                  <a:cubicBezTo>
                    <a:pt x="7980" y="9629"/>
                    <a:pt x="8000" y="9645"/>
                    <a:pt x="8022" y="9658"/>
                  </a:cubicBezTo>
                  <a:cubicBezTo>
                    <a:pt x="8052" y="9678"/>
                    <a:pt x="8085" y="9691"/>
                    <a:pt x="8121" y="9700"/>
                  </a:cubicBezTo>
                  <a:cubicBezTo>
                    <a:pt x="8143" y="9723"/>
                    <a:pt x="8166" y="9741"/>
                    <a:pt x="8193" y="9759"/>
                  </a:cubicBezTo>
                  <a:cubicBezTo>
                    <a:pt x="8199" y="9762"/>
                    <a:pt x="8205" y="9766"/>
                    <a:pt x="8209" y="9772"/>
                  </a:cubicBezTo>
                  <a:cubicBezTo>
                    <a:pt x="8228" y="9789"/>
                    <a:pt x="8248" y="9805"/>
                    <a:pt x="8269" y="9819"/>
                  </a:cubicBezTo>
                  <a:cubicBezTo>
                    <a:pt x="8297" y="9838"/>
                    <a:pt x="8327" y="9851"/>
                    <a:pt x="8360" y="9861"/>
                  </a:cubicBezTo>
                  <a:cubicBezTo>
                    <a:pt x="8382" y="9887"/>
                    <a:pt x="8406" y="9908"/>
                    <a:pt x="8435" y="9927"/>
                  </a:cubicBezTo>
                  <a:cubicBezTo>
                    <a:pt x="8458" y="9941"/>
                    <a:pt x="8472" y="9950"/>
                    <a:pt x="8482" y="9956"/>
                  </a:cubicBezTo>
                  <a:cubicBezTo>
                    <a:pt x="8491" y="9960"/>
                    <a:pt x="8501" y="9967"/>
                    <a:pt x="8520" y="9979"/>
                  </a:cubicBezTo>
                  <a:cubicBezTo>
                    <a:pt x="8541" y="9993"/>
                    <a:pt x="8566" y="10006"/>
                    <a:pt x="8592" y="10016"/>
                  </a:cubicBezTo>
                  <a:cubicBezTo>
                    <a:pt x="8597" y="10019"/>
                    <a:pt x="8602" y="10022"/>
                    <a:pt x="8607" y="10025"/>
                  </a:cubicBezTo>
                  <a:cubicBezTo>
                    <a:pt x="8630" y="10039"/>
                    <a:pt x="8655" y="10052"/>
                    <a:pt x="8679" y="10062"/>
                  </a:cubicBezTo>
                  <a:cubicBezTo>
                    <a:pt x="8685" y="10065"/>
                    <a:pt x="8691" y="10068"/>
                    <a:pt x="8695" y="10071"/>
                  </a:cubicBezTo>
                  <a:cubicBezTo>
                    <a:pt x="8721" y="10088"/>
                    <a:pt x="8735" y="10095"/>
                    <a:pt x="8750" y="10102"/>
                  </a:cubicBezTo>
                  <a:lnTo>
                    <a:pt x="8766" y="10112"/>
                  </a:lnTo>
                  <a:cubicBezTo>
                    <a:pt x="8787" y="10146"/>
                    <a:pt x="8816" y="10174"/>
                    <a:pt x="8850" y="10194"/>
                  </a:cubicBezTo>
                  <a:cubicBezTo>
                    <a:pt x="8874" y="10210"/>
                    <a:pt x="8899" y="10223"/>
                    <a:pt x="8925" y="10233"/>
                  </a:cubicBezTo>
                  <a:cubicBezTo>
                    <a:pt x="8930" y="10236"/>
                    <a:pt x="8934" y="10238"/>
                    <a:pt x="8938" y="10240"/>
                  </a:cubicBezTo>
                  <a:cubicBezTo>
                    <a:pt x="8957" y="10253"/>
                    <a:pt x="8977" y="10265"/>
                    <a:pt x="8999" y="10275"/>
                  </a:cubicBezTo>
                  <a:cubicBezTo>
                    <a:pt x="9007" y="10279"/>
                    <a:pt x="9016" y="10284"/>
                    <a:pt x="9025" y="10289"/>
                  </a:cubicBezTo>
                  <a:cubicBezTo>
                    <a:pt x="9045" y="10304"/>
                    <a:pt x="9066" y="10315"/>
                    <a:pt x="9088" y="10325"/>
                  </a:cubicBezTo>
                  <a:cubicBezTo>
                    <a:pt x="9096" y="10330"/>
                    <a:pt x="9104" y="10334"/>
                    <a:pt x="9112" y="10338"/>
                  </a:cubicBezTo>
                  <a:cubicBezTo>
                    <a:pt x="9117" y="10341"/>
                    <a:pt x="9121" y="10344"/>
                    <a:pt x="9124" y="10348"/>
                  </a:cubicBezTo>
                  <a:cubicBezTo>
                    <a:pt x="9144" y="10368"/>
                    <a:pt x="9167" y="10386"/>
                    <a:pt x="9190" y="10400"/>
                  </a:cubicBezTo>
                  <a:lnTo>
                    <a:pt x="9199" y="10407"/>
                  </a:lnTo>
                  <a:cubicBezTo>
                    <a:pt x="9219" y="10429"/>
                    <a:pt x="9242" y="10448"/>
                    <a:pt x="9268" y="10463"/>
                  </a:cubicBezTo>
                  <a:cubicBezTo>
                    <a:pt x="9293" y="10481"/>
                    <a:pt x="9308" y="10488"/>
                    <a:pt x="9321" y="10495"/>
                  </a:cubicBezTo>
                  <a:cubicBezTo>
                    <a:pt x="9329" y="10499"/>
                    <a:pt x="9337" y="10504"/>
                    <a:pt x="9352" y="10514"/>
                  </a:cubicBezTo>
                  <a:cubicBezTo>
                    <a:pt x="9380" y="10531"/>
                    <a:pt x="9410" y="10545"/>
                    <a:pt x="9442" y="10554"/>
                  </a:cubicBezTo>
                  <a:cubicBezTo>
                    <a:pt x="9463" y="10581"/>
                    <a:pt x="9489" y="10604"/>
                    <a:pt x="9518" y="10622"/>
                  </a:cubicBezTo>
                  <a:cubicBezTo>
                    <a:pt x="9541" y="10637"/>
                    <a:pt x="9565" y="10650"/>
                    <a:pt x="9591" y="10660"/>
                  </a:cubicBezTo>
                  <a:cubicBezTo>
                    <a:pt x="9597" y="10662"/>
                    <a:pt x="9601" y="10665"/>
                    <a:pt x="9607" y="10668"/>
                  </a:cubicBezTo>
                  <a:lnTo>
                    <a:pt x="9614" y="10675"/>
                  </a:lnTo>
                  <a:cubicBezTo>
                    <a:pt x="9634" y="10696"/>
                    <a:pt x="9659" y="10715"/>
                    <a:pt x="9683" y="10731"/>
                  </a:cubicBezTo>
                  <a:cubicBezTo>
                    <a:pt x="9715" y="10752"/>
                    <a:pt x="9749" y="10765"/>
                    <a:pt x="9787" y="10773"/>
                  </a:cubicBezTo>
                  <a:cubicBezTo>
                    <a:pt x="9807" y="10794"/>
                    <a:pt x="9830" y="10814"/>
                    <a:pt x="9856" y="10830"/>
                  </a:cubicBezTo>
                  <a:cubicBezTo>
                    <a:pt x="9870" y="10840"/>
                    <a:pt x="9877" y="10845"/>
                    <a:pt x="9883" y="10850"/>
                  </a:cubicBezTo>
                  <a:cubicBezTo>
                    <a:pt x="9900" y="10863"/>
                    <a:pt x="9919" y="10876"/>
                    <a:pt x="9938" y="10888"/>
                  </a:cubicBezTo>
                  <a:cubicBezTo>
                    <a:pt x="9962" y="10905"/>
                    <a:pt x="9977" y="10912"/>
                    <a:pt x="9990" y="10919"/>
                  </a:cubicBezTo>
                  <a:cubicBezTo>
                    <a:pt x="9998" y="10924"/>
                    <a:pt x="10005" y="10928"/>
                    <a:pt x="10023" y="10938"/>
                  </a:cubicBezTo>
                  <a:cubicBezTo>
                    <a:pt x="10044" y="10954"/>
                    <a:pt x="10059" y="10962"/>
                    <a:pt x="10069" y="10968"/>
                  </a:cubicBezTo>
                  <a:cubicBezTo>
                    <a:pt x="10077" y="10974"/>
                    <a:pt x="10089" y="10980"/>
                    <a:pt x="10106" y="10991"/>
                  </a:cubicBezTo>
                  <a:cubicBezTo>
                    <a:pt x="10125" y="11003"/>
                    <a:pt x="10133" y="11008"/>
                    <a:pt x="10142" y="11016"/>
                  </a:cubicBezTo>
                  <a:cubicBezTo>
                    <a:pt x="10154" y="11023"/>
                    <a:pt x="10165" y="11031"/>
                    <a:pt x="10189" y="11046"/>
                  </a:cubicBezTo>
                  <a:cubicBezTo>
                    <a:pt x="10211" y="11062"/>
                    <a:pt x="10236" y="11073"/>
                    <a:pt x="10261" y="11085"/>
                  </a:cubicBezTo>
                  <a:cubicBezTo>
                    <a:pt x="10267" y="11086"/>
                    <a:pt x="10271" y="11089"/>
                    <a:pt x="10277" y="11093"/>
                  </a:cubicBezTo>
                  <a:lnTo>
                    <a:pt x="10364" y="11148"/>
                  </a:lnTo>
                  <a:cubicBezTo>
                    <a:pt x="10385" y="11172"/>
                    <a:pt x="10410" y="11194"/>
                    <a:pt x="10438" y="11211"/>
                  </a:cubicBezTo>
                  <a:cubicBezTo>
                    <a:pt x="10454" y="11223"/>
                    <a:pt x="10463" y="11229"/>
                    <a:pt x="10471" y="11234"/>
                  </a:cubicBezTo>
                  <a:cubicBezTo>
                    <a:pt x="10483" y="11243"/>
                    <a:pt x="10494" y="11252"/>
                    <a:pt x="10520" y="11267"/>
                  </a:cubicBezTo>
                  <a:cubicBezTo>
                    <a:pt x="10586" y="11285"/>
                    <a:pt x="10644" y="11322"/>
                    <a:pt x="10687" y="11375"/>
                  </a:cubicBezTo>
                  <a:cubicBezTo>
                    <a:pt x="10753" y="11391"/>
                    <a:pt x="10812" y="11430"/>
                    <a:pt x="10855" y="11483"/>
                  </a:cubicBezTo>
                  <a:cubicBezTo>
                    <a:pt x="10880" y="11499"/>
                    <a:pt x="10893" y="11506"/>
                    <a:pt x="10904" y="11513"/>
                  </a:cubicBezTo>
                  <a:cubicBezTo>
                    <a:pt x="10914" y="11519"/>
                    <a:pt x="10922" y="11523"/>
                    <a:pt x="10940" y="11535"/>
                  </a:cubicBezTo>
                  <a:cubicBezTo>
                    <a:pt x="10960" y="11548"/>
                    <a:pt x="10966" y="11552"/>
                    <a:pt x="10978" y="11561"/>
                  </a:cubicBezTo>
                  <a:cubicBezTo>
                    <a:pt x="10989" y="11568"/>
                    <a:pt x="11001" y="11577"/>
                    <a:pt x="11024" y="11591"/>
                  </a:cubicBezTo>
                  <a:lnTo>
                    <a:pt x="11218" y="11290"/>
                  </a:lnTo>
                  <a:cubicBezTo>
                    <a:pt x="11199" y="11279"/>
                    <a:pt x="11192" y="11275"/>
                    <a:pt x="11180" y="11266"/>
                  </a:cubicBezTo>
                  <a:cubicBezTo>
                    <a:pt x="11169" y="11259"/>
                    <a:pt x="11159" y="11250"/>
                    <a:pt x="11134" y="11236"/>
                  </a:cubicBezTo>
                  <a:cubicBezTo>
                    <a:pt x="11110" y="11220"/>
                    <a:pt x="11097" y="11213"/>
                    <a:pt x="11086" y="11205"/>
                  </a:cubicBezTo>
                  <a:cubicBezTo>
                    <a:pt x="11077" y="11200"/>
                    <a:pt x="11070" y="11195"/>
                    <a:pt x="11057" y="11188"/>
                  </a:cubicBezTo>
                  <a:cubicBezTo>
                    <a:pt x="11035" y="11158"/>
                    <a:pt x="11008" y="11132"/>
                    <a:pt x="10976" y="11112"/>
                  </a:cubicBezTo>
                  <a:cubicBezTo>
                    <a:pt x="10947" y="11093"/>
                    <a:pt x="10914" y="11079"/>
                    <a:pt x="10881" y="11072"/>
                  </a:cubicBezTo>
                  <a:cubicBezTo>
                    <a:pt x="10837" y="11017"/>
                    <a:pt x="10775" y="10978"/>
                    <a:pt x="10706" y="10964"/>
                  </a:cubicBezTo>
                  <a:cubicBezTo>
                    <a:pt x="10694" y="10955"/>
                    <a:pt x="10687" y="10951"/>
                    <a:pt x="10681" y="10947"/>
                  </a:cubicBezTo>
                  <a:cubicBezTo>
                    <a:pt x="10668" y="10937"/>
                    <a:pt x="10657" y="10928"/>
                    <a:pt x="10630" y="10911"/>
                  </a:cubicBezTo>
                  <a:cubicBezTo>
                    <a:pt x="10608" y="10885"/>
                    <a:pt x="10582" y="10863"/>
                    <a:pt x="10555" y="10846"/>
                  </a:cubicBezTo>
                  <a:lnTo>
                    <a:pt x="10471" y="10793"/>
                  </a:lnTo>
                  <a:cubicBezTo>
                    <a:pt x="10448" y="10778"/>
                    <a:pt x="10424" y="10765"/>
                    <a:pt x="10399" y="10755"/>
                  </a:cubicBezTo>
                  <a:cubicBezTo>
                    <a:pt x="10394" y="10752"/>
                    <a:pt x="10388" y="10750"/>
                    <a:pt x="10382" y="10747"/>
                  </a:cubicBezTo>
                  <a:cubicBezTo>
                    <a:pt x="10365" y="10735"/>
                    <a:pt x="10355" y="10729"/>
                    <a:pt x="10346" y="10722"/>
                  </a:cubicBezTo>
                  <a:cubicBezTo>
                    <a:pt x="10336" y="10715"/>
                    <a:pt x="10322" y="10706"/>
                    <a:pt x="10300" y="10692"/>
                  </a:cubicBezTo>
                  <a:cubicBezTo>
                    <a:pt x="10277" y="10676"/>
                    <a:pt x="10263" y="10668"/>
                    <a:pt x="10254" y="10662"/>
                  </a:cubicBezTo>
                  <a:cubicBezTo>
                    <a:pt x="10244" y="10658"/>
                    <a:pt x="10234" y="10650"/>
                    <a:pt x="10215" y="10639"/>
                  </a:cubicBezTo>
                  <a:cubicBezTo>
                    <a:pt x="10189" y="10623"/>
                    <a:pt x="10177" y="10614"/>
                    <a:pt x="10164" y="10607"/>
                  </a:cubicBezTo>
                  <a:cubicBezTo>
                    <a:pt x="10155" y="10603"/>
                    <a:pt x="10146" y="10599"/>
                    <a:pt x="10131" y="10588"/>
                  </a:cubicBezTo>
                  <a:cubicBezTo>
                    <a:pt x="10122" y="10583"/>
                    <a:pt x="10112" y="10576"/>
                    <a:pt x="10103" y="10568"/>
                  </a:cubicBezTo>
                  <a:cubicBezTo>
                    <a:pt x="10090" y="10558"/>
                    <a:pt x="10077" y="10548"/>
                    <a:pt x="10050" y="10531"/>
                  </a:cubicBezTo>
                  <a:cubicBezTo>
                    <a:pt x="10028" y="10505"/>
                    <a:pt x="10003" y="10484"/>
                    <a:pt x="9974" y="10465"/>
                  </a:cubicBezTo>
                  <a:cubicBezTo>
                    <a:pt x="9942" y="10443"/>
                    <a:pt x="9906" y="10430"/>
                    <a:pt x="9867" y="10423"/>
                  </a:cubicBezTo>
                  <a:cubicBezTo>
                    <a:pt x="9847" y="10403"/>
                    <a:pt x="9824" y="10384"/>
                    <a:pt x="9800" y="10368"/>
                  </a:cubicBezTo>
                  <a:cubicBezTo>
                    <a:pt x="9777" y="10354"/>
                    <a:pt x="9754" y="10341"/>
                    <a:pt x="9728" y="10331"/>
                  </a:cubicBezTo>
                  <a:cubicBezTo>
                    <a:pt x="9724" y="10328"/>
                    <a:pt x="9721" y="10327"/>
                    <a:pt x="9716" y="10325"/>
                  </a:cubicBezTo>
                  <a:cubicBezTo>
                    <a:pt x="9695" y="10297"/>
                    <a:pt x="9667" y="10274"/>
                    <a:pt x="9639" y="10255"/>
                  </a:cubicBezTo>
                  <a:cubicBezTo>
                    <a:pt x="9610" y="10235"/>
                    <a:pt x="9578" y="10222"/>
                    <a:pt x="9547" y="10213"/>
                  </a:cubicBezTo>
                  <a:cubicBezTo>
                    <a:pt x="9529" y="10202"/>
                    <a:pt x="9511" y="10192"/>
                    <a:pt x="9492" y="10181"/>
                  </a:cubicBezTo>
                  <a:cubicBezTo>
                    <a:pt x="9485" y="10177"/>
                    <a:pt x="9476" y="10173"/>
                    <a:pt x="9462" y="10163"/>
                  </a:cubicBezTo>
                  <a:lnTo>
                    <a:pt x="9365" y="10314"/>
                  </a:lnTo>
                  <a:lnTo>
                    <a:pt x="9453" y="10157"/>
                  </a:lnTo>
                  <a:cubicBezTo>
                    <a:pt x="9433" y="10135"/>
                    <a:pt x="9410" y="10117"/>
                    <a:pt x="9384" y="10101"/>
                  </a:cubicBezTo>
                  <a:cubicBezTo>
                    <a:pt x="9380" y="10098"/>
                    <a:pt x="9375" y="10094"/>
                    <a:pt x="9371" y="10091"/>
                  </a:cubicBezTo>
                  <a:cubicBezTo>
                    <a:pt x="9351" y="10071"/>
                    <a:pt x="9329" y="10053"/>
                    <a:pt x="9306" y="10039"/>
                  </a:cubicBezTo>
                  <a:cubicBezTo>
                    <a:pt x="9285" y="10025"/>
                    <a:pt x="9265" y="10013"/>
                    <a:pt x="9242" y="10003"/>
                  </a:cubicBezTo>
                  <a:cubicBezTo>
                    <a:pt x="9235" y="10000"/>
                    <a:pt x="9226" y="9996"/>
                    <a:pt x="9219" y="9990"/>
                  </a:cubicBezTo>
                  <a:cubicBezTo>
                    <a:pt x="9200" y="9977"/>
                    <a:pt x="9180" y="9967"/>
                    <a:pt x="9160" y="9957"/>
                  </a:cubicBezTo>
                  <a:cubicBezTo>
                    <a:pt x="9150" y="9951"/>
                    <a:pt x="9141" y="9947"/>
                    <a:pt x="9132" y="9941"/>
                  </a:cubicBezTo>
                  <a:cubicBezTo>
                    <a:pt x="9109" y="9925"/>
                    <a:pt x="9083" y="9913"/>
                    <a:pt x="9058" y="9902"/>
                  </a:cubicBezTo>
                  <a:cubicBezTo>
                    <a:pt x="9036" y="9869"/>
                    <a:pt x="9007" y="9842"/>
                    <a:pt x="8974" y="9822"/>
                  </a:cubicBezTo>
                  <a:cubicBezTo>
                    <a:pt x="8948" y="9805"/>
                    <a:pt x="8935" y="9797"/>
                    <a:pt x="8921" y="9790"/>
                  </a:cubicBezTo>
                  <a:cubicBezTo>
                    <a:pt x="8912" y="9786"/>
                    <a:pt x="8905" y="9782"/>
                    <a:pt x="8891" y="9772"/>
                  </a:cubicBezTo>
                  <a:cubicBezTo>
                    <a:pt x="8868" y="9757"/>
                    <a:pt x="8843" y="9744"/>
                    <a:pt x="8817" y="9734"/>
                  </a:cubicBezTo>
                  <a:cubicBezTo>
                    <a:pt x="8812" y="9731"/>
                    <a:pt x="8806" y="9728"/>
                    <a:pt x="8802" y="9726"/>
                  </a:cubicBezTo>
                  <a:cubicBezTo>
                    <a:pt x="8779" y="9711"/>
                    <a:pt x="8756" y="9698"/>
                    <a:pt x="8730" y="9688"/>
                  </a:cubicBezTo>
                  <a:cubicBezTo>
                    <a:pt x="8724" y="9685"/>
                    <a:pt x="8720" y="9682"/>
                    <a:pt x="8714" y="9680"/>
                  </a:cubicBezTo>
                  <a:cubicBezTo>
                    <a:pt x="8691" y="9664"/>
                    <a:pt x="8676" y="9655"/>
                    <a:pt x="8666" y="9649"/>
                  </a:cubicBezTo>
                  <a:cubicBezTo>
                    <a:pt x="8658" y="9645"/>
                    <a:pt x="8648" y="9639"/>
                    <a:pt x="8632" y="9629"/>
                  </a:cubicBezTo>
                  <a:cubicBezTo>
                    <a:pt x="8610" y="9602"/>
                    <a:pt x="8584" y="9579"/>
                    <a:pt x="8554" y="9562"/>
                  </a:cubicBezTo>
                  <a:cubicBezTo>
                    <a:pt x="8527" y="9541"/>
                    <a:pt x="8495" y="9529"/>
                    <a:pt x="8464" y="9520"/>
                  </a:cubicBezTo>
                  <a:cubicBezTo>
                    <a:pt x="8458" y="9517"/>
                    <a:pt x="8452" y="9513"/>
                    <a:pt x="8448" y="9508"/>
                  </a:cubicBezTo>
                  <a:cubicBezTo>
                    <a:pt x="8426" y="9488"/>
                    <a:pt x="8403" y="9471"/>
                    <a:pt x="8380" y="9457"/>
                  </a:cubicBezTo>
                  <a:cubicBezTo>
                    <a:pt x="8359" y="9434"/>
                    <a:pt x="8334" y="9413"/>
                    <a:pt x="8308" y="9396"/>
                  </a:cubicBezTo>
                  <a:cubicBezTo>
                    <a:pt x="8277" y="9376"/>
                    <a:pt x="8244" y="9362"/>
                    <a:pt x="8208" y="9354"/>
                  </a:cubicBezTo>
                  <a:cubicBezTo>
                    <a:pt x="8202" y="9350"/>
                    <a:pt x="8199" y="9347"/>
                    <a:pt x="8195" y="9344"/>
                  </a:cubicBezTo>
                  <a:cubicBezTo>
                    <a:pt x="8157" y="9311"/>
                    <a:pt x="8114" y="9284"/>
                    <a:pt x="8068" y="9264"/>
                  </a:cubicBezTo>
                  <a:cubicBezTo>
                    <a:pt x="8061" y="9261"/>
                    <a:pt x="8054" y="9257"/>
                    <a:pt x="8048" y="9252"/>
                  </a:cubicBezTo>
                  <a:cubicBezTo>
                    <a:pt x="8031" y="9241"/>
                    <a:pt x="8022" y="9235"/>
                    <a:pt x="8013" y="9229"/>
                  </a:cubicBezTo>
                  <a:cubicBezTo>
                    <a:pt x="8002" y="9221"/>
                    <a:pt x="7990" y="9214"/>
                    <a:pt x="7966" y="9198"/>
                  </a:cubicBezTo>
                  <a:lnTo>
                    <a:pt x="7891" y="9147"/>
                  </a:lnTo>
                  <a:cubicBezTo>
                    <a:pt x="7868" y="9119"/>
                    <a:pt x="7841" y="9093"/>
                    <a:pt x="7811" y="9073"/>
                  </a:cubicBezTo>
                  <a:cubicBezTo>
                    <a:pt x="7782" y="9055"/>
                    <a:pt x="7752" y="9041"/>
                    <a:pt x="7720" y="9029"/>
                  </a:cubicBezTo>
                  <a:cubicBezTo>
                    <a:pt x="7696" y="9014"/>
                    <a:pt x="7670" y="9001"/>
                    <a:pt x="7642" y="8991"/>
                  </a:cubicBezTo>
                  <a:lnTo>
                    <a:pt x="7631" y="8985"/>
                  </a:lnTo>
                  <a:cubicBezTo>
                    <a:pt x="7627" y="8982"/>
                    <a:pt x="7622" y="8979"/>
                    <a:pt x="7618" y="8975"/>
                  </a:cubicBezTo>
                  <a:cubicBezTo>
                    <a:pt x="7599" y="8956"/>
                    <a:pt x="7576" y="8939"/>
                    <a:pt x="7553" y="8924"/>
                  </a:cubicBezTo>
                  <a:cubicBezTo>
                    <a:pt x="7536" y="8913"/>
                    <a:pt x="7529" y="8907"/>
                    <a:pt x="7520" y="8901"/>
                  </a:cubicBezTo>
                  <a:cubicBezTo>
                    <a:pt x="7509" y="8893"/>
                    <a:pt x="7497" y="8884"/>
                    <a:pt x="7473" y="8868"/>
                  </a:cubicBezTo>
                  <a:lnTo>
                    <a:pt x="7389" y="8817"/>
                  </a:lnTo>
                  <a:cubicBezTo>
                    <a:pt x="7372" y="8805"/>
                    <a:pt x="7363" y="8798"/>
                    <a:pt x="7355" y="8792"/>
                  </a:cubicBezTo>
                  <a:cubicBezTo>
                    <a:pt x="7343" y="8785"/>
                    <a:pt x="7332" y="8776"/>
                    <a:pt x="7307" y="8760"/>
                  </a:cubicBezTo>
                  <a:cubicBezTo>
                    <a:pt x="7302" y="8758"/>
                    <a:pt x="7296" y="8753"/>
                    <a:pt x="7291" y="8749"/>
                  </a:cubicBezTo>
                  <a:cubicBezTo>
                    <a:pt x="7273" y="8730"/>
                    <a:pt x="7251" y="8714"/>
                    <a:pt x="7228" y="8700"/>
                  </a:cubicBezTo>
                  <a:cubicBezTo>
                    <a:pt x="7209" y="8689"/>
                    <a:pt x="7202" y="8683"/>
                    <a:pt x="7191" y="8676"/>
                  </a:cubicBezTo>
                  <a:cubicBezTo>
                    <a:pt x="7181" y="8668"/>
                    <a:pt x="7169" y="8661"/>
                    <a:pt x="7146" y="8647"/>
                  </a:cubicBezTo>
                  <a:cubicBezTo>
                    <a:pt x="7125" y="8632"/>
                    <a:pt x="7102" y="8620"/>
                    <a:pt x="7077" y="8609"/>
                  </a:cubicBezTo>
                  <a:cubicBezTo>
                    <a:pt x="7070" y="8607"/>
                    <a:pt x="7064" y="8604"/>
                    <a:pt x="7058" y="8601"/>
                  </a:cubicBezTo>
                  <a:cubicBezTo>
                    <a:pt x="7040" y="8588"/>
                    <a:pt x="7020" y="8576"/>
                    <a:pt x="6999" y="8566"/>
                  </a:cubicBezTo>
                  <a:cubicBezTo>
                    <a:pt x="6988" y="8561"/>
                    <a:pt x="6978" y="8553"/>
                    <a:pt x="6968" y="8546"/>
                  </a:cubicBezTo>
                  <a:cubicBezTo>
                    <a:pt x="6946" y="8525"/>
                    <a:pt x="6923" y="8504"/>
                    <a:pt x="6897" y="8489"/>
                  </a:cubicBezTo>
                  <a:cubicBezTo>
                    <a:pt x="6876" y="8474"/>
                    <a:pt x="6853" y="8461"/>
                    <a:pt x="6830" y="8453"/>
                  </a:cubicBezTo>
                  <a:cubicBezTo>
                    <a:pt x="6823" y="8448"/>
                    <a:pt x="6815" y="8446"/>
                    <a:pt x="6810" y="8441"/>
                  </a:cubicBezTo>
                  <a:cubicBezTo>
                    <a:pt x="6794" y="8431"/>
                    <a:pt x="6787" y="8425"/>
                    <a:pt x="6779" y="8421"/>
                  </a:cubicBezTo>
                  <a:cubicBezTo>
                    <a:pt x="6766" y="8411"/>
                    <a:pt x="6754" y="8402"/>
                    <a:pt x="6729" y="8385"/>
                  </a:cubicBezTo>
                  <a:lnTo>
                    <a:pt x="6646" y="8332"/>
                  </a:lnTo>
                  <a:cubicBezTo>
                    <a:pt x="6617" y="8313"/>
                    <a:pt x="6587" y="8299"/>
                    <a:pt x="6555" y="8287"/>
                  </a:cubicBezTo>
                  <a:cubicBezTo>
                    <a:pt x="6551" y="8284"/>
                    <a:pt x="6546" y="8282"/>
                    <a:pt x="6542" y="8277"/>
                  </a:cubicBezTo>
                  <a:cubicBezTo>
                    <a:pt x="6522" y="8259"/>
                    <a:pt x="6500" y="8241"/>
                    <a:pt x="6477" y="8227"/>
                  </a:cubicBezTo>
                  <a:cubicBezTo>
                    <a:pt x="6457" y="8214"/>
                    <a:pt x="6437" y="8202"/>
                    <a:pt x="6417" y="8192"/>
                  </a:cubicBezTo>
                  <a:cubicBezTo>
                    <a:pt x="6408" y="8188"/>
                    <a:pt x="6400" y="8182"/>
                    <a:pt x="6391" y="8178"/>
                  </a:cubicBezTo>
                  <a:cubicBezTo>
                    <a:pt x="6387" y="8175"/>
                    <a:pt x="6382" y="8171"/>
                    <a:pt x="6378" y="8168"/>
                  </a:cubicBezTo>
                  <a:cubicBezTo>
                    <a:pt x="6358" y="8148"/>
                    <a:pt x="6336" y="8131"/>
                    <a:pt x="6313" y="8116"/>
                  </a:cubicBezTo>
                  <a:cubicBezTo>
                    <a:pt x="6285" y="8097"/>
                    <a:pt x="6254" y="8083"/>
                    <a:pt x="6223" y="8073"/>
                  </a:cubicBezTo>
                  <a:cubicBezTo>
                    <a:pt x="6217" y="8069"/>
                    <a:pt x="6211" y="8064"/>
                    <a:pt x="6206" y="8060"/>
                  </a:cubicBezTo>
                  <a:cubicBezTo>
                    <a:pt x="6187" y="8043"/>
                    <a:pt x="6165" y="8027"/>
                    <a:pt x="6145" y="8014"/>
                  </a:cubicBezTo>
                  <a:cubicBezTo>
                    <a:pt x="6119" y="7997"/>
                    <a:pt x="6092" y="7984"/>
                    <a:pt x="6063" y="7975"/>
                  </a:cubicBezTo>
                  <a:cubicBezTo>
                    <a:pt x="6042" y="7945"/>
                    <a:pt x="6016" y="7919"/>
                    <a:pt x="5984" y="7899"/>
                  </a:cubicBezTo>
                  <a:cubicBezTo>
                    <a:pt x="5961" y="7885"/>
                    <a:pt x="5947" y="7876"/>
                    <a:pt x="5937" y="7870"/>
                  </a:cubicBezTo>
                  <a:cubicBezTo>
                    <a:pt x="5928" y="7864"/>
                    <a:pt x="5918" y="7859"/>
                    <a:pt x="5899" y="7847"/>
                  </a:cubicBezTo>
                  <a:cubicBezTo>
                    <a:pt x="5869" y="7826"/>
                    <a:pt x="5833" y="7811"/>
                    <a:pt x="5797" y="7804"/>
                  </a:cubicBezTo>
                  <a:cubicBezTo>
                    <a:pt x="5784" y="7797"/>
                    <a:pt x="5777" y="7791"/>
                    <a:pt x="5770" y="7787"/>
                  </a:cubicBezTo>
                  <a:cubicBezTo>
                    <a:pt x="5760" y="7780"/>
                    <a:pt x="5748" y="7772"/>
                    <a:pt x="5728" y="7758"/>
                  </a:cubicBezTo>
                  <a:cubicBezTo>
                    <a:pt x="5707" y="7731"/>
                    <a:pt x="5679" y="7706"/>
                    <a:pt x="5650" y="7688"/>
                  </a:cubicBezTo>
                  <a:cubicBezTo>
                    <a:pt x="5629" y="7675"/>
                    <a:pt x="5609" y="7662"/>
                    <a:pt x="5586" y="7652"/>
                  </a:cubicBezTo>
                  <a:cubicBezTo>
                    <a:pt x="5579" y="7649"/>
                    <a:pt x="5570" y="7644"/>
                    <a:pt x="5563" y="7639"/>
                  </a:cubicBezTo>
                  <a:cubicBezTo>
                    <a:pt x="5535" y="7621"/>
                    <a:pt x="5505" y="7607"/>
                    <a:pt x="5474" y="7597"/>
                  </a:cubicBezTo>
                  <a:cubicBezTo>
                    <a:pt x="5452" y="7571"/>
                    <a:pt x="5426" y="7548"/>
                    <a:pt x="5397" y="7531"/>
                  </a:cubicBezTo>
                  <a:cubicBezTo>
                    <a:pt x="5389" y="7525"/>
                    <a:pt x="5380" y="7519"/>
                    <a:pt x="5373" y="7512"/>
                  </a:cubicBezTo>
                  <a:cubicBezTo>
                    <a:pt x="5354" y="7498"/>
                    <a:pt x="5337" y="7485"/>
                    <a:pt x="5317" y="7473"/>
                  </a:cubicBezTo>
                  <a:cubicBezTo>
                    <a:pt x="5292" y="7456"/>
                    <a:pt x="5279" y="7449"/>
                    <a:pt x="5266" y="7442"/>
                  </a:cubicBezTo>
                  <a:cubicBezTo>
                    <a:pt x="5258" y="7437"/>
                    <a:pt x="5249" y="7432"/>
                    <a:pt x="5233" y="7421"/>
                  </a:cubicBezTo>
                  <a:cubicBezTo>
                    <a:pt x="5210" y="7407"/>
                    <a:pt x="5186" y="7394"/>
                    <a:pt x="5161" y="7384"/>
                  </a:cubicBezTo>
                  <a:cubicBezTo>
                    <a:pt x="5156" y="7381"/>
                    <a:pt x="5150" y="7378"/>
                    <a:pt x="5144" y="7375"/>
                  </a:cubicBezTo>
                  <a:lnTo>
                    <a:pt x="5062" y="7322"/>
                  </a:lnTo>
                  <a:cubicBezTo>
                    <a:pt x="5043" y="7309"/>
                    <a:pt x="5025" y="7299"/>
                    <a:pt x="5005" y="7289"/>
                  </a:cubicBezTo>
                  <a:cubicBezTo>
                    <a:pt x="4995" y="7283"/>
                    <a:pt x="4986" y="7278"/>
                    <a:pt x="4976" y="7272"/>
                  </a:cubicBezTo>
                  <a:lnTo>
                    <a:pt x="4898" y="7222"/>
                  </a:lnTo>
                  <a:cubicBezTo>
                    <a:pt x="4877" y="7193"/>
                    <a:pt x="4851" y="7168"/>
                    <a:pt x="4821" y="7150"/>
                  </a:cubicBezTo>
                  <a:lnTo>
                    <a:pt x="4737" y="7095"/>
                  </a:lnTo>
                  <a:cubicBezTo>
                    <a:pt x="4708" y="7078"/>
                    <a:pt x="4678" y="7063"/>
                    <a:pt x="4647" y="7052"/>
                  </a:cubicBezTo>
                  <a:cubicBezTo>
                    <a:pt x="4641" y="7048"/>
                    <a:pt x="4634" y="7043"/>
                    <a:pt x="4628" y="7037"/>
                  </a:cubicBezTo>
                  <a:cubicBezTo>
                    <a:pt x="4609" y="7022"/>
                    <a:pt x="4589" y="7006"/>
                    <a:pt x="4567" y="6993"/>
                  </a:cubicBezTo>
                  <a:lnTo>
                    <a:pt x="4484" y="6940"/>
                  </a:lnTo>
                  <a:cubicBezTo>
                    <a:pt x="4458" y="6922"/>
                    <a:pt x="4444" y="6915"/>
                    <a:pt x="4429" y="6908"/>
                  </a:cubicBezTo>
                  <a:cubicBezTo>
                    <a:pt x="4419" y="6902"/>
                    <a:pt x="4409" y="6897"/>
                    <a:pt x="4399" y="6889"/>
                  </a:cubicBezTo>
                  <a:lnTo>
                    <a:pt x="4317" y="6836"/>
                  </a:lnTo>
                  <a:cubicBezTo>
                    <a:pt x="4311" y="6832"/>
                    <a:pt x="4306" y="6827"/>
                    <a:pt x="4300" y="6823"/>
                  </a:cubicBezTo>
                  <a:cubicBezTo>
                    <a:pt x="4281" y="6804"/>
                    <a:pt x="4260" y="6789"/>
                    <a:pt x="4238" y="6776"/>
                  </a:cubicBezTo>
                  <a:lnTo>
                    <a:pt x="4155" y="6721"/>
                  </a:lnTo>
                  <a:cubicBezTo>
                    <a:pt x="4126" y="6702"/>
                    <a:pt x="4096" y="6688"/>
                    <a:pt x="4063" y="6676"/>
                  </a:cubicBezTo>
                  <a:cubicBezTo>
                    <a:pt x="4041" y="6652"/>
                    <a:pt x="4017" y="6632"/>
                    <a:pt x="3989" y="6615"/>
                  </a:cubicBezTo>
                  <a:cubicBezTo>
                    <a:pt x="3962" y="6596"/>
                    <a:pt x="3932" y="6582"/>
                    <a:pt x="3900" y="6573"/>
                  </a:cubicBezTo>
                  <a:cubicBezTo>
                    <a:pt x="3877" y="6559"/>
                    <a:pt x="3854" y="6546"/>
                    <a:pt x="3830" y="6536"/>
                  </a:cubicBezTo>
                  <a:cubicBezTo>
                    <a:pt x="3824" y="6533"/>
                    <a:pt x="3820" y="6531"/>
                    <a:pt x="3815" y="6528"/>
                  </a:cubicBezTo>
                  <a:cubicBezTo>
                    <a:pt x="3794" y="6501"/>
                    <a:pt x="3766" y="6477"/>
                    <a:pt x="3738" y="6458"/>
                  </a:cubicBezTo>
                  <a:cubicBezTo>
                    <a:pt x="3729" y="6454"/>
                    <a:pt x="3722" y="6448"/>
                    <a:pt x="3715" y="6442"/>
                  </a:cubicBezTo>
                  <a:cubicBezTo>
                    <a:pt x="3696" y="6426"/>
                    <a:pt x="3677" y="6413"/>
                    <a:pt x="3657" y="6400"/>
                  </a:cubicBezTo>
                  <a:cubicBezTo>
                    <a:pt x="3634" y="6385"/>
                    <a:pt x="3623" y="6379"/>
                    <a:pt x="3611" y="6372"/>
                  </a:cubicBezTo>
                  <a:cubicBezTo>
                    <a:pt x="3601" y="6366"/>
                    <a:pt x="3591" y="6360"/>
                    <a:pt x="3574" y="6349"/>
                  </a:cubicBezTo>
                  <a:cubicBezTo>
                    <a:pt x="3549" y="6333"/>
                    <a:pt x="3523" y="6318"/>
                    <a:pt x="3497" y="6310"/>
                  </a:cubicBezTo>
                  <a:lnTo>
                    <a:pt x="3484" y="6303"/>
                  </a:lnTo>
                  <a:cubicBezTo>
                    <a:pt x="3466" y="6290"/>
                    <a:pt x="3444" y="6278"/>
                    <a:pt x="3423" y="6268"/>
                  </a:cubicBezTo>
                  <a:cubicBezTo>
                    <a:pt x="3413" y="6264"/>
                    <a:pt x="3404" y="6258"/>
                    <a:pt x="3395" y="6252"/>
                  </a:cubicBezTo>
                  <a:cubicBezTo>
                    <a:pt x="3374" y="6228"/>
                    <a:pt x="3349" y="6208"/>
                    <a:pt x="3323" y="6190"/>
                  </a:cubicBezTo>
                  <a:cubicBezTo>
                    <a:pt x="3302" y="6177"/>
                    <a:pt x="3279" y="6164"/>
                    <a:pt x="3254" y="6154"/>
                  </a:cubicBezTo>
                  <a:cubicBezTo>
                    <a:pt x="3249" y="6152"/>
                    <a:pt x="3241" y="6149"/>
                    <a:pt x="3236" y="6144"/>
                  </a:cubicBezTo>
                  <a:cubicBezTo>
                    <a:pt x="3227" y="6139"/>
                    <a:pt x="3220" y="6133"/>
                    <a:pt x="3213" y="6127"/>
                  </a:cubicBezTo>
                  <a:cubicBezTo>
                    <a:pt x="3194" y="6111"/>
                    <a:pt x="3175" y="6098"/>
                    <a:pt x="3155" y="6085"/>
                  </a:cubicBezTo>
                  <a:cubicBezTo>
                    <a:pt x="3131" y="6070"/>
                    <a:pt x="3116" y="6062"/>
                    <a:pt x="3103" y="6055"/>
                  </a:cubicBezTo>
                  <a:cubicBezTo>
                    <a:pt x="3095" y="6049"/>
                    <a:pt x="3086" y="6045"/>
                    <a:pt x="3072" y="6035"/>
                  </a:cubicBezTo>
                  <a:cubicBezTo>
                    <a:pt x="3066" y="6032"/>
                    <a:pt x="3060" y="6028"/>
                    <a:pt x="3056" y="6024"/>
                  </a:cubicBezTo>
                  <a:cubicBezTo>
                    <a:pt x="3037" y="6006"/>
                    <a:pt x="3016" y="5989"/>
                    <a:pt x="2993" y="5975"/>
                  </a:cubicBezTo>
                  <a:cubicBezTo>
                    <a:pt x="2962" y="5956"/>
                    <a:pt x="2929" y="5942"/>
                    <a:pt x="2895" y="5933"/>
                  </a:cubicBezTo>
                  <a:cubicBezTo>
                    <a:pt x="2895" y="5933"/>
                    <a:pt x="2895" y="5931"/>
                    <a:pt x="2893" y="5931"/>
                  </a:cubicBezTo>
                  <a:cubicBezTo>
                    <a:pt x="2873" y="5910"/>
                    <a:pt x="2849" y="5890"/>
                    <a:pt x="2824" y="5874"/>
                  </a:cubicBezTo>
                  <a:cubicBezTo>
                    <a:pt x="2806" y="5862"/>
                    <a:pt x="2800" y="5858"/>
                    <a:pt x="2788" y="5849"/>
                  </a:cubicBezTo>
                  <a:cubicBezTo>
                    <a:pt x="2777" y="5842"/>
                    <a:pt x="2765" y="5835"/>
                    <a:pt x="2742" y="5819"/>
                  </a:cubicBezTo>
                  <a:cubicBezTo>
                    <a:pt x="2728" y="5811"/>
                    <a:pt x="2721" y="5805"/>
                    <a:pt x="2715" y="5801"/>
                  </a:cubicBezTo>
                  <a:cubicBezTo>
                    <a:pt x="2698" y="5786"/>
                    <a:pt x="2679" y="5775"/>
                    <a:pt x="2660" y="5763"/>
                  </a:cubicBezTo>
                  <a:lnTo>
                    <a:pt x="2623" y="5737"/>
                  </a:lnTo>
                  <a:cubicBezTo>
                    <a:pt x="2611" y="5730"/>
                    <a:pt x="2601" y="5723"/>
                    <a:pt x="2578" y="5709"/>
                  </a:cubicBezTo>
                  <a:lnTo>
                    <a:pt x="2504" y="5661"/>
                  </a:lnTo>
                  <a:cubicBezTo>
                    <a:pt x="2548" y="5629"/>
                    <a:pt x="2586" y="5588"/>
                    <a:pt x="2611" y="5539"/>
                  </a:cubicBezTo>
                  <a:cubicBezTo>
                    <a:pt x="2614" y="5536"/>
                    <a:pt x="2616" y="5532"/>
                    <a:pt x="2617" y="5529"/>
                  </a:cubicBezTo>
                  <a:lnTo>
                    <a:pt x="2621" y="5526"/>
                  </a:lnTo>
                  <a:cubicBezTo>
                    <a:pt x="2652" y="5507"/>
                    <a:pt x="2679" y="5486"/>
                    <a:pt x="2702" y="5460"/>
                  </a:cubicBezTo>
                  <a:lnTo>
                    <a:pt x="2728" y="5430"/>
                  </a:lnTo>
                  <a:cubicBezTo>
                    <a:pt x="2741" y="5415"/>
                    <a:pt x="2755" y="5399"/>
                    <a:pt x="2768" y="5384"/>
                  </a:cubicBezTo>
                  <a:cubicBezTo>
                    <a:pt x="2777" y="5373"/>
                    <a:pt x="2785" y="5365"/>
                    <a:pt x="2794" y="5355"/>
                  </a:cubicBezTo>
                  <a:cubicBezTo>
                    <a:pt x="2808" y="5339"/>
                    <a:pt x="2823" y="5322"/>
                    <a:pt x="2836" y="5307"/>
                  </a:cubicBezTo>
                  <a:cubicBezTo>
                    <a:pt x="2849" y="5293"/>
                    <a:pt x="2860" y="5279"/>
                    <a:pt x="2872" y="5263"/>
                  </a:cubicBezTo>
                  <a:cubicBezTo>
                    <a:pt x="2880" y="5253"/>
                    <a:pt x="2889" y="5240"/>
                    <a:pt x="2899" y="5230"/>
                  </a:cubicBezTo>
                  <a:cubicBezTo>
                    <a:pt x="2919" y="5204"/>
                    <a:pt x="2935" y="5176"/>
                    <a:pt x="2948" y="5148"/>
                  </a:cubicBezTo>
                  <a:cubicBezTo>
                    <a:pt x="2949" y="5143"/>
                    <a:pt x="2951" y="5140"/>
                    <a:pt x="2951" y="5140"/>
                  </a:cubicBezTo>
                  <a:lnTo>
                    <a:pt x="2951" y="5140"/>
                  </a:lnTo>
                  <a:cubicBezTo>
                    <a:pt x="2950" y="5140"/>
                    <a:pt x="2950" y="5140"/>
                    <a:pt x="2949" y="5140"/>
                  </a:cubicBezTo>
                  <a:lnTo>
                    <a:pt x="3076" y="4982"/>
                  </a:lnTo>
                  <a:cubicBezTo>
                    <a:pt x="3083" y="4974"/>
                    <a:pt x="3092" y="4964"/>
                    <a:pt x="3099" y="4955"/>
                  </a:cubicBezTo>
                  <a:cubicBezTo>
                    <a:pt x="3113" y="4939"/>
                    <a:pt x="3128" y="4923"/>
                    <a:pt x="3142" y="4906"/>
                  </a:cubicBezTo>
                  <a:cubicBezTo>
                    <a:pt x="3149" y="4896"/>
                    <a:pt x="3157" y="4889"/>
                    <a:pt x="3164" y="4880"/>
                  </a:cubicBezTo>
                  <a:cubicBezTo>
                    <a:pt x="3180" y="4863"/>
                    <a:pt x="3194" y="4847"/>
                    <a:pt x="3208" y="4828"/>
                  </a:cubicBezTo>
                  <a:cubicBezTo>
                    <a:pt x="3217" y="4818"/>
                    <a:pt x="3226" y="4808"/>
                    <a:pt x="3234" y="4798"/>
                  </a:cubicBezTo>
                  <a:cubicBezTo>
                    <a:pt x="3247" y="4782"/>
                    <a:pt x="3260" y="4767"/>
                    <a:pt x="3273" y="4749"/>
                  </a:cubicBezTo>
                  <a:cubicBezTo>
                    <a:pt x="3285" y="4733"/>
                    <a:pt x="3296" y="4716"/>
                    <a:pt x="3309" y="4697"/>
                  </a:cubicBezTo>
                  <a:cubicBezTo>
                    <a:pt x="3315" y="4687"/>
                    <a:pt x="3322" y="4676"/>
                    <a:pt x="3331" y="4666"/>
                  </a:cubicBezTo>
                  <a:cubicBezTo>
                    <a:pt x="3336" y="4659"/>
                    <a:pt x="3342" y="4653"/>
                    <a:pt x="3348" y="4647"/>
                  </a:cubicBezTo>
                  <a:cubicBezTo>
                    <a:pt x="3366" y="4628"/>
                    <a:pt x="3382" y="4610"/>
                    <a:pt x="3398" y="4590"/>
                  </a:cubicBezTo>
                  <a:lnTo>
                    <a:pt x="3457" y="4506"/>
                  </a:lnTo>
                  <a:cubicBezTo>
                    <a:pt x="3469" y="4489"/>
                    <a:pt x="3480" y="4473"/>
                    <a:pt x="3490" y="4454"/>
                  </a:cubicBezTo>
                  <a:cubicBezTo>
                    <a:pt x="3497" y="4444"/>
                    <a:pt x="3506" y="4430"/>
                    <a:pt x="3513" y="4421"/>
                  </a:cubicBezTo>
                  <a:cubicBezTo>
                    <a:pt x="3519" y="4413"/>
                    <a:pt x="3526" y="4404"/>
                    <a:pt x="3533" y="4395"/>
                  </a:cubicBezTo>
                  <a:cubicBezTo>
                    <a:pt x="3548" y="4377"/>
                    <a:pt x="3562" y="4359"/>
                    <a:pt x="3576" y="4341"/>
                  </a:cubicBezTo>
                  <a:cubicBezTo>
                    <a:pt x="3589" y="4322"/>
                    <a:pt x="3601" y="4302"/>
                    <a:pt x="3612" y="4282"/>
                  </a:cubicBezTo>
                  <a:cubicBezTo>
                    <a:pt x="3617" y="4272"/>
                    <a:pt x="3623" y="4263"/>
                    <a:pt x="3628" y="4254"/>
                  </a:cubicBezTo>
                  <a:cubicBezTo>
                    <a:pt x="3644" y="4229"/>
                    <a:pt x="3657" y="4203"/>
                    <a:pt x="3669" y="4175"/>
                  </a:cubicBezTo>
                  <a:cubicBezTo>
                    <a:pt x="3670" y="4171"/>
                    <a:pt x="3673" y="4165"/>
                    <a:pt x="3673" y="4162"/>
                  </a:cubicBezTo>
                  <a:cubicBezTo>
                    <a:pt x="3679" y="4155"/>
                    <a:pt x="3684" y="4148"/>
                    <a:pt x="3692" y="4141"/>
                  </a:cubicBezTo>
                  <a:cubicBezTo>
                    <a:pt x="3707" y="4122"/>
                    <a:pt x="3723" y="4102"/>
                    <a:pt x="3736" y="4082"/>
                  </a:cubicBezTo>
                  <a:lnTo>
                    <a:pt x="3758" y="4049"/>
                  </a:lnTo>
                  <a:cubicBezTo>
                    <a:pt x="3769" y="4033"/>
                    <a:pt x="3781" y="4014"/>
                    <a:pt x="3792" y="3997"/>
                  </a:cubicBezTo>
                  <a:cubicBezTo>
                    <a:pt x="3807" y="3974"/>
                    <a:pt x="3818" y="3950"/>
                    <a:pt x="3828" y="3925"/>
                  </a:cubicBezTo>
                  <a:cubicBezTo>
                    <a:pt x="3831" y="3918"/>
                    <a:pt x="3834" y="3911"/>
                    <a:pt x="3837" y="3904"/>
                  </a:cubicBezTo>
                  <a:lnTo>
                    <a:pt x="3858" y="3870"/>
                  </a:lnTo>
                  <a:cubicBezTo>
                    <a:pt x="3870" y="3853"/>
                    <a:pt x="3881" y="3836"/>
                    <a:pt x="3890" y="3820"/>
                  </a:cubicBezTo>
                  <a:cubicBezTo>
                    <a:pt x="3894" y="3816"/>
                    <a:pt x="3899" y="3812"/>
                    <a:pt x="3903" y="3806"/>
                  </a:cubicBezTo>
                  <a:cubicBezTo>
                    <a:pt x="3923" y="3786"/>
                    <a:pt x="3940" y="3761"/>
                    <a:pt x="3956" y="3737"/>
                  </a:cubicBezTo>
                  <a:cubicBezTo>
                    <a:pt x="3968" y="3718"/>
                    <a:pt x="3976" y="3699"/>
                    <a:pt x="3986" y="3681"/>
                  </a:cubicBezTo>
                  <a:cubicBezTo>
                    <a:pt x="3992" y="3669"/>
                    <a:pt x="3998" y="3658"/>
                    <a:pt x="4004" y="3646"/>
                  </a:cubicBezTo>
                  <a:cubicBezTo>
                    <a:pt x="4015" y="3629"/>
                    <a:pt x="4024" y="3610"/>
                    <a:pt x="4032" y="3593"/>
                  </a:cubicBezTo>
                  <a:cubicBezTo>
                    <a:pt x="4038" y="3580"/>
                    <a:pt x="4044" y="3568"/>
                    <a:pt x="4051" y="3557"/>
                  </a:cubicBezTo>
                  <a:cubicBezTo>
                    <a:pt x="4063" y="3535"/>
                    <a:pt x="4074" y="3515"/>
                    <a:pt x="4086" y="3494"/>
                  </a:cubicBezTo>
                  <a:lnTo>
                    <a:pt x="4100" y="3466"/>
                  </a:lnTo>
                  <a:cubicBezTo>
                    <a:pt x="4106" y="3456"/>
                    <a:pt x="4113" y="3445"/>
                    <a:pt x="4119" y="3435"/>
                  </a:cubicBezTo>
                  <a:cubicBezTo>
                    <a:pt x="4130" y="3416"/>
                    <a:pt x="4142" y="3397"/>
                    <a:pt x="4152" y="3379"/>
                  </a:cubicBezTo>
                  <a:cubicBezTo>
                    <a:pt x="4162" y="3357"/>
                    <a:pt x="4172" y="3334"/>
                    <a:pt x="4179" y="3312"/>
                  </a:cubicBezTo>
                  <a:cubicBezTo>
                    <a:pt x="4183" y="3302"/>
                    <a:pt x="4186" y="3292"/>
                    <a:pt x="4189" y="3288"/>
                  </a:cubicBezTo>
                  <a:cubicBezTo>
                    <a:pt x="4192" y="3282"/>
                    <a:pt x="4196" y="3278"/>
                    <a:pt x="4199" y="3274"/>
                  </a:cubicBezTo>
                  <a:cubicBezTo>
                    <a:pt x="4219" y="3251"/>
                    <a:pt x="4235" y="3225"/>
                    <a:pt x="4250" y="3199"/>
                  </a:cubicBezTo>
                  <a:cubicBezTo>
                    <a:pt x="4260" y="3176"/>
                    <a:pt x="4270" y="3153"/>
                    <a:pt x="4277" y="3128"/>
                  </a:cubicBezTo>
                  <a:cubicBezTo>
                    <a:pt x="4280" y="3120"/>
                    <a:pt x="4283" y="3111"/>
                    <a:pt x="4286" y="3102"/>
                  </a:cubicBezTo>
                  <a:cubicBezTo>
                    <a:pt x="4296" y="3081"/>
                    <a:pt x="4304" y="3058"/>
                    <a:pt x="4311" y="3036"/>
                  </a:cubicBezTo>
                  <a:cubicBezTo>
                    <a:pt x="4316" y="3025"/>
                    <a:pt x="4319" y="3015"/>
                    <a:pt x="4321" y="3008"/>
                  </a:cubicBezTo>
                  <a:cubicBezTo>
                    <a:pt x="4326" y="3002"/>
                    <a:pt x="4329" y="2996"/>
                    <a:pt x="4333" y="2992"/>
                  </a:cubicBezTo>
                  <a:cubicBezTo>
                    <a:pt x="4349" y="2967"/>
                    <a:pt x="4363" y="2943"/>
                    <a:pt x="4375" y="2915"/>
                  </a:cubicBezTo>
                  <a:cubicBezTo>
                    <a:pt x="4385" y="2890"/>
                    <a:pt x="4393" y="2864"/>
                    <a:pt x="4399" y="2836"/>
                  </a:cubicBezTo>
                  <a:cubicBezTo>
                    <a:pt x="4401" y="2829"/>
                    <a:pt x="4402" y="2822"/>
                    <a:pt x="4403" y="2816"/>
                  </a:cubicBezTo>
                  <a:cubicBezTo>
                    <a:pt x="4408" y="2805"/>
                    <a:pt x="4414" y="2793"/>
                    <a:pt x="4418" y="2782"/>
                  </a:cubicBezTo>
                  <a:cubicBezTo>
                    <a:pt x="4426" y="2762"/>
                    <a:pt x="4437" y="2740"/>
                    <a:pt x="4444" y="2720"/>
                  </a:cubicBezTo>
                  <a:cubicBezTo>
                    <a:pt x="4448" y="2710"/>
                    <a:pt x="4452" y="2698"/>
                    <a:pt x="4457" y="2688"/>
                  </a:cubicBezTo>
                  <a:cubicBezTo>
                    <a:pt x="4467" y="2667"/>
                    <a:pt x="4475" y="2645"/>
                    <a:pt x="4483" y="2624"/>
                  </a:cubicBezTo>
                  <a:cubicBezTo>
                    <a:pt x="4487" y="2612"/>
                    <a:pt x="4491" y="2601"/>
                    <a:pt x="4496" y="2589"/>
                  </a:cubicBezTo>
                  <a:cubicBezTo>
                    <a:pt x="4504" y="2567"/>
                    <a:pt x="4511" y="2547"/>
                    <a:pt x="4519" y="2526"/>
                  </a:cubicBezTo>
                  <a:cubicBezTo>
                    <a:pt x="4521" y="2514"/>
                    <a:pt x="4526" y="2503"/>
                    <a:pt x="4530" y="2490"/>
                  </a:cubicBezTo>
                  <a:cubicBezTo>
                    <a:pt x="4537" y="2468"/>
                    <a:pt x="4544" y="2447"/>
                    <a:pt x="4550" y="2425"/>
                  </a:cubicBezTo>
                  <a:cubicBezTo>
                    <a:pt x="4559" y="2398"/>
                    <a:pt x="4563" y="2369"/>
                    <a:pt x="4565" y="2340"/>
                  </a:cubicBezTo>
                  <a:cubicBezTo>
                    <a:pt x="4566" y="2333"/>
                    <a:pt x="4566" y="2327"/>
                    <a:pt x="4566" y="2321"/>
                  </a:cubicBezTo>
                  <a:cubicBezTo>
                    <a:pt x="4575" y="2287"/>
                    <a:pt x="4583" y="2252"/>
                    <a:pt x="4590" y="2218"/>
                  </a:cubicBezTo>
                  <a:cubicBezTo>
                    <a:pt x="4595" y="2192"/>
                    <a:pt x="4599" y="2166"/>
                    <a:pt x="4601" y="2139"/>
                  </a:cubicBezTo>
                  <a:cubicBezTo>
                    <a:pt x="4601" y="2130"/>
                    <a:pt x="4601" y="2122"/>
                    <a:pt x="4602" y="2113"/>
                  </a:cubicBezTo>
                  <a:cubicBezTo>
                    <a:pt x="4603" y="2107"/>
                    <a:pt x="4606" y="2100"/>
                    <a:pt x="4609" y="2094"/>
                  </a:cubicBezTo>
                  <a:cubicBezTo>
                    <a:pt x="4619" y="2067"/>
                    <a:pt x="4626" y="2038"/>
                    <a:pt x="4631" y="2009"/>
                  </a:cubicBezTo>
                  <a:cubicBezTo>
                    <a:pt x="4632" y="1999"/>
                    <a:pt x="4635" y="1988"/>
                    <a:pt x="4636" y="1976"/>
                  </a:cubicBezTo>
                  <a:cubicBezTo>
                    <a:pt x="4641" y="1952"/>
                    <a:pt x="4645" y="1929"/>
                    <a:pt x="4647" y="1904"/>
                  </a:cubicBezTo>
                  <a:cubicBezTo>
                    <a:pt x="4648" y="1893"/>
                    <a:pt x="4649" y="1881"/>
                    <a:pt x="4651" y="1871"/>
                  </a:cubicBezTo>
                  <a:cubicBezTo>
                    <a:pt x="4655" y="1845"/>
                    <a:pt x="4658" y="1821"/>
                    <a:pt x="4659" y="1797"/>
                  </a:cubicBezTo>
                  <a:cubicBezTo>
                    <a:pt x="4659" y="1769"/>
                    <a:pt x="4659" y="1742"/>
                    <a:pt x="4655" y="1715"/>
                  </a:cubicBezTo>
                  <a:cubicBezTo>
                    <a:pt x="4655" y="1706"/>
                    <a:pt x="4654" y="1696"/>
                    <a:pt x="4654" y="1687"/>
                  </a:cubicBezTo>
                  <a:cubicBezTo>
                    <a:pt x="4654" y="1660"/>
                    <a:pt x="4651" y="1633"/>
                    <a:pt x="4647" y="1607"/>
                  </a:cubicBezTo>
                  <a:cubicBezTo>
                    <a:pt x="4645" y="1598"/>
                    <a:pt x="4644" y="1588"/>
                    <a:pt x="4644" y="1579"/>
                  </a:cubicBezTo>
                  <a:cubicBezTo>
                    <a:pt x="4642" y="1542"/>
                    <a:pt x="4639" y="1506"/>
                    <a:pt x="4635" y="1470"/>
                  </a:cubicBezTo>
                  <a:cubicBezTo>
                    <a:pt x="4635" y="1463"/>
                    <a:pt x="4635" y="1454"/>
                    <a:pt x="4635" y="1447"/>
                  </a:cubicBezTo>
                  <a:cubicBezTo>
                    <a:pt x="4636" y="1418"/>
                    <a:pt x="4635" y="1388"/>
                    <a:pt x="4631" y="1359"/>
                  </a:cubicBezTo>
                  <a:lnTo>
                    <a:pt x="4626" y="1338"/>
                  </a:lnTo>
                  <a:cubicBezTo>
                    <a:pt x="4622" y="1308"/>
                    <a:pt x="4616" y="1276"/>
                    <a:pt x="4611" y="1249"/>
                  </a:cubicBezTo>
                  <a:cubicBezTo>
                    <a:pt x="4605" y="1221"/>
                    <a:pt x="4595" y="1195"/>
                    <a:pt x="4586" y="1169"/>
                  </a:cubicBezTo>
                  <a:lnTo>
                    <a:pt x="4577" y="1142"/>
                  </a:lnTo>
                  <a:cubicBezTo>
                    <a:pt x="4569" y="1110"/>
                    <a:pt x="4556" y="1080"/>
                    <a:pt x="4539" y="1052"/>
                  </a:cubicBezTo>
                  <a:cubicBezTo>
                    <a:pt x="4536" y="1046"/>
                    <a:pt x="4531" y="1044"/>
                    <a:pt x="4530" y="1037"/>
                  </a:cubicBezTo>
                  <a:cubicBezTo>
                    <a:pt x="4529" y="1031"/>
                    <a:pt x="4527" y="1026"/>
                    <a:pt x="4527" y="1020"/>
                  </a:cubicBezTo>
                  <a:cubicBezTo>
                    <a:pt x="4521" y="988"/>
                    <a:pt x="4511" y="957"/>
                    <a:pt x="4497" y="926"/>
                  </a:cubicBezTo>
                  <a:cubicBezTo>
                    <a:pt x="4483" y="898"/>
                    <a:pt x="4464" y="872"/>
                    <a:pt x="4444" y="846"/>
                  </a:cubicBezTo>
                  <a:cubicBezTo>
                    <a:pt x="4440" y="842"/>
                    <a:pt x="4437" y="837"/>
                    <a:pt x="4436" y="837"/>
                  </a:cubicBezTo>
                  <a:cubicBezTo>
                    <a:pt x="4435" y="837"/>
                    <a:pt x="4435" y="838"/>
                    <a:pt x="4435" y="839"/>
                  </a:cubicBezTo>
                  <a:cubicBezTo>
                    <a:pt x="4434" y="834"/>
                    <a:pt x="4432" y="830"/>
                    <a:pt x="4431" y="824"/>
                  </a:cubicBezTo>
                  <a:cubicBezTo>
                    <a:pt x="4422" y="791"/>
                    <a:pt x="4408" y="760"/>
                    <a:pt x="4388" y="729"/>
                  </a:cubicBezTo>
                  <a:cubicBezTo>
                    <a:pt x="4373" y="706"/>
                    <a:pt x="4355" y="683"/>
                    <a:pt x="4337" y="662"/>
                  </a:cubicBezTo>
                  <a:lnTo>
                    <a:pt x="4320" y="642"/>
                  </a:lnTo>
                  <a:cubicBezTo>
                    <a:pt x="4296" y="611"/>
                    <a:pt x="4273" y="581"/>
                    <a:pt x="4248" y="554"/>
                  </a:cubicBezTo>
                  <a:cubicBezTo>
                    <a:pt x="4224" y="528"/>
                    <a:pt x="4196" y="506"/>
                    <a:pt x="4166" y="489"/>
                  </a:cubicBezTo>
                  <a:cubicBezTo>
                    <a:pt x="4163" y="487"/>
                    <a:pt x="4159" y="484"/>
                    <a:pt x="4158" y="484"/>
                  </a:cubicBezTo>
                  <a:cubicBezTo>
                    <a:pt x="4158" y="484"/>
                    <a:pt x="4158" y="485"/>
                    <a:pt x="4158" y="485"/>
                  </a:cubicBezTo>
                  <a:cubicBezTo>
                    <a:pt x="4152" y="479"/>
                    <a:pt x="4147" y="472"/>
                    <a:pt x="4142" y="466"/>
                  </a:cubicBezTo>
                  <a:cubicBezTo>
                    <a:pt x="4123" y="443"/>
                    <a:pt x="4103" y="422"/>
                    <a:pt x="4080" y="403"/>
                  </a:cubicBezTo>
                  <a:cubicBezTo>
                    <a:pt x="4058" y="384"/>
                    <a:pt x="4035" y="368"/>
                    <a:pt x="4011" y="353"/>
                  </a:cubicBezTo>
                  <a:lnTo>
                    <a:pt x="3995" y="342"/>
                  </a:lnTo>
                  <a:cubicBezTo>
                    <a:pt x="3992" y="338"/>
                    <a:pt x="3989" y="335"/>
                    <a:pt x="3985" y="331"/>
                  </a:cubicBezTo>
                  <a:cubicBezTo>
                    <a:pt x="3962" y="304"/>
                    <a:pt x="3936" y="281"/>
                    <a:pt x="3906" y="260"/>
                  </a:cubicBezTo>
                  <a:cubicBezTo>
                    <a:pt x="3879" y="246"/>
                    <a:pt x="3851" y="233"/>
                    <a:pt x="3821" y="223"/>
                  </a:cubicBezTo>
                  <a:cubicBezTo>
                    <a:pt x="3815" y="222"/>
                    <a:pt x="3808" y="219"/>
                    <a:pt x="3802" y="216"/>
                  </a:cubicBezTo>
                  <a:cubicBezTo>
                    <a:pt x="3769" y="200"/>
                    <a:pt x="3735" y="184"/>
                    <a:pt x="3703" y="170"/>
                  </a:cubicBezTo>
                  <a:cubicBezTo>
                    <a:pt x="3697" y="167"/>
                    <a:pt x="3693" y="164"/>
                    <a:pt x="3687" y="161"/>
                  </a:cubicBezTo>
                  <a:cubicBezTo>
                    <a:pt x="3661" y="143"/>
                    <a:pt x="3633" y="127"/>
                    <a:pt x="3602" y="117"/>
                  </a:cubicBezTo>
                  <a:cubicBezTo>
                    <a:pt x="3568" y="104"/>
                    <a:pt x="3533" y="91"/>
                    <a:pt x="3497" y="81"/>
                  </a:cubicBezTo>
                  <a:cubicBezTo>
                    <a:pt x="3467" y="72"/>
                    <a:pt x="3434" y="68"/>
                    <a:pt x="3402" y="68"/>
                  </a:cubicBezTo>
                  <a:lnTo>
                    <a:pt x="3388" y="68"/>
                  </a:lnTo>
                  <a:cubicBezTo>
                    <a:pt x="3359" y="61"/>
                    <a:pt x="3331" y="58"/>
                    <a:pt x="3302" y="56"/>
                  </a:cubicBezTo>
                  <a:lnTo>
                    <a:pt x="3283" y="56"/>
                  </a:lnTo>
                  <a:cubicBezTo>
                    <a:pt x="3277" y="55"/>
                    <a:pt x="3273" y="53"/>
                    <a:pt x="3267" y="51"/>
                  </a:cubicBezTo>
                  <a:cubicBezTo>
                    <a:pt x="3238" y="39"/>
                    <a:pt x="3208" y="30"/>
                    <a:pt x="3177" y="26"/>
                  </a:cubicBezTo>
                  <a:cubicBezTo>
                    <a:pt x="3162" y="24"/>
                    <a:pt x="3146" y="23"/>
                    <a:pt x="3131" y="23"/>
                  </a:cubicBezTo>
                  <a:cubicBezTo>
                    <a:pt x="3116" y="23"/>
                    <a:pt x="3100" y="24"/>
                    <a:pt x="3085" y="26"/>
                  </a:cubicBezTo>
                  <a:cubicBezTo>
                    <a:pt x="3079" y="28"/>
                    <a:pt x="3073" y="28"/>
                    <a:pt x="3069" y="28"/>
                  </a:cubicBezTo>
                  <a:cubicBezTo>
                    <a:pt x="3057" y="26"/>
                    <a:pt x="3047" y="25"/>
                    <a:pt x="3036" y="23"/>
                  </a:cubicBezTo>
                  <a:cubicBezTo>
                    <a:pt x="3011" y="19"/>
                    <a:pt x="2988" y="16"/>
                    <a:pt x="2964" y="15"/>
                  </a:cubicBezTo>
                  <a:cubicBezTo>
                    <a:pt x="2957" y="13"/>
                    <a:pt x="2949" y="13"/>
                    <a:pt x="2942" y="10"/>
                  </a:cubicBezTo>
                  <a:cubicBezTo>
                    <a:pt x="2915" y="4"/>
                    <a:pt x="2886" y="2"/>
                    <a:pt x="28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34"/>
            <p:cNvSpPr/>
            <p:nvPr/>
          </p:nvSpPr>
          <p:spPr>
            <a:xfrm>
              <a:off x="3994979" y="2927793"/>
              <a:ext cx="834673" cy="996356"/>
            </a:xfrm>
            <a:custGeom>
              <a:avLst/>
              <a:gdLst/>
              <a:ahLst/>
              <a:cxnLst/>
              <a:rect l="l" t="t" r="r" b="b"/>
              <a:pathLst>
                <a:path w="13381" h="15973" extrusionOk="0">
                  <a:moveTo>
                    <a:pt x="6509" y="12112"/>
                  </a:moveTo>
                  <a:cubicBezTo>
                    <a:pt x="6510" y="12115"/>
                    <a:pt x="6513" y="12118"/>
                    <a:pt x="6514" y="12121"/>
                  </a:cubicBezTo>
                  <a:lnTo>
                    <a:pt x="6365" y="12217"/>
                  </a:lnTo>
                  <a:lnTo>
                    <a:pt x="6509" y="12112"/>
                  </a:lnTo>
                  <a:close/>
                  <a:moveTo>
                    <a:pt x="9345" y="14935"/>
                  </a:moveTo>
                  <a:lnTo>
                    <a:pt x="9489" y="15039"/>
                  </a:lnTo>
                  <a:cubicBezTo>
                    <a:pt x="9487" y="15042"/>
                    <a:pt x="9486" y="15045"/>
                    <a:pt x="9483" y="15047"/>
                  </a:cubicBezTo>
                  <a:lnTo>
                    <a:pt x="9345" y="14935"/>
                  </a:lnTo>
                  <a:close/>
                  <a:moveTo>
                    <a:pt x="2634" y="1"/>
                  </a:moveTo>
                  <a:cubicBezTo>
                    <a:pt x="2612" y="21"/>
                    <a:pt x="2602" y="32"/>
                    <a:pt x="2592" y="44"/>
                  </a:cubicBezTo>
                  <a:cubicBezTo>
                    <a:pt x="2585" y="51"/>
                    <a:pt x="2578" y="58"/>
                    <a:pt x="2564" y="71"/>
                  </a:cubicBezTo>
                  <a:cubicBezTo>
                    <a:pt x="2556" y="78"/>
                    <a:pt x="2549" y="85"/>
                    <a:pt x="2541" y="93"/>
                  </a:cubicBezTo>
                  <a:cubicBezTo>
                    <a:pt x="2523" y="107"/>
                    <a:pt x="2506" y="121"/>
                    <a:pt x="2490" y="137"/>
                  </a:cubicBezTo>
                  <a:lnTo>
                    <a:pt x="2420" y="206"/>
                  </a:lnTo>
                  <a:cubicBezTo>
                    <a:pt x="2395" y="229"/>
                    <a:pt x="2375" y="255"/>
                    <a:pt x="2358" y="284"/>
                  </a:cubicBezTo>
                  <a:cubicBezTo>
                    <a:pt x="2332" y="308"/>
                    <a:pt x="2312" y="337"/>
                    <a:pt x="2296" y="367"/>
                  </a:cubicBezTo>
                  <a:cubicBezTo>
                    <a:pt x="2267" y="383"/>
                    <a:pt x="2243" y="402"/>
                    <a:pt x="2220" y="425"/>
                  </a:cubicBezTo>
                  <a:cubicBezTo>
                    <a:pt x="2208" y="435"/>
                    <a:pt x="2203" y="441"/>
                    <a:pt x="2197" y="445"/>
                  </a:cubicBezTo>
                  <a:cubicBezTo>
                    <a:pt x="2178" y="459"/>
                    <a:pt x="2162" y="474"/>
                    <a:pt x="2145" y="490"/>
                  </a:cubicBezTo>
                  <a:cubicBezTo>
                    <a:pt x="2141" y="494"/>
                    <a:pt x="2136" y="498"/>
                    <a:pt x="2132" y="501"/>
                  </a:cubicBezTo>
                  <a:cubicBezTo>
                    <a:pt x="2109" y="517"/>
                    <a:pt x="2089" y="534"/>
                    <a:pt x="2069" y="553"/>
                  </a:cubicBezTo>
                  <a:cubicBezTo>
                    <a:pt x="2040" y="613"/>
                    <a:pt x="1991" y="662"/>
                    <a:pt x="1929" y="690"/>
                  </a:cubicBezTo>
                  <a:lnTo>
                    <a:pt x="1788" y="828"/>
                  </a:lnTo>
                  <a:cubicBezTo>
                    <a:pt x="1764" y="852"/>
                    <a:pt x="1744" y="881"/>
                    <a:pt x="1729" y="912"/>
                  </a:cubicBezTo>
                  <a:cubicBezTo>
                    <a:pt x="1701" y="927"/>
                    <a:pt x="1675" y="946"/>
                    <a:pt x="1652" y="967"/>
                  </a:cubicBezTo>
                  <a:cubicBezTo>
                    <a:pt x="1637" y="981"/>
                    <a:pt x="1630" y="987"/>
                    <a:pt x="1622" y="994"/>
                  </a:cubicBezTo>
                  <a:cubicBezTo>
                    <a:pt x="1611" y="1004"/>
                    <a:pt x="1600" y="1013"/>
                    <a:pt x="1580" y="1033"/>
                  </a:cubicBezTo>
                  <a:cubicBezTo>
                    <a:pt x="1555" y="1058"/>
                    <a:pt x="1534" y="1085"/>
                    <a:pt x="1515" y="1115"/>
                  </a:cubicBezTo>
                  <a:cubicBezTo>
                    <a:pt x="1488" y="1131"/>
                    <a:pt x="1463" y="1150"/>
                    <a:pt x="1440" y="1171"/>
                  </a:cubicBezTo>
                  <a:cubicBezTo>
                    <a:pt x="1417" y="1194"/>
                    <a:pt x="1397" y="1219"/>
                    <a:pt x="1381" y="1246"/>
                  </a:cubicBezTo>
                  <a:cubicBezTo>
                    <a:pt x="1350" y="1260"/>
                    <a:pt x="1321" y="1281"/>
                    <a:pt x="1296" y="1305"/>
                  </a:cubicBezTo>
                  <a:cubicBezTo>
                    <a:pt x="1269" y="1331"/>
                    <a:pt x="1248" y="1361"/>
                    <a:pt x="1233" y="1396"/>
                  </a:cubicBezTo>
                  <a:cubicBezTo>
                    <a:pt x="1229" y="1399"/>
                    <a:pt x="1227" y="1400"/>
                    <a:pt x="1225" y="1403"/>
                  </a:cubicBezTo>
                  <a:cubicBezTo>
                    <a:pt x="1203" y="1417"/>
                    <a:pt x="1183" y="1433"/>
                    <a:pt x="1164" y="1452"/>
                  </a:cubicBezTo>
                  <a:cubicBezTo>
                    <a:pt x="1141" y="1475"/>
                    <a:pt x="1120" y="1501"/>
                    <a:pt x="1102" y="1529"/>
                  </a:cubicBezTo>
                  <a:cubicBezTo>
                    <a:pt x="1088" y="1545"/>
                    <a:pt x="1081" y="1551"/>
                    <a:pt x="1071" y="1560"/>
                  </a:cubicBezTo>
                  <a:cubicBezTo>
                    <a:pt x="1061" y="1568"/>
                    <a:pt x="1051" y="1578"/>
                    <a:pt x="1028" y="1600"/>
                  </a:cubicBezTo>
                  <a:cubicBezTo>
                    <a:pt x="1000" y="1614"/>
                    <a:pt x="976" y="1634"/>
                    <a:pt x="953" y="1656"/>
                  </a:cubicBezTo>
                  <a:lnTo>
                    <a:pt x="1078" y="1784"/>
                  </a:lnTo>
                  <a:lnTo>
                    <a:pt x="943" y="1665"/>
                  </a:lnTo>
                  <a:cubicBezTo>
                    <a:pt x="918" y="1679"/>
                    <a:pt x="895" y="1698"/>
                    <a:pt x="875" y="1718"/>
                  </a:cubicBezTo>
                  <a:cubicBezTo>
                    <a:pt x="858" y="1735"/>
                    <a:pt x="842" y="1752"/>
                    <a:pt x="828" y="1771"/>
                  </a:cubicBezTo>
                  <a:cubicBezTo>
                    <a:pt x="822" y="1778"/>
                    <a:pt x="816" y="1785"/>
                    <a:pt x="809" y="1791"/>
                  </a:cubicBezTo>
                  <a:cubicBezTo>
                    <a:pt x="793" y="1807"/>
                    <a:pt x="786" y="1814"/>
                    <a:pt x="777" y="1821"/>
                  </a:cubicBezTo>
                  <a:cubicBezTo>
                    <a:pt x="767" y="1830"/>
                    <a:pt x="757" y="1840"/>
                    <a:pt x="738" y="1857"/>
                  </a:cubicBezTo>
                  <a:cubicBezTo>
                    <a:pt x="717" y="1879"/>
                    <a:pt x="698" y="1903"/>
                    <a:pt x="684" y="1929"/>
                  </a:cubicBezTo>
                  <a:cubicBezTo>
                    <a:pt x="649" y="1942"/>
                    <a:pt x="619" y="1962"/>
                    <a:pt x="593" y="1988"/>
                  </a:cubicBezTo>
                  <a:cubicBezTo>
                    <a:pt x="567" y="2014"/>
                    <a:pt x="546" y="2043"/>
                    <a:pt x="531" y="2075"/>
                  </a:cubicBezTo>
                  <a:cubicBezTo>
                    <a:pt x="504" y="2090"/>
                    <a:pt x="480" y="2109"/>
                    <a:pt x="458" y="2131"/>
                  </a:cubicBezTo>
                  <a:cubicBezTo>
                    <a:pt x="452" y="2136"/>
                    <a:pt x="446" y="2141"/>
                    <a:pt x="441" y="2145"/>
                  </a:cubicBezTo>
                  <a:cubicBezTo>
                    <a:pt x="421" y="2159"/>
                    <a:pt x="400" y="2175"/>
                    <a:pt x="382" y="2194"/>
                  </a:cubicBezTo>
                  <a:cubicBezTo>
                    <a:pt x="353" y="2221"/>
                    <a:pt x="331" y="2256"/>
                    <a:pt x="317" y="2293"/>
                  </a:cubicBezTo>
                  <a:cubicBezTo>
                    <a:pt x="294" y="2308"/>
                    <a:pt x="274" y="2325"/>
                    <a:pt x="254" y="2343"/>
                  </a:cubicBezTo>
                  <a:cubicBezTo>
                    <a:pt x="234" y="2364"/>
                    <a:pt x="224" y="2374"/>
                    <a:pt x="215" y="2384"/>
                  </a:cubicBezTo>
                  <a:cubicBezTo>
                    <a:pt x="211" y="2388"/>
                    <a:pt x="206" y="2392"/>
                    <a:pt x="199" y="2400"/>
                  </a:cubicBezTo>
                  <a:cubicBezTo>
                    <a:pt x="31" y="2461"/>
                    <a:pt x="1" y="2689"/>
                    <a:pt x="149" y="2791"/>
                  </a:cubicBezTo>
                  <a:cubicBezTo>
                    <a:pt x="157" y="2821"/>
                    <a:pt x="170" y="2850"/>
                    <a:pt x="186" y="2876"/>
                  </a:cubicBezTo>
                  <a:cubicBezTo>
                    <a:pt x="205" y="2904"/>
                    <a:pt x="228" y="2930"/>
                    <a:pt x="254" y="2952"/>
                  </a:cubicBezTo>
                  <a:cubicBezTo>
                    <a:pt x="268" y="2975"/>
                    <a:pt x="275" y="2988"/>
                    <a:pt x="283" y="2996"/>
                  </a:cubicBezTo>
                  <a:cubicBezTo>
                    <a:pt x="290" y="3007"/>
                    <a:pt x="295" y="3015"/>
                    <a:pt x="308" y="3035"/>
                  </a:cubicBezTo>
                  <a:cubicBezTo>
                    <a:pt x="314" y="3044"/>
                    <a:pt x="320" y="3054"/>
                    <a:pt x="324" y="3064"/>
                  </a:cubicBezTo>
                  <a:cubicBezTo>
                    <a:pt x="333" y="3078"/>
                    <a:pt x="340" y="3093"/>
                    <a:pt x="357" y="3122"/>
                  </a:cubicBezTo>
                  <a:lnTo>
                    <a:pt x="382" y="3160"/>
                  </a:lnTo>
                  <a:cubicBezTo>
                    <a:pt x="389" y="3172"/>
                    <a:pt x="396" y="3183"/>
                    <a:pt x="411" y="3205"/>
                  </a:cubicBezTo>
                  <a:cubicBezTo>
                    <a:pt x="428" y="3234"/>
                    <a:pt x="449" y="3258"/>
                    <a:pt x="474" y="3280"/>
                  </a:cubicBezTo>
                  <a:lnTo>
                    <a:pt x="480" y="3290"/>
                  </a:lnTo>
                  <a:cubicBezTo>
                    <a:pt x="490" y="3320"/>
                    <a:pt x="503" y="3347"/>
                    <a:pt x="520" y="3373"/>
                  </a:cubicBezTo>
                  <a:cubicBezTo>
                    <a:pt x="531" y="3391"/>
                    <a:pt x="536" y="3401"/>
                    <a:pt x="541" y="3409"/>
                  </a:cubicBezTo>
                  <a:cubicBezTo>
                    <a:pt x="549" y="3422"/>
                    <a:pt x="556" y="3434"/>
                    <a:pt x="574" y="3465"/>
                  </a:cubicBezTo>
                  <a:cubicBezTo>
                    <a:pt x="585" y="3496"/>
                    <a:pt x="597" y="3523"/>
                    <a:pt x="615" y="3549"/>
                  </a:cubicBezTo>
                  <a:cubicBezTo>
                    <a:pt x="632" y="3578"/>
                    <a:pt x="655" y="3603"/>
                    <a:pt x="681" y="3624"/>
                  </a:cubicBezTo>
                  <a:cubicBezTo>
                    <a:pt x="697" y="3648"/>
                    <a:pt x="714" y="3671"/>
                    <a:pt x="734" y="3691"/>
                  </a:cubicBezTo>
                  <a:cubicBezTo>
                    <a:pt x="737" y="3694"/>
                    <a:pt x="738" y="3697"/>
                    <a:pt x="741" y="3700"/>
                  </a:cubicBezTo>
                  <a:cubicBezTo>
                    <a:pt x="750" y="3733"/>
                    <a:pt x="763" y="3766"/>
                    <a:pt x="783" y="3795"/>
                  </a:cubicBezTo>
                  <a:cubicBezTo>
                    <a:pt x="797" y="3821"/>
                    <a:pt x="807" y="3832"/>
                    <a:pt x="816" y="3845"/>
                  </a:cubicBezTo>
                  <a:cubicBezTo>
                    <a:pt x="822" y="3852"/>
                    <a:pt x="828" y="3861"/>
                    <a:pt x="838" y="3877"/>
                  </a:cubicBezTo>
                  <a:cubicBezTo>
                    <a:pt x="842" y="3882"/>
                    <a:pt x="845" y="3888"/>
                    <a:pt x="848" y="3895"/>
                  </a:cubicBezTo>
                  <a:cubicBezTo>
                    <a:pt x="858" y="3920"/>
                    <a:pt x="871" y="3943"/>
                    <a:pt x="885" y="3964"/>
                  </a:cubicBezTo>
                  <a:cubicBezTo>
                    <a:pt x="900" y="3987"/>
                    <a:pt x="910" y="4002"/>
                    <a:pt x="915" y="4010"/>
                  </a:cubicBezTo>
                  <a:cubicBezTo>
                    <a:pt x="923" y="4020"/>
                    <a:pt x="928" y="4029"/>
                    <a:pt x="940" y="4048"/>
                  </a:cubicBezTo>
                  <a:cubicBezTo>
                    <a:pt x="956" y="4072"/>
                    <a:pt x="974" y="4097"/>
                    <a:pt x="996" y="4117"/>
                  </a:cubicBezTo>
                  <a:lnTo>
                    <a:pt x="1003" y="4125"/>
                  </a:lnTo>
                  <a:cubicBezTo>
                    <a:pt x="1015" y="4144"/>
                    <a:pt x="1028" y="4163"/>
                    <a:pt x="1040" y="4180"/>
                  </a:cubicBezTo>
                  <a:cubicBezTo>
                    <a:pt x="1045" y="4184"/>
                    <a:pt x="1048" y="4189"/>
                    <a:pt x="1053" y="4196"/>
                  </a:cubicBezTo>
                  <a:cubicBezTo>
                    <a:pt x="1059" y="4235"/>
                    <a:pt x="1074" y="4271"/>
                    <a:pt x="1095" y="4302"/>
                  </a:cubicBezTo>
                  <a:cubicBezTo>
                    <a:pt x="1117" y="4338"/>
                    <a:pt x="1145" y="4367"/>
                    <a:pt x="1180" y="4389"/>
                  </a:cubicBezTo>
                  <a:cubicBezTo>
                    <a:pt x="1184" y="4396"/>
                    <a:pt x="1187" y="4402"/>
                    <a:pt x="1190" y="4406"/>
                  </a:cubicBezTo>
                  <a:cubicBezTo>
                    <a:pt x="1197" y="4420"/>
                    <a:pt x="1204" y="4433"/>
                    <a:pt x="1222" y="4459"/>
                  </a:cubicBezTo>
                  <a:cubicBezTo>
                    <a:pt x="1225" y="4463"/>
                    <a:pt x="1227" y="4469"/>
                    <a:pt x="1229" y="4475"/>
                  </a:cubicBezTo>
                  <a:cubicBezTo>
                    <a:pt x="1240" y="4499"/>
                    <a:pt x="1252" y="4524"/>
                    <a:pt x="1268" y="4547"/>
                  </a:cubicBezTo>
                  <a:cubicBezTo>
                    <a:pt x="1279" y="4567"/>
                    <a:pt x="1294" y="4586"/>
                    <a:pt x="1308" y="4603"/>
                  </a:cubicBezTo>
                  <a:cubicBezTo>
                    <a:pt x="1314" y="4610"/>
                    <a:pt x="1319" y="4619"/>
                    <a:pt x="1325" y="4627"/>
                  </a:cubicBezTo>
                  <a:cubicBezTo>
                    <a:pt x="1337" y="4646"/>
                    <a:pt x="1343" y="4655"/>
                    <a:pt x="1348" y="4665"/>
                  </a:cubicBezTo>
                  <a:cubicBezTo>
                    <a:pt x="1355" y="4676"/>
                    <a:pt x="1363" y="4689"/>
                    <a:pt x="1377" y="4712"/>
                  </a:cubicBezTo>
                  <a:cubicBezTo>
                    <a:pt x="1391" y="4735"/>
                    <a:pt x="1409" y="4757"/>
                    <a:pt x="1427" y="4777"/>
                  </a:cubicBezTo>
                  <a:cubicBezTo>
                    <a:pt x="1432" y="4781"/>
                    <a:pt x="1436" y="4787"/>
                    <a:pt x="1439" y="4793"/>
                  </a:cubicBezTo>
                  <a:cubicBezTo>
                    <a:pt x="1449" y="4824"/>
                    <a:pt x="1462" y="4855"/>
                    <a:pt x="1481" y="4883"/>
                  </a:cubicBezTo>
                  <a:cubicBezTo>
                    <a:pt x="1498" y="4912"/>
                    <a:pt x="1521" y="4938"/>
                    <a:pt x="1547" y="4960"/>
                  </a:cubicBezTo>
                  <a:cubicBezTo>
                    <a:pt x="1555" y="4991"/>
                    <a:pt x="1570" y="5021"/>
                    <a:pt x="1588" y="5050"/>
                  </a:cubicBezTo>
                  <a:cubicBezTo>
                    <a:pt x="1603" y="5075"/>
                    <a:pt x="1611" y="5086"/>
                    <a:pt x="1620" y="5099"/>
                  </a:cubicBezTo>
                  <a:cubicBezTo>
                    <a:pt x="1626" y="5108"/>
                    <a:pt x="1633" y="5115"/>
                    <a:pt x="1643" y="5132"/>
                  </a:cubicBezTo>
                  <a:cubicBezTo>
                    <a:pt x="1656" y="5151"/>
                    <a:pt x="1669" y="5170"/>
                    <a:pt x="1682" y="5187"/>
                  </a:cubicBezTo>
                  <a:cubicBezTo>
                    <a:pt x="1689" y="5196"/>
                    <a:pt x="1695" y="5204"/>
                    <a:pt x="1701" y="5214"/>
                  </a:cubicBezTo>
                  <a:cubicBezTo>
                    <a:pt x="1714" y="5236"/>
                    <a:pt x="1729" y="5256"/>
                    <a:pt x="1747" y="5275"/>
                  </a:cubicBezTo>
                  <a:cubicBezTo>
                    <a:pt x="1752" y="5280"/>
                    <a:pt x="1757" y="5288"/>
                    <a:pt x="1761" y="5295"/>
                  </a:cubicBezTo>
                  <a:cubicBezTo>
                    <a:pt x="1770" y="5326"/>
                    <a:pt x="1784" y="5357"/>
                    <a:pt x="1803" y="5385"/>
                  </a:cubicBezTo>
                  <a:cubicBezTo>
                    <a:pt x="1819" y="5411"/>
                    <a:pt x="1829" y="5424"/>
                    <a:pt x="1839" y="5437"/>
                  </a:cubicBezTo>
                  <a:cubicBezTo>
                    <a:pt x="1843" y="5444"/>
                    <a:pt x="1849" y="5452"/>
                    <a:pt x="1859" y="5466"/>
                  </a:cubicBezTo>
                  <a:cubicBezTo>
                    <a:pt x="1873" y="5489"/>
                    <a:pt x="1889" y="5510"/>
                    <a:pt x="1908" y="5529"/>
                  </a:cubicBezTo>
                  <a:cubicBezTo>
                    <a:pt x="1909" y="5532"/>
                    <a:pt x="1912" y="5535"/>
                    <a:pt x="1913" y="5538"/>
                  </a:cubicBezTo>
                  <a:cubicBezTo>
                    <a:pt x="1922" y="5574"/>
                    <a:pt x="1935" y="5608"/>
                    <a:pt x="1955" y="5638"/>
                  </a:cubicBezTo>
                  <a:cubicBezTo>
                    <a:pt x="1975" y="5669"/>
                    <a:pt x="2000" y="5696"/>
                    <a:pt x="2027" y="5719"/>
                  </a:cubicBezTo>
                  <a:cubicBezTo>
                    <a:pt x="2031" y="5726"/>
                    <a:pt x="2034" y="5731"/>
                    <a:pt x="2037" y="5735"/>
                  </a:cubicBezTo>
                  <a:cubicBezTo>
                    <a:pt x="2047" y="5758"/>
                    <a:pt x="2059" y="5779"/>
                    <a:pt x="2073" y="5800"/>
                  </a:cubicBezTo>
                  <a:lnTo>
                    <a:pt x="2126" y="5883"/>
                  </a:lnTo>
                  <a:cubicBezTo>
                    <a:pt x="2139" y="5903"/>
                    <a:pt x="2152" y="5922"/>
                    <a:pt x="2167" y="5939"/>
                  </a:cubicBezTo>
                  <a:cubicBezTo>
                    <a:pt x="2174" y="5948"/>
                    <a:pt x="2180" y="5955"/>
                    <a:pt x="2185" y="5964"/>
                  </a:cubicBezTo>
                  <a:cubicBezTo>
                    <a:pt x="2195" y="5979"/>
                    <a:pt x="2200" y="5988"/>
                    <a:pt x="2205" y="5997"/>
                  </a:cubicBezTo>
                  <a:cubicBezTo>
                    <a:pt x="2213" y="6010"/>
                    <a:pt x="2220" y="6024"/>
                    <a:pt x="2236" y="6050"/>
                  </a:cubicBezTo>
                  <a:cubicBezTo>
                    <a:pt x="2246" y="6064"/>
                    <a:pt x="2250" y="6073"/>
                    <a:pt x="2254" y="6080"/>
                  </a:cubicBezTo>
                  <a:cubicBezTo>
                    <a:pt x="2262" y="6093"/>
                    <a:pt x="2269" y="6107"/>
                    <a:pt x="2286" y="6135"/>
                  </a:cubicBezTo>
                  <a:cubicBezTo>
                    <a:pt x="2290" y="6140"/>
                    <a:pt x="2295" y="6148"/>
                    <a:pt x="2297" y="6155"/>
                  </a:cubicBezTo>
                  <a:cubicBezTo>
                    <a:pt x="2308" y="6178"/>
                    <a:pt x="2319" y="6201"/>
                    <a:pt x="2333" y="6222"/>
                  </a:cubicBezTo>
                  <a:cubicBezTo>
                    <a:pt x="2342" y="6237"/>
                    <a:pt x="2346" y="6245"/>
                    <a:pt x="2351" y="6253"/>
                  </a:cubicBezTo>
                  <a:cubicBezTo>
                    <a:pt x="2359" y="6267"/>
                    <a:pt x="2367" y="6281"/>
                    <a:pt x="2382" y="6307"/>
                  </a:cubicBezTo>
                  <a:cubicBezTo>
                    <a:pt x="2388" y="6314"/>
                    <a:pt x="2392" y="6323"/>
                    <a:pt x="2397" y="6332"/>
                  </a:cubicBezTo>
                  <a:cubicBezTo>
                    <a:pt x="2407" y="6353"/>
                    <a:pt x="2418" y="6373"/>
                    <a:pt x="2431" y="6394"/>
                  </a:cubicBezTo>
                  <a:cubicBezTo>
                    <a:pt x="2449" y="6419"/>
                    <a:pt x="2457" y="6432"/>
                    <a:pt x="2466" y="6444"/>
                  </a:cubicBezTo>
                  <a:cubicBezTo>
                    <a:pt x="2472" y="6453"/>
                    <a:pt x="2477" y="6460"/>
                    <a:pt x="2487" y="6476"/>
                  </a:cubicBezTo>
                  <a:cubicBezTo>
                    <a:pt x="2503" y="6500"/>
                    <a:pt x="2512" y="6513"/>
                    <a:pt x="2522" y="6524"/>
                  </a:cubicBezTo>
                  <a:cubicBezTo>
                    <a:pt x="2528" y="6533"/>
                    <a:pt x="2533" y="6540"/>
                    <a:pt x="2543" y="6556"/>
                  </a:cubicBezTo>
                  <a:cubicBezTo>
                    <a:pt x="2549" y="6566"/>
                    <a:pt x="2555" y="6576"/>
                    <a:pt x="2561" y="6586"/>
                  </a:cubicBezTo>
                  <a:cubicBezTo>
                    <a:pt x="2568" y="6601"/>
                    <a:pt x="2575" y="6615"/>
                    <a:pt x="2592" y="6642"/>
                  </a:cubicBezTo>
                  <a:cubicBezTo>
                    <a:pt x="2611" y="6671"/>
                    <a:pt x="2635" y="6697"/>
                    <a:pt x="2664" y="6719"/>
                  </a:cubicBezTo>
                  <a:cubicBezTo>
                    <a:pt x="2671" y="6749"/>
                    <a:pt x="2686" y="6779"/>
                    <a:pt x="2703" y="6806"/>
                  </a:cubicBezTo>
                  <a:cubicBezTo>
                    <a:pt x="2719" y="6832"/>
                    <a:pt x="2740" y="6857"/>
                    <a:pt x="2765" y="6878"/>
                  </a:cubicBezTo>
                  <a:cubicBezTo>
                    <a:pt x="2772" y="6911"/>
                    <a:pt x="2786" y="6944"/>
                    <a:pt x="2805" y="6975"/>
                  </a:cubicBezTo>
                  <a:cubicBezTo>
                    <a:pt x="2818" y="6995"/>
                    <a:pt x="2833" y="7013"/>
                    <a:pt x="2848" y="7032"/>
                  </a:cubicBezTo>
                  <a:cubicBezTo>
                    <a:pt x="2854" y="7039"/>
                    <a:pt x="2860" y="7047"/>
                    <a:pt x="2864" y="7054"/>
                  </a:cubicBezTo>
                  <a:cubicBezTo>
                    <a:pt x="2880" y="7080"/>
                    <a:pt x="2900" y="7103"/>
                    <a:pt x="2923" y="7124"/>
                  </a:cubicBezTo>
                  <a:cubicBezTo>
                    <a:pt x="2930" y="7160"/>
                    <a:pt x="2943" y="7195"/>
                    <a:pt x="2963" y="7225"/>
                  </a:cubicBezTo>
                  <a:cubicBezTo>
                    <a:pt x="2976" y="7245"/>
                    <a:pt x="2989" y="7264"/>
                    <a:pt x="3005" y="7281"/>
                  </a:cubicBezTo>
                  <a:cubicBezTo>
                    <a:pt x="3011" y="7290"/>
                    <a:pt x="3017" y="7297"/>
                    <a:pt x="3022" y="7305"/>
                  </a:cubicBezTo>
                  <a:cubicBezTo>
                    <a:pt x="3027" y="7313"/>
                    <a:pt x="3030" y="7318"/>
                    <a:pt x="3034" y="7326"/>
                  </a:cubicBezTo>
                  <a:cubicBezTo>
                    <a:pt x="3044" y="7350"/>
                    <a:pt x="3055" y="7372"/>
                    <a:pt x="3070" y="7393"/>
                  </a:cubicBezTo>
                  <a:cubicBezTo>
                    <a:pt x="3087" y="7422"/>
                    <a:pt x="3109" y="7448"/>
                    <a:pt x="3135" y="7469"/>
                  </a:cubicBezTo>
                  <a:cubicBezTo>
                    <a:pt x="3150" y="7494"/>
                    <a:pt x="3159" y="7505"/>
                    <a:pt x="3168" y="7517"/>
                  </a:cubicBezTo>
                  <a:cubicBezTo>
                    <a:pt x="3172" y="7525"/>
                    <a:pt x="3179" y="7534"/>
                    <a:pt x="3191" y="7551"/>
                  </a:cubicBezTo>
                  <a:cubicBezTo>
                    <a:pt x="3195" y="7559"/>
                    <a:pt x="3198" y="7566"/>
                    <a:pt x="3201" y="7573"/>
                  </a:cubicBezTo>
                  <a:cubicBezTo>
                    <a:pt x="3211" y="7596"/>
                    <a:pt x="3224" y="7618"/>
                    <a:pt x="3237" y="7639"/>
                  </a:cubicBezTo>
                  <a:cubicBezTo>
                    <a:pt x="3251" y="7661"/>
                    <a:pt x="3265" y="7681"/>
                    <a:pt x="3283" y="7699"/>
                  </a:cubicBezTo>
                  <a:cubicBezTo>
                    <a:pt x="3288" y="7705"/>
                    <a:pt x="3293" y="7712"/>
                    <a:pt x="3297" y="7720"/>
                  </a:cubicBezTo>
                  <a:cubicBezTo>
                    <a:pt x="3314" y="7746"/>
                    <a:pt x="3323" y="7758"/>
                    <a:pt x="3333" y="7771"/>
                  </a:cubicBezTo>
                  <a:cubicBezTo>
                    <a:pt x="3339" y="7779"/>
                    <a:pt x="3345" y="7786"/>
                    <a:pt x="3353" y="7800"/>
                  </a:cubicBezTo>
                  <a:cubicBezTo>
                    <a:pt x="3368" y="7823"/>
                    <a:pt x="3383" y="7845"/>
                    <a:pt x="3402" y="7863"/>
                  </a:cubicBezTo>
                  <a:cubicBezTo>
                    <a:pt x="3406" y="7868"/>
                    <a:pt x="3411" y="7874"/>
                    <a:pt x="3414" y="7879"/>
                  </a:cubicBezTo>
                  <a:cubicBezTo>
                    <a:pt x="3425" y="7895"/>
                    <a:pt x="3429" y="7904"/>
                    <a:pt x="3434" y="7912"/>
                  </a:cubicBezTo>
                  <a:cubicBezTo>
                    <a:pt x="3441" y="7925"/>
                    <a:pt x="3448" y="7938"/>
                    <a:pt x="3465" y="7964"/>
                  </a:cubicBezTo>
                  <a:cubicBezTo>
                    <a:pt x="3481" y="7991"/>
                    <a:pt x="3491" y="8003"/>
                    <a:pt x="3501" y="8016"/>
                  </a:cubicBezTo>
                  <a:cubicBezTo>
                    <a:pt x="3504" y="8022"/>
                    <a:pt x="3508" y="8027"/>
                    <a:pt x="3516" y="8036"/>
                  </a:cubicBezTo>
                  <a:cubicBezTo>
                    <a:pt x="3521" y="8073"/>
                    <a:pt x="3536" y="8109"/>
                    <a:pt x="3557" y="8141"/>
                  </a:cubicBezTo>
                  <a:cubicBezTo>
                    <a:pt x="3572" y="8164"/>
                    <a:pt x="3589" y="8186"/>
                    <a:pt x="3609" y="8207"/>
                  </a:cubicBezTo>
                  <a:cubicBezTo>
                    <a:pt x="3612" y="8210"/>
                    <a:pt x="3615" y="8214"/>
                    <a:pt x="3618" y="8219"/>
                  </a:cubicBezTo>
                  <a:cubicBezTo>
                    <a:pt x="3634" y="8243"/>
                    <a:pt x="3642" y="8255"/>
                    <a:pt x="3649" y="8266"/>
                  </a:cubicBezTo>
                  <a:cubicBezTo>
                    <a:pt x="3655" y="8273"/>
                    <a:pt x="3661" y="8282"/>
                    <a:pt x="3671" y="8298"/>
                  </a:cubicBezTo>
                  <a:cubicBezTo>
                    <a:pt x="3678" y="8331"/>
                    <a:pt x="3693" y="8364"/>
                    <a:pt x="3710" y="8393"/>
                  </a:cubicBezTo>
                  <a:cubicBezTo>
                    <a:pt x="3724" y="8414"/>
                    <a:pt x="3740" y="8436"/>
                    <a:pt x="3757" y="8455"/>
                  </a:cubicBezTo>
                  <a:cubicBezTo>
                    <a:pt x="3762" y="8460"/>
                    <a:pt x="3766" y="8466"/>
                    <a:pt x="3770" y="8473"/>
                  </a:cubicBezTo>
                  <a:cubicBezTo>
                    <a:pt x="3788" y="8501"/>
                    <a:pt x="3809" y="8526"/>
                    <a:pt x="3835" y="8549"/>
                  </a:cubicBezTo>
                  <a:cubicBezTo>
                    <a:pt x="3852" y="8577"/>
                    <a:pt x="3862" y="8590"/>
                    <a:pt x="3872" y="8603"/>
                  </a:cubicBezTo>
                  <a:cubicBezTo>
                    <a:pt x="3875" y="8608"/>
                    <a:pt x="3880" y="8613"/>
                    <a:pt x="3884" y="8620"/>
                  </a:cubicBezTo>
                  <a:cubicBezTo>
                    <a:pt x="3891" y="8657"/>
                    <a:pt x="3905" y="8695"/>
                    <a:pt x="3926" y="8726"/>
                  </a:cubicBezTo>
                  <a:cubicBezTo>
                    <a:pt x="3940" y="8749"/>
                    <a:pt x="3957" y="8771"/>
                    <a:pt x="3976" y="8791"/>
                  </a:cubicBezTo>
                  <a:cubicBezTo>
                    <a:pt x="3980" y="8795"/>
                    <a:pt x="3983" y="8800"/>
                    <a:pt x="3987" y="8806"/>
                  </a:cubicBezTo>
                  <a:cubicBezTo>
                    <a:pt x="4003" y="8831"/>
                    <a:pt x="4023" y="8856"/>
                    <a:pt x="4045" y="8877"/>
                  </a:cubicBezTo>
                  <a:lnTo>
                    <a:pt x="4052" y="8890"/>
                  </a:lnTo>
                  <a:cubicBezTo>
                    <a:pt x="4062" y="8919"/>
                    <a:pt x="4075" y="8948"/>
                    <a:pt x="4092" y="8972"/>
                  </a:cubicBezTo>
                  <a:cubicBezTo>
                    <a:pt x="4102" y="8990"/>
                    <a:pt x="4108" y="8998"/>
                    <a:pt x="4113" y="9007"/>
                  </a:cubicBezTo>
                  <a:cubicBezTo>
                    <a:pt x="4120" y="9020"/>
                    <a:pt x="4127" y="9033"/>
                    <a:pt x="4143" y="9057"/>
                  </a:cubicBezTo>
                  <a:cubicBezTo>
                    <a:pt x="4161" y="9086"/>
                    <a:pt x="4183" y="9112"/>
                    <a:pt x="4206" y="9135"/>
                  </a:cubicBezTo>
                  <a:lnTo>
                    <a:pt x="4212" y="9146"/>
                  </a:lnTo>
                  <a:cubicBezTo>
                    <a:pt x="4222" y="9174"/>
                    <a:pt x="4235" y="9200"/>
                    <a:pt x="4251" y="9224"/>
                  </a:cubicBezTo>
                  <a:cubicBezTo>
                    <a:pt x="4264" y="9243"/>
                    <a:pt x="4275" y="9260"/>
                    <a:pt x="4289" y="9277"/>
                  </a:cubicBezTo>
                  <a:cubicBezTo>
                    <a:pt x="4297" y="9286"/>
                    <a:pt x="4302" y="9296"/>
                    <a:pt x="4308" y="9305"/>
                  </a:cubicBezTo>
                  <a:cubicBezTo>
                    <a:pt x="4323" y="9328"/>
                    <a:pt x="4340" y="9351"/>
                    <a:pt x="4360" y="9371"/>
                  </a:cubicBezTo>
                  <a:cubicBezTo>
                    <a:pt x="4363" y="9372"/>
                    <a:pt x="4364" y="9375"/>
                    <a:pt x="4367" y="9379"/>
                  </a:cubicBezTo>
                  <a:cubicBezTo>
                    <a:pt x="4374" y="9414"/>
                    <a:pt x="4389" y="9446"/>
                    <a:pt x="4409" y="9476"/>
                  </a:cubicBezTo>
                  <a:cubicBezTo>
                    <a:pt x="4428" y="9506"/>
                    <a:pt x="4451" y="9532"/>
                    <a:pt x="4479" y="9553"/>
                  </a:cubicBezTo>
                  <a:cubicBezTo>
                    <a:pt x="4482" y="9559"/>
                    <a:pt x="4484" y="9563"/>
                    <a:pt x="4486" y="9568"/>
                  </a:cubicBezTo>
                  <a:cubicBezTo>
                    <a:pt x="4497" y="9591"/>
                    <a:pt x="4508" y="9614"/>
                    <a:pt x="4522" y="9634"/>
                  </a:cubicBezTo>
                  <a:cubicBezTo>
                    <a:pt x="4531" y="9668"/>
                    <a:pt x="4545" y="9700"/>
                    <a:pt x="4564" y="9729"/>
                  </a:cubicBezTo>
                  <a:cubicBezTo>
                    <a:pt x="4581" y="9758"/>
                    <a:pt x="4604" y="9784"/>
                    <a:pt x="4629" y="9805"/>
                  </a:cubicBezTo>
                  <a:cubicBezTo>
                    <a:pt x="4642" y="9825"/>
                    <a:pt x="4656" y="9844"/>
                    <a:pt x="4671" y="9861"/>
                  </a:cubicBezTo>
                  <a:cubicBezTo>
                    <a:pt x="4676" y="9870"/>
                    <a:pt x="4682" y="9877"/>
                    <a:pt x="4688" y="9884"/>
                  </a:cubicBezTo>
                  <a:cubicBezTo>
                    <a:pt x="4692" y="9891"/>
                    <a:pt x="4696" y="9899"/>
                    <a:pt x="4699" y="9907"/>
                  </a:cubicBezTo>
                  <a:cubicBezTo>
                    <a:pt x="4709" y="9930"/>
                    <a:pt x="4722" y="9952"/>
                    <a:pt x="4735" y="9972"/>
                  </a:cubicBezTo>
                  <a:cubicBezTo>
                    <a:pt x="4748" y="9992"/>
                    <a:pt x="4761" y="10011"/>
                    <a:pt x="4776" y="10028"/>
                  </a:cubicBezTo>
                  <a:cubicBezTo>
                    <a:pt x="4783" y="10037"/>
                    <a:pt x="4789" y="10044"/>
                    <a:pt x="4794" y="10052"/>
                  </a:cubicBezTo>
                  <a:cubicBezTo>
                    <a:pt x="4797" y="10058"/>
                    <a:pt x="4800" y="10063"/>
                    <a:pt x="4803" y="10068"/>
                  </a:cubicBezTo>
                  <a:cubicBezTo>
                    <a:pt x="4813" y="10094"/>
                    <a:pt x="4824" y="10119"/>
                    <a:pt x="4840" y="10142"/>
                  </a:cubicBezTo>
                  <a:cubicBezTo>
                    <a:pt x="4850" y="10157"/>
                    <a:pt x="4856" y="10166"/>
                    <a:pt x="4860" y="10176"/>
                  </a:cubicBezTo>
                  <a:cubicBezTo>
                    <a:pt x="4868" y="10189"/>
                    <a:pt x="4875" y="10201"/>
                    <a:pt x="4891" y="10226"/>
                  </a:cubicBezTo>
                  <a:cubicBezTo>
                    <a:pt x="4896" y="10234"/>
                    <a:pt x="4901" y="10242"/>
                    <a:pt x="4905" y="10249"/>
                  </a:cubicBezTo>
                  <a:cubicBezTo>
                    <a:pt x="4915" y="10273"/>
                    <a:pt x="4927" y="10293"/>
                    <a:pt x="4940" y="10313"/>
                  </a:cubicBezTo>
                  <a:cubicBezTo>
                    <a:pt x="4957" y="10340"/>
                    <a:pt x="4978" y="10365"/>
                    <a:pt x="5003" y="10385"/>
                  </a:cubicBezTo>
                  <a:cubicBezTo>
                    <a:pt x="5010" y="10419"/>
                    <a:pt x="5023" y="10452"/>
                    <a:pt x="5043" y="10481"/>
                  </a:cubicBezTo>
                  <a:cubicBezTo>
                    <a:pt x="5060" y="10510"/>
                    <a:pt x="5082" y="10536"/>
                    <a:pt x="5108" y="10557"/>
                  </a:cubicBezTo>
                  <a:cubicBezTo>
                    <a:pt x="5124" y="10582"/>
                    <a:pt x="5142" y="10606"/>
                    <a:pt x="5164" y="10626"/>
                  </a:cubicBezTo>
                  <a:lnTo>
                    <a:pt x="5171" y="10634"/>
                  </a:lnTo>
                  <a:cubicBezTo>
                    <a:pt x="5177" y="10644"/>
                    <a:pt x="5181" y="10652"/>
                    <a:pt x="5185" y="10661"/>
                  </a:cubicBezTo>
                  <a:cubicBezTo>
                    <a:pt x="5196" y="10681"/>
                    <a:pt x="5207" y="10701"/>
                    <a:pt x="5220" y="10720"/>
                  </a:cubicBezTo>
                  <a:cubicBezTo>
                    <a:pt x="5230" y="10737"/>
                    <a:pt x="5234" y="10746"/>
                    <a:pt x="5240" y="10753"/>
                  </a:cubicBezTo>
                  <a:cubicBezTo>
                    <a:pt x="5247" y="10767"/>
                    <a:pt x="5255" y="10780"/>
                    <a:pt x="5270" y="10805"/>
                  </a:cubicBezTo>
                  <a:cubicBezTo>
                    <a:pt x="5275" y="10812"/>
                    <a:pt x="5279" y="10820"/>
                    <a:pt x="5283" y="10828"/>
                  </a:cubicBezTo>
                  <a:cubicBezTo>
                    <a:pt x="5293" y="10851"/>
                    <a:pt x="5305" y="10871"/>
                    <a:pt x="5319" y="10892"/>
                  </a:cubicBezTo>
                  <a:cubicBezTo>
                    <a:pt x="5329" y="10908"/>
                    <a:pt x="5335" y="10917"/>
                    <a:pt x="5339" y="10925"/>
                  </a:cubicBezTo>
                  <a:cubicBezTo>
                    <a:pt x="5347" y="10938"/>
                    <a:pt x="5354" y="10951"/>
                    <a:pt x="5370" y="10976"/>
                  </a:cubicBezTo>
                  <a:cubicBezTo>
                    <a:pt x="5384" y="10999"/>
                    <a:pt x="5398" y="11019"/>
                    <a:pt x="5416" y="11038"/>
                  </a:cubicBezTo>
                  <a:cubicBezTo>
                    <a:pt x="5421" y="11043"/>
                    <a:pt x="5426" y="11049"/>
                    <a:pt x="5430" y="11056"/>
                  </a:cubicBezTo>
                  <a:cubicBezTo>
                    <a:pt x="5434" y="11064"/>
                    <a:pt x="5437" y="11071"/>
                    <a:pt x="5441" y="11078"/>
                  </a:cubicBezTo>
                  <a:cubicBezTo>
                    <a:pt x="5452" y="11101"/>
                    <a:pt x="5463" y="11123"/>
                    <a:pt x="5477" y="11143"/>
                  </a:cubicBezTo>
                  <a:cubicBezTo>
                    <a:pt x="5482" y="11148"/>
                    <a:pt x="5485" y="11156"/>
                    <a:pt x="5488" y="11161"/>
                  </a:cubicBezTo>
                  <a:cubicBezTo>
                    <a:pt x="5498" y="11186"/>
                    <a:pt x="5509" y="11209"/>
                    <a:pt x="5523" y="11230"/>
                  </a:cubicBezTo>
                  <a:cubicBezTo>
                    <a:pt x="5539" y="11253"/>
                    <a:pt x="5546" y="11265"/>
                    <a:pt x="5555" y="11278"/>
                  </a:cubicBezTo>
                  <a:cubicBezTo>
                    <a:pt x="5561" y="11286"/>
                    <a:pt x="5567" y="11295"/>
                    <a:pt x="5578" y="11314"/>
                  </a:cubicBezTo>
                  <a:cubicBezTo>
                    <a:pt x="5597" y="11344"/>
                    <a:pt x="5621" y="11370"/>
                    <a:pt x="5650" y="11391"/>
                  </a:cubicBezTo>
                  <a:lnTo>
                    <a:pt x="5653" y="11396"/>
                  </a:lnTo>
                  <a:cubicBezTo>
                    <a:pt x="5663" y="11425"/>
                    <a:pt x="5676" y="11450"/>
                    <a:pt x="5692" y="11475"/>
                  </a:cubicBezTo>
                  <a:cubicBezTo>
                    <a:pt x="5705" y="11496"/>
                    <a:pt x="5721" y="11518"/>
                    <a:pt x="5738" y="11537"/>
                  </a:cubicBezTo>
                  <a:cubicBezTo>
                    <a:pt x="5742" y="11542"/>
                    <a:pt x="5748" y="11548"/>
                    <a:pt x="5751" y="11554"/>
                  </a:cubicBezTo>
                  <a:cubicBezTo>
                    <a:pt x="5767" y="11577"/>
                    <a:pt x="5775" y="11590"/>
                    <a:pt x="5781" y="11600"/>
                  </a:cubicBezTo>
                  <a:cubicBezTo>
                    <a:pt x="5788" y="11609"/>
                    <a:pt x="5794" y="11619"/>
                    <a:pt x="5805" y="11637"/>
                  </a:cubicBezTo>
                  <a:cubicBezTo>
                    <a:pt x="5817" y="11656"/>
                    <a:pt x="5821" y="11663"/>
                    <a:pt x="5828" y="11675"/>
                  </a:cubicBezTo>
                  <a:cubicBezTo>
                    <a:pt x="5836" y="11686"/>
                    <a:pt x="5843" y="11698"/>
                    <a:pt x="5859" y="11721"/>
                  </a:cubicBezTo>
                  <a:cubicBezTo>
                    <a:pt x="5873" y="11744"/>
                    <a:pt x="5880" y="11755"/>
                    <a:pt x="5889" y="11767"/>
                  </a:cubicBezTo>
                  <a:cubicBezTo>
                    <a:pt x="5895" y="11775"/>
                    <a:pt x="5899" y="11783"/>
                    <a:pt x="5907" y="11796"/>
                  </a:cubicBezTo>
                  <a:cubicBezTo>
                    <a:pt x="5915" y="11832"/>
                    <a:pt x="5929" y="11866"/>
                    <a:pt x="5949" y="11896"/>
                  </a:cubicBezTo>
                  <a:cubicBezTo>
                    <a:pt x="5971" y="11931"/>
                    <a:pt x="6000" y="11960"/>
                    <a:pt x="6034" y="11981"/>
                  </a:cubicBezTo>
                  <a:cubicBezTo>
                    <a:pt x="6044" y="11997"/>
                    <a:pt x="6051" y="12006"/>
                    <a:pt x="6057" y="12014"/>
                  </a:cubicBezTo>
                  <a:cubicBezTo>
                    <a:pt x="6061" y="12023"/>
                    <a:pt x="6069" y="12031"/>
                    <a:pt x="6080" y="12050"/>
                  </a:cubicBezTo>
                  <a:cubicBezTo>
                    <a:pt x="6089" y="12082"/>
                    <a:pt x="6103" y="12112"/>
                    <a:pt x="6120" y="12139"/>
                  </a:cubicBezTo>
                  <a:cubicBezTo>
                    <a:pt x="6130" y="12155"/>
                    <a:pt x="6135" y="12162"/>
                    <a:pt x="6139" y="12171"/>
                  </a:cubicBezTo>
                  <a:cubicBezTo>
                    <a:pt x="6146" y="12184"/>
                    <a:pt x="6153" y="12198"/>
                    <a:pt x="6171" y="12224"/>
                  </a:cubicBezTo>
                  <a:lnTo>
                    <a:pt x="6322" y="12128"/>
                  </a:lnTo>
                  <a:lnTo>
                    <a:pt x="6176" y="12236"/>
                  </a:lnTo>
                  <a:cubicBezTo>
                    <a:pt x="6186" y="12263"/>
                    <a:pt x="6199" y="12289"/>
                    <a:pt x="6215" y="12313"/>
                  </a:cubicBezTo>
                  <a:cubicBezTo>
                    <a:pt x="6238" y="12349"/>
                    <a:pt x="6268" y="12380"/>
                    <a:pt x="6306" y="12401"/>
                  </a:cubicBezTo>
                  <a:cubicBezTo>
                    <a:pt x="6307" y="12404"/>
                    <a:pt x="6309" y="12407"/>
                    <a:pt x="6310" y="12411"/>
                  </a:cubicBezTo>
                  <a:cubicBezTo>
                    <a:pt x="6316" y="12421"/>
                    <a:pt x="6323" y="12433"/>
                    <a:pt x="6333" y="12450"/>
                  </a:cubicBezTo>
                  <a:cubicBezTo>
                    <a:pt x="6338" y="12492"/>
                    <a:pt x="6352" y="12531"/>
                    <a:pt x="6375" y="12565"/>
                  </a:cubicBezTo>
                  <a:cubicBezTo>
                    <a:pt x="6394" y="12597"/>
                    <a:pt x="6419" y="12624"/>
                    <a:pt x="6450" y="12646"/>
                  </a:cubicBezTo>
                  <a:lnTo>
                    <a:pt x="6451" y="12648"/>
                  </a:lnTo>
                  <a:cubicBezTo>
                    <a:pt x="6461" y="12676"/>
                    <a:pt x="6474" y="12702"/>
                    <a:pt x="6490" y="12726"/>
                  </a:cubicBezTo>
                  <a:cubicBezTo>
                    <a:pt x="6504" y="12748"/>
                    <a:pt x="6512" y="12761"/>
                    <a:pt x="6519" y="12771"/>
                  </a:cubicBezTo>
                  <a:cubicBezTo>
                    <a:pt x="6526" y="12779"/>
                    <a:pt x="6532" y="12789"/>
                    <a:pt x="6545" y="12808"/>
                  </a:cubicBezTo>
                  <a:cubicBezTo>
                    <a:pt x="6558" y="12830"/>
                    <a:pt x="6572" y="12848"/>
                    <a:pt x="6588" y="12867"/>
                  </a:cubicBezTo>
                  <a:cubicBezTo>
                    <a:pt x="6594" y="12874"/>
                    <a:pt x="6598" y="12880"/>
                    <a:pt x="6604" y="12889"/>
                  </a:cubicBezTo>
                  <a:cubicBezTo>
                    <a:pt x="6614" y="12903"/>
                    <a:pt x="6618" y="12913"/>
                    <a:pt x="6624" y="12922"/>
                  </a:cubicBezTo>
                  <a:cubicBezTo>
                    <a:pt x="6631" y="12935"/>
                    <a:pt x="6638" y="12948"/>
                    <a:pt x="6652" y="12971"/>
                  </a:cubicBezTo>
                  <a:cubicBezTo>
                    <a:pt x="6663" y="13004"/>
                    <a:pt x="6675" y="13035"/>
                    <a:pt x="6694" y="13064"/>
                  </a:cubicBezTo>
                  <a:cubicBezTo>
                    <a:pt x="6714" y="13096"/>
                    <a:pt x="6740" y="13123"/>
                    <a:pt x="6772" y="13143"/>
                  </a:cubicBezTo>
                  <a:cubicBezTo>
                    <a:pt x="6780" y="13172"/>
                    <a:pt x="6793" y="13199"/>
                    <a:pt x="6809" y="13225"/>
                  </a:cubicBezTo>
                  <a:cubicBezTo>
                    <a:pt x="6814" y="13230"/>
                    <a:pt x="6816" y="13237"/>
                    <a:pt x="6819" y="13242"/>
                  </a:cubicBezTo>
                  <a:cubicBezTo>
                    <a:pt x="6829" y="13267"/>
                    <a:pt x="6841" y="13290"/>
                    <a:pt x="6855" y="13312"/>
                  </a:cubicBezTo>
                  <a:cubicBezTo>
                    <a:pt x="6874" y="13340"/>
                    <a:pt x="6897" y="13366"/>
                    <a:pt x="6923" y="13388"/>
                  </a:cubicBezTo>
                  <a:cubicBezTo>
                    <a:pt x="6933" y="13419"/>
                    <a:pt x="6946" y="13450"/>
                    <a:pt x="6965" y="13477"/>
                  </a:cubicBezTo>
                  <a:cubicBezTo>
                    <a:pt x="6982" y="13504"/>
                    <a:pt x="7003" y="13530"/>
                    <a:pt x="7029" y="13552"/>
                  </a:cubicBezTo>
                  <a:cubicBezTo>
                    <a:pt x="7041" y="13572"/>
                    <a:pt x="7055" y="13592"/>
                    <a:pt x="7071" y="13609"/>
                  </a:cubicBezTo>
                  <a:cubicBezTo>
                    <a:pt x="7077" y="13616"/>
                    <a:pt x="7083" y="13624"/>
                    <a:pt x="7087" y="13632"/>
                  </a:cubicBezTo>
                  <a:cubicBezTo>
                    <a:pt x="7091" y="13638"/>
                    <a:pt x="7094" y="13645"/>
                    <a:pt x="7098" y="13652"/>
                  </a:cubicBezTo>
                  <a:cubicBezTo>
                    <a:pt x="7108" y="13675"/>
                    <a:pt x="7120" y="13697"/>
                    <a:pt x="7134" y="13719"/>
                  </a:cubicBezTo>
                  <a:cubicBezTo>
                    <a:pt x="7139" y="13726"/>
                    <a:pt x="7141" y="13731"/>
                    <a:pt x="7144" y="13739"/>
                  </a:cubicBezTo>
                  <a:cubicBezTo>
                    <a:pt x="7154" y="13762"/>
                    <a:pt x="7167" y="13785"/>
                    <a:pt x="7180" y="13805"/>
                  </a:cubicBezTo>
                  <a:cubicBezTo>
                    <a:pt x="7190" y="13821"/>
                    <a:pt x="7195" y="13828"/>
                    <a:pt x="7199" y="13836"/>
                  </a:cubicBezTo>
                  <a:cubicBezTo>
                    <a:pt x="7209" y="13855"/>
                    <a:pt x="7219" y="13872"/>
                    <a:pt x="7231" y="13891"/>
                  </a:cubicBezTo>
                  <a:cubicBezTo>
                    <a:pt x="7249" y="13921"/>
                    <a:pt x="7274" y="13947"/>
                    <a:pt x="7301" y="13969"/>
                  </a:cubicBezTo>
                  <a:lnTo>
                    <a:pt x="7347" y="14039"/>
                  </a:lnTo>
                  <a:cubicBezTo>
                    <a:pt x="7354" y="14075"/>
                    <a:pt x="7369" y="14110"/>
                    <a:pt x="7389" y="14141"/>
                  </a:cubicBezTo>
                  <a:cubicBezTo>
                    <a:pt x="7408" y="14172"/>
                    <a:pt x="7432" y="14197"/>
                    <a:pt x="7461" y="14218"/>
                  </a:cubicBezTo>
                  <a:cubicBezTo>
                    <a:pt x="7468" y="14248"/>
                    <a:pt x="7481" y="14278"/>
                    <a:pt x="7498" y="14304"/>
                  </a:cubicBezTo>
                  <a:cubicBezTo>
                    <a:pt x="7501" y="14310"/>
                    <a:pt x="7504" y="14315"/>
                    <a:pt x="7507" y="14320"/>
                  </a:cubicBezTo>
                  <a:cubicBezTo>
                    <a:pt x="7517" y="14346"/>
                    <a:pt x="7530" y="14370"/>
                    <a:pt x="7544" y="14392"/>
                  </a:cubicBezTo>
                  <a:cubicBezTo>
                    <a:pt x="7597" y="14433"/>
                    <a:pt x="7635" y="14492"/>
                    <a:pt x="7651" y="14558"/>
                  </a:cubicBezTo>
                  <a:cubicBezTo>
                    <a:pt x="7671" y="14592"/>
                    <a:pt x="7698" y="14619"/>
                    <a:pt x="7731" y="14640"/>
                  </a:cubicBezTo>
                  <a:cubicBezTo>
                    <a:pt x="7740" y="14668"/>
                    <a:pt x="7753" y="14694"/>
                    <a:pt x="7767" y="14718"/>
                  </a:cubicBezTo>
                  <a:cubicBezTo>
                    <a:pt x="7777" y="14732"/>
                    <a:pt x="7781" y="14740"/>
                    <a:pt x="7786" y="14747"/>
                  </a:cubicBezTo>
                  <a:cubicBezTo>
                    <a:pt x="7793" y="14761"/>
                    <a:pt x="7800" y="14776"/>
                    <a:pt x="7817" y="14803"/>
                  </a:cubicBezTo>
                  <a:cubicBezTo>
                    <a:pt x="7833" y="14827"/>
                    <a:pt x="7852" y="14852"/>
                    <a:pt x="7875" y="14872"/>
                  </a:cubicBezTo>
                  <a:cubicBezTo>
                    <a:pt x="7881" y="14908"/>
                    <a:pt x="7895" y="14942"/>
                    <a:pt x="7915" y="14973"/>
                  </a:cubicBezTo>
                  <a:cubicBezTo>
                    <a:pt x="7933" y="15000"/>
                    <a:pt x="7941" y="15013"/>
                    <a:pt x="7951" y="15024"/>
                  </a:cubicBezTo>
                  <a:cubicBezTo>
                    <a:pt x="7957" y="15032"/>
                    <a:pt x="7963" y="15039"/>
                    <a:pt x="7971" y="15055"/>
                  </a:cubicBezTo>
                  <a:cubicBezTo>
                    <a:pt x="7990" y="15083"/>
                    <a:pt x="8013" y="15109"/>
                    <a:pt x="8040" y="15132"/>
                  </a:cubicBezTo>
                  <a:cubicBezTo>
                    <a:pt x="8053" y="15152"/>
                    <a:pt x="8068" y="15173"/>
                    <a:pt x="8085" y="15191"/>
                  </a:cubicBezTo>
                  <a:cubicBezTo>
                    <a:pt x="8088" y="15194"/>
                    <a:pt x="8091" y="15197"/>
                    <a:pt x="8094" y="15201"/>
                  </a:cubicBezTo>
                  <a:cubicBezTo>
                    <a:pt x="8101" y="15237"/>
                    <a:pt x="8115" y="15272"/>
                    <a:pt x="8135" y="15302"/>
                  </a:cubicBezTo>
                  <a:cubicBezTo>
                    <a:pt x="8148" y="15321"/>
                    <a:pt x="8160" y="15339"/>
                    <a:pt x="8174" y="15357"/>
                  </a:cubicBezTo>
                  <a:cubicBezTo>
                    <a:pt x="8180" y="15365"/>
                    <a:pt x="8187" y="15374"/>
                    <a:pt x="8193" y="15384"/>
                  </a:cubicBezTo>
                  <a:cubicBezTo>
                    <a:pt x="8206" y="15406"/>
                    <a:pt x="8222" y="15426"/>
                    <a:pt x="8239" y="15444"/>
                  </a:cubicBezTo>
                  <a:cubicBezTo>
                    <a:pt x="8243" y="15449"/>
                    <a:pt x="8246" y="15453"/>
                    <a:pt x="8249" y="15459"/>
                  </a:cubicBezTo>
                  <a:cubicBezTo>
                    <a:pt x="8258" y="15493"/>
                    <a:pt x="8272" y="15526"/>
                    <a:pt x="8291" y="15557"/>
                  </a:cubicBezTo>
                  <a:cubicBezTo>
                    <a:pt x="8305" y="15577"/>
                    <a:pt x="8319" y="15598"/>
                    <a:pt x="8337" y="15617"/>
                  </a:cubicBezTo>
                  <a:cubicBezTo>
                    <a:pt x="8341" y="15623"/>
                    <a:pt x="8347" y="15629"/>
                    <a:pt x="8351" y="15634"/>
                  </a:cubicBezTo>
                  <a:cubicBezTo>
                    <a:pt x="8370" y="15666"/>
                    <a:pt x="8394" y="15692"/>
                    <a:pt x="8423" y="15713"/>
                  </a:cubicBezTo>
                  <a:cubicBezTo>
                    <a:pt x="8426" y="15721"/>
                    <a:pt x="8430" y="15728"/>
                    <a:pt x="8433" y="15733"/>
                  </a:cubicBezTo>
                  <a:cubicBezTo>
                    <a:pt x="8439" y="15745"/>
                    <a:pt x="8445" y="15757"/>
                    <a:pt x="8455" y="15772"/>
                  </a:cubicBezTo>
                  <a:cubicBezTo>
                    <a:pt x="8472" y="15955"/>
                    <a:pt x="8624" y="15971"/>
                    <a:pt x="8655" y="15972"/>
                  </a:cubicBezTo>
                  <a:lnTo>
                    <a:pt x="8666" y="15972"/>
                  </a:lnTo>
                  <a:cubicBezTo>
                    <a:pt x="8721" y="15972"/>
                    <a:pt x="8826" y="15954"/>
                    <a:pt x="8877" y="15814"/>
                  </a:cubicBezTo>
                  <a:cubicBezTo>
                    <a:pt x="8895" y="15790"/>
                    <a:pt x="8909" y="15765"/>
                    <a:pt x="8921" y="15738"/>
                  </a:cubicBezTo>
                  <a:cubicBezTo>
                    <a:pt x="8926" y="15731"/>
                    <a:pt x="8932" y="15723"/>
                    <a:pt x="8938" y="15718"/>
                  </a:cubicBezTo>
                  <a:cubicBezTo>
                    <a:pt x="8957" y="15700"/>
                    <a:pt x="8972" y="15683"/>
                    <a:pt x="8988" y="15663"/>
                  </a:cubicBezTo>
                  <a:cubicBezTo>
                    <a:pt x="9005" y="15641"/>
                    <a:pt x="9021" y="15617"/>
                    <a:pt x="9034" y="15591"/>
                  </a:cubicBezTo>
                  <a:cubicBezTo>
                    <a:pt x="9037" y="15588"/>
                    <a:pt x="9039" y="15584"/>
                    <a:pt x="9041" y="15580"/>
                  </a:cubicBezTo>
                  <a:cubicBezTo>
                    <a:pt x="9059" y="15559"/>
                    <a:pt x="9067" y="15549"/>
                    <a:pt x="9074" y="15539"/>
                  </a:cubicBezTo>
                  <a:lnTo>
                    <a:pt x="9096" y="15512"/>
                  </a:lnTo>
                  <a:cubicBezTo>
                    <a:pt x="9129" y="15495"/>
                    <a:pt x="9158" y="15470"/>
                    <a:pt x="9182" y="15440"/>
                  </a:cubicBezTo>
                  <a:cubicBezTo>
                    <a:pt x="9204" y="15414"/>
                    <a:pt x="9223" y="15383"/>
                    <a:pt x="9234" y="15351"/>
                  </a:cubicBezTo>
                  <a:cubicBezTo>
                    <a:pt x="9250" y="15331"/>
                    <a:pt x="9259" y="15321"/>
                    <a:pt x="9266" y="15311"/>
                  </a:cubicBezTo>
                  <a:cubicBezTo>
                    <a:pt x="9273" y="15302"/>
                    <a:pt x="9280" y="15293"/>
                    <a:pt x="9295" y="15275"/>
                  </a:cubicBezTo>
                  <a:cubicBezTo>
                    <a:pt x="9313" y="15250"/>
                    <a:pt x="9322" y="15237"/>
                    <a:pt x="9332" y="15226"/>
                  </a:cubicBezTo>
                  <a:cubicBezTo>
                    <a:pt x="9333" y="15221"/>
                    <a:pt x="9336" y="15217"/>
                    <a:pt x="9341" y="15213"/>
                  </a:cubicBezTo>
                  <a:cubicBezTo>
                    <a:pt x="9378" y="15196"/>
                    <a:pt x="9411" y="15170"/>
                    <a:pt x="9438" y="15137"/>
                  </a:cubicBezTo>
                  <a:cubicBezTo>
                    <a:pt x="9461" y="15108"/>
                    <a:pt x="9480" y="15075"/>
                    <a:pt x="9490" y="15037"/>
                  </a:cubicBezTo>
                  <a:cubicBezTo>
                    <a:pt x="9513" y="15020"/>
                    <a:pt x="9535" y="14999"/>
                    <a:pt x="9552" y="14976"/>
                  </a:cubicBezTo>
                  <a:cubicBezTo>
                    <a:pt x="9556" y="14973"/>
                    <a:pt x="9559" y="14968"/>
                    <a:pt x="9563" y="14964"/>
                  </a:cubicBezTo>
                  <a:cubicBezTo>
                    <a:pt x="9585" y="14947"/>
                    <a:pt x="9605" y="14927"/>
                    <a:pt x="9622" y="14905"/>
                  </a:cubicBezTo>
                  <a:cubicBezTo>
                    <a:pt x="9638" y="14885"/>
                    <a:pt x="9654" y="14863"/>
                    <a:pt x="9667" y="14840"/>
                  </a:cubicBezTo>
                  <a:cubicBezTo>
                    <a:pt x="9670" y="14835"/>
                    <a:pt x="9673" y="14829"/>
                    <a:pt x="9677" y="14823"/>
                  </a:cubicBezTo>
                  <a:cubicBezTo>
                    <a:pt x="9691" y="14807"/>
                    <a:pt x="9696" y="14802"/>
                    <a:pt x="9706" y="14790"/>
                  </a:cubicBezTo>
                  <a:cubicBezTo>
                    <a:pt x="9714" y="14780"/>
                    <a:pt x="9723" y="14770"/>
                    <a:pt x="9742" y="14748"/>
                  </a:cubicBezTo>
                  <a:cubicBezTo>
                    <a:pt x="9763" y="14722"/>
                    <a:pt x="9779" y="14692"/>
                    <a:pt x="9792" y="14661"/>
                  </a:cubicBezTo>
                  <a:cubicBezTo>
                    <a:pt x="9819" y="14643"/>
                    <a:pt x="9844" y="14620"/>
                    <a:pt x="9864" y="14594"/>
                  </a:cubicBezTo>
                  <a:cubicBezTo>
                    <a:pt x="9886" y="14569"/>
                    <a:pt x="9903" y="14540"/>
                    <a:pt x="9914" y="14510"/>
                  </a:cubicBezTo>
                  <a:cubicBezTo>
                    <a:pt x="9943" y="14492"/>
                    <a:pt x="9969" y="14469"/>
                    <a:pt x="9991" y="14442"/>
                  </a:cubicBezTo>
                  <a:cubicBezTo>
                    <a:pt x="10006" y="14422"/>
                    <a:pt x="10022" y="14400"/>
                    <a:pt x="10035" y="14376"/>
                  </a:cubicBezTo>
                  <a:cubicBezTo>
                    <a:pt x="10038" y="14370"/>
                    <a:pt x="10041" y="14366"/>
                    <a:pt x="10045" y="14360"/>
                  </a:cubicBezTo>
                  <a:cubicBezTo>
                    <a:pt x="10052" y="14351"/>
                    <a:pt x="10060" y="14344"/>
                    <a:pt x="10067" y="14337"/>
                  </a:cubicBezTo>
                  <a:cubicBezTo>
                    <a:pt x="10083" y="14321"/>
                    <a:pt x="10097" y="14304"/>
                    <a:pt x="10111" y="14287"/>
                  </a:cubicBezTo>
                  <a:cubicBezTo>
                    <a:pt x="10126" y="14269"/>
                    <a:pt x="10130" y="14264"/>
                    <a:pt x="10139" y="14254"/>
                  </a:cubicBezTo>
                  <a:cubicBezTo>
                    <a:pt x="10149" y="14243"/>
                    <a:pt x="10157" y="14232"/>
                    <a:pt x="10175" y="14210"/>
                  </a:cubicBezTo>
                  <a:cubicBezTo>
                    <a:pt x="10195" y="14186"/>
                    <a:pt x="10205" y="14173"/>
                    <a:pt x="10214" y="14160"/>
                  </a:cubicBezTo>
                  <a:cubicBezTo>
                    <a:pt x="10218" y="14153"/>
                    <a:pt x="10222" y="14147"/>
                    <a:pt x="10234" y="14131"/>
                  </a:cubicBezTo>
                  <a:cubicBezTo>
                    <a:pt x="10247" y="14117"/>
                    <a:pt x="10252" y="14110"/>
                    <a:pt x="10260" y="14103"/>
                  </a:cubicBezTo>
                  <a:cubicBezTo>
                    <a:pt x="10270" y="14091"/>
                    <a:pt x="10280" y="14081"/>
                    <a:pt x="10298" y="14058"/>
                  </a:cubicBezTo>
                  <a:cubicBezTo>
                    <a:pt x="10320" y="14032"/>
                    <a:pt x="10337" y="14003"/>
                    <a:pt x="10352" y="13973"/>
                  </a:cubicBezTo>
                  <a:cubicBezTo>
                    <a:pt x="10357" y="13966"/>
                    <a:pt x="10363" y="13959"/>
                    <a:pt x="10370" y="13952"/>
                  </a:cubicBezTo>
                  <a:cubicBezTo>
                    <a:pt x="10388" y="13936"/>
                    <a:pt x="10403" y="13918"/>
                    <a:pt x="10418" y="13900"/>
                  </a:cubicBezTo>
                  <a:cubicBezTo>
                    <a:pt x="10435" y="13880"/>
                    <a:pt x="10444" y="13867"/>
                    <a:pt x="10451" y="13859"/>
                  </a:cubicBezTo>
                  <a:cubicBezTo>
                    <a:pt x="10457" y="13851"/>
                    <a:pt x="10464" y="13842"/>
                    <a:pt x="10477" y="13826"/>
                  </a:cubicBezTo>
                  <a:cubicBezTo>
                    <a:pt x="10506" y="13808"/>
                    <a:pt x="10533" y="13785"/>
                    <a:pt x="10554" y="13757"/>
                  </a:cubicBezTo>
                  <a:cubicBezTo>
                    <a:pt x="10577" y="13729"/>
                    <a:pt x="10596" y="13696"/>
                    <a:pt x="10606" y="13660"/>
                  </a:cubicBezTo>
                  <a:cubicBezTo>
                    <a:pt x="10631" y="13641"/>
                    <a:pt x="10652" y="13621"/>
                    <a:pt x="10671" y="13598"/>
                  </a:cubicBezTo>
                  <a:cubicBezTo>
                    <a:pt x="10684" y="13580"/>
                    <a:pt x="10697" y="13565"/>
                    <a:pt x="10708" y="13546"/>
                  </a:cubicBezTo>
                  <a:cubicBezTo>
                    <a:pt x="10714" y="13539"/>
                    <a:pt x="10718" y="13532"/>
                    <a:pt x="10730" y="13519"/>
                  </a:cubicBezTo>
                  <a:cubicBezTo>
                    <a:pt x="10747" y="13497"/>
                    <a:pt x="10757" y="13484"/>
                    <a:pt x="10763" y="13475"/>
                  </a:cubicBezTo>
                  <a:cubicBezTo>
                    <a:pt x="10770" y="13467"/>
                    <a:pt x="10776" y="13458"/>
                    <a:pt x="10790" y="13441"/>
                  </a:cubicBezTo>
                  <a:cubicBezTo>
                    <a:pt x="10808" y="13419"/>
                    <a:pt x="10822" y="13398"/>
                    <a:pt x="10835" y="13373"/>
                  </a:cubicBezTo>
                  <a:cubicBezTo>
                    <a:pt x="10835" y="13373"/>
                    <a:pt x="10836" y="13373"/>
                    <a:pt x="10836" y="13372"/>
                  </a:cubicBezTo>
                  <a:cubicBezTo>
                    <a:pt x="10871" y="13355"/>
                    <a:pt x="10902" y="13330"/>
                    <a:pt x="10927" y="13299"/>
                  </a:cubicBezTo>
                  <a:cubicBezTo>
                    <a:pt x="10946" y="13277"/>
                    <a:pt x="10953" y="13265"/>
                    <a:pt x="10961" y="13254"/>
                  </a:cubicBezTo>
                  <a:cubicBezTo>
                    <a:pt x="10969" y="13245"/>
                    <a:pt x="10976" y="13235"/>
                    <a:pt x="10987" y="13221"/>
                  </a:cubicBezTo>
                  <a:cubicBezTo>
                    <a:pt x="11000" y="13207"/>
                    <a:pt x="11006" y="13199"/>
                    <a:pt x="11013" y="13192"/>
                  </a:cubicBezTo>
                  <a:cubicBezTo>
                    <a:pt x="11023" y="13181"/>
                    <a:pt x="11033" y="13169"/>
                    <a:pt x="11051" y="13148"/>
                  </a:cubicBezTo>
                  <a:cubicBezTo>
                    <a:pt x="11072" y="13122"/>
                    <a:pt x="11089" y="13093"/>
                    <a:pt x="11102" y="13061"/>
                  </a:cubicBezTo>
                  <a:cubicBezTo>
                    <a:pt x="11121" y="13038"/>
                    <a:pt x="11137" y="13014"/>
                    <a:pt x="11148" y="12986"/>
                  </a:cubicBezTo>
                  <a:cubicBezTo>
                    <a:pt x="11181" y="12969"/>
                    <a:pt x="11212" y="12945"/>
                    <a:pt x="11235" y="12916"/>
                  </a:cubicBezTo>
                  <a:cubicBezTo>
                    <a:pt x="11242" y="12906"/>
                    <a:pt x="11251" y="12897"/>
                    <a:pt x="11259" y="12889"/>
                  </a:cubicBezTo>
                  <a:cubicBezTo>
                    <a:pt x="11269" y="12877"/>
                    <a:pt x="11281" y="12866"/>
                    <a:pt x="11299" y="12841"/>
                  </a:cubicBezTo>
                  <a:cubicBezTo>
                    <a:pt x="11320" y="12818"/>
                    <a:pt x="11328" y="12805"/>
                    <a:pt x="11337" y="12792"/>
                  </a:cubicBezTo>
                  <a:cubicBezTo>
                    <a:pt x="11343" y="12785"/>
                    <a:pt x="11348" y="12776"/>
                    <a:pt x="11360" y="12762"/>
                  </a:cubicBezTo>
                  <a:cubicBezTo>
                    <a:pt x="11384" y="12733"/>
                    <a:pt x="11403" y="12697"/>
                    <a:pt x="11413" y="12660"/>
                  </a:cubicBezTo>
                  <a:cubicBezTo>
                    <a:pt x="11419" y="12654"/>
                    <a:pt x="11422" y="12650"/>
                    <a:pt x="11426" y="12646"/>
                  </a:cubicBezTo>
                  <a:cubicBezTo>
                    <a:pt x="11438" y="12634"/>
                    <a:pt x="11448" y="12623"/>
                    <a:pt x="11469" y="12598"/>
                  </a:cubicBezTo>
                  <a:cubicBezTo>
                    <a:pt x="11481" y="12582"/>
                    <a:pt x="11488" y="12577"/>
                    <a:pt x="11494" y="12569"/>
                  </a:cubicBezTo>
                  <a:cubicBezTo>
                    <a:pt x="11504" y="12558"/>
                    <a:pt x="11514" y="12546"/>
                    <a:pt x="11532" y="12523"/>
                  </a:cubicBezTo>
                  <a:cubicBezTo>
                    <a:pt x="11550" y="12503"/>
                    <a:pt x="11557" y="12493"/>
                    <a:pt x="11566" y="12483"/>
                  </a:cubicBezTo>
                  <a:lnTo>
                    <a:pt x="11594" y="12447"/>
                  </a:lnTo>
                  <a:cubicBezTo>
                    <a:pt x="11612" y="12424"/>
                    <a:pt x="11622" y="12411"/>
                    <a:pt x="11630" y="12398"/>
                  </a:cubicBezTo>
                  <a:cubicBezTo>
                    <a:pt x="11635" y="12391"/>
                    <a:pt x="11640" y="12384"/>
                    <a:pt x="11653" y="12368"/>
                  </a:cubicBezTo>
                  <a:cubicBezTo>
                    <a:pt x="11670" y="12348"/>
                    <a:pt x="11681" y="12335"/>
                    <a:pt x="11686" y="12326"/>
                  </a:cubicBezTo>
                  <a:cubicBezTo>
                    <a:pt x="11694" y="12318"/>
                    <a:pt x="11699" y="12309"/>
                    <a:pt x="11714" y="12292"/>
                  </a:cubicBezTo>
                  <a:cubicBezTo>
                    <a:pt x="11732" y="12267"/>
                    <a:pt x="11741" y="12256"/>
                    <a:pt x="11750" y="12243"/>
                  </a:cubicBezTo>
                  <a:cubicBezTo>
                    <a:pt x="11754" y="12237"/>
                    <a:pt x="11757" y="12231"/>
                    <a:pt x="11763" y="12224"/>
                  </a:cubicBezTo>
                  <a:cubicBezTo>
                    <a:pt x="11797" y="12207"/>
                    <a:pt x="11827" y="12182"/>
                    <a:pt x="11852" y="12152"/>
                  </a:cubicBezTo>
                  <a:cubicBezTo>
                    <a:pt x="11873" y="12126"/>
                    <a:pt x="11891" y="12098"/>
                    <a:pt x="11902" y="12067"/>
                  </a:cubicBezTo>
                  <a:lnTo>
                    <a:pt x="11964" y="11991"/>
                  </a:lnTo>
                  <a:cubicBezTo>
                    <a:pt x="11981" y="11971"/>
                    <a:pt x="11996" y="11951"/>
                    <a:pt x="12008" y="11928"/>
                  </a:cubicBezTo>
                  <a:cubicBezTo>
                    <a:pt x="12008" y="11928"/>
                    <a:pt x="12008" y="11926"/>
                    <a:pt x="12010" y="11925"/>
                  </a:cubicBezTo>
                  <a:cubicBezTo>
                    <a:pt x="12046" y="11909"/>
                    <a:pt x="12078" y="11883"/>
                    <a:pt x="12103" y="11852"/>
                  </a:cubicBezTo>
                  <a:cubicBezTo>
                    <a:pt x="12125" y="11824"/>
                    <a:pt x="12142" y="11794"/>
                    <a:pt x="12152" y="11761"/>
                  </a:cubicBezTo>
                  <a:cubicBezTo>
                    <a:pt x="12180" y="11744"/>
                    <a:pt x="12204" y="11722"/>
                    <a:pt x="12224" y="11698"/>
                  </a:cubicBezTo>
                  <a:cubicBezTo>
                    <a:pt x="12237" y="11681"/>
                    <a:pt x="12244" y="11673"/>
                    <a:pt x="12252" y="11666"/>
                  </a:cubicBezTo>
                  <a:cubicBezTo>
                    <a:pt x="12260" y="11655"/>
                    <a:pt x="12270" y="11645"/>
                    <a:pt x="12287" y="11622"/>
                  </a:cubicBezTo>
                  <a:cubicBezTo>
                    <a:pt x="12312" y="11594"/>
                    <a:pt x="12328" y="11561"/>
                    <a:pt x="12338" y="11525"/>
                  </a:cubicBezTo>
                  <a:cubicBezTo>
                    <a:pt x="12364" y="11508"/>
                    <a:pt x="12387" y="11488"/>
                    <a:pt x="12405" y="11463"/>
                  </a:cubicBezTo>
                  <a:lnTo>
                    <a:pt x="12467" y="11387"/>
                  </a:lnTo>
                  <a:cubicBezTo>
                    <a:pt x="12490" y="11361"/>
                    <a:pt x="12508" y="11331"/>
                    <a:pt x="12519" y="11298"/>
                  </a:cubicBezTo>
                  <a:lnTo>
                    <a:pt x="12520" y="11298"/>
                  </a:lnTo>
                  <a:cubicBezTo>
                    <a:pt x="12546" y="11279"/>
                    <a:pt x="12568" y="11258"/>
                    <a:pt x="12588" y="11233"/>
                  </a:cubicBezTo>
                  <a:cubicBezTo>
                    <a:pt x="12610" y="11206"/>
                    <a:pt x="12628" y="11176"/>
                    <a:pt x="12641" y="11144"/>
                  </a:cubicBezTo>
                  <a:cubicBezTo>
                    <a:pt x="12667" y="11127"/>
                    <a:pt x="12690" y="11104"/>
                    <a:pt x="12710" y="11079"/>
                  </a:cubicBezTo>
                  <a:cubicBezTo>
                    <a:pt x="12729" y="11056"/>
                    <a:pt x="12738" y="11045"/>
                    <a:pt x="12746" y="11033"/>
                  </a:cubicBezTo>
                  <a:cubicBezTo>
                    <a:pt x="12753" y="11025"/>
                    <a:pt x="12758" y="11018"/>
                    <a:pt x="12771" y="11002"/>
                  </a:cubicBezTo>
                  <a:cubicBezTo>
                    <a:pt x="12789" y="10977"/>
                    <a:pt x="12800" y="10964"/>
                    <a:pt x="12808" y="10953"/>
                  </a:cubicBezTo>
                  <a:cubicBezTo>
                    <a:pt x="12814" y="10946"/>
                    <a:pt x="12818" y="10937"/>
                    <a:pt x="12830" y="10923"/>
                  </a:cubicBezTo>
                  <a:lnTo>
                    <a:pt x="12692" y="10810"/>
                  </a:lnTo>
                  <a:lnTo>
                    <a:pt x="12838" y="10915"/>
                  </a:lnTo>
                  <a:cubicBezTo>
                    <a:pt x="12861" y="10897"/>
                    <a:pt x="12881" y="10877"/>
                    <a:pt x="12900" y="10854"/>
                  </a:cubicBezTo>
                  <a:cubicBezTo>
                    <a:pt x="12925" y="10825"/>
                    <a:pt x="12942" y="10792"/>
                    <a:pt x="12953" y="10754"/>
                  </a:cubicBezTo>
                  <a:cubicBezTo>
                    <a:pt x="12965" y="10740"/>
                    <a:pt x="12972" y="10731"/>
                    <a:pt x="12979" y="10723"/>
                  </a:cubicBezTo>
                  <a:lnTo>
                    <a:pt x="12999" y="10697"/>
                  </a:lnTo>
                  <a:cubicBezTo>
                    <a:pt x="13033" y="10680"/>
                    <a:pt x="13063" y="10655"/>
                    <a:pt x="13086" y="10625"/>
                  </a:cubicBezTo>
                  <a:cubicBezTo>
                    <a:pt x="13107" y="10599"/>
                    <a:pt x="13125" y="10572"/>
                    <a:pt x="13139" y="10541"/>
                  </a:cubicBezTo>
                  <a:cubicBezTo>
                    <a:pt x="13143" y="10536"/>
                    <a:pt x="13148" y="10531"/>
                    <a:pt x="13153" y="10527"/>
                  </a:cubicBezTo>
                  <a:cubicBezTo>
                    <a:pt x="13173" y="10510"/>
                    <a:pt x="13191" y="10491"/>
                    <a:pt x="13207" y="10470"/>
                  </a:cubicBezTo>
                  <a:cubicBezTo>
                    <a:pt x="13228" y="10445"/>
                    <a:pt x="13245" y="10416"/>
                    <a:pt x="13260" y="10386"/>
                  </a:cubicBezTo>
                  <a:cubicBezTo>
                    <a:pt x="13264" y="10379"/>
                    <a:pt x="13270" y="10373"/>
                    <a:pt x="13277" y="10367"/>
                  </a:cubicBezTo>
                  <a:cubicBezTo>
                    <a:pt x="13294" y="10352"/>
                    <a:pt x="13312" y="10333"/>
                    <a:pt x="13326" y="10314"/>
                  </a:cubicBezTo>
                  <a:cubicBezTo>
                    <a:pt x="13346" y="10290"/>
                    <a:pt x="13363" y="10264"/>
                    <a:pt x="13376" y="10235"/>
                  </a:cubicBezTo>
                  <a:lnTo>
                    <a:pt x="13381" y="10231"/>
                  </a:lnTo>
                  <a:lnTo>
                    <a:pt x="13103" y="10005"/>
                  </a:lnTo>
                  <a:cubicBezTo>
                    <a:pt x="13084" y="10028"/>
                    <a:pt x="13067" y="10054"/>
                    <a:pt x="13054" y="10080"/>
                  </a:cubicBezTo>
                  <a:lnTo>
                    <a:pt x="13048" y="10088"/>
                  </a:lnTo>
                  <a:cubicBezTo>
                    <a:pt x="13044" y="10096"/>
                    <a:pt x="13038" y="10101"/>
                    <a:pt x="13033" y="10107"/>
                  </a:cubicBezTo>
                  <a:cubicBezTo>
                    <a:pt x="13014" y="10123"/>
                    <a:pt x="12997" y="10142"/>
                    <a:pt x="12982" y="10160"/>
                  </a:cubicBezTo>
                  <a:cubicBezTo>
                    <a:pt x="12961" y="10186"/>
                    <a:pt x="12943" y="10215"/>
                    <a:pt x="12930" y="10245"/>
                  </a:cubicBezTo>
                  <a:cubicBezTo>
                    <a:pt x="12926" y="10251"/>
                    <a:pt x="12920" y="10255"/>
                    <a:pt x="12916" y="10260"/>
                  </a:cubicBezTo>
                  <a:cubicBezTo>
                    <a:pt x="12896" y="10277"/>
                    <a:pt x="12879" y="10296"/>
                    <a:pt x="12861" y="10316"/>
                  </a:cubicBezTo>
                  <a:cubicBezTo>
                    <a:pt x="12843" y="10340"/>
                    <a:pt x="12827" y="10365"/>
                    <a:pt x="12812" y="10392"/>
                  </a:cubicBezTo>
                  <a:cubicBezTo>
                    <a:pt x="12781" y="10411"/>
                    <a:pt x="12752" y="10434"/>
                    <a:pt x="12729" y="10462"/>
                  </a:cubicBezTo>
                  <a:lnTo>
                    <a:pt x="12669" y="10540"/>
                  </a:lnTo>
                  <a:cubicBezTo>
                    <a:pt x="12646" y="10567"/>
                    <a:pt x="12627" y="10600"/>
                    <a:pt x="12617" y="10635"/>
                  </a:cubicBezTo>
                  <a:lnTo>
                    <a:pt x="12615" y="10636"/>
                  </a:lnTo>
                  <a:cubicBezTo>
                    <a:pt x="12592" y="10655"/>
                    <a:pt x="12571" y="10675"/>
                    <a:pt x="12552" y="10698"/>
                  </a:cubicBezTo>
                  <a:cubicBezTo>
                    <a:pt x="12533" y="10723"/>
                    <a:pt x="12525" y="10734"/>
                    <a:pt x="12516" y="10747"/>
                  </a:cubicBezTo>
                  <a:cubicBezTo>
                    <a:pt x="12510" y="10754"/>
                    <a:pt x="12505" y="10763"/>
                    <a:pt x="12493" y="10777"/>
                  </a:cubicBezTo>
                  <a:cubicBezTo>
                    <a:pt x="12474" y="10799"/>
                    <a:pt x="12466" y="10810"/>
                    <a:pt x="12457" y="10822"/>
                  </a:cubicBezTo>
                  <a:cubicBezTo>
                    <a:pt x="12451" y="10831"/>
                    <a:pt x="12446" y="10839"/>
                    <a:pt x="12430" y="10858"/>
                  </a:cubicBezTo>
                  <a:cubicBezTo>
                    <a:pt x="12404" y="10877"/>
                    <a:pt x="12381" y="10898"/>
                    <a:pt x="12361" y="10923"/>
                  </a:cubicBezTo>
                  <a:cubicBezTo>
                    <a:pt x="12339" y="10950"/>
                    <a:pt x="12321" y="10980"/>
                    <a:pt x="12308" y="11012"/>
                  </a:cubicBezTo>
                  <a:cubicBezTo>
                    <a:pt x="12282" y="11030"/>
                    <a:pt x="12259" y="11052"/>
                    <a:pt x="12240" y="11076"/>
                  </a:cubicBezTo>
                  <a:cubicBezTo>
                    <a:pt x="12217" y="11104"/>
                    <a:pt x="12200" y="11134"/>
                    <a:pt x="12187" y="11167"/>
                  </a:cubicBezTo>
                  <a:lnTo>
                    <a:pt x="12136" y="11230"/>
                  </a:lnTo>
                  <a:cubicBezTo>
                    <a:pt x="12103" y="11248"/>
                    <a:pt x="12073" y="11272"/>
                    <a:pt x="12050" y="11302"/>
                  </a:cubicBezTo>
                  <a:cubicBezTo>
                    <a:pt x="12023" y="11334"/>
                    <a:pt x="12004" y="11373"/>
                    <a:pt x="11996" y="11414"/>
                  </a:cubicBezTo>
                  <a:lnTo>
                    <a:pt x="11984" y="11429"/>
                  </a:lnTo>
                  <a:cubicBezTo>
                    <a:pt x="11975" y="11437"/>
                    <a:pt x="11968" y="11446"/>
                    <a:pt x="11955" y="11462"/>
                  </a:cubicBezTo>
                  <a:cubicBezTo>
                    <a:pt x="11922" y="11481"/>
                    <a:pt x="11892" y="11505"/>
                    <a:pt x="11869" y="11535"/>
                  </a:cubicBezTo>
                  <a:cubicBezTo>
                    <a:pt x="11847" y="11560"/>
                    <a:pt x="11832" y="11588"/>
                    <a:pt x="11822" y="11619"/>
                  </a:cubicBezTo>
                  <a:cubicBezTo>
                    <a:pt x="11791" y="11635"/>
                    <a:pt x="11764" y="11658"/>
                    <a:pt x="11742" y="11685"/>
                  </a:cubicBezTo>
                  <a:cubicBezTo>
                    <a:pt x="11727" y="11705"/>
                    <a:pt x="11712" y="11725"/>
                    <a:pt x="11699" y="11748"/>
                  </a:cubicBezTo>
                  <a:cubicBezTo>
                    <a:pt x="11695" y="11754"/>
                    <a:pt x="11691" y="11760"/>
                    <a:pt x="11686" y="11765"/>
                  </a:cubicBezTo>
                  <a:lnTo>
                    <a:pt x="11624" y="11842"/>
                  </a:lnTo>
                  <a:cubicBezTo>
                    <a:pt x="11606" y="11865"/>
                    <a:pt x="11590" y="11891"/>
                    <a:pt x="11577" y="11918"/>
                  </a:cubicBezTo>
                  <a:cubicBezTo>
                    <a:pt x="11545" y="11935"/>
                    <a:pt x="11517" y="11958"/>
                    <a:pt x="11494" y="11987"/>
                  </a:cubicBezTo>
                  <a:cubicBezTo>
                    <a:pt x="11476" y="12011"/>
                    <a:pt x="11466" y="12024"/>
                    <a:pt x="11458" y="12036"/>
                  </a:cubicBezTo>
                  <a:cubicBezTo>
                    <a:pt x="11453" y="12044"/>
                    <a:pt x="11448" y="12052"/>
                    <a:pt x="11436" y="12066"/>
                  </a:cubicBezTo>
                  <a:cubicBezTo>
                    <a:pt x="11419" y="12088"/>
                    <a:pt x="11409" y="12101"/>
                    <a:pt x="11402" y="12109"/>
                  </a:cubicBezTo>
                  <a:cubicBezTo>
                    <a:pt x="11396" y="12118"/>
                    <a:pt x="11389" y="12126"/>
                    <a:pt x="11376" y="12142"/>
                  </a:cubicBezTo>
                  <a:cubicBezTo>
                    <a:pt x="11357" y="12167"/>
                    <a:pt x="11348" y="12178"/>
                    <a:pt x="11338" y="12191"/>
                  </a:cubicBezTo>
                  <a:cubicBezTo>
                    <a:pt x="11334" y="12198"/>
                    <a:pt x="11328" y="12205"/>
                    <a:pt x="11317" y="12221"/>
                  </a:cubicBezTo>
                  <a:cubicBezTo>
                    <a:pt x="11299" y="12241"/>
                    <a:pt x="11292" y="12252"/>
                    <a:pt x="11284" y="12262"/>
                  </a:cubicBezTo>
                  <a:lnTo>
                    <a:pt x="11255" y="12298"/>
                  </a:lnTo>
                  <a:cubicBezTo>
                    <a:pt x="11243" y="12312"/>
                    <a:pt x="11238" y="12319"/>
                    <a:pt x="11230" y="12326"/>
                  </a:cubicBezTo>
                  <a:cubicBezTo>
                    <a:pt x="11220" y="12338"/>
                    <a:pt x="11210" y="12348"/>
                    <a:pt x="11192" y="12372"/>
                  </a:cubicBezTo>
                  <a:cubicBezTo>
                    <a:pt x="11180" y="12385"/>
                    <a:pt x="11174" y="12391"/>
                    <a:pt x="11169" y="12397"/>
                  </a:cubicBezTo>
                  <a:cubicBezTo>
                    <a:pt x="11154" y="12413"/>
                    <a:pt x="11140" y="12428"/>
                    <a:pt x="11125" y="12446"/>
                  </a:cubicBezTo>
                  <a:cubicBezTo>
                    <a:pt x="11101" y="12476"/>
                    <a:pt x="11082" y="12512"/>
                    <a:pt x="11072" y="12549"/>
                  </a:cubicBezTo>
                  <a:cubicBezTo>
                    <a:pt x="11059" y="12565"/>
                    <a:pt x="11051" y="12578"/>
                    <a:pt x="11045" y="12585"/>
                  </a:cubicBezTo>
                  <a:cubicBezTo>
                    <a:pt x="11039" y="12592"/>
                    <a:pt x="11035" y="12601"/>
                    <a:pt x="11023" y="12615"/>
                  </a:cubicBezTo>
                  <a:cubicBezTo>
                    <a:pt x="11015" y="12624"/>
                    <a:pt x="11007" y="12634"/>
                    <a:pt x="10999" y="12641"/>
                  </a:cubicBezTo>
                  <a:cubicBezTo>
                    <a:pt x="10990" y="12651"/>
                    <a:pt x="10983" y="12660"/>
                    <a:pt x="10970" y="12674"/>
                  </a:cubicBezTo>
                  <a:cubicBezTo>
                    <a:pt x="10933" y="12692"/>
                    <a:pt x="10901" y="12718"/>
                    <a:pt x="10875" y="12749"/>
                  </a:cubicBezTo>
                  <a:cubicBezTo>
                    <a:pt x="10854" y="12775"/>
                    <a:pt x="10836" y="12805"/>
                    <a:pt x="10823" y="12838"/>
                  </a:cubicBezTo>
                  <a:cubicBezTo>
                    <a:pt x="10803" y="12863"/>
                    <a:pt x="10786" y="12890"/>
                    <a:pt x="10774" y="12920"/>
                  </a:cubicBezTo>
                  <a:cubicBezTo>
                    <a:pt x="10762" y="12935"/>
                    <a:pt x="10756" y="12942"/>
                    <a:pt x="10749" y="12949"/>
                  </a:cubicBezTo>
                  <a:cubicBezTo>
                    <a:pt x="10739" y="12961"/>
                    <a:pt x="10728" y="12972"/>
                    <a:pt x="10710" y="12995"/>
                  </a:cubicBezTo>
                  <a:cubicBezTo>
                    <a:pt x="10692" y="13017"/>
                    <a:pt x="10684" y="13028"/>
                    <a:pt x="10675" y="13040"/>
                  </a:cubicBezTo>
                  <a:cubicBezTo>
                    <a:pt x="10671" y="13044"/>
                    <a:pt x="10667" y="13050"/>
                    <a:pt x="10661" y="13057"/>
                  </a:cubicBezTo>
                  <a:cubicBezTo>
                    <a:pt x="10625" y="13076"/>
                    <a:pt x="10593" y="13100"/>
                    <a:pt x="10567" y="13132"/>
                  </a:cubicBezTo>
                  <a:cubicBezTo>
                    <a:pt x="10550" y="13153"/>
                    <a:pt x="10536" y="13175"/>
                    <a:pt x="10523" y="13199"/>
                  </a:cubicBezTo>
                  <a:cubicBezTo>
                    <a:pt x="10520" y="13205"/>
                    <a:pt x="10517" y="13209"/>
                    <a:pt x="10513" y="13214"/>
                  </a:cubicBezTo>
                  <a:cubicBezTo>
                    <a:pt x="10495" y="13235"/>
                    <a:pt x="10485" y="13250"/>
                    <a:pt x="10478" y="13258"/>
                  </a:cubicBezTo>
                  <a:cubicBezTo>
                    <a:pt x="10472" y="13267"/>
                    <a:pt x="10465" y="13276"/>
                    <a:pt x="10452" y="13291"/>
                  </a:cubicBezTo>
                  <a:cubicBezTo>
                    <a:pt x="10432" y="13316"/>
                    <a:pt x="10424" y="13329"/>
                    <a:pt x="10413" y="13343"/>
                  </a:cubicBezTo>
                  <a:cubicBezTo>
                    <a:pt x="10409" y="13349"/>
                    <a:pt x="10405" y="13356"/>
                    <a:pt x="10395" y="13369"/>
                  </a:cubicBezTo>
                  <a:cubicBezTo>
                    <a:pt x="10366" y="13388"/>
                    <a:pt x="10340" y="13411"/>
                    <a:pt x="10319" y="13438"/>
                  </a:cubicBezTo>
                  <a:cubicBezTo>
                    <a:pt x="10296" y="13467"/>
                    <a:pt x="10278" y="13500"/>
                    <a:pt x="10268" y="13534"/>
                  </a:cubicBezTo>
                  <a:cubicBezTo>
                    <a:pt x="10242" y="13552"/>
                    <a:pt x="10221" y="13573"/>
                    <a:pt x="10202" y="13596"/>
                  </a:cubicBezTo>
                  <a:cubicBezTo>
                    <a:pt x="10185" y="13618"/>
                    <a:pt x="10175" y="13629"/>
                    <a:pt x="10169" y="13638"/>
                  </a:cubicBezTo>
                  <a:cubicBezTo>
                    <a:pt x="10162" y="13647"/>
                    <a:pt x="10155" y="13655"/>
                    <a:pt x="10142" y="13674"/>
                  </a:cubicBezTo>
                  <a:cubicBezTo>
                    <a:pt x="10134" y="13681"/>
                    <a:pt x="10129" y="13688"/>
                    <a:pt x="10122" y="13694"/>
                  </a:cubicBezTo>
                  <a:cubicBezTo>
                    <a:pt x="10104" y="13710"/>
                    <a:pt x="10088" y="13727"/>
                    <a:pt x="10074" y="13746"/>
                  </a:cubicBezTo>
                  <a:cubicBezTo>
                    <a:pt x="10054" y="13772"/>
                    <a:pt x="10035" y="13801"/>
                    <a:pt x="10022" y="13831"/>
                  </a:cubicBezTo>
                  <a:cubicBezTo>
                    <a:pt x="10009" y="13845"/>
                    <a:pt x="10004" y="13852"/>
                    <a:pt x="9996" y="13859"/>
                  </a:cubicBezTo>
                  <a:cubicBezTo>
                    <a:pt x="9986" y="13870"/>
                    <a:pt x="9976" y="13881"/>
                    <a:pt x="9956" y="13905"/>
                  </a:cubicBezTo>
                  <a:cubicBezTo>
                    <a:pt x="9937" y="13930"/>
                    <a:pt x="9927" y="13943"/>
                    <a:pt x="9919" y="13956"/>
                  </a:cubicBezTo>
                  <a:cubicBezTo>
                    <a:pt x="9914" y="13963"/>
                    <a:pt x="9909" y="13970"/>
                    <a:pt x="9897" y="13985"/>
                  </a:cubicBezTo>
                  <a:cubicBezTo>
                    <a:pt x="9884" y="14000"/>
                    <a:pt x="9880" y="14006"/>
                    <a:pt x="9870" y="14018"/>
                  </a:cubicBezTo>
                  <a:cubicBezTo>
                    <a:pt x="9861" y="14028"/>
                    <a:pt x="9853" y="14038"/>
                    <a:pt x="9834" y="14059"/>
                  </a:cubicBezTo>
                  <a:cubicBezTo>
                    <a:pt x="9828" y="14068"/>
                    <a:pt x="9821" y="14077"/>
                    <a:pt x="9814" y="14084"/>
                  </a:cubicBezTo>
                  <a:cubicBezTo>
                    <a:pt x="9798" y="14100"/>
                    <a:pt x="9782" y="14115"/>
                    <a:pt x="9769" y="14133"/>
                  </a:cubicBezTo>
                  <a:cubicBezTo>
                    <a:pt x="9752" y="14154"/>
                    <a:pt x="9736" y="14176"/>
                    <a:pt x="9725" y="14199"/>
                  </a:cubicBezTo>
                  <a:cubicBezTo>
                    <a:pt x="9722" y="14202"/>
                    <a:pt x="9720" y="14206"/>
                    <a:pt x="9717" y="14209"/>
                  </a:cubicBezTo>
                  <a:cubicBezTo>
                    <a:pt x="9686" y="14228"/>
                    <a:pt x="9658" y="14252"/>
                    <a:pt x="9637" y="14279"/>
                  </a:cubicBezTo>
                  <a:cubicBezTo>
                    <a:pt x="9589" y="14370"/>
                    <a:pt x="9530" y="14453"/>
                    <a:pt x="9460" y="14527"/>
                  </a:cubicBezTo>
                  <a:cubicBezTo>
                    <a:pt x="9448" y="14540"/>
                    <a:pt x="9443" y="14547"/>
                    <a:pt x="9435" y="14554"/>
                  </a:cubicBezTo>
                  <a:cubicBezTo>
                    <a:pt x="9427" y="14566"/>
                    <a:pt x="9417" y="14576"/>
                    <a:pt x="9400" y="14597"/>
                  </a:cubicBezTo>
                  <a:cubicBezTo>
                    <a:pt x="9382" y="14617"/>
                    <a:pt x="9368" y="14639"/>
                    <a:pt x="9355" y="14663"/>
                  </a:cubicBezTo>
                  <a:cubicBezTo>
                    <a:pt x="9352" y="14669"/>
                    <a:pt x="9349" y="14674"/>
                    <a:pt x="9345" y="14678"/>
                  </a:cubicBezTo>
                  <a:cubicBezTo>
                    <a:pt x="9341" y="14682"/>
                    <a:pt x="9338" y="14686"/>
                    <a:pt x="9333" y="14691"/>
                  </a:cubicBezTo>
                  <a:cubicBezTo>
                    <a:pt x="9312" y="14708"/>
                    <a:pt x="9293" y="14728"/>
                    <a:pt x="9274" y="14750"/>
                  </a:cubicBezTo>
                  <a:lnTo>
                    <a:pt x="9414" y="14862"/>
                  </a:lnTo>
                  <a:lnTo>
                    <a:pt x="9267" y="14757"/>
                  </a:lnTo>
                  <a:cubicBezTo>
                    <a:pt x="9244" y="14776"/>
                    <a:pt x="9223" y="14796"/>
                    <a:pt x="9204" y="14819"/>
                  </a:cubicBezTo>
                  <a:cubicBezTo>
                    <a:pt x="9185" y="14843"/>
                    <a:pt x="9169" y="14872"/>
                    <a:pt x="9158" y="14901"/>
                  </a:cubicBezTo>
                  <a:cubicBezTo>
                    <a:pt x="9126" y="14918"/>
                    <a:pt x="9099" y="14941"/>
                    <a:pt x="9076" y="14968"/>
                  </a:cubicBezTo>
                  <a:cubicBezTo>
                    <a:pt x="9056" y="14993"/>
                    <a:pt x="9047" y="15006"/>
                    <a:pt x="9039" y="15019"/>
                  </a:cubicBezTo>
                  <a:cubicBezTo>
                    <a:pt x="9033" y="15026"/>
                    <a:pt x="9028" y="15033"/>
                    <a:pt x="9017" y="15047"/>
                  </a:cubicBezTo>
                  <a:cubicBezTo>
                    <a:pt x="9000" y="15069"/>
                    <a:pt x="8990" y="15081"/>
                    <a:pt x="8982" y="15091"/>
                  </a:cubicBezTo>
                  <a:cubicBezTo>
                    <a:pt x="8977" y="15099"/>
                    <a:pt x="8969" y="15108"/>
                    <a:pt x="8955" y="15127"/>
                  </a:cubicBezTo>
                  <a:cubicBezTo>
                    <a:pt x="8935" y="15151"/>
                    <a:pt x="8919" y="15178"/>
                    <a:pt x="8906" y="15207"/>
                  </a:cubicBezTo>
                  <a:cubicBezTo>
                    <a:pt x="8876" y="15224"/>
                    <a:pt x="8849" y="15247"/>
                    <a:pt x="8826" y="15276"/>
                  </a:cubicBezTo>
                  <a:cubicBezTo>
                    <a:pt x="8808" y="15296"/>
                    <a:pt x="8801" y="15308"/>
                    <a:pt x="8793" y="15318"/>
                  </a:cubicBezTo>
                  <a:lnTo>
                    <a:pt x="8764" y="15354"/>
                  </a:lnTo>
                  <a:cubicBezTo>
                    <a:pt x="8747" y="15377"/>
                    <a:pt x="8731" y="15401"/>
                    <a:pt x="8718" y="15426"/>
                  </a:cubicBezTo>
                  <a:cubicBezTo>
                    <a:pt x="8715" y="15430"/>
                    <a:pt x="8713" y="15434"/>
                    <a:pt x="8711" y="15437"/>
                  </a:cubicBezTo>
                  <a:cubicBezTo>
                    <a:pt x="8705" y="15444"/>
                    <a:pt x="8699" y="15452"/>
                    <a:pt x="8692" y="15457"/>
                  </a:cubicBezTo>
                  <a:lnTo>
                    <a:pt x="8683" y="15467"/>
                  </a:lnTo>
                  <a:cubicBezTo>
                    <a:pt x="8672" y="15454"/>
                    <a:pt x="8660" y="15444"/>
                    <a:pt x="8647" y="15434"/>
                  </a:cubicBezTo>
                  <a:cubicBezTo>
                    <a:pt x="8634" y="15416"/>
                    <a:pt x="8620" y="15397"/>
                    <a:pt x="8606" y="15380"/>
                  </a:cubicBezTo>
                  <a:cubicBezTo>
                    <a:pt x="8601" y="15375"/>
                    <a:pt x="8597" y="15371"/>
                    <a:pt x="8594" y="15365"/>
                  </a:cubicBezTo>
                  <a:cubicBezTo>
                    <a:pt x="8587" y="15331"/>
                    <a:pt x="8573" y="15298"/>
                    <a:pt x="8552" y="15268"/>
                  </a:cubicBezTo>
                  <a:cubicBezTo>
                    <a:pt x="8539" y="15246"/>
                    <a:pt x="8524" y="15226"/>
                    <a:pt x="8506" y="15207"/>
                  </a:cubicBezTo>
                  <a:cubicBezTo>
                    <a:pt x="8502" y="15201"/>
                    <a:pt x="8496" y="15196"/>
                    <a:pt x="8493" y="15188"/>
                  </a:cubicBezTo>
                  <a:cubicBezTo>
                    <a:pt x="8475" y="15163"/>
                    <a:pt x="8465" y="15150"/>
                    <a:pt x="8456" y="15137"/>
                  </a:cubicBezTo>
                  <a:cubicBezTo>
                    <a:pt x="8452" y="15131"/>
                    <a:pt x="8447" y="15125"/>
                    <a:pt x="8440" y="15115"/>
                  </a:cubicBezTo>
                  <a:cubicBezTo>
                    <a:pt x="8433" y="15079"/>
                    <a:pt x="8419" y="15046"/>
                    <a:pt x="8399" y="15014"/>
                  </a:cubicBezTo>
                  <a:cubicBezTo>
                    <a:pt x="8386" y="14993"/>
                    <a:pt x="8370" y="14973"/>
                    <a:pt x="8352" y="14953"/>
                  </a:cubicBezTo>
                  <a:cubicBezTo>
                    <a:pt x="8347" y="14948"/>
                    <a:pt x="8342" y="14941"/>
                    <a:pt x="8340" y="14935"/>
                  </a:cubicBezTo>
                  <a:cubicBezTo>
                    <a:pt x="8321" y="14907"/>
                    <a:pt x="8298" y="14879"/>
                    <a:pt x="8271" y="14858"/>
                  </a:cubicBezTo>
                  <a:cubicBezTo>
                    <a:pt x="8255" y="14833"/>
                    <a:pt x="8246" y="14822"/>
                    <a:pt x="8237" y="14809"/>
                  </a:cubicBezTo>
                  <a:cubicBezTo>
                    <a:pt x="8233" y="14803"/>
                    <a:pt x="8229" y="14799"/>
                    <a:pt x="8222" y="14789"/>
                  </a:cubicBezTo>
                  <a:cubicBezTo>
                    <a:pt x="8216" y="14751"/>
                    <a:pt x="8201" y="14717"/>
                    <a:pt x="8180" y="14685"/>
                  </a:cubicBezTo>
                  <a:cubicBezTo>
                    <a:pt x="8164" y="14659"/>
                    <a:pt x="8145" y="14636"/>
                    <a:pt x="8124" y="14616"/>
                  </a:cubicBezTo>
                  <a:lnTo>
                    <a:pt x="8118" y="14607"/>
                  </a:lnTo>
                  <a:cubicBezTo>
                    <a:pt x="8108" y="14593"/>
                    <a:pt x="8104" y="14586"/>
                    <a:pt x="8099" y="14577"/>
                  </a:cubicBezTo>
                  <a:cubicBezTo>
                    <a:pt x="8091" y="14560"/>
                    <a:pt x="8081" y="14543"/>
                    <a:pt x="8069" y="14525"/>
                  </a:cubicBezTo>
                  <a:cubicBezTo>
                    <a:pt x="8061" y="14492"/>
                    <a:pt x="8046" y="14461"/>
                    <a:pt x="8027" y="14432"/>
                  </a:cubicBezTo>
                  <a:cubicBezTo>
                    <a:pt x="8009" y="14402"/>
                    <a:pt x="7983" y="14376"/>
                    <a:pt x="7954" y="14356"/>
                  </a:cubicBezTo>
                  <a:cubicBezTo>
                    <a:pt x="7947" y="14324"/>
                    <a:pt x="7934" y="14295"/>
                    <a:pt x="7917" y="14268"/>
                  </a:cubicBezTo>
                  <a:cubicBezTo>
                    <a:pt x="7897" y="14236"/>
                    <a:pt x="7869" y="14208"/>
                    <a:pt x="7838" y="14186"/>
                  </a:cubicBezTo>
                  <a:cubicBezTo>
                    <a:pt x="7838" y="14185"/>
                    <a:pt x="7836" y="14183"/>
                    <a:pt x="7836" y="14182"/>
                  </a:cubicBezTo>
                  <a:cubicBezTo>
                    <a:pt x="7828" y="14160"/>
                    <a:pt x="7816" y="14138"/>
                    <a:pt x="7805" y="14118"/>
                  </a:cubicBezTo>
                  <a:cubicBezTo>
                    <a:pt x="7797" y="14082"/>
                    <a:pt x="7783" y="14048"/>
                    <a:pt x="7761" y="14016"/>
                  </a:cubicBezTo>
                  <a:cubicBezTo>
                    <a:pt x="7743" y="13986"/>
                    <a:pt x="7718" y="13960"/>
                    <a:pt x="7689" y="13940"/>
                  </a:cubicBezTo>
                  <a:cubicBezTo>
                    <a:pt x="7682" y="13908"/>
                    <a:pt x="7669" y="13880"/>
                    <a:pt x="7652" y="13854"/>
                  </a:cubicBezTo>
                  <a:lnTo>
                    <a:pt x="7597" y="13770"/>
                  </a:lnTo>
                  <a:cubicBezTo>
                    <a:pt x="7579" y="13740"/>
                    <a:pt x="7556" y="13714"/>
                    <a:pt x="7527" y="13691"/>
                  </a:cubicBezTo>
                  <a:cubicBezTo>
                    <a:pt x="7520" y="13680"/>
                    <a:pt x="7517" y="13673"/>
                    <a:pt x="7513" y="13667"/>
                  </a:cubicBezTo>
                  <a:cubicBezTo>
                    <a:pt x="7505" y="13652"/>
                    <a:pt x="7498" y="13639"/>
                    <a:pt x="7481" y="13612"/>
                  </a:cubicBezTo>
                  <a:cubicBezTo>
                    <a:pt x="7477" y="13606"/>
                    <a:pt x="7472" y="13599"/>
                    <a:pt x="7469" y="13592"/>
                  </a:cubicBezTo>
                  <a:cubicBezTo>
                    <a:pt x="7459" y="13569"/>
                    <a:pt x="7448" y="13546"/>
                    <a:pt x="7433" y="13524"/>
                  </a:cubicBezTo>
                  <a:cubicBezTo>
                    <a:pt x="7429" y="13519"/>
                    <a:pt x="7426" y="13511"/>
                    <a:pt x="7423" y="13504"/>
                  </a:cubicBezTo>
                  <a:cubicBezTo>
                    <a:pt x="7413" y="13481"/>
                    <a:pt x="7400" y="13460"/>
                    <a:pt x="7387" y="13438"/>
                  </a:cubicBezTo>
                  <a:cubicBezTo>
                    <a:pt x="7374" y="13418"/>
                    <a:pt x="7360" y="13399"/>
                    <a:pt x="7344" y="13381"/>
                  </a:cubicBezTo>
                  <a:cubicBezTo>
                    <a:pt x="7339" y="13373"/>
                    <a:pt x="7333" y="13366"/>
                    <a:pt x="7328" y="13359"/>
                  </a:cubicBezTo>
                  <a:cubicBezTo>
                    <a:pt x="7311" y="13330"/>
                    <a:pt x="7290" y="13304"/>
                    <a:pt x="7264" y="13283"/>
                  </a:cubicBezTo>
                  <a:cubicBezTo>
                    <a:pt x="7255" y="13251"/>
                    <a:pt x="7241" y="13221"/>
                    <a:pt x="7223" y="13192"/>
                  </a:cubicBezTo>
                  <a:cubicBezTo>
                    <a:pt x="7205" y="13163"/>
                    <a:pt x="7180" y="13136"/>
                    <a:pt x="7153" y="13114"/>
                  </a:cubicBezTo>
                  <a:cubicBezTo>
                    <a:pt x="7150" y="13110"/>
                    <a:pt x="7147" y="13106"/>
                    <a:pt x="7146" y="13100"/>
                  </a:cubicBezTo>
                  <a:cubicBezTo>
                    <a:pt x="7136" y="13079"/>
                    <a:pt x="7124" y="13057"/>
                    <a:pt x="7111" y="13035"/>
                  </a:cubicBezTo>
                  <a:cubicBezTo>
                    <a:pt x="7104" y="13001"/>
                    <a:pt x="7090" y="12969"/>
                    <a:pt x="7070" y="12939"/>
                  </a:cubicBezTo>
                  <a:cubicBezTo>
                    <a:pt x="7049" y="12906"/>
                    <a:pt x="7022" y="12879"/>
                    <a:pt x="6990" y="12858"/>
                  </a:cubicBezTo>
                  <a:cubicBezTo>
                    <a:pt x="6982" y="12830"/>
                    <a:pt x="6969" y="12804"/>
                    <a:pt x="6953" y="12779"/>
                  </a:cubicBezTo>
                  <a:cubicBezTo>
                    <a:pt x="6943" y="12764"/>
                    <a:pt x="6937" y="12755"/>
                    <a:pt x="6933" y="12746"/>
                  </a:cubicBezTo>
                  <a:cubicBezTo>
                    <a:pt x="6926" y="12733"/>
                    <a:pt x="6919" y="12720"/>
                    <a:pt x="6903" y="12694"/>
                  </a:cubicBezTo>
                  <a:cubicBezTo>
                    <a:pt x="6890" y="12674"/>
                    <a:pt x="6875" y="12654"/>
                    <a:pt x="6858" y="12636"/>
                  </a:cubicBezTo>
                  <a:cubicBezTo>
                    <a:pt x="6852" y="12628"/>
                    <a:pt x="6848" y="12623"/>
                    <a:pt x="6844" y="12615"/>
                  </a:cubicBezTo>
                  <a:cubicBezTo>
                    <a:pt x="6829" y="12592"/>
                    <a:pt x="6822" y="12579"/>
                    <a:pt x="6815" y="12571"/>
                  </a:cubicBezTo>
                  <a:cubicBezTo>
                    <a:pt x="6808" y="12561"/>
                    <a:pt x="6802" y="12552"/>
                    <a:pt x="6789" y="12532"/>
                  </a:cubicBezTo>
                  <a:cubicBezTo>
                    <a:pt x="6786" y="12529"/>
                    <a:pt x="6785" y="12525"/>
                    <a:pt x="6783" y="12520"/>
                  </a:cubicBezTo>
                  <a:cubicBezTo>
                    <a:pt x="6773" y="12493"/>
                    <a:pt x="6760" y="12467"/>
                    <a:pt x="6745" y="12444"/>
                  </a:cubicBezTo>
                  <a:cubicBezTo>
                    <a:pt x="6727" y="12417"/>
                    <a:pt x="6707" y="12392"/>
                    <a:pt x="6681" y="12372"/>
                  </a:cubicBezTo>
                  <a:cubicBezTo>
                    <a:pt x="6675" y="12338"/>
                    <a:pt x="6663" y="12303"/>
                    <a:pt x="6642" y="12273"/>
                  </a:cubicBezTo>
                  <a:cubicBezTo>
                    <a:pt x="6637" y="12264"/>
                    <a:pt x="6631" y="12254"/>
                    <a:pt x="6625" y="12244"/>
                  </a:cubicBezTo>
                  <a:cubicBezTo>
                    <a:pt x="6617" y="12226"/>
                    <a:pt x="6605" y="12205"/>
                    <a:pt x="6594" y="12188"/>
                  </a:cubicBezTo>
                  <a:cubicBezTo>
                    <a:pt x="6572" y="12154"/>
                    <a:pt x="6542" y="12125"/>
                    <a:pt x="6507" y="12103"/>
                  </a:cubicBezTo>
                  <a:cubicBezTo>
                    <a:pt x="6497" y="12077"/>
                    <a:pt x="6484" y="12054"/>
                    <a:pt x="6470" y="12031"/>
                  </a:cubicBezTo>
                  <a:cubicBezTo>
                    <a:pt x="6460" y="12017"/>
                    <a:pt x="6455" y="12008"/>
                    <a:pt x="6451" y="12001"/>
                  </a:cubicBezTo>
                  <a:cubicBezTo>
                    <a:pt x="6444" y="11987"/>
                    <a:pt x="6437" y="11973"/>
                    <a:pt x="6419" y="11945"/>
                  </a:cubicBezTo>
                  <a:cubicBezTo>
                    <a:pt x="6411" y="11914"/>
                    <a:pt x="6396" y="11883"/>
                    <a:pt x="6378" y="11856"/>
                  </a:cubicBezTo>
                  <a:cubicBezTo>
                    <a:pt x="6362" y="11832"/>
                    <a:pt x="6355" y="11820"/>
                    <a:pt x="6346" y="11807"/>
                  </a:cubicBezTo>
                  <a:cubicBezTo>
                    <a:pt x="6340" y="11800"/>
                    <a:pt x="6335" y="11791"/>
                    <a:pt x="6323" y="11773"/>
                  </a:cubicBezTo>
                  <a:cubicBezTo>
                    <a:pt x="6304" y="11742"/>
                    <a:pt x="6279" y="11716"/>
                    <a:pt x="6250" y="11696"/>
                  </a:cubicBezTo>
                  <a:cubicBezTo>
                    <a:pt x="6241" y="11665"/>
                    <a:pt x="6228" y="11636"/>
                    <a:pt x="6211" y="11610"/>
                  </a:cubicBezTo>
                  <a:cubicBezTo>
                    <a:pt x="6197" y="11587"/>
                    <a:pt x="6186" y="11573"/>
                    <a:pt x="6181" y="11564"/>
                  </a:cubicBezTo>
                  <a:cubicBezTo>
                    <a:pt x="6175" y="11555"/>
                    <a:pt x="6169" y="11547"/>
                    <a:pt x="6156" y="11528"/>
                  </a:cubicBezTo>
                  <a:cubicBezTo>
                    <a:pt x="6143" y="11508"/>
                    <a:pt x="6139" y="11499"/>
                    <a:pt x="6132" y="11489"/>
                  </a:cubicBezTo>
                  <a:cubicBezTo>
                    <a:pt x="6125" y="11478"/>
                    <a:pt x="6119" y="11468"/>
                    <a:pt x="6105" y="11445"/>
                  </a:cubicBezTo>
                  <a:cubicBezTo>
                    <a:pt x="6090" y="11422"/>
                    <a:pt x="6081" y="11409"/>
                    <a:pt x="6074" y="11399"/>
                  </a:cubicBezTo>
                  <a:cubicBezTo>
                    <a:pt x="6069" y="11390"/>
                    <a:pt x="6063" y="11380"/>
                    <a:pt x="6050" y="11361"/>
                  </a:cubicBezTo>
                  <a:cubicBezTo>
                    <a:pt x="6037" y="11340"/>
                    <a:pt x="6021" y="11320"/>
                    <a:pt x="6004" y="11301"/>
                  </a:cubicBezTo>
                  <a:cubicBezTo>
                    <a:pt x="6000" y="11295"/>
                    <a:pt x="5995" y="11289"/>
                    <a:pt x="5991" y="11282"/>
                  </a:cubicBezTo>
                  <a:lnTo>
                    <a:pt x="5987" y="11274"/>
                  </a:lnTo>
                  <a:cubicBezTo>
                    <a:pt x="5977" y="11245"/>
                    <a:pt x="5964" y="11219"/>
                    <a:pt x="5946" y="11193"/>
                  </a:cubicBezTo>
                  <a:cubicBezTo>
                    <a:pt x="5928" y="11163"/>
                    <a:pt x="5903" y="11135"/>
                    <a:pt x="5873" y="11114"/>
                  </a:cubicBezTo>
                  <a:cubicBezTo>
                    <a:pt x="5861" y="11095"/>
                    <a:pt x="5853" y="11082"/>
                    <a:pt x="5847" y="11074"/>
                  </a:cubicBezTo>
                  <a:cubicBezTo>
                    <a:pt x="5841" y="11065"/>
                    <a:pt x="5834" y="11056"/>
                    <a:pt x="5823" y="11038"/>
                  </a:cubicBezTo>
                  <a:cubicBezTo>
                    <a:pt x="5820" y="11032"/>
                    <a:pt x="5815" y="11026"/>
                    <a:pt x="5813" y="11019"/>
                  </a:cubicBezTo>
                  <a:cubicBezTo>
                    <a:pt x="5802" y="10995"/>
                    <a:pt x="5791" y="10971"/>
                    <a:pt x="5777" y="10950"/>
                  </a:cubicBezTo>
                  <a:cubicBezTo>
                    <a:pt x="5772" y="10944"/>
                    <a:pt x="5768" y="10937"/>
                    <a:pt x="5765" y="10928"/>
                  </a:cubicBezTo>
                  <a:cubicBezTo>
                    <a:pt x="5755" y="10907"/>
                    <a:pt x="5744" y="10884"/>
                    <a:pt x="5729" y="10864"/>
                  </a:cubicBezTo>
                  <a:cubicBezTo>
                    <a:pt x="5716" y="10842"/>
                    <a:pt x="5700" y="10820"/>
                    <a:pt x="5683" y="10802"/>
                  </a:cubicBezTo>
                  <a:cubicBezTo>
                    <a:pt x="5677" y="10796"/>
                    <a:pt x="5673" y="10790"/>
                    <a:pt x="5670" y="10785"/>
                  </a:cubicBezTo>
                  <a:cubicBezTo>
                    <a:pt x="5659" y="10767"/>
                    <a:pt x="5654" y="10759"/>
                    <a:pt x="5649" y="10750"/>
                  </a:cubicBezTo>
                  <a:cubicBezTo>
                    <a:pt x="5641" y="10737"/>
                    <a:pt x="5634" y="10724"/>
                    <a:pt x="5618" y="10700"/>
                  </a:cubicBezTo>
                  <a:cubicBezTo>
                    <a:pt x="5614" y="10692"/>
                    <a:pt x="5610" y="10684"/>
                    <a:pt x="5607" y="10677"/>
                  </a:cubicBezTo>
                  <a:cubicBezTo>
                    <a:pt x="5595" y="10655"/>
                    <a:pt x="5584" y="10634"/>
                    <a:pt x="5571" y="10612"/>
                  </a:cubicBezTo>
                  <a:cubicBezTo>
                    <a:pt x="5559" y="10598"/>
                    <a:pt x="5555" y="10587"/>
                    <a:pt x="5551" y="10579"/>
                  </a:cubicBezTo>
                  <a:cubicBezTo>
                    <a:pt x="5544" y="10566"/>
                    <a:pt x="5536" y="10553"/>
                    <a:pt x="5519" y="10527"/>
                  </a:cubicBezTo>
                  <a:cubicBezTo>
                    <a:pt x="5513" y="10518"/>
                    <a:pt x="5509" y="10510"/>
                    <a:pt x="5503" y="10500"/>
                  </a:cubicBezTo>
                  <a:cubicBezTo>
                    <a:pt x="5493" y="10480"/>
                    <a:pt x="5483" y="10461"/>
                    <a:pt x="5470" y="10442"/>
                  </a:cubicBezTo>
                  <a:cubicBezTo>
                    <a:pt x="5454" y="10416"/>
                    <a:pt x="5436" y="10393"/>
                    <a:pt x="5414" y="10372"/>
                  </a:cubicBezTo>
                  <a:lnTo>
                    <a:pt x="5408" y="10365"/>
                  </a:lnTo>
                  <a:cubicBezTo>
                    <a:pt x="5391" y="10339"/>
                    <a:pt x="5371" y="10314"/>
                    <a:pt x="5348" y="10293"/>
                  </a:cubicBezTo>
                  <a:cubicBezTo>
                    <a:pt x="5341" y="10258"/>
                    <a:pt x="5326" y="10224"/>
                    <a:pt x="5308" y="10193"/>
                  </a:cubicBezTo>
                  <a:cubicBezTo>
                    <a:pt x="5289" y="10163"/>
                    <a:pt x="5265" y="10137"/>
                    <a:pt x="5237" y="10116"/>
                  </a:cubicBezTo>
                  <a:cubicBezTo>
                    <a:pt x="5233" y="10109"/>
                    <a:pt x="5229" y="10103"/>
                    <a:pt x="5226" y="10096"/>
                  </a:cubicBezTo>
                  <a:cubicBezTo>
                    <a:pt x="5216" y="10074"/>
                    <a:pt x="5204" y="10052"/>
                    <a:pt x="5191" y="10032"/>
                  </a:cubicBezTo>
                  <a:cubicBezTo>
                    <a:pt x="5180" y="10016"/>
                    <a:pt x="5175" y="10006"/>
                    <a:pt x="5170" y="9998"/>
                  </a:cubicBezTo>
                  <a:cubicBezTo>
                    <a:pt x="5162" y="9985"/>
                    <a:pt x="5155" y="9972"/>
                    <a:pt x="5139" y="9947"/>
                  </a:cubicBezTo>
                  <a:cubicBezTo>
                    <a:pt x="5137" y="9943"/>
                    <a:pt x="5134" y="9937"/>
                    <a:pt x="5132" y="9932"/>
                  </a:cubicBezTo>
                  <a:cubicBezTo>
                    <a:pt x="5122" y="9907"/>
                    <a:pt x="5109" y="9883"/>
                    <a:pt x="5095" y="9860"/>
                  </a:cubicBezTo>
                  <a:cubicBezTo>
                    <a:pt x="5082" y="9841"/>
                    <a:pt x="5068" y="9822"/>
                    <a:pt x="5053" y="9804"/>
                  </a:cubicBezTo>
                  <a:cubicBezTo>
                    <a:pt x="5047" y="9796"/>
                    <a:pt x="5042" y="9788"/>
                    <a:pt x="5036" y="9779"/>
                  </a:cubicBezTo>
                  <a:cubicBezTo>
                    <a:pt x="5032" y="9772"/>
                    <a:pt x="5027" y="9765"/>
                    <a:pt x="5023" y="9758"/>
                  </a:cubicBezTo>
                  <a:cubicBezTo>
                    <a:pt x="5013" y="9735"/>
                    <a:pt x="5001" y="9713"/>
                    <a:pt x="4987" y="9693"/>
                  </a:cubicBezTo>
                  <a:cubicBezTo>
                    <a:pt x="4975" y="9673"/>
                    <a:pt x="4961" y="9653"/>
                    <a:pt x="4945" y="9635"/>
                  </a:cubicBezTo>
                  <a:cubicBezTo>
                    <a:pt x="4940" y="9628"/>
                    <a:pt x="4934" y="9620"/>
                    <a:pt x="4929" y="9612"/>
                  </a:cubicBezTo>
                  <a:cubicBezTo>
                    <a:pt x="4912" y="9585"/>
                    <a:pt x="4891" y="9561"/>
                    <a:pt x="4865" y="9540"/>
                  </a:cubicBezTo>
                  <a:cubicBezTo>
                    <a:pt x="4856" y="9507"/>
                    <a:pt x="4842" y="9474"/>
                    <a:pt x="4823" y="9446"/>
                  </a:cubicBezTo>
                  <a:cubicBezTo>
                    <a:pt x="4820" y="9440"/>
                    <a:pt x="4816" y="9434"/>
                    <a:pt x="4813" y="9428"/>
                  </a:cubicBezTo>
                  <a:cubicBezTo>
                    <a:pt x="4803" y="9404"/>
                    <a:pt x="4791" y="9381"/>
                    <a:pt x="4777" y="9358"/>
                  </a:cubicBezTo>
                  <a:cubicBezTo>
                    <a:pt x="4758" y="9330"/>
                    <a:pt x="4737" y="9305"/>
                    <a:pt x="4711" y="9283"/>
                  </a:cubicBezTo>
                  <a:cubicBezTo>
                    <a:pt x="4702" y="9251"/>
                    <a:pt x="4689" y="9220"/>
                    <a:pt x="4671" y="9192"/>
                  </a:cubicBezTo>
                  <a:cubicBezTo>
                    <a:pt x="4655" y="9168"/>
                    <a:pt x="4639" y="9146"/>
                    <a:pt x="4619" y="9126"/>
                  </a:cubicBezTo>
                  <a:cubicBezTo>
                    <a:pt x="4614" y="9123"/>
                    <a:pt x="4612" y="9118"/>
                    <a:pt x="4609" y="9113"/>
                  </a:cubicBezTo>
                  <a:cubicBezTo>
                    <a:pt x="4597" y="9095"/>
                    <a:pt x="4584" y="9077"/>
                    <a:pt x="4571" y="9060"/>
                  </a:cubicBezTo>
                  <a:cubicBezTo>
                    <a:pt x="4564" y="9051"/>
                    <a:pt x="4557" y="9041"/>
                    <a:pt x="4551" y="9033"/>
                  </a:cubicBezTo>
                  <a:lnTo>
                    <a:pt x="4402" y="9129"/>
                  </a:lnTo>
                  <a:lnTo>
                    <a:pt x="4402" y="9129"/>
                  </a:lnTo>
                  <a:lnTo>
                    <a:pt x="4545" y="9021"/>
                  </a:lnTo>
                  <a:cubicBezTo>
                    <a:pt x="4537" y="8994"/>
                    <a:pt x="4524" y="8968"/>
                    <a:pt x="4507" y="8944"/>
                  </a:cubicBezTo>
                  <a:cubicBezTo>
                    <a:pt x="4489" y="8916"/>
                    <a:pt x="4468" y="8890"/>
                    <a:pt x="4443" y="8867"/>
                  </a:cubicBezTo>
                  <a:cubicBezTo>
                    <a:pt x="4433" y="8850"/>
                    <a:pt x="4429" y="8841"/>
                    <a:pt x="4425" y="8833"/>
                  </a:cubicBezTo>
                  <a:cubicBezTo>
                    <a:pt x="4416" y="8820"/>
                    <a:pt x="4409" y="8807"/>
                    <a:pt x="4390" y="8774"/>
                  </a:cubicBezTo>
                  <a:cubicBezTo>
                    <a:pt x="4380" y="8745"/>
                    <a:pt x="4367" y="8718"/>
                    <a:pt x="4350" y="8692"/>
                  </a:cubicBezTo>
                  <a:cubicBezTo>
                    <a:pt x="4334" y="8667"/>
                    <a:pt x="4317" y="8644"/>
                    <a:pt x="4295" y="8624"/>
                  </a:cubicBezTo>
                  <a:lnTo>
                    <a:pt x="4288" y="8614"/>
                  </a:lnTo>
                  <a:cubicBezTo>
                    <a:pt x="4274" y="8591"/>
                    <a:pt x="4256" y="8570"/>
                    <a:pt x="4239" y="8549"/>
                  </a:cubicBezTo>
                  <a:cubicBezTo>
                    <a:pt x="4236" y="8548"/>
                    <a:pt x="4235" y="8547"/>
                    <a:pt x="4233" y="8545"/>
                  </a:cubicBezTo>
                  <a:cubicBezTo>
                    <a:pt x="4228" y="8508"/>
                    <a:pt x="4213" y="8472"/>
                    <a:pt x="4192" y="8439"/>
                  </a:cubicBezTo>
                  <a:cubicBezTo>
                    <a:pt x="4174" y="8411"/>
                    <a:pt x="4164" y="8398"/>
                    <a:pt x="4154" y="8386"/>
                  </a:cubicBezTo>
                  <a:cubicBezTo>
                    <a:pt x="4149" y="8377"/>
                    <a:pt x="4141" y="8367"/>
                    <a:pt x="4136" y="8358"/>
                  </a:cubicBezTo>
                  <a:cubicBezTo>
                    <a:pt x="4117" y="8329"/>
                    <a:pt x="4095" y="8304"/>
                    <a:pt x="4071" y="8281"/>
                  </a:cubicBezTo>
                  <a:cubicBezTo>
                    <a:pt x="4056" y="8259"/>
                    <a:pt x="4041" y="8237"/>
                    <a:pt x="4023" y="8219"/>
                  </a:cubicBezTo>
                  <a:cubicBezTo>
                    <a:pt x="4019" y="8214"/>
                    <a:pt x="4016" y="8210"/>
                    <a:pt x="4013" y="8204"/>
                  </a:cubicBezTo>
                  <a:cubicBezTo>
                    <a:pt x="4005" y="8171"/>
                    <a:pt x="3990" y="8138"/>
                    <a:pt x="3972" y="8109"/>
                  </a:cubicBezTo>
                  <a:cubicBezTo>
                    <a:pt x="3956" y="8086"/>
                    <a:pt x="3946" y="8072"/>
                    <a:pt x="3940" y="8063"/>
                  </a:cubicBezTo>
                  <a:cubicBezTo>
                    <a:pt x="3934" y="8055"/>
                    <a:pt x="3928" y="8045"/>
                    <a:pt x="3916" y="8027"/>
                  </a:cubicBezTo>
                  <a:cubicBezTo>
                    <a:pt x="3901" y="8003"/>
                    <a:pt x="3884" y="7981"/>
                    <a:pt x="3865" y="7961"/>
                  </a:cubicBezTo>
                  <a:cubicBezTo>
                    <a:pt x="3864" y="7960"/>
                    <a:pt x="3862" y="7958"/>
                    <a:pt x="3861" y="7957"/>
                  </a:cubicBezTo>
                  <a:cubicBezTo>
                    <a:pt x="3854" y="7921"/>
                    <a:pt x="3839" y="7885"/>
                    <a:pt x="3819" y="7855"/>
                  </a:cubicBezTo>
                  <a:cubicBezTo>
                    <a:pt x="3803" y="7827"/>
                    <a:pt x="3793" y="7815"/>
                    <a:pt x="3783" y="7802"/>
                  </a:cubicBezTo>
                  <a:cubicBezTo>
                    <a:pt x="3779" y="7794"/>
                    <a:pt x="3773" y="7789"/>
                    <a:pt x="3763" y="7773"/>
                  </a:cubicBezTo>
                  <a:cubicBezTo>
                    <a:pt x="3753" y="7756"/>
                    <a:pt x="3749" y="7748"/>
                    <a:pt x="3743" y="7740"/>
                  </a:cubicBezTo>
                  <a:cubicBezTo>
                    <a:pt x="3736" y="7725"/>
                    <a:pt x="3729" y="7712"/>
                    <a:pt x="3713" y="7688"/>
                  </a:cubicBezTo>
                  <a:cubicBezTo>
                    <a:pt x="3698" y="7665"/>
                    <a:pt x="3683" y="7643"/>
                    <a:pt x="3664" y="7625"/>
                  </a:cubicBezTo>
                  <a:cubicBezTo>
                    <a:pt x="3660" y="7619"/>
                    <a:pt x="3655" y="7615"/>
                    <a:pt x="3652" y="7609"/>
                  </a:cubicBezTo>
                  <a:cubicBezTo>
                    <a:pt x="3635" y="7582"/>
                    <a:pt x="3625" y="7569"/>
                    <a:pt x="3616" y="7557"/>
                  </a:cubicBezTo>
                  <a:cubicBezTo>
                    <a:pt x="3611" y="7550"/>
                    <a:pt x="3605" y="7543"/>
                    <a:pt x="3596" y="7527"/>
                  </a:cubicBezTo>
                  <a:cubicBezTo>
                    <a:pt x="3582" y="7505"/>
                    <a:pt x="3567" y="7485"/>
                    <a:pt x="3550" y="7466"/>
                  </a:cubicBezTo>
                  <a:cubicBezTo>
                    <a:pt x="3544" y="7461"/>
                    <a:pt x="3540" y="7455"/>
                    <a:pt x="3536" y="7448"/>
                  </a:cubicBezTo>
                  <a:cubicBezTo>
                    <a:pt x="3532" y="7441"/>
                    <a:pt x="3529" y="7435"/>
                    <a:pt x="3526" y="7426"/>
                  </a:cubicBezTo>
                  <a:cubicBezTo>
                    <a:pt x="3516" y="7403"/>
                    <a:pt x="3503" y="7382"/>
                    <a:pt x="3490" y="7360"/>
                  </a:cubicBezTo>
                  <a:cubicBezTo>
                    <a:pt x="3474" y="7336"/>
                    <a:pt x="3465" y="7324"/>
                    <a:pt x="3457" y="7311"/>
                  </a:cubicBezTo>
                  <a:cubicBezTo>
                    <a:pt x="3451" y="7304"/>
                    <a:pt x="3445" y="7295"/>
                    <a:pt x="3434" y="7278"/>
                  </a:cubicBezTo>
                  <a:cubicBezTo>
                    <a:pt x="3416" y="7249"/>
                    <a:pt x="3393" y="7223"/>
                    <a:pt x="3369" y="7202"/>
                  </a:cubicBezTo>
                  <a:cubicBezTo>
                    <a:pt x="3365" y="7195"/>
                    <a:pt x="3360" y="7189"/>
                    <a:pt x="3357" y="7182"/>
                  </a:cubicBezTo>
                  <a:cubicBezTo>
                    <a:pt x="3347" y="7157"/>
                    <a:pt x="3336" y="7136"/>
                    <a:pt x="3322" y="7114"/>
                  </a:cubicBezTo>
                  <a:cubicBezTo>
                    <a:pt x="3309" y="7094"/>
                    <a:pt x="3296" y="7075"/>
                    <a:pt x="3281" y="7058"/>
                  </a:cubicBezTo>
                  <a:cubicBezTo>
                    <a:pt x="3278" y="7054"/>
                    <a:pt x="3274" y="7051"/>
                    <a:pt x="3271" y="7045"/>
                  </a:cubicBezTo>
                  <a:cubicBezTo>
                    <a:pt x="3265" y="7006"/>
                    <a:pt x="3251" y="6970"/>
                    <a:pt x="3229" y="6937"/>
                  </a:cubicBezTo>
                  <a:cubicBezTo>
                    <a:pt x="3212" y="6908"/>
                    <a:pt x="3189" y="6883"/>
                    <a:pt x="3163" y="6861"/>
                  </a:cubicBezTo>
                  <a:cubicBezTo>
                    <a:pt x="3150" y="6841"/>
                    <a:pt x="3136" y="6821"/>
                    <a:pt x="3120" y="6802"/>
                  </a:cubicBezTo>
                  <a:cubicBezTo>
                    <a:pt x="3117" y="6798"/>
                    <a:pt x="3113" y="6793"/>
                    <a:pt x="3110" y="6789"/>
                  </a:cubicBezTo>
                  <a:cubicBezTo>
                    <a:pt x="3103" y="6753"/>
                    <a:pt x="3089" y="6719"/>
                    <a:pt x="3068" y="6688"/>
                  </a:cubicBezTo>
                  <a:cubicBezTo>
                    <a:pt x="3051" y="6660"/>
                    <a:pt x="3030" y="6635"/>
                    <a:pt x="3004" y="6615"/>
                  </a:cubicBezTo>
                  <a:cubicBezTo>
                    <a:pt x="2996" y="6582"/>
                    <a:pt x="2982" y="6550"/>
                    <a:pt x="2963" y="6522"/>
                  </a:cubicBezTo>
                  <a:cubicBezTo>
                    <a:pt x="2943" y="6488"/>
                    <a:pt x="2917" y="6461"/>
                    <a:pt x="2886" y="6440"/>
                  </a:cubicBezTo>
                  <a:cubicBezTo>
                    <a:pt x="2881" y="6431"/>
                    <a:pt x="2879" y="6425"/>
                    <a:pt x="2876" y="6419"/>
                  </a:cubicBezTo>
                  <a:cubicBezTo>
                    <a:pt x="2866" y="6401"/>
                    <a:pt x="2854" y="6382"/>
                    <a:pt x="2843" y="6363"/>
                  </a:cubicBezTo>
                  <a:cubicBezTo>
                    <a:pt x="2827" y="6339"/>
                    <a:pt x="2818" y="6326"/>
                    <a:pt x="2808" y="6314"/>
                  </a:cubicBezTo>
                  <a:cubicBezTo>
                    <a:pt x="2802" y="6306"/>
                    <a:pt x="2797" y="6299"/>
                    <a:pt x="2786" y="6283"/>
                  </a:cubicBezTo>
                  <a:cubicBezTo>
                    <a:pt x="2769" y="6257"/>
                    <a:pt x="2761" y="6244"/>
                    <a:pt x="2752" y="6231"/>
                  </a:cubicBezTo>
                  <a:cubicBezTo>
                    <a:pt x="2746" y="6224"/>
                    <a:pt x="2740" y="6217"/>
                    <a:pt x="2730" y="6201"/>
                  </a:cubicBezTo>
                  <a:cubicBezTo>
                    <a:pt x="2726" y="6194"/>
                    <a:pt x="2722" y="6185"/>
                    <a:pt x="2717" y="6176"/>
                  </a:cubicBezTo>
                  <a:cubicBezTo>
                    <a:pt x="2707" y="6155"/>
                    <a:pt x="2696" y="6135"/>
                    <a:pt x="2683" y="6115"/>
                  </a:cubicBezTo>
                  <a:cubicBezTo>
                    <a:pt x="2673" y="6099"/>
                    <a:pt x="2669" y="6092"/>
                    <a:pt x="2664" y="6083"/>
                  </a:cubicBezTo>
                  <a:cubicBezTo>
                    <a:pt x="2657" y="6069"/>
                    <a:pt x="2650" y="6056"/>
                    <a:pt x="2633" y="6030"/>
                  </a:cubicBezTo>
                  <a:cubicBezTo>
                    <a:pt x="2628" y="6023"/>
                    <a:pt x="2625" y="6015"/>
                    <a:pt x="2621" y="6008"/>
                  </a:cubicBezTo>
                  <a:cubicBezTo>
                    <a:pt x="2611" y="5985"/>
                    <a:pt x="2600" y="5964"/>
                    <a:pt x="2585" y="5942"/>
                  </a:cubicBezTo>
                  <a:cubicBezTo>
                    <a:pt x="2577" y="5926"/>
                    <a:pt x="2572" y="5919"/>
                    <a:pt x="2568" y="5910"/>
                  </a:cubicBezTo>
                  <a:cubicBezTo>
                    <a:pt x="2559" y="5897"/>
                    <a:pt x="2552" y="5883"/>
                    <a:pt x="2535" y="5857"/>
                  </a:cubicBezTo>
                  <a:cubicBezTo>
                    <a:pt x="2525" y="5841"/>
                    <a:pt x="2520" y="5833"/>
                    <a:pt x="2516" y="5824"/>
                  </a:cubicBezTo>
                  <a:cubicBezTo>
                    <a:pt x="2509" y="5810"/>
                    <a:pt x="2502" y="5795"/>
                    <a:pt x="2484" y="5769"/>
                  </a:cubicBezTo>
                  <a:cubicBezTo>
                    <a:pt x="2473" y="5751"/>
                    <a:pt x="2459" y="5732"/>
                    <a:pt x="2444" y="5713"/>
                  </a:cubicBezTo>
                  <a:cubicBezTo>
                    <a:pt x="2437" y="5706"/>
                    <a:pt x="2431" y="5697"/>
                    <a:pt x="2425" y="5689"/>
                  </a:cubicBezTo>
                  <a:lnTo>
                    <a:pt x="2372" y="5605"/>
                  </a:lnTo>
                  <a:cubicBezTo>
                    <a:pt x="2368" y="5598"/>
                    <a:pt x="2364" y="5591"/>
                    <a:pt x="2359" y="5582"/>
                  </a:cubicBezTo>
                  <a:cubicBezTo>
                    <a:pt x="2349" y="5561"/>
                    <a:pt x="2338" y="5539"/>
                    <a:pt x="2323" y="5519"/>
                  </a:cubicBezTo>
                  <a:cubicBezTo>
                    <a:pt x="2306" y="5490"/>
                    <a:pt x="2285" y="5466"/>
                    <a:pt x="2257" y="5444"/>
                  </a:cubicBezTo>
                  <a:cubicBezTo>
                    <a:pt x="2250" y="5411"/>
                    <a:pt x="2237" y="5380"/>
                    <a:pt x="2218" y="5351"/>
                  </a:cubicBezTo>
                  <a:cubicBezTo>
                    <a:pt x="2204" y="5329"/>
                    <a:pt x="2188" y="5308"/>
                    <a:pt x="2169" y="5288"/>
                  </a:cubicBezTo>
                  <a:cubicBezTo>
                    <a:pt x="2165" y="5283"/>
                    <a:pt x="2161" y="5277"/>
                    <a:pt x="2158" y="5272"/>
                  </a:cubicBezTo>
                  <a:cubicBezTo>
                    <a:pt x="2141" y="5246"/>
                    <a:pt x="2131" y="5233"/>
                    <a:pt x="2122" y="5220"/>
                  </a:cubicBezTo>
                  <a:cubicBezTo>
                    <a:pt x="2115" y="5211"/>
                    <a:pt x="2108" y="5200"/>
                    <a:pt x="2100" y="5190"/>
                  </a:cubicBezTo>
                  <a:cubicBezTo>
                    <a:pt x="2092" y="5158"/>
                    <a:pt x="2077" y="5128"/>
                    <a:pt x="2059" y="5099"/>
                  </a:cubicBezTo>
                  <a:cubicBezTo>
                    <a:pt x="2046" y="5078"/>
                    <a:pt x="2031" y="5057"/>
                    <a:pt x="2014" y="5039"/>
                  </a:cubicBezTo>
                  <a:cubicBezTo>
                    <a:pt x="2008" y="5033"/>
                    <a:pt x="2004" y="5027"/>
                    <a:pt x="2000" y="5021"/>
                  </a:cubicBezTo>
                  <a:cubicBezTo>
                    <a:pt x="1988" y="5001"/>
                    <a:pt x="1975" y="4984"/>
                    <a:pt x="1961" y="4965"/>
                  </a:cubicBezTo>
                  <a:cubicBezTo>
                    <a:pt x="1954" y="4957"/>
                    <a:pt x="1948" y="4948"/>
                    <a:pt x="1942" y="4940"/>
                  </a:cubicBezTo>
                  <a:cubicBezTo>
                    <a:pt x="1928" y="4915"/>
                    <a:pt x="1918" y="4902"/>
                    <a:pt x="1909" y="4891"/>
                  </a:cubicBezTo>
                  <a:cubicBezTo>
                    <a:pt x="1903" y="4882"/>
                    <a:pt x="1898" y="4875"/>
                    <a:pt x="1888" y="4859"/>
                  </a:cubicBezTo>
                  <a:cubicBezTo>
                    <a:pt x="1879" y="4826"/>
                    <a:pt x="1865" y="4794"/>
                    <a:pt x="1846" y="4765"/>
                  </a:cubicBezTo>
                  <a:cubicBezTo>
                    <a:pt x="1829" y="4737"/>
                    <a:pt x="1806" y="4711"/>
                    <a:pt x="1778" y="4688"/>
                  </a:cubicBezTo>
                  <a:cubicBezTo>
                    <a:pt x="1770" y="4656"/>
                    <a:pt x="1755" y="4626"/>
                    <a:pt x="1738" y="4599"/>
                  </a:cubicBezTo>
                  <a:cubicBezTo>
                    <a:pt x="1724" y="4576"/>
                    <a:pt x="1706" y="4554"/>
                    <a:pt x="1688" y="4534"/>
                  </a:cubicBezTo>
                  <a:cubicBezTo>
                    <a:pt x="1683" y="4530"/>
                    <a:pt x="1680" y="4525"/>
                    <a:pt x="1676" y="4520"/>
                  </a:cubicBezTo>
                  <a:cubicBezTo>
                    <a:pt x="1665" y="4501"/>
                    <a:pt x="1659" y="4492"/>
                    <a:pt x="1655" y="4482"/>
                  </a:cubicBezTo>
                  <a:cubicBezTo>
                    <a:pt x="1647" y="4471"/>
                    <a:pt x="1640" y="4459"/>
                    <a:pt x="1624" y="4435"/>
                  </a:cubicBezTo>
                  <a:cubicBezTo>
                    <a:pt x="1613" y="4416"/>
                    <a:pt x="1599" y="4397"/>
                    <a:pt x="1584" y="4379"/>
                  </a:cubicBezTo>
                  <a:cubicBezTo>
                    <a:pt x="1578" y="4371"/>
                    <a:pt x="1573" y="4363"/>
                    <a:pt x="1567" y="4354"/>
                  </a:cubicBezTo>
                  <a:cubicBezTo>
                    <a:pt x="1564" y="4348"/>
                    <a:pt x="1561" y="4344"/>
                    <a:pt x="1558" y="4338"/>
                  </a:cubicBezTo>
                  <a:cubicBezTo>
                    <a:pt x="1548" y="4312"/>
                    <a:pt x="1535" y="4289"/>
                    <a:pt x="1521" y="4266"/>
                  </a:cubicBezTo>
                  <a:cubicBezTo>
                    <a:pt x="1511" y="4251"/>
                    <a:pt x="1506" y="4242"/>
                    <a:pt x="1501" y="4233"/>
                  </a:cubicBezTo>
                  <a:cubicBezTo>
                    <a:pt x="1494" y="4220"/>
                    <a:pt x="1486" y="4206"/>
                    <a:pt x="1471" y="4180"/>
                  </a:cubicBezTo>
                  <a:cubicBezTo>
                    <a:pt x="1452" y="4150"/>
                    <a:pt x="1427" y="4124"/>
                    <a:pt x="1399" y="4104"/>
                  </a:cubicBezTo>
                  <a:cubicBezTo>
                    <a:pt x="1390" y="4072"/>
                    <a:pt x="1377" y="4042"/>
                    <a:pt x="1360" y="4015"/>
                  </a:cubicBezTo>
                  <a:cubicBezTo>
                    <a:pt x="1348" y="3996"/>
                    <a:pt x="1335" y="3977"/>
                    <a:pt x="1321" y="3960"/>
                  </a:cubicBezTo>
                  <a:cubicBezTo>
                    <a:pt x="1317" y="3954"/>
                    <a:pt x="1311" y="3947"/>
                    <a:pt x="1302" y="3933"/>
                  </a:cubicBezTo>
                  <a:cubicBezTo>
                    <a:pt x="1286" y="3908"/>
                    <a:pt x="1268" y="3885"/>
                    <a:pt x="1246" y="3864"/>
                  </a:cubicBezTo>
                  <a:lnTo>
                    <a:pt x="1239" y="3855"/>
                  </a:lnTo>
                  <a:cubicBezTo>
                    <a:pt x="1225" y="3832"/>
                    <a:pt x="1215" y="3818"/>
                    <a:pt x="1209" y="3809"/>
                  </a:cubicBezTo>
                  <a:cubicBezTo>
                    <a:pt x="1203" y="3800"/>
                    <a:pt x="1196" y="3790"/>
                    <a:pt x="1184" y="3773"/>
                  </a:cubicBezTo>
                  <a:cubicBezTo>
                    <a:pt x="1180" y="3767"/>
                    <a:pt x="1177" y="3762"/>
                    <a:pt x="1174" y="3754"/>
                  </a:cubicBezTo>
                  <a:cubicBezTo>
                    <a:pt x="1164" y="3730"/>
                    <a:pt x="1153" y="3707"/>
                    <a:pt x="1138" y="3685"/>
                  </a:cubicBezTo>
                  <a:cubicBezTo>
                    <a:pt x="1122" y="3659"/>
                    <a:pt x="1112" y="3648"/>
                    <a:pt x="1104" y="3635"/>
                  </a:cubicBezTo>
                  <a:cubicBezTo>
                    <a:pt x="1099" y="3628"/>
                    <a:pt x="1094" y="3621"/>
                    <a:pt x="1084" y="3606"/>
                  </a:cubicBezTo>
                  <a:cubicBezTo>
                    <a:pt x="1076" y="3572"/>
                    <a:pt x="1062" y="3540"/>
                    <a:pt x="1042" y="3510"/>
                  </a:cubicBezTo>
                  <a:cubicBezTo>
                    <a:pt x="1028" y="3487"/>
                    <a:pt x="1010" y="3464"/>
                    <a:pt x="990" y="3444"/>
                  </a:cubicBezTo>
                  <a:cubicBezTo>
                    <a:pt x="986" y="3439"/>
                    <a:pt x="983" y="3437"/>
                    <a:pt x="980" y="3432"/>
                  </a:cubicBezTo>
                  <a:cubicBezTo>
                    <a:pt x="963" y="3403"/>
                    <a:pt x="941" y="3379"/>
                    <a:pt x="915" y="3357"/>
                  </a:cubicBezTo>
                  <a:lnTo>
                    <a:pt x="911" y="3349"/>
                  </a:lnTo>
                  <a:cubicBezTo>
                    <a:pt x="901" y="3320"/>
                    <a:pt x="888" y="3291"/>
                    <a:pt x="871" y="3265"/>
                  </a:cubicBezTo>
                  <a:cubicBezTo>
                    <a:pt x="859" y="3248"/>
                    <a:pt x="854" y="3240"/>
                    <a:pt x="849" y="3229"/>
                  </a:cubicBezTo>
                  <a:cubicBezTo>
                    <a:pt x="842" y="3218"/>
                    <a:pt x="835" y="3205"/>
                    <a:pt x="815" y="3173"/>
                  </a:cubicBezTo>
                  <a:cubicBezTo>
                    <a:pt x="806" y="3143"/>
                    <a:pt x="792" y="3116"/>
                    <a:pt x="774" y="3090"/>
                  </a:cubicBezTo>
                  <a:cubicBezTo>
                    <a:pt x="757" y="3061"/>
                    <a:pt x="736" y="3035"/>
                    <a:pt x="710" y="3014"/>
                  </a:cubicBezTo>
                  <a:lnTo>
                    <a:pt x="685" y="2973"/>
                  </a:lnTo>
                  <a:cubicBezTo>
                    <a:pt x="678" y="2962"/>
                    <a:pt x="672" y="2950"/>
                    <a:pt x="656" y="2929"/>
                  </a:cubicBezTo>
                  <a:cubicBezTo>
                    <a:pt x="651" y="2919"/>
                    <a:pt x="645" y="2910"/>
                    <a:pt x="641" y="2900"/>
                  </a:cubicBezTo>
                  <a:cubicBezTo>
                    <a:pt x="631" y="2880"/>
                    <a:pt x="619" y="2861"/>
                    <a:pt x="608" y="2843"/>
                  </a:cubicBezTo>
                  <a:cubicBezTo>
                    <a:pt x="592" y="2820"/>
                    <a:pt x="583" y="2804"/>
                    <a:pt x="576" y="2795"/>
                  </a:cubicBezTo>
                  <a:cubicBezTo>
                    <a:pt x="570" y="2786"/>
                    <a:pt x="564" y="2778"/>
                    <a:pt x="553" y="2759"/>
                  </a:cubicBezTo>
                  <a:cubicBezTo>
                    <a:pt x="536" y="2732"/>
                    <a:pt x="514" y="2707"/>
                    <a:pt x="490" y="2687"/>
                  </a:cubicBezTo>
                  <a:cubicBezTo>
                    <a:pt x="487" y="2667"/>
                    <a:pt x="480" y="2648"/>
                    <a:pt x="472" y="2630"/>
                  </a:cubicBezTo>
                  <a:lnTo>
                    <a:pt x="474" y="2628"/>
                  </a:lnTo>
                  <a:cubicBezTo>
                    <a:pt x="481" y="2621"/>
                    <a:pt x="488" y="2614"/>
                    <a:pt x="503" y="2599"/>
                  </a:cubicBezTo>
                  <a:cubicBezTo>
                    <a:pt x="505" y="2597"/>
                    <a:pt x="510" y="2594"/>
                    <a:pt x="513" y="2591"/>
                  </a:cubicBezTo>
                  <a:cubicBezTo>
                    <a:pt x="537" y="2575"/>
                    <a:pt x="559" y="2558"/>
                    <a:pt x="579" y="2538"/>
                  </a:cubicBezTo>
                  <a:cubicBezTo>
                    <a:pt x="608" y="2510"/>
                    <a:pt x="631" y="2476"/>
                    <a:pt x="644" y="2438"/>
                  </a:cubicBezTo>
                  <a:lnTo>
                    <a:pt x="646" y="2437"/>
                  </a:lnTo>
                  <a:cubicBezTo>
                    <a:pt x="668" y="2421"/>
                    <a:pt x="688" y="2404"/>
                    <a:pt x="708" y="2385"/>
                  </a:cubicBezTo>
                  <a:cubicBezTo>
                    <a:pt x="736" y="2371"/>
                    <a:pt x="761" y="2351"/>
                    <a:pt x="784" y="2328"/>
                  </a:cubicBezTo>
                  <a:cubicBezTo>
                    <a:pt x="807" y="2308"/>
                    <a:pt x="826" y="2282"/>
                    <a:pt x="841" y="2254"/>
                  </a:cubicBezTo>
                  <a:cubicBezTo>
                    <a:pt x="874" y="2241"/>
                    <a:pt x="905" y="2221"/>
                    <a:pt x="930" y="2195"/>
                  </a:cubicBezTo>
                  <a:cubicBezTo>
                    <a:pt x="957" y="2171"/>
                    <a:pt x="977" y="2141"/>
                    <a:pt x="993" y="2108"/>
                  </a:cubicBezTo>
                  <a:lnTo>
                    <a:pt x="1019" y="2083"/>
                  </a:lnTo>
                  <a:cubicBezTo>
                    <a:pt x="1029" y="2075"/>
                    <a:pt x="1039" y="2066"/>
                    <a:pt x="1058" y="2047"/>
                  </a:cubicBezTo>
                  <a:cubicBezTo>
                    <a:pt x="1075" y="2030"/>
                    <a:pt x="1091" y="2013"/>
                    <a:pt x="1107" y="1994"/>
                  </a:cubicBezTo>
                  <a:cubicBezTo>
                    <a:pt x="1111" y="1987"/>
                    <a:pt x="1118" y="1980"/>
                    <a:pt x="1124" y="1974"/>
                  </a:cubicBezTo>
                  <a:lnTo>
                    <a:pt x="1134" y="1967"/>
                  </a:lnTo>
                  <a:cubicBezTo>
                    <a:pt x="1160" y="1949"/>
                    <a:pt x="1184" y="1931"/>
                    <a:pt x="1206" y="1911"/>
                  </a:cubicBezTo>
                  <a:cubicBezTo>
                    <a:pt x="1233" y="1895"/>
                    <a:pt x="1259" y="1876"/>
                    <a:pt x="1281" y="1853"/>
                  </a:cubicBezTo>
                  <a:cubicBezTo>
                    <a:pt x="1296" y="1837"/>
                    <a:pt x="1304" y="1831"/>
                    <a:pt x="1312" y="1823"/>
                  </a:cubicBezTo>
                  <a:cubicBezTo>
                    <a:pt x="1322" y="1814"/>
                    <a:pt x="1332" y="1804"/>
                    <a:pt x="1353" y="1785"/>
                  </a:cubicBezTo>
                  <a:cubicBezTo>
                    <a:pt x="1376" y="1762"/>
                    <a:pt x="1397" y="1737"/>
                    <a:pt x="1413" y="1708"/>
                  </a:cubicBezTo>
                  <a:cubicBezTo>
                    <a:pt x="1419" y="1703"/>
                    <a:pt x="1424" y="1699"/>
                    <a:pt x="1430" y="1695"/>
                  </a:cubicBezTo>
                  <a:cubicBezTo>
                    <a:pt x="1450" y="1680"/>
                    <a:pt x="1471" y="1663"/>
                    <a:pt x="1489" y="1646"/>
                  </a:cubicBezTo>
                  <a:cubicBezTo>
                    <a:pt x="1514" y="1621"/>
                    <a:pt x="1535" y="1594"/>
                    <a:pt x="1550" y="1563"/>
                  </a:cubicBezTo>
                  <a:cubicBezTo>
                    <a:pt x="1578" y="1548"/>
                    <a:pt x="1606" y="1529"/>
                    <a:pt x="1629" y="1506"/>
                  </a:cubicBezTo>
                  <a:cubicBezTo>
                    <a:pt x="1653" y="1482"/>
                    <a:pt x="1675" y="1455"/>
                    <a:pt x="1693" y="1426"/>
                  </a:cubicBezTo>
                  <a:cubicBezTo>
                    <a:pt x="1721" y="1410"/>
                    <a:pt x="1745" y="1391"/>
                    <a:pt x="1768" y="1370"/>
                  </a:cubicBezTo>
                  <a:cubicBezTo>
                    <a:pt x="1793" y="1347"/>
                    <a:pt x="1813" y="1319"/>
                    <a:pt x="1829" y="1291"/>
                  </a:cubicBezTo>
                  <a:cubicBezTo>
                    <a:pt x="1843" y="1276"/>
                    <a:pt x="1849" y="1271"/>
                    <a:pt x="1859" y="1263"/>
                  </a:cubicBezTo>
                  <a:cubicBezTo>
                    <a:pt x="1867" y="1255"/>
                    <a:pt x="1878" y="1246"/>
                    <a:pt x="1892" y="1232"/>
                  </a:cubicBezTo>
                  <a:cubicBezTo>
                    <a:pt x="1926" y="1217"/>
                    <a:pt x="1958" y="1197"/>
                    <a:pt x="1985" y="1170"/>
                  </a:cubicBezTo>
                  <a:cubicBezTo>
                    <a:pt x="2014" y="1143"/>
                    <a:pt x="2037" y="1109"/>
                    <a:pt x="2052" y="1071"/>
                  </a:cubicBezTo>
                  <a:lnTo>
                    <a:pt x="2167" y="957"/>
                  </a:lnTo>
                  <a:cubicBezTo>
                    <a:pt x="2240" y="930"/>
                    <a:pt x="2300" y="872"/>
                    <a:pt x="2331" y="799"/>
                  </a:cubicBezTo>
                  <a:lnTo>
                    <a:pt x="2333" y="796"/>
                  </a:lnTo>
                  <a:cubicBezTo>
                    <a:pt x="2355" y="782"/>
                    <a:pt x="2377" y="764"/>
                    <a:pt x="2395" y="746"/>
                  </a:cubicBezTo>
                  <a:cubicBezTo>
                    <a:pt x="2402" y="738"/>
                    <a:pt x="2410" y="731"/>
                    <a:pt x="2418" y="725"/>
                  </a:cubicBezTo>
                  <a:cubicBezTo>
                    <a:pt x="2431" y="714"/>
                    <a:pt x="2446" y="704"/>
                    <a:pt x="2473" y="678"/>
                  </a:cubicBezTo>
                  <a:cubicBezTo>
                    <a:pt x="2500" y="662"/>
                    <a:pt x="2526" y="643"/>
                    <a:pt x="2548" y="620"/>
                  </a:cubicBezTo>
                  <a:cubicBezTo>
                    <a:pt x="2574" y="596"/>
                    <a:pt x="2595" y="567"/>
                    <a:pt x="2611" y="536"/>
                  </a:cubicBezTo>
                  <a:cubicBezTo>
                    <a:pt x="2633" y="514"/>
                    <a:pt x="2653" y="490"/>
                    <a:pt x="2669" y="462"/>
                  </a:cubicBezTo>
                  <a:lnTo>
                    <a:pt x="2739" y="393"/>
                  </a:lnTo>
                  <a:cubicBezTo>
                    <a:pt x="2748" y="386"/>
                    <a:pt x="2755" y="379"/>
                    <a:pt x="2763" y="372"/>
                  </a:cubicBezTo>
                  <a:cubicBezTo>
                    <a:pt x="2781" y="357"/>
                    <a:pt x="2798" y="343"/>
                    <a:pt x="2814" y="327"/>
                  </a:cubicBezTo>
                  <a:cubicBezTo>
                    <a:pt x="2835" y="307"/>
                    <a:pt x="2845" y="295"/>
                    <a:pt x="2856" y="284"/>
                  </a:cubicBezTo>
                  <a:cubicBezTo>
                    <a:pt x="2863" y="277"/>
                    <a:pt x="2868" y="270"/>
                    <a:pt x="2883" y="257"/>
                  </a:cubicBezTo>
                  <a:lnTo>
                    <a:pt x="263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4"/>
            <p:cNvSpPr/>
            <p:nvPr/>
          </p:nvSpPr>
          <p:spPr>
            <a:xfrm>
              <a:off x="4240996" y="3317714"/>
              <a:ext cx="129496" cy="129121"/>
            </a:xfrm>
            <a:custGeom>
              <a:avLst/>
              <a:gdLst/>
              <a:ahLst/>
              <a:cxnLst/>
              <a:rect l="l" t="t" r="r" b="b"/>
              <a:pathLst>
                <a:path w="2076" h="2070" extrusionOk="0">
                  <a:moveTo>
                    <a:pt x="1824" y="0"/>
                  </a:moveTo>
                  <a:cubicBezTo>
                    <a:pt x="1805" y="20"/>
                    <a:pt x="1794" y="32"/>
                    <a:pt x="1787" y="39"/>
                  </a:cubicBezTo>
                  <a:cubicBezTo>
                    <a:pt x="1779" y="48"/>
                    <a:pt x="1771" y="56"/>
                    <a:pt x="1756" y="71"/>
                  </a:cubicBezTo>
                  <a:lnTo>
                    <a:pt x="1653" y="173"/>
                  </a:lnTo>
                  <a:cubicBezTo>
                    <a:pt x="1643" y="181"/>
                    <a:pt x="1634" y="191"/>
                    <a:pt x="1614" y="210"/>
                  </a:cubicBezTo>
                  <a:cubicBezTo>
                    <a:pt x="1595" y="229"/>
                    <a:pt x="1587" y="237"/>
                    <a:pt x="1578" y="248"/>
                  </a:cubicBezTo>
                  <a:lnTo>
                    <a:pt x="1545" y="281"/>
                  </a:lnTo>
                  <a:cubicBezTo>
                    <a:pt x="1532" y="294"/>
                    <a:pt x="1523" y="301"/>
                    <a:pt x="1516" y="307"/>
                  </a:cubicBezTo>
                  <a:cubicBezTo>
                    <a:pt x="1506" y="317"/>
                    <a:pt x="1495" y="327"/>
                    <a:pt x="1473" y="348"/>
                  </a:cubicBezTo>
                  <a:cubicBezTo>
                    <a:pt x="1451" y="370"/>
                    <a:pt x="1441" y="381"/>
                    <a:pt x="1431" y="393"/>
                  </a:cubicBezTo>
                  <a:cubicBezTo>
                    <a:pt x="1426" y="400"/>
                    <a:pt x="1418" y="407"/>
                    <a:pt x="1405" y="420"/>
                  </a:cubicBezTo>
                  <a:lnTo>
                    <a:pt x="1264" y="560"/>
                  </a:lnTo>
                  <a:cubicBezTo>
                    <a:pt x="1250" y="574"/>
                    <a:pt x="1243" y="581"/>
                    <a:pt x="1236" y="587"/>
                  </a:cubicBezTo>
                  <a:cubicBezTo>
                    <a:pt x="1224" y="597"/>
                    <a:pt x="1211" y="609"/>
                    <a:pt x="1193" y="627"/>
                  </a:cubicBezTo>
                  <a:cubicBezTo>
                    <a:pt x="1174" y="646"/>
                    <a:pt x="1164" y="657"/>
                    <a:pt x="1155" y="665"/>
                  </a:cubicBezTo>
                  <a:cubicBezTo>
                    <a:pt x="1148" y="673"/>
                    <a:pt x="1139" y="683"/>
                    <a:pt x="1124" y="698"/>
                  </a:cubicBezTo>
                  <a:cubicBezTo>
                    <a:pt x="1108" y="714"/>
                    <a:pt x="1102" y="719"/>
                    <a:pt x="1092" y="728"/>
                  </a:cubicBezTo>
                  <a:cubicBezTo>
                    <a:pt x="1082" y="738"/>
                    <a:pt x="1073" y="747"/>
                    <a:pt x="1053" y="767"/>
                  </a:cubicBezTo>
                  <a:cubicBezTo>
                    <a:pt x="1031" y="787"/>
                    <a:pt x="1023" y="798"/>
                    <a:pt x="1013" y="808"/>
                  </a:cubicBezTo>
                  <a:cubicBezTo>
                    <a:pt x="1006" y="816"/>
                    <a:pt x="998" y="824"/>
                    <a:pt x="984" y="839"/>
                  </a:cubicBezTo>
                  <a:cubicBezTo>
                    <a:pt x="967" y="856"/>
                    <a:pt x="957" y="867"/>
                    <a:pt x="948" y="876"/>
                  </a:cubicBezTo>
                  <a:cubicBezTo>
                    <a:pt x="939" y="883"/>
                    <a:pt x="931" y="893"/>
                    <a:pt x="915" y="909"/>
                  </a:cubicBezTo>
                  <a:cubicBezTo>
                    <a:pt x="901" y="924"/>
                    <a:pt x="895" y="929"/>
                    <a:pt x="885" y="938"/>
                  </a:cubicBezTo>
                  <a:cubicBezTo>
                    <a:pt x="875" y="948"/>
                    <a:pt x="865" y="957"/>
                    <a:pt x="845" y="977"/>
                  </a:cubicBezTo>
                  <a:cubicBezTo>
                    <a:pt x="824" y="997"/>
                    <a:pt x="813" y="1010"/>
                    <a:pt x="806" y="1017"/>
                  </a:cubicBezTo>
                  <a:cubicBezTo>
                    <a:pt x="798" y="1026"/>
                    <a:pt x="790" y="1034"/>
                    <a:pt x="775" y="1049"/>
                  </a:cubicBezTo>
                  <a:cubicBezTo>
                    <a:pt x="761" y="1062"/>
                    <a:pt x="754" y="1069"/>
                    <a:pt x="747" y="1076"/>
                  </a:cubicBezTo>
                  <a:cubicBezTo>
                    <a:pt x="735" y="1086"/>
                    <a:pt x="725" y="1095"/>
                    <a:pt x="704" y="1116"/>
                  </a:cubicBezTo>
                  <a:lnTo>
                    <a:pt x="633" y="1187"/>
                  </a:lnTo>
                  <a:cubicBezTo>
                    <a:pt x="614" y="1205"/>
                    <a:pt x="604" y="1215"/>
                    <a:pt x="596" y="1224"/>
                  </a:cubicBezTo>
                  <a:cubicBezTo>
                    <a:pt x="589" y="1233"/>
                    <a:pt x="580" y="1240"/>
                    <a:pt x="564" y="1257"/>
                  </a:cubicBezTo>
                  <a:cubicBezTo>
                    <a:pt x="545" y="1276"/>
                    <a:pt x="534" y="1289"/>
                    <a:pt x="525" y="1296"/>
                  </a:cubicBezTo>
                  <a:cubicBezTo>
                    <a:pt x="518" y="1305"/>
                    <a:pt x="511" y="1312"/>
                    <a:pt x="495" y="1328"/>
                  </a:cubicBezTo>
                  <a:lnTo>
                    <a:pt x="284" y="1536"/>
                  </a:lnTo>
                  <a:cubicBezTo>
                    <a:pt x="269" y="1551"/>
                    <a:pt x="262" y="1558"/>
                    <a:pt x="255" y="1565"/>
                  </a:cubicBezTo>
                  <a:cubicBezTo>
                    <a:pt x="243" y="1575"/>
                    <a:pt x="233" y="1585"/>
                    <a:pt x="212" y="1605"/>
                  </a:cubicBezTo>
                  <a:lnTo>
                    <a:pt x="0" y="1817"/>
                  </a:lnTo>
                  <a:lnTo>
                    <a:pt x="252" y="2070"/>
                  </a:lnTo>
                  <a:lnTo>
                    <a:pt x="463" y="1858"/>
                  </a:lnTo>
                  <a:cubicBezTo>
                    <a:pt x="478" y="1844"/>
                    <a:pt x="485" y="1837"/>
                    <a:pt x="494" y="1831"/>
                  </a:cubicBezTo>
                  <a:cubicBezTo>
                    <a:pt x="504" y="1821"/>
                    <a:pt x="515" y="1811"/>
                    <a:pt x="537" y="1789"/>
                  </a:cubicBezTo>
                  <a:lnTo>
                    <a:pt x="747" y="1581"/>
                  </a:lnTo>
                  <a:cubicBezTo>
                    <a:pt x="765" y="1561"/>
                    <a:pt x="777" y="1549"/>
                    <a:pt x="786" y="1542"/>
                  </a:cubicBezTo>
                  <a:cubicBezTo>
                    <a:pt x="793" y="1533"/>
                    <a:pt x="800" y="1525"/>
                    <a:pt x="816" y="1509"/>
                  </a:cubicBezTo>
                  <a:cubicBezTo>
                    <a:pt x="836" y="1490"/>
                    <a:pt x="846" y="1479"/>
                    <a:pt x="855" y="1472"/>
                  </a:cubicBezTo>
                  <a:cubicBezTo>
                    <a:pt x="862" y="1463"/>
                    <a:pt x="869" y="1454"/>
                    <a:pt x="886" y="1438"/>
                  </a:cubicBezTo>
                  <a:lnTo>
                    <a:pt x="955" y="1369"/>
                  </a:lnTo>
                  <a:cubicBezTo>
                    <a:pt x="970" y="1355"/>
                    <a:pt x="977" y="1348"/>
                    <a:pt x="985" y="1342"/>
                  </a:cubicBezTo>
                  <a:cubicBezTo>
                    <a:pt x="996" y="1332"/>
                    <a:pt x="1008" y="1320"/>
                    <a:pt x="1029" y="1300"/>
                  </a:cubicBezTo>
                  <a:cubicBezTo>
                    <a:pt x="1047" y="1280"/>
                    <a:pt x="1060" y="1269"/>
                    <a:pt x="1067" y="1260"/>
                  </a:cubicBezTo>
                  <a:cubicBezTo>
                    <a:pt x="1075" y="1253"/>
                    <a:pt x="1082" y="1246"/>
                    <a:pt x="1096" y="1230"/>
                  </a:cubicBezTo>
                  <a:cubicBezTo>
                    <a:pt x="1112" y="1214"/>
                    <a:pt x="1118" y="1208"/>
                    <a:pt x="1128" y="1200"/>
                  </a:cubicBezTo>
                  <a:cubicBezTo>
                    <a:pt x="1138" y="1190"/>
                    <a:pt x="1148" y="1181"/>
                    <a:pt x="1168" y="1161"/>
                  </a:cubicBezTo>
                  <a:cubicBezTo>
                    <a:pt x="1187" y="1142"/>
                    <a:pt x="1195" y="1132"/>
                    <a:pt x="1206" y="1123"/>
                  </a:cubicBezTo>
                  <a:lnTo>
                    <a:pt x="1237" y="1090"/>
                  </a:lnTo>
                  <a:cubicBezTo>
                    <a:pt x="1257" y="1070"/>
                    <a:pt x="1267" y="1060"/>
                    <a:pt x="1277" y="1049"/>
                  </a:cubicBezTo>
                  <a:cubicBezTo>
                    <a:pt x="1285" y="1041"/>
                    <a:pt x="1290" y="1034"/>
                    <a:pt x="1306" y="1018"/>
                  </a:cubicBezTo>
                  <a:cubicBezTo>
                    <a:pt x="1321" y="1004"/>
                    <a:pt x="1328" y="998"/>
                    <a:pt x="1336" y="988"/>
                  </a:cubicBezTo>
                  <a:cubicBezTo>
                    <a:pt x="1346" y="980"/>
                    <a:pt x="1358" y="970"/>
                    <a:pt x="1377" y="951"/>
                  </a:cubicBezTo>
                  <a:cubicBezTo>
                    <a:pt x="1395" y="932"/>
                    <a:pt x="1405" y="921"/>
                    <a:pt x="1414" y="913"/>
                  </a:cubicBezTo>
                  <a:cubicBezTo>
                    <a:pt x="1421" y="905"/>
                    <a:pt x="1431" y="895"/>
                    <a:pt x="1446" y="880"/>
                  </a:cubicBezTo>
                  <a:cubicBezTo>
                    <a:pt x="1460" y="866"/>
                    <a:pt x="1467" y="859"/>
                    <a:pt x="1476" y="852"/>
                  </a:cubicBezTo>
                  <a:cubicBezTo>
                    <a:pt x="1486" y="843"/>
                    <a:pt x="1497" y="833"/>
                    <a:pt x="1518" y="813"/>
                  </a:cubicBezTo>
                  <a:lnTo>
                    <a:pt x="1659" y="673"/>
                  </a:lnTo>
                  <a:cubicBezTo>
                    <a:pt x="1680" y="652"/>
                    <a:pt x="1690" y="640"/>
                    <a:pt x="1700" y="629"/>
                  </a:cubicBezTo>
                  <a:cubicBezTo>
                    <a:pt x="1706" y="622"/>
                    <a:pt x="1712" y="614"/>
                    <a:pt x="1726" y="601"/>
                  </a:cubicBezTo>
                  <a:cubicBezTo>
                    <a:pt x="1739" y="587"/>
                    <a:pt x="1746" y="581"/>
                    <a:pt x="1755" y="574"/>
                  </a:cubicBezTo>
                  <a:cubicBezTo>
                    <a:pt x="1765" y="564"/>
                    <a:pt x="1777" y="554"/>
                    <a:pt x="1798" y="532"/>
                  </a:cubicBezTo>
                  <a:cubicBezTo>
                    <a:pt x="1817" y="514"/>
                    <a:pt x="1825" y="505"/>
                    <a:pt x="1835" y="495"/>
                  </a:cubicBezTo>
                  <a:lnTo>
                    <a:pt x="1900" y="430"/>
                  </a:lnTo>
                  <a:lnTo>
                    <a:pt x="1939" y="393"/>
                  </a:lnTo>
                  <a:lnTo>
                    <a:pt x="2007" y="324"/>
                  </a:lnTo>
                  <a:cubicBezTo>
                    <a:pt x="2027" y="305"/>
                    <a:pt x="2037" y="294"/>
                    <a:pt x="2045" y="286"/>
                  </a:cubicBezTo>
                  <a:cubicBezTo>
                    <a:pt x="2053" y="278"/>
                    <a:pt x="2060" y="269"/>
                    <a:pt x="2076" y="253"/>
                  </a:cubicBezTo>
                  <a:lnTo>
                    <a:pt x="1824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34"/>
            <p:cNvSpPr/>
            <p:nvPr/>
          </p:nvSpPr>
          <p:spPr>
            <a:xfrm>
              <a:off x="4166517" y="2743966"/>
              <a:ext cx="801301" cy="784647"/>
            </a:xfrm>
            <a:custGeom>
              <a:avLst/>
              <a:gdLst/>
              <a:ahLst/>
              <a:cxnLst/>
              <a:rect l="l" t="t" r="r" b="b"/>
              <a:pathLst>
                <a:path w="12846" h="12579" extrusionOk="0">
                  <a:moveTo>
                    <a:pt x="209" y="1"/>
                  </a:moveTo>
                  <a:cubicBezTo>
                    <a:pt x="147" y="1"/>
                    <a:pt x="88" y="31"/>
                    <a:pt x="51" y="83"/>
                  </a:cubicBezTo>
                  <a:cubicBezTo>
                    <a:pt x="16" y="127"/>
                    <a:pt x="1" y="183"/>
                    <a:pt x="8" y="239"/>
                  </a:cubicBezTo>
                  <a:cubicBezTo>
                    <a:pt x="21" y="326"/>
                    <a:pt x="83" y="372"/>
                    <a:pt x="108" y="390"/>
                  </a:cubicBezTo>
                  <a:lnTo>
                    <a:pt x="114" y="395"/>
                  </a:lnTo>
                  <a:cubicBezTo>
                    <a:pt x="169" y="431"/>
                    <a:pt x="208" y="485"/>
                    <a:pt x="226" y="550"/>
                  </a:cubicBezTo>
                  <a:cubicBezTo>
                    <a:pt x="246" y="579"/>
                    <a:pt x="274" y="605"/>
                    <a:pt x="304" y="623"/>
                  </a:cubicBezTo>
                  <a:cubicBezTo>
                    <a:pt x="314" y="638"/>
                    <a:pt x="318" y="645"/>
                    <a:pt x="324" y="652"/>
                  </a:cubicBezTo>
                  <a:cubicBezTo>
                    <a:pt x="331" y="664"/>
                    <a:pt x="339" y="677"/>
                    <a:pt x="357" y="700"/>
                  </a:cubicBezTo>
                  <a:lnTo>
                    <a:pt x="416" y="780"/>
                  </a:lnTo>
                  <a:cubicBezTo>
                    <a:pt x="426" y="812"/>
                    <a:pt x="444" y="842"/>
                    <a:pt x="464" y="869"/>
                  </a:cubicBezTo>
                  <a:cubicBezTo>
                    <a:pt x="484" y="897"/>
                    <a:pt x="507" y="921"/>
                    <a:pt x="534" y="941"/>
                  </a:cubicBezTo>
                  <a:cubicBezTo>
                    <a:pt x="538" y="947"/>
                    <a:pt x="543" y="954"/>
                    <a:pt x="546" y="961"/>
                  </a:cubicBezTo>
                  <a:cubicBezTo>
                    <a:pt x="559" y="984"/>
                    <a:pt x="572" y="1006"/>
                    <a:pt x="587" y="1026"/>
                  </a:cubicBezTo>
                  <a:cubicBezTo>
                    <a:pt x="607" y="1053"/>
                    <a:pt x="630" y="1078"/>
                    <a:pt x="658" y="1098"/>
                  </a:cubicBezTo>
                  <a:cubicBezTo>
                    <a:pt x="674" y="1120"/>
                    <a:pt x="684" y="1133"/>
                    <a:pt x="691" y="1141"/>
                  </a:cubicBezTo>
                  <a:cubicBezTo>
                    <a:pt x="698" y="1150"/>
                    <a:pt x="705" y="1161"/>
                    <a:pt x="718" y="1177"/>
                  </a:cubicBezTo>
                  <a:cubicBezTo>
                    <a:pt x="731" y="1193"/>
                    <a:pt x="737" y="1203"/>
                    <a:pt x="743" y="1212"/>
                  </a:cubicBezTo>
                  <a:cubicBezTo>
                    <a:pt x="751" y="1223"/>
                    <a:pt x="758" y="1236"/>
                    <a:pt x="776" y="1259"/>
                  </a:cubicBezTo>
                  <a:cubicBezTo>
                    <a:pt x="789" y="1276"/>
                    <a:pt x="794" y="1285"/>
                    <a:pt x="800" y="1294"/>
                  </a:cubicBezTo>
                  <a:cubicBezTo>
                    <a:pt x="809" y="1305"/>
                    <a:pt x="816" y="1317"/>
                    <a:pt x="833" y="1340"/>
                  </a:cubicBezTo>
                  <a:lnTo>
                    <a:pt x="892" y="1420"/>
                  </a:lnTo>
                  <a:cubicBezTo>
                    <a:pt x="899" y="1429"/>
                    <a:pt x="905" y="1437"/>
                    <a:pt x="911" y="1448"/>
                  </a:cubicBezTo>
                  <a:cubicBezTo>
                    <a:pt x="922" y="1466"/>
                    <a:pt x="935" y="1485"/>
                    <a:pt x="948" y="1502"/>
                  </a:cubicBezTo>
                  <a:cubicBezTo>
                    <a:pt x="953" y="1508"/>
                    <a:pt x="957" y="1515"/>
                    <a:pt x="961" y="1522"/>
                  </a:cubicBezTo>
                  <a:cubicBezTo>
                    <a:pt x="973" y="1545"/>
                    <a:pt x="986" y="1565"/>
                    <a:pt x="1002" y="1587"/>
                  </a:cubicBezTo>
                  <a:cubicBezTo>
                    <a:pt x="1022" y="1614"/>
                    <a:pt x="1045" y="1639"/>
                    <a:pt x="1072" y="1659"/>
                  </a:cubicBezTo>
                  <a:lnTo>
                    <a:pt x="1130" y="1734"/>
                  </a:lnTo>
                  <a:cubicBezTo>
                    <a:pt x="1140" y="1768"/>
                    <a:pt x="1155" y="1800"/>
                    <a:pt x="1177" y="1829"/>
                  </a:cubicBezTo>
                  <a:lnTo>
                    <a:pt x="1236" y="1909"/>
                  </a:lnTo>
                  <a:cubicBezTo>
                    <a:pt x="1256" y="1937"/>
                    <a:pt x="1279" y="1960"/>
                    <a:pt x="1305" y="1981"/>
                  </a:cubicBezTo>
                  <a:cubicBezTo>
                    <a:pt x="1318" y="1998"/>
                    <a:pt x="1322" y="2006"/>
                    <a:pt x="1331" y="2017"/>
                  </a:cubicBezTo>
                  <a:cubicBezTo>
                    <a:pt x="1340" y="2029"/>
                    <a:pt x="1345" y="2037"/>
                    <a:pt x="1364" y="2063"/>
                  </a:cubicBezTo>
                  <a:cubicBezTo>
                    <a:pt x="1383" y="2088"/>
                    <a:pt x="1393" y="2099"/>
                    <a:pt x="1403" y="2111"/>
                  </a:cubicBezTo>
                  <a:cubicBezTo>
                    <a:pt x="1407" y="2118"/>
                    <a:pt x="1414" y="2125"/>
                    <a:pt x="1426" y="2141"/>
                  </a:cubicBezTo>
                  <a:cubicBezTo>
                    <a:pt x="1437" y="2157"/>
                    <a:pt x="1442" y="2164"/>
                    <a:pt x="1447" y="2172"/>
                  </a:cubicBezTo>
                  <a:cubicBezTo>
                    <a:pt x="1456" y="2185"/>
                    <a:pt x="1465" y="2198"/>
                    <a:pt x="1482" y="2223"/>
                  </a:cubicBezTo>
                  <a:lnTo>
                    <a:pt x="1541" y="2303"/>
                  </a:lnTo>
                  <a:cubicBezTo>
                    <a:pt x="1554" y="2321"/>
                    <a:pt x="1567" y="2338"/>
                    <a:pt x="1583" y="2354"/>
                  </a:cubicBezTo>
                  <a:cubicBezTo>
                    <a:pt x="1590" y="2362"/>
                    <a:pt x="1597" y="2371"/>
                    <a:pt x="1604" y="2381"/>
                  </a:cubicBezTo>
                  <a:cubicBezTo>
                    <a:pt x="1620" y="2403"/>
                    <a:pt x="1630" y="2414"/>
                    <a:pt x="1637" y="2424"/>
                  </a:cubicBezTo>
                  <a:cubicBezTo>
                    <a:pt x="1644" y="2434"/>
                    <a:pt x="1650" y="2441"/>
                    <a:pt x="1663" y="2460"/>
                  </a:cubicBezTo>
                  <a:cubicBezTo>
                    <a:pt x="1682" y="2484"/>
                    <a:pt x="1692" y="2496"/>
                    <a:pt x="1702" y="2507"/>
                  </a:cubicBezTo>
                  <a:cubicBezTo>
                    <a:pt x="1708" y="2516"/>
                    <a:pt x="1713" y="2522"/>
                    <a:pt x="1725" y="2538"/>
                  </a:cubicBezTo>
                  <a:cubicBezTo>
                    <a:pt x="1736" y="2554"/>
                    <a:pt x="1742" y="2562"/>
                    <a:pt x="1748" y="2571"/>
                  </a:cubicBezTo>
                  <a:cubicBezTo>
                    <a:pt x="1757" y="2582"/>
                    <a:pt x="1764" y="2595"/>
                    <a:pt x="1783" y="2620"/>
                  </a:cubicBezTo>
                  <a:lnTo>
                    <a:pt x="1900" y="2781"/>
                  </a:lnTo>
                  <a:cubicBezTo>
                    <a:pt x="1916" y="2802"/>
                    <a:pt x="1926" y="2814"/>
                    <a:pt x="1935" y="2825"/>
                  </a:cubicBezTo>
                  <a:cubicBezTo>
                    <a:pt x="1941" y="2833"/>
                    <a:pt x="1946" y="2840"/>
                    <a:pt x="1958" y="2856"/>
                  </a:cubicBezTo>
                  <a:cubicBezTo>
                    <a:pt x="1968" y="2889"/>
                    <a:pt x="1985" y="2920"/>
                    <a:pt x="2007" y="2949"/>
                  </a:cubicBezTo>
                  <a:cubicBezTo>
                    <a:pt x="2023" y="2972"/>
                    <a:pt x="2034" y="2986"/>
                    <a:pt x="2041" y="2994"/>
                  </a:cubicBezTo>
                  <a:cubicBezTo>
                    <a:pt x="2047" y="3002"/>
                    <a:pt x="2054" y="3009"/>
                    <a:pt x="2067" y="3028"/>
                  </a:cubicBezTo>
                  <a:cubicBezTo>
                    <a:pt x="2080" y="3045"/>
                    <a:pt x="2093" y="3063"/>
                    <a:pt x="2109" y="3080"/>
                  </a:cubicBezTo>
                  <a:cubicBezTo>
                    <a:pt x="2116" y="3087"/>
                    <a:pt x="2123" y="3096"/>
                    <a:pt x="2129" y="3104"/>
                  </a:cubicBezTo>
                  <a:cubicBezTo>
                    <a:pt x="2146" y="3127"/>
                    <a:pt x="2164" y="3148"/>
                    <a:pt x="2185" y="3166"/>
                  </a:cubicBezTo>
                  <a:cubicBezTo>
                    <a:pt x="2187" y="3168"/>
                    <a:pt x="2188" y="3169"/>
                    <a:pt x="2190" y="3171"/>
                  </a:cubicBezTo>
                  <a:cubicBezTo>
                    <a:pt x="2208" y="3244"/>
                    <a:pt x="2256" y="3307"/>
                    <a:pt x="2320" y="3347"/>
                  </a:cubicBezTo>
                  <a:cubicBezTo>
                    <a:pt x="2329" y="3360"/>
                    <a:pt x="2335" y="3368"/>
                    <a:pt x="2341" y="3375"/>
                  </a:cubicBezTo>
                  <a:cubicBezTo>
                    <a:pt x="2348" y="3386"/>
                    <a:pt x="2355" y="3398"/>
                    <a:pt x="2372" y="3419"/>
                  </a:cubicBezTo>
                  <a:cubicBezTo>
                    <a:pt x="2377" y="3425"/>
                    <a:pt x="2379" y="3431"/>
                    <a:pt x="2384" y="3438"/>
                  </a:cubicBezTo>
                  <a:cubicBezTo>
                    <a:pt x="2395" y="3461"/>
                    <a:pt x="2410" y="3483"/>
                    <a:pt x="2424" y="3504"/>
                  </a:cubicBezTo>
                  <a:cubicBezTo>
                    <a:pt x="2444" y="3529"/>
                    <a:pt x="2454" y="3542"/>
                    <a:pt x="2464" y="3553"/>
                  </a:cubicBezTo>
                  <a:cubicBezTo>
                    <a:pt x="2473" y="3563"/>
                    <a:pt x="2480" y="3573"/>
                    <a:pt x="2487" y="3583"/>
                  </a:cubicBezTo>
                  <a:cubicBezTo>
                    <a:pt x="2499" y="3614"/>
                    <a:pt x="2515" y="3644"/>
                    <a:pt x="2535" y="3670"/>
                  </a:cubicBezTo>
                  <a:cubicBezTo>
                    <a:pt x="2549" y="3690"/>
                    <a:pt x="2565" y="3708"/>
                    <a:pt x="2582" y="3726"/>
                  </a:cubicBezTo>
                  <a:cubicBezTo>
                    <a:pt x="2589" y="3731"/>
                    <a:pt x="2594" y="3739"/>
                    <a:pt x="2599" y="3746"/>
                  </a:cubicBezTo>
                  <a:cubicBezTo>
                    <a:pt x="2615" y="3766"/>
                    <a:pt x="2633" y="3786"/>
                    <a:pt x="2651" y="3805"/>
                  </a:cubicBezTo>
                  <a:cubicBezTo>
                    <a:pt x="2657" y="3809"/>
                    <a:pt x="2661" y="3815"/>
                    <a:pt x="2666" y="3821"/>
                  </a:cubicBezTo>
                  <a:cubicBezTo>
                    <a:pt x="2680" y="3841"/>
                    <a:pt x="2697" y="3859"/>
                    <a:pt x="2716" y="3877"/>
                  </a:cubicBezTo>
                  <a:cubicBezTo>
                    <a:pt x="2722" y="3882"/>
                    <a:pt x="2726" y="3888"/>
                    <a:pt x="2732" y="3895"/>
                  </a:cubicBezTo>
                  <a:cubicBezTo>
                    <a:pt x="2736" y="3901"/>
                    <a:pt x="2740" y="3907"/>
                    <a:pt x="2743" y="3914"/>
                  </a:cubicBezTo>
                  <a:cubicBezTo>
                    <a:pt x="2756" y="3939"/>
                    <a:pt x="2771" y="3962"/>
                    <a:pt x="2786" y="3983"/>
                  </a:cubicBezTo>
                  <a:cubicBezTo>
                    <a:pt x="2798" y="4013"/>
                    <a:pt x="2814" y="4041"/>
                    <a:pt x="2832" y="4067"/>
                  </a:cubicBezTo>
                  <a:lnTo>
                    <a:pt x="2949" y="4225"/>
                  </a:lnTo>
                  <a:cubicBezTo>
                    <a:pt x="2969" y="4252"/>
                    <a:pt x="2992" y="4277"/>
                    <a:pt x="3019" y="4295"/>
                  </a:cubicBezTo>
                  <a:cubicBezTo>
                    <a:pt x="3034" y="4314"/>
                    <a:pt x="3048" y="4331"/>
                    <a:pt x="3064" y="4348"/>
                  </a:cubicBezTo>
                  <a:cubicBezTo>
                    <a:pt x="3070" y="4356"/>
                    <a:pt x="3077" y="4364"/>
                    <a:pt x="3083" y="4371"/>
                  </a:cubicBezTo>
                  <a:cubicBezTo>
                    <a:pt x="3087" y="4379"/>
                    <a:pt x="3091" y="4384"/>
                    <a:pt x="3096" y="4392"/>
                  </a:cubicBezTo>
                  <a:cubicBezTo>
                    <a:pt x="3107" y="4415"/>
                    <a:pt x="3120" y="4436"/>
                    <a:pt x="3136" y="4456"/>
                  </a:cubicBezTo>
                  <a:cubicBezTo>
                    <a:pt x="3139" y="4461"/>
                    <a:pt x="3142" y="4465"/>
                    <a:pt x="3145" y="4469"/>
                  </a:cubicBezTo>
                  <a:cubicBezTo>
                    <a:pt x="3156" y="4495"/>
                    <a:pt x="3170" y="4518"/>
                    <a:pt x="3188" y="4541"/>
                  </a:cubicBezTo>
                  <a:cubicBezTo>
                    <a:pt x="3202" y="4563"/>
                    <a:pt x="3219" y="4581"/>
                    <a:pt x="3238" y="4600"/>
                  </a:cubicBezTo>
                  <a:cubicBezTo>
                    <a:pt x="3244" y="4604"/>
                    <a:pt x="3248" y="4610"/>
                    <a:pt x="3252" y="4616"/>
                  </a:cubicBezTo>
                  <a:cubicBezTo>
                    <a:pt x="3267" y="4635"/>
                    <a:pt x="3281" y="4653"/>
                    <a:pt x="3297" y="4671"/>
                  </a:cubicBezTo>
                  <a:cubicBezTo>
                    <a:pt x="3303" y="4676"/>
                    <a:pt x="3307" y="4682"/>
                    <a:pt x="3313" y="4688"/>
                  </a:cubicBezTo>
                  <a:cubicBezTo>
                    <a:pt x="3323" y="4722"/>
                    <a:pt x="3339" y="4754"/>
                    <a:pt x="3360" y="4783"/>
                  </a:cubicBezTo>
                  <a:cubicBezTo>
                    <a:pt x="3378" y="4806"/>
                    <a:pt x="3396" y="4827"/>
                    <a:pt x="3418" y="4846"/>
                  </a:cubicBezTo>
                  <a:cubicBezTo>
                    <a:pt x="3422" y="4849"/>
                    <a:pt x="3425" y="4853"/>
                    <a:pt x="3428" y="4858"/>
                  </a:cubicBezTo>
                  <a:lnTo>
                    <a:pt x="3487" y="4938"/>
                  </a:lnTo>
                  <a:cubicBezTo>
                    <a:pt x="3501" y="4957"/>
                    <a:pt x="3517" y="4976"/>
                    <a:pt x="3534" y="4994"/>
                  </a:cubicBezTo>
                  <a:cubicBezTo>
                    <a:pt x="3540" y="5000"/>
                    <a:pt x="3546" y="5007"/>
                    <a:pt x="3550" y="5014"/>
                  </a:cubicBezTo>
                  <a:cubicBezTo>
                    <a:pt x="3569" y="5037"/>
                    <a:pt x="3579" y="5050"/>
                    <a:pt x="3588" y="5062"/>
                  </a:cubicBezTo>
                  <a:cubicBezTo>
                    <a:pt x="3595" y="5069"/>
                    <a:pt x="3600" y="5076"/>
                    <a:pt x="3612" y="5092"/>
                  </a:cubicBezTo>
                  <a:cubicBezTo>
                    <a:pt x="3616" y="5098"/>
                    <a:pt x="3619" y="5104"/>
                    <a:pt x="3622" y="5109"/>
                  </a:cubicBezTo>
                  <a:cubicBezTo>
                    <a:pt x="3635" y="5134"/>
                    <a:pt x="3648" y="5155"/>
                    <a:pt x="3664" y="5177"/>
                  </a:cubicBezTo>
                  <a:cubicBezTo>
                    <a:pt x="3682" y="5201"/>
                    <a:pt x="3692" y="5213"/>
                    <a:pt x="3701" y="5224"/>
                  </a:cubicBezTo>
                  <a:cubicBezTo>
                    <a:pt x="3708" y="5232"/>
                    <a:pt x="3714" y="5240"/>
                    <a:pt x="3726" y="5256"/>
                  </a:cubicBezTo>
                  <a:cubicBezTo>
                    <a:pt x="3731" y="5263"/>
                    <a:pt x="3736" y="5270"/>
                    <a:pt x="3740" y="5278"/>
                  </a:cubicBezTo>
                  <a:cubicBezTo>
                    <a:pt x="3751" y="5299"/>
                    <a:pt x="3764" y="5319"/>
                    <a:pt x="3780" y="5339"/>
                  </a:cubicBezTo>
                  <a:cubicBezTo>
                    <a:pt x="3800" y="5367"/>
                    <a:pt x="3825" y="5391"/>
                    <a:pt x="3854" y="5411"/>
                  </a:cubicBezTo>
                  <a:cubicBezTo>
                    <a:pt x="3858" y="5418"/>
                    <a:pt x="3862" y="5426"/>
                    <a:pt x="3867" y="5433"/>
                  </a:cubicBezTo>
                  <a:cubicBezTo>
                    <a:pt x="3878" y="5453"/>
                    <a:pt x="3891" y="5473"/>
                    <a:pt x="3905" y="5492"/>
                  </a:cubicBezTo>
                  <a:cubicBezTo>
                    <a:pt x="3917" y="5511"/>
                    <a:pt x="3930" y="5529"/>
                    <a:pt x="3944" y="5546"/>
                  </a:cubicBezTo>
                  <a:cubicBezTo>
                    <a:pt x="3949" y="5552"/>
                    <a:pt x="3954" y="5558"/>
                    <a:pt x="3964" y="5571"/>
                  </a:cubicBezTo>
                  <a:cubicBezTo>
                    <a:pt x="3969" y="5577"/>
                    <a:pt x="3973" y="5582"/>
                    <a:pt x="3976" y="5590"/>
                  </a:cubicBezTo>
                  <a:cubicBezTo>
                    <a:pt x="3989" y="5616"/>
                    <a:pt x="4003" y="5640"/>
                    <a:pt x="4020" y="5663"/>
                  </a:cubicBezTo>
                  <a:cubicBezTo>
                    <a:pt x="4032" y="5692"/>
                    <a:pt x="4048" y="5719"/>
                    <a:pt x="4066" y="5744"/>
                  </a:cubicBezTo>
                  <a:cubicBezTo>
                    <a:pt x="4088" y="5772"/>
                    <a:pt x="4114" y="5798"/>
                    <a:pt x="4143" y="5818"/>
                  </a:cubicBezTo>
                  <a:lnTo>
                    <a:pt x="4199" y="5893"/>
                  </a:lnTo>
                  <a:cubicBezTo>
                    <a:pt x="4212" y="5910"/>
                    <a:pt x="4216" y="5918"/>
                    <a:pt x="4225" y="5929"/>
                  </a:cubicBezTo>
                  <a:cubicBezTo>
                    <a:pt x="4232" y="5941"/>
                    <a:pt x="4240" y="5952"/>
                    <a:pt x="4256" y="5974"/>
                  </a:cubicBezTo>
                  <a:cubicBezTo>
                    <a:pt x="4268" y="5988"/>
                    <a:pt x="4272" y="5995"/>
                    <a:pt x="4276" y="6004"/>
                  </a:cubicBezTo>
                  <a:cubicBezTo>
                    <a:pt x="4285" y="6017"/>
                    <a:pt x="4294" y="6030"/>
                    <a:pt x="4315" y="6060"/>
                  </a:cubicBezTo>
                  <a:cubicBezTo>
                    <a:pt x="4327" y="6090"/>
                    <a:pt x="4343" y="6117"/>
                    <a:pt x="4361" y="6143"/>
                  </a:cubicBezTo>
                  <a:cubicBezTo>
                    <a:pt x="4381" y="6169"/>
                    <a:pt x="4404" y="6194"/>
                    <a:pt x="4430" y="6215"/>
                  </a:cubicBezTo>
                  <a:cubicBezTo>
                    <a:pt x="4435" y="6222"/>
                    <a:pt x="4440" y="6230"/>
                    <a:pt x="4445" y="6237"/>
                  </a:cubicBezTo>
                  <a:cubicBezTo>
                    <a:pt x="4456" y="6258"/>
                    <a:pt x="4469" y="6280"/>
                    <a:pt x="4484" y="6299"/>
                  </a:cubicBezTo>
                  <a:cubicBezTo>
                    <a:pt x="4501" y="6322"/>
                    <a:pt x="4511" y="6335"/>
                    <a:pt x="4518" y="6343"/>
                  </a:cubicBezTo>
                  <a:cubicBezTo>
                    <a:pt x="4525" y="6352"/>
                    <a:pt x="4531" y="6359"/>
                    <a:pt x="4544" y="6378"/>
                  </a:cubicBezTo>
                  <a:cubicBezTo>
                    <a:pt x="4548" y="6382"/>
                    <a:pt x="4551" y="6388"/>
                    <a:pt x="4554" y="6394"/>
                  </a:cubicBezTo>
                  <a:cubicBezTo>
                    <a:pt x="4567" y="6418"/>
                    <a:pt x="4580" y="6441"/>
                    <a:pt x="4597" y="6463"/>
                  </a:cubicBezTo>
                  <a:cubicBezTo>
                    <a:pt x="4617" y="6490"/>
                    <a:pt x="4642" y="6514"/>
                    <a:pt x="4669" y="6535"/>
                  </a:cubicBezTo>
                  <a:cubicBezTo>
                    <a:pt x="4679" y="6548"/>
                    <a:pt x="4685" y="6556"/>
                    <a:pt x="4689" y="6563"/>
                  </a:cubicBezTo>
                  <a:cubicBezTo>
                    <a:pt x="4698" y="6576"/>
                    <a:pt x="4706" y="6589"/>
                    <a:pt x="4725" y="6614"/>
                  </a:cubicBezTo>
                  <a:cubicBezTo>
                    <a:pt x="4740" y="6634"/>
                    <a:pt x="4755" y="6653"/>
                    <a:pt x="4774" y="6671"/>
                  </a:cubicBezTo>
                  <a:cubicBezTo>
                    <a:pt x="4780" y="6677"/>
                    <a:pt x="4784" y="6683"/>
                    <a:pt x="4790" y="6688"/>
                  </a:cubicBezTo>
                  <a:cubicBezTo>
                    <a:pt x="4793" y="6694"/>
                    <a:pt x="4797" y="6700"/>
                    <a:pt x="4800" y="6706"/>
                  </a:cubicBezTo>
                  <a:cubicBezTo>
                    <a:pt x="4811" y="6729"/>
                    <a:pt x="4826" y="6752"/>
                    <a:pt x="4842" y="6773"/>
                  </a:cubicBezTo>
                  <a:cubicBezTo>
                    <a:pt x="4852" y="6788"/>
                    <a:pt x="4857" y="6796"/>
                    <a:pt x="4862" y="6804"/>
                  </a:cubicBezTo>
                  <a:cubicBezTo>
                    <a:pt x="4870" y="6816"/>
                    <a:pt x="4880" y="6831"/>
                    <a:pt x="4898" y="6855"/>
                  </a:cubicBezTo>
                  <a:cubicBezTo>
                    <a:pt x="4914" y="6877"/>
                    <a:pt x="4931" y="6897"/>
                    <a:pt x="4951" y="6916"/>
                  </a:cubicBezTo>
                  <a:cubicBezTo>
                    <a:pt x="4955" y="6920"/>
                    <a:pt x="4960" y="6924"/>
                    <a:pt x="4964" y="6930"/>
                  </a:cubicBezTo>
                  <a:lnTo>
                    <a:pt x="5108" y="6824"/>
                  </a:lnTo>
                  <a:lnTo>
                    <a:pt x="4970" y="6940"/>
                  </a:lnTo>
                  <a:cubicBezTo>
                    <a:pt x="4981" y="6967"/>
                    <a:pt x="4997" y="6993"/>
                    <a:pt x="5014" y="7016"/>
                  </a:cubicBezTo>
                  <a:cubicBezTo>
                    <a:pt x="5034" y="7044"/>
                    <a:pt x="5059" y="7068"/>
                    <a:pt x="5088" y="7088"/>
                  </a:cubicBezTo>
                  <a:cubicBezTo>
                    <a:pt x="5105" y="7111"/>
                    <a:pt x="5113" y="7123"/>
                    <a:pt x="5124" y="7133"/>
                  </a:cubicBezTo>
                  <a:cubicBezTo>
                    <a:pt x="5129" y="7142"/>
                    <a:pt x="5136" y="7149"/>
                    <a:pt x="5148" y="7165"/>
                  </a:cubicBezTo>
                  <a:lnTo>
                    <a:pt x="5207" y="7244"/>
                  </a:lnTo>
                  <a:cubicBezTo>
                    <a:pt x="5218" y="7259"/>
                    <a:pt x="5224" y="7268"/>
                    <a:pt x="5230" y="7275"/>
                  </a:cubicBezTo>
                  <a:cubicBezTo>
                    <a:pt x="5237" y="7287"/>
                    <a:pt x="5244" y="7300"/>
                    <a:pt x="5260" y="7321"/>
                  </a:cubicBezTo>
                  <a:cubicBezTo>
                    <a:pt x="5270" y="7354"/>
                    <a:pt x="5288" y="7387"/>
                    <a:pt x="5309" y="7416"/>
                  </a:cubicBezTo>
                  <a:cubicBezTo>
                    <a:pt x="5326" y="7439"/>
                    <a:pt x="5346" y="7461"/>
                    <a:pt x="5368" y="7481"/>
                  </a:cubicBezTo>
                  <a:lnTo>
                    <a:pt x="5377" y="7490"/>
                  </a:lnTo>
                  <a:cubicBezTo>
                    <a:pt x="5392" y="7511"/>
                    <a:pt x="5403" y="7523"/>
                    <a:pt x="5410" y="7533"/>
                  </a:cubicBezTo>
                  <a:cubicBezTo>
                    <a:pt x="5417" y="7541"/>
                    <a:pt x="5423" y="7550"/>
                    <a:pt x="5437" y="7569"/>
                  </a:cubicBezTo>
                  <a:cubicBezTo>
                    <a:pt x="5451" y="7589"/>
                    <a:pt x="5467" y="7607"/>
                    <a:pt x="5486" y="7625"/>
                  </a:cubicBezTo>
                  <a:cubicBezTo>
                    <a:pt x="5492" y="7631"/>
                    <a:pt x="5496" y="7636"/>
                    <a:pt x="5502" y="7643"/>
                  </a:cubicBezTo>
                  <a:cubicBezTo>
                    <a:pt x="5506" y="7649"/>
                    <a:pt x="5509" y="7655"/>
                    <a:pt x="5513" y="7661"/>
                  </a:cubicBezTo>
                  <a:cubicBezTo>
                    <a:pt x="5525" y="7684"/>
                    <a:pt x="5538" y="7704"/>
                    <a:pt x="5552" y="7724"/>
                  </a:cubicBezTo>
                  <a:cubicBezTo>
                    <a:pt x="5564" y="7757"/>
                    <a:pt x="5579" y="7787"/>
                    <a:pt x="5601" y="7815"/>
                  </a:cubicBezTo>
                  <a:cubicBezTo>
                    <a:pt x="5615" y="7835"/>
                    <a:pt x="5631" y="7853"/>
                    <a:pt x="5649" y="7872"/>
                  </a:cubicBezTo>
                  <a:cubicBezTo>
                    <a:pt x="5654" y="7878"/>
                    <a:pt x="5660" y="7885"/>
                    <a:pt x="5664" y="7891"/>
                  </a:cubicBezTo>
                  <a:cubicBezTo>
                    <a:pt x="5676" y="7905"/>
                    <a:pt x="5680" y="7914"/>
                    <a:pt x="5686" y="7921"/>
                  </a:cubicBezTo>
                  <a:cubicBezTo>
                    <a:pt x="5695" y="7934"/>
                    <a:pt x="5703" y="7948"/>
                    <a:pt x="5722" y="7973"/>
                  </a:cubicBezTo>
                  <a:lnTo>
                    <a:pt x="5779" y="8052"/>
                  </a:lnTo>
                  <a:cubicBezTo>
                    <a:pt x="5800" y="8079"/>
                    <a:pt x="5823" y="8102"/>
                    <a:pt x="5850" y="8124"/>
                  </a:cubicBezTo>
                  <a:cubicBezTo>
                    <a:pt x="5856" y="8131"/>
                    <a:pt x="5861" y="8140"/>
                    <a:pt x="5866" y="8148"/>
                  </a:cubicBezTo>
                  <a:cubicBezTo>
                    <a:pt x="5877" y="8168"/>
                    <a:pt x="5890" y="8187"/>
                    <a:pt x="5905" y="8206"/>
                  </a:cubicBezTo>
                  <a:cubicBezTo>
                    <a:pt x="5920" y="8229"/>
                    <a:pt x="5939" y="8249"/>
                    <a:pt x="5959" y="8268"/>
                  </a:cubicBezTo>
                  <a:cubicBezTo>
                    <a:pt x="5963" y="8271"/>
                    <a:pt x="5968" y="8275"/>
                    <a:pt x="5971" y="8281"/>
                  </a:cubicBezTo>
                  <a:lnTo>
                    <a:pt x="6114" y="8174"/>
                  </a:lnTo>
                  <a:lnTo>
                    <a:pt x="5976" y="8289"/>
                  </a:lnTo>
                  <a:cubicBezTo>
                    <a:pt x="5988" y="8317"/>
                    <a:pt x="6002" y="8342"/>
                    <a:pt x="6021" y="8365"/>
                  </a:cubicBezTo>
                  <a:cubicBezTo>
                    <a:pt x="6033" y="8381"/>
                    <a:pt x="6038" y="8391"/>
                    <a:pt x="6044" y="8400"/>
                  </a:cubicBezTo>
                  <a:cubicBezTo>
                    <a:pt x="6053" y="8411"/>
                    <a:pt x="6061" y="8423"/>
                    <a:pt x="6077" y="8447"/>
                  </a:cubicBezTo>
                  <a:lnTo>
                    <a:pt x="6136" y="8527"/>
                  </a:lnTo>
                  <a:cubicBezTo>
                    <a:pt x="6143" y="8535"/>
                    <a:pt x="6149" y="8544"/>
                    <a:pt x="6155" y="8552"/>
                  </a:cubicBezTo>
                  <a:cubicBezTo>
                    <a:pt x="6166" y="8573"/>
                    <a:pt x="6179" y="8591"/>
                    <a:pt x="6192" y="8609"/>
                  </a:cubicBezTo>
                  <a:cubicBezTo>
                    <a:pt x="6207" y="8629"/>
                    <a:pt x="6222" y="8647"/>
                    <a:pt x="6240" y="8665"/>
                  </a:cubicBezTo>
                  <a:cubicBezTo>
                    <a:pt x="6245" y="8670"/>
                    <a:pt x="6251" y="8678"/>
                    <a:pt x="6255" y="8685"/>
                  </a:cubicBezTo>
                  <a:cubicBezTo>
                    <a:pt x="6273" y="8708"/>
                    <a:pt x="6291" y="8728"/>
                    <a:pt x="6313" y="8747"/>
                  </a:cubicBezTo>
                  <a:cubicBezTo>
                    <a:pt x="6316" y="8751"/>
                    <a:pt x="6320" y="8754"/>
                    <a:pt x="6323" y="8758"/>
                  </a:cubicBezTo>
                  <a:cubicBezTo>
                    <a:pt x="6327" y="8765"/>
                    <a:pt x="6333" y="8772"/>
                    <a:pt x="6336" y="8780"/>
                  </a:cubicBezTo>
                  <a:cubicBezTo>
                    <a:pt x="6347" y="8801"/>
                    <a:pt x="6362" y="8823"/>
                    <a:pt x="6376" y="8842"/>
                  </a:cubicBezTo>
                  <a:cubicBezTo>
                    <a:pt x="6382" y="8850"/>
                    <a:pt x="6389" y="8859"/>
                    <a:pt x="6394" y="8867"/>
                  </a:cubicBezTo>
                  <a:cubicBezTo>
                    <a:pt x="6405" y="8888"/>
                    <a:pt x="6418" y="8906"/>
                    <a:pt x="6431" y="8925"/>
                  </a:cubicBezTo>
                  <a:cubicBezTo>
                    <a:pt x="6448" y="8946"/>
                    <a:pt x="6467" y="8967"/>
                    <a:pt x="6487" y="8987"/>
                  </a:cubicBezTo>
                  <a:cubicBezTo>
                    <a:pt x="6491" y="8990"/>
                    <a:pt x="6494" y="8994"/>
                    <a:pt x="6497" y="8998"/>
                  </a:cubicBezTo>
                  <a:cubicBezTo>
                    <a:pt x="6510" y="9014"/>
                    <a:pt x="6516" y="9024"/>
                    <a:pt x="6522" y="9033"/>
                  </a:cubicBezTo>
                  <a:cubicBezTo>
                    <a:pt x="6530" y="9044"/>
                    <a:pt x="6537" y="9056"/>
                    <a:pt x="6555" y="9080"/>
                  </a:cubicBezTo>
                  <a:cubicBezTo>
                    <a:pt x="6573" y="9105"/>
                    <a:pt x="6583" y="9116"/>
                    <a:pt x="6593" y="9128"/>
                  </a:cubicBezTo>
                  <a:cubicBezTo>
                    <a:pt x="6599" y="9135"/>
                    <a:pt x="6605" y="9141"/>
                    <a:pt x="6615" y="9155"/>
                  </a:cubicBezTo>
                  <a:cubicBezTo>
                    <a:pt x="6625" y="9188"/>
                    <a:pt x="6642" y="9218"/>
                    <a:pt x="6662" y="9247"/>
                  </a:cubicBezTo>
                  <a:lnTo>
                    <a:pt x="6721" y="9326"/>
                  </a:lnTo>
                  <a:cubicBezTo>
                    <a:pt x="6743" y="9355"/>
                    <a:pt x="6769" y="9381"/>
                    <a:pt x="6799" y="9401"/>
                  </a:cubicBezTo>
                  <a:cubicBezTo>
                    <a:pt x="6812" y="9418"/>
                    <a:pt x="6821" y="9430"/>
                    <a:pt x="6828" y="9438"/>
                  </a:cubicBezTo>
                  <a:cubicBezTo>
                    <a:pt x="6835" y="9447"/>
                    <a:pt x="6841" y="9456"/>
                    <a:pt x="6855" y="9474"/>
                  </a:cubicBezTo>
                  <a:cubicBezTo>
                    <a:pt x="6859" y="9480"/>
                    <a:pt x="6864" y="9486"/>
                    <a:pt x="6867" y="9492"/>
                  </a:cubicBezTo>
                  <a:cubicBezTo>
                    <a:pt x="6878" y="9516"/>
                    <a:pt x="6891" y="9538"/>
                    <a:pt x="6907" y="9559"/>
                  </a:cubicBezTo>
                  <a:cubicBezTo>
                    <a:pt x="6920" y="9576"/>
                    <a:pt x="6934" y="9594"/>
                    <a:pt x="6949" y="9610"/>
                  </a:cubicBezTo>
                  <a:cubicBezTo>
                    <a:pt x="6957" y="9618"/>
                    <a:pt x="6964" y="9627"/>
                    <a:pt x="6970" y="9637"/>
                  </a:cubicBezTo>
                  <a:cubicBezTo>
                    <a:pt x="6985" y="9656"/>
                    <a:pt x="6999" y="9673"/>
                    <a:pt x="7015" y="9690"/>
                  </a:cubicBezTo>
                  <a:cubicBezTo>
                    <a:pt x="7021" y="9697"/>
                    <a:pt x="7026" y="9703"/>
                    <a:pt x="7031" y="9710"/>
                  </a:cubicBezTo>
                  <a:cubicBezTo>
                    <a:pt x="7042" y="9743"/>
                    <a:pt x="7058" y="9775"/>
                    <a:pt x="7080" y="9802"/>
                  </a:cubicBezTo>
                  <a:cubicBezTo>
                    <a:pt x="7095" y="9825"/>
                    <a:pt x="7114" y="9845"/>
                    <a:pt x="7133" y="9864"/>
                  </a:cubicBezTo>
                  <a:cubicBezTo>
                    <a:pt x="7139" y="9868"/>
                    <a:pt x="7141" y="9873"/>
                    <a:pt x="7146" y="9877"/>
                  </a:cubicBezTo>
                  <a:cubicBezTo>
                    <a:pt x="7157" y="9893"/>
                    <a:pt x="7163" y="9903"/>
                    <a:pt x="7169" y="9912"/>
                  </a:cubicBezTo>
                  <a:cubicBezTo>
                    <a:pt x="7177" y="9923"/>
                    <a:pt x="7186" y="9935"/>
                    <a:pt x="7202" y="9958"/>
                  </a:cubicBezTo>
                  <a:cubicBezTo>
                    <a:pt x="7206" y="9963"/>
                    <a:pt x="7209" y="9969"/>
                    <a:pt x="7212" y="9975"/>
                  </a:cubicBezTo>
                  <a:cubicBezTo>
                    <a:pt x="7225" y="9998"/>
                    <a:pt x="7238" y="10021"/>
                    <a:pt x="7254" y="10042"/>
                  </a:cubicBezTo>
                  <a:cubicBezTo>
                    <a:pt x="7267" y="10058"/>
                    <a:pt x="7272" y="10068"/>
                    <a:pt x="7278" y="10077"/>
                  </a:cubicBezTo>
                  <a:cubicBezTo>
                    <a:pt x="7287" y="10087"/>
                    <a:pt x="7294" y="10100"/>
                    <a:pt x="7311" y="10123"/>
                  </a:cubicBezTo>
                  <a:cubicBezTo>
                    <a:pt x="7324" y="10142"/>
                    <a:pt x="7338" y="10159"/>
                    <a:pt x="7353" y="10175"/>
                  </a:cubicBezTo>
                  <a:cubicBezTo>
                    <a:pt x="7361" y="10183"/>
                    <a:pt x="7367" y="10192"/>
                    <a:pt x="7374" y="10201"/>
                  </a:cubicBezTo>
                  <a:lnTo>
                    <a:pt x="7432" y="10280"/>
                  </a:lnTo>
                  <a:cubicBezTo>
                    <a:pt x="7452" y="10306"/>
                    <a:pt x="7475" y="10330"/>
                    <a:pt x="7501" y="10352"/>
                  </a:cubicBezTo>
                  <a:cubicBezTo>
                    <a:pt x="7514" y="10369"/>
                    <a:pt x="7518" y="10375"/>
                    <a:pt x="7525" y="10386"/>
                  </a:cubicBezTo>
                  <a:cubicBezTo>
                    <a:pt x="7534" y="10398"/>
                    <a:pt x="7541" y="10409"/>
                    <a:pt x="7558" y="10432"/>
                  </a:cubicBezTo>
                  <a:cubicBezTo>
                    <a:pt x="7570" y="10464"/>
                    <a:pt x="7586" y="10493"/>
                    <a:pt x="7606" y="10520"/>
                  </a:cubicBezTo>
                  <a:cubicBezTo>
                    <a:pt x="7625" y="10544"/>
                    <a:pt x="7633" y="10556"/>
                    <a:pt x="7643" y="10567"/>
                  </a:cubicBezTo>
                  <a:cubicBezTo>
                    <a:pt x="7652" y="10577"/>
                    <a:pt x="7659" y="10586"/>
                    <a:pt x="7668" y="10598"/>
                  </a:cubicBezTo>
                  <a:cubicBezTo>
                    <a:pt x="7686" y="10625"/>
                    <a:pt x="7711" y="10648"/>
                    <a:pt x="7738" y="10668"/>
                  </a:cubicBezTo>
                  <a:cubicBezTo>
                    <a:pt x="7754" y="10690"/>
                    <a:pt x="7764" y="10701"/>
                    <a:pt x="7771" y="10711"/>
                  </a:cubicBezTo>
                  <a:cubicBezTo>
                    <a:pt x="7779" y="10720"/>
                    <a:pt x="7784" y="10728"/>
                    <a:pt x="7799" y="10747"/>
                  </a:cubicBezTo>
                  <a:lnTo>
                    <a:pt x="7856" y="10826"/>
                  </a:lnTo>
                  <a:cubicBezTo>
                    <a:pt x="7873" y="10849"/>
                    <a:pt x="7884" y="10861"/>
                    <a:pt x="7892" y="10872"/>
                  </a:cubicBezTo>
                  <a:cubicBezTo>
                    <a:pt x="7899" y="10879"/>
                    <a:pt x="7905" y="10888"/>
                    <a:pt x="7917" y="10904"/>
                  </a:cubicBezTo>
                  <a:cubicBezTo>
                    <a:pt x="7930" y="10921"/>
                    <a:pt x="7935" y="10930"/>
                    <a:pt x="7941" y="10938"/>
                  </a:cubicBezTo>
                  <a:cubicBezTo>
                    <a:pt x="7948" y="10950"/>
                    <a:pt x="7955" y="10961"/>
                    <a:pt x="7974" y="10986"/>
                  </a:cubicBezTo>
                  <a:cubicBezTo>
                    <a:pt x="7991" y="11009"/>
                    <a:pt x="8001" y="11020"/>
                    <a:pt x="8012" y="11032"/>
                  </a:cubicBezTo>
                  <a:cubicBezTo>
                    <a:pt x="8016" y="11038"/>
                    <a:pt x="8022" y="11045"/>
                    <a:pt x="8029" y="11055"/>
                  </a:cubicBezTo>
                  <a:cubicBezTo>
                    <a:pt x="8039" y="11091"/>
                    <a:pt x="8055" y="11124"/>
                    <a:pt x="8078" y="11154"/>
                  </a:cubicBezTo>
                  <a:cubicBezTo>
                    <a:pt x="8094" y="11177"/>
                    <a:pt x="8112" y="11197"/>
                    <a:pt x="8134" y="11216"/>
                  </a:cubicBezTo>
                  <a:cubicBezTo>
                    <a:pt x="8138" y="11219"/>
                    <a:pt x="8141" y="11223"/>
                    <a:pt x="8144" y="11228"/>
                  </a:cubicBezTo>
                  <a:cubicBezTo>
                    <a:pt x="8148" y="11233"/>
                    <a:pt x="8152" y="11240"/>
                    <a:pt x="8157" y="11246"/>
                  </a:cubicBezTo>
                  <a:cubicBezTo>
                    <a:pt x="8168" y="11269"/>
                    <a:pt x="8181" y="11291"/>
                    <a:pt x="8197" y="11311"/>
                  </a:cubicBezTo>
                  <a:cubicBezTo>
                    <a:pt x="8209" y="11328"/>
                    <a:pt x="8214" y="11337"/>
                    <a:pt x="8220" y="11345"/>
                  </a:cubicBezTo>
                  <a:cubicBezTo>
                    <a:pt x="8229" y="11357"/>
                    <a:pt x="8236" y="11368"/>
                    <a:pt x="8253" y="11392"/>
                  </a:cubicBezTo>
                  <a:lnTo>
                    <a:pt x="8312" y="11471"/>
                  </a:lnTo>
                  <a:cubicBezTo>
                    <a:pt x="8331" y="11495"/>
                    <a:pt x="8339" y="11507"/>
                    <a:pt x="8348" y="11518"/>
                  </a:cubicBezTo>
                  <a:cubicBezTo>
                    <a:pt x="8355" y="11525"/>
                    <a:pt x="8361" y="11532"/>
                    <a:pt x="8373" y="11548"/>
                  </a:cubicBezTo>
                  <a:cubicBezTo>
                    <a:pt x="8394" y="11577"/>
                    <a:pt x="8419" y="11601"/>
                    <a:pt x="8447" y="11622"/>
                  </a:cubicBezTo>
                  <a:cubicBezTo>
                    <a:pt x="8457" y="11636"/>
                    <a:pt x="8462" y="11643"/>
                    <a:pt x="8467" y="11652"/>
                  </a:cubicBezTo>
                  <a:cubicBezTo>
                    <a:pt x="8476" y="11663"/>
                    <a:pt x="8483" y="11676"/>
                    <a:pt x="8502" y="11699"/>
                  </a:cubicBezTo>
                  <a:cubicBezTo>
                    <a:pt x="8512" y="11714"/>
                    <a:pt x="8516" y="11722"/>
                    <a:pt x="8522" y="11729"/>
                  </a:cubicBezTo>
                  <a:cubicBezTo>
                    <a:pt x="8531" y="11742"/>
                    <a:pt x="8539" y="11755"/>
                    <a:pt x="8558" y="11781"/>
                  </a:cubicBezTo>
                  <a:cubicBezTo>
                    <a:pt x="8562" y="11788"/>
                    <a:pt x="8568" y="11796"/>
                    <a:pt x="8572" y="11804"/>
                  </a:cubicBezTo>
                  <a:cubicBezTo>
                    <a:pt x="8584" y="11826"/>
                    <a:pt x="8597" y="11846"/>
                    <a:pt x="8611" y="11865"/>
                  </a:cubicBezTo>
                  <a:cubicBezTo>
                    <a:pt x="8624" y="11883"/>
                    <a:pt x="8630" y="11891"/>
                    <a:pt x="8639" y="11902"/>
                  </a:cubicBezTo>
                  <a:cubicBezTo>
                    <a:pt x="8646" y="11912"/>
                    <a:pt x="8653" y="11924"/>
                    <a:pt x="8669" y="11944"/>
                  </a:cubicBezTo>
                  <a:cubicBezTo>
                    <a:pt x="8688" y="11968"/>
                    <a:pt x="8698" y="11980"/>
                    <a:pt x="8706" y="11991"/>
                  </a:cubicBezTo>
                  <a:cubicBezTo>
                    <a:pt x="8712" y="12000"/>
                    <a:pt x="8719" y="12007"/>
                    <a:pt x="8731" y="12021"/>
                  </a:cubicBezTo>
                  <a:lnTo>
                    <a:pt x="8790" y="12101"/>
                  </a:lnTo>
                  <a:cubicBezTo>
                    <a:pt x="8807" y="12124"/>
                    <a:pt x="8826" y="12144"/>
                    <a:pt x="8846" y="12164"/>
                  </a:cubicBezTo>
                  <a:cubicBezTo>
                    <a:pt x="8849" y="12167"/>
                    <a:pt x="8851" y="12170"/>
                    <a:pt x="8854" y="12172"/>
                  </a:cubicBezTo>
                  <a:cubicBezTo>
                    <a:pt x="8866" y="12206"/>
                    <a:pt x="8882" y="12236"/>
                    <a:pt x="8903" y="12263"/>
                  </a:cubicBezTo>
                  <a:cubicBezTo>
                    <a:pt x="8919" y="12286"/>
                    <a:pt x="8938" y="12306"/>
                    <a:pt x="8956" y="12325"/>
                  </a:cubicBezTo>
                  <a:cubicBezTo>
                    <a:pt x="8961" y="12328"/>
                    <a:pt x="8964" y="12331"/>
                    <a:pt x="8967" y="12334"/>
                  </a:cubicBezTo>
                  <a:cubicBezTo>
                    <a:pt x="8977" y="12368"/>
                    <a:pt x="8992" y="12398"/>
                    <a:pt x="9014" y="12427"/>
                  </a:cubicBezTo>
                  <a:cubicBezTo>
                    <a:pt x="9036" y="12457"/>
                    <a:pt x="9064" y="12483"/>
                    <a:pt x="9097" y="12503"/>
                  </a:cubicBezTo>
                  <a:cubicBezTo>
                    <a:pt x="9099" y="12506"/>
                    <a:pt x="9100" y="12509"/>
                    <a:pt x="9102" y="12512"/>
                  </a:cubicBezTo>
                  <a:cubicBezTo>
                    <a:pt x="9113" y="12535"/>
                    <a:pt x="9128" y="12558"/>
                    <a:pt x="9143" y="12578"/>
                  </a:cubicBezTo>
                  <a:lnTo>
                    <a:pt x="9430" y="12367"/>
                  </a:lnTo>
                  <a:cubicBezTo>
                    <a:pt x="9425" y="12361"/>
                    <a:pt x="9421" y="12355"/>
                    <a:pt x="9418" y="12348"/>
                  </a:cubicBezTo>
                  <a:cubicBezTo>
                    <a:pt x="9407" y="12325"/>
                    <a:pt x="9392" y="12302"/>
                    <a:pt x="9376" y="12282"/>
                  </a:cubicBezTo>
                  <a:cubicBezTo>
                    <a:pt x="9356" y="12253"/>
                    <a:pt x="9330" y="12229"/>
                    <a:pt x="9300" y="12210"/>
                  </a:cubicBezTo>
                  <a:cubicBezTo>
                    <a:pt x="9290" y="12180"/>
                    <a:pt x="9274" y="12151"/>
                    <a:pt x="9256" y="12125"/>
                  </a:cubicBezTo>
                  <a:cubicBezTo>
                    <a:pt x="9240" y="12103"/>
                    <a:pt x="9221" y="12083"/>
                    <a:pt x="9201" y="12065"/>
                  </a:cubicBezTo>
                  <a:cubicBezTo>
                    <a:pt x="9197" y="12062"/>
                    <a:pt x="9194" y="12057"/>
                    <a:pt x="9191" y="12053"/>
                  </a:cubicBezTo>
                  <a:cubicBezTo>
                    <a:pt x="9179" y="12021"/>
                    <a:pt x="9164" y="11991"/>
                    <a:pt x="9143" y="11964"/>
                  </a:cubicBezTo>
                  <a:cubicBezTo>
                    <a:pt x="9126" y="11941"/>
                    <a:pt x="9107" y="11921"/>
                    <a:pt x="9087" y="11902"/>
                  </a:cubicBezTo>
                  <a:cubicBezTo>
                    <a:pt x="9083" y="11898"/>
                    <a:pt x="9079" y="11893"/>
                    <a:pt x="9076" y="11889"/>
                  </a:cubicBezTo>
                  <a:lnTo>
                    <a:pt x="9017" y="11810"/>
                  </a:lnTo>
                  <a:cubicBezTo>
                    <a:pt x="9000" y="11786"/>
                    <a:pt x="8990" y="11774"/>
                    <a:pt x="8979" y="11763"/>
                  </a:cubicBezTo>
                  <a:cubicBezTo>
                    <a:pt x="8974" y="11755"/>
                    <a:pt x="8967" y="11748"/>
                    <a:pt x="8956" y="11732"/>
                  </a:cubicBezTo>
                  <a:cubicBezTo>
                    <a:pt x="8942" y="11714"/>
                    <a:pt x="8936" y="11706"/>
                    <a:pt x="8929" y="11696"/>
                  </a:cubicBezTo>
                  <a:cubicBezTo>
                    <a:pt x="8920" y="11685"/>
                    <a:pt x="8913" y="11673"/>
                    <a:pt x="8897" y="11653"/>
                  </a:cubicBezTo>
                  <a:cubicBezTo>
                    <a:pt x="8892" y="11646"/>
                    <a:pt x="8887" y="11637"/>
                    <a:pt x="8883" y="11630"/>
                  </a:cubicBezTo>
                  <a:cubicBezTo>
                    <a:pt x="8872" y="11609"/>
                    <a:pt x="8859" y="11589"/>
                    <a:pt x="8844" y="11570"/>
                  </a:cubicBezTo>
                  <a:cubicBezTo>
                    <a:pt x="8833" y="11555"/>
                    <a:pt x="8828" y="11548"/>
                    <a:pt x="8824" y="11540"/>
                  </a:cubicBezTo>
                  <a:cubicBezTo>
                    <a:pt x="8814" y="11527"/>
                    <a:pt x="8805" y="11514"/>
                    <a:pt x="8788" y="11488"/>
                  </a:cubicBezTo>
                  <a:cubicBezTo>
                    <a:pt x="8775" y="11472"/>
                    <a:pt x="8771" y="11463"/>
                    <a:pt x="8765" y="11456"/>
                  </a:cubicBezTo>
                  <a:cubicBezTo>
                    <a:pt x="8757" y="11443"/>
                    <a:pt x="8749" y="11430"/>
                    <a:pt x="8731" y="11407"/>
                  </a:cubicBezTo>
                  <a:cubicBezTo>
                    <a:pt x="8711" y="11379"/>
                    <a:pt x="8686" y="11356"/>
                    <a:pt x="8657" y="11335"/>
                  </a:cubicBezTo>
                  <a:cubicBezTo>
                    <a:pt x="8641" y="11314"/>
                    <a:pt x="8631" y="11302"/>
                    <a:pt x="8623" y="11292"/>
                  </a:cubicBezTo>
                  <a:cubicBezTo>
                    <a:pt x="8617" y="11284"/>
                    <a:pt x="8610" y="11276"/>
                    <a:pt x="8598" y="11261"/>
                  </a:cubicBezTo>
                  <a:lnTo>
                    <a:pt x="8539" y="11182"/>
                  </a:lnTo>
                  <a:cubicBezTo>
                    <a:pt x="8526" y="11164"/>
                    <a:pt x="8521" y="11156"/>
                    <a:pt x="8515" y="11147"/>
                  </a:cubicBezTo>
                  <a:cubicBezTo>
                    <a:pt x="8508" y="11135"/>
                    <a:pt x="8499" y="11124"/>
                    <a:pt x="8483" y="11101"/>
                  </a:cubicBezTo>
                  <a:cubicBezTo>
                    <a:pt x="8478" y="11094"/>
                    <a:pt x="8473" y="11088"/>
                    <a:pt x="8470" y="11081"/>
                  </a:cubicBezTo>
                  <a:cubicBezTo>
                    <a:pt x="8459" y="11058"/>
                    <a:pt x="8444" y="11036"/>
                    <a:pt x="8430" y="11016"/>
                  </a:cubicBezTo>
                  <a:cubicBezTo>
                    <a:pt x="8413" y="10995"/>
                    <a:pt x="8394" y="10973"/>
                    <a:pt x="8374" y="10954"/>
                  </a:cubicBezTo>
                  <a:lnTo>
                    <a:pt x="8370" y="10950"/>
                  </a:lnTo>
                  <a:cubicBezTo>
                    <a:pt x="8360" y="10914"/>
                    <a:pt x="8342" y="10881"/>
                    <a:pt x="8321" y="10852"/>
                  </a:cubicBezTo>
                  <a:cubicBezTo>
                    <a:pt x="8303" y="10828"/>
                    <a:pt x="8293" y="10816"/>
                    <a:pt x="8283" y="10805"/>
                  </a:cubicBezTo>
                  <a:cubicBezTo>
                    <a:pt x="8278" y="10798"/>
                    <a:pt x="8272" y="10790"/>
                    <a:pt x="8260" y="10774"/>
                  </a:cubicBezTo>
                  <a:cubicBezTo>
                    <a:pt x="8247" y="10759"/>
                    <a:pt x="8242" y="10750"/>
                    <a:pt x="8236" y="10741"/>
                  </a:cubicBezTo>
                  <a:cubicBezTo>
                    <a:pt x="8229" y="10730"/>
                    <a:pt x="8222" y="10717"/>
                    <a:pt x="8203" y="10694"/>
                  </a:cubicBezTo>
                  <a:cubicBezTo>
                    <a:pt x="8186" y="10671"/>
                    <a:pt x="8175" y="10659"/>
                    <a:pt x="8167" y="10648"/>
                  </a:cubicBezTo>
                  <a:cubicBezTo>
                    <a:pt x="8160" y="10639"/>
                    <a:pt x="8154" y="10632"/>
                    <a:pt x="8142" y="10616"/>
                  </a:cubicBezTo>
                  <a:lnTo>
                    <a:pt x="8083" y="10536"/>
                  </a:lnTo>
                  <a:cubicBezTo>
                    <a:pt x="8068" y="10514"/>
                    <a:pt x="8058" y="10503"/>
                    <a:pt x="8050" y="10493"/>
                  </a:cubicBezTo>
                  <a:cubicBezTo>
                    <a:pt x="8043" y="10483"/>
                    <a:pt x="8037" y="10474"/>
                    <a:pt x="8023" y="10457"/>
                  </a:cubicBezTo>
                  <a:cubicBezTo>
                    <a:pt x="8004" y="10429"/>
                    <a:pt x="7980" y="10405"/>
                    <a:pt x="7953" y="10386"/>
                  </a:cubicBezTo>
                  <a:cubicBezTo>
                    <a:pt x="7935" y="10362"/>
                    <a:pt x="7925" y="10350"/>
                    <a:pt x="7915" y="10339"/>
                  </a:cubicBezTo>
                  <a:cubicBezTo>
                    <a:pt x="7907" y="10329"/>
                    <a:pt x="7899" y="10319"/>
                    <a:pt x="7891" y="10309"/>
                  </a:cubicBezTo>
                  <a:cubicBezTo>
                    <a:pt x="7881" y="10277"/>
                    <a:pt x="7863" y="10248"/>
                    <a:pt x="7845" y="10221"/>
                  </a:cubicBezTo>
                  <a:cubicBezTo>
                    <a:pt x="7832" y="10204"/>
                    <a:pt x="7827" y="10198"/>
                    <a:pt x="7819" y="10186"/>
                  </a:cubicBezTo>
                  <a:cubicBezTo>
                    <a:pt x="7812" y="10175"/>
                    <a:pt x="7803" y="10163"/>
                    <a:pt x="7787" y="10140"/>
                  </a:cubicBezTo>
                  <a:cubicBezTo>
                    <a:pt x="7767" y="10114"/>
                    <a:pt x="7744" y="10090"/>
                    <a:pt x="7718" y="10068"/>
                  </a:cubicBezTo>
                  <a:lnTo>
                    <a:pt x="7659" y="9989"/>
                  </a:lnTo>
                  <a:cubicBezTo>
                    <a:pt x="7646" y="9971"/>
                    <a:pt x="7633" y="9953"/>
                    <a:pt x="7617" y="9937"/>
                  </a:cubicBezTo>
                  <a:cubicBezTo>
                    <a:pt x="7610" y="9930"/>
                    <a:pt x="7603" y="9922"/>
                    <a:pt x="7597" y="9913"/>
                  </a:cubicBezTo>
                  <a:cubicBezTo>
                    <a:pt x="7584" y="9897"/>
                    <a:pt x="7579" y="9887"/>
                    <a:pt x="7573" y="9878"/>
                  </a:cubicBezTo>
                  <a:cubicBezTo>
                    <a:pt x="7566" y="9867"/>
                    <a:pt x="7557" y="9855"/>
                    <a:pt x="7540" y="9831"/>
                  </a:cubicBezTo>
                  <a:cubicBezTo>
                    <a:pt x="7535" y="9827"/>
                    <a:pt x="7533" y="9821"/>
                    <a:pt x="7530" y="9815"/>
                  </a:cubicBezTo>
                  <a:cubicBezTo>
                    <a:pt x="7518" y="9791"/>
                    <a:pt x="7504" y="9768"/>
                    <a:pt x="7488" y="9746"/>
                  </a:cubicBezTo>
                  <a:cubicBezTo>
                    <a:pt x="7475" y="9730"/>
                    <a:pt x="7469" y="9722"/>
                    <a:pt x="7464" y="9713"/>
                  </a:cubicBezTo>
                  <a:cubicBezTo>
                    <a:pt x="7456" y="9702"/>
                    <a:pt x="7448" y="9689"/>
                    <a:pt x="7430" y="9667"/>
                  </a:cubicBezTo>
                  <a:cubicBezTo>
                    <a:pt x="7415" y="9644"/>
                    <a:pt x="7397" y="9624"/>
                    <a:pt x="7377" y="9605"/>
                  </a:cubicBezTo>
                  <a:cubicBezTo>
                    <a:pt x="7374" y="9602"/>
                    <a:pt x="7370" y="9598"/>
                    <a:pt x="7367" y="9595"/>
                  </a:cubicBezTo>
                  <a:cubicBezTo>
                    <a:pt x="7357" y="9562"/>
                    <a:pt x="7341" y="9530"/>
                    <a:pt x="7320" y="9503"/>
                  </a:cubicBezTo>
                  <a:cubicBezTo>
                    <a:pt x="7305" y="9483"/>
                    <a:pt x="7291" y="9466"/>
                    <a:pt x="7275" y="9448"/>
                  </a:cubicBezTo>
                  <a:cubicBezTo>
                    <a:pt x="7269" y="9441"/>
                    <a:pt x="7262" y="9434"/>
                    <a:pt x="7258" y="9425"/>
                  </a:cubicBezTo>
                  <a:cubicBezTo>
                    <a:pt x="7245" y="9408"/>
                    <a:pt x="7231" y="9391"/>
                    <a:pt x="7216" y="9375"/>
                  </a:cubicBezTo>
                  <a:cubicBezTo>
                    <a:pt x="7210" y="9368"/>
                    <a:pt x="7205" y="9362"/>
                    <a:pt x="7195" y="9348"/>
                  </a:cubicBezTo>
                  <a:cubicBezTo>
                    <a:pt x="7190" y="9342"/>
                    <a:pt x="7186" y="9336"/>
                    <a:pt x="7183" y="9331"/>
                  </a:cubicBezTo>
                  <a:cubicBezTo>
                    <a:pt x="7172" y="9306"/>
                    <a:pt x="7159" y="9284"/>
                    <a:pt x="7143" y="9263"/>
                  </a:cubicBezTo>
                  <a:cubicBezTo>
                    <a:pt x="7126" y="9241"/>
                    <a:pt x="7116" y="9228"/>
                    <a:pt x="7108" y="9220"/>
                  </a:cubicBezTo>
                  <a:cubicBezTo>
                    <a:pt x="7103" y="9211"/>
                    <a:pt x="7095" y="9203"/>
                    <a:pt x="7082" y="9184"/>
                  </a:cubicBezTo>
                  <a:cubicBezTo>
                    <a:pt x="7061" y="9155"/>
                    <a:pt x="7035" y="9131"/>
                    <a:pt x="7005" y="9110"/>
                  </a:cubicBezTo>
                  <a:lnTo>
                    <a:pt x="6952" y="9039"/>
                  </a:lnTo>
                  <a:cubicBezTo>
                    <a:pt x="6941" y="9005"/>
                    <a:pt x="6924" y="8974"/>
                    <a:pt x="6904" y="8946"/>
                  </a:cubicBezTo>
                  <a:cubicBezTo>
                    <a:pt x="6885" y="8921"/>
                    <a:pt x="6875" y="8909"/>
                    <a:pt x="6865" y="8898"/>
                  </a:cubicBezTo>
                  <a:cubicBezTo>
                    <a:pt x="6859" y="8890"/>
                    <a:pt x="6855" y="8885"/>
                    <a:pt x="6842" y="8869"/>
                  </a:cubicBezTo>
                  <a:cubicBezTo>
                    <a:pt x="6829" y="8852"/>
                    <a:pt x="6824" y="8843"/>
                    <a:pt x="6818" y="8834"/>
                  </a:cubicBezTo>
                  <a:cubicBezTo>
                    <a:pt x="6811" y="8823"/>
                    <a:pt x="6802" y="8810"/>
                    <a:pt x="6785" y="8787"/>
                  </a:cubicBezTo>
                  <a:cubicBezTo>
                    <a:pt x="6769" y="8765"/>
                    <a:pt x="6750" y="8744"/>
                    <a:pt x="6731" y="8726"/>
                  </a:cubicBezTo>
                  <a:cubicBezTo>
                    <a:pt x="6727" y="8722"/>
                    <a:pt x="6723" y="8718"/>
                    <a:pt x="6720" y="8714"/>
                  </a:cubicBezTo>
                  <a:cubicBezTo>
                    <a:pt x="6713" y="8705"/>
                    <a:pt x="6707" y="8696"/>
                    <a:pt x="6703" y="8688"/>
                  </a:cubicBezTo>
                  <a:cubicBezTo>
                    <a:pt x="6691" y="8667"/>
                    <a:pt x="6678" y="8649"/>
                    <a:pt x="6665" y="8630"/>
                  </a:cubicBezTo>
                  <a:cubicBezTo>
                    <a:pt x="6660" y="8624"/>
                    <a:pt x="6655" y="8617"/>
                    <a:pt x="6651" y="8609"/>
                  </a:cubicBezTo>
                  <a:cubicBezTo>
                    <a:pt x="6639" y="8587"/>
                    <a:pt x="6627" y="8567"/>
                    <a:pt x="6611" y="8547"/>
                  </a:cubicBezTo>
                  <a:cubicBezTo>
                    <a:pt x="6595" y="8524"/>
                    <a:pt x="6576" y="8504"/>
                    <a:pt x="6555" y="8485"/>
                  </a:cubicBezTo>
                  <a:cubicBezTo>
                    <a:pt x="6550" y="8481"/>
                    <a:pt x="6547" y="8478"/>
                    <a:pt x="6545" y="8473"/>
                  </a:cubicBezTo>
                  <a:cubicBezTo>
                    <a:pt x="6530" y="8453"/>
                    <a:pt x="6514" y="8434"/>
                    <a:pt x="6497" y="8417"/>
                  </a:cubicBezTo>
                  <a:cubicBezTo>
                    <a:pt x="6491" y="8411"/>
                    <a:pt x="6486" y="8404"/>
                    <a:pt x="6481" y="8397"/>
                  </a:cubicBezTo>
                  <a:cubicBezTo>
                    <a:pt x="6474" y="8390"/>
                    <a:pt x="6468" y="8380"/>
                    <a:pt x="6463" y="8371"/>
                  </a:cubicBezTo>
                  <a:cubicBezTo>
                    <a:pt x="6451" y="8353"/>
                    <a:pt x="6438" y="8332"/>
                    <a:pt x="6425" y="8315"/>
                  </a:cubicBezTo>
                  <a:lnTo>
                    <a:pt x="6366" y="8236"/>
                  </a:lnTo>
                  <a:cubicBezTo>
                    <a:pt x="6353" y="8219"/>
                    <a:pt x="6347" y="8210"/>
                    <a:pt x="6342" y="8201"/>
                  </a:cubicBezTo>
                  <a:cubicBezTo>
                    <a:pt x="6335" y="8190"/>
                    <a:pt x="6326" y="8177"/>
                    <a:pt x="6309" y="8154"/>
                  </a:cubicBezTo>
                  <a:lnTo>
                    <a:pt x="6304" y="8145"/>
                  </a:lnTo>
                  <a:cubicBezTo>
                    <a:pt x="6293" y="8118"/>
                    <a:pt x="6277" y="8092"/>
                    <a:pt x="6260" y="8068"/>
                  </a:cubicBezTo>
                  <a:cubicBezTo>
                    <a:pt x="6242" y="8046"/>
                    <a:pt x="6224" y="8025"/>
                    <a:pt x="6204" y="8007"/>
                  </a:cubicBezTo>
                  <a:cubicBezTo>
                    <a:pt x="6199" y="8003"/>
                    <a:pt x="6196" y="7999"/>
                    <a:pt x="6194" y="7994"/>
                  </a:cubicBezTo>
                  <a:cubicBezTo>
                    <a:pt x="6186" y="7987"/>
                    <a:pt x="6182" y="7979"/>
                    <a:pt x="6176" y="7970"/>
                  </a:cubicBezTo>
                  <a:cubicBezTo>
                    <a:pt x="6165" y="7950"/>
                    <a:pt x="6152" y="7930"/>
                    <a:pt x="6139" y="7911"/>
                  </a:cubicBezTo>
                  <a:cubicBezTo>
                    <a:pt x="6119" y="7884"/>
                    <a:pt x="6096" y="7859"/>
                    <a:pt x="6068" y="7839"/>
                  </a:cubicBezTo>
                  <a:lnTo>
                    <a:pt x="6010" y="7760"/>
                  </a:lnTo>
                  <a:cubicBezTo>
                    <a:pt x="5998" y="7746"/>
                    <a:pt x="5994" y="7738"/>
                    <a:pt x="5988" y="7731"/>
                  </a:cubicBezTo>
                  <a:cubicBezTo>
                    <a:pt x="5978" y="7712"/>
                    <a:pt x="5965" y="7695"/>
                    <a:pt x="5952" y="7678"/>
                  </a:cubicBezTo>
                  <a:cubicBezTo>
                    <a:pt x="5938" y="7658"/>
                    <a:pt x="5922" y="7641"/>
                    <a:pt x="5906" y="7623"/>
                  </a:cubicBezTo>
                  <a:cubicBezTo>
                    <a:pt x="5900" y="7618"/>
                    <a:pt x="5894" y="7610"/>
                    <a:pt x="5890" y="7605"/>
                  </a:cubicBezTo>
                  <a:cubicBezTo>
                    <a:pt x="5879" y="7572"/>
                    <a:pt x="5863" y="7541"/>
                    <a:pt x="5841" y="7513"/>
                  </a:cubicBezTo>
                  <a:cubicBezTo>
                    <a:pt x="5837" y="7507"/>
                    <a:pt x="5833" y="7501"/>
                    <a:pt x="5830" y="7494"/>
                  </a:cubicBezTo>
                  <a:cubicBezTo>
                    <a:pt x="5818" y="7471"/>
                    <a:pt x="5805" y="7449"/>
                    <a:pt x="5789" y="7429"/>
                  </a:cubicBezTo>
                  <a:cubicBezTo>
                    <a:pt x="5775" y="7409"/>
                    <a:pt x="5758" y="7389"/>
                    <a:pt x="5741" y="7372"/>
                  </a:cubicBezTo>
                  <a:cubicBezTo>
                    <a:pt x="5735" y="7366"/>
                    <a:pt x="5729" y="7360"/>
                    <a:pt x="5725" y="7354"/>
                  </a:cubicBezTo>
                  <a:cubicBezTo>
                    <a:pt x="5709" y="7331"/>
                    <a:pt x="5697" y="7320"/>
                    <a:pt x="5692" y="7310"/>
                  </a:cubicBezTo>
                  <a:cubicBezTo>
                    <a:pt x="5684" y="7301"/>
                    <a:pt x="5677" y="7293"/>
                    <a:pt x="5664" y="7274"/>
                  </a:cubicBezTo>
                  <a:cubicBezTo>
                    <a:pt x="5647" y="7251"/>
                    <a:pt x="5627" y="7229"/>
                    <a:pt x="5605" y="7209"/>
                  </a:cubicBezTo>
                  <a:lnTo>
                    <a:pt x="5600" y="7203"/>
                  </a:lnTo>
                  <a:cubicBezTo>
                    <a:pt x="5590" y="7170"/>
                    <a:pt x="5574" y="7139"/>
                    <a:pt x="5552" y="7110"/>
                  </a:cubicBezTo>
                  <a:cubicBezTo>
                    <a:pt x="5541" y="7094"/>
                    <a:pt x="5535" y="7087"/>
                    <a:pt x="5529" y="7078"/>
                  </a:cubicBezTo>
                  <a:cubicBezTo>
                    <a:pt x="5522" y="7065"/>
                    <a:pt x="5513" y="7052"/>
                    <a:pt x="5495" y="7028"/>
                  </a:cubicBezTo>
                  <a:lnTo>
                    <a:pt x="5436" y="6949"/>
                  </a:lnTo>
                  <a:cubicBezTo>
                    <a:pt x="5418" y="6926"/>
                    <a:pt x="5410" y="6914"/>
                    <a:pt x="5400" y="6903"/>
                  </a:cubicBezTo>
                  <a:cubicBezTo>
                    <a:pt x="5392" y="6894"/>
                    <a:pt x="5387" y="6887"/>
                    <a:pt x="5375" y="6871"/>
                  </a:cubicBezTo>
                  <a:cubicBezTo>
                    <a:pt x="5355" y="6844"/>
                    <a:pt x="5331" y="6819"/>
                    <a:pt x="5303" y="6801"/>
                  </a:cubicBezTo>
                  <a:lnTo>
                    <a:pt x="5160" y="6907"/>
                  </a:lnTo>
                  <a:lnTo>
                    <a:pt x="5298" y="6791"/>
                  </a:lnTo>
                  <a:cubicBezTo>
                    <a:pt x="5285" y="6763"/>
                    <a:pt x="5270" y="6737"/>
                    <a:pt x="5253" y="6714"/>
                  </a:cubicBezTo>
                  <a:cubicBezTo>
                    <a:pt x="5237" y="6693"/>
                    <a:pt x="5220" y="6673"/>
                    <a:pt x="5201" y="6655"/>
                  </a:cubicBezTo>
                  <a:cubicBezTo>
                    <a:pt x="5195" y="6651"/>
                    <a:pt x="5191" y="6645"/>
                    <a:pt x="5187" y="6640"/>
                  </a:cubicBezTo>
                  <a:cubicBezTo>
                    <a:pt x="5177" y="6625"/>
                    <a:pt x="5171" y="6618"/>
                    <a:pt x="5167" y="6609"/>
                  </a:cubicBezTo>
                  <a:cubicBezTo>
                    <a:pt x="5158" y="6596"/>
                    <a:pt x="5148" y="6583"/>
                    <a:pt x="5131" y="6558"/>
                  </a:cubicBezTo>
                  <a:cubicBezTo>
                    <a:pt x="5126" y="6553"/>
                    <a:pt x="5124" y="6548"/>
                    <a:pt x="5121" y="6542"/>
                  </a:cubicBezTo>
                  <a:cubicBezTo>
                    <a:pt x="5109" y="6517"/>
                    <a:pt x="5095" y="6494"/>
                    <a:pt x="5079" y="6473"/>
                  </a:cubicBezTo>
                  <a:cubicBezTo>
                    <a:pt x="5063" y="6453"/>
                    <a:pt x="5047" y="6434"/>
                    <a:pt x="5030" y="6417"/>
                  </a:cubicBezTo>
                  <a:cubicBezTo>
                    <a:pt x="5024" y="6411"/>
                    <a:pt x="5019" y="6405"/>
                    <a:pt x="5014" y="6398"/>
                  </a:cubicBezTo>
                  <a:cubicBezTo>
                    <a:pt x="5003" y="6384"/>
                    <a:pt x="4998" y="6375"/>
                    <a:pt x="4993" y="6368"/>
                  </a:cubicBezTo>
                  <a:cubicBezTo>
                    <a:pt x="4984" y="6355"/>
                    <a:pt x="4975" y="6342"/>
                    <a:pt x="4957" y="6316"/>
                  </a:cubicBezTo>
                  <a:cubicBezTo>
                    <a:pt x="4937" y="6289"/>
                    <a:pt x="4912" y="6264"/>
                    <a:pt x="4885" y="6244"/>
                  </a:cubicBezTo>
                  <a:cubicBezTo>
                    <a:pt x="4880" y="6240"/>
                    <a:pt x="4878" y="6235"/>
                    <a:pt x="4875" y="6230"/>
                  </a:cubicBezTo>
                  <a:cubicBezTo>
                    <a:pt x="4863" y="6207"/>
                    <a:pt x="4849" y="6184"/>
                    <a:pt x="4833" y="6162"/>
                  </a:cubicBezTo>
                  <a:cubicBezTo>
                    <a:pt x="4817" y="6139"/>
                    <a:pt x="4806" y="6125"/>
                    <a:pt x="4799" y="6117"/>
                  </a:cubicBezTo>
                  <a:cubicBezTo>
                    <a:pt x="4793" y="6109"/>
                    <a:pt x="4786" y="6100"/>
                    <a:pt x="4773" y="6083"/>
                  </a:cubicBezTo>
                  <a:cubicBezTo>
                    <a:pt x="4768" y="6076"/>
                    <a:pt x="4763" y="6069"/>
                    <a:pt x="4760" y="6061"/>
                  </a:cubicBezTo>
                  <a:cubicBezTo>
                    <a:pt x="4747" y="6040"/>
                    <a:pt x="4734" y="6020"/>
                    <a:pt x="4719" y="6000"/>
                  </a:cubicBezTo>
                  <a:cubicBezTo>
                    <a:pt x="4701" y="5974"/>
                    <a:pt x="4678" y="5951"/>
                    <a:pt x="4653" y="5931"/>
                  </a:cubicBezTo>
                  <a:lnTo>
                    <a:pt x="4649" y="5923"/>
                  </a:lnTo>
                  <a:cubicBezTo>
                    <a:pt x="4637" y="5893"/>
                    <a:pt x="4622" y="5864"/>
                    <a:pt x="4601" y="5840"/>
                  </a:cubicBezTo>
                  <a:cubicBezTo>
                    <a:pt x="4594" y="5830"/>
                    <a:pt x="4589" y="5820"/>
                    <a:pt x="4581" y="5810"/>
                  </a:cubicBezTo>
                  <a:cubicBezTo>
                    <a:pt x="4573" y="5797"/>
                    <a:pt x="4566" y="5784"/>
                    <a:pt x="4545" y="5758"/>
                  </a:cubicBezTo>
                  <a:cubicBezTo>
                    <a:pt x="4532" y="5739"/>
                    <a:pt x="4528" y="5733"/>
                    <a:pt x="4521" y="5722"/>
                  </a:cubicBezTo>
                  <a:cubicBezTo>
                    <a:pt x="4512" y="5710"/>
                    <a:pt x="4505" y="5699"/>
                    <a:pt x="4488" y="5676"/>
                  </a:cubicBezTo>
                  <a:lnTo>
                    <a:pt x="4429" y="5597"/>
                  </a:lnTo>
                  <a:cubicBezTo>
                    <a:pt x="4407" y="5568"/>
                    <a:pt x="4381" y="5542"/>
                    <a:pt x="4353" y="5522"/>
                  </a:cubicBezTo>
                  <a:lnTo>
                    <a:pt x="4353" y="5521"/>
                  </a:lnTo>
                  <a:cubicBezTo>
                    <a:pt x="4341" y="5492"/>
                    <a:pt x="4325" y="5465"/>
                    <a:pt x="4307" y="5440"/>
                  </a:cubicBezTo>
                  <a:cubicBezTo>
                    <a:pt x="4302" y="5434"/>
                    <a:pt x="4298" y="5429"/>
                    <a:pt x="4295" y="5423"/>
                  </a:cubicBezTo>
                  <a:cubicBezTo>
                    <a:pt x="4284" y="5398"/>
                    <a:pt x="4269" y="5377"/>
                    <a:pt x="4255" y="5355"/>
                  </a:cubicBezTo>
                  <a:cubicBezTo>
                    <a:pt x="4240" y="5338"/>
                    <a:pt x="4228" y="5321"/>
                    <a:pt x="4213" y="5303"/>
                  </a:cubicBezTo>
                  <a:cubicBezTo>
                    <a:pt x="4205" y="5296"/>
                    <a:pt x="4197" y="5288"/>
                    <a:pt x="4192" y="5279"/>
                  </a:cubicBezTo>
                  <a:cubicBezTo>
                    <a:pt x="4186" y="5270"/>
                    <a:pt x="4180" y="5263"/>
                    <a:pt x="4176" y="5255"/>
                  </a:cubicBezTo>
                  <a:cubicBezTo>
                    <a:pt x="4164" y="5234"/>
                    <a:pt x="4151" y="5214"/>
                    <a:pt x="4137" y="5196"/>
                  </a:cubicBezTo>
                  <a:cubicBezTo>
                    <a:pt x="4117" y="5167"/>
                    <a:pt x="4092" y="5142"/>
                    <a:pt x="4064" y="5124"/>
                  </a:cubicBezTo>
                  <a:cubicBezTo>
                    <a:pt x="4059" y="5116"/>
                    <a:pt x="4055" y="5111"/>
                    <a:pt x="4051" y="5104"/>
                  </a:cubicBezTo>
                  <a:cubicBezTo>
                    <a:pt x="4039" y="5082"/>
                    <a:pt x="4026" y="5060"/>
                    <a:pt x="4012" y="5042"/>
                  </a:cubicBezTo>
                  <a:cubicBezTo>
                    <a:pt x="3995" y="5017"/>
                    <a:pt x="3984" y="5006"/>
                    <a:pt x="3974" y="4994"/>
                  </a:cubicBezTo>
                  <a:cubicBezTo>
                    <a:pt x="3969" y="4987"/>
                    <a:pt x="3963" y="4980"/>
                    <a:pt x="3950" y="4964"/>
                  </a:cubicBezTo>
                  <a:cubicBezTo>
                    <a:pt x="3947" y="4958"/>
                    <a:pt x="3943" y="4953"/>
                    <a:pt x="3940" y="4947"/>
                  </a:cubicBezTo>
                  <a:cubicBezTo>
                    <a:pt x="3928" y="4922"/>
                    <a:pt x="3914" y="4901"/>
                    <a:pt x="3898" y="4879"/>
                  </a:cubicBezTo>
                  <a:cubicBezTo>
                    <a:pt x="3881" y="4855"/>
                    <a:pt x="3871" y="4843"/>
                    <a:pt x="3861" y="4832"/>
                  </a:cubicBezTo>
                  <a:cubicBezTo>
                    <a:pt x="3855" y="4825"/>
                    <a:pt x="3848" y="4816"/>
                    <a:pt x="3836" y="4801"/>
                  </a:cubicBezTo>
                  <a:cubicBezTo>
                    <a:pt x="3822" y="4781"/>
                    <a:pt x="3806" y="4763"/>
                    <a:pt x="3790" y="4745"/>
                  </a:cubicBezTo>
                  <a:cubicBezTo>
                    <a:pt x="3783" y="4738"/>
                    <a:pt x="3777" y="4732"/>
                    <a:pt x="3772" y="4725"/>
                  </a:cubicBezTo>
                  <a:lnTo>
                    <a:pt x="3713" y="4645"/>
                  </a:lnTo>
                  <a:cubicBezTo>
                    <a:pt x="3697" y="4622"/>
                    <a:pt x="3677" y="4600"/>
                    <a:pt x="3657" y="4581"/>
                  </a:cubicBezTo>
                  <a:cubicBezTo>
                    <a:pt x="3654" y="4580"/>
                    <a:pt x="3651" y="4577"/>
                    <a:pt x="3649" y="4574"/>
                  </a:cubicBezTo>
                  <a:cubicBezTo>
                    <a:pt x="3639" y="4540"/>
                    <a:pt x="3622" y="4508"/>
                    <a:pt x="3602" y="4479"/>
                  </a:cubicBezTo>
                  <a:cubicBezTo>
                    <a:pt x="3588" y="4461"/>
                    <a:pt x="3572" y="4443"/>
                    <a:pt x="3556" y="4426"/>
                  </a:cubicBezTo>
                  <a:cubicBezTo>
                    <a:pt x="3550" y="4419"/>
                    <a:pt x="3543" y="4412"/>
                    <a:pt x="3539" y="4405"/>
                  </a:cubicBezTo>
                  <a:cubicBezTo>
                    <a:pt x="3523" y="4383"/>
                    <a:pt x="3506" y="4363"/>
                    <a:pt x="3487" y="4346"/>
                  </a:cubicBezTo>
                  <a:cubicBezTo>
                    <a:pt x="3481" y="4340"/>
                    <a:pt x="3477" y="4334"/>
                    <a:pt x="3472" y="4328"/>
                  </a:cubicBezTo>
                  <a:cubicBezTo>
                    <a:pt x="3470" y="4324"/>
                    <a:pt x="3467" y="4320"/>
                    <a:pt x="3465" y="4315"/>
                  </a:cubicBezTo>
                  <a:cubicBezTo>
                    <a:pt x="3452" y="4289"/>
                    <a:pt x="3438" y="4266"/>
                    <a:pt x="3422" y="4243"/>
                  </a:cubicBezTo>
                  <a:cubicBezTo>
                    <a:pt x="3416" y="4238"/>
                    <a:pt x="3412" y="4231"/>
                    <a:pt x="3409" y="4223"/>
                  </a:cubicBezTo>
                  <a:cubicBezTo>
                    <a:pt x="3398" y="4202"/>
                    <a:pt x="3383" y="4180"/>
                    <a:pt x="3369" y="4160"/>
                  </a:cubicBezTo>
                  <a:cubicBezTo>
                    <a:pt x="3356" y="4141"/>
                    <a:pt x="3342" y="4124"/>
                    <a:pt x="3326" y="4107"/>
                  </a:cubicBezTo>
                  <a:cubicBezTo>
                    <a:pt x="3319" y="4100"/>
                    <a:pt x="3311" y="4092"/>
                    <a:pt x="3306" y="4084"/>
                  </a:cubicBezTo>
                  <a:cubicBezTo>
                    <a:pt x="3287" y="4056"/>
                    <a:pt x="3262" y="4032"/>
                    <a:pt x="3235" y="4013"/>
                  </a:cubicBezTo>
                  <a:lnTo>
                    <a:pt x="3116" y="3849"/>
                  </a:lnTo>
                  <a:cubicBezTo>
                    <a:pt x="3104" y="3819"/>
                    <a:pt x="3088" y="3792"/>
                    <a:pt x="3070" y="3766"/>
                  </a:cubicBezTo>
                  <a:cubicBezTo>
                    <a:pt x="3065" y="3760"/>
                    <a:pt x="3061" y="3754"/>
                    <a:pt x="3058" y="3747"/>
                  </a:cubicBezTo>
                  <a:cubicBezTo>
                    <a:pt x="3045" y="3724"/>
                    <a:pt x="3032" y="3703"/>
                    <a:pt x="3017" y="3683"/>
                  </a:cubicBezTo>
                  <a:cubicBezTo>
                    <a:pt x="3002" y="3662"/>
                    <a:pt x="2985" y="3642"/>
                    <a:pt x="2966" y="3625"/>
                  </a:cubicBezTo>
                  <a:cubicBezTo>
                    <a:pt x="2962" y="3619"/>
                    <a:pt x="2956" y="3614"/>
                    <a:pt x="2952" y="3608"/>
                  </a:cubicBezTo>
                  <a:cubicBezTo>
                    <a:pt x="2936" y="3586"/>
                    <a:pt x="2919" y="3566"/>
                    <a:pt x="2900" y="3547"/>
                  </a:cubicBezTo>
                  <a:cubicBezTo>
                    <a:pt x="2894" y="3543"/>
                    <a:pt x="2890" y="3539"/>
                    <a:pt x="2887" y="3533"/>
                  </a:cubicBezTo>
                  <a:cubicBezTo>
                    <a:pt x="2871" y="3513"/>
                    <a:pt x="2855" y="3494"/>
                    <a:pt x="2838" y="3477"/>
                  </a:cubicBezTo>
                  <a:cubicBezTo>
                    <a:pt x="2832" y="3470"/>
                    <a:pt x="2827" y="3464"/>
                    <a:pt x="2821" y="3455"/>
                  </a:cubicBezTo>
                  <a:cubicBezTo>
                    <a:pt x="2809" y="3425"/>
                    <a:pt x="2794" y="3395"/>
                    <a:pt x="2773" y="3369"/>
                  </a:cubicBezTo>
                  <a:cubicBezTo>
                    <a:pt x="2755" y="3343"/>
                    <a:pt x="2745" y="3332"/>
                    <a:pt x="2735" y="3320"/>
                  </a:cubicBezTo>
                  <a:cubicBezTo>
                    <a:pt x="2729" y="3313"/>
                    <a:pt x="2723" y="3306"/>
                    <a:pt x="2712" y="3291"/>
                  </a:cubicBezTo>
                  <a:cubicBezTo>
                    <a:pt x="2707" y="3286"/>
                    <a:pt x="2703" y="3280"/>
                    <a:pt x="2700" y="3273"/>
                  </a:cubicBezTo>
                  <a:cubicBezTo>
                    <a:pt x="2689" y="3250"/>
                    <a:pt x="2674" y="3228"/>
                    <a:pt x="2658" y="3206"/>
                  </a:cubicBezTo>
                  <a:cubicBezTo>
                    <a:pt x="2645" y="3189"/>
                    <a:pt x="2641" y="3182"/>
                    <a:pt x="2633" y="3171"/>
                  </a:cubicBezTo>
                  <a:cubicBezTo>
                    <a:pt x="2625" y="3160"/>
                    <a:pt x="2617" y="3149"/>
                    <a:pt x="2601" y="3126"/>
                  </a:cubicBezTo>
                  <a:cubicBezTo>
                    <a:pt x="2545" y="3089"/>
                    <a:pt x="2503" y="3032"/>
                    <a:pt x="2483" y="2966"/>
                  </a:cubicBezTo>
                  <a:cubicBezTo>
                    <a:pt x="2467" y="2945"/>
                    <a:pt x="2448" y="2923"/>
                    <a:pt x="2428" y="2904"/>
                  </a:cubicBezTo>
                  <a:cubicBezTo>
                    <a:pt x="2424" y="2902"/>
                    <a:pt x="2420" y="2897"/>
                    <a:pt x="2417" y="2893"/>
                  </a:cubicBezTo>
                  <a:cubicBezTo>
                    <a:pt x="2404" y="2874"/>
                    <a:pt x="2389" y="2857"/>
                    <a:pt x="2375" y="2841"/>
                  </a:cubicBezTo>
                  <a:cubicBezTo>
                    <a:pt x="2368" y="2833"/>
                    <a:pt x="2361" y="2824"/>
                    <a:pt x="2353" y="2815"/>
                  </a:cubicBezTo>
                  <a:cubicBezTo>
                    <a:pt x="2338" y="2792"/>
                    <a:pt x="2328" y="2782"/>
                    <a:pt x="2319" y="2771"/>
                  </a:cubicBezTo>
                  <a:cubicBezTo>
                    <a:pt x="2313" y="2764"/>
                    <a:pt x="2307" y="2756"/>
                    <a:pt x="2296" y="2742"/>
                  </a:cubicBezTo>
                  <a:cubicBezTo>
                    <a:pt x="2286" y="2707"/>
                    <a:pt x="2270" y="2676"/>
                    <a:pt x="2249" y="2647"/>
                  </a:cubicBezTo>
                  <a:cubicBezTo>
                    <a:pt x="2233" y="2624"/>
                    <a:pt x="2221" y="2611"/>
                    <a:pt x="2214" y="2602"/>
                  </a:cubicBezTo>
                  <a:cubicBezTo>
                    <a:pt x="2208" y="2594"/>
                    <a:pt x="2201" y="2585"/>
                    <a:pt x="2188" y="2568"/>
                  </a:cubicBezTo>
                  <a:lnTo>
                    <a:pt x="2070" y="2408"/>
                  </a:lnTo>
                  <a:cubicBezTo>
                    <a:pt x="2059" y="2392"/>
                    <a:pt x="2053" y="2384"/>
                    <a:pt x="2047" y="2377"/>
                  </a:cubicBezTo>
                  <a:cubicBezTo>
                    <a:pt x="2039" y="2364"/>
                    <a:pt x="2031" y="2351"/>
                    <a:pt x="2013" y="2326"/>
                  </a:cubicBezTo>
                  <a:cubicBezTo>
                    <a:pt x="1994" y="2302"/>
                    <a:pt x="1985" y="2290"/>
                    <a:pt x="1975" y="2277"/>
                  </a:cubicBezTo>
                  <a:cubicBezTo>
                    <a:pt x="1969" y="2270"/>
                    <a:pt x="1962" y="2263"/>
                    <a:pt x="1951" y="2247"/>
                  </a:cubicBezTo>
                  <a:cubicBezTo>
                    <a:pt x="1935" y="2226"/>
                    <a:pt x="1925" y="2214"/>
                    <a:pt x="1918" y="2204"/>
                  </a:cubicBezTo>
                  <a:cubicBezTo>
                    <a:pt x="1911" y="2195"/>
                    <a:pt x="1903" y="2187"/>
                    <a:pt x="1890" y="2168"/>
                  </a:cubicBezTo>
                  <a:cubicBezTo>
                    <a:pt x="1877" y="2151"/>
                    <a:pt x="1864" y="2134"/>
                    <a:pt x="1850" y="2118"/>
                  </a:cubicBezTo>
                  <a:cubicBezTo>
                    <a:pt x="1844" y="2111"/>
                    <a:pt x="1839" y="2105"/>
                    <a:pt x="1829" y="2090"/>
                  </a:cubicBezTo>
                  <a:lnTo>
                    <a:pt x="1770" y="2011"/>
                  </a:lnTo>
                  <a:cubicBezTo>
                    <a:pt x="1758" y="1995"/>
                    <a:pt x="1754" y="1987"/>
                    <a:pt x="1748" y="1980"/>
                  </a:cubicBezTo>
                  <a:cubicBezTo>
                    <a:pt x="1739" y="1967"/>
                    <a:pt x="1731" y="1954"/>
                    <a:pt x="1712" y="1928"/>
                  </a:cubicBezTo>
                  <a:cubicBezTo>
                    <a:pt x="1693" y="1903"/>
                    <a:pt x="1683" y="1892"/>
                    <a:pt x="1673" y="1879"/>
                  </a:cubicBezTo>
                  <a:cubicBezTo>
                    <a:pt x="1667" y="1872"/>
                    <a:pt x="1662" y="1865"/>
                    <a:pt x="1650" y="1850"/>
                  </a:cubicBezTo>
                  <a:cubicBezTo>
                    <a:pt x="1637" y="1833"/>
                    <a:pt x="1632" y="1826"/>
                    <a:pt x="1624" y="1814"/>
                  </a:cubicBezTo>
                  <a:cubicBezTo>
                    <a:pt x="1617" y="1803"/>
                    <a:pt x="1608" y="1791"/>
                    <a:pt x="1593" y="1770"/>
                  </a:cubicBezTo>
                  <a:cubicBezTo>
                    <a:pt x="1573" y="1742"/>
                    <a:pt x="1548" y="1718"/>
                    <a:pt x="1522" y="1698"/>
                  </a:cubicBezTo>
                  <a:lnTo>
                    <a:pt x="1468" y="1622"/>
                  </a:lnTo>
                  <a:cubicBezTo>
                    <a:pt x="1457" y="1587"/>
                    <a:pt x="1440" y="1555"/>
                    <a:pt x="1419" y="1527"/>
                  </a:cubicBezTo>
                  <a:lnTo>
                    <a:pt x="1358" y="1446"/>
                  </a:lnTo>
                  <a:cubicBezTo>
                    <a:pt x="1340" y="1419"/>
                    <a:pt x="1315" y="1394"/>
                    <a:pt x="1288" y="1374"/>
                  </a:cubicBezTo>
                  <a:cubicBezTo>
                    <a:pt x="1283" y="1368"/>
                    <a:pt x="1279" y="1361"/>
                    <a:pt x="1275" y="1354"/>
                  </a:cubicBezTo>
                  <a:cubicBezTo>
                    <a:pt x="1263" y="1331"/>
                    <a:pt x="1250" y="1311"/>
                    <a:pt x="1235" y="1291"/>
                  </a:cubicBezTo>
                  <a:cubicBezTo>
                    <a:pt x="1227" y="1281"/>
                    <a:pt x="1222" y="1272"/>
                    <a:pt x="1216" y="1262"/>
                  </a:cubicBezTo>
                  <a:cubicBezTo>
                    <a:pt x="1204" y="1243"/>
                    <a:pt x="1191" y="1225"/>
                    <a:pt x="1178" y="1207"/>
                  </a:cubicBezTo>
                  <a:lnTo>
                    <a:pt x="1119" y="1127"/>
                  </a:lnTo>
                  <a:cubicBezTo>
                    <a:pt x="1107" y="1111"/>
                    <a:pt x="1101" y="1101"/>
                    <a:pt x="1095" y="1092"/>
                  </a:cubicBezTo>
                  <a:cubicBezTo>
                    <a:pt x="1086" y="1081"/>
                    <a:pt x="1079" y="1069"/>
                    <a:pt x="1062" y="1046"/>
                  </a:cubicBezTo>
                  <a:cubicBezTo>
                    <a:pt x="1050" y="1030"/>
                    <a:pt x="1045" y="1020"/>
                    <a:pt x="1038" y="1012"/>
                  </a:cubicBezTo>
                  <a:cubicBezTo>
                    <a:pt x="1030" y="1002"/>
                    <a:pt x="1022" y="987"/>
                    <a:pt x="1004" y="966"/>
                  </a:cubicBezTo>
                  <a:cubicBezTo>
                    <a:pt x="989" y="943"/>
                    <a:pt x="979" y="931"/>
                    <a:pt x="971" y="921"/>
                  </a:cubicBezTo>
                  <a:cubicBezTo>
                    <a:pt x="966" y="912"/>
                    <a:pt x="958" y="904"/>
                    <a:pt x="944" y="885"/>
                  </a:cubicBezTo>
                  <a:cubicBezTo>
                    <a:pt x="925" y="858"/>
                    <a:pt x="901" y="833"/>
                    <a:pt x="874" y="813"/>
                  </a:cubicBezTo>
                  <a:cubicBezTo>
                    <a:pt x="869" y="808"/>
                    <a:pt x="865" y="800"/>
                    <a:pt x="861" y="795"/>
                  </a:cubicBezTo>
                  <a:cubicBezTo>
                    <a:pt x="849" y="772"/>
                    <a:pt x="836" y="750"/>
                    <a:pt x="820" y="730"/>
                  </a:cubicBezTo>
                  <a:cubicBezTo>
                    <a:pt x="819" y="727"/>
                    <a:pt x="817" y="724"/>
                    <a:pt x="815" y="723"/>
                  </a:cubicBezTo>
                  <a:lnTo>
                    <a:pt x="815" y="723"/>
                  </a:lnTo>
                  <a:cubicBezTo>
                    <a:pt x="843" y="737"/>
                    <a:pt x="875" y="746"/>
                    <a:pt x="907" y="750"/>
                  </a:cubicBezTo>
                  <a:cubicBezTo>
                    <a:pt x="930" y="773"/>
                    <a:pt x="957" y="793"/>
                    <a:pt x="986" y="808"/>
                  </a:cubicBezTo>
                  <a:lnTo>
                    <a:pt x="1026" y="828"/>
                  </a:lnTo>
                  <a:cubicBezTo>
                    <a:pt x="1038" y="835"/>
                    <a:pt x="1049" y="841"/>
                    <a:pt x="1073" y="852"/>
                  </a:cubicBezTo>
                  <a:lnTo>
                    <a:pt x="1161" y="898"/>
                  </a:lnTo>
                  <a:cubicBezTo>
                    <a:pt x="1187" y="911"/>
                    <a:pt x="1201" y="917"/>
                    <a:pt x="1214" y="923"/>
                  </a:cubicBezTo>
                  <a:cubicBezTo>
                    <a:pt x="1224" y="927"/>
                    <a:pt x="1233" y="931"/>
                    <a:pt x="1250" y="940"/>
                  </a:cubicBezTo>
                  <a:cubicBezTo>
                    <a:pt x="1279" y="956"/>
                    <a:pt x="1312" y="966"/>
                    <a:pt x="1344" y="970"/>
                  </a:cubicBezTo>
                  <a:cubicBezTo>
                    <a:pt x="1373" y="984"/>
                    <a:pt x="1386" y="990"/>
                    <a:pt x="1400" y="996"/>
                  </a:cubicBezTo>
                  <a:cubicBezTo>
                    <a:pt x="1409" y="1000"/>
                    <a:pt x="1417" y="1005"/>
                    <a:pt x="1433" y="1012"/>
                  </a:cubicBezTo>
                  <a:cubicBezTo>
                    <a:pt x="1457" y="1035"/>
                    <a:pt x="1485" y="1055"/>
                    <a:pt x="1515" y="1069"/>
                  </a:cubicBezTo>
                  <a:cubicBezTo>
                    <a:pt x="1544" y="1087"/>
                    <a:pt x="1577" y="1098"/>
                    <a:pt x="1610" y="1104"/>
                  </a:cubicBezTo>
                  <a:lnTo>
                    <a:pt x="1688" y="1143"/>
                  </a:lnTo>
                  <a:cubicBezTo>
                    <a:pt x="1712" y="1171"/>
                    <a:pt x="1742" y="1194"/>
                    <a:pt x="1775" y="1210"/>
                  </a:cubicBezTo>
                  <a:cubicBezTo>
                    <a:pt x="1806" y="1226"/>
                    <a:pt x="1837" y="1236"/>
                    <a:pt x="1870" y="1242"/>
                  </a:cubicBezTo>
                  <a:cubicBezTo>
                    <a:pt x="1893" y="1255"/>
                    <a:pt x="1906" y="1261"/>
                    <a:pt x="1918" y="1266"/>
                  </a:cubicBezTo>
                  <a:lnTo>
                    <a:pt x="1958" y="1286"/>
                  </a:lnTo>
                  <a:cubicBezTo>
                    <a:pt x="1987" y="1301"/>
                    <a:pt x="2001" y="1307"/>
                    <a:pt x="2017" y="1312"/>
                  </a:cubicBezTo>
                  <a:cubicBezTo>
                    <a:pt x="2027" y="1317"/>
                    <a:pt x="2037" y="1321"/>
                    <a:pt x="2047" y="1327"/>
                  </a:cubicBezTo>
                  <a:cubicBezTo>
                    <a:pt x="2072" y="1340"/>
                    <a:pt x="2087" y="1347"/>
                    <a:pt x="2096" y="1351"/>
                  </a:cubicBezTo>
                  <a:cubicBezTo>
                    <a:pt x="2106" y="1355"/>
                    <a:pt x="2116" y="1360"/>
                    <a:pt x="2136" y="1370"/>
                  </a:cubicBezTo>
                  <a:lnTo>
                    <a:pt x="2224" y="1416"/>
                  </a:lnTo>
                  <a:cubicBezTo>
                    <a:pt x="2249" y="1439"/>
                    <a:pt x="2276" y="1458"/>
                    <a:pt x="2306" y="1472"/>
                  </a:cubicBezTo>
                  <a:cubicBezTo>
                    <a:pt x="2330" y="1485"/>
                    <a:pt x="2343" y="1491"/>
                    <a:pt x="2355" y="1496"/>
                  </a:cubicBezTo>
                  <a:cubicBezTo>
                    <a:pt x="2365" y="1501"/>
                    <a:pt x="2375" y="1505"/>
                    <a:pt x="2394" y="1515"/>
                  </a:cubicBezTo>
                  <a:cubicBezTo>
                    <a:pt x="2410" y="1524"/>
                    <a:pt x="2418" y="1528"/>
                    <a:pt x="2425" y="1532"/>
                  </a:cubicBezTo>
                  <a:cubicBezTo>
                    <a:pt x="2438" y="1541"/>
                    <a:pt x="2451" y="1550"/>
                    <a:pt x="2480" y="1563"/>
                  </a:cubicBezTo>
                  <a:cubicBezTo>
                    <a:pt x="2503" y="1576"/>
                    <a:pt x="2528" y="1586"/>
                    <a:pt x="2553" y="1593"/>
                  </a:cubicBezTo>
                  <a:cubicBezTo>
                    <a:pt x="2561" y="1594"/>
                    <a:pt x="2566" y="1597"/>
                    <a:pt x="2572" y="1600"/>
                  </a:cubicBezTo>
                  <a:cubicBezTo>
                    <a:pt x="2595" y="1611"/>
                    <a:pt x="2620" y="1622"/>
                    <a:pt x="2644" y="1630"/>
                  </a:cubicBezTo>
                  <a:cubicBezTo>
                    <a:pt x="2651" y="1632"/>
                    <a:pt x="2657" y="1634"/>
                    <a:pt x="2664" y="1637"/>
                  </a:cubicBezTo>
                  <a:cubicBezTo>
                    <a:pt x="2668" y="1640"/>
                    <a:pt x="2673" y="1643"/>
                    <a:pt x="2679" y="1647"/>
                  </a:cubicBezTo>
                  <a:cubicBezTo>
                    <a:pt x="2700" y="1663"/>
                    <a:pt x="2723" y="1679"/>
                    <a:pt x="2748" y="1691"/>
                  </a:cubicBezTo>
                  <a:cubicBezTo>
                    <a:pt x="2755" y="1695"/>
                    <a:pt x="2763" y="1699"/>
                    <a:pt x="2771" y="1704"/>
                  </a:cubicBezTo>
                  <a:cubicBezTo>
                    <a:pt x="2789" y="1718"/>
                    <a:pt x="2811" y="1731"/>
                    <a:pt x="2832" y="1741"/>
                  </a:cubicBezTo>
                  <a:cubicBezTo>
                    <a:pt x="2857" y="1754"/>
                    <a:pt x="2881" y="1764"/>
                    <a:pt x="2909" y="1771"/>
                  </a:cubicBezTo>
                  <a:cubicBezTo>
                    <a:pt x="2916" y="1774"/>
                    <a:pt x="2924" y="1778"/>
                    <a:pt x="2932" y="1783"/>
                  </a:cubicBezTo>
                  <a:cubicBezTo>
                    <a:pt x="2955" y="1803"/>
                    <a:pt x="2981" y="1820"/>
                    <a:pt x="3006" y="1833"/>
                  </a:cubicBezTo>
                  <a:lnTo>
                    <a:pt x="3094" y="1878"/>
                  </a:lnTo>
                  <a:cubicBezTo>
                    <a:pt x="3117" y="1889"/>
                    <a:pt x="3142" y="1899"/>
                    <a:pt x="3166" y="1908"/>
                  </a:cubicBezTo>
                  <a:cubicBezTo>
                    <a:pt x="3173" y="1909"/>
                    <a:pt x="3180" y="1912"/>
                    <a:pt x="3186" y="1915"/>
                  </a:cubicBezTo>
                  <a:cubicBezTo>
                    <a:pt x="3195" y="1919"/>
                    <a:pt x="3203" y="1925"/>
                    <a:pt x="3212" y="1931"/>
                  </a:cubicBezTo>
                  <a:cubicBezTo>
                    <a:pt x="3231" y="1944"/>
                    <a:pt x="3251" y="1955"/>
                    <a:pt x="3271" y="1965"/>
                  </a:cubicBezTo>
                  <a:cubicBezTo>
                    <a:pt x="3301" y="1981"/>
                    <a:pt x="3334" y="1991"/>
                    <a:pt x="3367" y="1995"/>
                  </a:cubicBezTo>
                  <a:cubicBezTo>
                    <a:pt x="3390" y="2018"/>
                    <a:pt x="3418" y="2039"/>
                    <a:pt x="3448" y="2053"/>
                  </a:cubicBezTo>
                  <a:cubicBezTo>
                    <a:pt x="3472" y="2066"/>
                    <a:pt x="3500" y="2076"/>
                    <a:pt x="3527" y="2083"/>
                  </a:cubicBezTo>
                  <a:lnTo>
                    <a:pt x="3549" y="2095"/>
                  </a:lnTo>
                  <a:cubicBezTo>
                    <a:pt x="3572" y="2113"/>
                    <a:pt x="3596" y="2129"/>
                    <a:pt x="3622" y="2142"/>
                  </a:cubicBezTo>
                  <a:cubicBezTo>
                    <a:pt x="3642" y="2152"/>
                    <a:pt x="3651" y="2157"/>
                    <a:pt x="3662" y="2164"/>
                  </a:cubicBezTo>
                  <a:cubicBezTo>
                    <a:pt x="3674" y="2170"/>
                    <a:pt x="3685" y="2175"/>
                    <a:pt x="3710" y="2188"/>
                  </a:cubicBezTo>
                  <a:cubicBezTo>
                    <a:pt x="3718" y="2193"/>
                    <a:pt x="3726" y="2197"/>
                    <a:pt x="3734" y="2203"/>
                  </a:cubicBezTo>
                  <a:cubicBezTo>
                    <a:pt x="3753" y="2216"/>
                    <a:pt x="3773" y="2228"/>
                    <a:pt x="3795" y="2239"/>
                  </a:cubicBezTo>
                  <a:cubicBezTo>
                    <a:pt x="3815" y="2250"/>
                    <a:pt x="3838" y="2259"/>
                    <a:pt x="3859" y="2266"/>
                  </a:cubicBezTo>
                  <a:cubicBezTo>
                    <a:pt x="3868" y="2270"/>
                    <a:pt x="3877" y="2273"/>
                    <a:pt x="3885" y="2277"/>
                  </a:cubicBezTo>
                  <a:cubicBezTo>
                    <a:pt x="3910" y="2290"/>
                    <a:pt x="3923" y="2296"/>
                    <a:pt x="3936" y="2302"/>
                  </a:cubicBezTo>
                  <a:cubicBezTo>
                    <a:pt x="3946" y="2306"/>
                    <a:pt x="3956" y="2310"/>
                    <a:pt x="3973" y="2321"/>
                  </a:cubicBezTo>
                  <a:cubicBezTo>
                    <a:pt x="3982" y="2325"/>
                    <a:pt x="3990" y="2329"/>
                    <a:pt x="3997" y="2335"/>
                  </a:cubicBezTo>
                  <a:cubicBezTo>
                    <a:pt x="4018" y="2348"/>
                    <a:pt x="4038" y="2361"/>
                    <a:pt x="4059" y="2371"/>
                  </a:cubicBezTo>
                  <a:cubicBezTo>
                    <a:pt x="4088" y="2385"/>
                    <a:pt x="4120" y="2397"/>
                    <a:pt x="4151" y="2404"/>
                  </a:cubicBezTo>
                  <a:cubicBezTo>
                    <a:pt x="4160" y="2408"/>
                    <a:pt x="4167" y="2413"/>
                    <a:pt x="4174" y="2417"/>
                  </a:cubicBezTo>
                  <a:cubicBezTo>
                    <a:pt x="4194" y="2431"/>
                    <a:pt x="4215" y="2444"/>
                    <a:pt x="4236" y="2454"/>
                  </a:cubicBezTo>
                  <a:cubicBezTo>
                    <a:pt x="4255" y="2464"/>
                    <a:pt x="4263" y="2469"/>
                    <a:pt x="4272" y="2473"/>
                  </a:cubicBezTo>
                  <a:cubicBezTo>
                    <a:pt x="4285" y="2482"/>
                    <a:pt x="4298" y="2489"/>
                    <a:pt x="4324" y="2502"/>
                  </a:cubicBezTo>
                  <a:cubicBezTo>
                    <a:pt x="4353" y="2518"/>
                    <a:pt x="4384" y="2528"/>
                    <a:pt x="4417" y="2533"/>
                  </a:cubicBezTo>
                  <a:cubicBezTo>
                    <a:pt x="4422" y="2535"/>
                    <a:pt x="4426" y="2538"/>
                    <a:pt x="4430" y="2541"/>
                  </a:cubicBezTo>
                  <a:cubicBezTo>
                    <a:pt x="4452" y="2559"/>
                    <a:pt x="4476" y="2574"/>
                    <a:pt x="4502" y="2587"/>
                  </a:cubicBezTo>
                  <a:cubicBezTo>
                    <a:pt x="4519" y="2595"/>
                    <a:pt x="4527" y="2600"/>
                    <a:pt x="4535" y="2605"/>
                  </a:cubicBezTo>
                  <a:cubicBezTo>
                    <a:pt x="4548" y="2612"/>
                    <a:pt x="4561" y="2620"/>
                    <a:pt x="4589" y="2634"/>
                  </a:cubicBezTo>
                  <a:cubicBezTo>
                    <a:pt x="4594" y="2637"/>
                    <a:pt x="4600" y="2640"/>
                    <a:pt x="4604" y="2644"/>
                  </a:cubicBezTo>
                  <a:cubicBezTo>
                    <a:pt x="4626" y="2660"/>
                    <a:pt x="4649" y="2674"/>
                    <a:pt x="4672" y="2686"/>
                  </a:cubicBezTo>
                  <a:cubicBezTo>
                    <a:pt x="4705" y="2703"/>
                    <a:pt x="4742" y="2715"/>
                    <a:pt x="4780" y="2717"/>
                  </a:cubicBezTo>
                  <a:cubicBezTo>
                    <a:pt x="4799" y="2726"/>
                    <a:pt x="4811" y="2732"/>
                    <a:pt x="4820" y="2736"/>
                  </a:cubicBezTo>
                  <a:cubicBezTo>
                    <a:pt x="4830" y="2740"/>
                    <a:pt x="4840" y="2745"/>
                    <a:pt x="4859" y="2755"/>
                  </a:cubicBezTo>
                  <a:lnTo>
                    <a:pt x="4899" y="2775"/>
                  </a:lnTo>
                  <a:cubicBezTo>
                    <a:pt x="4909" y="2781"/>
                    <a:pt x="4918" y="2787"/>
                    <a:pt x="4937" y="2795"/>
                  </a:cubicBezTo>
                  <a:cubicBezTo>
                    <a:pt x="4961" y="2824"/>
                    <a:pt x="4991" y="2847"/>
                    <a:pt x="5026" y="2864"/>
                  </a:cubicBezTo>
                  <a:cubicBezTo>
                    <a:pt x="5052" y="2877"/>
                    <a:pt x="5079" y="2889"/>
                    <a:pt x="5108" y="2894"/>
                  </a:cubicBezTo>
                  <a:lnTo>
                    <a:pt x="5118" y="2899"/>
                  </a:lnTo>
                  <a:cubicBezTo>
                    <a:pt x="5145" y="2913"/>
                    <a:pt x="5158" y="2919"/>
                    <a:pt x="5172" y="2925"/>
                  </a:cubicBezTo>
                  <a:cubicBezTo>
                    <a:pt x="5181" y="2929"/>
                    <a:pt x="5190" y="2933"/>
                    <a:pt x="5208" y="2942"/>
                  </a:cubicBezTo>
                  <a:cubicBezTo>
                    <a:pt x="5216" y="2945"/>
                    <a:pt x="5223" y="2950"/>
                    <a:pt x="5230" y="2955"/>
                  </a:cubicBezTo>
                  <a:cubicBezTo>
                    <a:pt x="5250" y="2969"/>
                    <a:pt x="5272" y="2982"/>
                    <a:pt x="5293" y="2992"/>
                  </a:cubicBezTo>
                  <a:cubicBezTo>
                    <a:pt x="5313" y="3002"/>
                    <a:pt x="5335" y="3012"/>
                    <a:pt x="5357" y="3020"/>
                  </a:cubicBezTo>
                  <a:cubicBezTo>
                    <a:pt x="5365" y="3024"/>
                    <a:pt x="5375" y="3027"/>
                    <a:pt x="5384" y="3032"/>
                  </a:cubicBezTo>
                  <a:cubicBezTo>
                    <a:pt x="5390" y="3035"/>
                    <a:pt x="5395" y="3038"/>
                    <a:pt x="5400" y="3043"/>
                  </a:cubicBezTo>
                  <a:cubicBezTo>
                    <a:pt x="5421" y="3058"/>
                    <a:pt x="5444" y="3073"/>
                    <a:pt x="5467" y="3084"/>
                  </a:cubicBezTo>
                  <a:cubicBezTo>
                    <a:pt x="5490" y="3096"/>
                    <a:pt x="5515" y="3106"/>
                    <a:pt x="5539" y="3114"/>
                  </a:cubicBezTo>
                  <a:cubicBezTo>
                    <a:pt x="5546" y="3116"/>
                    <a:pt x="5552" y="3119"/>
                    <a:pt x="5558" y="3122"/>
                  </a:cubicBezTo>
                  <a:cubicBezTo>
                    <a:pt x="5578" y="3132"/>
                    <a:pt x="5598" y="3140"/>
                    <a:pt x="5620" y="3149"/>
                  </a:cubicBezTo>
                  <a:cubicBezTo>
                    <a:pt x="5630" y="3152"/>
                    <a:pt x="5638" y="3156"/>
                    <a:pt x="5649" y="3162"/>
                  </a:cubicBezTo>
                  <a:lnTo>
                    <a:pt x="5659" y="3168"/>
                  </a:lnTo>
                  <a:cubicBezTo>
                    <a:pt x="5680" y="3186"/>
                    <a:pt x="5705" y="3202"/>
                    <a:pt x="5732" y="3215"/>
                  </a:cubicBezTo>
                  <a:cubicBezTo>
                    <a:pt x="5761" y="3231"/>
                    <a:pt x="5792" y="3242"/>
                    <a:pt x="5825" y="3248"/>
                  </a:cubicBezTo>
                  <a:cubicBezTo>
                    <a:pt x="5843" y="3257"/>
                    <a:pt x="5850" y="3261"/>
                    <a:pt x="5858" y="3265"/>
                  </a:cubicBezTo>
                  <a:cubicBezTo>
                    <a:pt x="5871" y="3274"/>
                    <a:pt x="5884" y="3281"/>
                    <a:pt x="5912" y="3296"/>
                  </a:cubicBezTo>
                  <a:cubicBezTo>
                    <a:pt x="5928" y="3304"/>
                    <a:pt x="5936" y="3309"/>
                    <a:pt x="5943" y="3313"/>
                  </a:cubicBezTo>
                  <a:cubicBezTo>
                    <a:pt x="5956" y="3322"/>
                    <a:pt x="5969" y="3330"/>
                    <a:pt x="5998" y="3343"/>
                  </a:cubicBezTo>
                  <a:cubicBezTo>
                    <a:pt x="6020" y="3356"/>
                    <a:pt x="6044" y="3365"/>
                    <a:pt x="6067" y="3373"/>
                  </a:cubicBezTo>
                  <a:cubicBezTo>
                    <a:pt x="6074" y="3375"/>
                    <a:pt x="6080" y="3378"/>
                    <a:pt x="6086" y="3381"/>
                  </a:cubicBezTo>
                  <a:cubicBezTo>
                    <a:pt x="6110" y="3405"/>
                    <a:pt x="6138" y="3425"/>
                    <a:pt x="6169" y="3439"/>
                  </a:cubicBezTo>
                  <a:cubicBezTo>
                    <a:pt x="6186" y="3448"/>
                    <a:pt x="6194" y="3454"/>
                    <a:pt x="6202" y="3458"/>
                  </a:cubicBezTo>
                  <a:cubicBezTo>
                    <a:pt x="6215" y="3465"/>
                    <a:pt x="6228" y="3474"/>
                    <a:pt x="6255" y="3488"/>
                  </a:cubicBezTo>
                  <a:cubicBezTo>
                    <a:pt x="6286" y="3503"/>
                    <a:pt x="6317" y="3514"/>
                    <a:pt x="6350" y="3520"/>
                  </a:cubicBezTo>
                  <a:lnTo>
                    <a:pt x="6435" y="3563"/>
                  </a:lnTo>
                  <a:cubicBezTo>
                    <a:pt x="6460" y="3588"/>
                    <a:pt x="6488" y="3608"/>
                    <a:pt x="6519" y="3624"/>
                  </a:cubicBezTo>
                  <a:cubicBezTo>
                    <a:pt x="6552" y="3639"/>
                    <a:pt x="6586" y="3651"/>
                    <a:pt x="6622" y="3654"/>
                  </a:cubicBezTo>
                  <a:cubicBezTo>
                    <a:pt x="6645" y="3675"/>
                    <a:pt x="6671" y="3693"/>
                    <a:pt x="6698" y="3706"/>
                  </a:cubicBezTo>
                  <a:cubicBezTo>
                    <a:pt x="6720" y="3717"/>
                    <a:pt x="6743" y="3727"/>
                    <a:pt x="6766" y="3734"/>
                  </a:cubicBezTo>
                  <a:cubicBezTo>
                    <a:pt x="6775" y="3737"/>
                    <a:pt x="6782" y="3742"/>
                    <a:pt x="6789" y="3744"/>
                  </a:cubicBezTo>
                  <a:cubicBezTo>
                    <a:pt x="6813" y="3767"/>
                    <a:pt x="6841" y="3788"/>
                    <a:pt x="6871" y="3802"/>
                  </a:cubicBezTo>
                  <a:cubicBezTo>
                    <a:pt x="6901" y="3818"/>
                    <a:pt x="6936" y="3829"/>
                    <a:pt x="6970" y="3834"/>
                  </a:cubicBezTo>
                  <a:lnTo>
                    <a:pt x="6976" y="3838"/>
                  </a:lnTo>
                  <a:cubicBezTo>
                    <a:pt x="6999" y="3857"/>
                    <a:pt x="7023" y="3872"/>
                    <a:pt x="7049" y="3885"/>
                  </a:cubicBezTo>
                  <a:cubicBezTo>
                    <a:pt x="7057" y="3888"/>
                    <a:pt x="7064" y="3893"/>
                    <a:pt x="7071" y="3898"/>
                  </a:cubicBezTo>
                  <a:cubicBezTo>
                    <a:pt x="7091" y="3913"/>
                    <a:pt x="7113" y="3924"/>
                    <a:pt x="7134" y="3936"/>
                  </a:cubicBezTo>
                  <a:cubicBezTo>
                    <a:pt x="7163" y="3951"/>
                    <a:pt x="7195" y="3962"/>
                    <a:pt x="7226" y="3967"/>
                  </a:cubicBezTo>
                  <a:lnTo>
                    <a:pt x="7236" y="3973"/>
                  </a:lnTo>
                  <a:cubicBezTo>
                    <a:pt x="7258" y="3993"/>
                    <a:pt x="7284" y="4009"/>
                    <a:pt x="7311" y="4023"/>
                  </a:cubicBezTo>
                  <a:cubicBezTo>
                    <a:pt x="7341" y="4038"/>
                    <a:pt x="7373" y="4049"/>
                    <a:pt x="7405" y="4056"/>
                  </a:cubicBezTo>
                  <a:lnTo>
                    <a:pt x="7445" y="4078"/>
                  </a:lnTo>
                  <a:cubicBezTo>
                    <a:pt x="7456" y="4084"/>
                    <a:pt x="7469" y="4090"/>
                    <a:pt x="7492" y="4103"/>
                  </a:cubicBezTo>
                  <a:cubicBezTo>
                    <a:pt x="7514" y="4113"/>
                    <a:pt x="7535" y="4123"/>
                    <a:pt x="7557" y="4130"/>
                  </a:cubicBezTo>
                  <a:cubicBezTo>
                    <a:pt x="7566" y="4133"/>
                    <a:pt x="7574" y="4137"/>
                    <a:pt x="7583" y="4141"/>
                  </a:cubicBezTo>
                  <a:cubicBezTo>
                    <a:pt x="7587" y="4144"/>
                    <a:pt x="7593" y="4147"/>
                    <a:pt x="7596" y="4150"/>
                  </a:cubicBezTo>
                  <a:cubicBezTo>
                    <a:pt x="7619" y="4167"/>
                    <a:pt x="7642" y="4183"/>
                    <a:pt x="7668" y="4195"/>
                  </a:cubicBezTo>
                  <a:cubicBezTo>
                    <a:pt x="7688" y="4206"/>
                    <a:pt x="7708" y="4215"/>
                    <a:pt x="7730" y="4223"/>
                  </a:cubicBezTo>
                  <a:cubicBezTo>
                    <a:pt x="7740" y="4226"/>
                    <a:pt x="7748" y="4231"/>
                    <a:pt x="7757" y="4235"/>
                  </a:cubicBezTo>
                  <a:cubicBezTo>
                    <a:pt x="7774" y="4243"/>
                    <a:pt x="7783" y="4248"/>
                    <a:pt x="7790" y="4254"/>
                  </a:cubicBezTo>
                  <a:cubicBezTo>
                    <a:pt x="7804" y="4261"/>
                    <a:pt x="7817" y="4269"/>
                    <a:pt x="7845" y="4282"/>
                  </a:cubicBezTo>
                  <a:cubicBezTo>
                    <a:pt x="7866" y="4294"/>
                    <a:pt x="7889" y="4304"/>
                    <a:pt x="7914" y="4311"/>
                  </a:cubicBezTo>
                  <a:cubicBezTo>
                    <a:pt x="7921" y="4314"/>
                    <a:pt x="7928" y="4317"/>
                    <a:pt x="7935" y="4321"/>
                  </a:cubicBezTo>
                  <a:lnTo>
                    <a:pt x="8023" y="4366"/>
                  </a:lnTo>
                  <a:cubicBezTo>
                    <a:pt x="8033" y="4371"/>
                    <a:pt x="8042" y="4376"/>
                    <a:pt x="8052" y="4382"/>
                  </a:cubicBezTo>
                  <a:cubicBezTo>
                    <a:pt x="8070" y="4394"/>
                    <a:pt x="8089" y="4406"/>
                    <a:pt x="8109" y="4415"/>
                  </a:cubicBezTo>
                  <a:cubicBezTo>
                    <a:pt x="8115" y="4419"/>
                    <a:pt x="8121" y="4422"/>
                    <a:pt x="8127" y="4426"/>
                  </a:cubicBezTo>
                  <a:cubicBezTo>
                    <a:pt x="8147" y="4442"/>
                    <a:pt x="8170" y="4455"/>
                    <a:pt x="8193" y="4468"/>
                  </a:cubicBezTo>
                  <a:cubicBezTo>
                    <a:pt x="8214" y="4478"/>
                    <a:pt x="8237" y="4488"/>
                    <a:pt x="8260" y="4497"/>
                  </a:cubicBezTo>
                  <a:cubicBezTo>
                    <a:pt x="8268" y="4499"/>
                    <a:pt x="8276" y="4502"/>
                    <a:pt x="8283" y="4507"/>
                  </a:cubicBezTo>
                  <a:cubicBezTo>
                    <a:pt x="8311" y="4520"/>
                    <a:pt x="8324" y="4525"/>
                    <a:pt x="8337" y="4531"/>
                  </a:cubicBezTo>
                  <a:cubicBezTo>
                    <a:pt x="8345" y="4535"/>
                    <a:pt x="8354" y="4538"/>
                    <a:pt x="8368" y="4545"/>
                  </a:cubicBezTo>
                  <a:cubicBezTo>
                    <a:pt x="8393" y="4571"/>
                    <a:pt x="8421" y="4593"/>
                    <a:pt x="8453" y="4609"/>
                  </a:cubicBezTo>
                  <a:cubicBezTo>
                    <a:pt x="8476" y="4620"/>
                    <a:pt x="8489" y="4627"/>
                    <a:pt x="8499" y="4632"/>
                  </a:cubicBezTo>
                  <a:cubicBezTo>
                    <a:pt x="8511" y="4638"/>
                    <a:pt x="8521" y="4642"/>
                    <a:pt x="8541" y="4652"/>
                  </a:cubicBezTo>
                  <a:cubicBezTo>
                    <a:pt x="8561" y="4663"/>
                    <a:pt x="8583" y="4672"/>
                    <a:pt x="8604" y="4681"/>
                  </a:cubicBezTo>
                  <a:cubicBezTo>
                    <a:pt x="8613" y="4684"/>
                    <a:pt x="8621" y="4688"/>
                    <a:pt x="8631" y="4692"/>
                  </a:cubicBezTo>
                  <a:cubicBezTo>
                    <a:pt x="8662" y="4708"/>
                    <a:pt x="8695" y="4720"/>
                    <a:pt x="8731" y="4724"/>
                  </a:cubicBezTo>
                  <a:cubicBezTo>
                    <a:pt x="8745" y="4731"/>
                    <a:pt x="8752" y="4737"/>
                    <a:pt x="8761" y="4741"/>
                  </a:cubicBezTo>
                  <a:cubicBezTo>
                    <a:pt x="8774" y="4748"/>
                    <a:pt x="8787" y="4755"/>
                    <a:pt x="8813" y="4768"/>
                  </a:cubicBezTo>
                  <a:cubicBezTo>
                    <a:pt x="8818" y="4771"/>
                    <a:pt x="8824" y="4776"/>
                    <a:pt x="8830" y="4780"/>
                  </a:cubicBezTo>
                  <a:cubicBezTo>
                    <a:pt x="8851" y="4796"/>
                    <a:pt x="8873" y="4809"/>
                    <a:pt x="8897" y="4820"/>
                  </a:cubicBezTo>
                  <a:cubicBezTo>
                    <a:pt x="8903" y="4825"/>
                    <a:pt x="8909" y="4827"/>
                    <a:pt x="8915" y="4832"/>
                  </a:cubicBezTo>
                  <a:cubicBezTo>
                    <a:pt x="8935" y="4848"/>
                    <a:pt x="8958" y="4860"/>
                    <a:pt x="8981" y="4872"/>
                  </a:cubicBezTo>
                  <a:cubicBezTo>
                    <a:pt x="8990" y="4876"/>
                    <a:pt x="8998" y="4882"/>
                    <a:pt x="9007" y="4888"/>
                  </a:cubicBezTo>
                  <a:cubicBezTo>
                    <a:pt x="9025" y="4899"/>
                    <a:pt x="9046" y="4911"/>
                    <a:pt x="9066" y="4922"/>
                  </a:cubicBezTo>
                  <a:cubicBezTo>
                    <a:pt x="9097" y="4938"/>
                    <a:pt x="9129" y="4948"/>
                    <a:pt x="9164" y="4954"/>
                  </a:cubicBezTo>
                  <a:cubicBezTo>
                    <a:pt x="9169" y="4957"/>
                    <a:pt x="9177" y="4961"/>
                    <a:pt x="9182" y="4965"/>
                  </a:cubicBezTo>
                  <a:cubicBezTo>
                    <a:pt x="9202" y="4980"/>
                    <a:pt x="9224" y="4993"/>
                    <a:pt x="9246" y="5004"/>
                  </a:cubicBezTo>
                  <a:cubicBezTo>
                    <a:pt x="9261" y="5011"/>
                    <a:pt x="9269" y="5016"/>
                    <a:pt x="9276" y="5022"/>
                  </a:cubicBezTo>
                  <a:cubicBezTo>
                    <a:pt x="9290" y="5029"/>
                    <a:pt x="9303" y="5037"/>
                    <a:pt x="9332" y="5052"/>
                  </a:cubicBezTo>
                  <a:lnTo>
                    <a:pt x="9420" y="5096"/>
                  </a:lnTo>
                  <a:cubicBezTo>
                    <a:pt x="9445" y="5111"/>
                    <a:pt x="9471" y="5121"/>
                    <a:pt x="9500" y="5128"/>
                  </a:cubicBezTo>
                  <a:lnTo>
                    <a:pt x="9513" y="5132"/>
                  </a:lnTo>
                  <a:cubicBezTo>
                    <a:pt x="9536" y="5145"/>
                    <a:pt x="9562" y="5155"/>
                    <a:pt x="9588" y="5162"/>
                  </a:cubicBezTo>
                  <a:cubicBezTo>
                    <a:pt x="9595" y="5165"/>
                    <a:pt x="9604" y="5168"/>
                    <a:pt x="9609" y="5173"/>
                  </a:cubicBezTo>
                  <a:cubicBezTo>
                    <a:pt x="9632" y="5194"/>
                    <a:pt x="9658" y="5211"/>
                    <a:pt x="9687" y="5224"/>
                  </a:cubicBezTo>
                  <a:cubicBezTo>
                    <a:pt x="9712" y="5237"/>
                    <a:pt x="9737" y="5247"/>
                    <a:pt x="9763" y="5255"/>
                  </a:cubicBezTo>
                  <a:lnTo>
                    <a:pt x="9772" y="5257"/>
                  </a:lnTo>
                  <a:cubicBezTo>
                    <a:pt x="9796" y="5285"/>
                    <a:pt x="9825" y="5308"/>
                    <a:pt x="9858" y="5324"/>
                  </a:cubicBezTo>
                  <a:lnTo>
                    <a:pt x="9946" y="5367"/>
                  </a:lnTo>
                  <a:cubicBezTo>
                    <a:pt x="9969" y="5378"/>
                    <a:pt x="9992" y="5388"/>
                    <a:pt x="10016" y="5397"/>
                  </a:cubicBezTo>
                  <a:cubicBezTo>
                    <a:pt x="10024" y="5398"/>
                    <a:pt x="10031" y="5401"/>
                    <a:pt x="10038" y="5406"/>
                  </a:cubicBezTo>
                  <a:cubicBezTo>
                    <a:pt x="10062" y="5418"/>
                    <a:pt x="10078" y="5426"/>
                    <a:pt x="10087" y="5430"/>
                  </a:cubicBezTo>
                  <a:cubicBezTo>
                    <a:pt x="10097" y="5434"/>
                    <a:pt x="10107" y="5439"/>
                    <a:pt x="10127" y="5449"/>
                  </a:cubicBezTo>
                  <a:cubicBezTo>
                    <a:pt x="10152" y="5462"/>
                    <a:pt x="10179" y="5473"/>
                    <a:pt x="10206" y="5480"/>
                  </a:cubicBezTo>
                  <a:cubicBezTo>
                    <a:pt x="10211" y="5480"/>
                    <a:pt x="10215" y="5483"/>
                    <a:pt x="10219" y="5485"/>
                  </a:cubicBezTo>
                  <a:cubicBezTo>
                    <a:pt x="10225" y="5488"/>
                    <a:pt x="10229" y="5490"/>
                    <a:pt x="10235" y="5495"/>
                  </a:cubicBezTo>
                  <a:cubicBezTo>
                    <a:pt x="10257" y="5511"/>
                    <a:pt x="10280" y="5525"/>
                    <a:pt x="10304" y="5538"/>
                  </a:cubicBezTo>
                  <a:cubicBezTo>
                    <a:pt x="10330" y="5551"/>
                    <a:pt x="10343" y="5557"/>
                    <a:pt x="10357" y="5564"/>
                  </a:cubicBezTo>
                  <a:cubicBezTo>
                    <a:pt x="10366" y="5567"/>
                    <a:pt x="10375" y="5571"/>
                    <a:pt x="10392" y="5580"/>
                  </a:cubicBezTo>
                  <a:lnTo>
                    <a:pt x="10480" y="5624"/>
                  </a:lnTo>
                  <a:cubicBezTo>
                    <a:pt x="10485" y="5627"/>
                    <a:pt x="10490" y="5630"/>
                    <a:pt x="10494" y="5633"/>
                  </a:cubicBezTo>
                  <a:cubicBezTo>
                    <a:pt x="10516" y="5650"/>
                    <a:pt x="10540" y="5664"/>
                    <a:pt x="10564" y="5677"/>
                  </a:cubicBezTo>
                  <a:cubicBezTo>
                    <a:pt x="10589" y="5689"/>
                    <a:pt x="10600" y="5695"/>
                    <a:pt x="10613" y="5702"/>
                  </a:cubicBezTo>
                  <a:lnTo>
                    <a:pt x="10652" y="5721"/>
                  </a:lnTo>
                  <a:cubicBezTo>
                    <a:pt x="10661" y="5725"/>
                    <a:pt x="10668" y="5729"/>
                    <a:pt x="10674" y="5733"/>
                  </a:cubicBezTo>
                  <a:cubicBezTo>
                    <a:pt x="10694" y="5748"/>
                    <a:pt x="10715" y="5761"/>
                    <a:pt x="10738" y="5772"/>
                  </a:cubicBezTo>
                  <a:cubicBezTo>
                    <a:pt x="10769" y="5788"/>
                    <a:pt x="10802" y="5800"/>
                    <a:pt x="10836" y="5805"/>
                  </a:cubicBezTo>
                  <a:cubicBezTo>
                    <a:pt x="10861" y="5817"/>
                    <a:pt x="10874" y="5824"/>
                    <a:pt x="10888" y="5828"/>
                  </a:cubicBezTo>
                  <a:cubicBezTo>
                    <a:pt x="10895" y="5833"/>
                    <a:pt x="10902" y="5836"/>
                    <a:pt x="10914" y="5841"/>
                  </a:cubicBezTo>
                  <a:cubicBezTo>
                    <a:pt x="10938" y="5869"/>
                    <a:pt x="10969" y="5892"/>
                    <a:pt x="11002" y="5909"/>
                  </a:cubicBezTo>
                  <a:cubicBezTo>
                    <a:pt x="11028" y="5922"/>
                    <a:pt x="11053" y="5932"/>
                    <a:pt x="11081" y="5939"/>
                  </a:cubicBezTo>
                  <a:cubicBezTo>
                    <a:pt x="11085" y="5941"/>
                    <a:pt x="11089" y="5942"/>
                    <a:pt x="11095" y="5945"/>
                  </a:cubicBezTo>
                  <a:cubicBezTo>
                    <a:pt x="11117" y="5956"/>
                    <a:pt x="11140" y="5966"/>
                    <a:pt x="11163" y="5974"/>
                  </a:cubicBezTo>
                  <a:cubicBezTo>
                    <a:pt x="11171" y="5977"/>
                    <a:pt x="11179" y="5979"/>
                    <a:pt x="11186" y="5984"/>
                  </a:cubicBezTo>
                  <a:cubicBezTo>
                    <a:pt x="11212" y="5998"/>
                    <a:pt x="11226" y="6004"/>
                    <a:pt x="11240" y="6010"/>
                  </a:cubicBezTo>
                  <a:cubicBezTo>
                    <a:pt x="11249" y="6014"/>
                    <a:pt x="11258" y="6017"/>
                    <a:pt x="11275" y="6025"/>
                  </a:cubicBezTo>
                  <a:lnTo>
                    <a:pt x="11284" y="6031"/>
                  </a:lnTo>
                  <a:cubicBezTo>
                    <a:pt x="11307" y="6051"/>
                    <a:pt x="11331" y="6067"/>
                    <a:pt x="11358" y="6082"/>
                  </a:cubicBezTo>
                  <a:cubicBezTo>
                    <a:pt x="11377" y="6092"/>
                    <a:pt x="11397" y="6100"/>
                    <a:pt x="11417" y="6109"/>
                  </a:cubicBezTo>
                  <a:cubicBezTo>
                    <a:pt x="11426" y="6112"/>
                    <a:pt x="11432" y="6113"/>
                    <a:pt x="11449" y="6122"/>
                  </a:cubicBezTo>
                  <a:cubicBezTo>
                    <a:pt x="11465" y="6130"/>
                    <a:pt x="11472" y="6135"/>
                    <a:pt x="11481" y="6140"/>
                  </a:cubicBezTo>
                  <a:cubicBezTo>
                    <a:pt x="11494" y="6148"/>
                    <a:pt x="11506" y="6156"/>
                    <a:pt x="11534" y="6171"/>
                  </a:cubicBezTo>
                  <a:cubicBezTo>
                    <a:pt x="11554" y="6181"/>
                    <a:pt x="11574" y="6189"/>
                    <a:pt x="11596" y="6198"/>
                  </a:cubicBezTo>
                  <a:cubicBezTo>
                    <a:pt x="11603" y="6201"/>
                    <a:pt x="11610" y="6204"/>
                    <a:pt x="11624" y="6211"/>
                  </a:cubicBezTo>
                  <a:cubicBezTo>
                    <a:pt x="11633" y="6215"/>
                    <a:pt x="11643" y="6220"/>
                    <a:pt x="11650" y="6225"/>
                  </a:cubicBezTo>
                  <a:cubicBezTo>
                    <a:pt x="11670" y="6238"/>
                    <a:pt x="11689" y="6250"/>
                    <a:pt x="11711" y="6260"/>
                  </a:cubicBezTo>
                  <a:cubicBezTo>
                    <a:pt x="11734" y="6273"/>
                    <a:pt x="11760" y="6283"/>
                    <a:pt x="11785" y="6290"/>
                  </a:cubicBezTo>
                  <a:cubicBezTo>
                    <a:pt x="11791" y="6293"/>
                    <a:pt x="11797" y="6294"/>
                    <a:pt x="11803" y="6297"/>
                  </a:cubicBezTo>
                  <a:lnTo>
                    <a:pt x="11883" y="6138"/>
                  </a:lnTo>
                  <a:lnTo>
                    <a:pt x="11811" y="6303"/>
                  </a:lnTo>
                  <a:cubicBezTo>
                    <a:pt x="11834" y="6322"/>
                    <a:pt x="11859" y="6339"/>
                    <a:pt x="11886" y="6352"/>
                  </a:cubicBezTo>
                  <a:cubicBezTo>
                    <a:pt x="11901" y="6361"/>
                    <a:pt x="11908" y="6365"/>
                    <a:pt x="11915" y="6369"/>
                  </a:cubicBezTo>
                  <a:cubicBezTo>
                    <a:pt x="11934" y="6381"/>
                    <a:pt x="11952" y="6391"/>
                    <a:pt x="11972" y="6401"/>
                  </a:cubicBezTo>
                  <a:cubicBezTo>
                    <a:pt x="11997" y="6415"/>
                    <a:pt x="12024" y="6425"/>
                    <a:pt x="12053" y="6432"/>
                  </a:cubicBezTo>
                  <a:cubicBezTo>
                    <a:pt x="12057" y="6434"/>
                    <a:pt x="12062" y="6435"/>
                    <a:pt x="12066" y="6437"/>
                  </a:cubicBezTo>
                  <a:cubicBezTo>
                    <a:pt x="12085" y="6447"/>
                    <a:pt x="12095" y="6453"/>
                    <a:pt x="12103" y="6458"/>
                  </a:cubicBezTo>
                  <a:cubicBezTo>
                    <a:pt x="12116" y="6464"/>
                    <a:pt x="12128" y="6471"/>
                    <a:pt x="12154" y="6484"/>
                  </a:cubicBezTo>
                  <a:cubicBezTo>
                    <a:pt x="12157" y="6486"/>
                    <a:pt x="12161" y="6489"/>
                    <a:pt x="12164" y="6491"/>
                  </a:cubicBezTo>
                  <a:cubicBezTo>
                    <a:pt x="12187" y="6509"/>
                    <a:pt x="12211" y="6525"/>
                    <a:pt x="12236" y="6537"/>
                  </a:cubicBezTo>
                  <a:cubicBezTo>
                    <a:pt x="12260" y="6550"/>
                    <a:pt x="12286" y="6560"/>
                    <a:pt x="12313" y="6569"/>
                  </a:cubicBezTo>
                  <a:cubicBezTo>
                    <a:pt x="12319" y="6571"/>
                    <a:pt x="12323" y="6572"/>
                    <a:pt x="12329" y="6575"/>
                  </a:cubicBezTo>
                  <a:cubicBezTo>
                    <a:pt x="12356" y="6589"/>
                    <a:pt x="12387" y="6601"/>
                    <a:pt x="12418" y="6608"/>
                  </a:cubicBezTo>
                  <a:cubicBezTo>
                    <a:pt x="12443" y="6632"/>
                    <a:pt x="12472" y="6654"/>
                    <a:pt x="12503" y="6670"/>
                  </a:cubicBezTo>
                  <a:lnTo>
                    <a:pt x="12592" y="6716"/>
                  </a:lnTo>
                  <a:cubicBezTo>
                    <a:pt x="12621" y="6730"/>
                    <a:pt x="12637" y="6737"/>
                    <a:pt x="12651" y="6743"/>
                  </a:cubicBezTo>
                  <a:cubicBezTo>
                    <a:pt x="12663" y="6747"/>
                    <a:pt x="12673" y="6752"/>
                    <a:pt x="12683" y="6757"/>
                  </a:cubicBezTo>
                  <a:lnTo>
                    <a:pt x="12845" y="6438"/>
                  </a:lnTo>
                  <a:cubicBezTo>
                    <a:pt x="12825" y="6428"/>
                    <a:pt x="12805" y="6420"/>
                    <a:pt x="12785" y="6412"/>
                  </a:cubicBezTo>
                  <a:cubicBezTo>
                    <a:pt x="12778" y="6408"/>
                    <a:pt x="12769" y="6405"/>
                    <a:pt x="12753" y="6398"/>
                  </a:cubicBezTo>
                  <a:lnTo>
                    <a:pt x="12671" y="6355"/>
                  </a:lnTo>
                  <a:cubicBezTo>
                    <a:pt x="12647" y="6327"/>
                    <a:pt x="12618" y="6306"/>
                    <a:pt x="12585" y="6290"/>
                  </a:cubicBezTo>
                  <a:cubicBezTo>
                    <a:pt x="12555" y="6274"/>
                    <a:pt x="12523" y="6263"/>
                    <a:pt x="12490" y="6256"/>
                  </a:cubicBezTo>
                  <a:cubicBezTo>
                    <a:pt x="12466" y="6244"/>
                    <a:pt x="12440" y="6234"/>
                    <a:pt x="12414" y="6225"/>
                  </a:cubicBezTo>
                  <a:cubicBezTo>
                    <a:pt x="12408" y="6224"/>
                    <a:pt x="12402" y="6222"/>
                    <a:pt x="12398" y="6220"/>
                  </a:cubicBezTo>
                  <a:lnTo>
                    <a:pt x="12387" y="6212"/>
                  </a:lnTo>
                  <a:cubicBezTo>
                    <a:pt x="12365" y="6194"/>
                    <a:pt x="12341" y="6178"/>
                    <a:pt x="12315" y="6165"/>
                  </a:cubicBezTo>
                  <a:cubicBezTo>
                    <a:pt x="12296" y="6155"/>
                    <a:pt x="12286" y="6151"/>
                    <a:pt x="12276" y="6145"/>
                  </a:cubicBezTo>
                  <a:cubicBezTo>
                    <a:pt x="12264" y="6138"/>
                    <a:pt x="12251" y="6132"/>
                    <a:pt x="12227" y="6119"/>
                  </a:cubicBezTo>
                  <a:cubicBezTo>
                    <a:pt x="12201" y="6106"/>
                    <a:pt x="12174" y="6094"/>
                    <a:pt x="12146" y="6087"/>
                  </a:cubicBezTo>
                  <a:lnTo>
                    <a:pt x="12134" y="6083"/>
                  </a:lnTo>
                  <a:cubicBezTo>
                    <a:pt x="12119" y="6076"/>
                    <a:pt x="12112" y="6071"/>
                    <a:pt x="12105" y="6066"/>
                  </a:cubicBezTo>
                  <a:cubicBezTo>
                    <a:pt x="12086" y="6054"/>
                    <a:pt x="12067" y="6044"/>
                    <a:pt x="12047" y="6034"/>
                  </a:cubicBezTo>
                  <a:lnTo>
                    <a:pt x="12039" y="6028"/>
                  </a:lnTo>
                  <a:cubicBezTo>
                    <a:pt x="12017" y="6008"/>
                    <a:pt x="11991" y="5992"/>
                    <a:pt x="11965" y="5979"/>
                  </a:cubicBezTo>
                  <a:cubicBezTo>
                    <a:pt x="11941" y="5966"/>
                    <a:pt x="11915" y="5956"/>
                    <a:pt x="11889" y="5949"/>
                  </a:cubicBezTo>
                  <a:cubicBezTo>
                    <a:pt x="11883" y="5946"/>
                    <a:pt x="11876" y="5945"/>
                    <a:pt x="11872" y="5942"/>
                  </a:cubicBezTo>
                  <a:cubicBezTo>
                    <a:pt x="11862" y="5938"/>
                    <a:pt x="11853" y="5932"/>
                    <a:pt x="11844" y="5926"/>
                  </a:cubicBezTo>
                  <a:cubicBezTo>
                    <a:pt x="11826" y="5913"/>
                    <a:pt x="11806" y="5902"/>
                    <a:pt x="11785" y="5892"/>
                  </a:cubicBezTo>
                  <a:cubicBezTo>
                    <a:pt x="11765" y="5882"/>
                    <a:pt x="11745" y="5873"/>
                    <a:pt x="11725" y="5864"/>
                  </a:cubicBezTo>
                  <a:cubicBezTo>
                    <a:pt x="11715" y="5861"/>
                    <a:pt x="11705" y="5857"/>
                    <a:pt x="11695" y="5851"/>
                  </a:cubicBezTo>
                  <a:cubicBezTo>
                    <a:pt x="11679" y="5843"/>
                    <a:pt x="11672" y="5838"/>
                    <a:pt x="11663" y="5834"/>
                  </a:cubicBezTo>
                  <a:cubicBezTo>
                    <a:pt x="11652" y="5826"/>
                    <a:pt x="11639" y="5818"/>
                    <a:pt x="11610" y="5804"/>
                  </a:cubicBezTo>
                  <a:cubicBezTo>
                    <a:pt x="11580" y="5788"/>
                    <a:pt x="11565" y="5782"/>
                    <a:pt x="11550" y="5777"/>
                  </a:cubicBezTo>
                  <a:cubicBezTo>
                    <a:pt x="11542" y="5774"/>
                    <a:pt x="11534" y="5769"/>
                    <a:pt x="11519" y="5762"/>
                  </a:cubicBezTo>
                  <a:lnTo>
                    <a:pt x="11439" y="5922"/>
                  </a:lnTo>
                  <a:lnTo>
                    <a:pt x="11512" y="5756"/>
                  </a:lnTo>
                  <a:cubicBezTo>
                    <a:pt x="11489" y="5738"/>
                    <a:pt x="11463" y="5721"/>
                    <a:pt x="11436" y="5708"/>
                  </a:cubicBezTo>
                  <a:cubicBezTo>
                    <a:pt x="11410" y="5693"/>
                    <a:pt x="11396" y="5687"/>
                    <a:pt x="11381" y="5682"/>
                  </a:cubicBezTo>
                  <a:cubicBezTo>
                    <a:pt x="11373" y="5677"/>
                    <a:pt x="11365" y="5675"/>
                    <a:pt x="11347" y="5666"/>
                  </a:cubicBezTo>
                  <a:cubicBezTo>
                    <a:pt x="11325" y="5653"/>
                    <a:pt x="11302" y="5644"/>
                    <a:pt x="11278" y="5636"/>
                  </a:cubicBezTo>
                  <a:cubicBezTo>
                    <a:pt x="11271" y="5633"/>
                    <a:pt x="11262" y="5630"/>
                    <a:pt x="11255" y="5627"/>
                  </a:cubicBezTo>
                  <a:cubicBezTo>
                    <a:pt x="11230" y="5614"/>
                    <a:pt x="11204" y="5603"/>
                    <a:pt x="11176" y="5595"/>
                  </a:cubicBezTo>
                  <a:lnTo>
                    <a:pt x="11171" y="5594"/>
                  </a:lnTo>
                  <a:cubicBezTo>
                    <a:pt x="11147" y="5567"/>
                    <a:pt x="11117" y="5544"/>
                    <a:pt x="11084" y="5528"/>
                  </a:cubicBezTo>
                  <a:cubicBezTo>
                    <a:pt x="11056" y="5513"/>
                    <a:pt x="11042" y="5508"/>
                    <a:pt x="11029" y="5502"/>
                  </a:cubicBezTo>
                  <a:cubicBezTo>
                    <a:pt x="11020" y="5498"/>
                    <a:pt x="11010" y="5493"/>
                    <a:pt x="10994" y="5485"/>
                  </a:cubicBezTo>
                  <a:cubicBezTo>
                    <a:pt x="10963" y="5469"/>
                    <a:pt x="10931" y="5459"/>
                    <a:pt x="10897" y="5453"/>
                  </a:cubicBezTo>
                  <a:cubicBezTo>
                    <a:pt x="10889" y="5449"/>
                    <a:pt x="10884" y="5446"/>
                    <a:pt x="10878" y="5442"/>
                  </a:cubicBezTo>
                  <a:cubicBezTo>
                    <a:pt x="10858" y="5427"/>
                    <a:pt x="10836" y="5414"/>
                    <a:pt x="10813" y="5403"/>
                  </a:cubicBezTo>
                  <a:cubicBezTo>
                    <a:pt x="10790" y="5391"/>
                    <a:pt x="10779" y="5385"/>
                    <a:pt x="10767" y="5380"/>
                  </a:cubicBezTo>
                  <a:lnTo>
                    <a:pt x="10725" y="5358"/>
                  </a:lnTo>
                  <a:cubicBezTo>
                    <a:pt x="10720" y="5357"/>
                    <a:pt x="10715" y="5352"/>
                    <a:pt x="10711" y="5349"/>
                  </a:cubicBezTo>
                  <a:cubicBezTo>
                    <a:pt x="10690" y="5332"/>
                    <a:pt x="10665" y="5318"/>
                    <a:pt x="10641" y="5305"/>
                  </a:cubicBezTo>
                  <a:lnTo>
                    <a:pt x="10553" y="5262"/>
                  </a:lnTo>
                  <a:cubicBezTo>
                    <a:pt x="10527" y="5247"/>
                    <a:pt x="10513" y="5242"/>
                    <a:pt x="10498" y="5236"/>
                  </a:cubicBezTo>
                  <a:cubicBezTo>
                    <a:pt x="10490" y="5232"/>
                    <a:pt x="10482" y="5227"/>
                    <a:pt x="10464" y="5219"/>
                  </a:cubicBezTo>
                  <a:cubicBezTo>
                    <a:pt x="10458" y="5216"/>
                    <a:pt x="10454" y="5213"/>
                    <a:pt x="10449" y="5210"/>
                  </a:cubicBezTo>
                  <a:cubicBezTo>
                    <a:pt x="10428" y="5193"/>
                    <a:pt x="10405" y="5178"/>
                    <a:pt x="10380" y="5167"/>
                  </a:cubicBezTo>
                  <a:cubicBezTo>
                    <a:pt x="10354" y="5152"/>
                    <a:pt x="10329" y="5142"/>
                    <a:pt x="10300" y="5135"/>
                  </a:cubicBezTo>
                  <a:cubicBezTo>
                    <a:pt x="10295" y="5134"/>
                    <a:pt x="10291" y="5132"/>
                    <a:pt x="10287" y="5131"/>
                  </a:cubicBezTo>
                  <a:cubicBezTo>
                    <a:pt x="10262" y="5118"/>
                    <a:pt x="10249" y="5112"/>
                    <a:pt x="10236" y="5106"/>
                  </a:cubicBezTo>
                  <a:cubicBezTo>
                    <a:pt x="10226" y="5102"/>
                    <a:pt x="10218" y="5098"/>
                    <a:pt x="10198" y="5088"/>
                  </a:cubicBezTo>
                  <a:cubicBezTo>
                    <a:pt x="10176" y="5076"/>
                    <a:pt x="10153" y="5066"/>
                    <a:pt x="10129" y="5059"/>
                  </a:cubicBezTo>
                  <a:cubicBezTo>
                    <a:pt x="10121" y="5056"/>
                    <a:pt x="10113" y="5053"/>
                    <a:pt x="10107" y="5049"/>
                  </a:cubicBezTo>
                  <a:lnTo>
                    <a:pt x="10026" y="5009"/>
                  </a:lnTo>
                  <a:cubicBezTo>
                    <a:pt x="10002" y="4981"/>
                    <a:pt x="9972" y="4960"/>
                    <a:pt x="9939" y="4944"/>
                  </a:cubicBezTo>
                  <a:cubicBezTo>
                    <a:pt x="9914" y="4931"/>
                    <a:pt x="9888" y="4921"/>
                    <a:pt x="9863" y="4912"/>
                  </a:cubicBezTo>
                  <a:cubicBezTo>
                    <a:pt x="9855" y="4911"/>
                    <a:pt x="9848" y="4908"/>
                    <a:pt x="9841" y="4904"/>
                  </a:cubicBezTo>
                  <a:cubicBezTo>
                    <a:pt x="9818" y="4882"/>
                    <a:pt x="9792" y="4865"/>
                    <a:pt x="9765" y="4852"/>
                  </a:cubicBezTo>
                  <a:cubicBezTo>
                    <a:pt x="9740" y="4839"/>
                    <a:pt x="9716" y="4829"/>
                    <a:pt x="9689" y="4822"/>
                  </a:cubicBezTo>
                  <a:cubicBezTo>
                    <a:pt x="9684" y="4820"/>
                    <a:pt x="9678" y="4817"/>
                    <a:pt x="9673" y="4814"/>
                  </a:cubicBezTo>
                  <a:cubicBezTo>
                    <a:pt x="9648" y="4801"/>
                    <a:pt x="9621" y="4791"/>
                    <a:pt x="9594" y="4784"/>
                  </a:cubicBezTo>
                  <a:cubicBezTo>
                    <a:pt x="9589" y="4783"/>
                    <a:pt x="9585" y="4781"/>
                    <a:pt x="9581" y="4778"/>
                  </a:cubicBezTo>
                  <a:lnTo>
                    <a:pt x="9493" y="4734"/>
                  </a:lnTo>
                  <a:cubicBezTo>
                    <a:pt x="9481" y="4730"/>
                    <a:pt x="9471" y="4724"/>
                    <a:pt x="9463" y="4717"/>
                  </a:cubicBezTo>
                  <a:cubicBezTo>
                    <a:pt x="9448" y="4709"/>
                    <a:pt x="9434" y="4701"/>
                    <a:pt x="9407" y="4686"/>
                  </a:cubicBezTo>
                  <a:cubicBezTo>
                    <a:pt x="9399" y="4682"/>
                    <a:pt x="9392" y="4678"/>
                    <a:pt x="9385" y="4673"/>
                  </a:cubicBezTo>
                  <a:cubicBezTo>
                    <a:pt x="9365" y="4659"/>
                    <a:pt x="9343" y="4646"/>
                    <a:pt x="9322" y="4635"/>
                  </a:cubicBezTo>
                  <a:cubicBezTo>
                    <a:pt x="9292" y="4619"/>
                    <a:pt x="9258" y="4609"/>
                    <a:pt x="9224" y="4603"/>
                  </a:cubicBezTo>
                  <a:cubicBezTo>
                    <a:pt x="9215" y="4599"/>
                    <a:pt x="9208" y="4594"/>
                    <a:pt x="9200" y="4589"/>
                  </a:cubicBezTo>
                  <a:cubicBezTo>
                    <a:pt x="9181" y="4576"/>
                    <a:pt x="9161" y="4564"/>
                    <a:pt x="9141" y="4554"/>
                  </a:cubicBezTo>
                  <a:cubicBezTo>
                    <a:pt x="9135" y="4551"/>
                    <a:pt x="9128" y="4547"/>
                    <a:pt x="9122" y="4543"/>
                  </a:cubicBezTo>
                  <a:cubicBezTo>
                    <a:pt x="9102" y="4528"/>
                    <a:pt x="9080" y="4514"/>
                    <a:pt x="9057" y="4502"/>
                  </a:cubicBezTo>
                  <a:cubicBezTo>
                    <a:pt x="9050" y="4499"/>
                    <a:pt x="9044" y="4497"/>
                    <a:pt x="9038" y="4492"/>
                  </a:cubicBezTo>
                  <a:cubicBezTo>
                    <a:pt x="9018" y="4476"/>
                    <a:pt x="8995" y="4462"/>
                    <a:pt x="8972" y="4451"/>
                  </a:cubicBezTo>
                  <a:cubicBezTo>
                    <a:pt x="8955" y="4442"/>
                    <a:pt x="8946" y="4438"/>
                    <a:pt x="8938" y="4432"/>
                  </a:cubicBezTo>
                  <a:cubicBezTo>
                    <a:pt x="8925" y="4425"/>
                    <a:pt x="8912" y="4417"/>
                    <a:pt x="8886" y="4405"/>
                  </a:cubicBezTo>
                  <a:cubicBezTo>
                    <a:pt x="8854" y="4387"/>
                    <a:pt x="8821" y="4377"/>
                    <a:pt x="8787" y="4371"/>
                  </a:cubicBezTo>
                  <a:cubicBezTo>
                    <a:pt x="8768" y="4363"/>
                    <a:pt x="8748" y="4354"/>
                    <a:pt x="8728" y="4347"/>
                  </a:cubicBezTo>
                  <a:cubicBezTo>
                    <a:pt x="8719" y="4343"/>
                    <a:pt x="8709" y="4338"/>
                    <a:pt x="8700" y="4334"/>
                  </a:cubicBezTo>
                  <a:cubicBezTo>
                    <a:pt x="8677" y="4323"/>
                    <a:pt x="8664" y="4317"/>
                    <a:pt x="8653" y="4311"/>
                  </a:cubicBezTo>
                  <a:cubicBezTo>
                    <a:pt x="8644" y="4305"/>
                    <a:pt x="8634" y="4301"/>
                    <a:pt x="8618" y="4292"/>
                  </a:cubicBezTo>
                  <a:cubicBezTo>
                    <a:pt x="8594" y="4266"/>
                    <a:pt x="8565" y="4246"/>
                    <a:pt x="8534" y="4231"/>
                  </a:cubicBezTo>
                  <a:cubicBezTo>
                    <a:pt x="8508" y="4218"/>
                    <a:pt x="8493" y="4210"/>
                    <a:pt x="8480" y="4205"/>
                  </a:cubicBezTo>
                  <a:cubicBezTo>
                    <a:pt x="8472" y="4200"/>
                    <a:pt x="8462" y="4196"/>
                    <a:pt x="8444" y="4187"/>
                  </a:cubicBezTo>
                  <a:cubicBezTo>
                    <a:pt x="8423" y="4176"/>
                    <a:pt x="8400" y="4166"/>
                    <a:pt x="8377" y="4159"/>
                  </a:cubicBezTo>
                  <a:cubicBezTo>
                    <a:pt x="8370" y="4156"/>
                    <a:pt x="8361" y="4151"/>
                    <a:pt x="8354" y="4149"/>
                  </a:cubicBezTo>
                  <a:cubicBezTo>
                    <a:pt x="8347" y="4146"/>
                    <a:pt x="8341" y="4141"/>
                    <a:pt x="8335" y="4137"/>
                  </a:cubicBezTo>
                  <a:cubicBezTo>
                    <a:pt x="8315" y="4121"/>
                    <a:pt x="8292" y="4108"/>
                    <a:pt x="8269" y="4097"/>
                  </a:cubicBezTo>
                  <a:cubicBezTo>
                    <a:pt x="8255" y="4088"/>
                    <a:pt x="8247" y="4084"/>
                    <a:pt x="8240" y="4079"/>
                  </a:cubicBezTo>
                  <a:cubicBezTo>
                    <a:pt x="8222" y="4068"/>
                    <a:pt x="8203" y="4056"/>
                    <a:pt x="8183" y="4046"/>
                  </a:cubicBezTo>
                  <a:lnTo>
                    <a:pt x="8095" y="4002"/>
                  </a:lnTo>
                  <a:cubicBezTo>
                    <a:pt x="8073" y="3990"/>
                    <a:pt x="8050" y="3980"/>
                    <a:pt x="8026" y="3973"/>
                  </a:cubicBezTo>
                  <a:cubicBezTo>
                    <a:pt x="8019" y="3970"/>
                    <a:pt x="8012" y="3967"/>
                    <a:pt x="8004" y="3963"/>
                  </a:cubicBezTo>
                  <a:cubicBezTo>
                    <a:pt x="7987" y="3954"/>
                    <a:pt x="7978" y="3950"/>
                    <a:pt x="7970" y="3946"/>
                  </a:cubicBezTo>
                  <a:cubicBezTo>
                    <a:pt x="7957" y="3937"/>
                    <a:pt x="7944" y="3930"/>
                    <a:pt x="7917" y="3916"/>
                  </a:cubicBezTo>
                  <a:cubicBezTo>
                    <a:pt x="7896" y="3905"/>
                    <a:pt x="7875" y="3895"/>
                    <a:pt x="7853" y="3888"/>
                  </a:cubicBezTo>
                  <a:cubicBezTo>
                    <a:pt x="7845" y="3884"/>
                    <a:pt x="7835" y="3880"/>
                    <a:pt x="7826" y="3875"/>
                  </a:cubicBezTo>
                  <a:cubicBezTo>
                    <a:pt x="7822" y="3874"/>
                    <a:pt x="7817" y="3871"/>
                    <a:pt x="7813" y="3867"/>
                  </a:cubicBezTo>
                  <a:cubicBezTo>
                    <a:pt x="7791" y="3849"/>
                    <a:pt x="7767" y="3835"/>
                    <a:pt x="7743" y="3822"/>
                  </a:cubicBezTo>
                  <a:cubicBezTo>
                    <a:pt x="7721" y="3812"/>
                    <a:pt x="7699" y="3802"/>
                    <a:pt x="7678" y="3793"/>
                  </a:cubicBezTo>
                  <a:cubicBezTo>
                    <a:pt x="7669" y="3790"/>
                    <a:pt x="7661" y="3788"/>
                    <a:pt x="7652" y="3783"/>
                  </a:cubicBezTo>
                  <a:lnTo>
                    <a:pt x="7564" y="3737"/>
                  </a:lnTo>
                  <a:cubicBezTo>
                    <a:pt x="7535" y="3723"/>
                    <a:pt x="7505" y="3711"/>
                    <a:pt x="7474" y="3706"/>
                  </a:cubicBezTo>
                  <a:lnTo>
                    <a:pt x="7464" y="3700"/>
                  </a:lnTo>
                  <a:cubicBezTo>
                    <a:pt x="7441" y="3680"/>
                    <a:pt x="7416" y="3662"/>
                    <a:pt x="7389" y="3648"/>
                  </a:cubicBezTo>
                  <a:cubicBezTo>
                    <a:pt x="7359" y="3634"/>
                    <a:pt x="7327" y="3622"/>
                    <a:pt x="7294" y="3616"/>
                  </a:cubicBezTo>
                  <a:cubicBezTo>
                    <a:pt x="7287" y="3612"/>
                    <a:pt x="7279" y="3608"/>
                    <a:pt x="7272" y="3603"/>
                  </a:cubicBezTo>
                  <a:cubicBezTo>
                    <a:pt x="7252" y="3589"/>
                    <a:pt x="7231" y="3576"/>
                    <a:pt x="7209" y="3566"/>
                  </a:cubicBezTo>
                  <a:lnTo>
                    <a:pt x="7199" y="3559"/>
                  </a:lnTo>
                  <a:cubicBezTo>
                    <a:pt x="7177" y="3540"/>
                    <a:pt x="7153" y="3524"/>
                    <a:pt x="7126" y="3511"/>
                  </a:cubicBezTo>
                  <a:cubicBezTo>
                    <a:pt x="7095" y="3496"/>
                    <a:pt x="7062" y="3486"/>
                    <a:pt x="7028" y="3480"/>
                  </a:cubicBezTo>
                  <a:cubicBezTo>
                    <a:pt x="7003" y="3458"/>
                    <a:pt x="6977" y="3439"/>
                    <a:pt x="6949" y="3427"/>
                  </a:cubicBezTo>
                  <a:cubicBezTo>
                    <a:pt x="6927" y="3415"/>
                    <a:pt x="6904" y="3405"/>
                    <a:pt x="6881" y="3398"/>
                  </a:cubicBezTo>
                  <a:cubicBezTo>
                    <a:pt x="6871" y="3393"/>
                    <a:pt x="6861" y="3389"/>
                    <a:pt x="6851" y="3383"/>
                  </a:cubicBezTo>
                  <a:cubicBezTo>
                    <a:pt x="6828" y="3363"/>
                    <a:pt x="6803" y="3346"/>
                    <a:pt x="6775" y="3332"/>
                  </a:cubicBezTo>
                  <a:cubicBezTo>
                    <a:pt x="6744" y="3316"/>
                    <a:pt x="6710" y="3306"/>
                    <a:pt x="6675" y="3301"/>
                  </a:cubicBezTo>
                  <a:cubicBezTo>
                    <a:pt x="6652" y="3278"/>
                    <a:pt x="6627" y="3260"/>
                    <a:pt x="6598" y="3245"/>
                  </a:cubicBezTo>
                  <a:lnTo>
                    <a:pt x="6509" y="3201"/>
                  </a:lnTo>
                  <a:cubicBezTo>
                    <a:pt x="6480" y="3185"/>
                    <a:pt x="6448" y="3175"/>
                    <a:pt x="6415" y="3169"/>
                  </a:cubicBezTo>
                  <a:cubicBezTo>
                    <a:pt x="6398" y="3160"/>
                    <a:pt x="6391" y="3156"/>
                    <a:pt x="6382" y="3150"/>
                  </a:cubicBezTo>
                  <a:cubicBezTo>
                    <a:pt x="6369" y="3143"/>
                    <a:pt x="6356" y="3135"/>
                    <a:pt x="6332" y="3123"/>
                  </a:cubicBezTo>
                  <a:cubicBezTo>
                    <a:pt x="6307" y="3099"/>
                    <a:pt x="6278" y="3078"/>
                    <a:pt x="6247" y="3063"/>
                  </a:cubicBezTo>
                  <a:cubicBezTo>
                    <a:pt x="6225" y="3051"/>
                    <a:pt x="6202" y="3041"/>
                    <a:pt x="6178" y="3034"/>
                  </a:cubicBezTo>
                  <a:cubicBezTo>
                    <a:pt x="6171" y="3031"/>
                    <a:pt x="6163" y="3028"/>
                    <a:pt x="6156" y="3025"/>
                  </a:cubicBezTo>
                  <a:cubicBezTo>
                    <a:pt x="6140" y="3017"/>
                    <a:pt x="6132" y="3011"/>
                    <a:pt x="6125" y="3007"/>
                  </a:cubicBezTo>
                  <a:cubicBezTo>
                    <a:pt x="6112" y="2999"/>
                    <a:pt x="6099" y="2991"/>
                    <a:pt x="6071" y="2976"/>
                  </a:cubicBezTo>
                  <a:cubicBezTo>
                    <a:pt x="6054" y="2968"/>
                    <a:pt x="6045" y="2963"/>
                    <a:pt x="6038" y="2959"/>
                  </a:cubicBezTo>
                  <a:cubicBezTo>
                    <a:pt x="6024" y="2950"/>
                    <a:pt x="6011" y="2943"/>
                    <a:pt x="5984" y="2929"/>
                  </a:cubicBezTo>
                  <a:cubicBezTo>
                    <a:pt x="5955" y="2913"/>
                    <a:pt x="5923" y="2903"/>
                    <a:pt x="5890" y="2897"/>
                  </a:cubicBezTo>
                  <a:lnTo>
                    <a:pt x="5808" y="3055"/>
                  </a:lnTo>
                  <a:lnTo>
                    <a:pt x="5880" y="2890"/>
                  </a:lnTo>
                  <a:cubicBezTo>
                    <a:pt x="5858" y="2871"/>
                    <a:pt x="5834" y="2856"/>
                    <a:pt x="5807" y="2843"/>
                  </a:cubicBezTo>
                  <a:cubicBezTo>
                    <a:pt x="5788" y="2833"/>
                    <a:pt x="5766" y="2824"/>
                    <a:pt x="5746" y="2815"/>
                  </a:cubicBezTo>
                  <a:cubicBezTo>
                    <a:pt x="5739" y="2812"/>
                    <a:pt x="5730" y="2810"/>
                    <a:pt x="5718" y="2802"/>
                  </a:cubicBezTo>
                  <a:cubicBezTo>
                    <a:pt x="5695" y="2791"/>
                    <a:pt x="5670" y="2781"/>
                    <a:pt x="5646" y="2772"/>
                  </a:cubicBezTo>
                  <a:cubicBezTo>
                    <a:pt x="5638" y="2771"/>
                    <a:pt x="5633" y="2768"/>
                    <a:pt x="5627" y="2765"/>
                  </a:cubicBezTo>
                  <a:cubicBezTo>
                    <a:pt x="5621" y="2762"/>
                    <a:pt x="5615" y="2759"/>
                    <a:pt x="5611" y="2755"/>
                  </a:cubicBezTo>
                  <a:cubicBezTo>
                    <a:pt x="5590" y="2739"/>
                    <a:pt x="5567" y="2725"/>
                    <a:pt x="5544" y="2713"/>
                  </a:cubicBezTo>
                  <a:cubicBezTo>
                    <a:pt x="5523" y="2702"/>
                    <a:pt x="5502" y="2693"/>
                    <a:pt x="5479" y="2684"/>
                  </a:cubicBezTo>
                  <a:cubicBezTo>
                    <a:pt x="5470" y="2682"/>
                    <a:pt x="5462" y="2677"/>
                    <a:pt x="5453" y="2673"/>
                  </a:cubicBezTo>
                  <a:cubicBezTo>
                    <a:pt x="5446" y="2670"/>
                    <a:pt x="5439" y="2664"/>
                    <a:pt x="5431" y="2660"/>
                  </a:cubicBezTo>
                  <a:cubicBezTo>
                    <a:pt x="5411" y="2646"/>
                    <a:pt x="5390" y="2634"/>
                    <a:pt x="5368" y="2623"/>
                  </a:cubicBezTo>
                  <a:cubicBezTo>
                    <a:pt x="5342" y="2610"/>
                    <a:pt x="5329" y="2604"/>
                    <a:pt x="5316" y="2598"/>
                  </a:cubicBezTo>
                  <a:cubicBezTo>
                    <a:pt x="5306" y="2592"/>
                    <a:pt x="5296" y="2589"/>
                    <a:pt x="5279" y="2579"/>
                  </a:cubicBezTo>
                  <a:cubicBezTo>
                    <a:pt x="5253" y="2566"/>
                    <a:pt x="5226" y="2556"/>
                    <a:pt x="5197" y="2549"/>
                  </a:cubicBezTo>
                  <a:lnTo>
                    <a:pt x="5194" y="2548"/>
                  </a:lnTo>
                  <a:cubicBezTo>
                    <a:pt x="5170" y="2520"/>
                    <a:pt x="5141" y="2497"/>
                    <a:pt x="5108" y="2482"/>
                  </a:cubicBezTo>
                  <a:cubicBezTo>
                    <a:pt x="5086" y="2470"/>
                    <a:pt x="5078" y="2466"/>
                    <a:pt x="5066" y="2460"/>
                  </a:cubicBezTo>
                  <a:cubicBezTo>
                    <a:pt x="5056" y="2453"/>
                    <a:pt x="5044" y="2447"/>
                    <a:pt x="5020" y="2436"/>
                  </a:cubicBezTo>
                  <a:cubicBezTo>
                    <a:pt x="4996" y="2423"/>
                    <a:pt x="4980" y="2415"/>
                    <a:pt x="4971" y="2411"/>
                  </a:cubicBezTo>
                  <a:cubicBezTo>
                    <a:pt x="4961" y="2407"/>
                    <a:pt x="4951" y="2403"/>
                    <a:pt x="4931" y="2392"/>
                  </a:cubicBezTo>
                  <a:cubicBezTo>
                    <a:pt x="4898" y="2375"/>
                    <a:pt x="4862" y="2365"/>
                    <a:pt x="4826" y="2361"/>
                  </a:cubicBezTo>
                  <a:cubicBezTo>
                    <a:pt x="4823" y="2359"/>
                    <a:pt x="4820" y="2358"/>
                    <a:pt x="4817" y="2356"/>
                  </a:cubicBezTo>
                  <a:cubicBezTo>
                    <a:pt x="4797" y="2339"/>
                    <a:pt x="4774" y="2326"/>
                    <a:pt x="4750" y="2313"/>
                  </a:cubicBezTo>
                  <a:cubicBezTo>
                    <a:pt x="4734" y="2306"/>
                    <a:pt x="4725" y="2300"/>
                    <a:pt x="4717" y="2296"/>
                  </a:cubicBezTo>
                  <a:cubicBezTo>
                    <a:pt x="4704" y="2287"/>
                    <a:pt x="4691" y="2280"/>
                    <a:pt x="4663" y="2266"/>
                  </a:cubicBezTo>
                  <a:cubicBezTo>
                    <a:pt x="4659" y="2264"/>
                    <a:pt x="4655" y="2262"/>
                    <a:pt x="4650" y="2259"/>
                  </a:cubicBezTo>
                  <a:cubicBezTo>
                    <a:pt x="4629" y="2241"/>
                    <a:pt x="4606" y="2226"/>
                    <a:pt x="4580" y="2213"/>
                  </a:cubicBezTo>
                  <a:cubicBezTo>
                    <a:pt x="4550" y="2198"/>
                    <a:pt x="4518" y="2187"/>
                    <a:pt x="4485" y="2181"/>
                  </a:cubicBezTo>
                  <a:cubicBezTo>
                    <a:pt x="4468" y="2172"/>
                    <a:pt x="4458" y="2167"/>
                    <a:pt x="4449" y="2162"/>
                  </a:cubicBezTo>
                  <a:cubicBezTo>
                    <a:pt x="4436" y="2155"/>
                    <a:pt x="4425" y="2148"/>
                    <a:pt x="4399" y="2135"/>
                  </a:cubicBezTo>
                  <a:cubicBezTo>
                    <a:pt x="4390" y="2131"/>
                    <a:pt x="4383" y="2126"/>
                    <a:pt x="4376" y="2122"/>
                  </a:cubicBezTo>
                  <a:cubicBezTo>
                    <a:pt x="4356" y="2108"/>
                    <a:pt x="4335" y="2095"/>
                    <a:pt x="4314" y="2085"/>
                  </a:cubicBezTo>
                  <a:cubicBezTo>
                    <a:pt x="4284" y="2069"/>
                    <a:pt x="4252" y="2057"/>
                    <a:pt x="4220" y="2050"/>
                  </a:cubicBezTo>
                  <a:cubicBezTo>
                    <a:pt x="4212" y="2046"/>
                    <a:pt x="4203" y="2042"/>
                    <a:pt x="4196" y="2036"/>
                  </a:cubicBezTo>
                  <a:cubicBezTo>
                    <a:pt x="4177" y="2023"/>
                    <a:pt x="4156" y="2011"/>
                    <a:pt x="4135" y="2000"/>
                  </a:cubicBezTo>
                  <a:cubicBezTo>
                    <a:pt x="4110" y="1988"/>
                    <a:pt x="4097" y="1983"/>
                    <a:pt x="4085" y="1975"/>
                  </a:cubicBezTo>
                  <a:cubicBezTo>
                    <a:pt x="4075" y="1972"/>
                    <a:pt x="4065" y="1968"/>
                    <a:pt x="4046" y="1958"/>
                  </a:cubicBezTo>
                  <a:cubicBezTo>
                    <a:pt x="4026" y="1947"/>
                    <a:pt x="4003" y="1938"/>
                    <a:pt x="3982" y="1929"/>
                  </a:cubicBezTo>
                  <a:cubicBezTo>
                    <a:pt x="3973" y="1926"/>
                    <a:pt x="3964" y="1924"/>
                    <a:pt x="3956" y="1919"/>
                  </a:cubicBezTo>
                  <a:cubicBezTo>
                    <a:pt x="3947" y="1915"/>
                    <a:pt x="3940" y="1909"/>
                    <a:pt x="3931" y="1905"/>
                  </a:cubicBezTo>
                  <a:cubicBezTo>
                    <a:pt x="3913" y="1890"/>
                    <a:pt x="3892" y="1879"/>
                    <a:pt x="3871" y="1869"/>
                  </a:cubicBezTo>
                  <a:cubicBezTo>
                    <a:pt x="3851" y="1857"/>
                    <a:pt x="3842" y="1853"/>
                    <a:pt x="3831" y="1847"/>
                  </a:cubicBezTo>
                  <a:cubicBezTo>
                    <a:pt x="3819" y="1840"/>
                    <a:pt x="3808" y="1834"/>
                    <a:pt x="3785" y="1823"/>
                  </a:cubicBezTo>
                  <a:lnTo>
                    <a:pt x="3774" y="1817"/>
                  </a:lnTo>
                  <a:cubicBezTo>
                    <a:pt x="3751" y="1797"/>
                    <a:pt x="3727" y="1781"/>
                    <a:pt x="3701" y="1768"/>
                  </a:cubicBezTo>
                  <a:cubicBezTo>
                    <a:pt x="3675" y="1755"/>
                    <a:pt x="3649" y="1745"/>
                    <a:pt x="3621" y="1738"/>
                  </a:cubicBezTo>
                  <a:lnTo>
                    <a:pt x="3612" y="1735"/>
                  </a:lnTo>
                  <a:cubicBezTo>
                    <a:pt x="3588" y="1711"/>
                    <a:pt x="3559" y="1691"/>
                    <a:pt x="3529" y="1675"/>
                  </a:cubicBezTo>
                  <a:cubicBezTo>
                    <a:pt x="3497" y="1659"/>
                    <a:pt x="3464" y="1647"/>
                    <a:pt x="3429" y="1643"/>
                  </a:cubicBezTo>
                  <a:cubicBezTo>
                    <a:pt x="3422" y="1639"/>
                    <a:pt x="3415" y="1634"/>
                    <a:pt x="3408" y="1630"/>
                  </a:cubicBezTo>
                  <a:cubicBezTo>
                    <a:pt x="3389" y="1617"/>
                    <a:pt x="3369" y="1606"/>
                    <a:pt x="3347" y="1596"/>
                  </a:cubicBezTo>
                  <a:cubicBezTo>
                    <a:pt x="3324" y="1584"/>
                    <a:pt x="3301" y="1574"/>
                    <a:pt x="3275" y="1565"/>
                  </a:cubicBezTo>
                  <a:cubicBezTo>
                    <a:pt x="3270" y="1564"/>
                    <a:pt x="3262" y="1561"/>
                    <a:pt x="3257" y="1558"/>
                  </a:cubicBezTo>
                  <a:lnTo>
                    <a:pt x="3169" y="1514"/>
                  </a:lnTo>
                  <a:lnTo>
                    <a:pt x="3160" y="1508"/>
                  </a:lnTo>
                  <a:cubicBezTo>
                    <a:pt x="3139" y="1488"/>
                    <a:pt x="3113" y="1472"/>
                    <a:pt x="3086" y="1458"/>
                  </a:cubicBezTo>
                  <a:cubicBezTo>
                    <a:pt x="3063" y="1446"/>
                    <a:pt x="3037" y="1436"/>
                    <a:pt x="3011" y="1427"/>
                  </a:cubicBezTo>
                  <a:cubicBezTo>
                    <a:pt x="3005" y="1426"/>
                    <a:pt x="2999" y="1425"/>
                    <a:pt x="2994" y="1422"/>
                  </a:cubicBezTo>
                  <a:cubicBezTo>
                    <a:pt x="2986" y="1417"/>
                    <a:pt x="2979" y="1413"/>
                    <a:pt x="2972" y="1409"/>
                  </a:cubicBezTo>
                  <a:cubicBezTo>
                    <a:pt x="2952" y="1394"/>
                    <a:pt x="2932" y="1381"/>
                    <a:pt x="2909" y="1371"/>
                  </a:cubicBezTo>
                  <a:cubicBezTo>
                    <a:pt x="2904" y="1368"/>
                    <a:pt x="2899" y="1366"/>
                    <a:pt x="2894" y="1361"/>
                  </a:cubicBezTo>
                  <a:cubicBezTo>
                    <a:pt x="2873" y="1345"/>
                    <a:pt x="2850" y="1330"/>
                    <a:pt x="2825" y="1318"/>
                  </a:cubicBezTo>
                  <a:cubicBezTo>
                    <a:pt x="2802" y="1307"/>
                    <a:pt x="2778" y="1297"/>
                    <a:pt x="2753" y="1288"/>
                  </a:cubicBezTo>
                  <a:cubicBezTo>
                    <a:pt x="2746" y="1286"/>
                    <a:pt x="2740" y="1284"/>
                    <a:pt x="2733" y="1281"/>
                  </a:cubicBezTo>
                  <a:cubicBezTo>
                    <a:pt x="2710" y="1268"/>
                    <a:pt x="2684" y="1258"/>
                    <a:pt x="2658" y="1250"/>
                  </a:cubicBezTo>
                  <a:cubicBezTo>
                    <a:pt x="2653" y="1248"/>
                    <a:pt x="2647" y="1246"/>
                    <a:pt x="2641" y="1243"/>
                  </a:cubicBezTo>
                  <a:cubicBezTo>
                    <a:pt x="2625" y="1235"/>
                    <a:pt x="2618" y="1230"/>
                    <a:pt x="2610" y="1226"/>
                  </a:cubicBezTo>
                  <a:cubicBezTo>
                    <a:pt x="2597" y="1217"/>
                    <a:pt x="2581" y="1207"/>
                    <a:pt x="2556" y="1194"/>
                  </a:cubicBezTo>
                  <a:cubicBezTo>
                    <a:pt x="2530" y="1181"/>
                    <a:pt x="2517" y="1176"/>
                    <a:pt x="2505" y="1170"/>
                  </a:cubicBezTo>
                  <a:cubicBezTo>
                    <a:pt x="2494" y="1166"/>
                    <a:pt x="2486" y="1161"/>
                    <a:pt x="2466" y="1151"/>
                  </a:cubicBezTo>
                  <a:cubicBezTo>
                    <a:pt x="2443" y="1128"/>
                    <a:pt x="2415" y="1110"/>
                    <a:pt x="2385" y="1095"/>
                  </a:cubicBezTo>
                  <a:lnTo>
                    <a:pt x="2297" y="1049"/>
                  </a:lnTo>
                  <a:cubicBezTo>
                    <a:pt x="2273" y="1038"/>
                    <a:pt x="2259" y="1030"/>
                    <a:pt x="2249" y="1026"/>
                  </a:cubicBezTo>
                  <a:cubicBezTo>
                    <a:pt x="2238" y="1020"/>
                    <a:pt x="2230" y="1016"/>
                    <a:pt x="2210" y="1006"/>
                  </a:cubicBezTo>
                  <a:cubicBezTo>
                    <a:pt x="2181" y="992"/>
                    <a:pt x="2167" y="986"/>
                    <a:pt x="2151" y="980"/>
                  </a:cubicBezTo>
                  <a:cubicBezTo>
                    <a:pt x="2141" y="976"/>
                    <a:pt x="2131" y="970"/>
                    <a:pt x="2121" y="966"/>
                  </a:cubicBezTo>
                  <a:cubicBezTo>
                    <a:pt x="2096" y="953"/>
                    <a:pt x="2083" y="947"/>
                    <a:pt x="2073" y="941"/>
                  </a:cubicBezTo>
                  <a:cubicBezTo>
                    <a:pt x="2063" y="937"/>
                    <a:pt x="2053" y="933"/>
                    <a:pt x="2031" y="921"/>
                  </a:cubicBezTo>
                  <a:cubicBezTo>
                    <a:pt x="2004" y="907"/>
                    <a:pt x="1975" y="897"/>
                    <a:pt x="1944" y="891"/>
                  </a:cubicBezTo>
                  <a:cubicBezTo>
                    <a:pt x="1921" y="865"/>
                    <a:pt x="1892" y="843"/>
                    <a:pt x="1859" y="828"/>
                  </a:cubicBezTo>
                  <a:lnTo>
                    <a:pt x="1771" y="783"/>
                  </a:lnTo>
                  <a:cubicBezTo>
                    <a:pt x="1742" y="767"/>
                    <a:pt x="1711" y="757"/>
                    <a:pt x="1679" y="751"/>
                  </a:cubicBezTo>
                  <a:cubicBezTo>
                    <a:pt x="1655" y="728"/>
                    <a:pt x="1627" y="708"/>
                    <a:pt x="1597" y="694"/>
                  </a:cubicBezTo>
                  <a:cubicBezTo>
                    <a:pt x="1570" y="679"/>
                    <a:pt x="1555" y="674"/>
                    <a:pt x="1541" y="668"/>
                  </a:cubicBezTo>
                  <a:cubicBezTo>
                    <a:pt x="1532" y="665"/>
                    <a:pt x="1524" y="661"/>
                    <a:pt x="1508" y="652"/>
                  </a:cubicBezTo>
                  <a:cubicBezTo>
                    <a:pt x="1478" y="636"/>
                    <a:pt x="1446" y="626"/>
                    <a:pt x="1413" y="622"/>
                  </a:cubicBezTo>
                  <a:cubicBezTo>
                    <a:pt x="1386" y="608"/>
                    <a:pt x="1373" y="602"/>
                    <a:pt x="1360" y="596"/>
                  </a:cubicBezTo>
                  <a:cubicBezTo>
                    <a:pt x="1350" y="592"/>
                    <a:pt x="1341" y="587"/>
                    <a:pt x="1324" y="579"/>
                  </a:cubicBezTo>
                  <a:lnTo>
                    <a:pt x="1236" y="534"/>
                  </a:lnTo>
                  <a:cubicBezTo>
                    <a:pt x="1216" y="524"/>
                    <a:pt x="1207" y="520"/>
                    <a:pt x="1196" y="514"/>
                  </a:cubicBezTo>
                  <a:cubicBezTo>
                    <a:pt x="1186" y="507"/>
                    <a:pt x="1174" y="501"/>
                    <a:pt x="1154" y="491"/>
                  </a:cubicBezTo>
                  <a:cubicBezTo>
                    <a:pt x="1130" y="465"/>
                    <a:pt x="1101" y="445"/>
                    <a:pt x="1069" y="429"/>
                  </a:cubicBezTo>
                  <a:cubicBezTo>
                    <a:pt x="1040" y="415"/>
                    <a:pt x="1009" y="403"/>
                    <a:pt x="976" y="399"/>
                  </a:cubicBezTo>
                  <a:cubicBezTo>
                    <a:pt x="928" y="350"/>
                    <a:pt x="865" y="318"/>
                    <a:pt x="797" y="310"/>
                  </a:cubicBezTo>
                  <a:cubicBezTo>
                    <a:pt x="750" y="264"/>
                    <a:pt x="689" y="234"/>
                    <a:pt x="625" y="222"/>
                  </a:cubicBezTo>
                  <a:cubicBezTo>
                    <a:pt x="619" y="219"/>
                    <a:pt x="613" y="215"/>
                    <a:pt x="607" y="212"/>
                  </a:cubicBezTo>
                  <a:cubicBezTo>
                    <a:pt x="587" y="196"/>
                    <a:pt x="564" y="182"/>
                    <a:pt x="541" y="170"/>
                  </a:cubicBezTo>
                  <a:cubicBezTo>
                    <a:pt x="517" y="157"/>
                    <a:pt x="491" y="147"/>
                    <a:pt x="464" y="140"/>
                  </a:cubicBezTo>
                  <a:cubicBezTo>
                    <a:pt x="459" y="139"/>
                    <a:pt x="454" y="136"/>
                    <a:pt x="449" y="134"/>
                  </a:cubicBezTo>
                  <a:cubicBezTo>
                    <a:pt x="429" y="124"/>
                    <a:pt x="421" y="119"/>
                    <a:pt x="410" y="113"/>
                  </a:cubicBezTo>
                  <a:lnTo>
                    <a:pt x="382" y="98"/>
                  </a:lnTo>
                  <a:cubicBezTo>
                    <a:pt x="362" y="71"/>
                    <a:pt x="308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34"/>
            <p:cNvSpPr/>
            <p:nvPr/>
          </p:nvSpPr>
          <p:spPr>
            <a:xfrm>
              <a:off x="4213737" y="2061619"/>
              <a:ext cx="799991" cy="963296"/>
            </a:xfrm>
            <a:custGeom>
              <a:avLst/>
              <a:gdLst/>
              <a:ahLst/>
              <a:cxnLst/>
              <a:rect l="l" t="t" r="r" b="b"/>
              <a:pathLst>
                <a:path w="12825" h="15443" extrusionOk="0">
                  <a:moveTo>
                    <a:pt x="3078" y="7081"/>
                  </a:moveTo>
                  <a:lnTo>
                    <a:pt x="3122" y="7252"/>
                  </a:lnTo>
                  <a:cubicBezTo>
                    <a:pt x="3118" y="7253"/>
                    <a:pt x="3115" y="7255"/>
                    <a:pt x="3111" y="7256"/>
                  </a:cubicBezTo>
                  <a:lnTo>
                    <a:pt x="3078" y="7081"/>
                  </a:lnTo>
                  <a:close/>
                  <a:moveTo>
                    <a:pt x="1811" y="0"/>
                  </a:moveTo>
                  <a:lnTo>
                    <a:pt x="1756" y="84"/>
                  </a:lnTo>
                  <a:cubicBezTo>
                    <a:pt x="1699" y="170"/>
                    <a:pt x="1737" y="254"/>
                    <a:pt x="1753" y="289"/>
                  </a:cubicBezTo>
                  <a:cubicBezTo>
                    <a:pt x="1759" y="300"/>
                    <a:pt x="1765" y="312"/>
                    <a:pt x="1772" y="328"/>
                  </a:cubicBezTo>
                  <a:cubicBezTo>
                    <a:pt x="1775" y="336"/>
                    <a:pt x="1776" y="343"/>
                    <a:pt x="1779" y="350"/>
                  </a:cubicBezTo>
                  <a:cubicBezTo>
                    <a:pt x="1788" y="377"/>
                    <a:pt x="1798" y="403"/>
                    <a:pt x="1811" y="429"/>
                  </a:cubicBezTo>
                  <a:cubicBezTo>
                    <a:pt x="1819" y="448"/>
                    <a:pt x="1829" y="466"/>
                    <a:pt x="1841" y="487"/>
                  </a:cubicBezTo>
                  <a:cubicBezTo>
                    <a:pt x="1847" y="497"/>
                    <a:pt x="1854" y="507"/>
                    <a:pt x="1860" y="518"/>
                  </a:cubicBezTo>
                  <a:cubicBezTo>
                    <a:pt x="1868" y="537"/>
                    <a:pt x="1880" y="556"/>
                    <a:pt x="1891" y="574"/>
                  </a:cubicBezTo>
                  <a:cubicBezTo>
                    <a:pt x="1897" y="584"/>
                    <a:pt x="1904" y="594"/>
                    <a:pt x="1910" y="606"/>
                  </a:cubicBezTo>
                  <a:lnTo>
                    <a:pt x="1956" y="697"/>
                  </a:lnTo>
                  <a:cubicBezTo>
                    <a:pt x="1962" y="705"/>
                    <a:pt x="1965" y="715"/>
                    <a:pt x="1970" y="725"/>
                  </a:cubicBezTo>
                  <a:cubicBezTo>
                    <a:pt x="1979" y="747"/>
                    <a:pt x="1988" y="767"/>
                    <a:pt x="1999" y="787"/>
                  </a:cubicBezTo>
                  <a:cubicBezTo>
                    <a:pt x="2002" y="794"/>
                    <a:pt x="2005" y="803"/>
                    <a:pt x="2008" y="810"/>
                  </a:cubicBezTo>
                  <a:cubicBezTo>
                    <a:pt x="2016" y="835"/>
                    <a:pt x="2027" y="858"/>
                    <a:pt x="2039" y="879"/>
                  </a:cubicBezTo>
                  <a:cubicBezTo>
                    <a:pt x="2052" y="902"/>
                    <a:pt x="2067" y="924"/>
                    <a:pt x="2084" y="945"/>
                  </a:cubicBezTo>
                  <a:cubicBezTo>
                    <a:pt x="2088" y="951"/>
                    <a:pt x="2093" y="954"/>
                    <a:pt x="2096" y="960"/>
                  </a:cubicBezTo>
                  <a:cubicBezTo>
                    <a:pt x="2098" y="965"/>
                    <a:pt x="2100" y="971"/>
                    <a:pt x="2103" y="977"/>
                  </a:cubicBezTo>
                  <a:cubicBezTo>
                    <a:pt x="2110" y="1004"/>
                    <a:pt x="2121" y="1029"/>
                    <a:pt x="2134" y="1053"/>
                  </a:cubicBezTo>
                  <a:cubicBezTo>
                    <a:pt x="2149" y="1079"/>
                    <a:pt x="2166" y="1102"/>
                    <a:pt x="2185" y="1124"/>
                  </a:cubicBezTo>
                  <a:cubicBezTo>
                    <a:pt x="2188" y="1127"/>
                    <a:pt x="2190" y="1129"/>
                    <a:pt x="2193" y="1132"/>
                  </a:cubicBezTo>
                  <a:cubicBezTo>
                    <a:pt x="2196" y="1138"/>
                    <a:pt x="2199" y="1144"/>
                    <a:pt x="2201" y="1151"/>
                  </a:cubicBezTo>
                  <a:cubicBezTo>
                    <a:pt x="2209" y="1175"/>
                    <a:pt x="2219" y="1201"/>
                    <a:pt x="2232" y="1224"/>
                  </a:cubicBezTo>
                  <a:cubicBezTo>
                    <a:pt x="2234" y="1230"/>
                    <a:pt x="2237" y="1236"/>
                    <a:pt x="2238" y="1243"/>
                  </a:cubicBezTo>
                  <a:cubicBezTo>
                    <a:pt x="2247" y="1269"/>
                    <a:pt x="2258" y="1295"/>
                    <a:pt x="2271" y="1321"/>
                  </a:cubicBezTo>
                  <a:cubicBezTo>
                    <a:pt x="2283" y="1339"/>
                    <a:pt x="2295" y="1360"/>
                    <a:pt x="2308" y="1378"/>
                  </a:cubicBezTo>
                  <a:cubicBezTo>
                    <a:pt x="2316" y="1387"/>
                    <a:pt x="2321" y="1394"/>
                    <a:pt x="2327" y="1404"/>
                  </a:cubicBezTo>
                  <a:cubicBezTo>
                    <a:pt x="2343" y="1430"/>
                    <a:pt x="2362" y="1454"/>
                    <a:pt x="2383" y="1476"/>
                  </a:cubicBezTo>
                  <a:cubicBezTo>
                    <a:pt x="2389" y="1513"/>
                    <a:pt x="2400" y="1548"/>
                    <a:pt x="2418" y="1580"/>
                  </a:cubicBezTo>
                  <a:cubicBezTo>
                    <a:pt x="2425" y="1593"/>
                    <a:pt x="2431" y="1604"/>
                    <a:pt x="2438" y="1617"/>
                  </a:cubicBezTo>
                  <a:cubicBezTo>
                    <a:pt x="2446" y="1634"/>
                    <a:pt x="2455" y="1652"/>
                    <a:pt x="2465" y="1667"/>
                  </a:cubicBezTo>
                  <a:cubicBezTo>
                    <a:pt x="2480" y="1692"/>
                    <a:pt x="2495" y="1715"/>
                    <a:pt x="2514" y="1736"/>
                  </a:cubicBezTo>
                  <a:cubicBezTo>
                    <a:pt x="2518" y="1741"/>
                    <a:pt x="2523" y="1745"/>
                    <a:pt x="2524" y="1746"/>
                  </a:cubicBezTo>
                  <a:cubicBezTo>
                    <a:pt x="2527" y="1752"/>
                    <a:pt x="2530" y="1758"/>
                    <a:pt x="2531" y="1765"/>
                  </a:cubicBezTo>
                  <a:cubicBezTo>
                    <a:pt x="2540" y="1791"/>
                    <a:pt x="2551" y="1815"/>
                    <a:pt x="2564" y="1840"/>
                  </a:cubicBezTo>
                  <a:cubicBezTo>
                    <a:pt x="2582" y="1870"/>
                    <a:pt x="2605" y="1897"/>
                    <a:pt x="2631" y="1920"/>
                  </a:cubicBezTo>
                  <a:lnTo>
                    <a:pt x="2633" y="1922"/>
                  </a:lnTo>
                  <a:lnTo>
                    <a:pt x="2636" y="1932"/>
                  </a:lnTo>
                  <a:cubicBezTo>
                    <a:pt x="2645" y="1958"/>
                    <a:pt x="2656" y="1984"/>
                    <a:pt x="2669" y="2008"/>
                  </a:cubicBezTo>
                  <a:cubicBezTo>
                    <a:pt x="2679" y="2025"/>
                    <a:pt x="2690" y="2041"/>
                    <a:pt x="2700" y="2057"/>
                  </a:cubicBezTo>
                  <a:cubicBezTo>
                    <a:pt x="2707" y="2070"/>
                    <a:pt x="2715" y="2082"/>
                    <a:pt x="2723" y="2093"/>
                  </a:cubicBezTo>
                  <a:cubicBezTo>
                    <a:pt x="2733" y="2113"/>
                    <a:pt x="2746" y="2130"/>
                    <a:pt x="2759" y="2149"/>
                  </a:cubicBezTo>
                  <a:cubicBezTo>
                    <a:pt x="2763" y="2159"/>
                    <a:pt x="2770" y="2166"/>
                    <a:pt x="2776" y="2176"/>
                  </a:cubicBezTo>
                  <a:cubicBezTo>
                    <a:pt x="2782" y="2187"/>
                    <a:pt x="2787" y="2198"/>
                    <a:pt x="2793" y="2210"/>
                  </a:cubicBezTo>
                  <a:cubicBezTo>
                    <a:pt x="2802" y="2227"/>
                    <a:pt x="2810" y="2247"/>
                    <a:pt x="2820" y="2263"/>
                  </a:cubicBezTo>
                  <a:cubicBezTo>
                    <a:pt x="2823" y="2269"/>
                    <a:pt x="2825" y="2274"/>
                    <a:pt x="2828" y="2281"/>
                  </a:cubicBezTo>
                  <a:cubicBezTo>
                    <a:pt x="2836" y="2307"/>
                    <a:pt x="2848" y="2332"/>
                    <a:pt x="2861" y="2356"/>
                  </a:cubicBezTo>
                  <a:cubicBezTo>
                    <a:pt x="2879" y="2385"/>
                    <a:pt x="2901" y="2412"/>
                    <a:pt x="2927" y="2435"/>
                  </a:cubicBezTo>
                  <a:lnTo>
                    <a:pt x="2933" y="2441"/>
                  </a:lnTo>
                  <a:lnTo>
                    <a:pt x="2977" y="2519"/>
                  </a:lnTo>
                  <a:cubicBezTo>
                    <a:pt x="2983" y="2529"/>
                    <a:pt x="2987" y="2539"/>
                    <a:pt x="2992" y="2549"/>
                  </a:cubicBezTo>
                  <a:cubicBezTo>
                    <a:pt x="3002" y="2569"/>
                    <a:pt x="3010" y="2589"/>
                    <a:pt x="3022" y="2606"/>
                  </a:cubicBezTo>
                  <a:cubicBezTo>
                    <a:pt x="3025" y="2614"/>
                    <a:pt x="3028" y="2619"/>
                    <a:pt x="3029" y="2627"/>
                  </a:cubicBezTo>
                  <a:cubicBezTo>
                    <a:pt x="3039" y="2653"/>
                    <a:pt x="3049" y="2677"/>
                    <a:pt x="3062" y="2700"/>
                  </a:cubicBezTo>
                  <a:cubicBezTo>
                    <a:pt x="3078" y="2724"/>
                    <a:pt x="3095" y="2747"/>
                    <a:pt x="3115" y="2769"/>
                  </a:cubicBezTo>
                  <a:cubicBezTo>
                    <a:pt x="3120" y="2773"/>
                    <a:pt x="3124" y="2778"/>
                    <a:pt x="3125" y="2779"/>
                  </a:cubicBezTo>
                  <a:cubicBezTo>
                    <a:pt x="3137" y="2799"/>
                    <a:pt x="3151" y="2819"/>
                    <a:pt x="3166" y="2838"/>
                  </a:cubicBezTo>
                  <a:lnTo>
                    <a:pt x="3173" y="2848"/>
                  </a:lnTo>
                  <a:cubicBezTo>
                    <a:pt x="3177" y="2888"/>
                    <a:pt x="3190" y="2927"/>
                    <a:pt x="3209" y="2962"/>
                  </a:cubicBezTo>
                  <a:cubicBezTo>
                    <a:pt x="3226" y="2989"/>
                    <a:pt x="3246" y="3014"/>
                    <a:pt x="3268" y="3035"/>
                  </a:cubicBezTo>
                  <a:cubicBezTo>
                    <a:pt x="3271" y="3038"/>
                    <a:pt x="3273" y="3041"/>
                    <a:pt x="3274" y="3041"/>
                  </a:cubicBezTo>
                  <a:cubicBezTo>
                    <a:pt x="3274" y="3041"/>
                    <a:pt x="3274" y="3040"/>
                    <a:pt x="3273" y="3039"/>
                  </a:cubicBezTo>
                  <a:lnTo>
                    <a:pt x="3273" y="3039"/>
                  </a:lnTo>
                  <a:cubicBezTo>
                    <a:pt x="3285" y="3058"/>
                    <a:pt x="3298" y="3078"/>
                    <a:pt x="3312" y="3095"/>
                  </a:cubicBezTo>
                  <a:cubicBezTo>
                    <a:pt x="3318" y="3104"/>
                    <a:pt x="3324" y="3113"/>
                    <a:pt x="3330" y="3123"/>
                  </a:cubicBezTo>
                  <a:cubicBezTo>
                    <a:pt x="3337" y="3133"/>
                    <a:pt x="3343" y="3146"/>
                    <a:pt x="3350" y="3159"/>
                  </a:cubicBezTo>
                  <a:cubicBezTo>
                    <a:pt x="3358" y="3176"/>
                    <a:pt x="3367" y="3192"/>
                    <a:pt x="3377" y="3209"/>
                  </a:cubicBezTo>
                  <a:lnTo>
                    <a:pt x="3427" y="3295"/>
                  </a:lnTo>
                  <a:cubicBezTo>
                    <a:pt x="3432" y="3304"/>
                    <a:pt x="3436" y="3313"/>
                    <a:pt x="3440" y="3323"/>
                  </a:cubicBezTo>
                  <a:cubicBezTo>
                    <a:pt x="3449" y="3344"/>
                    <a:pt x="3459" y="3364"/>
                    <a:pt x="3471" y="3386"/>
                  </a:cubicBezTo>
                  <a:cubicBezTo>
                    <a:pt x="3482" y="3403"/>
                    <a:pt x="3494" y="3422"/>
                    <a:pt x="3506" y="3439"/>
                  </a:cubicBezTo>
                  <a:cubicBezTo>
                    <a:pt x="3512" y="3449"/>
                    <a:pt x="3519" y="3458"/>
                    <a:pt x="3524" y="3467"/>
                  </a:cubicBezTo>
                  <a:cubicBezTo>
                    <a:pt x="3527" y="3472"/>
                    <a:pt x="3528" y="3478"/>
                    <a:pt x="3531" y="3485"/>
                  </a:cubicBezTo>
                  <a:cubicBezTo>
                    <a:pt x="3540" y="3511"/>
                    <a:pt x="3551" y="3537"/>
                    <a:pt x="3564" y="3561"/>
                  </a:cubicBezTo>
                  <a:cubicBezTo>
                    <a:pt x="3576" y="3580"/>
                    <a:pt x="3588" y="3599"/>
                    <a:pt x="3603" y="3618"/>
                  </a:cubicBezTo>
                  <a:cubicBezTo>
                    <a:pt x="3609" y="3626"/>
                    <a:pt x="3614" y="3635"/>
                    <a:pt x="3620" y="3643"/>
                  </a:cubicBezTo>
                  <a:cubicBezTo>
                    <a:pt x="3630" y="3659"/>
                    <a:pt x="3639" y="3674"/>
                    <a:pt x="3647" y="3689"/>
                  </a:cubicBezTo>
                  <a:lnTo>
                    <a:pt x="3672" y="3728"/>
                  </a:lnTo>
                  <a:cubicBezTo>
                    <a:pt x="3688" y="3754"/>
                    <a:pt x="3706" y="3777"/>
                    <a:pt x="3727" y="3799"/>
                  </a:cubicBezTo>
                  <a:cubicBezTo>
                    <a:pt x="3729" y="3802"/>
                    <a:pt x="3732" y="3805"/>
                    <a:pt x="3735" y="3807"/>
                  </a:cubicBezTo>
                  <a:cubicBezTo>
                    <a:pt x="3741" y="3817"/>
                    <a:pt x="3747" y="3829"/>
                    <a:pt x="3752" y="3841"/>
                  </a:cubicBezTo>
                  <a:cubicBezTo>
                    <a:pt x="3762" y="3859"/>
                    <a:pt x="3771" y="3876"/>
                    <a:pt x="3778" y="3889"/>
                  </a:cubicBezTo>
                  <a:cubicBezTo>
                    <a:pt x="3781" y="3895"/>
                    <a:pt x="3783" y="3899"/>
                    <a:pt x="3784" y="3905"/>
                  </a:cubicBezTo>
                  <a:cubicBezTo>
                    <a:pt x="3793" y="3934"/>
                    <a:pt x="3804" y="3961"/>
                    <a:pt x="3819" y="3987"/>
                  </a:cubicBezTo>
                  <a:cubicBezTo>
                    <a:pt x="3837" y="4017"/>
                    <a:pt x="3860" y="4043"/>
                    <a:pt x="3886" y="4066"/>
                  </a:cubicBezTo>
                  <a:lnTo>
                    <a:pt x="3888" y="4068"/>
                  </a:lnTo>
                  <a:cubicBezTo>
                    <a:pt x="3889" y="4069"/>
                    <a:pt x="3889" y="4072"/>
                    <a:pt x="3889" y="4073"/>
                  </a:cubicBezTo>
                  <a:cubicBezTo>
                    <a:pt x="3898" y="4102"/>
                    <a:pt x="3909" y="4130"/>
                    <a:pt x="3925" y="4155"/>
                  </a:cubicBezTo>
                  <a:cubicBezTo>
                    <a:pt x="3931" y="4166"/>
                    <a:pt x="3935" y="4176"/>
                    <a:pt x="3941" y="4187"/>
                  </a:cubicBezTo>
                  <a:cubicBezTo>
                    <a:pt x="3951" y="4207"/>
                    <a:pt x="3960" y="4225"/>
                    <a:pt x="3970" y="4243"/>
                  </a:cubicBezTo>
                  <a:cubicBezTo>
                    <a:pt x="3988" y="4271"/>
                    <a:pt x="4008" y="4296"/>
                    <a:pt x="4034" y="4319"/>
                  </a:cubicBezTo>
                  <a:cubicBezTo>
                    <a:pt x="4040" y="4353"/>
                    <a:pt x="4053" y="4384"/>
                    <a:pt x="4070" y="4414"/>
                  </a:cubicBezTo>
                  <a:cubicBezTo>
                    <a:pt x="4088" y="4445"/>
                    <a:pt x="4111" y="4470"/>
                    <a:pt x="4136" y="4493"/>
                  </a:cubicBezTo>
                  <a:lnTo>
                    <a:pt x="4141" y="4498"/>
                  </a:lnTo>
                  <a:cubicBezTo>
                    <a:pt x="4144" y="4504"/>
                    <a:pt x="4146" y="4508"/>
                    <a:pt x="4148" y="4514"/>
                  </a:cubicBezTo>
                  <a:cubicBezTo>
                    <a:pt x="4158" y="4537"/>
                    <a:pt x="4168" y="4558"/>
                    <a:pt x="4180" y="4580"/>
                  </a:cubicBezTo>
                  <a:cubicBezTo>
                    <a:pt x="4193" y="4598"/>
                    <a:pt x="4204" y="4617"/>
                    <a:pt x="4218" y="4634"/>
                  </a:cubicBezTo>
                  <a:cubicBezTo>
                    <a:pt x="4223" y="4640"/>
                    <a:pt x="4226" y="4646"/>
                    <a:pt x="4230" y="4652"/>
                  </a:cubicBezTo>
                  <a:lnTo>
                    <a:pt x="4231" y="4656"/>
                  </a:lnTo>
                  <a:cubicBezTo>
                    <a:pt x="4237" y="4692"/>
                    <a:pt x="4250" y="4725"/>
                    <a:pt x="4267" y="4757"/>
                  </a:cubicBezTo>
                  <a:cubicBezTo>
                    <a:pt x="4280" y="4778"/>
                    <a:pt x="4295" y="4798"/>
                    <a:pt x="4310" y="4819"/>
                  </a:cubicBezTo>
                  <a:cubicBezTo>
                    <a:pt x="4316" y="4824"/>
                    <a:pt x="4321" y="4830"/>
                    <a:pt x="4325" y="4837"/>
                  </a:cubicBezTo>
                  <a:cubicBezTo>
                    <a:pt x="4341" y="4862"/>
                    <a:pt x="4358" y="4883"/>
                    <a:pt x="4377" y="4905"/>
                  </a:cubicBezTo>
                  <a:cubicBezTo>
                    <a:pt x="4381" y="4909"/>
                    <a:pt x="4385" y="4913"/>
                    <a:pt x="4387" y="4915"/>
                  </a:cubicBezTo>
                  <a:cubicBezTo>
                    <a:pt x="4394" y="4928"/>
                    <a:pt x="4401" y="4941"/>
                    <a:pt x="4408" y="4952"/>
                  </a:cubicBezTo>
                  <a:cubicBezTo>
                    <a:pt x="4417" y="4970"/>
                    <a:pt x="4426" y="4985"/>
                    <a:pt x="4434" y="5001"/>
                  </a:cubicBezTo>
                  <a:cubicBezTo>
                    <a:pt x="4443" y="5014"/>
                    <a:pt x="4449" y="5027"/>
                    <a:pt x="4456" y="5039"/>
                  </a:cubicBezTo>
                  <a:cubicBezTo>
                    <a:pt x="4464" y="5056"/>
                    <a:pt x="4473" y="5072"/>
                    <a:pt x="4482" y="5086"/>
                  </a:cubicBezTo>
                  <a:cubicBezTo>
                    <a:pt x="4484" y="5092"/>
                    <a:pt x="4487" y="5099"/>
                    <a:pt x="4489" y="5105"/>
                  </a:cubicBezTo>
                  <a:cubicBezTo>
                    <a:pt x="4497" y="5131"/>
                    <a:pt x="4509" y="5155"/>
                    <a:pt x="4523" y="5180"/>
                  </a:cubicBezTo>
                  <a:cubicBezTo>
                    <a:pt x="4536" y="5200"/>
                    <a:pt x="4549" y="5220"/>
                    <a:pt x="4565" y="5238"/>
                  </a:cubicBezTo>
                  <a:cubicBezTo>
                    <a:pt x="4571" y="5246"/>
                    <a:pt x="4575" y="5253"/>
                    <a:pt x="4581" y="5260"/>
                  </a:cubicBezTo>
                  <a:cubicBezTo>
                    <a:pt x="4591" y="5277"/>
                    <a:pt x="4601" y="5295"/>
                    <a:pt x="4612" y="5310"/>
                  </a:cubicBezTo>
                  <a:cubicBezTo>
                    <a:pt x="4620" y="5322"/>
                    <a:pt x="4627" y="5333"/>
                    <a:pt x="4634" y="5343"/>
                  </a:cubicBezTo>
                  <a:cubicBezTo>
                    <a:pt x="4637" y="5349"/>
                    <a:pt x="4640" y="5356"/>
                    <a:pt x="4641" y="5362"/>
                  </a:cubicBezTo>
                  <a:cubicBezTo>
                    <a:pt x="4650" y="5388"/>
                    <a:pt x="4661" y="5411"/>
                    <a:pt x="4674" y="5434"/>
                  </a:cubicBezTo>
                  <a:cubicBezTo>
                    <a:pt x="4692" y="5461"/>
                    <a:pt x="4710" y="5484"/>
                    <a:pt x="4732" y="5506"/>
                  </a:cubicBezTo>
                  <a:cubicBezTo>
                    <a:pt x="4735" y="5510"/>
                    <a:pt x="4738" y="5512"/>
                    <a:pt x="4739" y="5512"/>
                  </a:cubicBezTo>
                  <a:cubicBezTo>
                    <a:pt x="4739" y="5512"/>
                    <a:pt x="4739" y="5512"/>
                    <a:pt x="4739" y="5512"/>
                  </a:cubicBezTo>
                  <a:cubicBezTo>
                    <a:pt x="4746" y="5525"/>
                    <a:pt x="4752" y="5536"/>
                    <a:pt x="4758" y="5548"/>
                  </a:cubicBezTo>
                  <a:cubicBezTo>
                    <a:pt x="4765" y="5564"/>
                    <a:pt x="4774" y="5578"/>
                    <a:pt x="4781" y="5591"/>
                  </a:cubicBezTo>
                  <a:cubicBezTo>
                    <a:pt x="4782" y="5594"/>
                    <a:pt x="4784" y="5597"/>
                    <a:pt x="4784" y="5599"/>
                  </a:cubicBezTo>
                  <a:cubicBezTo>
                    <a:pt x="4789" y="5634"/>
                    <a:pt x="4802" y="5666"/>
                    <a:pt x="4820" y="5696"/>
                  </a:cubicBezTo>
                  <a:cubicBezTo>
                    <a:pt x="4833" y="5717"/>
                    <a:pt x="4847" y="5738"/>
                    <a:pt x="4863" y="5756"/>
                  </a:cubicBezTo>
                  <a:cubicBezTo>
                    <a:pt x="4868" y="5763"/>
                    <a:pt x="4873" y="5769"/>
                    <a:pt x="4877" y="5776"/>
                  </a:cubicBezTo>
                  <a:cubicBezTo>
                    <a:pt x="4887" y="5794"/>
                    <a:pt x="4899" y="5809"/>
                    <a:pt x="4909" y="5825"/>
                  </a:cubicBezTo>
                  <a:cubicBezTo>
                    <a:pt x="4916" y="5837"/>
                    <a:pt x="4923" y="5848"/>
                    <a:pt x="4930" y="5860"/>
                  </a:cubicBezTo>
                  <a:cubicBezTo>
                    <a:pt x="4946" y="5886"/>
                    <a:pt x="4965" y="5909"/>
                    <a:pt x="4985" y="5930"/>
                  </a:cubicBezTo>
                  <a:cubicBezTo>
                    <a:pt x="4988" y="5933"/>
                    <a:pt x="4989" y="5936"/>
                    <a:pt x="4992" y="5937"/>
                  </a:cubicBezTo>
                  <a:cubicBezTo>
                    <a:pt x="4996" y="5945"/>
                    <a:pt x="4998" y="5950"/>
                    <a:pt x="5001" y="5958"/>
                  </a:cubicBezTo>
                  <a:cubicBezTo>
                    <a:pt x="5009" y="5981"/>
                    <a:pt x="5020" y="6002"/>
                    <a:pt x="5031" y="6024"/>
                  </a:cubicBezTo>
                  <a:cubicBezTo>
                    <a:pt x="5032" y="6028"/>
                    <a:pt x="5034" y="6034"/>
                    <a:pt x="5035" y="6038"/>
                  </a:cubicBezTo>
                  <a:cubicBezTo>
                    <a:pt x="5044" y="6068"/>
                    <a:pt x="5055" y="6096"/>
                    <a:pt x="5071" y="6123"/>
                  </a:cubicBezTo>
                  <a:cubicBezTo>
                    <a:pt x="5083" y="6143"/>
                    <a:pt x="5097" y="6162"/>
                    <a:pt x="5112" y="6181"/>
                  </a:cubicBezTo>
                  <a:cubicBezTo>
                    <a:pt x="5117" y="6188"/>
                    <a:pt x="5123" y="6196"/>
                    <a:pt x="5127" y="6204"/>
                  </a:cubicBezTo>
                  <a:cubicBezTo>
                    <a:pt x="5148" y="6234"/>
                    <a:pt x="5171" y="6261"/>
                    <a:pt x="5198" y="6284"/>
                  </a:cubicBezTo>
                  <a:lnTo>
                    <a:pt x="5201" y="6287"/>
                  </a:lnTo>
                  <a:cubicBezTo>
                    <a:pt x="5204" y="6291"/>
                    <a:pt x="5205" y="6297"/>
                    <a:pt x="5208" y="6301"/>
                  </a:cubicBezTo>
                  <a:cubicBezTo>
                    <a:pt x="5217" y="6324"/>
                    <a:pt x="5227" y="6346"/>
                    <a:pt x="5240" y="6367"/>
                  </a:cubicBezTo>
                  <a:cubicBezTo>
                    <a:pt x="5253" y="6389"/>
                    <a:pt x="5267" y="6409"/>
                    <a:pt x="5281" y="6428"/>
                  </a:cubicBezTo>
                  <a:cubicBezTo>
                    <a:pt x="5287" y="6435"/>
                    <a:pt x="5293" y="6441"/>
                    <a:pt x="5297" y="6448"/>
                  </a:cubicBezTo>
                  <a:cubicBezTo>
                    <a:pt x="5303" y="6458"/>
                    <a:pt x="5309" y="6470"/>
                    <a:pt x="5313" y="6480"/>
                  </a:cubicBezTo>
                  <a:lnTo>
                    <a:pt x="5317" y="6490"/>
                  </a:lnTo>
                  <a:cubicBezTo>
                    <a:pt x="5300" y="6491"/>
                    <a:pt x="5284" y="6494"/>
                    <a:pt x="5267" y="6497"/>
                  </a:cubicBezTo>
                  <a:cubicBezTo>
                    <a:pt x="5257" y="6498"/>
                    <a:pt x="5248" y="6500"/>
                    <a:pt x="5238" y="6501"/>
                  </a:cubicBezTo>
                  <a:cubicBezTo>
                    <a:pt x="5215" y="6503"/>
                    <a:pt x="5192" y="6506"/>
                    <a:pt x="5169" y="6510"/>
                  </a:cubicBezTo>
                  <a:cubicBezTo>
                    <a:pt x="5136" y="6516"/>
                    <a:pt x="5104" y="6527"/>
                    <a:pt x="5076" y="6544"/>
                  </a:cubicBezTo>
                  <a:cubicBezTo>
                    <a:pt x="5062" y="6542"/>
                    <a:pt x="5048" y="6541"/>
                    <a:pt x="5034" y="6541"/>
                  </a:cubicBezTo>
                  <a:cubicBezTo>
                    <a:pt x="5014" y="6541"/>
                    <a:pt x="4994" y="6543"/>
                    <a:pt x="4975" y="6547"/>
                  </a:cubicBezTo>
                  <a:cubicBezTo>
                    <a:pt x="4943" y="6553"/>
                    <a:pt x="4912" y="6563"/>
                    <a:pt x="4881" y="6577"/>
                  </a:cubicBezTo>
                  <a:cubicBezTo>
                    <a:pt x="4856" y="6583"/>
                    <a:pt x="4843" y="6585"/>
                    <a:pt x="4830" y="6588"/>
                  </a:cubicBezTo>
                  <a:lnTo>
                    <a:pt x="4785" y="6598"/>
                  </a:lnTo>
                  <a:cubicBezTo>
                    <a:pt x="4775" y="6599"/>
                    <a:pt x="4765" y="6600"/>
                    <a:pt x="4755" y="6600"/>
                  </a:cubicBezTo>
                  <a:cubicBezTo>
                    <a:pt x="4732" y="6602"/>
                    <a:pt x="4709" y="6606"/>
                    <a:pt x="4687" y="6611"/>
                  </a:cubicBezTo>
                  <a:cubicBezTo>
                    <a:pt x="4676" y="6612"/>
                    <a:pt x="4666" y="6613"/>
                    <a:pt x="4654" y="6615"/>
                  </a:cubicBezTo>
                  <a:cubicBezTo>
                    <a:pt x="4633" y="6616"/>
                    <a:pt x="4611" y="6619"/>
                    <a:pt x="4589" y="6623"/>
                  </a:cubicBezTo>
                  <a:cubicBezTo>
                    <a:pt x="4562" y="6629"/>
                    <a:pt x="4535" y="6636"/>
                    <a:pt x="4509" y="6648"/>
                  </a:cubicBezTo>
                  <a:cubicBezTo>
                    <a:pt x="4505" y="6649"/>
                    <a:pt x="4500" y="6651"/>
                    <a:pt x="4495" y="6652"/>
                  </a:cubicBezTo>
                  <a:cubicBezTo>
                    <a:pt x="4482" y="6651"/>
                    <a:pt x="4470" y="6650"/>
                    <a:pt x="4457" y="6650"/>
                  </a:cubicBezTo>
                  <a:cubicBezTo>
                    <a:pt x="4437" y="6650"/>
                    <a:pt x="4416" y="6652"/>
                    <a:pt x="4395" y="6657"/>
                  </a:cubicBezTo>
                  <a:cubicBezTo>
                    <a:pt x="4361" y="6662"/>
                    <a:pt x="4328" y="6674"/>
                    <a:pt x="4296" y="6688"/>
                  </a:cubicBezTo>
                  <a:cubicBezTo>
                    <a:pt x="4289" y="6688"/>
                    <a:pt x="4282" y="6688"/>
                    <a:pt x="4276" y="6688"/>
                  </a:cubicBezTo>
                  <a:cubicBezTo>
                    <a:pt x="4252" y="6688"/>
                    <a:pt x="4227" y="6690"/>
                    <a:pt x="4203" y="6695"/>
                  </a:cubicBezTo>
                  <a:cubicBezTo>
                    <a:pt x="4184" y="6698"/>
                    <a:pt x="4174" y="6700"/>
                    <a:pt x="4164" y="6701"/>
                  </a:cubicBezTo>
                  <a:cubicBezTo>
                    <a:pt x="4149" y="6703"/>
                    <a:pt x="4135" y="6705"/>
                    <a:pt x="4106" y="6711"/>
                  </a:cubicBezTo>
                  <a:cubicBezTo>
                    <a:pt x="4070" y="6717"/>
                    <a:pt x="4034" y="6730"/>
                    <a:pt x="4003" y="6750"/>
                  </a:cubicBezTo>
                  <a:lnTo>
                    <a:pt x="3916" y="6766"/>
                  </a:lnTo>
                  <a:cubicBezTo>
                    <a:pt x="3912" y="6767"/>
                    <a:pt x="3906" y="6767"/>
                    <a:pt x="3901" y="6767"/>
                  </a:cubicBezTo>
                  <a:cubicBezTo>
                    <a:pt x="3873" y="6769"/>
                    <a:pt x="3846" y="6770"/>
                    <a:pt x="3819" y="6776"/>
                  </a:cubicBezTo>
                  <a:cubicBezTo>
                    <a:pt x="3796" y="6780"/>
                    <a:pt x="3774" y="6785"/>
                    <a:pt x="3752" y="6792"/>
                  </a:cubicBezTo>
                  <a:cubicBezTo>
                    <a:pt x="3742" y="6795"/>
                    <a:pt x="3732" y="6798"/>
                    <a:pt x="3722" y="6799"/>
                  </a:cubicBezTo>
                  <a:cubicBezTo>
                    <a:pt x="3693" y="6805"/>
                    <a:pt x="3679" y="6808"/>
                    <a:pt x="3665" y="6812"/>
                  </a:cubicBezTo>
                  <a:cubicBezTo>
                    <a:pt x="3655" y="6815"/>
                    <a:pt x="3646" y="6816"/>
                    <a:pt x="3627" y="6821"/>
                  </a:cubicBezTo>
                  <a:lnTo>
                    <a:pt x="3538" y="6836"/>
                  </a:lnTo>
                  <a:cubicBezTo>
                    <a:pt x="3523" y="6834"/>
                    <a:pt x="3508" y="6833"/>
                    <a:pt x="3493" y="6833"/>
                  </a:cubicBezTo>
                  <a:cubicBezTo>
                    <a:pt x="3471" y="6833"/>
                    <a:pt x="3450" y="6835"/>
                    <a:pt x="3430" y="6839"/>
                  </a:cubicBezTo>
                  <a:cubicBezTo>
                    <a:pt x="3404" y="6844"/>
                    <a:pt x="3380" y="6849"/>
                    <a:pt x="3355" y="6858"/>
                  </a:cubicBezTo>
                  <a:cubicBezTo>
                    <a:pt x="3348" y="6861"/>
                    <a:pt x="3341" y="6864"/>
                    <a:pt x="3334" y="6864"/>
                  </a:cubicBezTo>
                  <a:cubicBezTo>
                    <a:pt x="3307" y="6869"/>
                    <a:pt x="3278" y="6878"/>
                    <a:pt x="3252" y="6890"/>
                  </a:cubicBezTo>
                  <a:lnTo>
                    <a:pt x="3242" y="6892"/>
                  </a:lnTo>
                  <a:cubicBezTo>
                    <a:pt x="3229" y="6891"/>
                    <a:pt x="3216" y="6890"/>
                    <a:pt x="3202" y="6890"/>
                  </a:cubicBezTo>
                  <a:cubicBezTo>
                    <a:pt x="3182" y="6890"/>
                    <a:pt x="3161" y="6892"/>
                    <a:pt x="3140" y="6895"/>
                  </a:cubicBezTo>
                  <a:lnTo>
                    <a:pt x="3174" y="7071"/>
                  </a:lnTo>
                  <a:lnTo>
                    <a:pt x="3128" y="6897"/>
                  </a:lnTo>
                  <a:cubicBezTo>
                    <a:pt x="3099" y="6897"/>
                    <a:pt x="3071" y="6898"/>
                    <a:pt x="3042" y="6904"/>
                  </a:cubicBezTo>
                  <a:cubicBezTo>
                    <a:pt x="3005" y="6911"/>
                    <a:pt x="2967" y="6926"/>
                    <a:pt x="2935" y="6947"/>
                  </a:cubicBezTo>
                  <a:cubicBezTo>
                    <a:pt x="2914" y="6951"/>
                    <a:pt x="2900" y="6956"/>
                    <a:pt x="2887" y="6960"/>
                  </a:cubicBezTo>
                  <a:cubicBezTo>
                    <a:pt x="2877" y="6963"/>
                    <a:pt x="2865" y="6964"/>
                    <a:pt x="2855" y="6967"/>
                  </a:cubicBezTo>
                  <a:cubicBezTo>
                    <a:pt x="2849" y="6969"/>
                    <a:pt x="2845" y="6969"/>
                    <a:pt x="2841" y="6969"/>
                  </a:cubicBezTo>
                  <a:cubicBezTo>
                    <a:pt x="2836" y="6968"/>
                    <a:pt x="2831" y="6968"/>
                    <a:pt x="2826" y="6968"/>
                  </a:cubicBezTo>
                  <a:cubicBezTo>
                    <a:pt x="2802" y="6968"/>
                    <a:pt x="2780" y="6971"/>
                    <a:pt x="2757" y="6976"/>
                  </a:cubicBezTo>
                  <a:cubicBezTo>
                    <a:pt x="2738" y="6979"/>
                    <a:pt x="2730" y="6980"/>
                    <a:pt x="2721" y="6982"/>
                  </a:cubicBezTo>
                  <a:cubicBezTo>
                    <a:pt x="2705" y="6983"/>
                    <a:pt x="2690" y="6984"/>
                    <a:pt x="2656" y="6990"/>
                  </a:cubicBezTo>
                  <a:cubicBezTo>
                    <a:pt x="2646" y="6989"/>
                    <a:pt x="2636" y="6989"/>
                    <a:pt x="2625" y="6989"/>
                  </a:cubicBezTo>
                  <a:cubicBezTo>
                    <a:pt x="2603" y="6989"/>
                    <a:pt x="2582" y="6991"/>
                    <a:pt x="2560" y="6996"/>
                  </a:cubicBezTo>
                  <a:cubicBezTo>
                    <a:pt x="2531" y="7002"/>
                    <a:pt x="2517" y="7005"/>
                    <a:pt x="2503" y="7008"/>
                  </a:cubicBezTo>
                  <a:cubicBezTo>
                    <a:pt x="2494" y="7010"/>
                    <a:pt x="2484" y="7013"/>
                    <a:pt x="2464" y="7016"/>
                  </a:cubicBezTo>
                  <a:cubicBezTo>
                    <a:pt x="2426" y="7023"/>
                    <a:pt x="2392" y="7038"/>
                    <a:pt x="2360" y="7059"/>
                  </a:cubicBezTo>
                  <a:cubicBezTo>
                    <a:pt x="2352" y="7059"/>
                    <a:pt x="2345" y="7058"/>
                    <a:pt x="2337" y="7058"/>
                  </a:cubicBezTo>
                  <a:cubicBezTo>
                    <a:pt x="2316" y="7058"/>
                    <a:pt x="2295" y="7061"/>
                    <a:pt x="2274" y="7065"/>
                  </a:cubicBezTo>
                  <a:cubicBezTo>
                    <a:pt x="2245" y="7069"/>
                    <a:pt x="2218" y="7078"/>
                    <a:pt x="2192" y="7091"/>
                  </a:cubicBezTo>
                  <a:cubicBezTo>
                    <a:pt x="2172" y="7086"/>
                    <a:pt x="2151" y="7084"/>
                    <a:pt x="2131" y="7084"/>
                  </a:cubicBezTo>
                  <a:cubicBezTo>
                    <a:pt x="2114" y="7084"/>
                    <a:pt x="2097" y="7086"/>
                    <a:pt x="2080" y="7089"/>
                  </a:cubicBezTo>
                  <a:cubicBezTo>
                    <a:pt x="2058" y="7092"/>
                    <a:pt x="2038" y="7098"/>
                    <a:pt x="2016" y="7104"/>
                  </a:cubicBezTo>
                  <a:cubicBezTo>
                    <a:pt x="2009" y="7105"/>
                    <a:pt x="2001" y="7108"/>
                    <a:pt x="1983" y="7111"/>
                  </a:cubicBezTo>
                  <a:cubicBezTo>
                    <a:pt x="1952" y="7117"/>
                    <a:pt x="1920" y="7128"/>
                    <a:pt x="1891" y="7144"/>
                  </a:cubicBezTo>
                  <a:cubicBezTo>
                    <a:pt x="1878" y="7142"/>
                    <a:pt x="1865" y="7142"/>
                    <a:pt x="1852" y="7142"/>
                  </a:cubicBezTo>
                  <a:cubicBezTo>
                    <a:pt x="1831" y="7142"/>
                    <a:pt x="1811" y="7144"/>
                    <a:pt x="1792" y="7147"/>
                  </a:cubicBezTo>
                  <a:cubicBezTo>
                    <a:pt x="1765" y="7153"/>
                    <a:pt x="1749" y="7156"/>
                    <a:pt x="1739" y="7159"/>
                  </a:cubicBezTo>
                  <a:cubicBezTo>
                    <a:pt x="1727" y="7161"/>
                    <a:pt x="1717" y="7163"/>
                    <a:pt x="1696" y="7167"/>
                  </a:cubicBezTo>
                  <a:cubicBezTo>
                    <a:pt x="1687" y="7169"/>
                    <a:pt x="1677" y="7170"/>
                    <a:pt x="1668" y="7171"/>
                  </a:cubicBezTo>
                  <a:cubicBezTo>
                    <a:pt x="1645" y="7171"/>
                    <a:pt x="1621" y="7174"/>
                    <a:pt x="1598" y="7180"/>
                  </a:cubicBezTo>
                  <a:cubicBezTo>
                    <a:pt x="1569" y="7184"/>
                    <a:pt x="1540" y="7193"/>
                    <a:pt x="1513" y="7206"/>
                  </a:cubicBezTo>
                  <a:lnTo>
                    <a:pt x="1504" y="7209"/>
                  </a:lnTo>
                  <a:cubicBezTo>
                    <a:pt x="1473" y="7215"/>
                    <a:pt x="1443" y="7225"/>
                    <a:pt x="1414" y="7238"/>
                  </a:cubicBezTo>
                  <a:cubicBezTo>
                    <a:pt x="1399" y="7235"/>
                    <a:pt x="1385" y="7234"/>
                    <a:pt x="1371" y="7234"/>
                  </a:cubicBezTo>
                  <a:cubicBezTo>
                    <a:pt x="1351" y="7234"/>
                    <a:pt x="1331" y="7236"/>
                    <a:pt x="1312" y="7240"/>
                  </a:cubicBezTo>
                  <a:cubicBezTo>
                    <a:pt x="1283" y="7245"/>
                    <a:pt x="1256" y="7253"/>
                    <a:pt x="1228" y="7265"/>
                  </a:cubicBezTo>
                  <a:lnTo>
                    <a:pt x="1217" y="7269"/>
                  </a:lnTo>
                  <a:cubicBezTo>
                    <a:pt x="1192" y="7274"/>
                    <a:pt x="1168" y="7279"/>
                    <a:pt x="1145" y="7288"/>
                  </a:cubicBezTo>
                  <a:cubicBezTo>
                    <a:pt x="1136" y="7291"/>
                    <a:pt x="1129" y="7292"/>
                    <a:pt x="1120" y="7294"/>
                  </a:cubicBezTo>
                  <a:cubicBezTo>
                    <a:pt x="1110" y="7293"/>
                    <a:pt x="1100" y="7292"/>
                    <a:pt x="1090" y="7292"/>
                  </a:cubicBezTo>
                  <a:cubicBezTo>
                    <a:pt x="1068" y="7292"/>
                    <a:pt x="1045" y="7295"/>
                    <a:pt x="1023" y="7299"/>
                  </a:cubicBezTo>
                  <a:cubicBezTo>
                    <a:pt x="998" y="7304"/>
                    <a:pt x="974" y="7311"/>
                    <a:pt x="949" y="7320"/>
                  </a:cubicBezTo>
                  <a:cubicBezTo>
                    <a:pt x="944" y="7321"/>
                    <a:pt x="938" y="7324"/>
                    <a:pt x="932" y="7324"/>
                  </a:cubicBezTo>
                  <a:cubicBezTo>
                    <a:pt x="919" y="7322"/>
                    <a:pt x="906" y="7321"/>
                    <a:pt x="893" y="7321"/>
                  </a:cubicBezTo>
                  <a:cubicBezTo>
                    <a:pt x="872" y="7321"/>
                    <a:pt x="850" y="7324"/>
                    <a:pt x="828" y="7328"/>
                  </a:cubicBezTo>
                  <a:cubicBezTo>
                    <a:pt x="797" y="7334"/>
                    <a:pt x="767" y="7345"/>
                    <a:pt x="739" y="7361"/>
                  </a:cubicBezTo>
                  <a:cubicBezTo>
                    <a:pt x="722" y="7358"/>
                    <a:pt x="705" y="7356"/>
                    <a:pt x="688" y="7356"/>
                  </a:cubicBezTo>
                  <a:cubicBezTo>
                    <a:pt x="670" y="7356"/>
                    <a:pt x="653" y="7358"/>
                    <a:pt x="636" y="7361"/>
                  </a:cubicBezTo>
                  <a:cubicBezTo>
                    <a:pt x="604" y="7367"/>
                    <a:pt x="572" y="7377"/>
                    <a:pt x="544" y="7393"/>
                  </a:cubicBezTo>
                  <a:cubicBezTo>
                    <a:pt x="514" y="7399"/>
                    <a:pt x="483" y="7407"/>
                    <a:pt x="456" y="7420"/>
                  </a:cubicBezTo>
                  <a:cubicBezTo>
                    <a:pt x="438" y="7417"/>
                    <a:pt x="420" y="7415"/>
                    <a:pt x="402" y="7415"/>
                  </a:cubicBezTo>
                  <a:cubicBezTo>
                    <a:pt x="384" y="7415"/>
                    <a:pt x="366" y="7417"/>
                    <a:pt x="348" y="7420"/>
                  </a:cubicBezTo>
                  <a:cubicBezTo>
                    <a:pt x="338" y="7422"/>
                    <a:pt x="327" y="7423"/>
                    <a:pt x="315" y="7425"/>
                  </a:cubicBezTo>
                  <a:cubicBezTo>
                    <a:pt x="299" y="7426"/>
                    <a:pt x="283" y="7427"/>
                    <a:pt x="253" y="7433"/>
                  </a:cubicBezTo>
                  <a:cubicBezTo>
                    <a:pt x="247" y="7433"/>
                    <a:pt x="241" y="7433"/>
                    <a:pt x="235" y="7433"/>
                  </a:cubicBezTo>
                  <a:cubicBezTo>
                    <a:pt x="102" y="7433"/>
                    <a:pt x="40" y="7525"/>
                    <a:pt x="25" y="7613"/>
                  </a:cubicBezTo>
                  <a:cubicBezTo>
                    <a:pt x="0" y="7728"/>
                    <a:pt x="81" y="7839"/>
                    <a:pt x="197" y="7853"/>
                  </a:cubicBezTo>
                  <a:cubicBezTo>
                    <a:pt x="214" y="7863"/>
                    <a:pt x="232" y="7872"/>
                    <a:pt x="250" y="7879"/>
                  </a:cubicBezTo>
                  <a:cubicBezTo>
                    <a:pt x="253" y="7881"/>
                    <a:pt x="255" y="7882"/>
                    <a:pt x="257" y="7883"/>
                  </a:cubicBezTo>
                  <a:cubicBezTo>
                    <a:pt x="279" y="7915"/>
                    <a:pt x="308" y="7942"/>
                    <a:pt x="339" y="7964"/>
                  </a:cubicBezTo>
                  <a:lnTo>
                    <a:pt x="424" y="8017"/>
                  </a:lnTo>
                  <a:cubicBezTo>
                    <a:pt x="455" y="8037"/>
                    <a:pt x="489" y="8052"/>
                    <a:pt x="526" y="8059"/>
                  </a:cubicBezTo>
                  <a:cubicBezTo>
                    <a:pt x="547" y="8082"/>
                    <a:pt x="571" y="8101"/>
                    <a:pt x="597" y="8118"/>
                  </a:cubicBezTo>
                  <a:cubicBezTo>
                    <a:pt x="614" y="8129"/>
                    <a:pt x="633" y="8141"/>
                    <a:pt x="652" y="8151"/>
                  </a:cubicBezTo>
                  <a:cubicBezTo>
                    <a:pt x="660" y="8155"/>
                    <a:pt x="667" y="8160"/>
                    <a:pt x="682" y="8168"/>
                  </a:cubicBezTo>
                  <a:cubicBezTo>
                    <a:pt x="705" y="8183"/>
                    <a:pt x="728" y="8195"/>
                    <a:pt x="751" y="8206"/>
                  </a:cubicBezTo>
                  <a:cubicBezTo>
                    <a:pt x="757" y="8208"/>
                    <a:pt x="762" y="8211"/>
                    <a:pt x="768" y="8214"/>
                  </a:cubicBezTo>
                  <a:cubicBezTo>
                    <a:pt x="790" y="8242"/>
                    <a:pt x="816" y="8265"/>
                    <a:pt x="846" y="8283"/>
                  </a:cubicBezTo>
                  <a:cubicBezTo>
                    <a:pt x="860" y="8293"/>
                    <a:pt x="867" y="8299"/>
                    <a:pt x="875" y="8303"/>
                  </a:cubicBezTo>
                  <a:cubicBezTo>
                    <a:pt x="887" y="8313"/>
                    <a:pt x="900" y="8323"/>
                    <a:pt x="926" y="8341"/>
                  </a:cubicBezTo>
                  <a:cubicBezTo>
                    <a:pt x="956" y="8361"/>
                    <a:pt x="990" y="8374"/>
                    <a:pt x="1024" y="8382"/>
                  </a:cubicBezTo>
                  <a:cubicBezTo>
                    <a:pt x="1044" y="8407"/>
                    <a:pt x="1069" y="8428"/>
                    <a:pt x="1096" y="8446"/>
                  </a:cubicBezTo>
                  <a:cubicBezTo>
                    <a:pt x="1120" y="8462"/>
                    <a:pt x="1133" y="8469"/>
                    <a:pt x="1145" y="8476"/>
                  </a:cubicBezTo>
                  <a:cubicBezTo>
                    <a:pt x="1155" y="8482"/>
                    <a:pt x="1164" y="8487"/>
                    <a:pt x="1181" y="8498"/>
                  </a:cubicBezTo>
                  <a:cubicBezTo>
                    <a:pt x="1208" y="8516"/>
                    <a:pt x="1237" y="8529"/>
                    <a:pt x="1269" y="8538"/>
                  </a:cubicBezTo>
                  <a:cubicBezTo>
                    <a:pt x="1289" y="8567"/>
                    <a:pt x="1315" y="8591"/>
                    <a:pt x="1346" y="8611"/>
                  </a:cubicBezTo>
                  <a:cubicBezTo>
                    <a:pt x="1373" y="8629"/>
                    <a:pt x="1405" y="8643"/>
                    <a:pt x="1438" y="8651"/>
                  </a:cubicBezTo>
                  <a:lnTo>
                    <a:pt x="1438" y="8651"/>
                  </a:lnTo>
                  <a:cubicBezTo>
                    <a:pt x="1438" y="8651"/>
                    <a:pt x="1438" y="8651"/>
                    <a:pt x="1438" y="8651"/>
                  </a:cubicBezTo>
                  <a:lnTo>
                    <a:pt x="1536" y="8502"/>
                  </a:lnTo>
                  <a:lnTo>
                    <a:pt x="1449" y="8654"/>
                  </a:lnTo>
                  <a:lnTo>
                    <a:pt x="1449" y="8654"/>
                  </a:lnTo>
                  <a:cubicBezTo>
                    <a:pt x="1446" y="8653"/>
                    <a:pt x="1442" y="8652"/>
                    <a:pt x="1438" y="8651"/>
                  </a:cubicBezTo>
                  <a:lnTo>
                    <a:pt x="1438" y="8651"/>
                  </a:lnTo>
                  <a:cubicBezTo>
                    <a:pt x="1441" y="8653"/>
                    <a:pt x="1446" y="8654"/>
                    <a:pt x="1448" y="8656"/>
                  </a:cubicBezTo>
                  <a:lnTo>
                    <a:pt x="1449" y="8654"/>
                  </a:lnTo>
                  <a:lnTo>
                    <a:pt x="1449" y="8654"/>
                  </a:lnTo>
                  <a:cubicBezTo>
                    <a:pt x="1449" y="8654"/>
                    <a:pt x="1450" y="8654"/>
                    <a:pt x="1450" y="8654"/>
                  </a:cubicBezTo>
                  <a:lnTo>
                    <a:pt x="1447" y="8657"/>
                  </a:lnTo>
                  <a:cubicBezTo>
                    <a:pt x="1468" y="8679"/>
                    <a:pt x="1492" y="8697"/>
                    <a:pt x="1516" y="8713"/>
                  </a:cubicBezTo>
                  <a:cubicBezTo>
                    <a:pt x="1532" y="8723"/>
                    <a:pt x="1540" y="8729"/>
                    <a:pt x="1548" y="8735"/>
                  </a:cubicBezTo>
                  <a:cubicBezTo>
                    <a:pt x="1561" y="8745"/>
                    <a:pt x="1572" y="8754"/>
                    <a:pt x="1598" y="8769"/>
                  </a:cubicBezTo>
                  <a:cubicBezTo>
                    <a:pt x="1624" y="8787"/>
                    <a:pt x="1637" y="8794"/>
                    <a:pt x="1650" y="8801"/>
                  </a:cubicBezTo>
                  <a:cubicBezTo>
                    <a:pt x="1658" y="8807"/>
                    <a:pt x="1667" y="8811"/>
                    <a:pt x="1683" y="8821"/>
                  </a:cubicBezTo>
                  <a:cubicBezTo>
                    <a:pt x="1689" y="8824"/>
                    <a:pt x="1693" y="8828"/>
                    <a:pt x="1696" y="8833"/>
                  </a:cubicBezTo>
                  <a:cubicBezTo>
                    <a:pt x="1716" y="8851"/>
                    <a:pt x="1739" y="8869"/>
                    <a:pt x="1762" y="8884"/>
                  </a:cubicBezTo>
                  <a:cubicBezTo>
                    <a:pt x="1827" y="8903"/>
                    <a:pt x="1884" y="8940"/>
                    <a:pt x="1929" y="8992"/>
                  </a:cubicBezTo>
                  <a:cubicBezTo>
                    <a:pt x="1959" y="9014"/>
                    <a:pt x="1995" y="9028"/>
                    <a:pt x="2031" y="9035"/>
                  </a:cubicBezTo>
                  <a:lnTo>
                    <a:pt x="2107" y="9084"/>
                  </a:lnTo>
                  <a:cubicBezTo>
                    <a:pt x="2114" y="9089"/>
                    <a:pt x="2120" y="9093"/>
                    <a:pt x="2127" y="9099"/>
                  </a:cubicBezTo>
                  <a:cubicBezTo>
                    <a:pt x="2146" y="9116"/>
                    <a:pt x="2165" y="9130"/>
                    <a:pt x="2186" y="9143"/>
                  </a:cubicBezTo>
                  <a:cubicBezTo>
                    <a:pt x="2201" y="9152"/>
                    <a:pt x="2206" y="9158"/>
                    <a:pt x="2214" y="9163"/>
                  </a:cubicBezTo>
                  <a:cubicBezTo>
                    <a:pt x="2231" y="9176"/>
                    <a:pt x="2249" y="9189"/>
                    <a:pt x="2268" y="9201"/>
                  </a:cubicBezTo>
                  <a:cubicBezTo>
                    <a:pt x="2272" y="9204"/>
                    <a:pt x="2277" y="9207"/>
                    <a:pt x="2280" y="9211"/>
                  </a:cubicBezTo>
                  <a:cubicBezTo>
                    <a:pt x="2300" y="9231"/>
                    <a:pt x="2323" y="9248"/>
                    <a:pt x="2346" y="9263"/>
                  </a:cubicBezTo>
                  <a:cubicBezTo>
                    <a:pt x="2413" y="9277"/>
                    <a:pt x="2472" y="9316"/>
                    <a:pt x="2513" y="9371"/>
                  </a:cubicBezTo>
                  <a:cubicBezTo>
                    <a:pt x="2539" y="9388"/>
                    <a:pt x="2564" y="9401"/>
                    <a:pt x="2593" y="9411"/>
                  </a:cubicBezTo>
                  <a:lnTo>
                    <a:pt x="2603" y="9415"/>
                  </a:lnTo>
                  <a:cubicBezTo>
                    <a:pt x="2609" y="9419"/>
                    <a:pt x="2615" y="9424"/>
                    <a:pt x="2619" y="9428"/>
                  </a:cubicBezTo>
                  <a:cubicBezTo>
                    <a:pt x="2639" y="9445"/>
                    <a:pt x="2659" y="9463"/>
                    <a:pt x="2682" y="9476"/>
                  </a:cubicBezTo>
                  <a:cubicBezTo>
                    <a:pt x="2710" y="9494"/>
                    <a:pt x="2743" y="9509"/>
                    <a:pt x="2776" y="9516"/>
                  </a:cubicBezTo>
                  <a:cubicBezTo>
                    <a:pt x="2796" y="9542"/>
                    <a:pt x="2820" y="9565"/>
                    <a:pt x="2849" y="9583"/>
                  </a:cubicBezTo>
                  <a:cubicBezTo>
                    <a:pt x="2872" y="9599"/>
                    <a:pt x="2898" y="9612"/>
                    <a:pt x="2924" y="9622"/>
                  </a:cubicBezTo>
                  <a:cubicBezTo>
                    <a:pt x="2930" y="9624"/>
                    <a:pt x="2934" y="9625"/>
                    <a:pt x="2938" y="9628"/>
                  </a:cubicBezTo>
                  <a:cubicBezTo>
                    <a:pt x="2961" y="9644"/>
                    <a:pt x="2987" y="9657"/>
                    <a:pt x="3013" y="9665"/>
                  </a:cubicBezTo>
                  <a:cubicBezTo>
                    <a:pt x="3033" y="9700"/>
                    <a:pt x="3062" y="9729"/>
                    <a:pt x="3095" y="9749"/>
                  </a:cubicBezTo>
                  <a:cubicBezTo>
                    <a:pt x="3130" y="9772"/>
                    <a:pt x="3167" y="9786"/>
                    <a:pt x="3207" y="9792"/>
                  </a:cubicBezTo>
                  <a:lnTo>
                    <a:pt x="3275" y="9837"/>
                  </a:lnTo>
                  <a:cubicBezTo>
                    <a:pt x="3304" y="9854"/>
                    <a:pt x="3318" y="9862"/>
                    <a:pt x="3334" y="9870"/>
                  </a:cubicBezTo>
                  <a:cubicBezTo>
                    <a:pt x="3343" y="9875"/>
                    <a:pt x="3353" y="9880"/>
                    <a:pt x="3361" y="9887"/>
                  </a:cubicBezTo>
                  <a:cubicBezTo>
                    <a:pt x="3367" y="9890"/>
                    <a:pt x="3371" y="9893"/>
                    <a:pt x="3376" y="9897"/>
                  </a:cubicBezTo>
                  <a:cubicBezTo>
                    <a:pt x="3396" y="9916"/>
                    <a:pt x="3417" y="9933"/>
                    <a:pt x="3440" y="9947"/>
                  </a:cubicBezTo>
                  <a:cubicBezTo>
                    <a:pt x="3463" y="9963"/>
                    <a:pt x="3488" y="9976"/>
                    <a:pt x="3514" y="9986"/>
                  </a:cubicBezTo>
                  <a:cubicBezTo>
                    <a:pt x="3519" y="9988"/>
                    <a:pt x="3524" y="9990"/>
                    <a:pt x="3528" y="9993"/>
                  </a:cubicBezTo>
                  <a:lnTo>
                    <a:pt x="3537" y="10000"/>
                  </a:lnTo>
                  <a:cubicBezTo>
                    <a:pt x="3555" y="10021"/>
                    <a:pt x="3577" y="10039"/>
                    <a:pt x="3601" y="10055"/>
                  </a:cubicBezTo>
                  <a:cubicBezTo>
                    <a:pt x="3623" y="10082"/>
                    <a:pt x="3649" y="10107"/>
                    <a:pt x="3679" y="10127"/>
                  </a:cubicBezTo>
                  <a:cubicBezTo>
                    <a:pt x="3709" y="10146"/>
                    <a:pt x="3742" y="10160"/>
                    <a:pt x="3778" y="10167"/>
                  </a:cubicBezTo>
                  <a:cubicBezTo>
                    <a:pt x="3798" y="10192"/>
                    <a:pt x="3823" y="10212"/>
                    <a:pt x="3850" y="10229"/>
                  </a:cubicBezTo>
                  <a:cubicBezTo>
                    <a:pt x="3867" y="10241"/>
                    <a:pt x="3888" y="10252"/>
                    <a:pt x="3906" y="10262"/>
                  </a:cubicBezTo>
                  <a:cubicBezTo>
                    <a:pt x="3916" y="10267"/>
                    <a:pt x="3925" y="10271"/>
                    <a:pt x="3934" y="10277"/>
                  </a:cubicBezTo>
                  <a:cubicBezTo>
                    <a:pt x="3955" y="10292"/>
                    <a:pt x="3980" y="10304"/>
                    <a:pt x="4006" y="10314"/>
                  </a:cubicBezTo>
                  <a:cubicBezTo>
                    <a:pt x="4010" y="10317"/>
                    <a:pt x="4016" y="10320"/>
                    <a:pt x="4021" y="10323"/>
                  </a:cubicBezTo>
                  <a:cubicBezTo>
                    <a:pt x="4042" y="10337"/>
                    <a:pt x="4065" y="10349"/>
                    <a:pt x="4088" y="10359"/>
                  </a:cubicBezTo>
                  <a:cubicBezTo>
                    <a:pt x="4095" y="10361"/>
                    <a:pt x="4102" y="10366"/>
                    <a:pt x="4108" y="10370"/>
                  </a:cubicBezTo>
                  <a:cubicBezTo>
                    <a:pt x="4112" y="10372"/>
                    <a:pt x="4115" y="10374"/>
                    <a:pt x="4118" y="10379"/>
                  </a:cubicBezTo>
                  <a:cubicBezTo>
                    <a:pt x="4138" y="10399"/>
                    <a:pt x="4161" y="10416"/>
                    <a:pt x="4185" y="10432"/>
                  </a:cubicBezTo>
                  <a:cubicBezTo>
                    <a:pt x="4194" y="10438"/>
                    <a:pt x="4204" y="10445"/>
                    <a:pt x="4213" y="10452"/>
                  </a:cubicBezTo>
                  <a:cubicBezTo>
                    <a:pt x="4230" y="10465"/>
                    <a:pt x="4247" y="10478"/>
                    <a:pt x="4266" y="10489"/>
                  </a:cubicBezTo>
                  <a:lnTo>
                    <a:pt x="4362" y="10338"/>
                  </a:lnTo>
                  <a:lnTo>
                    <a:pt x="4276" y="10497"/>
                  </a:lnTo>
                  <a:cubicBezTo>
                    <a:pt x="4296" y="10517"/>
                    <a:pt x="4318" y="10536"/>
                    <a:pt x="4344" y="10551"/>
                  </a:cubicBezTo>
                  <a:cubicBezTo>
                    <a:pt x="4374" y="10571"/>
                    <a:pt x="4410" y="10586"/>
                    <a:pt x="4447" y="10593"/>
                  </a:cubicBezTo>
                  <a:cubicBezTo>
                    <a:pt x="4467" y="10615"/>
                    <a:pt x="4490" y="10633"/>
                    <a:pt x="4516" y="10649"/>
                  </a:cubicBezTo>
                  <a:cubicBezTo>
                    <a:pt x="4520" y="10652"/>
                    <a:pt x="4525" y="10656"/>
                    <a:pt x="4529" y="10661"/>
                  </a:cubicBezTo>
                  <a:cubicBezTo>
                    <a:pt x="4549" y="10679"/>
                    <a:pt x="4571" y="10697"/>
                    <a:pt x="4594" y="10711"/>
                  </a:cubicBezTo>
                  <a:cubicBezTo>
                    <a:pt x="4623" y="10730"/>
                    <a:pt x="4656" y="10744"/>
                    <a:pt x="4689" y="10751"/>
                  </a:cubicBezTo>
                  <a:cubicBezTo>
                    <a:pt x="4710" y="10776"/>
                    <a:pt x="4735" y="10799"/>
                    <a:pt x="4762" y="10816"/>
                  </a:cubicBezTo>
                  <a:cubicBezTo>
                    <a:pt x="4789" y="10833"/>
                    <a:pt x="4820" y="10848"/>
                    <a:pt x="4851" y="10859"/>
                  </a:cubicBezTo>
                  <a:cubicBezTo>
                    <a:pt x="4873" y="10885"/>
                    <a:pt x="4899" y="10908"/>
                    <a:pt x="4927" y="10927"/>
                  </a:cubicBezTo>
                  <a:cubicBezTo>
                    <a:pt x="4955" y="10945"/>
                    <a:pt x="4986" y="10960"/>
                    <a:pt x="5018" y="10967"/>
                  </a:cubicBezTo>
                  <a:cubicBezTo>
                    <a:pt x="5045" y="10986"/>
                    <a:pt x="5060" y="10993"/>
                    <a:pt x="5074" y="11000"/>
                  </a:cubicBezTo>
                  <a:cubicBezTo>
                    <a:pt x="5081" y="11004"/>
                    <a:pt x="5090" y="11009"/>
                    <a:pt x="5104" y="11019"/>
                  </a:cubicBezTo>
                  <a:cubicBezTo>
                    <a:pt x="5110" y="11022"/>
                    <a:pt x="5116" y="11027"/>
                    <a:pt x="5122" y="11032"/>
                  </a:cubicBezTo>
                  <a:cubicBezTo>
                    <a:pt x="5140" y="11049"/>
                    <a:pt x="5162" y="11065"/>
                    <a:pt x="5183" y="11079"/>
                  </a:cubicBezTo>
                  <a:cubicBezTo>
                    <a:pt x="5205" y="11104"/>
                    <a:pt x="5231" y="11127"/>
                    <a:pt x="5258" y="11144"/>
                  </a:cubicBezTo>
                  <a:cubicBezTo>
                    <a:pt x="5280" y="11158"/>
                    <a:pt x="5303" y="11171"/>
                    <a:pt x="5327" y="11181"/>
                  </a:cubicBezTo>
                  <a:cubicBezTo>
                    <a:pt x="5333" y="11184"/>
                    <a:pt x="5340" y="11187"/>
                    <a:pt x="5346" y="11191"/>
                  </a:cubicBezTo>
                  <a:cubicBezTo>
                    <a:pt x="5360" y="11201"/>
                    <a:pt x="5368" y="11206"/>
                    <a:pt x="5375" y="11211"/>
                  </a:cubicBezTo>
                  <a:cubicBezTo>
                    <a:pt x="5388" y="11222"/>
                    <a:pt x="5401" y="11232"/>
                    <a:pt x="5427" y="11249"/>
                  </a:cubicBezTo>
                  <a:cubicBezTo>
                    <a:pt x="5455" y="11268"/>
                    <a:pt x="5487" y="11282"/>
                    <a:pt x="5520" y="11289"/>
                  </a:cubicBezTo>
                  <a:cubicBezTo>
                    <a:pt x="5540" y="11315"/>
                    <a:pt x="5566" y="11338"/>
                    <a:pt x="5593" y="11355"/>
                  </a:cubicBezTo>
                  <a:cubicBezTo>
                    <a:pt x="5660" y="11373"/>
                    <a:pt x="5718" y="11411"/>
                    <a:pt x="5760" y="11463"/>
                  </a:cubicBezTo>
                  <a:cubicBezTo>
                    <a:pt x="5780" y="11476"/>
                    <a:pt x="5800" y="11489"/>
                    <a:pt x="5822" y="11499"/>
                  </a:cubicBezTo>
                  <a:cubicBezTo>
                    <a:pt x="5831" y="11503"/>
                    <a:pt x="5839" y="11508"/>
                    <a:pt x="5848" y="11514"/>
                  </a:cubicBezTo>
                  <a:lnTo>
                    <a:pt x="5944" y="11362"/>
                  </a:lnTo>
                  <a:lnTo>
                    <a:pt x="5944" y="11362"/>
                  </a:lnTo>
                  <a:lnTo>
                    <a:pt x="5857" y="11521"/>
                  </a:lnTo>
                  <a:cubicBezTo>
                    <a:pt x="5877" y="11542"/>
                    <a:pt x="5900" y="11560"/>
                    <a:pt x="5924" y="11575"/>
                  </a:cubicBezTo>
                  <a:cubicBezTo>
                    <a:pt x="5944" y="11588"/>
                    <a:pt x="5950" y="11593"/>
                    <a:pt x="5962" y="11600"/>
                  </a:cubicBezTo>
                  <a:cubicBezTo>
                    <a:pt x="5973" y="11608"/>
                    <a:pt x="5985" y="11616"/>
                    <a:pt x="6008" y="11631"/>
                  </a:cubicBezTo>
                  <a:cubicBezTo>
                    <a:pt x="6038" y="11650"/>
                    <a:pt x="6071" y="11665"/>
                    <a:pt x="6105" y="11673"/>
                  </a:cubicBezTo>
                  <a:cubicBezTo>
                    <a:pt x="6127" y="11688"/>
                    <a:pt x="6151" y="11699"/>
                    <a:pt x="6177" y="11709"/>
                  </a:cubicBezTo>
                  <a:cubicBezTo>
                    <a:pt x="6183" y="11711"/>
                    <a:pt x="6187" y="11713"/>
                    <a:pt x="6192" y="11718"/>
                  </a:cubicBezTo>
                  <a:cubicBezTo>
                    <a:pt x="6213" y="11742"/>
                    <a:pt x="6238" y="11762"/>
                    <a:pt x="6265" y="11780"/>
                  </a:cubicBezTo>
                  <a:cubicBezTo>
                    <a:pt x="6287" y="11794"/>
                    <a:pt x="6310" y="11807"/>
                    <a:pt x="6334" y="11817"/>
                  </a:cubicBezTo>
                  <a:cubicBezTo>
                    <a:pt x="6340" y="11820"/>
                    <a:pt x="6344" y="11823"/>
                    <a:pt x="6350" y="11826"/>
                  </a:cubicBezTo>
                  <a:cubicBezTo>
                    <a:pt x="6371" y="11853"/>
                    <a:pt x="6397" y="11876"/>
                    <a:pt x="6428" y="11895"/>
                  </a:cubicBezTo>
                  <a:cubicBezTo>
                    <a:pt x="6455" y="11912"/>
                    <a:pt x="6484" y="11926"/>
                    <a:pt x="6515" y="11938"/>
                  </a:cubicBezTo>
                  <a:cubicBezTo>
                    <a:pt x="6537" y="11964"/>
                    <a:pt x="6563" y="11987"/>
                    <a:pt x="6592" y="12005"/>
                  </a:cubicBezTo>
                  <a:cubicBezTo>
                    <a:pt x="6602" y="12011"/>
                    <a:pt x="6610" y="12018"/>
                    <a:pt x="6619" y="12026"/>
                  </a:cubicBezTo>
                  <a:cubicBezTo>
                    <a:pt x="6632" y="12036"/>
                    <a:pt x="6645" y="12044"/>
                    <a:pt x="6672" y="12063"/>
                  </a:cubicBezTo>
                  <a:cubicBezTo>
                    <a:pt x="6691" y="12074"/>
                    <a:pt x="6709" y="12086"/>
                    <a:pt x="6728" y="12096"/>
                  </a:cubicBezTo>
                  <a:cubicBezTo>
                    <a:pt x="6738" y="12100"/>
                    <a:pt x="6748" y="12107"/>
                    <a:pt x="6758" y="12113"/>
                  </a:cubicBezTo>
                  <a:cubicBezTo>
                    <a:pt x="6781" y="12129"/>
                    <a:pt x="6796" y="12138"/>
                    <a:pt x="6804" y="12142"/>
                  </a:cubicBezTo>
                  <a:cubicBezTo>
                    <a:pt x="6814" y="12148"/>
                    <a:pt x="6823" y="12154"/>
                    <a:pt x="6842" y="12166"/>
                  </a:cubicBezTo>
                  <a:cubicBezTo>
                    <a:pt x="6863" y="12179"/>
                    <a:pt x="6875" y="12187"/>
                    <a:pt x="6885" y="12194"/>
                  </a:cubicBezTo>
                  <a:lnTo>
                    <a:pt x="6925" y="12218"/>
                  </a:lnTo>
                  <a:cubicBezTo>
                    <a:pt x="6945" y="12233"/>
                    <a:pt x="6967" y="12244"/>
                    <a:pt x="6990" y="12254"/>
                  </a:cubicBezTo>
                  <a:cubicBezTo>
                    <a:pt x="6999" y="12259"/>
                    <a:pt x="7006" y="12263"/>
                    <a:pt x="7013" y="12269"/>
                  </a:cubicBezTo>
                  <a:cubicBezTo>
                    <a:pt x="7034" y="12293"/>
                    <a:pt x="7060" y="12315"/>
                    <a:pt x="7088" y="12332"/>
                  </a:cubicBezTo>
                  <a:cubicBezTo>
                    <a:pt x="7116" y="12351"/>
                    <a:pt x="7148" y="12366"/>
                    <a:pt x="7180" y="12378"/>
                  </a:cubicBezTo>
                  <a:cubicBezTo>
                    <a:pt x="7201" y="12402"/>
                    <a:pt x="7227" y="12422"/>
                    <a:pt x="7255" y="12440"/>
                  </a:cubicBezTo>
                  <a:cubicBezTo>
                    <a:pt x="7285" y="12460"/>
                    <a:pt x="7318" y="12474"/>
                    <a:pt x="7354" y="12480"/>
                  </a:cubicBezTo>
                  <a:cubicBezTo>
                    <a:pt x="7374" y="12504"/>
                    <a:pt x="7398" y="12525"/>
                    <a:pt x="7424" y="12542"/>
                  </a:cubicBezTo>
                  <a:cubicBezTo>
                    <a:pt x="7431" y="12546"/>
                    <a:pt x="7439" y="12552"/>
                    <a:pt x="7446" y="12558"/>
                  </a:cubicBezTo>
                  <a:cubicBezTo>
                    <a:pt x="7465" y="12573"/>
                    <a:pt x="7483" y="12588"/>
                    <a:pt x="7505" y="12601"/>
                  </a:cubicBezTo>
                  <a:cubicBezTo>
                    <a:pt x="7532" y="12620"/>
                    <a:pt x="7562" y="12634"/>
                    <a:pt x="7595" y="12643"/>
                  </a:cubicBezTo>
                  <a:cubicBezTo>
                    <a:pt x="7617" y="12657"/>
                    <a:pt x="7639" y="12668"/>
                    <a:pt x="7662" y="12678"/>
                  </a:cubicBezTo>
                  <a:cubicBezTo>
                    <a:pt x="7667" y="12681"/>
                    <a:pt x="7673" y="12684"/>
                    <a:pt x="7679" y="12687"/>
                  </a:cubicBezTo>
                  <a:cubicBezTo>
                    <a:pt x="7700" y="12716"/>
                    <a:pt x="7726" y="12740"/>
                    <a:pt x="7756" y="12759"/>
                  </a:cubicBezTo>
                  <a:cubicBezTo>
                    <a:pt x="7787" y="12779"/>
                    <a:pt x="7821" y="12794"/>
                    <a:pt x="7857" y="12801"/>
                  </a:cubicBezTo>
                  <a:cubicBezTo>
                    <a:pt x="7876" y="12814"/>
                    <a:pt x="7889" y="12821"/>
                    <a:pt x="7899" y="12827"/>
                  </a:cubicBezTo>
                  <a:cubicBezTo>
                    <a:pt x="7907" y="12832"/>
                    <a:pt x="7916" y="12838"/>
                    <a:pt x="7935" y="12850"/>
                  </a:cubicBezTo>
                  <a:lnTo>
                    <a:pt x="8031" y="12699"/>
                  </a:lnTo>
                  <a:lnTo>
                    <a:pt x="7943" y="12857"/>
                  </a:lnTo>
                  <a:cubicBezTo>
                    <a:pt x="7965" y="12878"/>
                    <a:pt x="7987" y="12896"/>
                    <a:pt x="8011" y="12911"/>
                  </a:cubicBezTo>
                  <a:cubicBezTo>
                    <a:pt x="8015" y="12914"/>
                    <a:pt x="8020" y="12917"/>
                    <a:pt x="8024" y="12922"/>
                  </a:cubicBezTo>
                  <a:cubicBezTo>
                    <a:pt x="8044" y="12940"/>
                    <a:pt x="8066" y="12957"/>
                    <a:pt x="8089" y="12973"/>
                  </a:cubicBezTo>
                  <a:cubicBezTo>
                    <a:pt x="8155" y="12991"/>
                    <a:pt x="8212" y="13029"/>
                    <a:pt x="8256" y="13081"/>
                  </a:cubicBezTo>
                  <a:cubicBezTo>
                    <a:pt x="8264" y="13087"/>
                    <a:pt x="8273" y="13093"/>
                    <a:pt x="8281" y="13098"/>
                  </a:cubicBezTo>
                  <a:cubicBezTo>
                    <a:pt x="8299" y="13113"/>
                    <a:pt x="8317" y="13126"/>
                    <a:pt x="8336" y="13137"/>
                  </a:cubicBezTo>
                  <a:cubicBezTo>
                    <a:pt x="8366" y="13157"/>
                    <a:pt x="8399" y="13172"/>
                    <a:pt x="8435" y="13180"/>
                  </a:cubicBezTo>
                  <a:cubicBezTo>
                    <a:pt x="8448" y="13188"/>
                    <a:pt x="8455" y="13193"/>
                    <a:pt x="8461" y="13198"/>
                  </a:cubicBezTo>
                  <a:cubicBezTo>
                    <a:pt x="8473" y="13206"/>
                    <a:pt x="8484" y="13215"/>
                    <a:pt x="8507" y="13229"/>
                  </a:cubicBezTo>
                  <a:cubicBezTo>
                    <a:pt x="8529" y="13257"/>
                    <a:pt x="8555" y="13280"/>
                    <a:pt x="8585" y="13298"/>
                  </a:cubicBezTo>
                  <a:cubicBezTo>
                    <a:pt x="8614" y="13318"/>
                    <a:pt x="8648" y="13333"/>
                    <a:pt x="8683" y="13340"/>
                  </a:cubicBezTo>
                  <a:cubicBezTo>
                    <a:pt x="8703" y="13363"/>
                    <a:pt x="8727" y="13385"/>
                    <a:pt x="8753" y="13400"/>
                  </a:cubicBezTo>
                  <a:cubicBezTo>
                    <a:pt x="8782" y="13419"/>
                    <a:pt x="8812" y="13434"/>
                    <a:pt x="8844" y="13445"/>
                  </a:cubicBezTo>
                  <a:cubicBezTo>
                    <a:pt x="8850" y="13449"/>
                    <a:pt x="8855" y="13454"/>
                    <a:pt x="8861" y="13458"/>
                  </a:cubicBezTo>
                  <a:cubicBezTo>
                    <a:pt x="8881" y="13475"/>
                    <a:pt x="8901" y="13491"/>
                    <a:pt x="8923" y="13505"/>
                  </a:cubicBezTo>
                  <a:cubicBezTo>
                    <a:pt x="8930" y="13510"/>
                    <a:pt x="8936" y="13514"/>
                    <a:pt x="8942" y="13520"/>
                  </a:cubicBezTo>
                  <a:cubicBezTo>
                    <a:pt x="8960" y="13536"/>
                    <a:pt x="8980" y="13551"/>
                    <a:pt x="9002" y="13564"/>
                  </a:cubicBezTo>
                  <a:cubicBezTo>
                    <a:pt x="9032" y="13585"/>
                    <a:pt x="9065" y="13599"/>
                    <a:pt x="9101" y="13606"/>
                  </a:cubicBezTo>
                  <a:cubicBezTo>
                    <a:pt x="9121" y="13629"/>
                    <a:pt x="9146" y="13649"/>
                    <a:pt x="9172" y="13667"/>
                  </a:cubicBezTo>
                  <a:cubicBezTo>
                    <a:pt x="9189" y="13678"/>
                    <a:pt x="9198" y="13684"/>
                    <a:pt x="9206" y="13690"/>
                  </a:cubicBezTo>
                  <a:cubicBezTo>
                    <a:pt x="9218" y="13698"/>
                    <a:pt x="9228" y="13705"/>
                    <a:pt x="9254" y="13721"/>
                  </a:cubicBezTo>
                  <a:cubicBezTo>
                    <a:pt x="9280" y="13738"/>
                    <a:pt x="9294" y="13746"/>
                    <a:pt x="9307" y="13754"/>
                  </a:cubicBezTo>
                  <a:cubicBezTo>
                    <a:pt x="9316" y="13759"/>
                    <a:pt x="9323" y="13763"/>
                    <a:pt x="9339" y="13773"/>
                  </a:cubicBezTo>
                  <a:cubicBezTo>
                    <a:pt x="9343" y="13774"/>
                    <a:pt x="9346" y="13777"/>
                    <a:pt x="9350" y="13782"/>
                  </a:cubicBezTo>
                  <a:cubicBezTo>
                    <a:pt x="9370" y="13802"/>
                    <a:pt x="9392" y="13819"/>
                    <a:pt x="9416" y="13835"/>
                  </a:cubicBezTo>
                  <a:cubicBezTo>
                    <a:pt x="9449" y="13856"/>
                    <a:pt x="9485" y="13871"/>
                    <a:pt x="9524" y="13877"/>
                  </a:cubicBezTo>
                  <a:cubicBezTo>
                    <a:pt x="9544" y="13897"/>
                    <a:pt x="9567" y="13915"/>
                    <a:pt x="9592" y="13931"/>
                  </a:cubicBezTo>
                  <a:cubicBezTo>
                    <a:pt x="9600" y="13937"/>
                    <a:pt x="9609" y="13943"/>
                    <a:pt x="9618" y="13948"/>
                  </a:cubicBezTo>
                  <a:cubicBezTo>
                    <a:pt x="9633" y="13963"/>
                    <a:pt x="9652" y="13976"/>
                    <a:pt x="9671" y="13989"/>
                  </a:cubicBezTo>
                  <a:cubicBezTo>
                    <a:pt x="9691" y="14002"/>
                    <a:pt x="9711" y="14013"/>
                    <a:pt x="9733" y="14023"/>
                  </a:cubicBezTo>
                  <a:cubicBezTo>
                    <a:pt x="9741" y="14028"/>
                    <a:pt x="9750" y="14032"/>
                    <a:pt x="9757" y="14038"/>
                  </a:cubicBezTo>
                  <a:cubicBezTo>
                    <a:pt x="9779" y="14064"/>
                    <a:pt x="9805" y="14085"/>
                    <a:pt x="9833" y="14104"/>
                  </a:cubicBezTo>
                  <a:cubicBezTo>
                    <a:pt x="9851" y="14115"/>
                    <a:pt x="9869" y="14127"/>
                    <a:pt x="9889" y="14137"/>
                  </a:cubicBezTo>
                  <a:cubicBezTo>
                    <a:pt x="9897" y="14141"/>
                    <a:pt x="9904" y="14145"/>
                    <a:pt x="9918" y="14154"/>
                  </a:cubicBezTo>
                  <a:cubicBezTo>
                    <a:pt x="9940" y="14168"/>
                    <a:pt x="9961" y="14180"/>
                    <a:pt x="9984" y="14190"/>
                  </a:cubicBezTo>
                  <a:cubicBezTo>
                    <a:pt x="9991" y="14193"/>
                    <a:pt x="9999" y="14197"/>
                    <a:pt x="10006" y="14202"/>
                  </a:cubicBezTo>
                  <a:cubicBezTo>
                    <a:pt x="10026" y="14215"/>
                    <a:pt x="10046" y="14227"/>
                    <a:pt x="10068" y="14238"/>
                  </a:cubicBezTo>
                  <a:cubicBezTo>
                    <a:pt x="10076" y="14242"/>
                    <a:pt x="10084" y="14246"/>
                    <a:pt x="10092" y="14250"/>
                  </a:cubicBezTo>
                  <a:cubicBezTo>
                    <a:pt x="10111" y="14263"/>
                    <a:pt x="10131" y="14275"/>
                    <a:pt x="10153" y="14285"/>
                  </a:cubicBezTo>
                  <a:cubicBezTo>
                    <a:pt x="10155" y="14288"/>
                    <a:pt x="10160" y="14289"/>
                    <a:pt x="10164" y="14292"/>
                  </a:cubicBezTo>
                  <a:cubicBezTo>
                    <a:pt x="10186" y="14325"/>
                    <a:pt x="10214" y="14353"/>
                    <a:pt x="10248" y="14374"/>
                  </a:cubicBezTo>
                  <a:cubicBezTo>
                    <a:pt x="10272" y="14391"/>
                    <a:pt x="10299" y="14404"/>
                    <a:pt x="10328" y="14414"/>
                  </a:cubicBezTo>
                  <a:lnTo>
                    <a:pt x="10337" y="14419"/>
                  </a:lnTo>
                  <a:cubicBezTo>
                    <a:pt x="10360" y="14435"/>
                    <a:pt x="10386" y="14448"/>
                    <a:pt x="10411" y="14458"/>
                  </a:cubicBezTo>
                  <a:cubicBezTo>
                    <a:pt x="10416" y="14459"/>
                    <a:pt x="10420" y="14462"/>
                    <a:pt x="10426" y="14465"/>
                  </a:cubicBezTo>
                  <a:lnTo>
                    <a:pt x="10508" y="14517"/>
                  </a:lnTo>
                  <a:lnTo>
                    <a:pt x="10519" y="14525"/>
                  </a:lnTo>
                  <a:cubicBezTo>
                    <a:pt x="10539" y="14547"/>
                    <a:pt x="10561" y="14564"/>
                    <a:pt x="10585" y="14580"/>
                  </a:cubicBezTo>
                  <a:lnTo>
                    <a:pt x="10669" y="14633"/>
                  </a:lnTo>
                  <a:cubicBezTo>
                    <a:pt x="10693" y="14649"/>
                    <a:pt x="10719" y="14662"/>
                    <a:pt x="10747" y="14672"/>
                  </a:cubicBezTo>
                  <a:lnTo>
                    <a:pt x="10757" y="14676"/>
                  </a:lnTo>
                  <a:cubicBezTo>
                    <a:pt x="10778" y="14702"/>
                    <a:pt x="10804" y="14725"/>
                    <a:pt x="10833" y="14744"/>
                  </a:cubicBezTo>
                  <a:cubicBezTo>
                    <a:pt x="10847" y="14752"/>
                    <a:pt x="10854" y="14758"/>
                    <a:pt x="10862" y="14764"/>
                  </a:cubicBezTo>
                  <a:cubicBezTo>
                    <a:pt x="10875" y="14774"/>
                    <a:pt x="10889" y="14784"/>
                    <a:pt x="10913" y="14800"/>
                  </a:cubicBezTo>
                  <a:cubicBezTo>
                    <a:pt x="10938" y="14816"/>
                    <a:pt x="10949" y="14823"/>
                    <a:pt x="10962" y="14830"/>
                  </a:cubicBezTo>
                  <a:cubicBezTo>
                    <a:pt x="10971" y="14836"/>
                    <a:pt x="10980" y="14840"/>
                    <a:pt x="10998" y="14852"/>
                  </a:cubicBezTo>
                  <a:cubicBezTo>
                    <a:pt x="11028" y="14872"/>
                    <a:pt x="11062" y="14886"/>
                    <a:pt x="11096" y="14893"/>
                  </a:cubicBezTo>
                  <a:lnTo>
                    <a:pt x="11174" y="14944"/>
                  </a:lnTo>
                  <a:cubicBezTo>
                    <a:pt x="11178" y="14947"/>
                    <a:pt x="11182" y="14951"/>
                    <a:pt x="11185" y="14954"/>
                  </a:cubicBezTo>
                  <a:cubicBezTo>
                    <a:pt x="11205" y="14974"/>
                    <a:pt x="11227" y="14991"/>
                    <a:pt x="11251" y="15006"/>
                  </a:cubicBezTo>
                  <a:cubicBezTo>
                    <a:pt x="11273" y="15031"/>
                    <a:pt x="11297" y="15053"/>
                    <a:pt x="11326" y="15072"/>
                  </a:cubicBezTo>
                  <a:cubicBezTo>
                    <a:pt x="11351" y="15088"/>
                    <a:pt x="11377" y="15100"/>
                    <a:pt x="11402" y="15111"/>
                  </a:cubicBezTo>
                  <a:lnTo>
                    <a:pt x="11414" y="15116"/>
                  </a:lnTo>
                  <a:cubicBezTo>
                    <a:pt x="11433" y="15129"/>
                    <a:pt x="11453" y="15139"/>
                    <a:pt x="11473" y="15149"/>
                  </a:cubicBezTo>
                  <a:cubicBezTo>
                    <a:pt x="11484" y="15155"/>
                    <a:pt x="11496" y="15162"/>
                    <a:pt x="11506" y="15170"/>
                  </a:cubicBezTo>
                  <a:cubicBezTo>
                    <a:pt x="11526" y="15193"/>
                    <a:pt x="11551" y="15213"/>
                    <a:pt x="11576" y="15228"/>
                  </a:cubicBezTo>
                  <a:cubicBezTo>
                    <a:pt x="11601" y="15246"/>
                    <a:pt x="11628" y="15259"/>
                    <a:pt x="11657" y="15269"/>
                  </a:cubicBezTo>
                  <a:lnTo>
                    <a:pt x="11664" y="15272"/>
                  </a:lnTo>
                  <a:cubicBezTo>
                    <a:pt x="11684" y="15299"/>
                    <a:pt x="11710" y="15322"/>
                    <a:pt x="11739" y="15339"/>
                  </a:cubicBezTo>
                  <a:cubicBezTo>
                    <a:pt x="11769" y="15359"/>
                    <a:pt x="11802" y="15372"/>
                    <a:pt x="11837" y="15379"/>
                  </a:cubicBezTo>
                  <a:cubicBezTo>
                    <a:pt x="11857" y="15404"/>
                    <a:pt x="11881" y="15426"/>
                    <a:pt x="11909" y="15443"/>
                  </a:cubicBezTo>
                  <a:lnTo>
                    <a:pt x="12100" y="15139"/>
                  </a:lnTo>
                  <a:cubicBezTo>
                    <a:pt x="12101" y="15141"/>
                    <a:pt x="12107" y="15146"/>
                    <a:pt x="12107" y="15146"/>
                  </a:cubicBezTo>
                  <a:cubicBezTo>
                    <a:pt x="12086" y="15116"/>
                    <a:pt x="12058" y="15092"/>
                    <a:pt x="12027" y="15072"/>
                  </a:cubicBezTo>
                  <a:cubicBezTo>
                    <a:pt x="11996" y="15052"/>
                    <a:pt x="11963" y="15037"/>
                    <a:pt x="11927" y="15031"/>
                  </a:cubicBezTo>
                  <a:cubicBezTo>
                    <a:pt x="11907" y="15007"/>
                    <a:pt x="11883" y="14987"/>
                    <a:pt x="11857" y="14971"/>
                  </a:cubicBezTo>
                  <a:cubicBezTo>
                    <a:pt x="11831" y="14954"/>
                    <a:pt x="11802" y="14939"/>
                    <a:pt x="11772" y="14929"/>
                  </a:cubicBezTo>
                  <a:lnTo>
                    <a:pt x="11762" y="14922"/>
                  </a:lnTo>
                  <a:cubicBezTo>
                    <a:pt x="11742" y="14899"/>
                    <a:pt x="11717" y="14879"/>
                    <a:pt x="11691" y="14863"/>
                  </a:cubicBezTo>
                  <a:cubicBezTo>
                    <a:pt x="11673" y="14850"/>
                    <a:pt x="11653" y="14839"/>
                    <a:pt x="11633" y="14829"/>
                  </a:cubicBezTo>
                  <a:cubicBezTo>
                    <a:pt x="11624" y="14824"/>
                    <a:pt x="11615" y="14819"/>
                    <a:pt x="11607" y="14813"/>
                  </a:cubicBezTo>
                  <a:cubicBezTo>
                    <a:pt x="11582" y="14797"/>
                    <a:pt x="11556" y="14784"/>
                    <a:pt x="11529" y="14774"/>
                  </a:cubicBezTo>
                  <a:lnTo>
                    <a:pt x="11517" y="14768"/>
                  </a:lnTo>
                  <a:cubicBezTo>
                    <a:pt x="11496" y="14742"/>
                    <a:pt x="11470" y="14721"/>
                    <a:pt x="11443" y="14704"/>
                  </a:cubicBezTo>
                  <a:cubicBezTo>
                    <a:pt x="11438" y="14701"/>
                    <a:pt x="11434" y="14698"/>
                    <a:pt x="11430" y="14693"/>
                  </a:cubicBezTo>
                  <a:cubicBezTo>
                    <a:pt x="11411" y="14673"/>
                    <a:pt x="11388" y="14656"/>
                    <a:pt x="11365" y="14642"/>
                  </a:cubicBezTo>
                  <a:lnTo>
                    <a:pt x="11282" y="14588"/>
                  </a:lnTo>
                  <a:cubicBezTo>
                    <a:pt x="11253" y="14568"/>
                    <a:pt x="11220" y="14554"/>
                    <a:pt x="11184" y="14545"/>
                  </a:cubicBezTo>
                  <a:cubicBezTo>
                    <a:pt x="11164" y="14532"/>
                    <a:pt x="11151" y="14525"/>
                    <a:pt x="11142" y="14519"/>
                  </a:cubicBezTo>
                  <a:cubicBezTo>
                    <a:pt x="11132" y="14514"/>
                    <a:pt x="11123" y="14509"/>
                    <a:pt x="11106" y="14498"/>
                  </a:cubicBezTo>
                  <a:cubicBezTo>
                    <a:pt x="11090" y="14488"/>
                    <a:pt x="11083" y="14482"/>
                    <a:pt x="11076" y="14476"/>
                  </a:cubicBezTo>
                  <a:cubicBezTo>
                    <a:pt x="11063" y="14468"/>
                    <a:pt x="11051" y="14458"/>
                    <a:pt x="11026" y="14442"/>
                  </a:cubicBezTo>
                  <a:cubicBezTo>
                    <a:pt x="11004" y="14416"/>
                    <a:pt x="10978" y="14393"/>
                    <a:pt x="10949" y="14374"/>
                  </a:cubicBezTo>
                  <a:cubicBezTo>
                    <a:pt x="10925" y="14358"/>
                    <a:pt x="10899" y="14345"/>
                    <a:pt x="10872" y="14335"/>
                  </a:cubicBezTo>
                  <a:lnTo>
                    <a:pt x="10778" y="14278"/>
                  </a:lnTo>
                  <a:lnTo>
                    <a:pt x="10767" y="14269"/>
                  </a:lnTo>
                  <a:cubicBezTo>
                    <a:pt x="10748" y="14248"/>
                    <a:pt x="10725" y="14230"/>
                    <a:pt x="10701" y="14215"/>
                  </a:cubicBezTo>
                  <a:lnTo>
                    <a:pt x="10617" y="14161"/>
                  </a:lnTo>
                  <a:cubicBezTo>
                    <a:pt x="10594" y="14147"/>
                    <a:pt x="10568" y="14134"/>
                    <a:pt x="10542" y="14122"/>
                  </a:cubicBezTo>
                  <a:cubicBezTo>
                    <a:pt x="10538" y="14121"/>
                    <a:pt x="10534" y="14118"/>
                    <a:pt x="10529" y="14117"/>
                  </a:cubicBezTo>
                  <a:cubicBezTo>
                    <a:pt x="10505" y="14099"/>
                    <a:pt x="10479" y="14087"/>
                    <a:pt x="10452" y="14078"/>
                  </a:cubicBezTo>
                  <a:cubicBezTo>
                    <a:pt x="10430" y="14045"/>
                    <a:pt x="10403" y="14017"/>
                    <a:pt x="10370" y="13997"/>
                  </a:cubicBezTo>
                  <a:cubicBezTo>
                    <a:pt x="10351" y="13984"/>
                    <a:pt x="10331" y="13973"/>
                    <a:pt x="10309" y="13963"/>
                  </a:cubicBezTo>
                  <a:cubicBezTo>
                    <a:pt x="10301" y="13959"/>
                    <a:pt x="10292" y="13954"/>
                    <a:pt x="10283" y="13948"/>
                  </a:cubicBezTo>
                  <a:cubicBezTo>
                    <a:pt x="10265" y="13936"/>
                    <a:pt x="10243" y="13923"/>
                    <a:pt x="10222" y="13912"/>
                  </a:cubicBezTo>
                  <a:cubicBezTo>
                    <a:pt x="10213" y="13908"/>
                    <a:pt x="10206" y="13904"/>
                    <a:pt x="10197" y="13900"/>
                  </a:cubicBezTo>
                  <a:cubicBezTo>
                    <a:pt x="10177" y="13885"/>
                    <a:pt x="10154" y="13874"/>
                    <a:pt x="10132" y="13864"/>
                  </a:cubicBezTo>
                  <a:cubicBezTo>
                    <a:pt x="10125" y="13861"/>
                    <a:pt x="10118" y="13856"/>
                    <a:pt x="10111" y="13852"/>
                  </a:cubicBezTo>
                  <a:cubicBezTo>
                    <a:pt x="10092" y="13839"/>
                    <a:pt x="10073" y="13829"/>
                    <a:pt x="10053" y="13819"/>
                  </a:cubicBezTo>
                  <a:cubicBezTo>
                    <a:pt x="10043" y="13813"/>
                    <a:pt x="10035" y="13807"/>
                    <a:pt x="10025" y="13802"/>
                  </a:cubicBezTo>
                  <a:cubicBezTo>
                    <a:pt x="10003" y="13776"/>
                    <a:pt x="9979" y="13754"/>
                    <a:pt x="9950" y="13736"/>
                  </a:cubicBezTo>
                  <a:cubicBezTo>
                    <a:pt x="9930" y="13723"/>
                    <a:pt x="9910" y="13711"/>
                    <a:pt x="9888" y="13701"/>
                  </a:cubicBezTo>
                  <a:cubicBezTo>
                    <a:pt x="9879" y="13697"/>
                    <a:pt x="9871" y="13692"/>
                    <a:pt x="9863" y="13687"/>
                  </a:cubicBezTo>
                  <a:cubicBezTo>
                    <a:pt x="9853" y="13681"/>
                    <a:pt x="9845" y="13675"/>
                    <a:pt x="9838" y="13669"/>
                  </a:cubicBezTo>
                  <a:cubicBezTo>
                    <a:pt x="9823" y="13658"/>
                    <a:pt x="9810" y="13648"/>
                    <a:pt x="9779" y="13626"/>
                  </a:cubicBezTo>
                  <a:cubicBezTo>
                    <a:pt x="9757" y="13602"/>
                    <a:pt x="9734" y="13582"/>
                    <a:pt x="9707" y="13564"/>
                  </a:cubicBezTo>
                  <a:cubicBezTo>
                    <a:pt x="9674" y="13543"/>
                    <a:pt x="9636" y="13528"/>
                    <a:pt x="9597" y="13524"/>
                  </a:cubicBezTo>
                  <a:cubicBezTo>
                    <a:pt x="9577" y="13504"/>
                    <a:pt x="9556" y="13485"/>
                    <a:pt x="9531" y="13471"/>
                  </a:cubicBezTo>
                  <a:cubicBezTo>
                    <a:pt x="9505" y="13455"/>
                    <a:pt x="9492" y="13446"/>
                    <a:pt x="9479" y="13439"/>
                  </a:cubicBezTo>
                  <a:cubicBezTo>
                    <a:pt x="9471" y="13435"/>
                    <a:pt x="9464" y="13431"/>
                    <a:pt x="9446" y="13421"/>
                  </a:cubicBezTo>
                  <a:cubicBezTo>
                    <a:pt x="9429" y="13409"/>
                    <a:pt x="9421" y="13403"/>
                    <a:pt x="9412" y="13398"/>
                  </a:cubicBezTo>
                  <a:cubicBezTo>
                    <a:pt x="9400" y="13389"/>
                    <a:pt x="9389" y="13380"/>
                    <a:pt x="9362" y="13362"/>
                  </a:cubicBezTo>
                  <a:cubicBezTo>
                    <a:pt x="9340" y="13337"/>
                    <a:pt x="9316" y="13317"/>
                    <a:pt x="9290" y="13300"/>
                  </a:cubicBezTo>
                  <a:cubicBezTo>
                    <a:pt x="9258" y="13280"/>
                    <a:pt x="9223" y="13265"/>
                    <a:pt x="9188" y="13258"/>
                  </a:cubicBezTo>
                  <a:cubicBezTo>
                    <a:pt x="9182" y="13254"/>
                    <a:pt x="9179" y="13252"/>
                    <a:pt x="9176" y="13249"/>
                  </a:cubicBezTo>
                  <a:cubicBezTo>
                    <a:pt x="9157" y="13232"/>
                    <a:pt x="9137" y="13216"/>
                    <a:pt x="9116" y="13203"/>
                  </a:cubicBezTo>
                  <a:cubicBezTo>
                    <a:pt x="9110" y="13199"/>
                    <a:pt x="9103" y="13195"/>
                    <a:pt x="9098" y="13190"/>
                  </a:cubicBezTo>
                  <a:cubicBezTo>
                    <a:pt x="9078" y="13173"/>
                    <a:pt x="9058" y="13157"/>
                    <a:pt x="9037" y="13143"/>
                  </a:cubicBezTo>
                  <a:cubicBezTo>
                    <a:pt x="9011" y="13127"/>
                    <a:pt x="8983" y="13113"/>
                    <a:pt x="8955" y="13103"/>
                  </a:cubicBezTo>
                  <a:lnTo>
                    <a:pt x="8949" y="13100"/>
                  </a:lnTo>
                  <a:cubicBezTo>
                    <a:pt x="8927" y="13074"/>
                    <a:pt x="8901" y="13051"/>
                    <a:pt x="8873" y="13032"/>
                  </a:cubicBezTo>
                  <a:cubicBezTo>
                    <a:pt x="8844" y="13012"/>
                    <a:pt x="8809" y="12999"/>
                    <a:pt x="8775" y="12992"/>
                  </a:cubicBezTo>
                  <a:cubicBezTo>
                    <a:pt x="8755" y="12968"/>
                    <a:pt x="8730" y="12947"/>
                    <a:pt x="8704" y="12930"/>
                  </a:cubicBezTo>
                  <a:cubicBezTo>
                    <a:pt x="8687" y="12919"/>
                    <a:pt x="8678" y="12913"/>
                    <a:pt x="8671" y="12907"/>
                  </a:cubicBezTo>
                  <a:cubicBezTo>
                    <a:pt x="8658" y="12899"/>
                    <a:pt x="8647" y="12890"/>
                    <a:pt x="8622" y="12874"/>
                  </a:cubicBezTo>
                  <a:cubicBezTo>
                    <a:pt x="8592" y="12854"/>
                    <a:pt x="8559" y="12840"/>
                    <a:pt x="8523" y="12832"/>
                  </a:cubicBezTo>
                  <a:cubicBezTo>
                    <a:pt x="8514" y="12825"/>
                    <a:pt x="8509" y="12821"/>
                    <a:pt x="8503" y="12817"/>
                  </a:cubicBezTo>
                  <a:cubicBezTo>
                    <a:pt x="8487" y="12804"/>
                    <a:pt x="8470" y="12791"/>
                    <a:pt x="8453" y="12781"/>
                  </a:cubicBezTo>
                  <a:cubicBezTo>
                    <a:pt x="8408" y="12726"/>
                    <a:pt x="8348" y="12687"/>
                    <a:pt x="8279" y="12668"/>
                  </a:cubicBezTo>
                  <a:cubicBezTo>
                    <a:pt x="8276" y="12667"/>
                    <a:pt x="8273" y="12664"/>
                    <a:pt x="8271" y="12661"/>
                  </a:cubicBezTo>
                  <a:cubicBezTo>
                    <a:pt x="8251" y="12641"/>
                    <a:pt x="8228" y="12624"/>
                    <a:pt x="8205" y="12609"/>
                  </a:cubicBezTo>
                  <a:lnTo>
                    <a:pt x="8195" y="12601"/>
                  </a:lnTo>
                  <a:cubicBezTo>
                    <a:pt x="8175" y="12581"/>
                    <a:pt x="8152" y="12562"/>
                    <a:pt x="8128" y="12548"/>
                  </a:cubicBezTo>
                  <a:cubicBezTo>
                    <a:pt x="8105" y="12532"/>
                    <a:pt x="8092" y="12525"/>
                    <a:pt x="8080" y="12517"/>
                  </a:cubicBezTo>
                  <a:cubicBezTo>
                    <a:pt x="8071" y="12512"/>
                    <a:pt x="8061" y="12507"/>
                    <a:pt x="8044" y="12494"/>
                  </a:cubicBezTo>
                  <a:cubicBezTo>
                    <a:pt x="8015" y="12476"/>
                    <a:pt x="7984" y="12463"/>
                    <a:pt x="7951" y="12454"/>
                  </a:cubicBezTo>
                  <a:cubicBezTo>
                    <a:pt x="7929" y="12428"/>
                    <a:pt x="7905" y="12407"/>
                    <a:pt x="7877" y="12389"/>
                  </a:cubicBezTo>
                  <a:cubicBezTo>
                    <a:pt x="7856" y="12375"/>
                    <a:pt x="7833" y="12362"/>
                    <a:pt x="7810" y="12353"/>
                  </a:cubicBezTo>
                  <a:cubicBezTo>
                    <a:pt x="7802" y="12349"/>
                    <a:pt x="7795" y="12346"/>
                    <a:pt x="7790" y="12342"/>
                  </a:cubicBezTo>
                  <a:cubicBezTo>
                    <a:pt x="7761" y="12322"/>
                    <a:pt x="7731" y="12309"/>
                    <a:pt x="7698" y="12300"/>
                  </a:cubicBezTo>
                  <a:cubicBezTo>
                    <a:pt x="7690" y="12296"/>
                    <a:pt x="7683" y="12290"/>
                    <a:pt x="7676" y="12284"/>
                  </a:cubicBezTo>
                  <a:cubicBezTo>
                    <a:pt x="7660" y="12270"/>
                    <a:pt x="7641" y="12257"/>
                    <a:pt x="7624" y="12244"/>
                  </a:cubicBezTo>
                  <a:cubicBezTo>
                    <a:pt x="7601" y="12215"/>
                    <a:pt x="7575" y="12191"/>
                    <a:pt x="7545" y="12172"/>
                  </a:cubicBezTo>
                  <a:cubicBezTo>
                    <a:pt x="7513" y="12152"/>
                    <a:pt x="7477" y="12138"/>
                    <a:pt x="7440" y="12132"/>
                  </a:cubicBezTo>
                  <a:cubicBezTo>
                    <a:pt x="7420" y="12109"/>
                    <a:pt x="7397" y="12090"/>
                    <a:pt x="7371" y="12074"/>
                  </a:cubicBezTo>
                  <a:cubicBezTo>
                    <a:pt x="7344" y="12056"/>
                    <a:pt x="7312" y="12041"/>
                    <a:pt x="7280" y="12030"/>
                  </a:cubicBezTo>
                  <a:cubicBezTo>
                    <a:pt x="7259" y="12005"/>
                    <a:pt x="7233" y="11984"/>
                    <a:pt x="7206" y="11967"/>
                  </a:cubicBezTo>
                  <a:cubicBezTo>
                    <a:pt x="7185" y="11952"/>
                    <a:pt x="7164" y="11941"/>
                    <a:pt x="7141" y="11931"/>
                  </a:cubicBezTo>
                  <a:cubicBezTo>
                    <a:pt x="7134" y="11926"/>
                    <a:pt x="7127" y="11922"/>
                    <a:pt x="7119" y="11918"/>
                  </a:cubicBezTo>
                  <a:lnTo>
                    <a:pt x="7073" y="11889"/>
                  </a:lnTo>
                  <a:lnTo>
                    <a:pt x="7036" y="11864"/>
                  </a:lnTo>
                  <a:cubicBezTo>
                    <a:pt x="7011" y="11850"/>
                    <a:pt x="7000" y="11843"/>
                    <a:pt x="6988" y="11836"/>
                  </a:cubicBezTo>
                  <a:cubicBezTo>
                    <a:pt x="6980" y="11830"/>
                    <a:pt x="6970" y="11824"/>
                    <a:pt x="6952" y="11813"/>
                  </a:cubicBezTo>
                  <a:cubicBezTo>
                    <a:pt x="6925" y="11795"/>
                    <a:pt x="6911" y="11787"/>
                    <a:pt x="6896" y="11780"/>
                  </a:cubicBezTo>
                  <a:cubicBezTo>
                    <a:pt x="6886" y="11774"/>
                    <a:pt x="6876" y="11768"/>
                    <a:pt x="6866" y="11762"/>
                  </a:cubicBezTo>
                  <a:cubicBezTo>
                    <a:pt x="6858" y="11755"/>
                    <a:pt x="6848" y="11749"/>
                    <a:pt x="6839" y="11742"/>
                  </a:cubicBezTo>
                  <a:cubicBezTo>
                    <a:pt x="6826" y="11732"/>
                    <a:pt x="6814" y="11722"/>
                    <a:pt x="6789" y="11706"/>
                  </a:cubicBezTo>
                  <a:cubicBezTo>
                    <a:pt x="6767" y="11679"/>
                    <a:pt x="6741" y="11656"/>
                    <a:pt x="6711" y="11637"/>
                  </a:cubicBezTo>
                  <a:cubicBezTo>
                    <a:pt x="6684" y="11618"/>
                    <a:pt x="6653" y="11604"/>
                    <a:pt x="6623" y="11594"/>
                  </a:cubicBezTo>
                  <a:cubicBezTo>
                    <a:pt x="6602" y="11567"/>
                    <a:pt x="6576" y="11544"/>
                    <a:pt x="6547" y="11526"/>
                  </a:cubicBezTo>
                  <a:cubicBezTo>
                    <a:pt x="6525" y="11512"/>
                    <a:pt x="6502" y="11501"/>
                    <a:pt x="6479" y="11490"/>
                  </a:cubicBezTo>
                  <a:cubicBezTo>
                    <a:pt x="6471" y="11486"/>
                    <a:pt x="6463" y="11482"/>
                    <a:pt x="6456" y="11478"/>
                  </a:cubicBezTo>
                  <a:cubicBezTo>
                    <a:pt x="6435" y="11453"/>
                    <a:pt x="6412" y="11432"/>
                    <a:pt x="6384" y="11414"/>
                  </a:cubicBezTo>
                  <a:cubicBezTo>
                    <a:pt x="6360" y="11398"/>
                    <a:pt x="6334" y="11386"/>
                    <a:pt x="6308" y="11375"/>
                  </a:cubicBezTo>
                  <a:lnTo>
                    <a:pt x="6295" y="11370"/>
                  </a:lnTo>
                  <a:cubicBezTo>
                    <a:pt x="6266" y="11350"/>
                    <a:pt x="6233" y="11335"/>
                    <a:pt x="6199" y="11327"/>
                  </a:cubicBezTo>
                  <a:cubicBezTo>
                    <a:pt x="6183" y="11316"/>
                    <a:pt x="6176" y="11312"/>
                    <a:pt x="6164" y="11305"/>
                  </a:cubicBezTo>
                  <a:cubicBezTo>
                    <a:pt x="6154" y="11298"/>
                    <a:pt x="6143" y="11291"/>
                    <a:pt x="6120" y="11276"/>
                  </a:cubicBezTo>
                  <a:lnTo>
                    <a:pt x="6111" y="11268"/>
                  </a:lnTo>
                  <a:cubicBezTo>
                    <a:pt x="6090" y="11246"/>
                    <a:pt x="6067" y="11229"/>
                    <a:pt x="6042" y="11213"/>
                  </a:cubicBezTo>
                  <a:cubicBezTo>
                    <a:pt x="6023" y="11200"/>
                    <a:pt x="6002" y="11188"/>
                    <a:pt x="5982" y="11177"/>
                  </a:cubicBezTo>
                  <a:cubicBezTo>
                    <a:pt x="5974" y="11174"/>
                    <a:pt x="5969" y="11171"/>
                    <a:pt x="5962" y="11167"/>
                  </a:cubicBezTo>
                  <a:cubicBezTo>
                    <a:pt x="5940" y="11138"/>
                    <a:pt x="5913" y="11114"/>
                    <a:pt x="5882" y="11094"/>
                  </a:cubicBezTo>
                  <a:cubicBezTo>
                    <a:pt x="5854" y="11075"/>
                    <a:pt x="5823" y="11062"/>
                    <a:pt x="5790" y="11053"/>
                  </a:cubicBezTo>
                  <a:cubicBezTo>
                    <a:pt x="5746" y="10999"/>
                    <a:pt x="5684" y="10960"/>
                    <a:pt x="5616" y="10944"/>
                  </a:cubicBezTo>
                  <a:cubicBezTo>
                    <a:pt x="5606" y="10938"/>
                    <a:pt x="5601" y="10934"/>
                    <a:pt x="5595" y="10928"/>
                  </a:cubicBezTo>
                  <a:cubicBezTo>
                    <a:pt x="5582" y="10920"/>
                    <a:pt x="5569" y="10909"/>
                    <a:pt x="5542" y="10892"/>
                  </a:cubicBezTo>
                  <a:cubicBezTo>
                    <a:pt x="5520" y="10878"/>
                    <a:pt x="5497" y="10865"/>
                    <a:pt x="5473" y="10855"/>
                  </a:cubicBezTo>
                  <a:cubicBezTo>
                    <a:pt x="5467" y="10852"/>
                    <a:pt x="5460" y="10849"/>
                    <a:pt x="5454" y="10845"/>
                  </a:cubicBezTo>
                  <a:cubicBezTo>
                    <a:pt x="5432" y="10819"/>
                    <a:pt x="5406" y="10797"/>
                    <a:pt x="5379" y="10779"/>
                  </a:cubicBezTo>
                  <a:cubicBezTo>
                    <a:pt x="5372" y="10774"/>
                    <a:pt x="5366" y="10770"/>
                    <a:pt x="5360" y="10764"/>
                  </a:cubicBezTo>
                  <a:cubicBezTo>
                    <a:pt x="5342" y="10747"/>
                    <a:pt x="5322" y="10733"/>
                    <a:pt x="5300" y="10718"/>
                  </a:cubicBezTo>
                  <a:cubicBezTo>
                    <a:pt x="5273" y="10701"/>
                    <a:pt x="5258" y="10694"/>
                    <a:pt x="5244" y="10685"/>
                  </a:cubicBezTo>
                  <a:cubicBezTo>
                    <a:pt x="5234" y="10681"/>
                    <a:pt x="5224" y="10675"/>
                    <a:pt x="5214" y="10668"/>
                  </a:cubicBezTo>
                  <a:cubicBezTo>
                    <a:pt x="5186" y="10649"/>
                    <a:pt x="5156" y="10636"/>
                    <a:pt x="5124" y="10626"/>
                  </a:cubicBezTo>
                  <a:cubicBezTo>
                    <a:pt x="5103" y="10600"/>
                    <a:pt x="5077" y="10577"/>
                    <a:pt x="5048" y="10560"/>
                  </a:cubicBezTo>
                  <a:cubicBezTo>
                    <a:pt x="5021" y="10543"/>
                    <a:pt x="4992" y="10528"/>
                    <a:pt x="4961" y="10517"/>
                  </a:cubicBezTo>
                  <a:cubicBezTo>
                    <a:pt x="4939" y="10489"/>
                    <a:pt x="4913" y="10466"/>
                    <a:pt x="4884" y="10448"/>
                  </a:cubicBezTo>
                  <a:cubicBezTo>
                    <a:pt x="4853" y="10428"/>
                    <a:pt x="4818" y="10413"/>
                    <a:pt x="4782" y="10406"/>
                  </a:cubicBezTo>
                  <a:lnTo>
                    <a:pt x="4775" y="10400"/>
                  </a:lnTo>
                  <a:cubicBezTo>
                    <a:pt x="4753" y="10380"/>
                    <a:pt x="4730" y="10361"/>
                    <a:pt x="4706" y="10346"/>
                  </a:cubicBezTo>
                  <a:cubicBezTo>
                    <a:pt x="4684" y="10323"/>
                    <a:pt x="4661" y="10303"/>
                    <a:pt x="4634" y="10285"/>
                  </a:cubicBezTo>
                  <a:cubicBezTo>
                    <a:pt x="4602" y="10265"/>
                    <a:pt x="4566" y="10251"/>
                    <a:pt x="4529" y="10244"/>
                  </a:cubicBezTo>
                  <a:cubicBezTo>
                    <a:pt x="4509" y="10223"/>
                    <a:pt x="4486" y="10206"/>
                    <a:pt x="4461" y="10190"/>
                  </a:cubicBezTo>
                  <a:cubicBezTo>
                    <a:pt x="4447" y="10182"/>
                    <a:pt x="4440" y="10176"/>
                    <a:pt x="4434" y="10170"/>
                  </a:cubicBezTo>
                  <a:cubicBezTo>
                    <a:pt x="4421" y="10160"/>
                    <a:pt x="4408" y="10150"/>
                    <a:pt x="4381" y="10133"/>
                  </a:cubicBezTo>
                  <a:lnTo>
                    <a:pt x="4371" y="10124"/>
                  </a:lnTo>
                  <a:cubicBezTo>
                    <a:pt x="4351" y="10104"/>
                    <a:pt x="4328" y="10085"/>
                    <a:pt x="4303" y="10071"/>
                  </a:cubicBezTo>
                  <a:cubicBezTo>
                    <a:pt x="4282" y="10057"/>
                    <a:pt x="4260" y="10045"/>
                    <a:pt x="4236" y="10035"/>
                  </a:cubicBezTo>
                  <a:cubicBezTo>
                    <a:pt x="4230" y="10032"/>
                    <a:pt x="4223" y="10028"/>
                    <a:pt x="4217" y="10023"/>
                  </a:cubicBezTo>
                  <a:cubicBezTo>
                    <a:pt x="4194" y="10009"/>
                    <a:pt x="4170" y="9996"/>
                    <a:pt x="4145" y="9986"/>
                  </a:cubicBezTo>
                  <a:cubicBezTo>
                    <a:pt x="4139" y="9983"/>
                    <a:pt x="4134" y="9980"/>
                    <a:pt x="4128" y="9977"/>
                  </a:cubicBezTo>
                  <a:cubicBezTo>
                    <a:pt x="4109" y="9965"/>
                    <a:pt x="4089" y="9953"/>
                    <a:pt x="4069" y="9943"/>
                  </a:cubicBezTo>
                  <a:cubicBezTo>
                    <a:pt x="4060" y="9939"/>
                    <a:pt x="4052" y="9934"/>
                    <a:pt x="4044" y="9930"/>
                  </a:cubicBezTo>
                  <a:cubicBezTo>
                    <a:pt x="4021" y="9903"/>
                    <a:pt x="3995" y="9881"/>
                    <a:pt x="3968" y="9862"/>
                  </a:cubicBezTo>
                  <a:cubicBezTo>
                    <a:pt x="3938" y="9844"/>
                    <a:pt x="3906" y="9829"/>
                    <a:pt x="3872" y="9822"/>
                  </a:cubicBezTo>
                  <a:cubicBezTo>
                    <a:pt x="3852" y="9796"/>
                    <a:pt x="3827" y="9775"/>
                    <a:pt x="3800" y="9757"/>
                  </a:cubicBezTo>
                  <a:lnTo>
                    <a:pt x="3793" y="9752"/>
                  </a:lnTo>
                  <a:cubicBezTo>
                    <a:pt x="3771" y="9730"/>
                    <a:pt x="3748" y="9710"/>
                    <a:pt x="3722" y="9694"/>
                  </a:cubicBezTo>
                  <a:cubicBezTo>
                    <a:pt x="3699" y="9680"/>
                    <a:pt x="3675" y="9667"/>
                    <a:pt x="3649" y="9655"/>
                  </a:cubicBezTo>
                  <a:cubicBezTo>
                    <a:pt x="3643" y="9654"/>
                    <a:pt x="3639" y="9651"/>
                    <a:pt x="3634" y="9648"/>
                  </a:cubicBezTo>
                  <a:cubicBezTo>
                    <a:pt x="3629" y="9645"/>
                    <a:pt x="3624" y="9642"/>
                    <a:pt x="3620" y="9638"/>
                  </a:cubicBezTo>
                  <a:cubicBezTo>
                    <a:pt x="3600" y="9619"/>
                    <a:pt x="3578" y="9602"/>
                    <a:pt x="3555" y="9586"/>
                  </a:cubicBezTo>
                  <a:cubicBezTo>
                    <a:pt x="3537" y="9575"/>
                    <a:pt x="3518" y="9563"/>
                    <a:pt x="3498" y="9553"/>
                  </a:cubicBezTo>
                  <a:cubicBezTo>
                    <a:pt x="3488" y="9549"/>
                    <a:pt x="3479" y="9543"/>
                    <a:pt x="3469" y="9537"/>
                  </a:cubicBezTo>
                  <a:lnTo>
                    <a:pt x="3387" y="9483"/>
                  </a:lnTo>
                  <a:cubicBezTo>
                    <a:pt x="3360" y="9465"/>
                    <a:pt x="3330" y="9453"/>
                    <a:pt x="3298" y="9445"/>
                  </a:cubicBezTo>
                  <a:cubicBezTo>
                    <a:pt x="3278" y="9415"/>
                    <a:pt x="3252" y="9391"/>
                    <a:pt x="3223" y="9372"/>
                  </a:cubicBezTo>
                  <a:cubicBezTo>
                    <a:pt x="3194" y="9353"/>
                    <a:pt x="3164" y="9339"/>
                    <a:pt x="3133" y="9330"/>
                  </a:cubicBezTo>
                  <a:cubicBezTo>
                    <a:pt x="3108" y="9314"/>
                    <a:pt x="3084" y="9300"/>
                    <a:pt x="3056" y="9290"/>
                  </a:cubicBezTo>
                  <a:lnTo>
                    <a:pt x="3055" y="9290"/>
                  </a:lnTo>
                  <a:cubicBezTo>
                    <a:pt x="3033" y="9258"/>
                    <a:pt x="3005" y="9231"/>
                    <a:pt x="2973" y="9211"/>
                  </a:cubicBezTo>
                  <a:cubicBezTo>
                    <a:pt x="2940" y="9189"/>
                    <a:pt x="2904" y="9175"/>
                    <a:pt x="2865" y="9169"/>
                  </a:cubicBezTo>
                  <a:lnTo>
                    <a:pt x="2859" y="9163"/>
                  </a:lnTo>
                  <a:cubicBezTo>
                    <a:pt x="2841" y="9146"/>
                    <a:pt x="2819" y="9130"/>
                    <a:pt x="2797" y="9116"/>
                  </a:cubicBezTo>
                  <a:cubicBezTo>
                    <a:pt x="2773" y="9100"/>
                    <a:pt x="2747" y="9087"/>
                    <a:pt x="2721" y="9079"/>
                  </a:cubicBezTo>
                  <a:cubicBezTo>
                    <a:pt x="2700" y="9044"/>
                    <a:pt x="2671" y="9017"/>
                    <a:pt x="2638" y="8995"/>
                  </a:cubicBezTo>
                  <a:cubicBezTo>
                    <a:pt x="2605" y="8974"/>
                    <a:pt x="2567" y="8959"/>
                    <a:pt x="2528" y="8953"/>
                  </a:cubicBezTo>
                  <a:cubicBezTo>
                    <a:pt x="2508" y="8935"/>
                    <a:pt x="2485" y="8917"/>
                    <a:pt x="2462" y="8902"/>
                  </a:cubicBezTo>
                  <a:cubicBezTo>
                    <a:pt x="2452" y="8896"/>
                    <a:pt x="2444" y="8889"/>
                    <a:pt x="2435" y="8883"/>
                  </a:cubicBezTo>
                  <a:cubicBezTo>
                    <a:pt x="2418" y="8869"/>
                    <a:pt x="2399" y="8856"/>
                    <a:pt x="2380" y="8844"/>
                  </a:cubicBezTo>
                  <a:cubicBezTo>
                    <a:pt x="2373" y="8840"/>
                    <a:pt x="2367" y="8834"/>
                    <a:pt x="2360" y="8830"/>
                  </a:cubicBezTo>
                  <a:cubicBezTo>
                    <a:pt x="2342" y="8812"/>
                    <a:pt x="2321" y="8798"/>
                    <a:pt x="2301" y="8785"/>
                  </a:cubicBezTo>
                  <a:lnTo>
                    <a:pt x="2218" y="8731"/>
                  </a:lnTo>
                  <a:cubicBezTo>
                    <a:pt x="2188" y="8712"/>
                    <a:pt x="2155" y="8697"/>
                    <a:pt x="2120" y="8690"/>
                  </a:cubicBezTo>
                  <a:cubicBezTo>
                    <a:pt x="2098" y="8666"/>
                    <a:pt x="2074" y="8644"/>
                    <a:pt x="2048" y="8627"/>
                  </a:cubicBezTo>
                  <a:cubicBezTo>
                    <a:pt x="2019" y="8610"/>
                    <a:pt x="1989" y="8595"/>
                    <a:pt x="1957" y="8585"/>
                  </a:cubicBezTo>
                  <a:cubicBezTo>
                    <a:pt x="1952" y="8582"/>
                    <a:pt x="1947" y="8578"/>
                    <a:pt x="1945" y="8575"/>
                  </a:cubicBezTo>
                  <a:cubicBezTo>
                    <a:pt x="1924" y="8555"/>
                    <a:pt x="1903" y="8539"/>
                    <a:pt x="1880" y="8523"/>
                  </a:cubicBezTo>
                  <a:cubicBezTo>
                    <a:pt x="1855" y="8508"/>
                    <a:pt x="1842" y="8500"/>
                    <a:pt x="1829" y="8493"/>
                  </a:cubicBezTo>
                  <a:cubicBezTo>
                    <a:pt x="1821" y="8487"/>
                    <a:pt x="1811" y="8483"/>
                    <a:pt x="1795" y="8473"/>
                  </a:cubicBezTo>
                  <a:cubicBezTo>
                    <a:pt x="1779" y="8462"/>
                    <a:pt x="1771" y="8456"/>
                    <a:pt x="1763" y="8450"/>
                  </a:cubicBezTo>
                  <a:cubicBezTo>
                    <a:pt x="1750" y="8441"/>
                    <a:pt x="1739" y="8433"/>
                    <a:pt x="1713" y="8416"/>
                  </a:cubicBezTo>
                  <a:lnTo>
                    <a:pt x="1704" y="8408"/>
                  </a:lnTo>
                  <a:cubicBezTo>
                    <a:pt x="1684" y="8387"/>
                    <a:pt x="1660" y="8368"/>
                    <a:pt x="1635" y="8352"/>
                  </a:cubicBezTo>
                  <a:cubicBezTo>
                    <a:pt x="1609" y="8335"/>
                    <a:pt x="1579" y="8322"/>
                    <a:pt x="1549" y="8313"/>
                  </a:cubicBezTo>
                  <a:cubicBezTo>
                    <a:pt x="1527" y="8283"/>
                    <a:pt x="1502" y="8259"/>
                    <a:pt x="1471" y="8240"/>
                  </a:cubicBezTo>
                  <a:cubicBezTo>
                    <a:pt x="1441" y="8220"/>
                    <a:pt x="1408" y="8206"/>
                    <a:pt x="1374" y="8197"/>
                  </a:cubicBezTo>
                  <a:cubicBezTo>
                    <a:pt x="1352" y="8184"/>
                    <a:pt x="1340" y="8177"/>
                    <a:pt x="1329" y="8170"/>
                  </a:cubicBezTo>
                  <a:cubicBezTo>
                    <a:pt x="1320" y="8165"/>
                    <a:pt x="1313" y="8161"/>
                    <a:pt x="1299" y="8152"/>
                  </a:cubicBezTo>
                  <a:cubicBezTo>
                    <a:pt x="1277" y="8124"/>
                    <a:pt x="1250" y="8099"/>
                    <a:pt x="1220" y="8080"/>
                  </a:cubicBezTo>
                  <a:cubicBezTo>
                    <a:pt x="1188" y="8059"/>
                    <a:pt x="1152" y="8044"/>
                    <a:pt x="1115" y="8037"/>
                  </a:cubicBezTo>
                  <a:cubicBezTo>
                    <a:pt x="1106" y="8032"/>
                    <a:pt x="1102" y="8027"/>
                    <a:pt x="1096" y="8024"/>
                  </a:cubicBezTo>
                  <a:cubicBezTo>
                    <a:pt x="1084" y="8014"/>
                    <a:pt x="1072" y="8004"/>
                    <a:pt x="1046" y="7988"/>
                  </a:cubicBezTo>
                  <a:cubicBezTo>
                    <a:pt x="1024" y="7961"/>
                    <a:pt x="998" y="7937"/>
                    <a:pt x="968" y="7918"/>
                  </a:cubicBezTo>
                  <a:cubicBezTo>
                    <a:pt x="946" y="7904"/>
                    <a:pt x="923" y="7892"/>
                    <a:pt x="899" y="7881"/>
                  </a:cubicBezTo>
                  <a:cubicBezTo>
                    <a:pt x="893" y="7879"/>
                    <a:pt x="886" y="7875"/>
                    <a:pt x="880" y="7870"/>
                  </a:cubicBezTo>
                  <a:cubicBezTo>
                    <a:pt x="853" y="7853"/>
                    <a:pt x="839" y="7846"/>
                    <a:pt x="824" y="7837"/>
                  </a:cubicBezTo>
                  <a:cubicBezTo>
                    <a:pt x="813" y="7832"/>
                    <a:pt x="801" y="7824"/>
                    <a:pt x="791" y="7817"/>
                  </a:cubicBezTo>
                  <a:cubicBezTo>
                    <a:pt x="770" y="7793"/>
                    <a:pt x="745" y="7773"/>
                    <a:pt x="718" y="7755"/>
                  </a:cubicBezTo>
                  <a:cubicBezTo>
                    <a:pt x="703" y="7745"/>
                    <a:pt x="688" y="7738"/>
                    <a:pt x="672" y="7731"/>
                  </a:cubicBezTo>
                  <a:cubicBezTo>
                    <a:pt x="680" y="7727"/>
                    <a:pt x="689" y="7724"/>
                    <a:pt x="696" y="7721"/>
                  </a:cubicBezTo>
                  <a:cubicBezTo>
                    <a:pt x="715" y="7725"/>
                    <a:pt x="735" y="7728"/>
                    <a:pt x="754" y="7728"/>
                  </a:cubicBezTo>
                  <a:cubicBezTo>
                    <a:pt x="772" y="7728"/>
                    <a:pt x="790" y="7726"/>
                    <a:pt x="807" y="7722"/>
                  </a:cubicBezTo>
                  <a:cubicBezTo>
                    <a:pt x="843" y="7715"/>
                    <a:pt x="877" y="7702"/>
                    <a:pt x="908" y="7683"/>
                  </a:cubicBezTo>
                  <a:cubicBezTo>
                    <a:pt x="917" y="7684"/>
                    <a:pt x="927" y="7685"/>
                    <a:pt x="937" y="7685"/>
                  </a:cubicBezTo>
                  <a:cubicBezTo>
                    <a:pt x="958" y="7685"/>
                    <a:pt x="979" y="7683"/>
                    <a:pt x="1000" y="7678"/>
                  </a:cubicBezTo>
                  <a:cubicBezTo>
                    <a:pt x="1024" y="7673"/>
                    <a:pt x="1050" y="7668"/>
                    <a:pt x="1073" y="7658"/>
                  </a:cubicBezTo>
                  <a:cubicBezTo>
                    <a:pt x="1080" y="7656"/>
                    <a:pt x="1087" y="7653"/>
                    <a:pt x="1096" y="7652"/>
                  </a:cubicBezTo>
                  <a:cubicBezTo>
                    <a:pt x="1108" y="7653"/>
                    <a:pt x="1120" y="7654"/>
                    <a:pt x="1132" y="7654"/>
                  </a:cubicBezTo>
                  <a:cubicBezTo>
                    <a:pt x="1152" y="7654"/>
                    <a:pt x="1173" y="7652"/>
                    <a:pt x="1192" y="7648"/>
                  </a:cubicBezTo>
                  <a:cubicBezTo>
                    <a:pt x="1218" y="7643"/>
                    <a:pt x="1243" y="7637"/>
                    <a:pt x="1266" y="7627"/>
                  </a:cubicBezTo>
                  <a:cubicBezTo>
                    <a:pt x="1273" y="7626"/>
                    <a:pt x="1280" y="7623"/>
                    <a:pt x="1287" y="7622"/>
                  </a:cubicBezTo>
                  <a:cubicBezTo>
                    <a:pt x="1316" y="7617"/>
                    <a:pt x="1345" y="7609"/>
                    <a:pt x="1371" y="7597"/>
                  </a:cubicBezTo>
                  <a:lnTo>
                    <a:pt x="1378" y="7594"/>
                  </a:lnTo>
                  <a:cubicBezTo>
                    <a:pt x="1394" y="7597"/>
                    <a:pt x="1410" y="7598"/>
                    <a:pt x="1427" y="7598"/>
                  </a:cubicBezTo>
                  <a:cubicBezTo>
                    <a:pt x="1445" y="7598"/>
                    <a:pt x="1463" y="7597"/>
                    <a:pt x="1481" y="7593"/>
                  </a:cubicBezTo>
                  <a:cubicBezTo>
                    <a:pt x="1540" y="7573"/>
                    <a:pt x="1601" y="7554"/>
                    <a:pt x="1660" y="7535"/>
                  </a:cubicBezTo>
                  <a:lnTo>
                    <a:pt x="1670" y="7532"/>
                  </a:lnTo>
                  <a:cubicBezTo>
                    <a:pt x="1678" y="7531"/>
                    <a:pt x="1687" y="7530"/>
                    <a:pt x="1696" y="7530"/>
                  </a:cubicBezTo>
                  <a:cubicBezTo>
                    <a:pt x="1720" y="7528"/>
                    <a:pt x="1743" y="7525"/>
                    <a:pt x="1766" y="7521"/>
                  </a:cubicBezTo>
                  <a:cubicBezTo>
                    <a:pt x="1794" y="7515"/>
                    <a:pt x="1806" y="7512"/>
                    <a:pt x="1821" y="7509"/>
                  </a:cubicBezTo>
                  <a:cubicBezTo>
                    <a:pt x="1829" y="7508"/>
                    <a:pt x="1838" y="7505"/>
                    <a:pt x="1857" y="7502"/>
                  </a:cubicBezTo>
                  <a:cubicBezTo>
                    <a:pt x="1871" y="7505"/>
                    <a:pt x="1886" y="7506"/>
                    <a:pt x="1901" y="7506"/>
                  </a:cubicBezTo>
                  <a:cubicBezTo>
                    <a:pt x="1921" y="7506"/>
                    <a:pt x="1942" y="7504"/>
                    <a:pt x="1962" y="7499"/>
                  </a:cubicBezTo>
                  <a:cubicBezTo>
                    <a:pt x="1996" y="7494"/>
                    <a:pt x="2029" y="7481"/>
                    <a:pt x="2060" y="7463"/>
                  </a:cubicBezTo>
                  <a:cubicBezTo>
                    <a:pt x="2088" y="7458"/>
                    <a:pt x="2103" y="7455"/>
                    <a:pt x="2117" y="7450"/>
                  </a:cubicBezTo>
                  <a:cubicBezTo>
                    <a:pt x="2121" y="7449"/>
                    <a:pt x="2126" y="7448"/>
                    <a:pt x="2133" y="7446"/>
                  </a:cubicBezTo>
                  <a:cubicBezTo>
                    <a:pt x="2154" y="7452"/>
                    <a:pt x="2175" y="7454"/>
                    <a:pt x="2197" y="7454"/>
                  </a:cubicBezTo>
                  <a:cubicBezTo>
                    <a:pt x="2215" y="7454"/>
                    <a:pt x="2233" y="7452"/>
                    <a:pt x="2251" y="7449"/>
                  </a:cubicBezTo>
                  <a:cubicBezTo>
                    <a:pt x="2284" y="7443"/>
                    <a:pt x="2317" y="7432"/>
                    <a:pt x="2347" y="7417"/>
                  </a:cubicBezTo>
                  <a:cubicBezTo>
                    <a:pt x="2358" y="7418"/>
                    <a:pt x="2369" y="7419"/>
                    <a:pt x="2379" y="7419"/>
                  </a:cubicBezTo>
                  <a:cubicBezTo>
                    <a:pt x="2401" y="7419"/>
                    <a:pt x="2423" y="7417"/>
                    <a:pt x="2444" y="7413"/>
                  </a:cubicBezTo>
                  <a:cubicBezTo>
                    <a:pt x="2482" y="7406"/>
                    <a:pt x="2520" y="7390"/>
                    <a:pt x="2553" y="7366"/>
                  </a:cubicBezTo>
                  <a:cubicBezTo>
                    <a:pt x="2569" y="7363"/>
                    <a:pt x="2580" y="7360"/>
                    <a:pt x="2590" y="7358"/>
                  </a:cubicBezTo>
                  <a:cubicBezTo>
                    <a:pt x="2600" y="7356"/>
                    <a:pt x="2610" y="7353"/>
                    <a:pt x="2633" y="7350"/>
                  </a:cubicBezTo>
                  <a:cubicBezTo>
                    <a:pt x="2642" y="7351"/>
                    <a:pt x="2651" y="7351"/>
                    <a:pt x="2659" y="7351"/>
                  </a:cubicBezTo>
                  <a:cubicBezTo>
                    <a:pt x="2683" y="7351"/>
                    <a:pt x="2706" y="7348"/>
                    <a:pt x="2728" y="7344"/>
                  </a:cubicBezTo>
                  <a:cubicBezTo>
                    <a:pt x="2747" y="7341"/>
                    <a:pt x="2756" y="7340"/>
                    <a:pt x="2764" y="7338"/>
                  </a:cubicBezTo>
                  <a:cubicBezTo>
                    <a:pt x="2780" y="7337"/>
                    <a:pt x="2796" y="7335"/>
                    <a:pt x="2826" y="7330"/>
                  </a:cubicBezTo>
                  <a:cubicBezTo>
                    <a:pt x="2832" y="7328"/>
                    <a:pt x="2836" y="7328"/>
                    <a:pt x="2841" y="7328"/>
                  </a:cubicBezTo>
                  <a:cubicBezTo>
                    <a:pt x="2869" y="7328"/>
                    <a:pt x="2897" y="7325"/>
                    <a:pt x="2924" y="7321"/>
                  </a:cubicBezTo>
                  <a:cubicBezTo>
                    <a:pt x="2946" y="7317"/>
                    <a:pt x="2967" y="7312"/>
                    <a:pt x="2989" y="7305"/>
                  </a:cubicBezTo>
                  <a:cubicBezTo>
                    <a:pt x="2999" y="7302"/>
                    <a:pt x="3010" y="7299"/>
                    <a:pt x="3020" y="7298"/>
                  </a:cubicBezTo>
                  <a:cubicBezTo>
                    <a:pt x="3058" y="7291"/>
                    <a:pt x="3094" y="7276"/>
                    <a:pt x="3125" y="7256"/>
                  </a:cubicBezTo>
                  <a:cubicBezTo>
                    <a:pt x="3153" y="7256"/>
                    <a:pt x="3180" y="7255"/>
                    <a:pt x="3207" y="7249"/>
                  </a:cubicBezTo>
                  <a:cubicBezTo>
                    <a:pt x="3221" y="7251"/>
                    <a:pt x="3235" y="7252"/>
                    <a:pt x="3248" y="7252"/>
                  </a:cubicBezTo>
                  <a:cubicBezTo>
                    <a:pt x="3269" y="7252"/>
                    <a:pt x="3289" y="7250"/>
                    <a:pt x="3309" y="7246"/>
                  </a:cubicBezTo>
                  <a:cubicBezTo>
                    <a:pt x="3338" y="7240"/>
                    <a:pt x="3366" y="7232"/>
                    <a:pt x="3393" y="7220"/>
                  </a:cubicBezTo>
                  <a:lnTo>
                    <a:pt x="3404" y="7217"/>
                  </a:lnTo>
                  <a:cubicBezTo>
                    <a:pt x="3430" y="7213"/>
                    <a:pt x="3455" y="7206"/>
                    <a:pt x="3479" y="7197"/>
                  </a:cubicBezTo>
                  <a:cubicBezTo>
                    <a:pt x="3482" y="7196"/>
                    <a:pt x="3486" y="7194"/>
                    <a:pt x="3492" y="7193"/>
                  </a:cubicBezTo>
                  <a:cubicBezTo>
                    <a:pt x="3508" y="7196"/>
                    <a:pt x="3524" y="7197"/>
                    <a:pt x="3539" y="7197"/>
                  </a:cubicBezTo>
                  <a:cubicBezTo>
                    <a:pt x="3560" y="7197"/>
                    <a:pt x="3580" y="7195"/>
                    <a:pt x="3600" y="7192"/>
                  </a:cubicBezTo>
                  <a:lnTo>
                    <a:pt x="3696" y="7173"/>
                  </a:lnTo>
                  <a:cubicBezTo>
                    <a:pt x="3725" y="7167"/>
                    <a:pt x="3739" y="7164"/>
                    <a:pt x="3754" y="7160"/>
                  </a:cubicBezTo>
                  <a:cubicBezTo>
                    <a:pt x="3764" y="7157"/>
                    <a:pt x="3773" y="7156"/>
                    <a:pt x="3793" y="7151"/>
                  </a:cubicBezTo>
                  <a:cubicBezTo>
                    <a:pt x="3814" y="7148"/>
                    <a:pt x="3837" y="7143"/>
                    <a:pt x="3859" y="7136"/>
                  </a:cubicBezTo>
                  <a:cubicBezTo>
                    <a:pt x="3869" y="7133"/>
                    <a:pt x="3878" y="7130"/>
                    <a:pt x="3888" y="7128"/>
                  </a:cubicBezTo>
                  <a:cubicBezTo>
                    <a:pt x="3893" y="7127"/>
                    <a:pt x="3898" y="7127"/>
                    <a:pt x="3903" y="7127"/>
                  </a:cubicBezTo>
                  <a:cubicBezTo>
                    <a:pt x="3908" y="7127"/>
                    <a:pt x="3913" y="7127"/>
                    <a:pt x="3918" y="7127"/>
                  </a:cubicBezTo>
                  <a:cubicBezTo>
                    <a:pt x="3941" y="7127"/>
                    <a:pt x="3964" y="7124"/>
                    <a:pt x="3985" y="7120"/>
                  </a:cubicBezTo>
                  <a:lnTo>
                    <a:pt x="4083" y="7101"/>
                  </a:lnTo>
                  <a:cubicBezTo>
                    <a:pt x="4119" y="7095"/>
                    <a:pt x="4154" y="7081"/>
                    <a:pt x="4185" y="7061"/>
                  </a:cubicBezTo>
                  <a:cubicBezTo>
                    <a:pt x="4200" y="7059"/>
                    <a:pt x="4207" y="7058"/>
                    <a:pt x="4216" y="7056"/>
                  </a:cubicBezTo>
                  <a:cubicBezTo>
                    <a:pt x="4230" y="7055"/>
                    <a:pt x="4244" y="7052"/>
                    <a:pt x="4279" y="7046"/>
                  </a:cubicBezTo>
                  <a:cubicBezTo>
                    <a:pt x="4288" y="7047"/>
                    <a:pt x="4298" y="7048"/>
                    <a:pt x="4308" y="7048"/>
                  </a:cubicBezTo>
                  <a:cubicBezTo>
                    <a:pt x="4329" y="7048"/>
                    <a:pt x="4350" y="7045"/>
                    <a:pt x="4371" y="7041"/>
                  </a:cubicBezTo>
                  <a:cubicBezTo>
                    <a:pt x="4404" y="7035"/>
                    <a:pt x="4436" y="7025"/>
                    <a:pt x="4464" y="7009"/>
                  </a:cubicBezTo>
                  <a:cubicBezTo>
                    <a:pt x="4475" y="7010"/>
                    <a:pt x="4487" y="7010"/>
                    <a:pt x="4498" y="7010"/>
                  </a:cubicBezTo>
                  <a:cubicBezTo>
                    <a:pt x="4520" y="7010"/>
                    <a:pt x="4542" y="7008"/>
                    <a:pt x="4564" y="7005"/>
                  </a:cubicBezTo>
                  <a:cubicBezTo>
                    <a:pt x="4592" y="6999"/>
                    <a:pt x="4618" y="6992"/>
                    <a:pt x="4646" y="6980"/>
                  </a:cubicBezTo>
                  <a:cubicBezTo>
                    <a:pt x="4650" y="6979"/>
                    <a:pt x="4654" y="6977"/>
                    <a:pt x="4659" y="6976"/>
                  </a:cubicBezTo>
                  <a:cubicBezTo>
                    <a:pt x="4670" y="6974"/>
                    <a:pt x="4680" y="6973"/>
                    <a:pt x="4692" y="6972"/>
                  </a:cubicBezTo>
                  <a:cubicBezTo>
                    <a:pt x="4713" y="6970"/>
                    <a:pt x="4735" y="6967"/>
                    <a:pt x="4756" y="6963"/>
                  </a:cubicBezTo>
                  <a:cubicBezTo>
                    <a:pt x="4766" y="6960"/>
                    <a:pt x="4776" y="6960"/>
                    <a:pt x="4787" y="6959"/>
                  </a:cubicBezTo>
                  <a:cubicBezTo>
                    <a:pt x="4810" y="6957"/>
                    <a:pt x="4831" y="6954"/>
                    <a:pt x="4854" y="6950"/>
                  </a:cubicBezTo>
                  <a:cubicBezTo>
                    <a:pt x="4880" y="6944"/>
                    <a:pt x="4893" y="6941"/>
                    <a:pt x="4906" y="6940"/>
                  </a:cubicBezTo>
                  <a:lnTo>
                    <a:pt x="4950" y="6930"/>
                  </a:lnTo>
                  <a:cubicBezTo>
                    <a:pt x="4982" y="6924"/>
                    <a:pt x="5012" y="6915"/>
                    <a:pt x="5041" y="6901"/>
                  </a:cubicBezTo>
                  <a:cubicBezTo>
                    <a:pt x="5057" y="6904"/>
                    <a:pt x="5074" y="6905"/>
                    <a:pt x="5090" y="6905"/>
                  </a:cubicBezTo>
                  <a:cubicBezTo>
                    <a:pt x="5109" y="6905"/>
                    <a:pt x="5127" y="6903"/>
                    <a:pt x="5145" y="6900"/>
                  </a:cubicBezTo>
                  <a:cubicBezTo>
                    <a:pt x="5181" y="6892"/>
                    <a:pt x="5215" y="6879"/>
                    <a:pt x="5247" y="6861"/>
                  </a:cubicBezTo>
                  <a:cubicBezTo>
                    <a:pt x="5254" y="6859"/>
                    <a:pt x="5260" y="6859"/>
                    <a:pt x="5267" y="6858"/>
                  </a:cubicBezTo>
                  <a:cubicBezTo>
                    <a:pt x="5290" y="6856"/>
                    <a:pt x="5313" y="6854"/>
                    <a:pt x="5336" y="6849"/>
                  </a:cubicBezTo>
                  <a:cubicBezTo>
                    <a:pt x="5345" y="6848"/>
                    <a:pt x="5353" y="6846"/>
                    <a:pt x="5362" y="6846"/>
                  </a:cubicBezTo>
                  <a:cubicBezTo>
                    <a:pt x="5386" y="6845"/>
                    <a:pt x="5411" y="6842"/>
                    <a:pt x="5434" y="6838"/>
                  </a:cubicBezTo>
                  <a:cubicBezTo>
                    <a:pt x="5462" y="6832"/>
                    <a:pt x="5490" y="6823"/>
                    <a:pt x="5516" y="6812"/>
                  </a:cubicBezTo>
                  <a:cubicBezTo>
                    <a:pt x="5534" y="6817"/>
                    <a:pt x="5554" y="6819"/>
                    <a:pt x="5573" y="6819"/>
                  </a:cubicBezTo>
                  <a:cubicBezTo>
                    <a:pt x="5615" y="6819"/>
                    <a:pt x="5657" y="6807"/>
                    <a:pt x="5694" y="6785"/>
                  </a:cubicBezTo>
                  <a:cubicBezTo>
                    <a:pt x="5750" y="6753"/>
                    <a:pt x="5786" y="6697"/>
                    <a:pt x="5793" y="6634"/>
                  </a:cubicBezTo>
                  <a:cubicBezTo>
                    <a:pt x="5803" y="6534"/>
                    <a:pt x="5740" y="6475"/>
                    <a:pt x="5713" y="6451"/>
                  </a:cubicBezTo>
                  <a:cubicBezTo>
                    <a:pt x="5708" y="6447"/>
                    <a:pt x="5706" y="6444"/>
                    <a:pt x="5701" y="6439"/>
                  </a:cubicBezTo>
                  <a:lnTo>
                    <a:pt x="5651" y="6355"/>
                  </a:lnTo>
                  <a:cubicBezTo>
                    <a:pt x="5647" y="6347"/>
                    <a:pt x="5642" y="6339"/>
                    <a:pt x="5638" y="6330"/>
                  </a:cubicBezTo>
                  <a:cubicBezTo>
                    <a:pt x="5629" y="6309"/>
                    <a:pt x="5618" y="6287"/>
                    <a:pt x="5605" y="6267"/>
                  </a:cubicBezTo>
                  <a:cubicBezTo>
                    <a:pt x="5593" y="6247"/>
                    <a:pt x="5580" y="6228"/>
                    <a:pt x="5566" y="6211"/>
                  </a:cubicBezTo>
                  <a:cubicBezTo>
                    <a:pt x="5560" y="6202"/>
                    <a:pt x="5553" y="6195"/>
                    <a:pt x="5549" y="6186"/>
                  </a:cubicBezTo>
                  <a:cubicBezTo>
                    <a:pt x="5544" y="6179"/>
                    <a:pt x="5542" y="6172"/>
                    <a:pt x="5540" y="6166"/>
                  </a:cubicBezTo>
                  <a:cubicBezTo>
                    <a:pt x="5530" y="6142"/>
                    <a:pt x="5519" y="6117"/>
                    <a:pt x="5506" y="6096"/>
                  </a:cubicBezTo>
                  <a:cubicBezTo>
                    <a:pt x="5487" y="6065"/>
                    <a:pt x="5464" y="6040"/>
                    <a:pt x="5437" y="6017"/>
                  </a:cubicBezTo>
                  <a:lnTo>
                    <a:pt x="5431" y="6012"/>
                  </a:lnTo>
                  <a:cubicBezTo>
                    <a:pt x="5421" y="5996"/>
                    <a:pt x="5409" y="5981"/>
                    <a:pt x="5398" y="5965"/>
                  </a:cubicBezTo>
                  <a:cubicBezTo>
                    <a:pt x="5391" y="5956"/>
                    <a:pt x="5385" y="5949"/>
                    <a:pt x="5383" y="5948"/>
                  </a:cubicBezTo>
                  <a:cubicBezTo>
                    <a:pt x="5382" y="5943"/>
                    <a:pt x="5381" y="5937"/>
                    <a:pt x="5379" y="5933"/>
                  </a:cubicBezTo>
                  <a:cubicBezTo>
                    <a:pt x="5370" y="5903"/>
                    <a:pt x="5357" y="5874"/>
                    <a:pt x="5343" y="5848"/>
                  </a:cubicBezTo>
                  <a:cubicBezTo>
                    <a:pt x="5340" y="5843"/>
                    <a:pt x="5337" y="5837"/>
                    <a:pt x="5334" y="5830"/>
                  </a:cubicBezTo>
                  <a:cubicBezTo>
                    <a:pt x="5326" y="5805"/>
                    <a:pt x="5314" y="5779"/>
                    <a:pt x="5301" y="5756"/>
                  </a:cubicBezTo>
                  <a:cubicBezTo>
                    <a:pt x="5286" y="5732"/>
                    <a:pt x="5267" y="5709"/>
                    <a:pt x="5247" y="5687"/>
                  </a:cubicBezTo>
                  <a:cubicBezTo>
                    <a:pt x="5242" y="5683"/>
                    <a:pt x="5238" y="5679"/>
                    <a:pt x="5238" y="5679"/>
                  </a:cubicBezTo>
                  <a:cubicBezTo>
                    <a:pt x="5228" y="5663"/>
                    <a:pt x="5218" y="5647"/>
                    <a:pt x="5208" y="5630"/>
                  </a:cubicBezTo>
                  <a:cubicBezTo>
                    <a:pt x="5199" y="5618"/>
                    <a:pt x="5192" y="5607"/>
                    <a:pt x="5185" y="5594"/>
                  </a:cubicBezTo>
                  <a:cubicBezTo>
                    <a:pt x="5172" y="5574"/>
                    <a:pt x="5158" y="5553"/>
                    <a:pt x="5142" y="5535"/>
                  </a:cubicBezTo>
                  <a:cubicBezTo>
                    <a:pt x="5137" y="5530"/>
                    <a:pt x="5135" y="5526"/>
                    <a:pt x="5132" y="5522"/>
                  </a:cubicBezTo>
                  <a:lnTo>
                    <a:pt x="5129" y="5516"/>
                  </a:lnTo>
                  <a:cubicBezTo>
                    <a:pt x="5122" y="5482"/>
                    <a:pt x="5110" y="5448"/>
                    <a:pt x="5093" y="5418"/>
                  </a:cubicBezTo>
                  <a:cubicBezTo>
                    <a:pt x="5087" y="5407"/>
                    <a:pt x="5081" y="5395"/>
                    <a:pt x="5074" y="5384"/>
                  </a:cubicBezTo>
                  <a:cubicBezTo>
                    <a:pt x="5066" y="5366"/>
                    <a:pt x="5055" y="5349"/>
                    <a:pt x="5045" y="5331"/>
                  </a:cubicBezTo>
                  <a:cubicBezTo>
                    <a:pt x="5030" y="5305"/>
                    <a:pt x="5011" y="5282"/>
                    <a:pt x="4989" y="5260"/>
                  </a:cubicBezTo>
                  <a:cubicBezTo>
                    <a:pt x="4987" y="5258"/>
                    <a:pt x="4983" y="5254"/>
                    <a:pt x="4982" y="5254"/>
                  </a:cubicBezTo>
                  <a:cubicBezTo>
                    <a:pt x="4982" y="5254"/>
                    <a:pt x="4982" y="5254"/>
                    <a:pt x="4982" y="5254"/>
                  </a:cubicBezTo>
                  <a:cubicBezTo>
                    <a:pt x="4979" y="5249"/>
                    <a:pt x="4976" y="5243"/>
                    <a:pt x="4975" y="5236"/>
                  </a:cubicBezTo>
                  <a:cubicBezTo>
                    <a:pt x="4966" y="5211"/>
                    <a:pt x="4955" y="5187"/>
                    <a:pt x="4940" y="5162"/>
                  </a:cubicBezTo>
                  <a:cubicBezTo>
                    <a:pt x="4932" y="5146"/>
                    <a:pt x="4920" y="5131"/>
                    <a:pt x="4910" y="5113"/>
                  </a:cubicBezTo>
                  <a:cubicBezTo>
                    <a:pt x="4903" y="5102"/>
                    <a:pt x="4894" y="5090"/>
                    <a:pt x="4887" y="5079"/>
                  </a:cubicBezTo>
                  <a:cubicBezTo>
                    <a:pt x="4876" y="5059"/>
                    <a:pt x="4861" y="5039"/>
                    <a:pt x="4847" y="5020"/>
                  </a:cubicBezTo>
                  <a:cubicBezTo>
                    <a:pt x="4841" y="5013"/>
                    <a:pt x="4834" y="5005"/>
                    <a:pt x="4831" y="5000"/>
                  </a:cubicBezTo>
                  <a:cubicBezTo>
                    <a:pt x="4828" y="4994"/>
                    <a:pt x="4827" y="4988"/>
                    <a:pt x="4824" y="4982"/>
                  </a:cubicBezTo>
                  <a:cubicBezTo>
                    <a:pt x="4815" y="4955"/>
                    <a:pt x="4804" y="4931"/>
                    <a:pt x="4789" y="4906"/>
                  </a:cubicBezTo>
                  <a:cubicBezTo>
                    <a:pt x="4784" y="4895"/>
                    <a:pt x="4776" y="4882"/>
                    <a:pt x="4769" y="4870"/>
                  </a:cubicBezTo>
                  <a:cubicBezTo>
                    <a:pt x="4761" y="4853"/>
                    <a:pt x="4752" y="4836"/>
                    <a:pt x="4742" y="4820"/>
                  </a:cubicBezTo>
                  <a:cubicBezTo>
                    <a:pt x="4735" y="4808"/>
                    <a:pt x="4729" y="4797"/>
                    <a:pt x="4722" y="4784"/>
                  </a:cubicBezTo>
                  <a:cubicBezTo>
                    <a:pt x="4713" y="4767"/>
                    <a:pt x="4703" y="4751"/>
                    <a:pt x="4694" y="4734"/>
                  </a:cubicBezTo>
                  <a:cubicBezTo>
                    <a:pt x="4679" y="4711"/>
                    <a:pt x="4663" y="4688"/>
                    <a:pt x="4643" y="4667"/>
                  </a:cubicBezTo>
                  <a:cubicBezTo>
                    <a:pt x="4638" y="4663"/>
                    <a:pt x="4634" y="4659"/>
                    <a:pt x="4633" y="4656"/>
                  </a:cubicBezTo>
                  <a:cubicBezTo>
                    <a:pt x="4620" y="4634"/>
                    <a:pt x="4605" y="4614"/>
                    <a:pt x="4589" y="4594"/>
                  </a:cubicBezTo>
                  <a:cubicBezTo>
                    <a:pt x="4587" y="4591"/>
                    <a:pt x="4582" y="4588"/>
                    <a:pt x="4581" y="4584"/>
                  </a:cubicBezTo>
                  <a:lnTo>
                    <a:pt x="4581" y="4581"/>
                  </a:lnTo>
                  <a:cubicBezTo>
                    <a:pt x="4574" y="4545"/>
                    <a:pt x="4562" y="4511"/>
                    <a:pt x="4545" y="4479"/>
                  </a:cubicBezTo>
                  <a:cubicBezTo>
                    <a:pt x="4532" y="4460"/>
                    <a:pt x="4520" y="4442"/>
                    <a:pt x="4506" y="4424"/>
                  </a:cubicBezTo>
                  <a:cubicBezTo>
                    <a:pt x="4500" y="4416"/>
                    <a:pt x="4495" y="4407"/>
                    <a:pt x="4489" y="4399"/>
                  </a:cubicBezTo>
                  <a:cubicBezTo>
                    <a:pt x="4484" y="4390"/>
                    <a:pt x="4482" y="4383"/>
                    <a:pt x="4477" y="4374"/>
                  </a:cubicBezTo>
                  <a:cubicBezTo>
                    <a:pt x="4469" y="4351"/>
                    <a:pt x="4457" y="4330"/>
                    <a:pt x="4446" y="4308"/>
                  </a:cubicBezTo>
                  <a:cubicBezTo>
                    <a:pt x="4428" y="4281"/>
                    <a:pt x="4407" y="4255"/>
                    <a:pt x="4381" y="4232"/>
                  </a:cubicBezTo>
                  <a:cubicBezTo>
                    <a:pt x="4374" y="4199"/>
                    <a:pt x="4362" y="4167"/>
                    <a:pt x="4345" y="4138"/>
                  </a:cubicBezTo>
                  <a:cubicBezTo>
                    <a:pt x="4328" y="4109"/>
                    <a:pt x="4306" y="4084"/>
                    <a:pt x="4282" y="4062"/>
                  </a:cubicBezTo>
                  <a:lnTo>
                    <a:pt x="4274" y="4056"/>
                  </a:lnTo>
                  <a:cubicBezTo>
                    <a:pt x="4270" y="4048"/>
                    <a:pt x="4266" y="4039"/>
                    <a:pt x="4263" y="4030"/>
                  </a:cubicBezTo>
                  <a:cubicBezTo>
                    <a:pt x="4253" y="4012"/>
                    <a:pt x="4244" y="3993"/>
                    <a:pt x="4236" y="3979"/>
                  </a:cubicBezTo>
                  <a:cubicBezTo>
                    <a:pt x="4233" y="3974"/>
                    <a:pt x="4231" y="3969"/>
                    <a:pt x="4230" y="3963"/>
                  </a:cubicBezTo>
                  <a:cubicBezTo>
                    <a:pt x="4221" y="3935"/>
                    <a:pt x="4210" y="3908"/>
                    <a:pt x="4195" y="3882"/>
                  </a:cubicBezTo>
                  <a:cubicBezTo>
                    <a:pt x="4177" y="3852"/>
                    <a:pt x="4154" y="3826"/>
                    <a:pt x="4128" y="3803"/>
                  </a:cubicBezTo>
                  <a:lnTo>
                    <a:pt x="4126" y="3802"/>
                  </a:lnTo>
                  <a:cubicBezTo>
                    <a:pt x="4126" y="3800"/>
                    <a:pt x="4125" y="3799"/>
                    <a:pt x="4125" y="3796"/>
                  </a:cubicBezTo>
                  <a:cubicBezTo>
                    <a:pt x="4116" y="3767"/>
                    <a:pt x="4105" y="3740"/>
                    <a:pt x="4090" y="3714"/>
                  </a:cubicBezTo>
                  <a:cubicBezTo>
                    <a:pt x="4083" y="3704"/>
                    <a:pt x="4077" y="3692"/>
                    <a:pt x="4072" y="3681"/>
                  </a:cubicBezTo>
                  <a:cubicBezTo>
                    <a:pt x="4063" y="3662"/>
                    <a:pt x="4054" y="3645"/>
                    <a:pt x="4043" y="3626"/>
                  </a:cubicBezTo>
                  <a:cubicBezTo>
                    <a:pt x="4029" y="3602"/>
                    <a:pt x="4010" y="3579"/>
                    <a:pt x="3990" y="3557"/>
                  </a:cubicBezTo>
                  <a:cubicBezTo>
                    <a:pt x="3987" y="3554"/>
                    <a:pt x="3984" y="3551"/>
                    <a:pt x="3981" y="3549"/>
                  </a:cubicBezTo>
                  <a:cubicBezTo>
                    <a:pt x="3972" y="3534"/>
                    <a:pt x="3962" y="3518"/>
                    <a:pt x="3954" y="3504"/>
                  </a:cubicBezTo>
                  <a:lnTo>
                    <a:pt x="3929" y="3464"/>
                  </a:lnTo>
                  <a:cubicBezTo>
                    <a:pt x="3918" y="3445"/>
                    <a:pt x="3906" y="3426"/>
                    <a:pt x="3892" y="3408"/>
                  </a:cubicBezTo>
                  <a:cubicBezTo>
                    <a:pt x="3885" y="3399"/>
                    <a:pt x="3876" y="3390"/>
                    <a:pt x="3875" y="3383"/>
                  </a:cubicBezTo>
                  <a:cubicBezTo>
                    <a:pt x="3872" y="3377"/>
                    <a:pt x="3870" y="3372"/>
                    <a:pt x="3867" y="3366"/>
                  </a:cubicBezTo>
                  <a:cubicBezTo>
                    <a:pt x="3859" y="3340"/>
                    <a:pt x="3847" y="3314"/>
                    <a:pt x="3834" y="3290"/>
                  </a:cubicBezTo>
                  <a:cubicBezTo>
                    <a:pt x="3821" y="3271"/>
                    <a:pt x="3810" y="3254"/>
                    <a:pt x="3798" y="3235"/>
                  </a:cubicBezTo>
                  <a:cubicBezTo>
                    <a:pt x="3791" y="3225"/>
                    <a:pt x="3784" y="3216"/>
                    <a:pt x="3778" y="3206"/>
                  </a:cubicBezTo>
                  <a:cubicBezTo>
                    <a:pt x="3774" y="3198"/>
                    <a:pt x="3770" y="3188"/>
                    <a:pt x="3765" y="3179"/>
                  </a:cubicBezTo>
                  <a:cubicBezTo>
                    <a:pt x="3757" y="3157"/>
                    <a:pt x="3745" y="3137"/>
                    <a:pt x="3734" y="3116"/>
                  </a:cubicBezTo>
                  <a:lnTo>
                    <a:pt x="3685" y="3031"/>
                  </a:lnTo>
                  <a:cubicBezTo>
                    <a:pt x="3678" y="3018"/>
                    <a:pt x="3672" y="3006"/>
                    <a:pt x="3665" y="2995"/>
                  </a:cubicBezTo>
                  <a:cubicBezTo>
                    <a:pt x="3656" y="2976"/>
                    <a:pt x="3647" y="2959"/>
                    <a:pt x="3637" y="2943"/>
                  </a:cubicBezTo>
                  <a:cubicBezTo>
                    <a:pt x="3626" y="2923"/>
                    <a:pt x="3613" y="2904"/>
                    <a:pt x="3599" y="2886"/>
                  </a:cubicBezTo>
                  <a:cubicBezTo>
                    <a:pt x="3593" y="2878"/>
                    <a:pt x="3587" y="2870"/>
                    <a:pt x="3581" y="2860"/>
                  </a:cubicBezTo>
                  <a:cubicBezTo>
                    <a:pt x="3565" y="2834"/>
                    <a:pt x="3547" y="2809"/>
                    <a:pt x="3524" y="2788"/>
                  </a:cubicBezTo>
                  <a:cubicBezTo>
                    <a:pt x="3519" y="2750"/>
                    <a:pt x="3508" y="2716"/>
                    <a:pt x="3489" y="2683"/>
                  </a:cubicBezTo>
                  <a:cubicBezTo>
                    <a:pt x="3478" y="2663"/>
                    <a:pt x="3463" y="2642"/>
                    <a:pt x="3449" y="2624"/>
                  </a:cubicBezTo>
                  <a:cubicBezTo>
                    <a:pt x="3443" y="2617"/>
                    <a:pt x="3437" y="2608"/>
                    <a:pt x="3433" y="2601"/>
                  </a:cubicBezTo>
                  <a:cubicBezTo>
                    <a:pt x="3417" y="2575"/>
                    <a:pt x="3399" y="2552"/>
                    <a:pt x="3378" y="2530"/>
                  </a:cubicBezTo>
                  <a:cubicBezTo>
                    <a:pt x="3376" y="2527"/>
                    <a:pt x="3373" y="2525"/>
                    <a:pt x="3370" y="2522"/>
                  </a:cubicBezTo>
                  <a:cubicBezTo>
                    <a:pt x="3367" y="2516"/>
                    <a:pt x="3364" y="2509"/>
                    <a:pt x="3361" y="2501"/>
                  </a:cubicBezTo>
                  <a:cubicBezTo>
                    <a:pt x="3353" y="2477"/>
                    <a:pt x="3343" y="2453"/>
                    <a:pt x="3330" y="2430"/>
                  </a:cubicBezTo>
                  <a:cubicBezTo>
                    <a:pt x="3324" y="2420"/>
                    <a:pt x="3318" y="2409"/>
                    <a:pt x="3314" y="2399"/>
                  </a:cubicBezTo>
                  <a:cubicBezTo>
                    <a:pt x="3305" y="2379"/>
                    <a:pt x="3295" y="2361"/>
                    <a:pt x="3285" y="2340"/>
                  </a:cubicBezTo>
                  <a:lnTo>
                    <a:pt x="3235" y="2256"/>
                  </a:lnTo>
                  <a:cubicBezTo>
                    <a:pt x="3217" y="2225"/>
                    <a:pt x="3194" y="2198"/>
                    <a:pt x="3168" y="2175"/>
                  </a:cubicBezTo>
                  <a:lnTo>
                    <a:pt x="3166" y="2172"/>
                  </a:lnTo>
                  <a:cubicBezTo>
                    <a:pt x="3164" y="2169"/>
                    <a:pt x="3163" y="2165"/>
                    <a:pt x="3161" y="2161"/>
                  </a:cubicBezTo>
                  <a:cubicBezTo>
                    <a:pt x="3153" y="2136"/>
                    <a:pt x="3141" y="2110"/>
                    <a:pt x="3128" y="2087"/>
                  </a:cubicBezTo>
                  <a:cubicBezTo>
                    <a:pt x="3121" y="2076"/>
                    <a:pt x="3117" y="2064"/>
                    <a:pt x="3111" y="2053"/>
                  </a:cubicBezTo>
                  <a:cubicBezTo>
                    <a:pt x="3102" y="2036"/>
                    <a:pt x="3094" y="2020"/>
                    <a:pt x="3082" y="2000"/>
                  </a:cubicBezTo>
                  <a:cubicBezTo>
                    <a:pt x="3072" y="1979"/>
                    <a:pt x="3059" y="1962"/>
                    <a:pt x="3046" y="1943"/>
                  </a:cubicBezTo>
                  <a:cubicBezTo>
                    <a:pt x="3040" y="1935"/>
                    <a:pt x="3035" y="1926"/>
                    <a:pt x="3029" y="1916"/>
                  </a:cubicBezTo>
                  <a:cubicBezTo>
                    <a:pt x="3019" y="1900"/>
                    <a:pt x="3009" y="1883"/>
                    <a:pt x="2999" y="1867"/>
                  </a:cubicBezTo>
                  <a:cubicBezTo>
                    <a:pt x="2992" y="1856"/>
                    <a:pt x="2984" y="1844"/>
                    <a:pt x="2977" y="1834"/>
                  </a:cubicBezTo>
                  <a:cubicBezTo>
                    <a:pt x="2976" y="1828"/>
                    <a:pt x="2973" y="1821"/>
                    <a:pt x="2971" y="1815"/>
                  </a:cubicBezTo>
                  <a:cubicBezTo>
                    <a:pt x="2963" y="1790"/>
                    <a:pt x="2951" y="1764"/>
                    <a:pt x="2938" y="1741"/>
                  </a:cubicBezTo>
                  <a:cubicBezTo>
                    <a:pt x="2920" y="1710"/>
                    <a:pt x="2897" y="1683"/>
                    <a:pt x="2871" y="1660"/>
                  </a:cubicBezTo>
                  <a:lnTo>
                    <a:pt x="2868" y="1657"/>
                  </a:lnTo>
                  <a:cubicBezTo>
                    <a:pt x="2868" y="1654"/>
                    <a:pt x="2866" y="1650"/>
                    <a:pt x="2865" y="1647"/>
                  </a:cubicBezTo>
                  <a:cubicBezTo>
                    <a:pt x="2856" y="1621"/>
                    <a:pt x="2846" y="1597"/>
                    <a:pt x="2833" y="1572"/>
                  </a:cubicBezTo>
                  <a:cubicBezTo>
                    <a:pt x="2818" y="1548"/>
                    <a:pt x="2802" y="1525"/>
                    <a:pt x="2782" y="1505"/>
                  </a:cubicBezTo>
                  <a:cubicBezTo>
                    <a:pt x="2779" y="1499"/>
                    <a:pt x="2774" y="1495"/>
                    <a:pt x="2773" y="1493"/>
                  </a:cubicBezTo>
                  <a:cubicBezTo>
                    <a:pt x="2764" y="1480"/>
                    <a:pt x="2759" y="1467"/>
                    <a:pt x="2751" y="1454"/>
                  </a:cubicBezTo>
                  <a:cubicBezTo>
                    <a:pt x="2746" y="1443"/>
                    <a:pt x="2740" y="1430"/>
                    <a:pt x="2733" y="1419"/>
                  </a:cubicBezTo>
                  <a:lnTo>
                    <a:pt x="2733" y="1414"/>
                  </a:lnTo>
                  <a:cubicBezTo>
                    <a:pt x="2727" y="1377"/>
                    <a:pt x="2715" y="1341"/>
                    <a:pt x="2698" y="1308"/>
                  </a:cubicBezTo>
                  <a:cubicBezTo>
                    <a:pt x="2682" y="1280"/>
                    <a:pt x="2664" y="1256"/>
                    <a:pt x="2642" y="1234"/>
                  </a:cubicBezTo>
                  <a:cubicBezTo>
                    <a:pt x="2639" y="1231"/>
                    <a:pt x="2636" y="1228"/>
                    <a:pt x="2635" y="1228"/>
                  </a:cubicBezTo>
                  <a:cubicBezTo>
                    <a:pt x="2635" y="1228"/>
                    <a:pt x="2634" y="1229"/>
                    <a:pt x="2635" y="1230"/>
                  </a:cubicBezTo>
                  <a:cubicBezTo>
                    <a:pt x="2623" y="1209"/>
                    <a:pt x="2610" y="1188"/>
                    <a:pt x="2596" y="1170"/>
                  </a:cubicBezTo>
                  <a:cubicBezTo>
                    <a:pt x="2590" y="1162"/>
                    <a:pt x="2583" y="1154"/>
                    <a:pt x="2580" y="1148"/>
                  </a:cubicBezTo>
                  <a:cubicBezTo>
                    <a:pt x="2579" y="1141"/>
                    <a:pt x="2576" y="1135"/>
                    <a:pt x="2574" y="1129"/>
                  </a:cubicBezTo>
                  <a:cubicBezTo>
                    <a:pt x="2566" y="1104"/>
                    <a:pt x="2556" y="1078"/>
                    <a:pt x="2543" y="1055"/>
                  </a:cubicBezTo>
                  <a:cubicBezTo>
                    <a:pt x="2540" y="1049"/>
                    <a:pt x="2539" y="1042"/>
                    <a:pt x="2536" y="1034"/>
                  </a:cubicBezTo>
                  <a:cubicBezTo>
                    <a:pt x="2528" y="1010"/>
                    <a:pt x="2517" y="984"/>
                    <a:pt x="2505" y="961"/>
                  </a:cubicBezTo>
                  <a:cubicBezTo>
                    <a:pt x="2490" y="935"/>
                    <a:pt x="2472" y="911"/>
                    <a:pt x="2452" y="889"/>
                  </a:cubicBezTo>
                  <a:cubicBezTo>
                    <a:pt x="2451" y="886"/>
                    <a:pt x="2448" y="883"/>
                    <a:pt x="2445" y="882"/>
                  </a:cubicBezTo>
                  <a:cubicBezTo>
                    <a:pt x="2442" y="875"/>
                    <a:pt x="2441" y="869"/>
                    <a:pt x="2438" y="862"/>
                  </a:cubicBezTo>
                  <a:cubicBezTo>
                    <a:pt x="2431" y="836"/>
                    <a:pt x="2421" y="812"/>
                    <a:pt x="2408" y="789"/>
                  </a:cubicBezTo>
                  <a:cubicBezTo>
                    <a:pt x="2395" y="766"/>
                    <a:pt x="2379" y="743"/>
                    <a:pt x="2362" y="722"/>
                  </a:cubicBezTo>
                  <a:cubicBezTo>
                    <a:pt x="2357" y="717"/>
                    <a:pt x="2353" y="711"/>
                    <a:pt x="2350" y="708"/>
                  </a:cubicBezTo>
                  <a:cubicBezTo>
                    <a:pt x="2346" y="699"/>
                    <a:pt x="2343" y="691"/>
                    <a:pt x="2340" y="681"/>
                  </a:cubicBezTo>
                  <a:cubicBezTo>
                    <a:pt x="2331" y="659"/>
                    <a:pt x="2321" y="638"/>
                    <a:pt x="2311" y="617"/>
                  </a:cubicBezTo>
                  <a:cubicBezTo>
                    <a:pt x="2306" y="606"/>
                    <a:pt x="2300" y="593"/>
                    <a:pt x="2295" y="583"/>
                  </a:cubicBezTo>
                  <a:cubicBezTo>
                    <a:pt x="2290" y="571"/>
                    <a:pt x="2285" y="560"/>
                    <a:pt x="2280" y="550"/>
                  </a:cubicBezTo>
                  <a:lnTo>
                    <a:pt x="2280" y="550"/>
                  </a:lnTo>
                  <a:cubicBezTo>
                    <a:pt x="2301" y="558"/>
                    <a:pt x="2324" y="567"/>
                    <a:pt x="2346" y="573"/>
                  </a:cubicBezTo>
                  <a:cubicBezTo>
                    <a:pt x="2353" y="574"/>
                    <a:pt x="2360" y="577"/>
                    <a:pt x="2366" y="580"/>
                  </a:cubicBezTo>
                  <a:cubicBezTo>
                    <a:pt x="2388" y="590"/>
                    <a:pt x="2409" y="599"/>
                    <a:pt x="2432" y="606"/>
                  </a:cubicBezTo>
                  <a:cubicBezTo>
                    <a:pt x="2441" y="609"/>
                    <a:pt x="2449" y="612"/>
                    <a:pt x="2455" y="615"/>
                  </a:cubicBezTo>
                  <a:cubicBezTo>
                    <a:pt x="2461" y="619"/>
                    <a:pt x="2467" y="622"/>
                    <a:pt x="2471" y="626"/>
                  </a:cubicBezTo>
                  <a:cubicBezTo>
                    <a:pt x="2493" y="643"/>
                    <a:pt x="2517" y="659"/>
                    <a:pt x="2541" y="672"/>
                  </a:cubicBezTo>
                  <a:cubicBezTo>
                    <a:pt x="2566" y="684"/>
                    <a:pt x="2590" y="692"/>
                    <a:pt x="2616" y="699"/>
                  </a:cubicBezTo>
                  <a:cubicBezTo>
                    <a:pt x="2623" y="702"/>
                    <a:pt x="2631" y="704"/>
                    <a:pt x="2635" y="705"/>
                  </a:cubicBezTo>
                  <a:lnTo>
                    <a:pt x="2812" y="794"/>
                  </a:lnTo>
                  <a:cubicBezTo>
                    <a:pt x="2823" y="802"/>
                    <a:pt x="2836" y="809"/>
                    <a:pt x="2848" y="814"/>
                  </a:cubicBezTo>
                  <a:cubicBezTo>
                    <a:pt x="2865" y="825"/>
                    <a:pt x="2881" y="833"/>
                    <a:pt x="2898" y="842"/>
                  </a:cubicBezTo>
                  <a:cubicBezTo>
                    <a:pt x="2914" y="850"/>
                    <a:pt x="2931" y="858"/>
                    <a:pt x="2948" y="866"/>
                  </a:cubicBezTo>
                  <a:cubicBezTo>
                    <a:pt x="2961" y="872"/>
                    <a:pt x="2974" y="878"/>
                    <a:pt x="2987" y="883"/>
                  </a:cubicBezTo>
                  <a:cubicBezTo>
                    <a:pt x="3000" y="891"/>
                    <a:pt x="3010" y="896"/>
                    <a:pt x="3023" y="904"/>
                  </a:cubicBezTo>
                  <a:cubicBezTo>
                    <a:pt x="3038" y="911"/>
                    <a:pt x="3051" y="919"/>
                    <a:pt x="3065" y="927"/>
                  </a:cubicBezTo>
                  <a:lnTo>
                    <a:pt x="3069" y="932"/>
                  </a:lnTo>
                  <a:cubicBezTo>
                    <a:pt x="3094" y="957"/>
                    <a:pt x="3122" y="978"/>
                    <a:pt x="3154" y="996"/>
                  </a:cubicBezTo>
                  <a:cubicBezTo>
                    <a:pt x="3170" y="1003"/>
                    <a:pt x="3186" y="1011"/>
                    <a:pt x="3203" y="1019"/>
                  </a:cubicBezTo>
                  <a:cubicBezTo>
                    <a:pt x="3216" y="1026"/>
                    <a:pt x="3229" y="1032"/>
                    <a:pt x="3242" y="1039"/>
                  </a:cubicBezTo>
                  <a:cubicBezTo>
                    <a:pt x="3255" y="1045"/>
                    <a:pt x="3268" y="1052"/>
                    <a:pt x="3281" y="1059"/>
                  </a:cubicBezTo>
                  <a:cubicBezTo>
                    <a:pt x="3296" y="1068"/>
                    <a:pt x="3312" y="1076"/>
                    <a:pt x="3330" y="1085"/>
                  </a:cubicBezTo>
                  <a:cubicBezTo>
                    <a:pt x="3358" y="1099"/>
                    <a:pt x="3389" y="1109"/>
                    <a:pt x="3420" y="1115"/>
                  </a:cubicBezTo>
                  <a:lnTo>
                    <a:pt x="3429" y="1118"/>
                  </a:lnTo>
                  <a:cubicBezTo>
                    <a:pt x="3435" y="1121"/>
                    <a:pt x="3439" y="1124"/>
                    <a:pt x="3445" y="1128"/>
                  </a:cubicBezTo>
                  <a:cubicBezTo>
                    <a:pt x="3465" y="1142"/>
                    <a:pt x="3486" y="1155"/>
                    <a:pt x="3508" y="1168"/>
                  </a:cubicBezTo>
                  <a:cubicBezTo>
                    <a:pt x="3534" y="1180"/>
                    <a:pt x="3560" y="1190"/>
                    <a:pt x="3587" y="1197"/>
                  </a:cubicBezTo>
                  <a:cubicBezTo>
                    <a:pt x="3591" y="1198"/>
                    <a:pt x="3594" y="1200"/>
                    <a:pt x="3599" y="1200"/>
                  </a:cubicBezTo>
                  <a:cubicBezTo>
                    <a:pt x="3604" y="1203"/>
                    <a:pt x="3609" y="1207"/>
                    <a:pt x="3613" y="1211"/>
                  </a:cubicBezTo>
                  <a:cubicBezTo>
                    <a:pt x="3634" y="1229"/>
                    <a:pt x="3659" y="1244"/>
                    <a:pt x="3683" y="1257"/>
                  </a:cubicBezTo>
                  <a:cubicBezTo>
                    <a:pt x="3695" y="1263"/>
                    <a:pt x="3706" y="1270"/>
                    <a:pt x="3719" y="1278"/>
                  </a:cubicBezTo>
                  <a:cubicBezTo>
                    <a:pt x="3735" y="1288"/>
                    <a:pt x="3751" y="1296"/>
                    <a:pt x="3770" y="1305"/>
                  </a:cubicBezTo>
                  <a:lnTo>
                    <a:pt x="3856" y="1351"/>
                  </a:lnTo>
                  <a:cubicBezTo>
                    <a:pt x="3875" y="1360"/>
                    <a:pt x="3893" y="1368"/>
                    <a:pt x="3912" y="1377"/>
                  </a:cubicBezTo>
                  <a:cubicBezTo>
                    <a:pt x="3924" y="1381"/>
                    <a:pt x="3935" y="1385"/>
                    <a:pt x="3942" y="1390"/>
                  </a:cubicBezTo>
                  <a:cubicBezTo>
                    <a:pt x="3948" y="1393"/>
                    <a:pt x="3952" y="1397"/>
                    <a:pt x="3957" y="1400"/>
                  </a:cubicBezTo>
                  <a:cubicBezTo>
                    <a:pt x="3978" y="1419"/>
                    <a:pt x="4003" y="1436"/>
                    <a:pt x="4029" y="1450"/>
                  </a:cubicBezTo>
                  <a:cubicBezTo>
                    <a:pt x="4056" y="1463"/>
                    <a:pt x="4086" y="1473"/>
                    <a:pt x="4116" y="1480"/>
                  </a:cubicBezTo>
                  <a:cubicBezTo>
                    <a:pt x="4119" y="1480"/>
                    <a:pt x="4123" y="1481"/>
                    <a:pt x="4124" y="1481"/>
                  </a:cubicBezTo>
                  <a:cubicBezTo>
                    <a:pt x="4124" y="1481"/>
                    <a:pt x="4124" y="1481"/>
                    <a:pt x="4124" y="1481"/>
                  </a:cubicBezTo>
                  <a:lnTo>
                    <a:pt x="4124" y="1481"/>
                  </a:lnTo>
                  <a:cubicBezTo>
                    <a:pt x="4131" y="1485"/>
                    <a:pt x="4138" y="1489"/>
                    <a:pt x="4145" y="1495"/>
                  </a:cubicBezTo>
                  <a:cubicBezTo>
                    <a:pt x="4165" y="1508"/>
                    <a:pt x="4185" y="1521"/>
                    <a:pt x="4207" y="1532"/>
                  </a:cubicBezTo>
                  <a:cubicBezTo>
                    <a:pt x="4236" y="1547"/>
                    <a:pt x="4267" y="1557"/>
                    <a:pt x="4299" y="1564"/>
                  </a:cubicBezTo>
                  <a:lnTo>
                    <a:pt x="4306" y="1565"/>
                  </a:lnTo>
                  <a:lnTo>
                    <a:pt x="4313" y="1571"/>
                  </a:lnTo>
                  <a:cubicBezTo>
                    <a:pt x="4335" y="1590"/>
                    <a:pt x="4359" y="1607"/>
                    <a:pt x="4385" y="1620"/>
                  </a:cubicBezTo>
                  <a:cubicBezTo>
                    <a:pt x="4408" y="1631"/>
                    <a:pt x="4433" y="1641"/>
                    <a:pt x="4457" y="1649"/>
                  </a:cubicBezTo>
                  <a:cubicBezTo>
                    <a:pt x="4463" y="1650"/>
                    <a:pt x="4467" y="1652"/>
                    <a:pt x="4470" y="1653"/>
                  </a:cubicBezTo>
                  <a:lnTo>
                    <a:pt x="4474" y="1657"/>
                  </a:lnTo>
                  <a:cubicBezTo>
                    <a:pt x="4499" y="1682"/>
                    <a:pt x="4526" y="1703"/>
                    <a:pt x="4556" y="1719"/>
                  </a:cubicBezTo>
                  <a:cubicBezTo>
                    <a:pt x="4569" y="1726"/>
                    <a:pt x="4582" y="1733"/>
                    <a:pt x="4595" y="1741"/>
                  </a:cubicBezTo>
                  <a:cubicBezTo>
                    <a:pt x="4611" y="1749"/>
                    <a:pt x="4627" y="1758"/>
                    <a:pt x="4644" y="1767"/>
                  </a:cubicBezTo>
                  <a:cubicBezTo>
                    <a:pt x="4663" y="1777"/>
                    <a:pt x="4683" y="1785"/>
                    <a:pt x="4703" y="1794"/>
                  </a:cubicBezTo>
                  <a:cubicBezTo>
                    <a:pt x="4715" y="1798"/>
                    <a:pt x="4725" y="1801"/>
                    <a:pt x="4735" y="1807"/>
                  </a:cubicBezTo>
                  <a:cubicBezTo>
                    <a:pt x="4748" y="1814"/>
                    <a:pt x="4759" y="1820"/>
                    <a:pt x="4775" y="1828"/>
                  </a:cubicBezTo>
                  <a:cubicBezTo>
                    <a:pt x="4791" y="1837"/>
                    <a:pt x="4805" y="1846"/>
                    <a:pt x="4821" y="1854"/>
                  </a:cubicBezTo>
                  <a:cubicBezTo>
                    <a:pt x="4848" y="1867"/>
                    <a:pt x="4877" y="1877"/>
                    <a:pt x="4907" y="1884"/>
                  </a:cubicBezTo>
                  <a:cubicBezTo>
                    <a:pt x="4910" y="1884"/>
                    <a:pt x="4914" y="1885"/>
                    <a:pt x="4915" y="1885"/>
                  </a:cubicBezTo>
                  <a:cubicBezTo>
                    <a:pt x="4916" y="1885"/>
                    <a:pt x="4916" y="1885"/>
                    <a:pt x="4916" y="1884"/>
                  </a:cubicBezTo>
                  <a:lnTo>
                    <a:pt x="4916" y="1884"/>
                  </a:lnTo>
                  <a:cubicBezTo>
                    <a:pt x="4923" y="1889"/>
                    <a:pt x="4927" y="1893"/>
                    <a:pt x="4933" y="1897"/>
                  </a:cubicBezTo>
                  <a:cubicBezTo>
                    <a:pt x="4955" y="1913"/>
                    <a:pt x="4976" y="1928"/>
                    <a:pt x="5001" y="1941"/>
                  </a:cubicBezTo>
                  <a:lnTo>
                    <a:pt x="5084" y="1987"/>
                  </a:lnTo>
                  <a:cubicBezTo>
                    <a:pt x="5094" y="1992"/>
                    <a:pt x="5103" y="2000"/>
                    <a:pt x="5113" y="2005"/>
                  </a:cubicBezTo>
                  <a:cubicBezTo>
                    <a:pt x="5132" y="2017"/>
                    <a:pt x="5150" y="2028"/>
                    <a:pt x="5169" y="2038"/>
                  </a:cubicBezTo>
                  <a:cubicBezTo>
                    <a:pt x="5191" y="2050"/>
                    <a:pt x="5214" y="2059"/>
                    <a:pt x="5237" y="2067"/>
                  </a:cubicBezTo>
                  <a:cubicBezTo>
                    <a:pt x="5244" y="2070"/>
                    <a:pt x="5253" y="2073"/>
                    <a:pt x="5258" y="2074"/>
                  </a:cubicBezTo>
                  <a:cubicBezTo>
                    <a:pt x="5263" y="2079"/>
                    <a:pt x="5267" y="2082"/>
                    <a:pt x="5271" y="2086"/>
                  </a:cubicBezTo>
                  <a:cubicBezTo>
                    <a:pt x="5294" y="2105"/>
                    <a:pt x="5317" y="2120"/>
                    <a:pt x="5343" y="2135"/>
                  </a:cubicBezTo>
                  <a:lnTo>
                    <a:pt x="5431" y="2181"/>
                  </a:lnTo>
                  <a:cubicBezTo>
                    <a:pt x="5455" y="2192"/>
                    <a:pt x="5481" y="2202"/>
                    <a:pt x="5507" y="2210"/>
                  </a:cubicBezTo>
                  <a:cubicBezTo>
                    <a:pt x="5514" y="2212"/>
                    <a:pt x="5520" y="2214"/>
                    <a:pt x="5524" y="2215"/>
                  </a:cubicBezTo>
                  <a:lnTo>
                    <a:pt x="5612" y="2260"/>
                  </a:lnTo>
                  <a:cubicBezTo>
                    <a:pt x="5624" y="2266"/>
                    <a:pt x="5634" y="2271"/>
                    <a:pt x="5644" y="2279"/>
                  </a:cubicBezTo>
                  <a:cubicBezTo>
                    <a:pt x="5662" y="2289"/>
                    <a:pt x="5680" y="2300"/>
                    <a:pt x="5698" y="2309"/>
                  </a:cubicBezTo>
                  <a:cubicBezTo>
                    <a:pt x="5711" y="2316"/>
                    <a:pt x="5723" y="2322"/>
                    <a:pt x="5739" y="2330"/>
                  </a:cubicBezTo>
                  <a:cubicBezTo>
                    <a:pt x="5754" y="2339"/>
                    <a:pt x="5769" y="2348"/>
                    <a:pt x="5785" y="2356"/>
                  </a:cubicBezTo>
                  <a:cubicBezTo>
                    <a:pt x="5816" y="2372"/>
                    <a:pt x="5849" y="2382"/>
                    <a:pt x="5884" y="2386"/>
                  </a:cubicBezTo>
                  <a:lnTo>
                    <a:pt x="5891" y="2388"/>
                  </a:lnTo>
                  <a:lnTo>
                    <a:pt x="5921" y="2405"/>
                  </a:lnTo>
                  <a:lnTo>
                    <a:pt x="5960" y="2425"/>
                  </a:lnTo>
                  <a:lnTo>
                    <a:pt x="5966" y="2431"/>
                  </a:lnTo>
                  <a:cubicBezTo>
                    <a:pt x="5989" y="2457"/>
                    <a:pt x="6018" y="2478"/>
                    <a:pt x="6048" y="2494"/>
                  </a:cubicBezTo>
                  <a:cubicBezTo>
                    <a:pt x="6058" y="2500"/>
                    <a:pt x="6067" y="2506"/>
                    <a:pt x="6077" y="2513"/>
                  </a:cubicBezTo>
                  <a:cubicBezTo>
                    <a:pt x="6095" y="2525"/>
                    <a:pt x="6117" y="2536"/>
                    <a:pt x="6133" y="2546"/>
                  </a:cubicBezTo>
                  <a:cubicBezTo>
                    <a:pt x="6150" y="2555"/>
                    <a:pt x="6167" y="2562"/>
                    <a:pt x="6186" y="2571"/>
                  </a:cubicBezTo>
                  <a:cubicBezTo>
                    <a:pt x="6197" y="2576"/>
                    <a:pt x="6209" y="2582"/>
                    <a:pt x="6222" y="2589"/>
                  </a:cubicBezTo>
                  <a:lnTo>
                    <a:pt x="6310" y="2634"/>
                  </a:lnTo>
                  <a:cubicBezTo>
                    <a:pt x="6331" y="2645"/>
                    <a:pt x="6353" y="2654"/>
                    <a:pt x="6376" y="2663"/>
                  </a:cubicBezTo>
                  <a:cubicBezTo>
                    <a:pt x="6384" y="2665"/>
                    <a:pt x="6393" y="2668"/>
                    <a:pt x="6402" y="2673"/>
                  </a:cubicBezTo>
                  <a:cubicBezTo>
                    <a:pt x="6417" y="2681"/>
                    <a:pt x="6435" y="2690"/>
                    <a:pt x="6451" y="2697"/>
                  </a:cubicBezTo>
                  <a:cubicBezTo>
                    <a:pt x="6465" y="2704"/>
                    <a:pt x="6478" y="2710"/>
                    <a:pt x="6491" y="2717"/>
                  </a:cubicBezTo>
                  <a:cubicBezTo>
                    <a:pt x="6507" y="2724"/>
                    <a:pt x="6522" y="2733"/>
                    <a:pt x="6538" y="2740"/>
                  </a:cubicBezTo>
                  <a:lnTo>
                    <a:pt x="6573" y="2758"/>
                  </a:lnTo>
                  <a:cubicBezTo>
                    <a:pt x="6577" y="2760"/>
                    <a:pt x="6581" y="2765"/>
                    <a:pt x="6584" y="2768"/>
                  </a:cubicBezTo>
                  <a:cubicBezTo>
                    <a:pt x="6607" y="2789"/>
                    <a:pt x="6633" y="2806"/>
                    <a:pt x="6659" y="2821"/>
                  </a:cubicBezTo>
                  <a:cubicBezTo>
                    <a:pt x="6685" y="2834"/>
                    <a:pt x="6711" y="2844"/>
                    <a:pt x="6738" y="2851"/>
                  </a:cubicBezTo>
                  <a:cubicBezTo>
                    <a:pt x="6744" y="2854"/>
                    <a:pt x="6750" y="2855"/>
                    <a:pt x="6754" y="2857"/>
                  </a:cubicBezTo>
                  <a:cubicBezTo>
                    <a:pt x="6761" y="2861"/>
                    <a:pt x="6767" y="2865"/>
                    <a:pt x="6774" y="2870"/>
                  </a:cubicBezTo>
                  <a:cubicBezTo>
                    <a:pt x="6794" y="2886"/>
                    <a:pt x="6814" y="2898"/>
                    <a:pt x="6837" y="2910"/>
                  </a:cubicBezTo>
                  <a:cubicBezTo>
                    <a:pt x="6862" y="2923"/>
                    <a:pt x="6886" y="2933"/>
                    <a:pt x="6912" y="2940"/>
                  </a:cubicBezTo>
                  <a:cubicBezTo>
                    <a:pt x="6919" y="2942"/>
                    <a:pt x="6927" y="2943"/>
                    <a:pt x="6931" y="2946"/>
                  </a:cubicBezTo>
                  <a:cubicBezTo>
                    <a:pt x="6957" y="2959"/>
                    <a:pt x="6983" y="2969"/>
                    <a:pt x="7010" y="2976"/>
                  </a:cubicBezTo>
                  <a:lnTo>
                    <a:pt x="7016" y="2978"/>
                  </a:lnTo>
                  <a:cubicBezTo>
                    <a:pt x="7040" y="3005"/>
                    <a:pt x="7070" y="3029"/>
                    <a:pt x="7102" y="3047"/>
                  </a:cubicBezTo>
                  <a:cubicBezTo>
                    <a:pt x="7128" y="3060"/>
                    <a:pt x="7154" y="3070"/>
                    <a:pt x="7181" y="3077"/>
                  </a:cubicBezTo>
                  <a:cubicBezTo>
                    <a:pt x="7187" y="3078"/>
                    <a:pt x="7193" y="3080"/>
                    <a:pt x="7197" y="3081"/>
                  </a:cubicBezTo>
                  <a:cubicBezTo>
                    <a:pt x="7211" y="3090"/>
                    <a:pt x="7227" y="3097"/>
                    <a:pt x="7243" y="3106"/>
                  </a:cubicBezTo>
                  <a:lnTo>
                    <a:pt x="7282" y="3123"/>
                  </a:lnTo>
                  <a:cubicBezTo>
                    <a:pt x="7286" y="3127"/>
                    <a:pt x="7290" y="3130"/>
                    <a:pt x="7295" y="3134"/>
                  </a:cubicBezTo>
                  <a:cubicBezTo>
                    <a:pt x="7316" y="3153"/>
                    <a:pt x="7341" y="3170"/>
                    <a:pt x="7367" y="3185"/>
                  </a:cubicBezTo>
                  <a:lnTo>
                    <a:pt x="7454" y="3229"/>
                  </a:lnTo>
                  <a:cubicBezTo>
                    <a:pt x="7480" y="3242"/>
                    <a:pt x="7508" y="3252"/>
                    <a:pt x="7535" y="3259"/>
                  </a:cubicBezTo>
                  <a:cubicBezTo>
                    <a:pt x="7542" y="3261"/>
                    <a:pt x="7548" y="3264"/>
                    <a:pt x="7549" y="3264"/>
                  </a:cubicBezTo>
                  <a:cubicBezTo>
                    <a:pt x="7558" y="3268"/>
                    <a:pt x="7567" y="3274"/>
                    <a:pt x="7575" y="3280"/>
                  </a:cubicBezTo>
                  <a:cubicBezTo>
                    <a:pt x="7594" y="3293"/>
                    <a:pt x="7614" y="3305"/>
                    <a:pt x="7634" y="3316"/>
                  </a:cubicBezTo>
                  <a:cubicBezTo>
                    <a:pt x="7643" y="3321"/>
                    <a:pt x="7651" y="3326"/>
                    <a:pt x="7660" y="3331"/>
                  </a:cubicBezTo>
                  <a:cubicBezTo>
                    <a:pt x="7679" y="3346"/>
                    <a:pt x="7699" y="3357"/>
                    <a:pt x="7721" y="3369"/>
                  </a:cubicBezTo>
                  <a:cubicBezTo>
                    <a:pt x="7741" y="3379"/>
                    <a:pt x="7761" y="3387"/>
                    <a:pt x="7782" y="3396"/>
                  </a:cubicBezTo>
                  <a:cubicBezTo>
                    <a:pt x="7792" y="3400"/>
                    <a:pt x="7802" y="3403"/>
                    <a:pt x="7811" y="3409"/>
                  </a:cubicBezTo>
                  <a:cubicBezTo>
                    <a:pt x="7830" y="3418"/>
                    <a:pt x="7847" y="3426"/>
                    <a:pt x="7866" y="3435"/>
                  </a:cubicBezTo>
                  <a:cubicBezTo>
                    <a:pt x="7877" y="3439"/>
                    <a:pt x="7890" y="3445"/>
                    <a:pt x="7902" y="3451"/>
                  </a:cubicBezTo>
                  <a:cubicBezTo>
                    <a:pt x="7928" y="3464"/>
                    <a:pt x="7955" y="3475"/>
                    <a:pt x="7984" y="3482"/>
                  </a:cubicBezTo>
                  <a:cubicBezTo>
                    <a:pt x="7988" y="3484"/>
                    <a:pt x="7994" y="3485"/>
                    <a:pt x="7995" y="3485"/>
                  </a:cubicBezTo>
                  <a:lnTo>
                    <a:pt x="8067" y="3523"/>
                  </a:lnTo>
                  <a:cubicBezTo>
                    <a:pt x="8093" y="3556"/>
                    <a:pt x="8125" y="3582"/>
                    <a:pt x="8159" y="3602"/>
                  </a:cubicBezTo>
                  <a:cubicBezTo>
                    <a:pt x="8174" y="3609"/>
                    <a:pt x="8184" y="3615"/>
                    <a:pt x="8199" y="3623"/>
                  </a:cubicBezTo>
                  <a:cubicBezTo>
                    <a:pt x="8215" y="3632"/>
                    <a:pt x="8231" y="3641"/>
                    <a:pt x="8247" y="3649"/>
                  </a:cubicBezTo>
                  <a:cubicBezTo>
                    <a:pt x="8274" y="3664"/>
                    <a:pt x="8302" y="3674"/>
                    <a:pt x="8330" y="3681"/>
                  </a:cubicBezTo>
                  <a:cubicBezTo>
                    <a:pt x="8335" y="3682"/>
                    <a:pt x="8339" y="3682"/>
                    <a:pt x="8342" y="3682"/>
                  </a:cubicBezTo>
                  <a:cubicBezTo>
                    <a:pt x="8368" y="3695"/>
                    <a:pt x="8394" y="3705"/>
                    <a:pt x="8421" y="3714"/>
                  </a:cubicBezTo>
                  <a:cubicBezTo>
                    <a:pt x="8425" y="3714"/>
                    <a:pt x="8428" y="3715"/>
                    <a:pt x="8431" y="3717"/>
                  </a:cubicBezTo>
                  <a:lnTo>
                    <a:pt x="8437" y="3721"/>
                  </a:lnTo>
                  <a:cubicBezTo>
                    <a:pt x="8460" y="3744"/>
                    <a:pt x="8487" y="3764"/>
                    <a:pt x="8516" y="3782"/>
                  </a:cubicBezTo>
                  <a:cubicBezTo>
                    <a:pt x="8537" y="3792"/>
                    <a:pt x="8558" y="3800"/>
                    <a:pt x="8579" y="3809"/>
                  </a:cubicBezTo>
                  <a:cubicBezTo>
                    <a:pt x="8589" y="3812"/>
                    <a:pt x="8598" y="3816"/>
                    <a:pt x="8608" y="3820"/>
                  </a:cubicBezTo>
                  <a:cubicBezTo>
                    <a:pt x="8628" y="3830"/>
                    <a:pt x="8650" y="3841"/>
                    <a:pt x="8671" y="3849"/>
                  </a:cubicBezTo>
                  <a:cubicBezTo>
                    <a:pt x="8678" y="3852"/>
                    <a:pt x="8687" y="3855"/>
                    <a:pt x="8694" y="3858"/>
                  </a:cubicBezTo>
                  <a:lnTo>
                    <a:pt x="8701" y="3865"/>
                  </a:lnTo>
                  <a:cubicBezTo>
                    <a:pt x="8724" y="3888"/>
                    <a:pt x="8752" y="3907"/>
                    <a:pt x="8779" y="3922"/>
                  </a:cubicBezTo>
                  <a:cubicBezTo>
                    <a:pt x="8804" y="3934"/>
                    <a:pt x="8828" y="3944"/>
                    <a:pt x="8852" y="3951"/>
                  </a:cubicBezTo>
                  <a:cubicBezTo>
                    <a:pt x="8860" y="3954"/>
                    <a:pt x="8867" y="3956"/>
                    <a:pt x="8873" y="3958"/>
                  </a:cubicBezTo>
                  <a:cubicBezTo>
                    <a:pt x="8884" y="3964"/>
                    <a:pt x="8894" y="3971"/>
                    <a:pt x="8904" y="3979"/>
                  </a:cubicBezTo>
                  <a:cubicBezTo>
                    <a:pt x="8923" y="3989"/>
                    <a:pt x="8940" y="4000"/>
                    <a:pt x="8959" y="4010"/>
                  </a:cubicBezTo>
                  <a:cubicBezTo>
                    <a:pt x="8988" y="4025"/>
                    <a:pt x="9018" y="4035"/>
                    <a:pt x="9048" y="4040"/>
                  </a:cubicBezTo>
                  <a:lnTo>
                    <a:pt x="9060" y="4043"/>
                  </a:lnTo>
                  <a:cubicBezTo>
                    <a:pt x="9074" y="4050"/>
                    <a:pt x="9088" y="4058"/>
                    <a:pt x="9103" y="4065"/>
                  </a:cubicBezTo>
                  <a:lnTo>
                    <a:pt x="9134" y="4081"/>
                  </a:lnTo>
                  <a:lnTo>
                    <a:pt x="9139" y="4085"/>
                  </a:lnTo>
                  <a:cubicBezTo>
                    <a:pt x="9163" y="4112"/>
                    <a:pt x="9190" y="4134"/>
                    <a:pt x="9222" y="4150"/>
                  </a:cubicBezTo>
                  <a:cubicBezTo>
                    <a:pt x="9245" y="4161"/>
                    <a:pt x="9268" y="4171"/>
                    <a:pt x="9291" y="4180"/>
                  </a:cubicBezTo>
                  <a:cubicBezTo>
                    <a:pt x="9300" y="4181"/>
                    <a:pt x="9307" y="4184"/>
                    <a:pt x="9314" y="4189"/>
                  </a:cubicBezTo>
                  <a:cubicBezTo>
                    <a:pt x="9333" y="4197"/>
                    <a:pt x="9351" y="4206"/>
                    <a:pt x="9370" y="4214"/>
                  </a:cubicBezTo>
                  <a:cubicBezTo>
                    <a:pt x="9382" y="4220"/>
                    <a:pt x="9393" y="4225"/>
                    <a:pt x="9405" y="4230"/>
                  </a:cubicBezTo>
                  <a:cubicBezTo>
                    <a:pt x="9416" y="4237"/>
                    <a:pt x="9428" y="4243"/>
                    <a:pt x="9439" y="4250"/>
                  </a:cubicBezTo>
                  <a:cubicBezTo>
                    <a:pt x="9455" y="4260"/>
                    <a:pt x="9472" y="4271"/>
                    <a:pt x="9491" y="4281"/>
                  </a:cubicBezTo>
                  <a:cubicBezTo>
                    <a:pt x="9511" y="4291"/>
                    <a:pt x="9530" y="4299"/>
                    <a:pt x="9550" y="4308"/>
                  </a:cubicBezTo>
                  <a:cubicBezTo>
                    <a:pt x="9561" y="4312"/>
                    <a:pt x="9572" y="4317"/>
                    <a:pt x="9582" y="4322"/>
                  </a:cubicBezTo>
                  <a:cubicBezTo>
                    <a:pt x="9593" y="4327"/>
                    <a:pt x="9602" y="4334"/>
                    <a:pt x="9612" y="4340"/>
                  </a:cubicBezTo>
                  <a:cubicBezTo>
                    <a:pt x="9630" y="4351"/>
                    <a:pt x="9649" y="4363"/>
                    <a:pt x="9668" y="4373"/>
                  </a:cubicBezTo>
                  <a:cubicBezTo>
                    <a:pt x="9692" y="4384"/>
                    <a:pt x="9717" y="4394"/>
                    <a:pt x="9743" y="4403"/>
                  </a:cubicBezTo>
                  <a:cubicBezTo>
                    <a:pt x="9748" y="4404"/>
                    <a:pt x="9754" y="4407"/>
                    <a:pt x="9761" y="4409"/>
                  </a:cubicBezTo>
                  <a:lnTo>
                    <a:pt x="9848" y="4455"/>
                  </a:lnTo>
                  <a:cubicBezTo>
                    <a:pt x="9853" y="4458"/>
                    <a:pt x="9858" y="4462"/>
                    <a:pt x="9863" y="4466"/>
                  </a:cubicBezTo>
                  <a:cubicBezTo>
                    <a:pt x="9885" y="4483"/>
                    <a:pt x="9908" y="4499"/>
                    <a:pt x="9933" y="4512"/>
                  </a:cubicBezTo>
                  <a:cubicBezTo>
                    <a:pt x="9956" y="4525"/>
                    <a:pt x="9979" y="4534"/>
                    <a:pt x="10004" y="4542"/>
                  </a:cubicBezTo>
                  <a:lnTo>
                    <a:pt x="10012" y="4545"/>
                  </a:lnTo>
                  <a:cubicBezTo>
                    <a:pt x="10036" y="4575"/>
                    <a:pt x="10066" y="4600"/>
                    <a:pt x="10101" y="4620"/>
                  </a:cubicBezTo>
                  <a:cubicBezTo>
                    <a:pt x="10122" y="4630"/>
                    <a:pt x="10144" y="4640"/>
                    <a:pt x="10167" y="4647"/>
                  </a:cubicBezTo>
                  <a:cubicBezTo>
                    <a:pt x="10176" y="4652"/>
                    <a:pt x="10184" y="4655"/>
                    <a:pt x="10193" y="4659"/>
                  </a:cubicBezTo>
                  <a:cubicBezTo>
                    <a:pt x="10222" y="4673"/>
                    <a:pt x="10253" y="4683"/>
                    <a:pt x="10286" y="4690"/>
                  </a:cubicBezTo>
                  <a:cubicBezTo>
                    <a:pt x="10309" y="4715"/>
                    <a:pt x="10337" y="4737"/>
                    <a:pt x="10367" y="4754"/>
                  </a:cubicBezTo>
                  <a:cubicBezTo>
                    <a:pt x="10397" y="4768"/>
                    <a:pt x="10430" y="4778"/>
                    <a:pt x="10463" y="4784"/>
                  </a:cubicBezTo>
                  <a:lnTo>
                    <a:pt x="10466" y="4784"/>
                  </a:lnTo>
                  <a:lnTo>
                    <a:pt x="10469" y="4788"/>
                  </a:lnTo>
                  <a:cubicBezTo>
                    <a:pt x="10492" y="4810"/>
                    <a:pt x="10518" y="4827"/>
                    <a:pt x="10545" y="4842"/>
                  </a:cubicBezTo>
                  <a:cubicBezTo>
                    <a:pt x="10574" y="4857"/>
                    <a:pt x="10607" y="4867"/>
                    <a:pt x="10639" y="4873"/>
                  </a:cubicBezTo>
                  <a:cubicBezTo>
                    <a:pt x="10663" y="4898"/>
                    <a:pt x="10690" y="4919"/>
                    <a:pt x="10721" y="4936"/>
                  </a:cubicBezTo>
                  <a:cubicBezTo>
                    <a:pt x="10737" y="4945"/>
                    <a:pt x="10752" y="4952"/>
                    <a:pt x="10770" y="4961"/>
                  </a:cubicBezTo>
                  <a:cubicBezTo>
                    <a:pt x="10783" y="4967"/>
                    <a:pt x="10795" y="4974"/>
                    <a:pt x="10808" y="4980"/>
                  </a:cubicBezTo>
                  <a:cubicBezTo>
                    <a:pt x="10830" y="4991"/>
                    <a:pt x="10853" y="5001"/>
                    <a:pt x="10875" y="5008"/>
                  </a:cubicBezTo>
                  <a:cubicBezTo>
                    <a:pt x="10883" y="5011"/>
                    <a:pt x="10892" y="5016"/>
                    <a:pt x="10900" y="5018"/>
                  </a:cubicBezTo>
                  <a:cubicBezTo>
                    <a:pt x="10916" y="5028"/>
                    <a:pt x="10935" y="5037"/>
                    <a:pt x="10952" y="5044"/>
                  </a:cubicBezTo>
                  <a:cubicBezTo>
                    <a:pt x="10965" y="5050"/>
                    <a:pt x="10978" y="5056"/>
                    <a:pt x="10990" y="5063"/>
                  </a:cubicBezTo>
                  <a:cubicBezTo>
                    <a:pt x="10998" y="5067"/>
                    <a:pt x="11005" y="5073"/>
                    <a:pt x="11013" y="5077"/>
                  </a:cubicBezTo>
                  <a:cubicBezTo>
                    <a:pt x="11031" y="5092"/>
                    <a:pt x="11053" y="5105"/>
                    <a:pt x="11073" y="5116"/>
                  </a:cubicBezTo>
                  <a:lnTo>
                    <a:pt x="11161" y="5162"/>
                  </a:lnTo>
                  <a:cubicBezTo>
                    <a:pt x="11179" y="5172"/>
                    <a:pt x="11198" y="5181"/>
                    <a:pt x="11217" y="5190"/>
                  </a:cubicBezTo>
                  <a:cubicBezTo>
                    <a:pt x="11228" y="5194"/>
                    <a:pt x="11240" y="5200"/>
                    <a:pt x="11250" y="5205"/>
                  </a:cubicBezTo>
                  <a:cubicBezTo>
                    <a:pt x="11274" y="5217"/>
                    <a:pt x="11297" y="5227"/>
                    <a:pt x="11322" y="5236"/>
                  </a:cubicBezTo>
                  <a:cubicBezTo>
                    <a:pt x="11329" y="5237"/>
                    <a:pt x="11336" y="5240"/>
                    <a:pt x="11343" y="5243"/>
                  </a:cubicBezTo>
                  <a:cubicBezTo>
                    <a:pt x="11356" y="5249"/>
                    <a:pt x="11368" y="5256"/>
                    <a:pt x="11379" y="5263"/>
                  </a:cubicBezTo>
                  <a:cubicBezTo>
                    <a:pt x="11397" y="5274"/>
                    <a:pt x="11411" y="5283"/>
                    <a:pt x="11430" y="5292"/>
                  </a:cubicBezTo>
                  <a:cubicBezTo>
                    <a:pt x="11448" y="5300"/>
                    <a:pt x="11469" y="5310"/>
                    <a:pt x="11487" y="5319"/>
                  </a:cubicBezTo>
                  <a:cubicBezTo>
                    <a:pt x="11499" y="5323"/>
                    <a:pt x="11510" y="5329"/>
                    <a:pt x="11519" y="5333"/>
                  </a:cubicBezTo>
                  <a:cubicBezTo>
                    <a:pt x="11525" y="5338"/>
                    <a:pt x="11530" y="5342"/>
                    <a:pt x="11535" y="5346"/>
                  </a:cubicBezTo>
                  <a:cubicBezTo>
                    <a:pt x="11556" y="5362"/>
                    <a:pt x="11579" y="5378"/>
                    <a:pt x="11602" y="5391"/>
                  </a:cubicBezTo>
                  <a:cubicBezTo>
                    <a:pt x="11610" y="5395"/>
                    <a:pt x="11615" y="5400"/>
                    <a:pt x="11621" y="5404"/>
                  </a:cubicBezTo>
                  <a:cubicBezTo>
                    <a:pt x="11641" y="5420"/>
                    <a:pt x="11663" y="5434"/>
                    <a:pt x="11686" y="5447"/>
                  </a:cubicBezTo>
                  <a:cubicBezTo>
                    <a:pt x="11706" y="5457"/>
                    <a:pt x="11726" y="5466"/>
                    <a:pt x="11745" y="5474"/>
                  </a:cubicBezTo>
                  <a:cubicBezTo>
                    <a:pt x="11756" y="5479"/>
                    <a:pt x="11766" y="5482"/>
                    <a:pt x="11776" y="5487"/>
                  </a:cubicBezTo>
                  <a:cubicBezTo>
                    <a:pt x="11792" y="5496"/>
                    <a:pt x="11809" y="5505"/>
                    <a:pt x="11824" y="5512"/>
                  </a:cubicBezTo>
                  <a:cubicBezTo>
                    <a:pt x="11838" y="5519"/>
                    <a:pt x="11851" y="5525"/>
                    <a:pt x="11866" y="5532"/>
                  </a:cubicBezTo>
                  <a:cubicBezTo>
                    <a:pt x="11887" y="5543"/>
                    <a:pt x="11909" y="5553"/>
                    <a:pt x="11932" y="5561"/>
                  </a:cubicBezTo>
                  <a:cubicBezTo>
                    <a:pt x="11940" y="5564"/>
                    <a:pt x="11946" y="5565"/>
                    <a:pt x="11950" y="5568"/>
                  </a:cubicBezTo>
                  <a:cubicBezTo>
                    <a:pt x="11955" y="5571"/>
                    <a:pt x="11959" y="5575"/>
                    <a:pt x="11962" y="5578"/>
                  </a:cubicBezTo>
                  <a:cubicBezTo>
                    <a:pt x="11985" y="5599"/>
                    <a:pt x="12009" y="5617"/>
                    <a:pt x="12037" y="5631"/>
                  </a:cubicBezTo>
                  <a:cubicBezTo>
                    <a:pt x="12064" y="5645"/>
                    <a:pt x="12093" y="5656"/>
                    <a:pt x="12122" y="5663"/>
                  </a:cubicBezTo>
                  <a:cubicBezTo>
                    <a:pt x="12125" y="5664"/>
                    <a:pt x="12128" y="5664"/>
                    <a:pt x="12129" y="5664"/>
                  </a:cubicBezTo>
                  <a:cubicBezTo>
                    <a:pt x="12130" y="5664"/>
                    <a:pt x="12130" y="5664"/>
                    <a:pt x="12129" y="5663"/>
                  </a:cubicBezTo>
                  <a:lnTo>
                    <a:pt x="12129" y="5663"/>
                  </a:lnTo>
                  <a:cubicBezTo>
                    <a:pt x="12134" y="5667"/>
                    <a:pt x="12140" y="5671"/>
                    <a:pt x="12145" y="5676"/>
                  </a:cubicBezTo>
                  <a:cubicBezTo>
                    <a:pt x="12166" y="5693"/>
                    <a:pt x="12189" y="5709"/>
                    <a:pt x="12214" y="5722"/>
                  </a:cubicBezTo>
                  <a:lnTo>
                    <a:pt x="12300" y="5769"/>
                  </a:lnTo>
                  <a:cubicBezTo>
                    <a:pt x="12329" y="5784"/>
                    <a:pt x="12359" y="5795"/>
                    <a:pt x="12390" y="5802"/>
                  </a:cubicBezTo>
                  <a:cubicBezTo>
                    <a:pt x="12393" y="5802"/>
                    <a:pt x="12398" y="5804"/>
                    <a:pt x="12401" y="5804"/>
                  </a:cubicBezTo>
                  <a:cubicBezTo>
                    <a:pt x="12411" y="5811"/>
                    <a:pt x="12421" y="5817"/>
                    <a:pt x="12429" y="5822"/>
                  </a:cubicBezTo>
                  <a:cubicBezTo>
                    <a:pt x="12447" y="5834"/>
                    <a:pt x="12462" y="5843"/>
                    <a:pt x="12480" y="5853"/>
                  </a:cubicBezTo>
                  <a:cubicBezTo>
                    <a:pt x="12498" y="5861"/>
                    <a:pt x="12514" y="5871"/>
                    <a:pt x="12529" y="5878"/>
                  </a:cubicBezTo>
                  <a:lnTo>
                    <a:pt x="12567" y="5900"/>
                  </a:lnTo>
                  <a:cubicBezTo>
                    <a:pt x="12596" y="5916"/>
                    <a:pt x="12626" y="5929"/>
                    <a:pt x="12658" y="5937"/>
                  </a:cubicBezTo>
                  <a:lnTo>
                    <a:pt x="12825" y="5621"/>
                  </a:lnTo>
                  <a:cubicBezTo>
                    <a:pt x="12800" y="5608"/>
                    <a:pt x="12774" y="5598"/>
                    <a:pt x="12749" y="5591"/>
                  </a:cubicBezTo>
                  <a:cubicBezTo>
                    <a:pt x="12744" y="5589"/>
                    <a:pt x="12740" y="5587"/>
                    <a:pt x="12734" y="5584"/>
                  </a:cubicBezTo>
                  <a:lnTo>
                    <a:pt x="12701" y="5566"/>
                  </a:lnTo>
                  <a:cubicBezTo>
                    <a:pt x="12685" y="5556"/>
                    <a:pt x="12667" y="5546"/>
                    <a:pt x="12646" y="5536"/>
                  </a:cubicBezTo>
                  <a:cubicBezTo>
                    <a:pt x="12638" y="5532"/>
                    <a:pt x="12629" y="5526"/>
                    <a:pt x="12621" y="5520"/>
                  </a:cubicBezTo>
                  <a:cubicBezTo>
                    <a:pt x="12602" y="5509"/>
                    <a:pt x="12583" y="5496"/>
                    <a:pt x="12562" y="5486"/>
                  </a:cubicBezTo>
                  <a:cubicBezTo>
                    <a:pt x="12536" y="5471"/>
                    <a:pt x="12507" y="5461"/>
                    <a:pt x="12478" y="5456"/>
                  </a:cubicBezTo>
                  <a:cubicBezTo>
                    <a:pt x="12474" y="5454"/>
                    <a:pt x="12471" y="5454"/>
                    <a:pt x="12467" y="5453"/>
                  </a:cubicBezTo>
                  <a:lnTo>
                    <a:pt x="12383" y="5408"/>
                  </a:lnTo>
                  <a:cubicBezTo>
                    <a:pt x="12379" y="5405"/>
                    <a:pt x="12375" y="5401"/>
                    <a:pt x="12370" y="5398"/>
                  </a:cubicBezTo>
                  <a:cubicBezTo>
                    <a:pt x="12347" y="5379"/>
                    <a:pt x="12323" y="5362"/>
                    <a:pt x="12298" y="5348"/>
                  </a:cubicBezTo>
                  <a:cubicBezTo>
                    <a:pt x="12273" y="5335"/>
                    <a:pt x="12245" y="5325"/>
                    <a:pt x="12216" y="5318"/>
                  </a:cubicBezTo>
                  <a:lnTo>
                    <a:pt x="12206" y="5315"/>
                  </a:lnTo>
                  <a:lnTo>
                    <a:pt x="12199" y="5309"/>
                  </a:lnTo>
                  <a:cubicBezTo>
                    <a:pt x="12176" y="5289"/>
                    <a:pt x="12150" y="5270"/>
                    <a:pt x="12123" y="5254"/>
                  </a:cubicBezTo>
                  <a:cubicBezTo>
                    <a:pt x="12101" y="5244"/>
                    <a:pt x="12080" y="5234"/>
                    <a:pt x="12058" y="5226"/>
                  </a:cubicBezTo>
                  <a:cubicBezTo>
                    <a:pt x="12050" y="5223"/>
                    <a:pt x="12041" y="5220"/>
                    <a:pt x="12032" y="5215"/>
                  </a:cubicBezTo>
                  <a:cubicBezTo>
                    <a:pt x="12017" y="5207"/>
                    <a:pt x="11999" y="5200"/>
                    <a:pt x="11983" y="5191"/>
                  </a:cubicBezTo>
                  <a:cubicBezTo>
                    <a:pt x="11969" y="5184"/>
                    <a:pt x="11956" y="5178"/>
                    <a:pt x="11943" y="5171"/>
                  </a:cubicBezTo>
                  <a:cubicBezTo>
                    <a:pt x="11924" y="5161"/>
                    <a:pt x="11904" y="5152"/>
                    <a:pt x="11884" y="5144"/>
                  </a:cubicBezTo>
                  <a:cubicBezTo>
                    <a:pt x="11874" y="5139"/>
                    <a:pt x="11863" y="5135"/>
                    <a:pt x="11853" y="5129"/>
                  </a:cubicBezTo>
                  <a:cubicBezTo>
                    <a:pt x="11847" y="5126"/>
                    <a:pt x="11841" y="5122"/>
                    <a:pt x="11835" y="5118"/>
                  </a:cubicBezTo>
                  <a:cubicBezTo>
                    <a:pt x="11815" y="5102"/>
                    <a:pt x="11794" y="5087"/>
                    <a:pt x="11771" y="5075"/>
                  </a:cubicBezTo>
                  <a:cubicBezTo>
                    <a:pt x="11765" y="5072"/>
                    <a:pt x="11761" y="5067"/>
                    <a:pt x="11755" y="5063"/>
                  </a:cubicBezTo>
                  <a:cubicBezTo>
                    <a:pt x="11733" y="5046"/>
                    <a:pt x="11710" y="5030"/>
                    <a:pt x="11687" y="5017"/>
                  </a:cubicBezTo>
                  <a:cubicBezTo>
                    <a:pt x="11670" y="5008"/>
                    <a:pt x="11651" y="5000"/>
                    <a:pt x="11633" y="4991"/>
                  </a:cubicBezTo>
                  <a:cubicBezTo>
                    <a:pt x="11621" y="4987"/>
                    <a:pt x="11610" y="4981"/>
                    <a:pt x="11598" y="4975"/>
                  </a:cubicBezTo>
                  <a:cubicBezTo>
                    <a:pt x="11587" y="4970"/>
                    <a:pt x="11575" y="4962"/>
                    <a:pt x="11563" y="4955"/>
                  </a:cubicBezTo>
                  <a:cubicBezTo>
                    <a:pt x="11546" y="4945"/>
                    <a:pt x="11529" y="4935"/>
                    <a:pt x="11512" y="4926"/>
                  </a:cubicBezTo>
                  <a:cubicBezTo>
                    <a:pt x="11489" y="4915"/>
                    <a:pt x="11466" y="4905"/>
                    <a:pt x="11441" y="4898"/>
                  </a:cubicBezTo>
                  <a:cubicBezTo>
                    <a:pt x="11434" y="4895"/>
                    <a:pt x="11427" y="4892"/>
                    <a:pt x="11418" y="4889"/>
                  </a:cubicBezTo>
                  <a:cubicBezTo>
                    <a:pt x="11401" y="4879"/>
                    <a:pt x="11382" y="4870"/>
                    <a:pt x="11365" y="4863"/>
                  </a:cubicBezTo>
                  <a:cubicBezTo>
                    <a:pt x="11354" y="4857"/>
                    <a:pt x="11341" y="4852"/>
                    <a:pt x="11329" y="4846"/>
                  </a:cubicBezTo>
                  <a:lnTo>
                    <a:pt x="11241" y="4800"/>
                  </a:lnTo>
                  <a:cubicBezTo>
                    <a:pt x="11234" y="4795"/>
                    <a:pt x="11227" y="4790"/>
                    <a:pt x="11220" y="4785"/>
                  </a:cubicBezTo>
                  <a:cubicBezTo>
                    <a:pt x="11200" y="4771"/>
                    <a:pt x="11179" y="4758"/>
                    <a:pt x="11158" y="4747"/>
                  </a:cubicBezTo>
                  <a:cubicBezTo>
                    <a:pt x="11141" y="4737"/>
                    <a:pt x="11125" y="4729"/>
                    <a:pt x="11106" y="4721"/>
                  </a:cubicBezTo>
                  <a:cubicBezTo>
                    <a:pt x="11093" y="4716"/>
                    <a:pt x="11082" y="4709"/>
                    <a:pt x="11069" y="4703"/>
                  </a:cubicBezTo>
                  <a:cubicBezTo>
                    <a:pt x="11047" y="4692"/>
                    <a:pt x="11026" y="4683"/>
                    <a:pt x="11003" y="4675"/>
                  </a:cubicBezTo>
                  <a:cubicBezTo>
                    <a:pt x="10994" y="4672"/>
                    <a:pt x="10985" y="4669"/>
                    <a:pt x="10977" y="4665"/>
                  </a:cubicBezTo>
                  <a:cubicBezTo>
                    <a:pt x="10961" y="4656"/>
                    <a:pt x="10944" y="4647"/>
                    <a:pt x="10926" y="4639"/>
                  </a:cubicBezTo>
                  <a:cubicBezTo>
                    <a:pt x="10918" y="4634"/>
                    <a:pt x="10908" y="4630"/>
                    <a:pt x="10899" y="4626"/>
                  </a:cubicBezTo>
                  <a:lnTo>
                    <a:pt x="10896" y="4623"/>
                  </a:lnTo>
                  <a:cubicBezTo>
                    <a:pt x="10872" y="4596"/>
                    <a:pt x="10843" y="4571"/>
                    <a:pt x="10810" y="4554"/>
                  </a:cubicBezTo>
                  <a:cubicBezTo>
                    <a:pt x="10780" y="4538"/>
                    <a:pt x="10745" y="4528"/>
                    <a:pt x="10711" y="4522"/>
                  </a:cubicBezTo>
                  <a:lnTo>
                    <a:pt x="10709" y="4521"/>
                  </a:lnTo>
                  <a:cubicBezTo>
                    <a:pt x="10686" y="4499"/>
                    <a:pt x="10660" y="4481"/>
                    <a:pt x="10633" y="4466"/>
                  </a:cubicBezTo>
                  <a:cubicBezTo>
                    <a:pt x="10603" y="4450"/>
                    <a:pt x="10571" y="4440"/>
                    <a:pt x="10538" y="4434"/>
                  </a:cubicBezTo>
                  <a:cubicBezTo>
                    <a:pt x="10515" y="4409"/>
                    <a:pt x="10488" y="4388"/>
                    <a:pt x="10457" y="4371"/>
                  </a:cubicBezTo>
                  <a:cubicBezTo>
                    <a:pt x="10427" y="4357"/>
                    <a:pt x="10396" y="4345"/>
                    <a:pt x="10364" y="4340"/>
                  </a:cubicBezTo>
                  <a:lnTo>
                    <a:pt x="10354" y="4338"/>
                  </a:lnTo>
                  <a:cubicBezTo>
                    <a:pt x="10334" y="4328"/>
                    <a:pt x="10315" y="4321"/>
                    <a:pt x="10295" y="4314"/>
                  </a:cubicBezTo>
                  <a:lnTo>
                    <a:pt x="10282" y="4308"/>
                  </a:lnTo>
                  <a:cubicBezTo>
                    <a:pt x="10258" y="4278"/>
                    <a:pt x="10227" y="4252"/>
                    <a:pt x="10193" y="4233"/>
                  </a:cubicBezTo>
                  <a:cubicBezTo>
                    <a:pt x="10170" y="4220"/>
                    <a:pt x="10145" y="4212"/>
                    <a:pt x="10121" y="4203"/>
                  </a:cubicBezTo>
                  <a:cubicBezTo>
                    <a:pt x="10114" y="4200"/>
                    <a:pt x="10107" y="4199"/>
                    <a:pt x="10102" y="4197"/>
                  </a:cubicBezTo>
                  <a:cubicBezTo>
                    <a:pt x="10096" y="4193"/>
                    <a:pt x="10091" y="4189"/>
                    <a:pt x="10086" y="4184"/>
                  </a:cubicBezTo>
                  <a:cubicBezTo>
                    <a:pt x="10065" y="4167"/>
                    <a:pt x="10042" y="4151"/>
                    <a:pt x="10017" y="4138"/>
                  </a:cubicBezTo>
                  <a:lnTo>
                    <a:pt x="9930" y="4092"/>
                  </a:lnTo>
                  <a:cubicBezTo>
                    <a:pt x="9905" y="4079"/>
                    <a:pt x="9881" y="4071"/>
                    <a:pt x="9855" y="4062"/>
                  </a:cubicBezTo>
                  <a:cubicBezTo>
                    <a:pt x="9849" y="4061"/>
                    <a:pt x="9842" y="4058"/>
                    <a:pt x="9836" y="4056"/>
                  </a:cubicBezTo>
                  <a:cubicBezTo>
                    <a:pt x="9825" y="4050"/>
                    <a:pt x="9816" y="4043"/>
                    <a:pt x="9806" y="4038"/>
                  </a:cubicBezTo>
                  <a:cubicBezTo>
                    <a:pt x="9787" y="4026"/>
                    <a:pt x="9769" y="4015"/>
                    <a:pt x="9750" y="4004"/>
                  </a:cubicBezTo>
                  <a:cubicBezTo>
                    <a:pt x="9731" y="3994"/>
                    <a:pt x="9711" y="3986"/>
                    <a:pt x="9691" y="3977"/>
                  </a:cubicBezTo>
                  <a:cubicBezTo>
                    <a:pt x="9681" y="3973"/>
                    <a:pt x="9671" y="3969"/>
                    <a:pt x="9659" y="3963"/>
                  </a:cubicBezTo>
                  <a:cubicBezTo>
                    <a:pt x="9648" y="3957"/>
                    <a:pt x="9636" y="3950"/>
                    <a:pt x="9626" y="3944"/>
                  </a:cubicBezTo>
                  <a:cubicBezTo>
                    <a:pt x="9609" y="3933"/>
                    <a:pt x="9590" y="3922"/>
                    <a:pt x="9573" y="3914"/>
                  </a:cubicBezTo>
                  <a:cubicBezTo>
                    <a:pt x="9556" y="3904"/>
                    <a:pt x="9537" y="3895"/>
                    <a:pt x="9518" y="3888"/>
                  </a:cubicBezTo>
                  <a:cubicBezTo>
                    <a:pt x="9507" y="3882"/>
                    <a:pt x="9494" y="3876"/>
                    <a:pt x="9482" y="3871"/>
                  </a:cubicBezTo>
                  <a:cubicBezTo>
                    <a:pt x="9461" y="3859"/>
                    <a:pt x="9436" y="3849"/>
                    <a:pt x="9413" y="3842"/>
                  </a:cubicBezTo>
                  <a:lnTo>
                    <a:pt x="9399" y="3836"/>
                  </a:lnTo>
                  <a:lnTo>
                    <a:pt x="9395" y="3833"/>
                  </a:lnTo>
                  <a:cubicBezTo>
                    <a:pt x="9370" y="3807"/>
                    <a:pt x="9343" y="3786"/>
                    <a:pt x="9311" y="3769"/>
                  </a:cubicBezTo>
                  <a:cubicBezTo>
                    <a:pt x="9295" y="3760"/>
                    <a:pt x="9277" y="3750"/>
                    <a:pt x="9264" y="3744"/>
                  </a:cubicBezTo>
                  <a:cubicBezTo>
                    <a:pt x="9249" y="3737"/>
                    <a:pt x="9236" y="3730"/>
                    <a:pt x="9222" y="3723"/>
                  </a:cubicBezTo>
                  <a:cubicBezTo>
                    <a:pt x="9193" y="3708"/>
                    <a:pt x="9163" y="3698"/>
                    <a:pt x="9133" y="3692"/>
                  </a:cubicBezTo>
                  <a:lnTo>
                    <a:pt x="9121" y="3689"/>
                  </a:lnTo>
                  <a:cubicBezTo>
                    <a:pt x="9113" y="3684"/>
                    <a:pt x="9104" y="3679"/>
                    <a:pt x="9094" y="3674"/>
                  </a:cubicBezTo>
                  <a:cubicBezTo>
                    <a:pt x="9077" y="3662"/>
                    <a:pt x="9058" y="3651"/>
                    <a:pt x="9041" y="3642"/>
                  </a:cubicBezTo>
                  <a:cubicBezTo>
                    <a:pt x="9018" y="3629"/>
                    <a:pt x="8993" y="3620"/>
                    <a:pt x="8969" y="3612"/>
                  </a:cubicBezTo>
                  <a:lnTo>
                    <a:pt x="8953" y="3608"/>
                  </a:lnTo>
                  <a:lnTo>
                    <a:pt x="8946" y="3600"/>
                  </a:lnTo>
                  <a:cubicBezTo>
                    <a:pt x="8923" y="3577"/>
                    <a:pt x="8896" y="3559"/>
                    <a:pt x="8868" y="3543"/>
                  </a:cubicBezTo>
                  <a:cubicBezTo>
                    <a:pt x="8847" y="3533"/>
                    <a:pt x="8827" y="3523"/>
                    <a:pt x="8805" y="3515"/>
                  </a:cubicBezTo>
                  <a:cubicBezTo>
                    <a:pt x="8795" y="3511"/>
                    <a:pt x="8786" y="3508"/>
                    <a:pt x="8776" y="3503"/>
                  </a:cubicBezTo>
                  <a:cubicBezTo>
                    <a:pt x="8756" y="3492"/>
                    <a:pt x="8734" y="3484"/>
                    <a:pt x="8713" y="3475"/>
                  </a:cubicBezTo>
                  <a:cubicBezTo>
                    <a:pt x="8706" y="3472"/>
                    <a:pt x="8699" y="3469"/>
                    <a:pt x="8691" y="3467"/>
                  </a:cubicBezTo>
                  <a:lnTo>
                    <a:pt x="8686" y="3461"/>
                  </a:lnTo>
                  <a:cubicBezTo>
                    <a:pt x="8661" y="3436"/>
                    <a:pt x="8634" y="3416"/>
                    <a:pt x="8605" y="3400"/>
                  </a:cubicBezTo>
                  <a:cubicBezTo>
                    <a:pt x="8581" y="3387"/>
                    <a:pt x="8553" y="3377"/>
                    <a:pt x="8527" y="3370"/>
                  </a:cubicBezTo>
                  <a:cubicBezTo>
                    <a:pt x="8520" y="3369"/>
                    <a:pt x="8514" y="3367"/>
                    <a:pt x="8512" y="3366"/>
                  </a:cubicBezTo>
                  <a:cubicBezTo>
                    <a:pt x="8484" y="3351"/>
                    <a:pt x="8457" y="3341"/>
                    <a:pt x="8428" y="3334"/>
                  </a:cubicBezTo>
                  <a:cubicBezTo>
                    <a:pt x="8424" y="3334"/>
                    <a:pt x="8420" y="3333"/>
                    <a:pt x="8417" y="3333"/>
                  </a:cubicBezTo>
                  <a:cubicBezTo>
                    <a:pt x="8404" y="3326"/>
                    <a:pt x="8391" y="3318"/>
                    <a:pt x="8376" y="3311"/>
                  </a:cubicBezTo>
                  <a:lnTo>
                    <a:pt x="8346" y="3294"/>
                  </a:lnTo>
                  <a:cubicBezTo>
                    <a:pt x="8322" y="3261"/>
                    <a:pt x="8290" y="3234"/>
                    <a:pt x="8254" y="3215"/>
                  </a:cubicBezTo>
                  <a:lnTo>
                    <a:pt x="8165" y="3167"/>
                  </a:lnTo>
                  <a:cubicBezTo>
                    <a:pt x="8139" y="3154"/>
                    <a:pt x="8112" y="3144"/>
                    <a:pt x="8084" y="3137"/>
                  </a:cubicBezTo>
                  <a:lnTo>
                    <a:pt x="8071" y="3134"/>
                  </a:lnTo>
                  <a:cubicBezTo>
                    <a:pt x="8053" y="3124"/>
                    <a:pt x="8035" y="3117"/>
                    <a:pt x="8017" y="3108"/>
                  </a:cubicBezTo>
                  <a:cubicBezTo>
                    <a:pt x="8005" y="3103"/>
                    <a:pt x="7992" y="3097"/>
                    <a:pt x="7981" y="3091"/>
                  </a:cubicBezTo>
                  <a:cubicBezTo>
                    <a:pt x="7961" y="3081"/>
                    <a:pt x="7939" y="3071"/>
                    <a:pt x="7919" y="3064"/>
                  </a:cubicBezTo>
                  <a:cubicBezTo>
                    <a:pt x="7909" y="3060"/>
                    <a:pt x="7899" y="3055"/>
                    <a:pt x="7889" y="3051"/>
                  </a:cubicBezTo>
                  <a:cubicBezTo>
                    <a:pt x="7880" y="3047"/>
                    <a:pt x="7873" y="3041"/>
                    <a:pt x="7864" y="3035"/>
                  </a:cubicBezTo>
                  <a:cubicBezTo>
                    <a:pt x="7846" y="3022"/>
                    <a:pt x="7826" y="3009"/>
                    <a:pt x="7804" y="2998"/>
                  </a:cubicBezTo>
                  <a:cubicBezTo>
                    <a:pt x="7795" y="2993"/>
                    <a:pt x="7787" y="2988"/>
                    <a:pt x="7778" y="2982"/>
                  </a:cubicBezTo>
                  <a:cubicBezTo>
                    <a:pt x="7759" y="2969"/>
                    <a:pt x="7739" y="2957"/>
                    <a:pt x="7719" y="2946"/>
                  </a:cubicBezTo>
                  <a:cubicBezTo>
                    <a:pt x="7693" y="2933"/>
                    <a:pt x="7667" y="2923"/>
                    <a:pt x="7640" y="2916"/>
                  </a:cubicBezTo>
                  <a:lnTo>
                    <a:pt x="7626" y="2911"/>
                  </a:lnTo>
                  <a:lnTo>
                    <a:pt x="7544" y="2871"/>
                  </a:lnTo>
                  <a:cubicBezTo>
                    <a:pt x="7538" y="2867"/>
                    <a:pt x="7534" y="2864"/>
                    <a:pt x="7529" y="2860"/>
                  </a:cubicBezTo>
                  <a:cubicBezTo>
                    <a:pt x="7508" y="2841"/>
                    <a:pt x="7483" y="2824"/>
                    <a:pt x="7457" y="2809"/>
                  </a:cubicBezTo>
                  <a:cubicBezTo>
                    <a:pt x="7441" y="2802"/>
                    <a:pt x="7426" y="2793"/>
                    <a:pt x="7410" y="2786"/>
                  </a:cubicBezTo>
                  <a:lnTo>
                    <a:pt x="7370" y="2765"/>
                  </a:lnTo>
                  <a:cubicBezTo>
                    <a:pt x="7344" y="2752"/>
                    <a:pt x="7318" y="2742"/>
                    <a:pt x="7290" y="2734"/>
                  </a:cubicBezTo>
                  <a:lnTo>
                    <a:pt x="7283" y="2733"/>
                  </a:lnTo>
                  <a:cubicBezTo>
                    <a:pt x="7259" y="2704"/>
                    <a:pt x="7230" y="2681"/>
                    <a:pt x="7197" y="2664"/>
                  </a:cubicBezTo>
                  <a:cubicBezTo>
                    <a:pt x="7173" y="2651"/>
                    <a:pt x="7145" y="2641"/>
                    <a:pt x="7118" y="2634"/>
                  </a:cubicBezTo>
                  <a:lnTo>
                    <a:pt x="7104" y="2630"/>
                  </a:lnTo>
                  <a:cubicBezTo>
                    <a:pt x="7079" y="2617"/>
                    <a:pt x="7053" y="2606"/>
                    <a:pt x="7027" y="2599"/>
                  </a:cubicBezTo>
                  <a:cubicBezTo>
                    <a:pt x="7020" y="2598"/>
                    <a:pt x="7014" y="2595"/>
                    <a:pt x="7010" y="2594"/>
                  </a:cubicBezTo>
                  <a:cubicBezTo>
                    <a:pt x="7003" y="2589"/>
                    <a:pt x="6996" y="2585"/>
                    <a:pt x="6988" y="2579"/>
                  </a:cubicBezTo>
                  <a:cubicBezTo>
                    <a:pt x="6968" y="2565"/>
                    <a:pt x="6948" y="2552"/>
                    <a:pt x="6927" y="2539"/>
                  </a:cubicBezTo>
                  <a:cubicBezTo>
                    <a:pt x="6901" y="2527"/>
                    <a:pt x="6875" y="2517"/>
                    <a:pt x="6848" y="2509"/>
                  </a:cubicBezTo>
                  <a:lnTo>
                    <a:pt x="6835" y="2506"/>
                  </a:lnTo>
                  <a:lnTo>
                    <a:pt x="6826" y="2499"/>
                  </a:lnTo>
                  <a:cubicBezTo>
                    <a:pt x="6803" y="2477"/>
                    <a:pt x="6778" y="2460"/>
                    <a:pt x="6751" y="2444"/>
                  </a:cubicBezTo>
                  <a:cubicBezTo>
                    <a:pt x="6735" y="2435"/>
                    <a:pt x="6718" y="2428"/>
                    <a:pt x="6702" y="2420"/>
                  </a:cubicBezTo>
                  <a:cubicBezTo>
                    <a:pt x="6689" y="2414"/>
                    <a:pt x="6676" y="2407"/>
                    <a:pt x="6662" y="2399"/>
                  </a:cubicBezTo>
                  <a:cubicBezTo>
                    <a:pt x="6646" y="2392"/>
                    <a:pt x="6630" y="2384"/>
                    <a:pt x="6613" y="2376"/>
                  </a:cubicBezTo>
                  <a:cubicBezTo>
                    <a:pt x="6600" y="2369"/>
                    <a:pt x="6587" y="2363"/>
                    <a:pt x="6574" y="2356"/>
                  </a:cubicBezTo>
                  <a:cubicBezTo>
                    <a:pt x="6553" y="2345"/>
                    <a:pt x="6530" y="2336"/>
                    <a:pt x="6507" y="2327"/>
                  </a:cubicBezTo>
                  <a:cubicBezTo>
                    <a:pt x="6498" y="2325"/>
                    <a:pt x="6489" y="2322"/>
                    <a:pt x="6482" y="2317"/>
                  </a:cubicBezTo>
                  <a:lnTo>
                    <a:pt x="6394" y="2271"/>
                  </a:lnTo>
                  <a:cubicBezTo>
                    <a:pt x="6376" y="2263"/>
                    <a:pt x="6359" y="2254"/>
                    <a:pt x="6340" y="2247"/>
                  </a:cubicBezTo>
                  <a:cubicBezTo>
                    <a:pt x="6328" y="2241"/>
                    <a:pt x="6314" y="2235"/>
                    <a:pt x="6304" y="2230"/>
                  </a:cubicBezTo>
                  <a:cubicBezTo>
                    <a:pt x="6294" y="2224"/>
                    <a:pt x="6284" y="2218"/>
                    <a:pt x="6274" y="2211"/>
                  </a:cubicBezTo>
                  <a:cubicBezTo>
                    <a:pt x="6259" y="2201"/>
                    <a:pt x="6243" y="2192"/>
                    <a:pt x="6228" y="2184"/>
                  </a:cubicBezTo>
                  <a:lnTo>
                    <a:pt x="6222" y="2178"/>
                  </a:lnTo>
                  <a:cubicBezTo>
                    <a:pt x="6197" y="2152"/>
                    <a:pt x="6170" y="2132"/>
                    <a:pt x="6140" y="2115"/>
                  </a:cubicBezTo>
                  <a:cubicBezTo>
                    <a:pt x="6127" y="2107"/>
                    <a:pt x="6114" y="2100"/>
                    <a:pt x="6101" y="2093"/>
                  </a:cubicBezTo>
                  <a:cubicBezTo>
                    <a:pt x="6085" y="2086"/>
                    <a:pt x="6069" y="2076"/>
                    <a:pt x="6054" y="2067"/>
                  </a:cubicBezTo>
                  <a:cubicBezTo>
                    <a:pt x="6022" y="2051"/>
                    <a:pt x="5989" y="2041"/>
                    <a:pt x="5954" y="2036"/>
                  </a:cubicBezTo>
                  <a:lnTo>
                    <a:pt x="5946" y="2034"/>
                  </a:lnTo>
                  <a:cubicBezTo>
                    <a:pt x="5936" y="2030"/>
                    <a:pt x="5926" y="2024"/>
                    <a:pt x="5916" y="2018"/>
                  </a:cubicBezTo>
                  <a:cubicBezTo>
                    <a:pt x="5900" y="2010"/>
                    <a:pt x="5884" y="2001"/>
                    <a:pt x="5868" y="1992"/>
                  </a:cubicBezTo>
                  <a:cubicBezTo>
                    <a:pt x="5858" y="1987"/>
                    <a:pt x="5846" y="1981"/>
                    <a:pt x="5836" y="1974"/>
                  </a:cubicBezTo>
                  <a:cubicBezTo>
                    <a:pt x="5818" y="1964"/>
                    <a:pt x="5800" y="1952"/>
                    <a:pt x="5782" y="1943"/>
                  </a:cubicBezTo>
                  <a:lnTo>
                    <a:pt x="5694" y="1899"/>
                  </a:lnTo>
                  <a:cubicBezTo>
                    <a:pt x="5670" y="1886"/>
                    <a:pt x="5644" y="1876"/>
                    <a:pt x="5616" y="1869"/>
                  </a:cubicBezTo>
                  <a:cubicBezTo>
                    <a:pt x="5611" y="1867"/>
                    <a:pt x="5605" y="1866"/>
                    <a:pt x="5601" y="1864"/>
                  </a:cubicBezTo>
                  <a:lnTo>
                    <a:pt x="5516" y="1820"/>
                  </a:lnTo>
                  <a:cubicBezTo>
                    <a:pt x="5511" y="1817"/>
                    <a:pt x="5507" y="1813"/>
                    <a:pt x="5501" y="1808"/>
                  </a:cubicBezTo>
                  <a:cubicBezTo>
                    <a:pt x="5480" y="1790"/>
                    <a:pt x="5457" y="1774"/>
                    <a:pt x="5431" y="1759"/>
                  </a:cubicBezTo>
                  <a:cubicBezTo>
                    <a:pt x="5409" y="1749"/>
                    <a:pt x="5386" y="1739"/>
                    <a:pt x="5363" y="1732"/>
                  </a:cubicBezTo>
                  <a:cubicBezTo>
                    <a:pt x="5356" y="1729"/>
                    <a:pt x="5347" y="1726"/>
                    <a:pt x="5339" y="1722"/>
                  </a:cubicBezTo>
                  <a:cubicBezTo>
                    <a:pt x="5329" y="1716"/>
                    <a:pt x="5320" y="1710"/>
                    <a:pt x="5310" y="1705"/>
                  </a:cubicBezTo>
                  <a:cubicBezTo>
                    <a:pt x="5291" y="1692"/>
                    <a:pt x="5273" y="1680"/>
                    <a:pt x="5254" y="1670"/>
                  </a:cubicBezTo>
                  <a:lnTo>
                    <a:pt x="5168" y="1626"/>
                  </a:lnTo>
                  <a:cubicBezTo>
                    <a:pt x="5160" y="1621"/>
                    <a:pt x="5155" y="1617"/>
                    <a:pt x="5149" y="1613"/>
                  </a:cubicBezTo>
                  <a:cubicBezTo>
                    <a:pt x="5129" y="1595"/>
                    <a:pt x="5106" y="1581"/>
                    <a:pt x="5083" y="1570"/>
                  </a:cubicBezTo>
                  <a:cubicBezTo>
                    <a:pt x="5055" y="1555"/>
                    <a:pt x="5027" y="1545"/>
                    <a:pt x="4998" y="1539"/>
                  </a:cubicBezTo>
                  <a:cubicBezTo>
                    <a:pt x="4994" y="1538"/>
                    <a:pt x="4990" y="1537"/>
                    <a:pt x="4988" y="1537"/>
                  </a:cubicBezTo>
                  <a:cubicBezTo>
                    <a:pt x="4988" y="1537"/>
                    <a:pt x="4987" y="1537"/>
                    <a:pt x="4988" y="1538"/>
                  </a:cubicBezTo>
                  <a:cubicBezTo>
                    <a:pt x="4975" y="1531"/>
                    <a:pt x="4962" y="1523"/>
                    <a:pt x="4949" y="1516"/>
                  </a:cubicBezTo>
                  <a:cubicBezTo>
                    <a:pt x="4933" y="1508"/>
                    <a:pt x="4917" y="1499"/>
                    <a:pt x="4902" y="1490"/>
                  </a:cubicBezTo>
                  <a:cubicBezTo>
                    <a:pt x="4881" y="1482"/>
                    <a:pt x="4861" y="1472"/>
                    <a:pt x="4840" y="1463"/>
                  </a:cubicBezTo>
                  <a:cubicBezTo>
                    <a:pt x="4830" y="1459"/>
                    <a:pt x="4820" y="1454"/>
                    <a:pt x="4810" y="1450"/>
                  </a:cubicBezTo>
                  <a:cubicBezTo>
                    <a:pt x="4797" y="1443"/>
                    <a:pt x="4784" y="1437"/>
                    <a:pt x="4771" y="1429"/>
                  </a:cubicBezTo>
                  <a:cubicBezTo>
                    <a:pt x="4758" y="1421"/>
                    <a:pt x="4745" y="1414"/>
                    <a:pt x="4732" y="1407"/>
                  </a:cubicBezTo>
                  <a:lnTo>
                    <a:pt x="4726" y="1401"/>
                  </a:lnTo>
                  <a:cubicBezTo>
                    <a:pt x="4702" y="1377"/>
                    <a:pt x="4674" y="1357"/>
                    <a:pt x="4644" y="1339"/>
                  </a:cubicBezTo>
                  <a:cubicBezTo>
                    <a:pt x="4621" y="1328"/>
                    <a:pt x="4597" y="1318"/>
                    <a:pt x="4571" y="1311"/>
                  </a:cubicBezTo>
                  <a:cubicBezTo>
                    <a:pt x="4564" y="1308"/>
                    <a:pt x="4559" y="1309"/>
                    <a:pt x="4555" y="1306"/>
                  </a:cubicBezTo>
                  <a:cubicBezTo>
                    <a:pt x="4551" y="1302"/>
                    <a:pt x="4546" y="1299"/>
                    <a:pt x="4542" y="1295"/>
                  </a:cubicBezTo>
                  <a:cubicBezTo>
                    <a:pt x="4519" y="1276"/>
                    <a:pt x="4495" y="1260"/>
                    <a:pt x="4470" y="1246"/>
                  </a:cubicBezTo>
                  <a:cubicBezTo>
                    <a:pt x="4440" y="1232"/>
                    <a:pt x="4410" y="1221"/>
                    <a:pt x="4378" y="1216"/>
                  </a:cubicBezTo>
                  <a:lnTo>
                    <a:pt x="4368" y="1213"/>
                  </a:lnTo>
                  <a:cubicBezTo>
                    <a:pt x="4362" y="1210"/>
                    <a:pt x="4356" y="1206"/>
                    <a:pt x="4351" y="1201"/>
                  </a:cubicBezTo>
                  <a:cubicBezTo>
                    <a:pt x="4331" y="1187"/>
                    <a:pt x="4310" y="1174"/>
                    <a:pt x="4289" y="1164"/>
                  </a:cubicBezTo>
                  <a:cubicBezTo>
                    <a:pt x="4262" y="1150"/>
                    <a:pt x="4231" y="1139"/>
                    <a:pt x="4201" y="1132"/>
                  </a:cubicBezTo>
                  <a:lnTo>
                    <a:pt x="4193" y="1131"/>
                  </a:lnTo>
                  <a:lnTo>
                    <a:pt x="4184" y="1124"/>
                  </a:lnTo>
                  <a:cubicBezTo>
                    <a:pt x="4161" y="1105"/>
                    <a:pt x="4138" y="1089"/>
                    <a:pt x="4112" y="1075"/>
                  </a:cubicBezTo>
                  <a:cubicBezTo>
                    <a:pt x="4093" y="1066"/>
                    <a:pt x="4075" y="1058"/>
                    <a:pt x="4056" y="1049"/>
                  </a:cubicBezTo>
                  <a:cubicBezTo>
                    <a:pt x="4044" y="1045"/>
                    <a:pt x="4033" y="1039"/>
                    <a:pt x="4021" y="1033"/>
                  </a:cubicBezTo>
                  <a:lnTo>
                    <a:pt x="3935" y="988"/>
                  </a:lnTo>
                  <a:cubicBezTo>
                    <a:pt x="3922" y="981"/>
                    <a:pt x="3911" y="976"/>
                    <a:pt x="3899" y="968"/>
                  </a:cubicBezTo>
                  <a:cubicBezTo>
                    <a:pt x="3882" y="958"/>
                    <a:pt x="3865" y="950"/>
                    <a:pt x="3850" y="941"/>
                  </a:cubicBezTo>
                  <a:cubicBezTo>
                    <a:pt x="3844" y="938"/>
                    <a:pt x="3840" y="934"/>
                    <a:pt x="3834" y="930"/>
                  </a:cubicBezTo>
                  <a:cubicBezTo>
                    <a:pt x="3813" y="912"/>
                    <a:pt x="3790" y="896"/>
                    <a:pt x="3767" y="883"/>
                  </a:cubicBezTo>
                  <a:cubicBezTo>
                    <a:pt x="3741" y="871"/>
                    <a:pt x="3714" y="860"/>
                    <a:pt x="3685" y="855"/>
                  </a:cubicBezTo>
                  <a:lnTo>
                    <a:pt x="3672" y="850"/>
                  </a:lnTo>
                  <a:cubicBezTo>
                    <a:pt x="3665" y="846"/>
                    <a:pt x="3657" y="842"/>
                    <a:pt x="3652" y="837"/>
                  </a:cubicBezTo>
                  <a:cubicBezTo>
                    <a:pt x="3632" y="822"/>
                    <a:pt x="3610" y="809"/>
                    <a:pt x="3588" y="797"/>
                  </a:cubicBezTo>
                  <a:cubicBezTo>
                    <a:pt x="3560" y="783"/>
                    <a:pt x="3528" y="773"/>
                    <a:pt x="3496" y="767"/>
                  </a:cubicBezTo>
                  <a:cubicBezTo>
                    <a:pt x="3494" y="766"/>
                    <a:pt x="3489" y="766"/>
                    <a:pt x="3486" y="764"/>
                  </a:cubicBezTo>
                  <a:lnTo>
                    <a:pt x="3453" y="747"/>
                  </a:lnTo>
                  <a:cubicBezTo>
                    <a:pt x="3437" y="738"/>
                    <a:pt x="3422" y="730"/>
                    <a:pt x="3406" y="721"/>
                  </a:cubicBezTo>
                  <a:cubicBezTo>
                    <a:pt x="3390" y="712"/>
                    <a:pt x="3373" y="705"/>
                    <a:pt x="3357" y="697"/>
                  </a:cubicBezTo>
                  <a:lnTo>
                    <a:pt x="3327" y="682"/>
                  </a:lnTo>
                  <a:lnTo>
                    <a:pt x="3321" y="678"/>
                  </a:lnTo>
                  <a:cubicBezTo>
                    <a:pt x="3296" y="652"/>
                    <a:pt x="3269" y="630"/>
                    <a:pt x="3239" y="615"/>
                  </a:cubicBezTo>
                  <a:cubicBezTo>
                    <a:pt x="3226" y="609"/>
                    <a:pt x="3215" y="602"/>
                    <a:pt x="3203" y="594"/>
                  </a:cubicBezTo>
                  <a:cubicBezTo>
                    <a:pt x="3186" y="584"/>
                    <a:pt x="3168" y="576"/>
                    <a:pt x="3151" y="567"/>
                  </a:cubicBezTo>
                  <a:cubicBezTo>
                    <a:pt x="3134" y="557"/>
                    <a:pt x="3117" y="550"/>
                    <a:pt x="3098" y="541"/>
                  </a:cubicBezTo>
                  <a:cubicBezTo>
                    <a:pt x="3087" y="535"/>
                    <a:pt x="3075" y="530"/>
                    <a:pt x="3062" y="524"/>
                  </a:cubicBezTo>
                  <a:cubicBezTo>
                    <a:pt x="3049" y="517"/>
                    <a:pt x="3036" y="510"/>
                    <a:pt x="3025" y="502"/>
                  </a:cubicBezTo>
                  <a:cubicBezTo>
                    <a:pt x="3007" y="494"/>
                    <a:pt x="2992" y="485"/>
                    <a:pt x="2974" y="476"/>
                  </a:cubicBezTo>
                  <a:lnTo>
                    <a:pt x="2797" y="386"/>
                  </a:lnTo>
                  <a:cubicBezTo>
                    <a:pt x="2773" y="374"/>
                    <a:pt x="2746" y="364"/>
                    <a:pt x="2718" y="357"/>
                  </a:cubicBezTo>
                  <a:cubicBezTo>
                    <a:pt x="2713" y="356"/>
                    <a:pt x="2707" y="353"/>
                    <a:pt x="2705" y="353"/>
                  </a:cubicBezTo>
                  <a:cubicBezTo>
                    <a:pt x="2700" y="350"/>
                    <a:pt x="2694" y="346"/>
                    <a:pt x="2688" y="341"/>
                  </a:cubicBezTo>
                  <a:cubicBezTo>
                    <a:pt x="2667" y="324"/>
                    <a:pt x="2644" y="310"/>
                    <a:pt x="2621" y="297"/>
                  </a:cubicBezTo>
                  <a:cubicBezTo>
                    <a:pt x="2598" y="287"/>
                    <a:pt x="2574" y="277"/>
                    <a:pt x="2551" y="269"/>
                  </a:cubicBezTo>
                  <a:cubicBezTo>
                    <a:pt x="2543" y="266"/>
                    <a:pt x="2536" y="264"/>
                    <a:pt x="2528" y="261"/>
                  </a:cubicBezTo>
                  <a:cubicBezTo>
                    <a:pt x="2503" y="248"/>
                    <a:pt x="2477" y="238"/>
                    <a:pt x="2451" y="231"/>
                  </a:cubicBezTo>
                  <a:cubicBezTo>
                    <a:pt x="2444" y="229"/>
                    <a:pt x="2438" y="228"/>
                    <a:pt x="2434" y="226"/>
                  </a:cubicBezTo>
                  <a:cubicBezTo>
                    <a:pt x="2415" y="216"/>
                    <a:pt x="2396" y="209"/>
                    <a:pt x="2379" y="200"/>
                  </a:cubicBezTo>
                  <a:cubicBezTo>
                    <a:pt x="2366" y="195"/>
                    <a:pt x="2353" y="190"/>
                    <a:pt x="2343" y="184"/>
                  </a:cubicBezTo>
                  <a:cubicBezTo>
                    <a:pt x="2321" y="174"/>
                    <a:pt x="2300" y="166"/>
                    <a:pt x="2280" y="157"/>
                  </a:cubicBezTo>
                  <a:lnTo>
                    <a:pt x="2261" y="150"/>
                  </a:lnTo>
                  <a:lnTo>
                    <a:pt x="2257" y="146"/>
                  </a:lnTo>
                  <a:cubicBezTo>
                    <a:pt x="2232" y="118"/>
                    <a:pt x="2203" y="97"/>
                    <a:pt x="2170" y="81"/>
                  </a:cubicBezTo>
                  <a:cubicBezTo>
                    <a:pt x="2134" y="64"/>
                    <a:pt x="2094" y="54"/>
                    <a:pt x="2054" y="51"/>
                  </a:cubicBezTo>
                  <a:lnTo>
                    <a:pt x="2022" y="36"/>
                  </a:lnTo>
                  <a:cubicBezTo>
                    <a:pt x="1989" y="16"/>
                    <a:pt x="1953" y="5"/>
                    <a:pt x="1914" y="2"/>
                  </a:cubicBezTo>
                  <a:lnTo>
                    <a:pt x="181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34"/>
            <p:cNvSpPr/>
            <p:nvPr/>
          </p:nvSpPr>
          <p:spPr>
            <a:xfrm>
              <a:off x="4446342" y="2954864"/>
              <a:ext cx="145464" cy="186259"/>
            </a:xfrm>
            <a:custGeom>
              <a:avLst/>
              <a:gdLst/>
              <a:ahLst/>
              <a:cxnLst/>
              <a:rect l="l" t="t" r="r" b="b"/>
              <a:pathLst>
                <a:path w="2332" h="2986" extrusionOk="0">
                  <a:moveTo>
                    <a:pt x="2044" y="1"/>
                  </a:moveTo>
                  <a:cubicBezTo>
                    <a:pt x="2024" y="27"/>
                    <a:pt x="2015" y="40"/>
                    <a:pt x="2008" y="53"/>
                  </a:cubicBezTo>
                  <a:cubicBezTo>
                    <a:pt x="2002" y="60"/>
                    <a:pt x="1998" y="69"/>
                    <a:pt x="1987" y="83"/>
                  </a:cubicBezTo>
                  <a:cubicBezTo>
                    <a:pt x="1981" y="92"/>
                    <a:pt x="1974" y="100"/>
                    <a:pt x="1966" y="107"/>
                  </a:cubicBezTo>
                  <a:cubicBezTo>
                    <a:pt x="1951" y="125"/>
                    <a:pt x="1936" y="142"/>
                    <a:pt x="1923" y="161"/>
                  </a:cubicBezTo>
                  <a:lnTo>
                    <a:pt x="1866" y="240"/>
                  </a:lnTo>
                  <a:cubicBezTo>
                    <a:pt x="1849" y="263"/>
                    <a:pt x="1840" y="274"/>
                    <a:pt x="1831" y="287"/>
                  </a:cubicBezTo>
                  <a:cubicBezTo>
                    <a:pt x="1826" y="296"/>
                    <a:pt x="1820" y="304"/>
                    <a:pt x="1808" y="320"/>
                  </a:cubicBezTo>
                  <a:cubicBezTo>
                    <a:pt x="1792" y="343"/>
                    <a:pt x="1782" y="358"/>
                    <a:pt x="1777" y="366"/>
                  </a:cubicBezTo>
                  <a:cubicBezTo>
                    <a:pt x="1769" y="375"/>
                    <a:pt x="1764" y="382"/>
                    <a:pt x="1751" y="401"/>
                  </a:cubicBezTo>
                  <a:cubicBezTo>
                    <a:pt x="1741" y="415"/>
                    <a:pt x="1735" y="422"/>
                    <a:pt x="1729" y="428"/>
                  </a:cubicBezTo>
                  <a:cubicBezTo>
                    <a:pt x="1719" y="441"/>
                    <a:pt x="1708" y="453"/>
                    <a:pt x="1690" y="478"/>
                  </a:cubicBezTo>
                  <a:cubicBezTo>
                    <a:pt x="1676" y="496"/>
                    <a:pt x="1663" y="514"/>
                    <a:pt x="1653" y="535"/>
                  </a:cubicBezTo>
                  <a:cubicBezTo>
                    <a:pt x="1647" y="543"/>
                    <a:pt x="1641" y="552"/>
                    <a:pt x="1636" y="560"/>
                  </a:cubicBezTo>
                  <a:lnTo>
                    <a:pt x="1577" y="640"/>
                  </a:lnTo>
                  <a:cubicBezTo>
                    <a:pt x="1565" y="655"/>
                    <a:pt x="1559" y="663"/>
                    <a:pt x="1552" y="670"/>
                  </a:cubicBezTo>
                  <a:cubicBezTo>
                    <a:pt x="1544" y="681"/>
                    <a:pt x="1534" y="693"/>
                    <a:pt x="1516" y="717"/>
                  </a:cubicBezTo>
                  <a:cubicBezTo>
                    <a:pt x="1502" y="734"/>
                    <a:pt x="1498" y="742"/>
                    <a:pt x="1489" y="753"/>
                  </a:cubicBezTo>
                  <a:cubicBezTo>
                    <a:pt x="1480" y="763"/>
                    <a:pt x="1472" y="775"/>
                    <a:pt x="1456" y="796"/>
                  </a:cubicBezTo>
                  <a:cubicBezTo>
                    <a:pt x="1442" y="816"/>
                    <a:pt x="1433" y="826"/>
                    <a:pt x="1426" y="838"/>
                  </a:cubicBezTo>
                  <a:lnTo>
                    <a:pt x="1398" y="875"/>
                  </a:lnTo>
                  <a:cubicBezTo>
                    <a:pt x="1383" y="897"/>
                    <a:pt x="1372" y="910"/>
                    <a:pt x="1367" y="920"/>
                  </a:cubicBezTo>
                  <a:cubicBezTo>
                    <a:pt x="1361" y="930"/>
                    <a:pt x="1354" y="939"/>
                    <a:pt x="1341" y="956"/>
                  </a:cubicBezTo>
                  <a:cubicBezTo>
                    <a:pt x="1329" y="973"/>
                    <a:pt x="1324" y="980"/>
                    <a:pt x="1315" y="990"/>
                  </a:cubicBezTo>
                  <a:cubicBezTo>
                    <a:pt x="1306" y="1001"/>
                    <a:pt x="1298" y="1012"/>
                    <a:pt x="1282" y="1034"/>
                  </a:cubicBezTo>
                  <a:lnTo>
                    <a:pt x="1224" y="1113"/>
                  </a:lnTo>
                  <a:cubicBezTo>
                    <a:pt x="1207" y="1136"/>
                    <a:pt x="1200" y="1147"/>
                    <a:pt x="1191" y="1159"/>
                  </a:cubicBezTo>
                  <a:cubicBezTo>
                    <a:pt x="1186" y="1167"/>
                    <a:pt x="1178" y="1179"/>
                    <a:pt x="1168" y="1193"/>
                  </a:cubicBezTo>
                  <a:cubicBezTo>
                    <a:pt x="1157" y="1208"/>
                    <a:pt x="1151" y="1215"/>
                    <a:pt x="1145" y="1222"/>
                  </a:cubicBezTo>
                  <a:cubicBezTo>
                    <a:pt x="1135" y="1235"/>
                    <a:pt x="1124" y="1248"/>
                    <a:pt x="1106" y="1271"/>
                  </a:cubicBezTo>
                  <a:cubicBezTo>
                    <a:pt x="1089" y="1294"/>
                    <a:pt x="1082" y="1305"/>
                    <a:pt x="1073" y="1317"/>
                  </a:cubicBezTo>
                  <a:cubicBezTo>
                    <a:pt x="1068" y="1326"/>
                    <a:pt x="1062" y="1334"/>
                    <a:pt x="1050" y="1351"/>
                  </a:cubicBezTo>
                  <a:lnTo>
                    <a:pt x="991" y="1429"/>
                  </a:lnTo>
                  <a:cubicBezTo>
                    <a:pt x="974" y="1452"/>
                    <a:pt x="965" y="1465"/>
                    <a:pt x="958" y="1477"/>
                  </a:cubicBezTo>
                  <a:cubicBezTo>
                    <a:pt x="953" y="1485"/>
                    <a:pt x="947" y="1494"/>
                    <a:pt x="934" y="1510"/>
                  </a:cubicBezTo>
                  <a:lnTo>
                    <a:pt x="876" y="1590"/>
                  </a:lnTo>
                  <a:cubicBezTo>
                    <a:pt x="865" y="1606"/>
                    <a:pt x="858" y="1615"/>
                    <a:pt x="852" y="1623"/>
                  </a:cubicBezTo>
                  <a:cubicBezTo>
                    <a:pt x="842" y="1633"/>
                    <a:pt x="833" y="1645"/>
                    <a:pt x="816" y="1668"/>
                  </a:cubicBezTo>
                  <a:cubicBezTo>
                    <a:pt x="800" y="1689"/>
                    <a:pt x="791" y="1702"/>
                    <a:pt x="784" y="1712"/>
                  </a:cubicBezTo>
                  <a:cubicBezTo>
                    <a:pt x="778" y="1721"/>
                    <a:pt x="773" y="1730"/>
                    <a:pt x="760" y="1748"/>
                  </a:cubicBezTo>
                  <a:lnTo>
                    <a:pt x="701" y="1828"/>
                  </a:lnTo>
                  <a:cubicBezTo>
                    <a:pt x="691" y="1842"/>
                    <a:pt x="684" y="1849"/>
                    <a:pt x="679" y="1855"/>
                  </a:cubicBezTo>
                  <a:cubicBezTo>
                    <a:pt x="668" y="1868"/>
                    <a:pt x="658" y="1881"/>
                    <a:pt x="639" y="1904"/>
                  </a:cubicBezTo>
                  <a:cubicBezTo>
                    <a:pt x="622" y="1928"/>
                    <a:pt x="613" y="1941"/>
                    <a:pt x="606" y="1953"/>
                  </a:cubicBezTo>
                  <a:cubicBezTo>
                    <a:pt x="600" y="1961"/>
                    <a:pt x="594" y="1970"/>
                    <a:pt x="583" y="1984"/>
                  </a:cubicBezTo>
                  <a:cubicBezTo>
                    <a:pt x="567" y="2007"/>
                    <a:pt x="557" y="2020"/>
                    <a:pt x="551" y="2030"/>
                  </a:cubicBezTo>
                  <a:cubicBezTo>
                    <a:pt x="545" y="2039"/>
                    <a:pt x="540" y="2048"/>
                    <a:pt x="527" y="2066"/>
                  </a:cubicBezTo>
                  <a:lnTo>
                    <a:pt x="468" y="2144"/>
                  </a:lnTo>
                  <a:cubicBezTo>
                    <a:pt x="458" y="2160"/>
                    <a:pt x="451" y="2165"/>
                    <a:pt x="445" y="2173"/>
                  </a:cubicBezTo>
                  <a:cubicBezTo>
                    <a:pt x="435" y="2186"/>
                    <a:pt x="425" y="2197"/>
                    <a:pt x="407" y="2222"/>
                  </a:cubicBezTo>
                  <a:cubicBezTo>
                    <a:pt x="389" y="2246"/>
                    <a:pt x="382" y="2259"/>
                    <a:pt x="373" y="2270"/>
                  </a:cubicBezTo>
                  <a:cubicBezTo>
                    <a:pt x="367" y="2279"/>
                    <a:pt x="363" y="2286"/>
                    <a:pt x="351" y="2302"/>
                  </a:cubicBezTo>
                  <a:cubicBezTo>
                    <a:pt x="340" y="2318"/>
                    <a:pt x="334" y="2325"/>
                    <a:pt x="327" y="2334"/>
                  </a:cubicBezTo>
                  <a:cubicBezTo>
                    <a:pt x="318" y="2344"/>
                    <a:pt x="310" y="2355"/>
                    <a:pt x="291" y="2380"/>
                  </a:cubicBezTo>
                  <a:cubicBezTo>
                    <a:pt x="275" y="2401"/>
                    <a:pt x="266" y="2414"/>
                    <a:pt x="261" y="2423"/>
                  </a:cubicBezTo>
                  <a:cubicBezTo>
                    <a:pt x="254" y="2432"/>
                    <a:pt x="248" y="2442"/>
                    <a:pt x="235" y="2459"/>
                  </a:cubicBezTo>
                  <a:cubicBezTo>
                    <a:pt x="222" y="2476"/>
                    <a:pt x="215" y="2485"/>
                    <a:pt x="209" y="2493"/>
                  </a:cubicBezTo>
                  <a:cubicBezTo>
                    <a:pt x="200" y="2503"/>
                    <a:pt x="192" y="2515"/>
                    <a:pt x="174" y="2537"/>
                  </a:cubicBezTo>
                  <a:lnTo>
                    <a:pt x="117" y="2617"/>
                  </a:lnTo>
                  <a:cubicBezTo>
                    <a:pt x="100" y="2640"/>
                    <a:pt x="92" y="2652"/>
                    <a:pt x="84" y="2665"/>
                  </a:cubicBezTo>
                  <a:cubicBezTo>
                    <a:pt x="80" y="2673"/>
                    <a:pt x="72" y="2680"/>
                    <a:pt x="61" y="2696"/>
                  </a:cubicBezTo>
                  <a:cubicBezTo>
                    <a:pt x="54" y="2706"/>
                    <a:pt x="46" y="2715"/>
                    <a:pt x="39" y="2725"/>
                  </a:cubicBezTo>
                  <a:cubicBezTo>
                    <a:pt x="29" y="2736"/>
                    <a:pt x="18" y="2748"/>
                    <a:pt x="0" y="2774"/>
                  </a:cubicBezTo>
                  <a:lnTo>
                    <a:pt x="288" y="2985"/>
                  </a:lnTo>
                  <a:cubicBezTo>
                    <a:pt x="298" y="2971"/>
                    <a:pt x="304" y="2965"/>
                    <a:pt x="308" y="2958"/>
                  </a:cubicBezTo>
                  <a:cubicBezTo>
                    <a:pt x="320" y="2946"/>
                    <a:pt x="331" y="2932"/>
                    <a:pt x="348" y="2909"/>
                  </a:cubicBezTo>
                  <a:cubicBezTo>
                    <a:pt x="366" y="2886"/>
                    <a:pt x="373" y="2873"/>
                    <a:pt x="382" y="2862"/>
                  </a:cubicBezTo>
                  <a:cubicBezTo>
                    <a:pt x="386" y="2853"/>
                    <a:pt x="393" y="2844"/>
                    <a:pt x="405" y="2829"/>
                  </a:cubicBezTo>
                  <a:lnTo>
                    <a:pt x="462" y="2749"/>
                  </a:lnTo>
                  <a:cubicBezTo>
                    <a:pt x="475" y="2732"/>
                    <a:pt x="479" y="2725"/>
                    <a:pt x="488" y="2715"/>
                  </a:cubicBezTo>
                  <a:cubicBezTo>
                    <a:pt x="497" y="2703"/>
                    <a:pt x="505" y="2693"/>
                    <a:pt x="521" y="2672"/>
                  </a:cubicBezTo>
                  <a:cubicBezTo>
                    <a:pt x="537" y="2650"/>
                    <a:pt x="547" y="2637"/>
                    <a:pt x="553" y="2627"/>
                  </a:cubicBezTo>
                  <a:cubicBezTo>
                    <a:pt x="558" y="2619"/>
                    <a:pt x="567" y="2607"/>
                    <a:pt x="579" y="2591"/>
                  </a:cubicBezTo>
                  <a:cubicBezTo>
                    <a:pt x="590" y="2577"/>
                    <a:pt x="596" y="2568"/>
                    <a:pt x="602" y="2561"/>
                  </a:cubicBezTo>
                  <a:cubicBezTo>
                    <a:pt x="612" y="2550"/>
                    <a:pt x="620" y="2538"/>
                    <a:pt x="639" y="2514"/>
                  </a:cubicBezTo>
                  <a:cubicBezTo>
                    <a:pt x="658" y="2489"/>
                    <a:pt x="665" y="2478"/>
                    <a:pt x="674" y="2465"/>
                  </a:cubicBezTo>
                  <a:cubicBezTo>
                    <a:pt x="679" y="2456"/>
                    <a:pt x="684" y="2447"/>
                    <a:pt x="695" y="2433"/>
                  </a:cubicBezTo>
                  <a:cubicBezTo>
                    <a:pt x="705" y="2419"/>
                    <a:pt x="712" y="2411"/>
                    <a:pt x="718" y="2404"/>
                  </a:cubicBezTo>
                  <a:cubicBezTo>
                    <a:pt x="728" y="2393"/>
                    <a:pt x="738" y="2381"/>
                    <a:pt x="755" y="2357"/>
                  </a:cubicBezTo>
                  <a:lnTo>
                    <a:pt x="814" y="2278"/>
                  </a:lnTo>
                  <a:cubicBezTo>
                    <a:pt x="830" y="2255"/>
                    <a:pt x="839" y="2245"/>
                    <a:pt x="846" y="2233"/>
                  </a:cubicBezTo>
                  <a:cubicBezTo>
                    <a:pt x="853" y="2223"/>
                    <a:pt x="859" y="2216"/>
                    <a:pt x="871" y="2197"/>
                  </a:cubicBezTo>
                  <a:cubicBezTo>
                    <a:pt x="889" y="2174"/>
                    <a:pt x="896" y="2161"/>
                    <a:pt x="905" y="2148"/>
                  </a:cubicBezTo>
                  <a:cubicBezTo>
                    <a:pt x="911" y="2141"/>
                    <a:pt x="917" y="2131"/>
                    <a:pt x="928" y="2117"/>
                  </a:cubicBezTo>
                  <a:cubicBezTo>
                    <a:pt x="938" y="2102"/>
                    <a:pt x="944" y="2095"/>
                    <a:pt x="950" y="2089"/>
                  </a:cubicBezTo>
                  <a:cubicBezTo>
                    <a:pt x="960" y="2076"/>
                    <a:pt x="971" y="2065"/>
                    <a:pt x="988" y="2040"/>
                  </a:cubicBezTo>
                  <a:lnTo>
                    <a:pt x="1047" y="1961"/>
                  </a:lnTo>
                  <a:cubicBezTo>
                    <a:pt x="1063" y="1938"/>
                    <a:pt x="1073" y="1925"/>
                    <a:pt x="1079" y="1917"/>
                  </a:cubicBezTo>
                  <a:cubicBezTo>
                    <a:pt x="1085" y="1907"/>
                    <a:pt x="1092" y="1897"/>
                    <a:pt x="1104" y="1881"/>
                  </a:cubicBezTo>
                  <a:cubicBezTo>
                    <a:pt x="1116" y="1863"/>
                    <a:pt x="1124" y="1855"/>
                    <a:pt x="1129" y="1848"/>
                  </a:cubicBezTo>
                  <a:cubicBezTo>
                    <a:pt x="1138" y="1836"/>
                    <a:pt x="1147" y="1825"/>
                    <a:pt x="1164" y="1803"/>
                  </a:cubicBezTo>
                  <a:lnTo>
                    <a:pt x="1221" y="1723"/>
                  </a:lnTo>
                  <a:cubicBezTo>
                    <a:pt x="1239" y="1701"/>
                    <a:pt x="1246" y="1688"/>
                    <a:pt x="1255" y="1676"/>
                  </a:cubicBezTo>
                  <a:cubicBezTo>
                    <a:pt x="1260" y="1668"/>
                    <a:pt x="1266" y="1659"/>
                    <a:pt x="1279" y="1642"/>
                  </a:cubicBezTo>
                  <a:lnTo>
                    <a:pt x="1338" y="1564"/>
                  </a:lnTo>
                  <a:cubicBezTo>
                    <a:pt x="1354" y="1541"/>
                    <a:pt x="1362" y="1530"/>
                    <a:pt x="1370" y="1518"/>
                  </a:cubicBezTo>
                  <a:cubicBezTo>
                    <a:pt x="1377" y="1508"/>
                    <a:pt x="1381" y="1501"/>
                    <a:pt x="1394" y="1484"/>
                  </a:cubicBezTo>
                  <a:cubicBezTo>
                    <a:pt x="1406" y="1469"/>
                    <a:pt x="1411" y="1462"/>
                    <a:pt x="1417" y="1455"/>
                  </a:cubicBezTo>
                  <a:cubicBezTo>
                    <a:pt x="1427" y="1444"/>
                    <a:pt x="1439" y="1429"/>
                    <a:pt x="1456" y="1406"/>
                  </a:cubicBezTo>
                  <a:cubicBezTo>
                    <a:pt x="1473" y="1383"/>
                    <a:pt x="1480" y="1372"/>
                    <a:pt x="1489" y="1360"/>
                  </a:cubicBezTo>
                  <a:cubicBezTo>
                    <a:pt x="1495" y="1351"/>
                    <a:pt x="1500" y="1343"/>
                    <a:pt x="1512" y="1326"/>
                  </a:cubicBezTo>
                  <a:lnTo>
                    <a:pt x="1570" y="1246"/>
                  </a:lnTo>
                  <a:cubicBezTo>
                    <a:pt x="1582" y="1229"/>
                    <a:pt x="1588" y="1222"/>
                    <a:pt x="1597" y="1212"/>
                  </a:cubicBezTo>
                  <a:cubicBezTo>
                    <a:pt x="1605" y="1200"/>
                    <a:pt x="1613" y="1190"/>
                    <a:pt x="1630" y="1169"/>
                  </a:cubicBezTo>
                  <a:cubicBezTo>
                    <a:pt x="1646" y="1146"/>
                    <a:pt x="1654" y="1133"/>
                    <a:pt x="1662" y="1124"/>
                  </a:cubicBezTo>
                  <a:cubicBezTo>
                    <a:pt x="1667" y="1114"/>
                    <a:pt x="1673" y="1107"/>
                    <a:pt x="1686" y="1088"/>
                  </a:cubicBezTo>
                  <a:cubicBezTo>
                    <a:pt x="1702" y="1067"/>
                    <a:pt x="1709" y="1057"/>
                    <a:pt x="1718" y="1045"/>
                  </a:cubicBezTo>
                  <a:lnTo>
                    <a:pt x="1744" y="1009"/>
                  </a:lnTo>
                  <a:cubicBezTo>
                    <a:pt x="1756" y="992"/>
                    <a:pt x="1762" y="985"/>
                    <a:pt x="1771" y="973"/>
                  </a:cubicBezTo>
                  <a:cubicBezTo>
                    <a:pt x="1780" y="963"/>
                    <a:pt x="1787" y="952"/>
                    <a:pt x="1804" y="930"/>
                  </a:cubicBezTo>
                  <a:cubicBezTo>
                    <a:pt x="1815" y="914"/>
                    <a:pt x="1821" y="907"/>
                    <a:pt x="1827" y="900"/>
                  </a:cubicBezTo>
                  <a:cubicBezTo>
                    <a:pt x="1837" y="888"/>
                    <a:pt x="1847" y="877"/>
                    <a:pt x="1864" y="852"/>
                  </a:cubicBezTo>
                  <a:lnTo>
                    <a:pt x="1923" y="772"/>
                  </a:lnTo>
                  <a:cubicBezTo>
                    <a:pt x="1938" y="755"/>
                    <a:pt x="1951" y="736"/>
                    <a:pt x="1961" y="716"/>
                  </a:cubicBezTo>
                  <a:cubicBezTo>
                    <a:pt x="1966" y="707"/>
                    <a:pt x="1972" y="698"/>
                    <a:pt x="1978" y="690"/>
                  </a:cubicBezTo>
                  <a:cubicBezTo>
                    <a:pt x="1988" y="675"/>
                    <a:pt x="1995" y="668"/>
                    <a:pt x="2000" y="663"/>
                  </a:cubicBezTo>
                  <a:cubicBezTo>
                    <a:pt x="2011" y="650"/>
                    <a:pt x="2023" y="635"/>
                    <a:pt x="2040" y="614"/>
                  </a:cubicBezTo>
                  <a:cubicBezTo>
                    <a:pt x="2056" y="591"/>
                    <a:pt x="2064" y="579"/>
                    <a:pt x="2071" y="568"/>
                  </a:cubicBezTo>
                  <a:cubicBezTo>
                    <a:pt x="2079" y="559"/>
                    <a:pt x="2084" y="549"/>
                    <a:pt x="2096" y="533"/>
                  </a:cubicBezTo>
                  <a:cubicBezTo>
                    <a:pt x="2113" y="510"/>
                    <a:pt x="2122" y="499"/>
                    <a:pt x="2129" y="487"/>
                  </a:cubicBezTo>
                  <a:cubicBezTo>
                    <a:pt x="2136" y="477"/>
                    <a:pt x="2141" y="470"/>
                    <a:pt x="2153" y="451"/>
                  </a:cubicBezTo>
                  <a:lnTo>
                    <a:pt x="2212" y="372"/>
                  </a:lnTo>
                  <a:cubicBezTo>
                    <a:pt x="2218" y="363"/>
                    <a:pt x="2225" y="355"/>
                    <a:pt x="2233" y="348"/>
                  </a:cubicBezTo>
                  <a:cubicBezTo>
                    <a:pt x="2247" y="332"/>
                    <a:pt x="2261" y="313"/>
                    <a:pt x="2276" y="296"/>
                  </a:cubicBezTo>
                  <a:cubicBezTo>
                    <a:pt x="2293" y="270"/>
                    <a:pt x="2302" y="257"/>
                    <a:pt x="2310" y="244"/>
                  </a:cubicBezTo>
                  <a:cubicBezTo>
                    <a:pt x="2315" y="237"/>
                    <a:pt x="2320" y="228"/>
                    <a:pt x="2332" y="214"/>
                  </a:cubicBezTo>
                  <a:lnTo>
                    <a:pt x="204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34"/>
            <p:cNvSpPr/>
            <p:nvPr/>
          </p:nvSpPr>
          <p:spPr>
            <a:xfrm>
              <a:off x="4334312" y="1789216"/>
              <a:ext cx="533764" cy="369150"/>
            </a:xfrm>
            <a:custGeom>
              <a:avLst/>
              <a:gdLst/>
              <a:ahLst/>
              <a:cxnLst/>
              <a:rect l="l" t="t" r="r" b="b"/>
              <a:pathLst>
                <a:path w="8557" h="5918" extrusionOk="0">
                  <a:moveTo>
                    <a:pt x="199" y="1"/>
                  </a:moveTo>
                  <a:lnTo>
                    <a:pt x="0" y="297"/>
                  </a:lnTo>
                  <a:cubicBezTo>
                    <a:pt x="7" y="302"/>
                    <a:pt x="14" y="307"/>
                    <a:pt x="22" y="314"/>
                  </a:cubicBezTo>
                  <a:cubicBezTo>
                    <a:pt x="39" y="329"/>
                    <a:pt x="59" y="343"/>
                    <a:pt x="78" y="356"/>
                  </a:cubicBezTo>
                  <a:lnTo>
                    <a:pt x="160" y="411"/>
                  </a:lnTo>
                  <a:cubicBezTo>
                    <a:pt x="178" y="424"/>
                    <a:pt x="197" y="435"/>
                    <a:pt x="217" y="445"/>
                  </a:cubicBezTo>
                  <a:cubicBezTo>
                    <a:pt x="226" y="450"/>
                    <a:pt x="236" y="455"/>
                    <a:pt x="245" y="461"/>
                  </a:cubicBezTo>
                  <a:cubicBezTo>
                    <a:pt x="270" y="480"/>
                    <a:pt x="285" y="487"/>
                    <a:pt x="298" y="496"/>
                  </a:cubicBezTo>
                  <a:cubicBezTo>
                    <a:pt x="309" y="501"/>
                    <a:pt x="319" y="507"/>
                    <a:pt x="329" y="514"/>
                  </a:cubicBezTo>
                  <a:cubicBezTo>
                    <a:pt x="351" y="539"/>
                    <a:pt x="375" y="560"/>
                    <a:pt x="401" y="579"/>
                  </a:cubicBezTo>
                  <a:cubicBezTo>
                    <a:pt x="424" y="595"/>
                    <a:pt x="449" y="608"/>
                    <a:pt x="475" y="618"/>
                  </a:cubicBezTo>
                  <a:cubicBezTo>
                    <a:pt x="480" y="621"/>
                    <a:pt x="485" y="622"/>
                    <a:pt x="489" y="625"/>
                  </a:cubicBezTo>
                  <a:cubicBezTo>
                    <a:pt x="496" y="631"/>
                    <a:pt x="503" y="637"/>
                    <a:pt x="511" y="642"/>
                  </a:cubicBezTo>
                  <a:cubicBezTo>
                    <a:pt x="528" y="658"/>
                    <a:pt x="548" y="673"/>
                    <a:pt x="568" y="686"/>
                  </a:cubicBezTo>
                  <a:cubicBezTo>
                    <a:pt x="584" y="697"/>
                    <a:pt x="591" y="703"/>
                    <a:pt x="598" y="709"/>
                  </a:cubicBezTo>
                  <a:cubicBezTo>
                    <a:pt x="611" y="717"/>
                    <a:pt x="623" y="726"/>
                    <a:pt x="647" y="743"/>
                  </a:cubicBezTo>
                  <a:lnTo>
                    <a:pt x="729" y="798"/>
                  </a:lnTo>
                  <a:cubicBezTo>
                    <a:pt x="754" y="815"/>
                    <a:pt x="778" y="828"/>
                    <a:pt x="805" y="838"/>
                  </a:cubicBezTo>
                  <a:lnTo>
                    <a:pt x="817" y="844"/>
                  </a:lnTo>
                  <a:cubicBezTo>
                    <a:pt x="826" y="849"/>
                    <a:pt x="834" y="855"/>
                    <a:pt x="841" y="862"/>
                  </a:cubicBezTo>
                  <a:cubicBezTo>
                    <a:pt x="859" y="877"/>
                    <a:pt x="876" y="891"/>
                    <a:pt x="896" y="903"/>
                  </a:cubicBezTo>
                  <a:cubicBezTo>
                    <a:pt x="913" y="916"/>
                    <a:pt x="932" y="927"/>
                    <a:pt x="952" y="937"/>
                  </a:cubicBezTo>
                  <a:cubicBezTo>
                    <a:pt x="961" y="943"/>
                    <a:pt x="971" y="947"/>
                    <a:pt x="979" y="954"/>
                  </a:cubicBezTo>
                  <a:lnTo>
                    <a:pt x="1061" y="1009"/>
                  </a:lnTo>
                  <a:cubicBezTo>
                    <a:pt x="1087" y="1028"/>
                    <a:pt x="1102" y="1035"/>
                    <a:pt x="1116" y="1044"/>
                  </a:cubicBezTo>
                  <a:cubicBezTo>
                    <a:pt x="1126" y="1048"/>
                    <a:pt x="1135" y="1055"/>
                    <a:pt x="1145" y="1061"/>
                  </a:cubicBezTo>
                  <a:cubicBezTo>
                    <a:pt x="1168" y="1077"/>
                    <a:pt x="1182" y="1085"/>
                    <a:pt x="1191" y="1091"/>
                  </a:cubicBezTo>
                  <a:cubicBezTo>
                    <a:pt x="1200" y="1097"/>
                    <a:pt x="1210" y="1103"/>
                    <a:pt x="1227" y="1116"/>
                  </a:cubicBezTo>
                  <a:cubicBezTo>
                    <a:pt x="1243" y="1126"/>
                    <a:pt x="1250" y="1131"/>
                    <a:pt x="1257" y="1137"/>
                  </a:cubicBezTo>
                  <a:cubicBezTo>
                    <a:pt x="1269" y="1146"/>
                    <a:pt x="1282" y="1154"/>
                    <a:pt x="1307" y="1173"/>
                  </a:cubicBezTo>
                  <a:cubicBezTo>
                    <a:pt x="1317" y="1179"/>
                    <a:pt x="1326" y="1186"/>
                    <a:pt x="1336" y="1193"/>
                  </a:cubicBezTo>
                  <a:cubicBezTo>
                    <a:pt x="1348" y="1203"/>
                    <a:pt x="1361" y="1212"/>
                    <a:pt x="1387" y="1231"/>
                  </a:cubicBezTo>
                  <a:cubicBezTo>
                    <a:pt x="1395" y="1236"/>
                    <a:pt x="1402" y="1242"/>
                    <a:pt x="1410" y="1248"/>
                  </a:cubicBezTo>
                  <a:cubicBezTo>
                    <a:pt x="1427" y="1264"/>
                    <a:pt x="1445" y="1278"/>
                    <a:pt x="1466" y="1291"/>
                  </a:cubicBezTo>
                  <a:cubicBezTo>
                    <a:pt x="1491" y="1308"/>
                    <a:pt x="1506" y="1317"/>
                    <a:pt x="1519" y="1324"/>
                  </a:cubicBezTo>
                  <a:cubicBezTo>
                    <a:pt x="1527" y="1328"/>
                    <a:pt x="1535" y="1333"/>
                    <a:pt x="1550" y="1343"/>
                  </a:cubicBezTo>
                  <a:cubicBezTo>
                    <a:pt x="1568" y="1356"/>
                    <a:pt x="1588" y="1367"/>
                    <a:pt x="1607" y="1377"/>
                  </a:cubicBezTo>
                  <a:cubicBezTo>
                    <a:pt x="1617" y="1382"/>
                    <a:pt x="1625" y="1387"/>
                    <a:pt x="1635" y="1393"/>
                  </a:cubicBezTo>
                  <a:cubicBezTo>
                    <a:pt x="1658" y="1410"/>
                    <a:pt x="1671" y="1418"/>
                    <a:pt x="1684" y="1425"/>
                  </a:cubicBezTo>
                  <a:cubicBezTo>
                    <a:pt x="1693" y="1431"/>
                    <a:pt x="1701" y="1435"/>
                    <a:pt x="1717" y="1446"/>
                  </a:cubicBezTo>
                  <a:lnTo>
                    <a:pt x="1724" y="1452"/>
                  </a:lnTo>
                  <a:cubicBezTo>
                    <a:pt x="1745" y="1474"/>
                    <a:pt x="1768" y="1494"/>
                    <a:pt x="1794" y="1511"/>
                  </a:cubicBezTo>
                  <a:cubicBezTo>
                    <a:pt x="1812" y="1523"/>
                    <a:pt x="1819" y="1528"/>
                    <a:pt x="1831" y="1536"/>
                  </a:cubicBezTo>
                  <a:cubicBezTo>
                    <a:pt x="1841" y="1544"/>
                    <a:pt x="1852" y="1551"/>
                    <a:pt x="1874" y="1567"/>
                  </a:cubicBezTo>
                  <a:cubicBezTo>
                    <a:pt x="1897" y="1582"/>
                    <a:pt x="1910" y="1590"/>
                    <a:pt x="1920" y="1596"/>
                  </a:cubicBezTo>
                  <a:cubicBezTo>
                    <a:pt x="1929" y="1602"/>
                    <a:pt x="1939" y="1607"/>
                    <a:pt x="1957" y="1620"/>
                  </a:cubicBezTo>
                  <a:cubicBezTo>
                    <a:pt x="1978" y="1635"/>
                    <a:pt x="2001" y="1648"/>
                    <a:pt x="2024" y="1658"/>
                  </a:cubicBezTo>
                  <a:cubicBezTo>
                    <a:pt x="2029" y="1661"/>
                    <a:pt x="2037" y="1665"/>
                    <a:pt x="2042" y="1669"/>
                  </a:cubicBezTo>
                  <a:cubicBezTo>
                    <a:pt x="2060" y="1681"/>
                    <a:pt x="2067" y="1687"/>
                    <a:pt x="2075" y="1692"/>
                  </a:cubicBezTo>
                  <a:cubicBezTo>
                    <a:pt x="2087" y="1701"/>
                    <a:pt x="2098" y="1710"/>
                    <a:pt x="2123" y="1727"/>
                  </a:cubicBezTo>
                  <a:cubicBezTo>
                    <a:pt x="2140" y="1738"/>
                    <a:pt x="2150" y="1744"/>
                    <a:pt x="2159" y="1751"/>
                  </a:cubicBezTo>
                  <a:cubicBezTo>
                    <a:pt x="2170" y="1758"/>
                    <a:pt x="2182" y="1767"/>
                    <a:pt x="2205" y="1783"/>
                  </a:cubicBezTo>
                  <a:cubicBezTo>
                    <a:pt x="2224" y="1796"/>
                    <a:pt x="2244" y="1807"/>
                    <a:pt x="2265" y="1819"/>
                  </a:cubicBezTo>
                  <a:cubicBezTo>
                    <a:pt x="2274" y="1822"/>
                    <a:pt x="2281" y="1827"/>
                    <a:pt x="2290" y="1832"/>
                  </a:cubicBezTo>
                  <a:cubicBezTo>
                    <a:pt x="2306" y="1843"/>
                    <a:pt x="2314" y="1849"/>
                    <a:pt x="2321" y="1856"/>
                  </a:cubicBezTo>
                  <a:cubicBezTo>
                    <a:pt x="2334" y="1865"/>
                    <a:pt x="2346" y="1873"/>
                    <a:pt x="2370" y="1889"/>
                  </a:cubicBezTo>
                  <a:cubicBezTo>
                    <a:pt x="2393" y="1905"/>
                    <a:pt x="2406" y="1912"/>
                    <a:pt x="2418" y="1921"/>
                  </a:cubicBezTo>
                  <a:cubicBezTo>
                    <a:pt x="2426" y="1925"/>
                    <a:pt x="2435" y="1931"/>
                    <a:pt x="2454" y="1943"/>
                  </a:cubicBezTo>
                  <a:cubicBezTo>
                    <a:pt x="2458" y="1945"/>
                    <a:pt x="2462" y="1950"/>
                    <a:pt x="2467" y="1953"/>
                  </a:cubicBezTo>
                  <a:cubicBezTo>
                    <a:pt x="2485" y="1973"/>
                    <a:pt x="2507" y="1990"/>
                    <a:pt x="2530" y="2006"/>
                  </a:cubicBezTo>
                  <a:cubicBezTo>
                    <a:pt x="2557" y="2025"/>
                    <a:pt x="2586" y="2039"/>
                    <a:pt x="2616" y="2049"/>
                  </a:cubicBezTo>
                  <a:lnTo>
                    <a:pt x="2625" y="2055"/>
                  </a:lnTo>
                  <a:cubicBezTo>
                    <a:pt x="2645" y="2078"/>
                    <a:pt x="2668" y="2098"/>
                    <a:pt x="2695" y="2115"/>
                  </a:cubicBezTo>
                  <a:lnTo>
                    <a:pt x="2777" y="2170"/>
                  </a:lnTo>
                  <a:cubicBezTo>
                    <a:pt x="2795" y="2181"/>
                    <a:pt x="2800" y="2186"/>
                    <a:pt x="2812" y="2194"/>
                  </a:cubicBezTo>
                  <a:cubicBezTo>
                    <a:pt x="2823" y="2201"/>
                    <a:pt x="2835" y="2210"/>
                    <a:pt x="2858" y="2226"/>
                  </a:cubicBezTo>
                  <a:cubicBezTo>
                    <a:pt x="2882" y="2242"/>
                    <a:pt x="2907" y="2256"/>
                    <a:pt x="2934" y="2266"/>
                  </a:cubicBezTo>
                  <a:lnTo>
                    <a:pt x="3028" y="2327"/>
                  </a:lnTo>
                  <a:cubicBezTo>
                    <a:pt x="3052" y="2342"/>
                    <a:pt x="3063" y="2350"/>
                    <a:pt x="3075" y="2358"/>
                  </a:cubicBezTo>
                  <a:cubicBezTo>
                    <a:pt x="3085" y="2362"/>
                    <a:pt x="3095" y="2370"/>
                    <a:pt x="3111" y="2380"/>
                  </a:cubicBezTo>
                  <a:cubicBezTo>
                    <a:pt x="3127" y="2391"/>
                    <a:pt x="3134" y="2397"/>
                    <a:pt x="3141" y="2403"/>
                  </a:cubicBezTo>
                  <a:cubicBezTo>
                    <a:pt x="3154" y="2413"/>
                    <a:pt x="3166" y="2421"/>
                    <a:pt x="3191" y="2439"/>
                  </a:cubicBezTo>
                  <a:cubicBezTo>
                    <a:pt x="3209" y="2450"/>
                    <a:pt x="3216" y="2456"/>
                    <a:pt x="3225" y="2462"/>
                  </a:cubicBezTo>
                  <a:cubicBezTo>
                    <a:pt x="3236" y="2470"/>
                    <a:pt x="3248" y="2479"/>
                    <a:pt x="3272" y="2495"/>
                  </a:cubicBezTo>
                  <a:cubicBezTo>
                    <a:pt x="3292" y="2509"/>
                    <a:pt x="3314" y="2521"/>
                    <a:pt x="3335" y="2532"/>
                  </a:cubicBezTo>
                  <a:cubicBezTo>
                    <a:pt x="3343" y="2535"/>
                    <a:pt x="3350" y="2539"/>
                    <a:pt x="3357" y="2545"/>
                  </a:cubicBezTo>
                  <a:cubicBezTo>
                    <a:pt x="3364" y="2548"/>
                    <a:pt x="3370" y="2554"/>
                    <a:pt x="3376" y="2558"/>
                  </a:cubicBezTo>
                  <a:cubicBezTo>
                    <a:pt x="3394" y="2575"/>
                    <a:pt x="3414" y="2591"/>
                    <a:pt x="3436" y="2606"/>
                  </a:cubicBezTo>
                  <a:cubicBezTo>
                    <a:pt x="3453" y="2619"/>
                    <a:pt x="3460" y="2623"/>
                    <a:pt x="3472" y="2631"/>
                  </a:cubicBezTo>
                  <a:cubicBezTo>
                    <a:pt x="3482" y="2639"/>
                    <a:pt x="3494" y="2647"/>
                    <a:pt x="3517" y="2662"/>
                  </a:cubicBezTo>
                  <a:cubicBezTo>
                    <a:pt x="3538" y="2676"/>
                    <a:pt x="3560" y="2689"/>
                    <a:pt x="3584" y="2700"/>
                  </a:cubicBezTo>
                  <a:cubicBezTo>
                    <a:pt x="3590" y="2703"/>
                    <a:pt x="3597" y="2706"/>
                    <a:pt x="3603" y="2711"/>
                  </a:cubicBezTo>
                  <a:lnTo>
                    <a:pt x="3702" y="2562"/>
                  </a:lnTo>
                  <a:lnTo>
                    <a:pt x="3610" y="2716"/>
                  </a:lnTo>
                  <a:cubicBezTo>
                    <a:pt x="3630" y="2739"/>
                    <a:pt x="3653" y="2758"/>
                    <a:pt x="3679" y="2775"/>
                  </a:cubicBezTo>
                  <a:cubicBezTo>
                    <a:pt x="3696" y="2787"/>
                    <a:pt x="3704" y="2791"/>
                    <a:pt x="3715" y="2800"/>
                  </a:cubicBezTo>
                  <a:cubicBezTo>
                    <a:pt x="3727" y="2808"/>
                    <a:pt x="3738" y="2817"/>
                    <a:pt x="3761" y="2831"/>
                  </a:cubicBezTo>
                  <a:cubicBezTo>
                    <a:pt x="3787" y="2850"/>
                    <a:pt x="3801" y="2857"/>
                    <a:pt x="3816" y="2864"/>
                  </a:cubicBezTo>
                  <a:cubicBezTo>
                    <a:pt x="3823" y="2869"/>
                    <a:pt x="3830" y="2873"/>
                    <a:pt x="3844" y="2883"/>
                  </a:cubicBezTo>
                  <a:cubicBezTo>
                    <a:pt x="3863" y="2896"/>
                    <a:pt x="3883" y="2908"/>
                    <a:pt x="3902" y="2918"/>
                  </a:cubicBezTo>
                  <a:cubicBezTo>
                    <a:pt x="3912" y="2922"/>
                    <a:pt x="3921" y="2928"/>
                    <a:pt x="3929" y="2935"/>
                  </a:cubicBezTo>
                  <a:cubicBezTo>
                    <a:pt x="3948" y="2946"/>
                    <a:pt x="3968" y="2959"/>
                    <a:pt x="3988" y="2969"/>
                  </a:cubicBezTo>
                  <a:cubicBezTo>
                    <a:pt x="3997" y="2974"/>
                    <a:pt x="4006" y="2980"/>
                    <a:pt x="4014" y="2985"/>
                  </a:cubicBezTo>
                  <a:cubicBezTo>
                    <a:pt x="4033" y="2997"/>
                    <a:pt x="4040" y="3001"/>
                    <a:pt x="4050" y="3010"/>
                  </a:cubicBezTo>
                  <a:cubicBezTo>
                    <a:pt x="4062" y="3017"/>
                    <a:pt x="4073" y="3026"/>
                    <a:pt x="4096" y="3041"/>
                  </a:cubicBezTo>
                  <a:lnTo>
                    <a:pt x="4180" y="3096"/>
                  </a:lnTo>
                  <a:cubicBezTo>
                    <a:pt x="4200" y="3122"/>
                    <a:pt x="4224" y="3143"/>
                    <a:pt x="4251" y="3161"/>
                  </a:cubicBezTo>
                  <a:cubicBezTo>
                    <a:pt x="4270" y="3174"/>
                    <a:pt x="4289" y="3185"/>
                    <a:pt x="4310" y="3195"/>
                  </a:cubicBezTo>
                  <a:cubicBezTo>
                    <a:pt x="4319" y="3201"/>
                    <a:pt x="4328" y="3205"/>
                    <a:pt x="4336" y="3211"/>
                  </a:cubicBezTo>
                  <a:cubicBezTo>
                    <a:pt x="4345" y="3218"/>
                    <a:pt x="4355" y="3224"/>
                    <a:pt x="4364" y="3231"/>
                  </a:cubicBezTo>
                  <a:cubicBezTo>
                    <a:pt x="4379" y="3246"/>
                    <a:pt x="4397" y="3257"/>
                    <a:pt x="4415" y="3270"/>
                  </a:cubicBezTo>
                  <a:cubicBezTo>
                    <a:pt x="4437" y="3284"/>
                    <a:pt x="4461" y="3299"/>
                    <a:pt x="4487" y="3309"/>
                  </a:cubicBezTo>
                  <a:cubicBezTo>
                    <a:pt x="4495" y="3312"/>
                    <a:pt x="4502" y="3316"/>
                    <a:pt x="4507" y="3322"/>
                  </a:cubicBezTo>
                  <a:cubicBezTo>
                    <a:pt x="4528" y="3345"/>
                    <a:pt x="4551" y="3365"/>
                    <a:pt x="4577" y="3381"/>
                  </a:cubicBezTo>
                  <a:cubicBezTo>
                    <a:pt x="4605" y="3399"/>
                    <a:pt x="4635" y="3415"/>
                    <a:pt x="4667" y="3425"/>
                  </a:cubicBezTo>
                  <a:cubicBezTo>
                    <a:pt x="4687" y="3451"/>
                    <a:pt x="4712" y="3473"/>
                    <a:pt x="4739" y="3492"/>
                  </a:cubicBezTo>
                  <a:cubicBezTo>
                    <a:pt x="4762" y="3506"/>
                    <a:pt x="4774" y="3515"/>
                    <a:pt x="4787" y="3522"/>
                  </a:cubicBezTo>
                  <a:cubicBezTo>
                    <a:pt x="4795" y="3526"/>
                    <a:pt x="4804" y="3532"/>
                    <a:pt x="4822" y="3545"/>
                  </a:cubicBezTo>
                  <a:cubicBezTo>
                    <a:pt x="4848" y="3562"/>
                    <a:pt x="4863" y="3569"/>
                    <a:pt x="4876" y="3578"/>
                  </a:cubicBezTo>
                  <a:cubicBezTo>
                    <a:pt x="4884" y="3582"/>
                    <a:pt x="4891" y="3586"/>
                    <a:pt x="4906" y="3595"/>
                  </a:cubicBezTo>
                  <a:cubicBezTo>
                    <a:pt x="4930" y="3612"/>
                    <a:pt x="4943" y="3620"/>
                    <a:pt x="4956" y="3628"/>
                  </a:cubicBezTo>
                  <a:cubicBezTo>
                    <a:pt x="4965" y="3632"/>
                    <a:pt x="4975" y="3638"/>
                    <a:pt x="4989" y="3648"/>
                  </a:cubicBezTo>
                  <a:cubicBezTo>
                    <a:pt x="5004" y="3658"/>
                    <a:pt x="5011" y="3663"/>
                    <a:pt x="5018" y="3668"/>
                  </a:cubicBezTo>
                  <a:cubicBezTo>
                    <a:pt x="5030" y="3678"/>
                    <a:pt x="5043" y="3689"/>
                    <a:pt x="5070" y="3707"/>
                  </a:cubicBezTo>
                  <a:cubicBezTo>
                    <a:pt x="5087" y="3719"/>
                    <a:pt x="5106" y="3730"/>
                    <a:pt x="5126" y="3740"/>
                  </a:cubicBezTo>
                  <a:cubicBezTo>
                    <a:pt x="5135" y="3746"/>
                    <a:pt x="5145" y="3752"/>
                    <a:pt x="5153" y="3759"/>
                  </a:cubicBezTo>
                  <a:cubicBezTo>
                    <a:pt x="5173" y="3772"/>
                    <a:pt x="5195" y="3783"/>
                    <a:pt x="5218" y="3795"/>
                  </a:cubicBezTo>
                  <a:cubicBezTo>
                    <a:pt x="5225" y="3798"/>
                    <a:pt x="5232" y="3802"/>
                    <a:pt x="5240" y="3808"/>
                  </a:cubicBezTo>
                  <a:cubicBezTo>
                    <a:pt x="5245" y="3811"/>
                    <a:pt x="5250" y="3815"/>
                    <a:pt x="5254" y="3818"/>
                  </a:cubicBezTo>
                  <a:cubicBezTo>
                    <a:pt x="5273" y="3838"/>
                    <a:pt x="5294" y="3855"/>
                    <a:pt x="5317" y="3870"/>
                  </a:cubicBezTo>
                  <a:cubicBezTo>
                    <a:pt x="5333" y="3880"/>
                    <a:pt x="5340" y="3886"/>
                    <a:pt x="5347" y="3891"/>
                  </a:cubicBezTo>
                  <a:cubicBezTo>
                    <a:pt x="5359" y="3901"/>
                    <a:pt x="5372" y="3911"/>
                    <a:pt x="5396" y="3927"/>
                  </a:cubicBezTo>
                  <a:cubicBezTo>
                    <a:pt x="5419" y="3943"/>
                    <a:pt x="5444" y="3958"/>
                    <a:pt x="5468" y="3968"/>
                  </a:cubicBezTo>
                  <a:cubicBezTo>
                    <a:pt x="5474" y="3969"/>
                    <a:pt x="5478" y="3972"/>
                    <a:pt x="5483" y="3975"/>
                  </a:cubicBezTo>
                  <a:cubicBezTo>
                    <a:pt x="5497" y="3985"/>
                    <a:pt x="5504" y="3991"/>
                    <a:pt x="5511" y="3996"/>
                  </a:cubicBezTo>
                  <a:cubicBezTo>
                    <a:pt x="5524" y="4006"/>
                    <a:pt x="5536" y="4015"/>
                    <a:pt x="5563" y="4034"/>
                  </a:cubicBezTo>
                  <a:cubicBezTo>
                    <a:pt x="5582" y="4047"/>
                    <a:pt x="5589" y="4051"/>
                    <a:pt x="5601" y="4060"/>
                  </a:cubicBezTo>
                  <a:cubicBezTo>
                    <a:pt x="5611" y="4067"/>
                    <a:pt x="5622" y="4074"/>
                    <a:pt x="5644" y="4090"/>
                  </a:cubicBezTo>
                  <a:cubicBezTo>
                    <a:pt x="5662" y="4101"/>
                    <a:pt x="5680" y="4113"/>
                    <a:pt x="5700" y="4123"/>
                  </a:cubicBezTo>
                  <a:cubicBezTo>
                    <a:pt x="5711" y="4130"/>
                    <a:pt x="5724" y="4137"/>
                    <a:pt x="5736" y="4146"/>
                  </a:cubicBezTo>
                  <a:cubicBezTo>
                    <a:pt x="5756" y="4169"/>
                    <a:pt x="5779" y="4189"/>
                    <a:pt x="5805" y="4205"/>
                  </a:cubicBezTo>
                  <a:cubicBezTo>
                    <a:pt x="5832" y="4224"/>
                    <a:pt x="5862" y="4239"/>
                    <a:pt x="5894" y="4251"/>
                  </a:cubicBezTo>
                  <a:cubicBezTo>
                    <a:pt x="5903" y="4257"/>
                    <a:pt x="5911" y="4264"/>
                    <a:pt x="5920" y="4270"/>
                  </a:cubicBezTo>
                  <a:cubicBezTo>
                    <a:pt x="5937" y="4284"/>
                    <a:pt x="5954" y="4298"/>
                    <a:pt x="5973" y="4310"/>
                  </a:cubicBezTo>
                  <a:cubicBezTo>
                    <a:pt x="5989" y="4321"/>
                    <a:pt x="5998" y="4327"/>
                    <a:pt x="6005" y="4333"/>
                  </a:cubicBezTo>
                  <a:cubicBezTo>
                    <a:pt x="6016" y="4343"/>
                    <a:pt x="6029" y="4352"/>
                    <a:pt x="6054" y="4369"/>
                  </a:cubicBezTo>
                  <a:cubicBezTo>
                    <a:pt x="6068" y="4379"/>
                    <a:pt x="6075" y="4383"/>
                    <a:pt x="6082" y="4389"/>
                  </a:cubicBezTo>
                  <a:cubicBezTo>
                    <a:pt x="6095" y="4399"/>
                    <a:pt x="6107" y="4409"/>
                    <a:pt x="6134" y="4426"/>
                  </a:cubicBezTo>
                  <a:cubicBezTo>
                    <a:pt x="6163" y="4447"/>
                    <a:pt x="6195" y="4461"/>
                    <a:pt x="6228" y="4472"/>
                  </a:cubicBezTo>
                  <a:cubicBezTo>
                    <a:pt x="6248" y="4497"/>
                    <a:pt x="6272" y="4518"/>
                    <a:pt x="6300" y="4536"/>
                  </a:cubicBezTo>
                  <a:cubicBezTo>
                    <a:pt x="6317" y="4547"/>
                    <a:pt x="6324" y="4553"/>
                    <a:pt x="6335" y="4560"/>
                  </a:cubicBezTo>
                  <a:cubicBezTo>
                    <a:pt x="6346" y="4569"/>
                    <a:pt x="6357" y="4576"/>
                    <a:pt x="6380" y="4592"/>
                  </a:cubicBezTo>
                  <a:lnTo>
                    <a:pt x="6544" y="4703"/>
                  </a:lnTo>
                  <a:cubicBezTo>
                    <a:pt x="6570" y="4720"/>
                    <a:pt x="6584" y="4728"/>
                    <a:pt x="6599" y="4736"/>
                  </a:cubicBezTo>
                  <a:cubicBezTo>
                    <a:pt x="6606" y="4738"/>
                    <a:pt x="6613" y="4744"/>
                    <a:pt x="6629" y="4753"/>
                  </a:cubicBezTo>
                  <a:cubicBezTo>
                    <a:pt x="6653" y="4770"/>
                    <a:pt x="6679" y="4784"/>
                    <a:pt x="6708" y="4795"/>
                  </a:cubicBezTo>
                  <a:lnTo>
                    <a:pt x="6717" y="4799"/>
                  </a:lnTo>
                  <a:cubicBezTo>
                    <a:pt x="6737" y="4812"/>
                    <a:pt x="6744" y="4818"/>
                    <a:pt x="6754" y="4825"/>
                  </a:cubicBezTo>
                  <a:cubicBezTo>
                    <a:pt x="6766" y="4833"/>
                    <a:pt x="6777" y="4841"/>
                    <a:pt x="6799" y="4855"/>
                  </a:cubicBezTo>
                  <a:lnTo>
                    <a:pt x="6898" y="4707"/>
                  </a:lnTo>
                  <a:lnTo>
                    <a:pt x="6807" y="4862"/>
                  </a:lnTo>
                  <a:cubicBezTo>
                    <a:pt x="6827" y="4884"/>
                    <a:pt x="6850" y="4904"/>
                    <a:pt x="6875" y="4920"/>
                  </a:cubicBezTo>
                  <a:cubicBezTo>
                    <a:pt x="6898" y="4936"/>
                    <a:pt x="6921" y="4948"/>
                    <a:pt x="6945" y="4959"/>
                  </a:cubicBezTo>
                  <a:cubicBezTo>
                    <a:pt x="6951" y="4961"/>
                    <a:pt x="6957" y="4964"/>
                    <a:pt x="6963" y="4969"/>
                  </a:cubicBezTo>
                  <a:lnTo>
                    <a:pt x="7062" y="4819"/>
                  </a:lnTo>
                  <a:lnTo>
                    <a:pt x="7062" y="4819"/>
                  </a:lnTo>
                  <a:lnTo>
                    <a:pt x="6970" y="4974"/>
                  </a:lnTo>
                  <a:cubicBezTo>
                    <a:pt x="6990" y="4996"/>
                    <a:pt x="7013" y="5016"/>
                    <a:pt x="7037" y="5032"/>
                  </a:cubicBezTo>
                  <a:cubicBezTo>
                    <a:pt x="7066" y="5051"/>
                    <a:pt x="7096" y="5066"/>
                    <a:pt x="7128" y="5076"/>
                  </a:cubicBezTo>
                  <a:lnTo>
                    <a:pt x="7292" y="5187"/>
                  </a:lnTo>
                  <a:cubicBezTo>
                    <a:pt x="7299" y="5192"/>
                    <a:pt x="7305" y="5197"/>
                    <a:pt x="7311" y="5202"/>
                  </a:cubicBezTo>
                  <a:cubicBezTo>
                    <a:pt x="7328" y="5219"/>
                    <a:pt x="7348" y="5235"/>
                    <a:pt x="7370" y="5249"/>
                  </a:cubicBezTo>
                  <a:cubicBezTo>
                    <a:pt x="7391" y="5263"/>
                    <a:pt x="7414" y="5276"/>
                    <a:pt x="7437" y="5286"/>
                  </a:cubicBezTo>
                  <a:cubicBezTo>
                    <a:pt x="7444" y="5289"/>
                    <a:pt x="7450" y="5294"/>
                    <a:pt x="7456" y="5298"/>
                  </a:cubicBezTo>
                  <a:cubicBezTo>
                    <a:pt x="7465" y="5304"/>
                    <a:pt x="7472" y="5309"/>
                    <a:pt x="7479" y="5315"/>
                  </a:cubicBezTo>
                  <a:cubicBezTo>
                    <a:pt x="7496" y="5331"/>
                    <a:pt x="7515" y="5345"/>
                    <a:pt x="7535" y="5358"/>
                  </a:cubicBezTo>
                  <a:cubicBezTo>
                    <a:pt x="7552" y="5370"/>
                    <a:pt x="7561" y="5376"/>
                    <a:pt x="7568" y="5383"/>
                  </a:cubicBezTo>
                  <a:cubicBezTo>
                    <a:pt x="7581" y="5391"/>
                    <a:pt x="7593" y="5400"/>
                    <a:pt x="7617" y="5416"/>
                  </a:cubicBezTo>
                  <a:lnTo>
                    <a:pt x="7699" y="5472"/>
                  </a:lnTo>
                  <a:cubicBezTo>
                    <a:pt x="7723" y="5489"/>
                    <a:pt x="7738" y="5496"/>
                    <a:pt x="7751" y="5505"/>
                  </a:cubicBezTo>
                  <a:cubicBezTo>
                    <a:pt x="7759" y="5509"/>
                    <a:pt x="7767" y="5514"/>
                    <a:pt x="7782" y="5524"/>
                  </a:cubicBezTo>
                  <a:cubicBezTo>
                    <a:pt x="7804" y="5538"/>
                    <a:pt x="7826" y="5551"/>
                    <a:pt x="7849" y="5561"/>
                  </a:cubicBezTo>
                  <a:cubicBezTo>
                    <a:pt x="7856" y="5565"/>
                    <a:pt x="7863" y="5568"/>
                    <a:pt x="7870" y="5574"/>
                  </a:cubicBezTo>
                  <a:cubicBezTo>
                    <a:pt x="7876" y="5577"/>
                    <a:pt x="7882" y="5583"/>
                    <a:pt x="7887" y="5587"/>
                  </a:cubicBezTo>
                  <a:cubicBezTo>
                    <a:pt x="7906" y="5606"/>
                    <a:pt x="7926" y="5622"/>
                    <a:pt x="7948" y="5634"/>
                  </a:cubicBezTo>
                  <a:cubicBezTo>
                    <a:pt x="7974" y="5652"/>
                    <a:pt x="7987" y="5660"/>
                    <a:pt x="8001" y="5668"/>
                  </a:cubicBezTo>
                  <a:cubicBezTo>
                    <a:pt x="8008" y="5672"/>
                    <a:pt x="8017" y="5678"/>
                    <a:pt x="8031" y="5688"/>
                  </a:cubicBezTo>
                  <a:cubicBezTo>
                    <a:pt x="8047" y="5698"/>
                    <a:pt x="8054" y="5704"/>
                    <a:pt x="8061" y="5709"/>
                  </a:cubicBezTo>
                  <a:cubicBezTo>
                    <a:pt x="8074" y="5718"/>
                    <a:pt x="8086" y="5728"/>
                    <a:pt x="8112" y="5745"/>
                  </a:cubicBezTo>
                  <a:cubicBezTo>
                    <a:pt x="8122" y="5752"/>
                    <a:pt x="8130" y="5758"/>
                    <a:pt x="8140" y="5765"/>
                  </a:cubicBezTo>
                  <a:cubicBezTo>
                    <a:pt x="8158" y="5780"/>
                    <a:pt x="8175" y="5793"/>
                    <a:pt x="8194" y="5806"/>
                  </a:cubicBezTo>
                  <a:lnTo>
                    <a:pt x="8277" y="5860"/>
                  </a:lnTo>
                  <a:cubicBezTo>
                    <a:pt x="8296" y="5872"/>
                    <a:pt x="8302" y="5878"/>
                    <a:pt x="8313" y="5885"/>
                  </a:cubicBezTo>
                  <a:cubicBezTo>
                    <a:pt x="8325" y="5893"/>
                    <a:pt x="8336" y="5902"/>
                    <a:pt x="8359" y="5918"/>
                  </a:cubicBezTo>
                  <a:lnTo>
                    <a:pt x="8556" y="5620"/>
                  </a:lnTo>
                  <a:cubicBezTo>
                    <a:pt x="8539" y="5609"/>
                    <a:pt x="8529" y="5601"/>
                    <a:pt x="8520" y="5596"/>
                  </a:cubicBezTo>
                  <a:cubicBezTo>
                    <a:pt x="8509" y="5587"/>
                    <a:pt x="8497" y="5580"/>
                    <a:pt x="8474" y="5564"/>
                  </a:cubicBezTo>
                  <a:lnTo>
                    <a:pt x="8391" y="5508"/>
                  </a:lnTo>
                  <a:cubicBezTo>
                    <a:pt x="8376" y="5499"/>
                    <a:pt x="8371" y="5494"/>
                    <a:pt x="8363" y="5488"/>
                  </a:cubicBezTo>
                  <a:cubicBezTo>
                    <a:pt x="8346" y="5475"/>
                    <a:pt x="8329" y="5460"/>
                    <a:pt x="8310" y="5449"/>
                  </a:cubicBezTo>
                  <a:cubicBezTo>
                    <a:pt x="8294" y="5439"/>
                    <a:pt x="8287" y="5433"/>
                    <a:pt x="8280" y="5427"/>
                  </a:cubicBezTo>
                  <a:cubicBezTo>
                    <a:pt x="8267" y="5417"/>
                    <a:pt x="8254" y="5407"/>
                    <a:pt x="8228" y="5390"/>
                  </a:cubicBezTo>
                  <a:cubicBezTo>
                    <a:pt x="8204" y="5373"/>
                    <a:pt x="8189" y="5366"/>
                    <a:pt x="8176" y="5357"/>
                  </a:cubicBezTo>
                  <a:cubicBezTo>
                    <a:pt x="8168" y="5353"/>
                    <a:pt x="8161" y="5348"/>
                    <a:pt x="8145" y="5338"/>
                  </a:cubicBezTo>
                  <a:cubicBezTo>
                    <a:pt x="8139" y="5334"/>
                    <a:pt x="8132" y="5330"/>
                    <a:pt x="8128" y="5324"/>
                  </a:cubicBezTo>
                  <a:cubicBezTo>
                    <a:pt x="8107" y="5307"/>
                    <a:pt x="8087" y="5291"/>
                    <a:pt x="8067" y="5276"/>
                  </a:cubicBezTo>
                  <a:cubicBezTo>
                    <a:pt x="8046" y="5262"/>
                    <a:pt x="8024" y="5249"/>
                    <a:pt x="8001" y="5239"/>
                  </a:cubicBezTo>
                  <a:cubicBezTo>
                    <a:pt x="7994" y="5236"/>
                    <a:pt x="7987" y="5232"/>
                    <a:pt x="7981" y="5227"/>
                  </a:cubicBezTo>
                  <a:cubicBezTo>
                    <a:pt x="7954" y="5210"/>
                    <a:pt x="7941" y="5202"/>
                    <a:pt x="7926" y="5194"/>
                  </a:cubicBezTo>
                  <a:cubicBezTo>
                    <a:pt x="7919" y="5190"/>
                    <a:pt x="7910" y="5186"/>
                    <a:pt x="7895" y="5174"/>
                  </a:cubicBezTo>
                  <a:lnTo>
                    <a:pt x="7813" y="5120"/>
                  </a:lnTo>
                  <a:cubicBezTo>
                    <a:pt x="7797" y="5108"/>
                    <a:pt x="7788" y="5102"/>
                    <a:pt x="7779" y="5097"/>
                  </a:cubicBezTo>
                  <a:cubicBezTo>
                    <a:pt x="7768" y="5088"/>
                    <a:pt x="7756" y="5079"/>
                    <a:pt x="7732" y="5062"/>
                  </a:cubicBezTo>
                  <a:cubicBezTo>
                    <a:pt x="7723" y="5056"/>
                    <a:pt x="7716" y="5051"/>
                    <a:pt x="7709" y="5045"/>
                  </a:cubicBezTo>
                  <a:cubicBezTo>
                    <a:pt x="7692" y="5029"/>
                    <a:pt x="7673" y="5015"/>
                    <a:pt x="7653" y="5002"/>
                  </a:cubicBezTo>
                  <a:cubicBezTo>
                    <a:pt x="7631" y="4987"/>
                    <a:pt x="7608" y="4974"/>
                    <a:pt x="7585" y="4964"/>
                  </a:cubicBezTo>
                  <a:cubicBezTo>
                    <a:pt x="7578" y="4961"/>
                    <a:pt x="7572" y="4957"/>
                    <a:pt x="7567" y="4953"/>
                  </a:cubicBezTo>
                  <a:cubicBezTo>
                    <a:pt x="7559" y="4948"/>
                    <a:pt x="7554" y="4944"/>
                    <a:pt x="7548" y="4938"/>
                  </a:cubicBezTo>
                  <a:cubicBezTo>
                    <a:pt x="7529" y="4921"/>
                    <a:pt x="7509" y="4905"/>
                    <a:pt x="7489" y="4892"/>
                  </a:cubicBezTo>
                  <a:lnTo>
                    <a:pt x="7452" y="4866"/>
                  </a:lnTo>
                  <a:cubicBezTo>
                    <a:pt x="7440" y="4858"/>
                    <a:pt x="7429" y="4851"/>
                    <a:pt x="7407" y="4836"/>
                  </a:cubicBezTo>
                  <a:lnTo>
                    <a:pt x="7325" y="4782"/>
                  </a:lnTo>
                  <a:cubicBezTo>
                    <a:pt x="7296" y="4763"/>
                    <a:pt x="7266" y="4747"/>
                    <a:pt x="7234" y="4737"/>
                  </a:cubicBezTo>
                  <a:lnTo>
                    <a:pt x="7135" y="4885"/>
                  </a:lnTo>
                  <a:lnTo>
                    <a:pt x="7227" y="4730"/>
                  </a:lnTo>
                  <a:cubicBezTo>
                    <a:pt x="7207" y="4708"/>
                    <a:pt x="7184" y="4688"/>
                    <a:pt x="7158" y="4672"/>
                  </a:cubicBezTo>
                  <a:cubicBezTo>
                    <a:pt x="7137" y="4656"/>
                    <a:pt x="7112" y="4644"/>
                    <a:pt x="7088" y="4633"/>
                  </a:cubicBezTo>
                  <a:cubicBezTo>
                    <a:pt x="7082" y="4631"/>
                    <a:pt x="7076" y="4628"/>
                    <a:pt x="7072" y="4623"/>
                  </a:cubicBezTo>
                  <a:lnTo>
                    <a:pt x="6973" y="4773"/>
                  </a:lnTo>
                  <a:lnTo>
                    <a:pt x="7063" y="4616"/>
                  </a:lnTo>
                  <a:cubicBezTo>
                    <a:pt x="7043" y="4595"/>
                    <a:pt x="7020" y="4576"/>
                    <a:pt x="6996" y="4560"/>
                  </a:cubicBezTo>
                  <a:cubicBezTo>
                    <a:pt x="6976" y="4547"/>
                    <a:pt x="6968" y="4541"/>
                    <a:pt x="6958" y="4534"/>
                  </a:cubicBezTo>
                  <a:cubicBezTo>
                    <a:pt x="6947" y="4526"/>
                    <a:pt x="6937" y="4518"/>
                    <a:pt x="6914" y="4504"/>
                  </a:cubicBezTo>
                  <a:cubicBezTo>
                    <a:pt x="6889" y="4487"/>
                    <a:pt x="6862" y="4472"/>
                    <a:pt x="6835" y="4462"/>
                  </a:cubicBezTo>
                  <a:lnTo>
                    <a:pt x="6826" y="4458"/>
                  </a:lnTo>
                  <a:cubicBezTo>
                    <a:pt x="6799" y="4439"/>
                    <a:pt x="6786" y="4432"/>
                    <a:pt x="6771" y="4425"/>
                  </a:cubicBezTo>
                  <a:cubicBezTo>
                    <a:pt x="6764" y="4421"/>
                    <a:pt x="6755" y="4416"/>
                    <a:pt x="6741" y="4406"/>
                  </a:cubicBezTo>
                  <a:lnTo>
                    <a:pt x="6577" y="4295"/>
                  </a:lnTo>
                  <a:cubicBezTo>
                    <a:pt x="6558" y="4284"/>
                    <a:pt x="6550" y="4277"/>
                    <a:pt x="6541" y="4271"/>
                  </a:cubicBezTo>
                  <a:lnTo>
                    <a:pt x="6492" y="4237"/>
                  </a:lnTo>
                  <a:cubicBezTo>
                    <a:pt x="6472" y="4212"/>
                    <a:pt x="6448" y="4192"/>
                    <a:pt x="6420" y="4173"/>
                  </a:cubicBezTo>
                  <a:cubicBezTo>
                    <a:pt x="6393" y="4155"/>
                    <a:pt x="6363" y="4140"/>
                    <a:pt x="6331" y="4132"/>
                  </a:cubicBezTo>
                  <a:cubicBezTo>
                    <a:pt x="6317" y="4121"/>
                    <a:pt x="6310" y="4116"/>
                    <a:pt x="6302" y="4110"/>
                  </a:cubicBezTo>
                  <a:cubicBezTo>
                    <a:pt x="6289" y="4100"/>
                    <a:pt x="6278" y="4091"/>
                    <a:pt x="6251" y="4073"/>
                  </a:cubicBezTo>
                  <a:cubicBezTo>
                    <a:pt x="6235" y="4062"/>
                    <a:pt x="6228" y="4057"/>
                    <a:pt x="6220" y="4051"/>
                  </a:cubicBezTo>
                  <a:cubicBezTo>
                    <a:pt x="6207" y="4041"/>
                    <a:pt x="6196" y="4031"/>
                    <a:pt x="6170" y="4015"/>
                  </a:cubicBezTo>
                  <a:cubicBezTo>
                    <a:pt x="6161" y="4009"/>
                    <a:pt x="6153" y="4002"/>
                    <a:pt x="6144" y="3995"/>
                  </a:cubicBezTo>
                  <a:cubicBezTo>
                    <a:pt x="6127" y="3981"/>
                    <a:pt x="6110" y="3968"/>
                    <a:pt x="6091" y="3955"/>
                  </a:cubicBezTo>
                  <a:cubicBezTo>
                    <a:pt x="6064" y="3937"/>
                    <a:pt x="6036" y="3923"/>
                    <a:pt x="6006" y="3913"/>
                  </a:cubicBezTo>
                  <a:lnTo>
                    <a:pt x="5996" y="3904"/>
                  </a:lnTo>
                  <a:cubicBezTo>
                    <a:pt x="5974" y="3883"/>
                    <a:pt x="5951" y="3863"/>
                    <a:pt x="5927" y="3845"/>
                  </a:cubicBezTo>
                  <a:cubicBezTo>
                    <a:pt x="5900" y="3827"/>
                    <a:pt x="5885" y="3819"/>
                    <a:pt x="5871" y="3811"/>
                  </a:cubicBezTo>
                  <a:cubicBezTo>
                    <a:pt x="5864" y="3806"/>
                    <a:pt x="5857" y="3802"/>
                    <a:pt x="5842" y="3794"/>
                  </a:cubicBezTo>
                  <a:cubicBezTo>
                    <a:pt x="5823" y="3781"/>
                    <a:pt x="5816" y="3775"/>
                    <a:pt x="5805" y="3768"/>
                  </a:cubicBezTo>
                  <a:cubicBezTo>
                    <a:pt x="5793" y="3760"/>
                    <a:pt x="5783" y="3752"/>
                    <a:pt x="5760" y="3737"/>
                  </a:cubicBezTo>
                  <a:cubicBezTo>
                    <a:pt x="5746" y="3727"/>
                    <a:pt x="5739" y="3722"/>
                    <a:pt x="5733" y="3717"/>
                  </a:cubicBezTo>
                  <a:cubicBezTo>
                    <a:pt x="5720" y="3707"/>
                    <a:pt x="5707" y="3697"/>
                    <a:pt x="5681" y="3678"/>
                  </a:cubicBezTo>
                  <a:cubicBezTo>
                    <a:pt x="5658" y="3664"/>
                    <a:pt x="5634" y="3650"/>
                    <a:pt x="5608" y="3640"/>
                  </a:cubicBezTo>
                  <a:cubicBezTo>
                    <a:pt x="5603" y="3638"/>
                    <a:pt x="5598" y="3635"/>
                    <a:pt x="5593" y="3632"/>
                  </a:cubicBezTo>
                  <a:cubicBezTo>
                    <a:pt x="5578" y="3621"/>
                    <a:pt x="5570" y="3615"/>
                    <a:pt x="5563" y="3609"/>
                  </a:cubicBezTo>
                  <a:cubicBezTo>
                    <a:pt x="5550" y="3599"/>
                    <a:pt x="5539" y="3591"/>
                    <a:pt x="5514" y="3573"/>
                  </a:cubicBezTo>
                  <a:cubicBezTo>
                    <a:pt x="5508" y="3571"/>
                    <a:pt x="5504" y="3566"/>
                    <a:pt x="5500" y="3563"/>
                  </a:cubicBezTo>
                  <a:cubicBezTo>
                    <a:pt x="5481" y="3543"/>
                    <a:pt x="5460" y="3526"/>
                    <a:pt x="5437" y="3512"/>
                  </a:cubicBezTo>
                  <a:cubicBezTo>
                    <a:pt x="5416" y="3497"/>
                    <a:pt x="5395" y="3486"/>
                    <a:pt x="5373" y="3476"/>
                  </a:cubicBezTo>
                  <a:cubicBezTo>
                    <a:pt x="5366" y="3471"/>
                    <a:pt x="5357" y="3467"/>
                    <a:pt x="5350" y="3463"/>
                  </a:cubicBezTo>
                  <a:cubicBezTo>
                    <a:pt x="5333" y="3450"/>
                    <a:pt x="5314" y="3438"/>
                    <a:pt x="5296" y="3428"/>
                  </a:cubicBezTo>
                  <a:cubicBezTo>
                    <a:pt x="5286" y="3422"/>
                    <a:pt x="5276" y="3417"/>
                    <a:pt x="5267" y="3411"/>
                  </a:cubicBezTo>
                  <a:cubicBezTo>
                    <a:pt x="5257" y="3404"/>
                    <a:pt x="5247" y="3398"/>
                    <a:pt x="5238" y="3389"/>
                  </a:cubicBezTo>
                  <a:cubicBezTo>
                    <a:pt x="5225" y="3381"/>
                    <a:pt x="5211" y="3369"/>
                    <a:pt x="5186" y="3352"/>
                  </a:cubicBezTo>
                  <a:cubicBezTo>
                    <a:pt x="5162" y="3335"/>
                    <a:pt x="5149" y="3328"/>
                    <a:pt x="5136" y="3320"/>
                  </a:cubicBezTo>
                  <a:cubicBezTo>
                    <a:pt x="5127" y="3316"/>
                    <a:pt x="5119" y="3310"/>
                    <a:pt x="5103" y="3299"/>
                  </a:cubicBezTo>
                  <a:cubicBezTo>
                    <a:pt x="5077" y="3282"/>
                    <a:pt x="5063" y="3274"/>
                    <a:pt x="5048" y="3266"/>
                  </a:cubicBezTo>
                  <a:cubicBezTo>
                    <a:pt x="5038" y="3261"/>
                    <a:pt x="5028" y="3254"/>
                    <a:pt x="5019" y="3248"/>
                  </a:cubicBezTo>
                  <a:cubicBezTo>
                    <a:pt x="4995" y="3233"/>
                    <a:pt x="4984" y="3225"/>
                    <a:pt x="4972" y="3218"/>
                  </a:cubicBezTo>
                  <a:cubicBezTo>
                    <a:pt x="4963" y="3211"/>
                    <a:pt x="4953" y="3207"/>
                    <a:pt x="4936" y="3194"/>
                  </a:cubicBezTo>
                  <a:cubicBezTo>
                    <a:pt x="4915" y="3168"/>
                    <a:pt x="4890" y="3146"/>
                    <a:pt x="4863" y="3129"/>
                  </a:cubicBezTo>
                  <a:cubicBezTo>
                    <a:pt x="4835" y="3110"/>
                    <a:pt x="4807" y="3096"/>
                    <a:pt x="4776" y="3086"/>
                  </a:cubicBezTo>
                  <a:lnTo>
                    <a:pt x="4768" y="3080"/>
                  </a:lnTo>
                  <a:cubicBezTo>
                    <a:pt x="4748" y="3057"/>
                    <a:pt x="4723" y="3037"/>
                    <a:pt x="4699" y="3021"/>
                  </a:cubicBezTo>
                  <a:cubicBezTo>
                    <a:pt x="4676" y="3005"/>
                    <a:pt x="4651" y="2992"/>
                    <a:pt x="4627" y="2981"/>
                  </a:cubicBezTo>
                  <a:cubicBezTo>
                    <a:pt x="4621" y="2980"/>
                    <a:pt x="4617" y="2977"/>
                    <a:pt x="4612" y="2974"/>
                  </a:cubicBezTo>
                  <a:cubicBezTo>
                    <a:pt x="4598" y="2964"/>
                    <a:pt x="4591" y="2958"/>
                    <a:pt x="4584" y="2954"/>
                  </a:cubicBezTo>
                  <a:cubicBezTo>
                    <a:pt x="4572" y="2944"/>
                    <a:pt x="4559" y="2933"/>
                    <a:pt x="4533" y="2915"/>
                  </a:cubicBezTo>
                  <a:cubicBezTo>
                    <a:pt x="4513" y="2902"/>
                    <a:pt x="4495" y="2890"/>
                    <a:pt x="4473" y="2879"/>
                  </a:cubicBezTo>
                  <a:cubicBezTo>
                    <a:pt x="4464" y="2875"/>
                    <a:pt x="4456" y="2869"/>
                    <a:pt x="4447" y="2863"/>
                  </a:cubicBezTo>
                  <a:cubicBezTo>
                    <a:pt x="4426" y="2837"/>
                    <a:pt x="4401" y="2816"/>
                    <a:pt x="4375" y="2798"/>
                  </a:cubicBezTo>
                  <a:lnTo>
                    <a:pt x="4293" y="2744"/>
                  </a:lnTo>
                  <a:cubicBezTo>
                    <a:pt x="4274" y="2732"/>
                    <a:pt x="4267" y="2728"/>
                    <a:pt x="4257" y="2719"/>
                  </a:cubicBezTo>
                  <a:cubicBezTo>
                    <a:pt x="4246" y="2712"/>
                    <a:pt x="4234" y="2703"/>
                    <a:pt x="4211" y="2688"/>
                  </a:cubicBezTo>
                  <a:cubicBezTo>
                    <a:pt x="4193" y="2675"/>
                    <a:pt x="4172" y="2663"/>
                    <a:pt x="4152" y="2653"/>
                  </a:cubicBezTo>
                  <a:cubicBezTo>
                    <a:pt x="4144" y="2649"/>
                    <a:pt x="4135" y="2643"/>
                    <a:pt x="4126" y="2637"/>
                  </a:cubicBezTo>
                  <a:cubicBezTo>
                    <a:pt x="4108" y="2624"/>
                    <a:pt x="4089" y="2613"/>
                    <a:pt x="4069" y="2603"/>
                  </a:cubicBezTo>
                  <a:cubicBezTo>
                    <a:pt x="4059" y="2598"/>
                    <a:pt x="4050" y="2593"/>
                    <a:pt x="4041" y="2587"/>
                  </a:cubicBezTo>
                  <a:cubicBezTo>
                    <a:pt x="4016" y="2568"/>
                    <a:pt x="4001" y="2561"/>
                    <a:pt x="3987" y="2552"/>
                  </a:cubicBezTo>
                  <a:cubicBezTo>
                    <a:pt x="3980" y="2549"/>
                    <a:pt x="3971" y="2544"/>
                    <a:pt x="3957" y="2535"/>
                  </a:cubicBezTo>
                  <a:cubicBezTo>
                    <a:pt x="3941" y="2524"/>
                    <a:pt x="3931" y="2516"/>
                    <a:pt x="3922" y="2511"/>
                  </a:cubicBezTo>
                  <a:cubicBezTo>
                    <a:pt x="3911" y="2502"/>
                    <a:pt x="3899" y="2493"/>
                    <a:pt x="3876" y="2479"/>
                  </a:cubicBezTo>
                  <a:lnTo>
                    <a:pt x="3778" y="2627"/>
                  </a:lnTo>
                  <a:lnTo>
                    <a:pt x="3870" y="2472"/>
                  </a:lnTo>
                  <a:cubicBezTo>
                    <a:pt x="3850" y="2450"/>
                    <a:pt x="3827" y="2432"/>
                    <a:pt x="3801" y="2414"/>
                  </a:cubicBezTo>
                  <a:cubicBezTo>
                    <a:pt x="3781" y="2400"/>
                    <a:pt x="3758" y="2387"/>
                    <a:pt x="3735" y="2377"/>
                  </a:cubicBezTo>
                  <a:cubicBezTo>
                    <a:pt x="3728" y="2374"/>
                    <a:pt x="3722" y="2370"/>
                    <a:pt x="3715" y="2365"/>
                  </a:cubicBezTo>
                  <a:cubicBezTo>
                    <a:pt x="3698" y="2354"/>
                    <a:pt x="3691" y="2348"/>
                    <a:pt x="3679" y="2341"/>
                  </a:cubicBezTo>
                  <a:cubicBezTo>
                    <a:pt x="3669" y="2332"/>
                    <a:pt x="3657" y="2325"/>
                    <a:pt x="3634" y="2309"/>
                  </a:cubicBezTo>
                  <a:cubicBezTo>
                    <a:pt x="3629" y="2305"/>
                    <a:pt x="3623" y="2301"/>
                    <a:pt x="3617" y="2295"/>
                  </a:cubicBezTo>
                  <a:cubicBezTo>
                    <a:pt x="3599" y="2278"/>
                    <a:pt x="3578" y="2262"/>
                    <a:pt x="3557" y="2247"/>
                  </a:cubicBezTo>
                  <a:cubicBezTo>
                    <a:pt x="3537" y="2234"/>
                    <a:pt x="3515" y="2222"/>
                    <a:pt x="3492" y="2211"/>
                  </a:cubicBezTo>
                  <a:cubicBezTo>
                    <a:pt x="3485" y="2207"/>
                    <a:pt x="3478" y="2203"/>
                    <a:pt x="3471" y="2199"/>
                  </a:cubicBezTo>
                  <a:cubicBezTo>
                    <a:pt x="3453" y="2187"/>
                    <a:pt x="3445" y="2181"/>
                    <a:pt x="3437" y="2176"/>
                  </a:cubicBezTo>
                  <a:cubicBezTo>
                    <a:pt x="3426" y="2167"/>
                    <a:pt x="3414" y="2158"/>
                    <a:pt x="3390" y="2142"/>
                  </a:cubicBezTo>
                  <a:cubicBezTo>
                    <a:pt x="3374" y="2131"/>
                    <a:pt x="3367" y="2125"/>
                    <a:pt x="3358" y="2119"/>
                  </a:cubicBezTo>
                  <a:cubicBezTo>
                    <a:pt x="3347" y="2109"/>
                    <a:pt x="3332" y="2099"/>
                    <a:pt x="3309" y="2083"/>
                  </a:cubicBezTo>
                  <a:cubicBezTo>
                    <a:pt x="3286" y="2068"/>
                    <a:pt x="3272" y="2059"/>
                    <a:pt x="3263" y="2053"/>
                  </a:cubicBezTo>
                  <a:cubicBezTo>
                    <a:pt x="3253" y="2049"/>
                    <a:pt x="3245" y="2042"/>
                    <a:pt x="3227" y="2030"/>
                  </a:cubicBezTo>
                  <a:lnTo>
                    <a:pt x="3145" y="1976"/>
                  </a:lnTo>
                  <a:cubicBezTo>
                    <a:pt x="3121" y="1960"/>
                    <a:pt x="3095" y="1945"/>
                    <a:pt x="3069" y="1935"/>
                  </a:cubicBezTo>
                  <a:lnTo>
                    <a:pt x="3058" y="1930"/>
                  </a:lnTo>
                  <a:cubicBezTo>
                    <a:pt x="3040" y="1917"/>
                    <a:pt x="3030" y="1911"/>
                    <a:pt x="3022" y="1905"/>
                  </a:cubicBezTo>
                  <a:cubicBezTo>
                    <a:pt x="3010" y="1897"/>
                    <a:pt x="3000" y="1888"/>
                    <a:pt x="2976" y="1873"/>
                  </a:cubicBezTo>
                  <a:lnTo>
                    <a:pt x="2889" y="1813"/>
                  </a:lnTo>
                  <a:cubicBezTo>
                    <a:pt x="2845" y="1766"/>
                    <a:pt x="2790" y="1730"/>
                    <a:pt x="2730" y="1710"/>
                  </a:cubicBezTo>
                  <a:cubicBezTo>
                    <a:pt x="2726" y="1705"/>
                    <a:pt x="2721" y="1702"/>
                    <a:pt x="2717" y="1698"/>
                  </a:cubicBezTo>
                  <a:cubicBezTo>
                    <a:pt x="2697" y="1679"/>
                    <a:pt x="2675" y="1661"/>
                    <a:pt x="2652" y="1646"/>
                  </a:cubicBezTo>
                  <a:cubicBezTo>
                    <a:pt x="2629" y="1630"/>
                    <a:pt x="2616" y="1623"/>
                    <a:pt x="2605" y="1615"/>
                  </a:cubicBezTo>
                  <a:cubicBezTo>
                    <a:pt x="2596" y="1610"/>
                    <a:pt x="2586" y="1605"/>
                    <a:pt x="2569" y="1593"/>
                  </a:cubicBezTo>
                  <a:cubicBezTo>
                    <a:pt x="2553" y="1582"/>
                    <a:pt x="2544" y="1576"/>
                    <a:pt x="2537" y="1570"/>
                  </a:cubicBezTo>
                  <a:cubicBezTo>
                    <a:pt x="2526" y="1560"/>
                    <a:pt x="2513" y="1551"/>
                    <a:pt x="2490" y="1536"/>
                  </a:cubicBezTo>
                  <a:cubicBezTo>
                    <a:pt x="2470" y="1523"/>
                    <a:pt x="2449" y="1510"/>
                    <a:pt x="2428" y="1500"/>
                  </a:cubicBezTo>
                  <a:cubicBezTo>
                    <a:pt x="2419" y="1495"/>
                    <a:pt x="2412" y="1491"/>
                    <a:pt x="2403" y="1485"/>
                  </a:cubicBezTo>
                  <a:cubicBezTo>
                    <a:pt x="2386" y="1474"/>
                    <a:pt x="2379" y="1469"/>
                    <a:pt x="2367" y="1461"/>
                  </a:cubicBezTo>
                  <a:cubicBezTo>
                    <a:pt x="2356" y="1452"/>
                    <a:pt x="2344" y="1445"/>
                    <a:pt x="2323" y="1429"/>
                  </a:cubicBezTo>
                  <a:cubicBezTo>
                    <a:pt x="2306" y="1419"/>
                    <a:pt x="2298" y="1412"/>
                    <a:pt x="2290" y="1406"/>
                  </a:cubicBezTo>
                  <a:cubicBezTo>
                    <a:pt x="2278" y="1397"/>
                    <a:pt x="2267" y="1389"/>
                    <a:pt x="2242" y="1372"/>
                  </a:cubicBezTo>
                  <a:cubicBezTo>
                    <a:pt x="2221" y="1357"/>
                    <a:pt x="2199" y="1346"/>
                    <a:pt x="2176" y="1334"/>
                  </a:cubicBezTo>
                  <a:cubicBezTo>
                    <a:pt x="2169" y="1331"/>
                    <a:pt x="2162" y="1327"/>
                    <a:pt x="2156" y="1324"/>
                  </a:cubicBezTo>
                  <a:cubicBezTo>
                    <a:pt x="2133" y="1308"/>
                    <a:pt x="2121" y="1301"/>
                    <a:pt x="2110" y="1294"/>
                  </a:cubicBezTo>
                  <a:cubicBezTo>
                    <a:pt x="2100" y="1288"/>
                    <a:pt x="2091" y="1282"/>
                    <a:pt x="2074" y="1269"/>
                  </a:cubicBezTo>
                  <a:cubicBezTo>
                    <a:pt x="2055" y="1258"/>
                    <a:pt x="2048" y="1252"/>
                    <a:pt x="2038" y="1245"/>
                  </a:cubicBezTo>
                  <a:cubicBezTo>
                    <a:pt x="2027" y="1236"/>
                    <a:pt x="2015" y="1229"/>
                    <a:pt x="1993" y="1213"/>
                  </a:cubicBezTo>
                  <a:lnTo>
                    <a:pt x="1986" y="1208"/>
                  </a:lnTo>
                  <a:cubicBezTo>
                    <a:pt x="1966" y="1186"/>
                    <a:pt x="1943" y="1166"/>
                    <a:pt x="1917" y="1150"/>
                  </a:cubicBezTo>
                  <a:cubicBezTo>
                    <a:pt x="1893" y="1133"/>
                    <a:pt x="1880" y="1126"/>
                    <a:pt x="1867" y="1117"/>
                  </a:cubicBezTo>
                  <a:cubicBezTo>
                    <a:pt x="1858" y="1113"/>
                    <a:pt x="1850" y="1107"/>
                    <a:pt x="1834" y="1097"/>
                  </a:cubicBezTo>
                  <a:cubicBezTo>
                    <a:pt x="1815" y="1084"/>
                    <a:pt x="1796" y="1072"/>
                    <a:pt x="1776" y="1062"/>
                  </a:cubicBezTo>
                  <a:cubicBezTo>
                    <a:pt x="1768" y="1057"/>
                    <a:pt x="1759" y="1052"/>
                    <a:pt x="1749" y="1045"/>
                  </a:cubicBezTo>
                  <a:cubicBezTo>
                    <a:pt x="1723" y="1028"/>
                    <a:pt x="1709" y="1021"/>
                    <a:pt x="1696" y="1013"/>
                  </a:cubicBezTo>
                  <a:cubicBezTo>
                    <a:pt x="1689" y="1008"/>
                    <a:pt x="1680" y="1003"/>
                    <a:pt x="1666" y="993"/>
                  </a:cubicBezTo>
                  <a:cubicBezTo>
                    <a:pt x="1657" y="989"/>
                    <a:pt x="1650" y="982"/>
                    <a:pt x="1643" y="976"/>
                  </a:cubicBezTo>
                  <a:cubicBezTo>
                    <a:pt x="1625" y="960"/>
                    <a:pt x="1607" y="946"/>
                    <a:pt x="1586" y="933"/>
                  </a:cubicBezTo>
                  <a:cubicBezTo>
                    <a:pt x="1572" y="924"/>
                    <a:pt x="1565" y="919"/>
                    <a:pt x="1558" y="913"/>
                  </a:cubicBezTo>
                  <a:cubicBezTo>
                    <a:pt x="1545" y="903"/>
                    <a:pt x="1533" y="894"/>
                    <a:pt x="1506" y="875"/>
                  </a:cubicBezTo>
                  <a:cubicBezTo>
                    <a:pt x="1491" y="865"/>
                    <a:pt x="1484" y="860"/>
                    <a:pt x="1477" y="854"/>
                  </a:cubicBezTo>
                  <a:cubicBezTo>
                    <a:pt x="1464" y="845"/>
                    <a:pt x="1453" y="837"/>
                    <a:pt x="1427" y="818"/>
                  </a:cubicBezTo>
                  <a:cubicBezTo>
                    <a:pt x="1404" y="803"/>
                    <a:pt x="1391" y="795"/>
                    <a:pt x="1382" y="789"/>
                  </a:cubicBezTo>
                  <a:cubicBezTo>
                    <a:pt x="1372" y="782"/>
                    <a:pt x="1362" y="776"/>
                    <a:pt x="1343" y="765"/>
                  </a:cubicBezTo>
                  <a:cubicBezTo>
                    <a:pt x="1317" y="746"/>
                    <a:pt x="1305" y="739"/>
                    <a:pt x="1290" y="730"/>
                  </a:cubicBezTo>
                  <a:cubicBezTo>
                    <a:pt x="1283" y="726"/>
                    <a:pt x="1274" y="723"/>
                    <a:pt x="1260" y="713"/>
                  </a:cubicBezTo>
                  <a:lnTo>
                    <a:pt x="1178" y="657"/>
                  </a:lnTo>
                  <a:cubicBezTo>
                    <a:pt x="1161" y="645"/>
                    <a:pt x="1142" y="634"/>
                    <a:pt x="1122" y="624"/>
                  </a:cubicBezTo>
                  <a:cubicBezTo>
                    <a:pt x="1115" y="619"/>
                    <a:pt x="1107" y="615"/>
                    <a:pt x="1095" y="606"/>
                  </a:cubicBezTo>
                  <a:cubicBezTo>
                    <a:pt x="1086" y="601"/>
                    <a:pt x="1077" y="595"/>
                    <a:pt x="1069" y="588"/>
                  </a:cubicBezTo>
                  <a:cubicBezTo>
                    <a:pt x="1053" y="573"/>
                    <a:pt x="1034" y="560"/>
                    <a:pt x="1015" y="547"/>
                  </a:cubicBezTo>
                  <a:cubicBezTo>
                    <a:pt x="991" y="532"/>
                    <a:pt x="967" y="517"/>
                    <a:pt x="939" y="507"/>
                  </a:cubicBezTo>
                  <a:lnTo>
                    <a:pt x="846" y="445"/>
                  </a:lnTo>
                  <a:cubicBezTo>
                    <a:pt x="830" y="435"/>
                    <a:pt x="823" y="430"/>
                    <a:pt x="814" y="424"/>
                  </a:cubicBezTo>
                  <a:cubicBezTo>
                    <a:pt x="803" y="414"/>
                    <a:pt x="791" y="405"/>
                    <a:pt x="767" y="389"/>
                  </a:cubicBezTo>
                  <a:cubicBezTo>
                    <a:pt x="758" y="383"/>
                    <a:pt x="751" y="378"/>
                    <a:pt x="745" y="372"/>
                  </a:cubicBezTo>
                  <a:cubicBezTo>
                    <a:pt x="726" y="356"/>
                    <a:pt x="708" y="342"/>
                    <a:pt x="688" y="329"/>
                  </a:cubicBezTo>
                  <a:cubicBezTo>
                    <a:pt x="665" y="313"/>
                    <a:pt x="640" y="300"/>
                    <a:pt x="614" y="289"/>
                  </a:cubicBezTo>
                  <a:cubicBezTo>
                    <a:pt x="608" y="287"/>
                    <a:pt x="603" y="283"/>
                    <a:pt x="598" y="280"/>
                  </a:cubicBezTo>
                  <a:cubicBezTo>
                    <a:pt x="578" y="255"/>
                    <a:pt x="554" y="234"/>
                    <a:pt x="526" y="215"/>
                  </a:cubicBezTo>
                  <a:cubicBezTo>
                    <a:pt x="501" y="198"/>
                    <a:pt x="486" y="191"/>
                    <a:pt x="473" y="182"/>
                  </a:cubicBezTo>
                  <a:cubicBezTo>
                    <a:pt x="463" y="176"/>
                    <a:pt x="453" y="171"/>
                    <a:pt x="443" y="165"/>
                  </a:cubicBezTo>
                  <a:cubicBezTo>
                    <a:pt x="424" y="152"/>
                    <a:pt x="406" y="140"/>
                    <a:pt x="385" y="130"/>
                  </a:cubicBezTo>
                  <a:cubicBezTo>
                    <a:pt x="377" y="125"/>
                    <a:pt x="368" y="120"/>
                    <a:pt x="360" y="115"/>
                  </a:cubicBezTo>
                  <a:lnTo>
                    <a:pt x="278" y="60"/>
                  </a:lnTo>
                  <a:cubicBezTo>
                    <a:pt x="269" y="54"/>
                    <a:pt x="262" y="48"/>
                    <a:pt x="255" y="43"/>
                  </a:cubicBezTo>
                  <a:cubicBezTo>
                    <a:pt x="237" y="27"/>
                    <a:pt x="219" y="12"/>
                    <a:pt x="1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34"/>
            <p:cNvSpPr/>
            <p:nvPr/>
          </p:nvSpPr>
          <p:spPr>
            <a:xfrm>
              <a:off x="4899577" y="2174023"/>
              <a:ext cx="63500" cy="63376"/>
            </a:xfrm>
            <a:custGeom>
              <a:avLst/>
              <a:gdLst/>
              <a:ahLst/>
              <a:cxnLst/>
              <a:rect l="l" t="t" r="r" b="b"/>
              <a:pathLst>
                <a:path w="1018" h="1016" extrusionOk="0">
                  <a:moveTo>
                    <a:pt x="513" y="1"/>
                  </a:moveTo>
                  <a:cubicBezTo>
                    <a:pt x="479" y="1"/>
                    <a:pt x="444" y="5"/>
                    <a:pt x="410" y="12"/>
                  </a:cubicBezTo>
                  <a:cubicBezTo>
                    <a:pt x="377" y="18"/>
                    <a:pt x="346" y="28"/>
                    <a:pt x="314" y="41"/>
                  </a:cubicBezTo>
                  <a:cubicBezTo>
                    <a:pt x="284" y="52"/>
                    <a:pt x="255" y="68"/>
                    <a:pt x="228" y="87"/>
                  </a:cubicBezTo>
                  <a:cubicBezTo>
                    <a:pt x="172" y="124"/>
                    <a:pt x="124" y="172"/>
                    <a:pt x="87" y="226"/>
                  </a:cubicBezTo>
                  <a:cubicBezTo>
                    <a:pt x="68" y="254"/>
                    <a:pt x="54" y="284"/>
                    <a:pt x="41" y="314"/>
                  </a:cubicBezTo>
                  <a:cubicBezTo>
                    <a:pt x="13" y="376"/>
                    <a:pt x="0" y="442"/>
                    <a:pt x="2" y="508"/>
                  </a:cubicBezTo>
                  <a:cubicBezTo>
                    <a:pt x="2" y="541"/>
                    <a:pt x="5" y="574"/>
                    <a:pt x="12" y="607"/>
                  </a:cubicBezTo>
                  <a:cubicBezTo>
                    <a:pt x="23" y="672"/>
                    <a:pt x="49" y="735"/>
                    <a:pt x="87" y="790"/>
                  </a:cubicBezTo>
                  <a:cubicBezTo>
                    <a:pt x="143" y="872"/>
                    <a:pt x="222" y="937"/>
                    <a:pt x="315" y="976"/>
                  </a:cubicBezTo>
                  <a:cubicBezTo>
                    <a:pt x="346" y="989"/>
                    <a:pt x="377" y="999"/>
                    <a:pt x="410" y="1006"/>
                  </a:cubicBezTo>
                  <a:cubicBezTo>
                    <a:pt x="443" y="1012"/>
                    <a:pt x="476" y="1016"/>
                    <a:pt x="509" y="1016"/>
                  </a:cubicBezTo>
                  <a:cubicBezTo>
                    <a:pt x="542" y="1016"/>
                    <a:pt x="575" y="1012"/>
                    <a:pt x="607" y="1006"/>
                  </a:cubicBezTo>
                  <a:cubicBezTo>
                    <a:pt x="672" y="991"/>
                    <a:pt x="735" y="967"/>
                    <a:pt x="790" y="930"/>
                  </a:cubicBezTo>
                  <a:cubicBezTo>
                    <a:pt x="817" y="911"/>
                    <a:pt x="843" y="891"/>
                    <a:pt x="866" y="866"/>
                  </a:cubicBezTo>
                  <a:cubicBezTo>
                    <a:pt x="914" y="819"/>
                    <a:pt x="950" y="763"/>
                    <a:pt x="977" y="702"/>
                  </a:cubicBezTo>
                  <a:cubicBezTo>
                    <a:pt x="990" y="671"/>
                    <a:pt x="1000" y="639"/>
                    <a:pt x="1007" y="607"/>
                  </a:cubicBezTo>
                  <a:cubicBezTo>
                    <a:pt x="1013" y="574"/>
                    <a:pt x="1017" y="541"/>
                    <a:pt x="1017" y="508"/>
                  </a:cubicBezTo>
                  <a:cubicBezTo>
                    <a:pt x="1017" y="475"/>
                    <a:pt x="1014" y="442"/>
                    <a:pt x="1007" y="409"/>
                  </a:cubicBezTo>
                  <a:cubicBezTo>
                    <a:pt x="1000" y="377"/>
                    <a:pt x="990" y="346"/>
                    <a:pt x="977" y="314"/>
                  </a:cubicBezTo>
                  <a:cubicBezTo>
                    <a:pt x="952" y="252"/>
                    <a:pt x="915" y="196"/>
                    <a:pt x="866" y="152"/>
                  </a:cubicBezTo>
                  <a:cubicBezTo>
                    <a:pt x="773" y="55"/>
                    <a:pt x="645" y="1"/>
                    <a:pt x="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34"/>
            <p:cNvSpPr/>
            <p:nvPr/>
          </p:nvSpPr>
          <p:spPr>
            <a:xfrm>
              <a:off x="2787725" y="3155159"/>
              <a:ext cx="337649" cy="306773"/>
            </a:xfrm>
            <a:custGeom>
              <a:avLst/>
              <a:gdLst/>
              <a:ahLst/>
              <a:cxnLst/>
              <a:rect l="l" t="t" r="r" b="b"/>
              <a:pathLst>
                <a:path w="5413" h="4918" extrusionOk="0">
                  <a:moveTo>
                    <a:pt x="3523" y="0"/>
                  </a:moveTo>
                  <a:lnTo>
                    <a:pt x="0" y="2459"/>
                  </a:lnTo>
                  <a:lnTo>
                    <a:pt x="1535" y="4917"/>
                  </a:lnTo>
                  <a:lnTo>
                    <a:pt x="4364" y="4917"/>
                  </a:lnTo>
                  <a:lnTo>
                    <a:pt x="5412" y="2060"/>
                  </a:lnTo>
                  <a:lnTo>
                    <a:pt x="3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34"/>
            <p:cNvSpPr/>
            <p:nvPr/>
          </p:nvSpPr>
          <p:spPr>
            <a:xfrm>
              <a:off x="2883412" y="3461869"/>
              <a:ext cx="176528" cy="97746"/>
            </a:xfrm>
            <a:custGeom>
              <a:avLst/>
              <a:gdLst/>
              <a:ahLst/>
              <a:cxnLst/>
              <a:rect l="l" t="t" r="r" b="b"/>
              <a:pathLst>
                <a:path w="2830" h="1567" extrusionOk="0">
                  <a:moveTo>
                    <a:pt x="1" y="0"/>
                  </a:moveTo>
                  <a:lnTo>
                    <a:pt x="428" y="1567"/>
                  </a:lnTo>
                  <a:lnTo>
                    <a:pt x="2551" y="1567"/>
                  </a:lnTo>
                  <a:lnTo>
                    <a:pt x="283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34"/>
            <p:cNvSpPr/>
            <p:nvPr/>
          </p:nvSpPr>
          <p:spPr>
            <a:xfrm>
              <a:off x="2842555" y="3559552"/>
              <a:ext cx="243584" cy="394288"/>
            </a:xfrm>
            <a:custGeom>
              <a:avLst/>
              <a:gdLst/>
              <a:ahLst/>
              <a:cxnLst/>
              <a:rect l="l" t="t" r="r" b="b"/>
              <a:pathLst>
                <a:path w="3905" h="6321" extrusionOk="0">
                  <a:moveTo>
                    <a:pt x="1083" y="1"/>
                  </a:moveTo>
                  <a:lnTo>
                    <a:pt x="0" y="2256"/>
                  </a:lnTo>
                  <a:lnTo>
                    <a:pt x="2943" y="6320"/>
                  </a:lnTo>
                  <a:lnTo>
                    <a:pt x="3905" y="1494"/>
                  </a:lnTo>
                  <a:lnTo>
                    <a:pt x="32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" name="Google Shape;295;p31"/>
          <p:cNvSpPr txBox="1">
            <a:spLocks/>
          </p:cNvSpPr>
          <p:nvPr/>
        </p:nvSpPr>
        <p:spPr>
          <a:xfrm>
            <a:off x="701990" y="332171"/>
            <a:ext cx="4398900" cy="1272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eem Kufi"/>
              <a:buNone/>
              <a:defRPr sz="4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eem Kufi"/>
              <a:buNone/>
              <a:defRPr sz="6000" b="0" i="0" u="none" strike="noStrike" cap="none">
                <a:solidFill>
                  <a:srgbClr val="000000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eem Kufi"/>
              <a:buNone/>
              <a:defRPr sz="6000" b="0" i="0" u="none" strike="noStrike" cap="none">
                <a:solidFill>
                  <a:srgbClr val="000000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eem Kufi"/>
              <a:buNone/>
              <a:defRPr sz="6000" b="0" i="0" u="none" strike="noStrike" cap="none">
                <a:solidFill>
                  <a:srgbClr val="000000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eem Kufi"/>
              <a:buNone/>
              <a:defRPr sz="6000" b="0" i="0" u="none" strike="noStrike" cap="none">
                <a:solidFill>
                  <a:srgbClr val="000000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eem Kufi"/>
              <a:buNone/>
              <a:defRPr sz="6000" b="0" i="0" u="none" strike="noStrike" cap="none">
                <a:solidFill>
                  <a:srgbClr val="000000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eem Kufi"/>
              <a:buNone/>
              <a:defRPr sz="6000" b="0" i="0" u="none" strike="noStrike" cap="none">
                <a:solidFill>
                  <a:srgbClr val="000000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eem Kufi"/>
              <a:buNone/>
              <a:defRPr sz="6000" b="0" i="0" u="none" strike="noStrike" cap="none">
                <a:solidFill>
                  <a:srgbClr val="000000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Reem Kufi"/>
              <a:buNone/>
              <a:defRPr sz="6000" b="0" i="0" u="none" strike="noStrike" cap="none">
                <a:solidFill>
                  <a:srgbClr val="000000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>
            <a:pPr algn="ctr"/>
            <a:r>
              <a:rPr lang="id-ID" sz="4000" dirty="0" smtClean="0"/>
              <a:t>UNIT 1</a:t>
            </a:r>
            <a:br>
              <a:rPr lang="id-ID" sz="4000" dirty="0" smtClean="0"/>
            </a:br>
            <a:r>
              <a:rPr lang="id-ID" sz="4000" dirty="0" smtClean="0"/>
              <a:t>LESSON 3</a:t>
            </a:r>
            <a:endParaRPr lang="id-ID" sz="4000" dirty="0"/>
          </a:p>
        </p:txBody>
      </p:sp>
      <p:sp>
        <p:nvSpPr>
          <p:cNvPr id="52" name="Google Shape;296;p31"/>
          <p:cNvSpPr txBox="1">
            <a:spLocks/>
          </p:cNvSpPr>
          <p:nvPr/>
        </p:nvSpPr>
        <p:spPr>
          <a:xfrm>
            <a:off x="1528442" y="1958540"/>
            <a:ext cx="5688791" cy="945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Chivo Light"/>
              <a:buNone/>
              <a:defRPr sz="1600" b="0" i="0" u="none" strike="noStrike" cap="none">
                <a:solidFill>
                  <a:schemeClr val="accent2"/>
                </a:solidFill>
                <a:latin typeface="Chivo Light"/>
                <a:ea typeface="Chivo Light"/>
                <a:cs typeface="Chivo Light"/>
                <a:sym typeface="Chivo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hivo Light"/>
              <a:buNone/>
              <a:defRPr sz="1600" b="0" i="0" u="none" strike="noStrike" cap="none">
                <a:solidFill>
                  <a:schemeClr val="accent2"/>
                </a:solidFill>
                <a:latin typeface="Chivo Light"/>
                <a:ea typeface="Chivo Light"/>
                <a:cs typeface="Chivo Light"/>
                <a:sym typeface="Chivo Light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hivo Light"/>
              <a:buNone/>
              <a:defRPr sz="1600" b="0" i="0" u="none" strike="noStrike" cap="none">
                <a:solidFill>
                  <a:schemeClr val="accent2"/>
                </a:solidFill>
                <a:latin typeface="Chivo Light"/>
                <a:ea typeface="Chivo Light"/>
                <a:cs typeface="Chivo Light"/>
                <a:sym typeface="Chivo Light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hivo Light"/>
              <a:buNone/>
              <a:defRPr sz="1600" b="0" i="0" u="none" strike="noStrike" cap="none">
                <a:solidFill>
                  <a:schemeClr val="accent2"/>
                </a:solidFill>
                <a:latin typeface="Chivo Light"/>
                <a:ea typeface="Chivo Light"/>
                <a:cs typeface="Chivo Light"/>
                <a:sym typeface="Chivo Light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hivo Light"/>
              <a:buNone/>
              <a:defRPr sz="1600" b="0" i="0" u="none" strike="noStrike" cap="none">
                <a:solidFill>
                  <a:schemeClr val="accent2"/>
                </a:solidFill>
                <a:latin typeface="Chivo Light"/>
                <a:ea typeface="Chivo Light"/>
                <a:cs typeface="Chivo Light"/>
                <a:sym typeface="Chivo Light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hivo Light"/>
              <a:buNone/>
              <a:defRPr sz="1600" b="0" i="0" u="none" strike="noStrike" cap="none">
                <a:solidFill>
                  <a:schemeClr val="accent2"/>
                </a:solidFill>
                <a:latin typeface="Chivo Light"/>
                <a:ea typeface="Chivo Light"/>
                <a:cs typeface="Chivo Light"/>
                <a:sym typeface="Chivo Light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hivo Light"/>
              <a:buNone/>
              <a:defRPr sz="1600" b="0" i="0" u="none" strike="noStrike" cap="none">
                <a:solidFill>
                  <a:schemeClr val="accent2"/>
                </a:solidFill>
                <a:latin typeface="Chivo Light"/>
                <a:ea typeface="Chivo Light"/>
                <a:cs typeface="Chivo Light"/>
                <a:sym typeface="Chivo Light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Chivo Light"/>
              <a:buNone/>
              <a:defRPr sz="1600" b="0" i="0" u="none" strike="noStrike" cap="none">
                <a:solidFill>
                  <a:schemeClr val="accent2"/>
                </a:solidFill>
                <a:latin typeface="Chivo Light"/>
                <a:ea typeface="Chivo Light"/>
                <a:cs typeface="Chivo Light"/>
                <a:sym typeface="Chivo Light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Chivo Light"/>
              <a:buNone/>
              <a:defRPr sz="1600" b="0" i="0" u="none" strike="noStrike" cap="none">
                <a:solidFill>
                  <a:schemeClr val="accent2"/>
                </a:solidFill>
                <a:latin typeface="Chivo Light"/>
                <a:ea typeface="Chivo Light"/>
                <a:cs typeface="Chivo Light"/>
                <a:sym typeface="Chivo Light"/>
              </a:defRPr>
            </a:lvl9pPr>
          </a:lstStyle>
          <a:p>
            <a:pPr marL="0" indent="0"/>
            <a:r>
              <a:rPr lang="en-US" sz="3200" b="1" i="1" dirty="0" smtClean="0">
                <a:solidFill>
                  <a:srgbClr val="002060"/>
                </a:solidFill>
              </a:rPr>
              <a:t>Do You Have </a:t>
            </a:r>
            <a:endParaRPr lang="id-ID" sz="3200" b="1" i="1" dirty="0" smtClean="0">
              <a:solidFill>
                <a:srgbClr val="002060"/>
              </a:solidFill>
            </a:endParaRPr>
          </a:p>
          <a:p>
            <a:pPr marL="0" indent="0"/>
            <a:r>
              <a:rPr lang="en-US" sz="3200" b="1" i="1" dirty="0" smtClean="0">
                <a:solidFill>
                  <a:srgbClr val="002060"/>
                </a:solidFill>
              </a:rPr>
              <a:t>Any Hobbies ?</a:t>
            </a:r>
            <a:endParaRPr lang="en-US" sz="3200" dirty="0" smtClean="0">
              <a:solidFill>
                <a:srgbClr val="002060"/>
              </a:solidFill>
            </a:endParaRPr>
          </a:p>
          <a:p>
            <a:pPr marL="0" indent="0"/>
            <a:endParaRPr lang="en-US" dirty="0"/>
          </a:p>
        </p:txBody>
      </p:sp>
      <p:sp>
        <p:nvSpPr>
          <p:cNvPr id="53" name="Action Button: End 52">
            <a:hlinkClick r:id="" action="ppaction://hlinkshowjump?jump=nextslide" highlightClick="1"/>
          </p:cNvPr>
          <p:cNvSpPr/>
          <p:nvPr/>
        </p:nvSpPr>
        <p:spPr>
          <a:xfrm>
            <a:off x="2062314" y="4048717"/>
            <a:ext cx="521496" cy="287919"/>
          </a:xfrm>
          <a:prstGeom prst="actionButtonE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4" name="Action Button: Beginning 53">
            <a:hlinkClick r:id="" action="ppaction://hlinkshowjump?jump=previousslide" highlightClick="1"/>
          </p:cNvPr>
          <p:cNvSpPr/>
          <p:nvPr/>
        </p:nvSpPr>
        <p:spPr>
          <a:xfrm>
            <a:off x="880370" y="4045490"/>
            <a:ext cx="648072" cy="316457"/>
          </a:xfrm>
          <a:prstGeom prst="actionButtonBeginn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그림 1" descr="EC4(SB)_25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48816"/>
            <a:ext cx="7740650" cy="504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1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68888" y="334566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ction Button: End 3">
            <a:hlinkClick r:id="" action="ppaction://hlinkshowjump?jump=nextslide" highlightClick="1"/>
          </p:cNvPr>
          <p:cNvSpPr/>
          <p:nvPr/>
        </p:nvSpPr>
        <p:spPr>
          <a:xfrm>
            <a:off x="8463629" y="192219"/>
            <a:ext cx="260748" cy="264891"/>
          </a:xfrm>
          <a:prstGeom prst="actionButtonE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Action Button: Beginning 4">
            <a:hlinkClick r:id="" action="ppaction://hlinkshowjump?jump=previousslide" highlightClick="1"/>
          </p:cNvPr>
          <p:cNvSpPr/>
          <p:nvPr/>
        </p:nvSpPr>
        <p:spPr>
          <a:xfrm>
            <a:off x="7344973" y="188993"/>
            <a:ext cx="324036" cy="291146"/>
          </a:xfrm>
          <a:prstGeom prst="actionButtonBeginn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0922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84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그림 1" descr="EC4(SB)_25-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4" y="1522810"/>
            <a:ext cx="8715375" cy="2097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492501" y="2125385"/>
            <a:ext cx="9239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kumimoji="0" lang="en-US" altLang="ko-KR" sz="160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collect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5255428" y="2115929"/>
            <a:ext cx="9239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kumimoji="0" lang="en-US" altLang="ko-KR" sz="16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c</a:t>
            </a:r>
            <a:r>
              <a:rPr kumimoji="0" lang="id-ID" altLang="ko-KR" sz="16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a</a:t>
            </a:r>
            <a:r>
              <a:rPr kumimoji="0" lang="en-US" altLang="ko-KR" sz="1600" dirty="0" err="1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rds</a:t>
            </a:r>
            <a:endParaRPr kumimoji="0" lang="en-US" altLang="ko-KR" sz="16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036764" y="2629020"/>
            <a:ext cx="9239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kumimoji="0" lang="en-US" altLang="ko-KR" sz="160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No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193786" y="2572562"/>
            <a:ext cx="9239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kumimoji="0" lang="en-US" altLang="ko-KR" sz="16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baseball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183438" y="2586096"/>
            <a:ext cx="9239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kumimoji="0" lang="en-US" altLang="ko-KR" sz="16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c</a:t>
            </a:r>
            <a:r>
              <a:rPr kumimoji="0" lang="id-ID" altLang="ko-KR" sz="1600" dirty="0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a</a:t>
            </a:r>
            <a:r>
              <a:rPr kumimoji="0" lang="en-US" altLang="ko-KR" sz="1600" dirty="0" err="1" smtClean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rds</a:t>
            </a:r>
            <a:endParaRPr kumimoji="0" lang="en-US" altLang="ko-KR" sz="1600" dirty="0">
              <a:solidFill>
                <a:srgbClr val="FF0000"/>
              </a:solidFill>
              <a:latin typeface="Comic Sans MS" pitchFamily="66" charset="0"/>
              <a:ea typeface="맑은 고딕" pitchFamily="50" charset="-127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649663" y="3107927"/>
            <a:ext cx="9223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kumimoji="0" lang="en-US" altLang="ko-KR" sz="160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play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99051" y="3115686"/>
            <a:ext cx="9239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kumimoji="0" lang="en-US" altLang="ko-KR" sz="16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piano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721475" y="3115687"/>
            <a:ext cx="9239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 algn="ctr"/>
            <a:r>
              <a:rPr kumimoji="0" lang="en-US" altLang="ko-KR" sz="1600" dirty="0">
                <a:solidFill>
                  <a:srgbClr val="FF0000"/>
                </a:solidFill>
                <a:latin typeface="Comic Sans MS" pitchFamily="66" charset="0"/>
                <a:ea typeface="맑은 고딕" pitchFamily="50" charset="-127"/>
              </a:rPr>
              <a:t>ballet</a:t>
            </a:r>
          </a:p>
        </p:txBody>
      </p:sp>
      <p:sp>
        <p:nvSpPr>
          <p:cNvPr id="11" name="Action Button: End 10">
            <a:hlinkClick r:id="" action="ppaction://hlinkshowjump?jump=nextslide" highlightClick="1"/>
          </p:cNvPr>
          <p:cNvSpPr/>
          <p:nvPr/>
        </p:nvSpPr>
        <p:spPr>
          <a:xfrm>
            <a:off x="8463629" y="192219"/>
            <a:ext cx="260748" cy="264891"/>
          </a:xfrm>
          <a:prstGeom prst="actionButtonE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Action Button: Beginning 11">
            <a:hlinkClick r:id="" action="ppaction://hlinkshowjump?jump=previousslide" highlightClick="1"/>
          </p:cNvPr>
          <p:cNvSpPr/>
          <p:nvPr/>
        </p:nvSpPr>
        <p:spPr>
          <a:xfrm>
            <a:off x="7344973" y="188993"/>
            <a:ext cx="324036" cy="291146"/>
          </a:xfrm>
          <a:prstGeom prst="actionButtonBeginn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58682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4" name="Google Shape;2654;p55"/>
          <p:cNvSpPr txBox="1">
            <a:spLocks noGrp="1"/>
          </p:cNvSpPr>
          <p:nvPr>
            <p:ph type="ctrTitle" idx="2"/>
          </p:nvPr>
        </p:nvSpPr>
        <p:spPr>
          <a:xfrm>
            <a:off x="4769290" y="363156"/>
            <a:ext cx="37701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ASSIGNMENT</a:t>
            </a:r>
            <a:endParaRPr/>
          </a:p>
        </p:txBody>
      </p:sp>
      <p:grpSp>
        <p:nvGrpSpPr>
          <p:cNvPr id="2655" name="Google Shape;2655;p55"/>
          <p:cNvGrpSpPr/>
          <p:nvPr/>
        </p:nvGrpSpPr>
        <p:grpSpPr>
          <a:xfrm>
            <a:off x="4411561" y="1536418"/>
            <a:ext cx="5179826" cy="2402274"/>
            <a:chOff x="5036675" y="1195575"/>
            <a:chExt cx="2344025" cy="1087100"/>
          </a:xfrm>
        </p:grpSpPr>
        <p:sp>
          <p:nvSpPr>
            <p:cNvPr id="2656" name="Google Shape;2656;p55"/>
            <p:cNvSpPr/>
            <p:nvPr/>
          </p:nvSpPr>
          <p:spPr>
            <a:xfrm>
              <a:off x="5077975" y="1283325"/>
              <a:ext cx="2294150" cy="972600"/>
            </a:xfrm>
            <a:custGeom>
              <a:avLst/>
              <a:gdLst/>
              <a:ahLst/>
              <a:cxnLst/>
              <a:rect l="l" t="t" r="r" b="b"/>
              <a:pathLst>
                <a:path w="91766" h="38904" extrusionOk="0">
                  <a:moveTo>
                    <a:pt x="0" y="1"/>
                  </a:moveTo>
                  <a:lnTo>
                    <a:pt x="7309" y="38903"/>
                  </a:lnTo>
                  <a:lnTo>
                    <a:pt x="25955" y="38002"/>
                  </a:lnTo>
                  <a:cubicBezTo>
                    <a:pt x="25955" y="38002"/>
                    <a:pt x="28078" y="32462"/>
                    <a:pt x="30671" y="32110"/>
                  </a:cubicBezTo>
                  <a:cubicBezTo>
                    <a:pt x="30765" y="32097"/>
                    <a:pt x="30857" y="32091"/>
                    <a:pt x="30948" y="32091"/>
                  </a:cubicBezTo>
                  <a:cubicBezTo>
                    <a:pt x="33372" y="32091"/>
                    <a:pt x="34795" y="36471"/>
                    <a:pt x="34795" y="36471"/>
                  </a:cubicBezTo>
                  <a:lnTo>
                    <a:pt x="68982" y="36471"/>
                  </a:lnTo>
                  <a:cubicBezTo>
                    <a:pt x="68982" y="36471"/>
                    <a:pt x="70867" y="33641"/>
                    <a:pt x="72518" y="33641"/>
                  </a:cubicBezTo>
                  <a:cubicBezTo>
                    <a:pt x="74167" y="33641"/>
                    <a:pt x="73578" y="35947"/>
                    <a:pt x="73578" y="35947"/>
                  </a:cubicBezTo>
                  <a:lnTo>
                    <a:pt x="91765" y="35947"/>
                  </a:lnTo>
                  <a:lnTo>
                    <a:pt x="87876" y="1"/>
                  </a:lnTo>
                  <a:lnTo>
                    <a:pt x="69212" y="1"/>
                  </a:lnTo>
                  <a:lnTo>
                    <a:pt x="67500" y="2352"/>
                  </a:lnTo>
                  <a:lnTo>
                    <a:pt x="651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55"/>
            <p:cNvSpPr/>
            <p:nvPr/>
          </p:nvSpPr>
          <p:spPr>
            <a:xfrm>
              <a:off x="5117425" y="1496775"/>
              <a:ext cx="434450" cy="463350"/>
            </a:xfrm>
            <a:custGeom>
              <a:avLst/>
              <a:gdLst/>
              <a:ahLst/>
              <a:cxnLst/>
              <a:rect l="l" t="t" r="r" b="b"/>
              <a:pathLst>
                <a:path w="17378" h="18534" extrusionOk="0">
                  <a:moveTo>
                    <a:pt x="1" y="0"/>
                  </a:moveTo>
                  <a:lnTo>
                    <a:pt x="3483" y="18533"/>
                  </a:lnTo>
                  <a:lnTo>
                    <a:pt x="11905" y="17549"/>
                  </a:lnTo>
                  <a:cubicBezTo>
                    <a:pt x="13667" y="17343"/>
                    <a:pt x="15067" y="15979"/>
                    <a:pt x="15323" y="14224"/>
                  </a:cubicBezTo>
                  <a:lnTo>
                    <a:pt x="1737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55"/>
            <p:cNvSpPr/>
            <p:nvPr/>
          </p:nvSpPr>
          <p:spPr>
            <a:xfrm>
              <a:off x="5192925" y="1918200"/>
              <a:ext cx="396675" cy="95550"/>
            </a:xfrm>
            <a:custGeom>
              <a:avLst/>
              <a:gdLst/>
              <a:ahLst/>
              <a:cxnLst/>
              <a:rect l="l" t="t" r="r" b="b"/>
              <a:pathLst>
                <a:path w="15867" h="3822" extrusionOk="0">
                  <a:moveTo>
                    <a:pt x="14803" y="0"/>
                  </a:moveTo>
                  <a:lnTo>
                    <a:pt x="0" y="1430"/>
                  </a:lnTo>
                  <a:lnTo>
                    <a:pt x="477" y="3329"/>
                  </a:lnTo>
                  <a:cubicBezTo>
                    <a:pt x="686" y="3640"/>
                    <a:pt x="1032" y="3822"/>
                    <a:pt x="1397" y="3822"/>
                  </a:cubicBezTo>
                  <a:cubicBezTo>
                    <a:pt x="1470" y="3822"/>
                    <a:pt x="1544" y="3814"/>
                    <a:pt x="1618" y="3799"/>
                  </a:cubicBezTo>
                  <a:lnTo>
                    <a:pt x="15866" y="886"/>
                  </a:lnTo>
                  <a:lnTo>
                    <a:pt x="14803" y="0"/>
                  </a:lnTo>
                  <a:close/>
                </a:path>
              </a:pathLst>
            </a:custGeom>
            <a:solidFill>
              <a:srgbClr val="C99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55"/>
            <p:cNvSpPr/>
            <p:nvPr/>
          </p:nvSpPr>
          <p:spPr>
            <a:xfrm>
              <a:off x="5077900" y="1478650"/>
              <a:ext cx="632475" cy="18150"/>
            </a:xfrm>
            <a:custGeom>
              <a:avLst/>
              <a:gdLst/>
              <a:ahLst/>
              <a:cxnLst/>
              <a:rect l="l" t="t" r="r" b="b"/>
              <a:pathLst>
                <a:path w="25299" h="726" extrusionOk="0">
                  <a:moveTo>
                    <a:pt x="1" y="0"/>
                  </a:moveTo>
                  <a:lnTo>
                    <a:pt x="473" y="725"/>
                  </a:lnTo>
                  <a:lnTo>
                    <a:pt x="24472" y="725"/>
                  </a:lnTo>
                  <a:lnTo>
                    <a:pt x="25298" y="0"/>
                  </a:lnTo>
                  <a:close/>
                </a:path>
              </a:pathLst>
            </a:custGeom>
            <a:solidFill>
              <a:srgbClr val="C990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0" name="Google Shape;2660;p55"/>
            <p:cNvSpPr/>
            <p:nvPr/>
          </p:nvSpPr>
          <p:spPr>
            <a:xfrm>
              <a:off x="5531925" y="1760725"/>
              <a:ext cx="108725" cy="239550"/>
            </a:xfrm>
            <a:custGeom>
              <a:avLst/>
              <a:gdLst/>
              <a:ahLst/>
              <a:cxnLst/>
              <a:rect l="l" t="t" r="r" b="b"/>
              <a:pathLst>
                <a:path w="4349" h="9582" extrusionOk="0">
                  <a:moveTo>
                    <a:pt x="3461" y="1"/>
                  </a:moveTo>
                  <a:lnTo>
                    <a:pt x="800" y="798"/>
                  </a:lnTo>
                  <a:lnTo>
                    <a:pt x="0" y="9581"/>
                  </a:lnTo>
                  <a:lnTo>
                    <a:pt x="4348" y="9581"/>
                  </a:lnTo>
                  <a:lnTo>
                    <a:pt x="3461" y="1"/>
                  </a:lnTo>
                  <a:close/>
                </a:path>
              </a:pathLst>
            </a:custGeom>
            <a:solidFill>
              <a:srgbClr val="BA8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1" name="Google Shape;2661;p55"/>
            <p:cNvSpPr/>
            <p:nvPr/>
          </p:nvSpPr>
          <p:spPr>
            <a:xfrm>
              <a:off x="5036675" y="1241475"/>
              <a:ext cx="581775" cy="237200"/>
            </a:xfrm>
            <a:custGeom>
              <a:avLst/>
              <a:gdLst/>
              <a:ahLst/>
              <a:cxnLst/>
              <a:rect l="l" t="t" r="r" b="b"/>
              <a:pathLst>
                <a:path w="23271" h="9488" extrusionOk="0">
                  <a:moveTo>
                    <a:pt x="222" y="1"/>
                  </a:moveTo>
                  <a:cubicBezTo>
                    <a:pt x="0" y="1"/>
                    <a:pt x="2535" y="9487"/>
                    <a:pt x="2535" y="9487"/>
                  </a:cubicBezTo>
                  <a:lnTo>
                    <a:pt x="21502" y="9487"/>
                  </a:lnTo>
                  <a:lnTo>
                    <a:pt x="23271" y="3385"/>
                  </a:lnTo>
                  <a:cubicBezTo>
                    <a:pt x="23271" y="3385"/>
                    <a:pt x="473" y="83"/>
                    <a:pt x="225" y="1"/>
                  </a:cubicBezTo>
                  <a:cubicBezTo>
                    <a:pt x="224" y="1"/>
                    <a:pt x="223" y="1"/>
                    <a:pt x="222" y="1"/>
                  </a:cubicBezTo>
                  <a:close/>
                </a:path>
              </a:pathLst>
            </a:custGeom>
            <a:solidFill>
              <a:srgbClr val="308B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55"/>
            <p:cNvSpPr/>
            <p:nvPr/>
          </p:nvSpPr>
          <p:spPr>
            <a:xfrm>
              <a:off x="5063875" y="1267075"/>
              <a:ext cx="519050" cy="211600"/>
            </a:xfrm>
            <a:custGeom>
              <a:avLst/>
              <a:gdLst/>
              <a:ahLst/>
              <a:cxnLst/>
              <a:rect l="l" t="t" r="r" b="b"/>
              <a:pathLst>
                <a:path w="20762" h="8464" extrusionOk="0">
                  <a:moveTo>
                    <a:pt x="198" y="0"/>
                  </a:moveTo>
                  <a:lnTo>
                    <a:pt x="198" y="0"/>
                  </a:lnTo>
                  <a:cubicBezTo>
                    <a:pt x="1" y="0"/>
                    <a:pt x="2263" y="8463"/>
                    <a:pt x="2263" y="8463"/>
                  </a:cubicBezTo>
                  <a:lnTo>
                    <a:pt x="19185" y="8463"/>
                  </a:lnTo>
                  <a:lnTo>
                    <a:pt x="20762" y="3018"/>
                  </a:lnTo>
                  <a:cubicBezTo>
                    <a:pt x="20762" y="3018"/>
                    <a:pt x="422" y="75"/>
                    <a:pt x="201" y="1"/>
                  </a:cubicBezTo>
                  <a:cubicBezTo>
                    <a:pt x="200" y="0"/>
                    <a:pt x="199" y="0"/>
                    <a:pt x="1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55"/>
            <p:cNvSpPr/>
            <p:nvPr/>
          </p:nvSpPr>
          <p:spPr>
            <a:xfrm>
              <a:off x="6764175" y="2134500"/>
              <a:ext cx="750" cy="28550"/>
            </a:xfrm>
            <a:custGeom>
              <a:avLst/>
              <a:gdLst/>
              <a:ahLst/>
              <a:cxnLst/>
              <a:rect l="l" t="t" r="r" b="b"/>
              <a:pathLst>
                <a:path w="30" h="1142" extrusionOk="0">
                  <a:moveTo>
                    <a:pt x="0" y="1"/>
                  </a:moveTo>
                  <a:lnTo>
                    <a:pt x="0" y="1141"/>
                  </a:lnTo>
                  <a:lnTo>
                    <a:pt x="29" y="114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D69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55"/>
            <p:cNvSpPr/>
            <p:nvPr/>
          </p:nvSpPr>
          <p:spPr>
            <a:xfrm>
              <a:off x="6764175" y="2089900"/>
              <a:ext cx="750" cy="28550"/>
            </a:xfrm>
            <a:custGeom>
              <a:avLst/>
              <a:gdLst/>
              <a:ahLst/>
              <a:cxnLst/>
              <a:rect l="l" t="t" r="r" b="b"/>
              <a:pathLst>
                <a:path w="30" h="1142" extrusionOk="0">
                  <a:moveTo>
                    <a:pt x="0" y="0"/>
                  </a:moveTo>
                  <a:lnTo>
                    <a:pt x="0" y="1141"/>
                  </a:lnTo>
                  <a:lnTo>
                    <a:pt x="29" y="114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69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55"/>
            <p:cNvSpPr/>
            <p:nvPr/>
          </p:nvSpPr>
          <p:spPr>
            <a:xfrm>
              <a:off x="6764175" y="2045300"/>
              <a:ext cx="750" cy="28525"/>
            </a:xfrm>
            <a:custGeom>
              <a:avLst/>
              <a:gdLst/>
              <a:ahLst/>
              <a:cxnLst/>
              <a:rect l="l" t="t" r="r" b="b"/>
              <a:pathLst>
                <a:path w="30" h="1141" extrusionOk="0">
                  <a:moveTo>
                    <a:pt x="0" y="0"/>
                  </a:moveTo>
                  <a:lnTo>
                    <a:pt x="0" y="1141"/>
                  </a:lnTo>
                  <a:lnTo>
                    <a:pt x="29" y="114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69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55"/>
            <p:cNvSpPr/>
            <p:nvPr/>
          </p:nvSpPr>
          <p:spPr>
            <a:xfrm>
              <a:off x="6764175" y="2000700"/>
              <a:ext cx="750" cy="28525"/>
            </a:xfrm>
            <a:custGeom>
              <a:avLst/>
              <a:gdLst/>
              <a:ahLst/>
              <a:cxnLst/>
              <a:rect l="l" t="t" r="r" b="b"/>
              <a:pathLst>
                <a:path w="30" h="1141" extrusionOk="0">
                  <a:moveTo>
                    <a:pt x="0" y="0"/>
                  </a:moveTo>
                  <a:lnTo>
                    <a:pt x="0" y="1141"/>
                  </a:lnTo>
                  <a:lnTo>
                    <a:pt x="29" y="114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69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55"/>
            <p:cNvSpPr/>
            <p:nvPr/>
          </p:nvSpPr>
          <p:spPr>
            <a:xfrm>
              <a:off x="6764175" y="1956075"/>
              <a:ext cx="750" cy="28550"/>
            </a:xfrm>
            <a:custGeom>
              <a:avLst/>
              <a:gdLst/>
              <a:ahLst/>
              <a:cxnLst/>
              <a:rect l="l" t="t" r="r" b="b"/>
              <a:pathLst>
                <a:path w="30" h="1142" extrusionOk="0">
                  <a:moveTo>
                    <a:pt x="0" y="1"/>
                  </a:moveTo>
                  <a:lnTo>
                    <a:pt x="0" y="1141"/>
                  </a:lnTo>
                  <a:lnTo>
                    <a:pt x="29" y="114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D69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55"/>
            <p:cNvSpPr/>
            <p:nvPr/>
          </p:nvSpPr>
          <p:spPr>
            <a:xfrm>
              <a:off x="6764175" y="1911475"/>
              <a:ext cx="750" cy="28550"/>
            </a:xfrm>
            <a:custGeom>
              <a:avLst/>
              <a:gdLst/>
              <a:ahLst/>
              <a:cxnLst/>
              <a:rect l="l" t="t" r="r" b="b"/>
              <a:pathLst>
                <a:path w="30" h="1142" extrusionOk="0">
                  <a:moveTo>
                    <a:pt x="0" y="1"/>
                  </a:moveTo>
                  <a:lnTo>
                    <a:pt x="0" y="1141"/>
                  </a:lnTo>
                  <a:lnTo>
                    <a:pt x="29" y="114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D69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55"/>
            <p:cNvSpPr/>
            <p:nvPr/>
          </p:nvSpPr>
          <p:spPr>
            <a:xfrm>
              <a:off x="6764175" y="1866825"/>
              <a:ext cx="750" cy="28575"/>
            </a:xfrm>
            <a:custGeom>
              <a:avLst/>
              <a:gdLst/>
              <a:ahLst/>
              <a:cxnLst/>
              <a:rect l="l" t="t" r="r" b="b"/>
              <a:pathLst>
                <a:path w="30" h="1143" extrusionOk="0">
                  <a:moveTo>
                    <a:pt x="0" y="0"/>
                  </a:moveTo>
                  <a:lnTo>
                    <a:pt x="0" y="1143"/>
                  </a:lnTo>
                  <a:lnTo>
                    <a:pt x="29" y="114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69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55"/>
            <p:cNvSpPr/>
            <p:nvPr/>
          </p:nvSpPr>
          <p:spPr>
            <a:xfrm>
              <a:off x="6764175" y="1822225"/>
              <a:ext cx="750" cy="28575"/>
            </a:xfrm>
            <a:custGeom>
              <a:avLst/>
              <a:gdLst/>
              <a:ahLst/>
              <a:cxnLst/>
              <a:rect l="l" t="t" r="r" b="b"/>
              <a:pathLst>
                <a:path w="30" h="1143" extrusionOk="0">
                  <a:moveTo>
                    <a:pt x="0" y="0"/>
                  </a:moveTo>
                  <a:lnTo>
                    <a:pt x="0" y="1143"/>
                  </a:lnTo>
                  <a:lnTo>
                    <a:pt x="29" y="1143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69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55"/>
            <p:cNvSpPr/>
            <p:nvPr/>
          </p:nvSpPr>
          <p:spPr>
            <a:xfrm>
              <a:off x="6764175" y="1777675"/>
              <a:ext cx="750" cy="28525"/>
            </a:xfrm>
            <a:custGeom>
              <a:avLst/>
              <a:gdLst/>
              <a:ahLst/>
              <a:cxnLst/>
              <a:rect l="l" t="t" r="r" b="b"/>
              <a:pathLst>
                <a:path w="30" h="1141" extrusionOk="0">
                  <a:moveTo>
                    <a:pt x="0" y="0"/>
                  </a:moveTo>
                  <a:lnTo>
                    <a:pt x="0" y="1141"/>
                  </a:lnTo>
                  <a:lnTo>
                    <a:pt x="29" y="114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69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55"/>
            <p:cNvSpPr/>
            <p:nvPr/>
          </p:nvSpPr>
          <p:spPr>
            <a:xfrm>
              <a:off x="6764175" y="1733050"/>
              <a:ext cx="750" cy="28550"/>
            </a:xfrm>
            <a:custGeom>
              <a:avLst/>
              <a:gdLst/>
              <a:ahLst/>
              <a:cxnLst/>
              <a:rect l="l" t="t" r="r" b="b"/>
              <a:pathLst>
                <a:path w="30" h="1142" extrusionOk="0">
                  <a:moveTo>
                    <a:pt x="0" y="1"/>
                  </a:moveTo>
                  <a:lnTo>
                    <a:pt x="0" y="1141"/>
                  </a:lnTo>
                  <a:lnTo>
                    <a:pt x="29" y="114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D69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55"/>
            <p:cNvSpPr/>
            <p:nvPr/>
          </p:nvSpPr>
          <p:spPr>
            <a:xfrm>
              <a:off x="6764175" y="1688400"/>
              <a:ext cx="750" cy="28525"/>
            </a:xfrm>
            <a:custGeom>
              <a:avLst/>
              <a:gdLst/>
              <a:ahLst/>
              <a:cxnLst/>
              <a:rect l="l" t="t" r="r" b="b"/>
              <a:pathLst>
                <a:path w="30" h="1141" extrusionOk="0">
                  <a:moveTo>
                    <a:pt x="0" y="0"/>
                  </a:moveTo>
                  <a:lnTo>
                    <a:pt x="0" y="1141"/>
                  </a:lnTo>
                  <a:lnTo>
                    <a:pt x="29" y="114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69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55"/>
            <p:cNvSpPr/>
            <p:nvPr/>
          </p:nvSpPr>
          <p:spPr>
            <a:xfrm>
              <a:off x="6764175" y="1643800"/>
              <a:ext cx="750" cy="28525"/>
            </a:xfrm>
            <a:custGeom>
              <a:avLst/>
              <a:gdLst/>
              <a:ahLst/>
              <a:cxnLst/>
              <a:rect l="l" t="t" r="r" b="b"/>
              <a:pathLst>
                <a:path w="30" h="1141" extrusionOk="0">
                  <a:moveTo>
                    <a:pt x="0" y="0"/>
                  </a:moveTo>
                  <a:lnTo>
                    <a:pt x="0" y="1141"/>
                  </a:lnTo>
                  <a:lnTo>
                    <a:pt x="29" y="114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69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55"/>
            <p:cNvSpPr/>
            <p:nvPr/>
          </p:nvSpPr>
          <p:spPr>
            <a:xfrm>
              <a:off x="6764175" y="1599175"/>
              <a:ext cx="750" cy="28600"/>
            </a:xfrm>
            <a:custGeom>
              <a:avLst/>
              <a:gdLst/>
              <a:ahLst/>
              <a:cxnLst/>
              <a:rect l="l" t="t" r="r" b="b"/>
              <a:pathLst>
                <a:path w="30" h="1144" extrusionOk="0">
                  <a:moveTo>
                    <a:pt x="0" y="1"/>
                  </a:moveTo>
                  <a:lnTo>
                    <a:pt x="0" y="1144"/>
                  </a:lnTo>
                  <a:lnTo>
                    <a:pt x="29" y="1144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D69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55"/>
            <p:cNvSpPr/>
            <p:nvPr/>
          </p:nvSpPr>
          <p:spPr>
            <a:xfrm>
              <a:off x="6764175" y="1554575"/>
              <a:ext cx="750" cy="28550"/>
            </a:xfrm>
            <a:custGeom>
              <a:avLst/>
              <a:gdLst/>
              <a:ahLst/>
              <a:cxnLst/>
              <a:rect l="l" t="t" r="r" b="b"/>
              <a:pathLst>
                <a:path w="30" h="1142" extrusionOk="0">
                  <a:moveTo>
                    <a:pt x="0" y="1"/>
                  </a:moveTo>
                  <a:lnTo>
                    <a:pt x="0" y="1141"/>
                  </a:lnTo>
                  <a:lnTo>
                    <a:pt x="29" y="114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D69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55"/>
            <p:cNvSpPr/>
            <p:nvPr/>
          </p:nvSpPr>
          <p:spPr>
            <a:xfrm>
              <a:off x="6764175" y="1509975"/>
              <a:ext cx="750" cy="28550"/>
            </a:xfrm>
            <a:custGeom>
              <a:avLst/>
              <a:gdLst/>
              <a:ahLst/>
              <a:cxnLst/>
              <a:rect l="l" t="t" r="r" b="b"/>
              <a:pathLst>
                <a:path w="30" h="1142" extrusionOk="0">
                  <a:moveTo>
                    <a:pt x="0" y="1"/>
                  </a:moveTo>
                  <a:lnTo>
                    <a:pt x="0" y="1141"/>
                  </a:lnTo>
                  <a:lnTo>
                    <a:pt x="29" y="114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D69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55"/>
            <p:cNvSpPr/>
            <p:nvPr/>
          </p:nvSpPr>
          <p:spPr>
            <a:xfrm>
              <a:off x="6764175" y="1465375"/>
              <a:ext cx="750" cy="28525"/>
            </a:xfrm>
            <a:custGeom>
              <a:avLst/>
              <a:gdLst/>
              <a:ahLst/>
              <a:cxnLst/>
              <a:rect l="l" t="t" r="r" b="b"/>
              <a:pathLst>
                <a:path w="30" h="1141" extrusionOk="0">
                  <a:moveTo>
                    <a:pt x="0" y="0"/>
                  </a:moveTo>
                  <a:lnTo>
                    <a:pt x="0" y="1141"/>
                  </a:lnTo>
                  <a:lnTo>
                    <a:pt x="29" y="114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69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55"/>
            <p:cNvSpPr/>
            <p:nvPr/>
          </p:nvSpPr>
          <p:spPr>
            <a:xfrm>
              <a:off x="6764175" y="1420775"/>
              <a:ext cx="750" cy="28525"/>
            </a:xfrm>
            <a:custGeom>
              <a:avLst/>
              <a:gdLst/>
              <a:ahLst/>
              <a:cxnLst/>
              <a:rect l="l" t="t" r="r" b="b"/>
              <a:pathLst>
                <a:path w="30" h="1141" extrusionOk="0">
                  <a:moveTo>
                    <a:pt x="0" y="0"/>
                  </a:moveTo>
                  <a:lnTo>
                    <a:pt x="0" y="1141"/>
                  </a:lnTo>
                  <a:lnTo>
                    <a:pt x="29" y="114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D69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55"/>
            <p:cNvSpPr/>
            <p:nvPr/>
          </p:nvSpPr>
          <p:spPr>
            <a:xfrm>
              <a:off x="6764175" y="1376150"/>
              <a:ext cx="750" cy="28550"/>
            </a:xfrm>
            <a:custGeom>
              <a:avLst/>
              <a:gdLst/>
              <a:ahLst/>
              <a:cxnLst/>
              <a:rect l="l" t="t" r="r" b="b"/>
              <a:pathLst>
                <a:path w="30" h="1142" extrusionOk="0">
                  <a:moveTo>
                    <a:pt x="0" y="1"/>
                  </a:moveTo>
                  <a:lnTo>
                    <a:pt x="0" y="1141"/>
                  </a:lnTo>
                  <a:lnTo>
                    <a:pt x="29" y="1141"/>
                  </a:lnTo>
                  <a:lnTo>
                    <a:pt x="29" y="1"/>
                  </a:lnTo>
                  <a:close/>
                </a:path>
              </a:pathLst>
            </a:custGeom>
            <a:solidFill>
              <a:srgbClr val="D69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55"/>
            <p:cNvSpPr/>
            <p:nvPr/>
          </p:nvSpPr>
          <p:spPr>
            <a:xfrm>
              <a:off x="5793125" y="2152250"/>
              <a:ext cx="120850" cy="130425"/>
            </a:xfrm>
            <a:custGeom>
              <a:avLst/>
              <a:gdLst/>
              <a:ahLst/>
              <a:cxnLst/>
              <a:rect l="l" t="t" r="r" b="b"/>
              <a:pathLst>
                <a:path w="4834" h="5217" extrusionOk="0">
                  <a:moveTo>
                    <a:pt x="2671" y="1825"/>
                  </a:moveTo>
                  <a:cubicBezTo>
                    <a:pt x="2731" y="1825"/>
                    <a:pt x="2791" y="1836"/>
                    <a:pt x="2848" y="1859"/>
                  </a:cubicBezTo>
                  <a:cubicBezTo>
                    <a:pt x="3164" y="1985"/>
                    <a:pt x="3289" y="2419"/>
                    <a:pt x="3128" y="2832"/>
                  </a:cubicBezTo>
                  <a:cubicBezTo>
                    <a:pt x="2995" y="3170"/>
                    <a:pt x="2712" y="3389"/>
                    <a:pt x="2440" y="3389"/>
                  </a:cubicBezTo>
                  <a:cubicBezTo>
                    <a:pt x="2380" y="3389"/>
                    <a:pt x="2321" y="3378"/>
                    <a:pt x="2263" y="3356"/>
                  </a:cubicBezTo>
                  <a:cubicBezTo>
                    <a:pt x="1947" y="3232"/>
                    <a:pt x="1821" y="2798"/>
                    <a:pt x="1983" y="2385"/>
                  </a:cubicBezTo>
                  <a:cubicBezTo>
                    <a:pt x="2116" y="2045"/>
                    <a:pt x="2400" y="1825"/>
                    <a:pt x="2671" y="1825"/>
                  </a:cubicBezTo>
                  <a:close/>
                  <a:moveTo>
                    <a:pt x="2990" y="1"/>
                  </a:moveTo>
                  <a:cubicBezTo>
                    <a:pt x="2144" y="1"/>
                    <a:pt x="1205" y="670"/>
                    <a:pt x="673" y="1743"/>
                  </a:cubicBezTo>
                  <a:cubicBezTo>
                    <a:pt x="0" y="3101"/>
                    <a:pt x="233" y="4589"/>
                    <a:pt x="1195" y="5068"/>
                  </a:cubicBezTo>
                  <a:cubicBezTo>
                    <a:pt x="1399" y="5169"/>
                    <a:pt x="1618" y="5217"/>
                    <a:pt x="1844" y="5217"/>
                  </a:cubicBezTo>
                  <a:cubicBezTo>
                    <a:pt x="2690" y="5217"/>
                    <a:pt x="3628" y="4547"/>
                    <a:pt x="4160" y="3476"/>
                  </a:cubicBezTo>
                  <a:cubicBezTo>
                    <a:pt x="4834" y="2116"/>
                    <a:pt x="4601" y="628"/>
                    <a:pt x="3639" y="149"/>
                  </a:cubicBezTo>
                  <a:cubicBezTo>
                    <a:pt x="3436" y="49"/>
                    <a:pt x="3216" y="1"/>
                    <a:pt x="2990" y="1"/>
                  </a:cubicBezTo>
                  <a:close/>
                </a:path>
              </a:pathLst>
            </a:custGeom>
            <a:solidFill>
              <a:srgbClr val="01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55"/>
            <p:cNvSpPr/>
            <p:nvPr/>
          </p:nvSpPr>
          <p:spPr>
            <a:xfrm>
              <a:off x="6814125" y="2156425"/>
              <a:ext cx="89300" cy="94775"/>
            </a:xfrm>
            <a:custGeom>
              <a:avLst/>
              <a:gdLst/>
              <a:ahLst/>
              <a:cxnLst/>
              <a:rect l="l" t="t" r="r" b="b"/>
              <a:pathLst>
                <a:path w="3572" h="3791" extrusionOk="0">
                  <a:moveTo>
                    <a:pt x="1937" y="1436"/>
                  </a:moveTo>
                  <a:cubicBezTo>
                    <a:pt x="2021" y="1436"/>
                    <a:pt x="2101" y="1459"/>
                    <a:pt x="2169" y="1506"/>
                  </a:cubicBezTo>
                  <a:cubicBezTo>
                    <a:pt x="2395" y="1664"/>
                    <a:pt x="2404" y="2039"/>
                    <a:pt x="2189" y="2342"/>
                  </a:cubicBezTo>
                  <a:lnTo>
                    <a:pt x="2192" y="2342"/>
                  </a:lnTo>
                  <a:cubicBezTo>
                    <a:pt x="2043" y="2554"/>
                    <a:pt x="1825" y="2676"/>
                    <a:pt x="1629" y="2676"/>
                  </a:cubicBezTo>
                  <a:cubicBezTo>
                    <a:pt x="1546" y="2676"/>
                    <a:pt x="1467" y="2654"/>
                    <a:pt x="1399" y="2606"/>
                  </a:cubicBezTo>
                  <a:cubicBezTo>
                    <a:pt x="1173" y="2448"/>
                    <a:pt x="1164" y="2073"/>
                    <a:pt x="1376" y="1771"/>
                  </a:cubicBezTo>
                  <a:cubicBezTo>
                    <a:pt x="1525" y="1558"/>
                    <a:pt x="1742" y="1436"/>
                    <a:pt x="1937" y="1436"/>
                  </a:cubicBezTo>
                  <a:close/>
                  <a:moveTo>
                    <a:pt x="2440" y="1"/>
                  </a:moveTo>
                  <a:cubicBezTo>
                    <a:pt x="1765" y="1"/>
                    <a:pt x="903" y="539"/>
                    <a:pt x="502" y="1305"/>
                  </a:cubicBezTo>
                  <a:cubicBezTo>
                    <a:pt x="1" y="2258"/>
                    <a:pt x="145" y="3318"/>
                    <a:pt x="821" y="3675"/>
                  </a:cubicBezTo>
                  <a:cubicBezTo>
                    <a:pt x="970" y="3753"/>
                    <a:pt x="1134" y="3791"/>
                    <a:pt x="1303" y="3791"/>
                  </a:cubicBezTo>
                  <a:cubicBezTo>
                    <a:pt x="1897" y="3791"/>
                    <a:pt x="2562" y="3332"/>
                    <a:pt x="2950" y="2588"/>
                  </a:cubicBezTo>
                  <a:cubicBezTo>
                    <a:pt x="3452" y="1635"/>
                    <a:pt x="3571" y="458"/>
                    <a:pt x="2896" y="104"/>
                  </a:cubicBezTo>
                  <a:cubicBezTo>
                    <a:pt x="2762" y="34"/>
                    <a:pt x="2607" y="1"/>
                    <a:pt x="2440" y="1"/>
                  </a:cubicBezTo>
                  <a:close/>
                </a:path>
              </a:pathLst>
            </a:custGeom>
            <a:solidFill>
              <a:srgbClr val="01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55"/>
            <p:cNvSpPr/>
            <p:nvPr/>
          </p:nvSpPr>
          <p:spPr>
            <a:xfrm>
              <a:off x="5551925" y="1966975"/>
              <a:ext cx="66525" cy="99850"/>
            </a:xfrm>
            <a:custGeom>
              <a:avLst/>
              <a:gdLst/>
              <a:ahLst/>
              <a:cxnLst/>
              <a:rect l="l" t="t" r="r" b="b"/>
              <a:pathLst>
                <a:path w="2661" h="3994" extrusionOk="0">
                  <a:moveTo>
                    <a:pt x="2661" y="1"/>
                  </a:moveTo>
                  <a:lnTo>
                    <a:pt x="0" y="622"/>
                  </a:lnTo>
                  <a:lnTo>
                    <a:pt x="0" y="3994"/>
                  </a:lnTo>
                  <a:lnTo>
                    <a:pt x="2661" y="3194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91682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55"/>
            <p:cNvSpPr/>
            <p:nvPr/>
          </p:nvSpPr>
          <p:spPr>
            <a:xfrm>
              <a:off x="5192925" y="2193350"/>
              <a:ext cx="296800" cy="80975"/>
            </a:xfrm>
            <a:custGeom>
              <a:avLst/>
              <a:gdLst/>
              <a:ahLst/>
              <a:cxnLst/>
              <a:rect l="l" t="t" r="r" b="b"/>
              <a:pathLst>
                <a:path w="11872" h="3239" extrusionOk="0">
                  <a:moveTo>
                    <a:pt x="0" y="0"/>
                  </a:moveTo>
                  <a:lnTo>
                    <a:pt x="1179" y="3239"/>
                  </a:lnTo>
                  <a:lnTo>
                    <a:pt x="11871" y="2631"/>
                  </a:lnTo>
                  <a:lnTo>
                    <a:pt x="11871" y="4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A8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55"/>
            <p:cNvSpPr/>
            <p:nvPr/>
          </p:nvSpPr>
          <p:spPr>
            <a:xfrm>
              <a:off x="7119925" y="2146425"/>
              <a:ext cx="260775" cy="49875"/>
            </a:xfrm>
            <a:custGeom>
              <a:avLst/>
              <a:gdLst/>
              <a:ahLst/>
              <a:cxnLst/>
              <a:rect l="l" t="t" r="r" b="b"/>
              <a:pathLst>
                <a:path w="10431" h="1995" extrusionOk="0">
                  <a:moveTo>
                    <a:pt x="10431" y="0"/>
                  </a:moveTo>
                  <a:cubicBezTo>
                    <a:pt x="10431" y="0"/>
                    <a:pt x="206" y="307"/>
                    <a:pt x="102" y="400"/>
                  </a:cubicBezTo>
                  <a:cubicBezTo>
                    <a:pt x="1" y="495"/>
                    <a:pt x="102" y="1554"/>
                    <a:pt x="102" y="1554"/>
                  </a:cubicBezTo>
                  <a:lnTo>
                    <a:pt x="10431" y="1994"/>
                  </a:lnTo>
                  <a:lnTo>
                    <a:pt x="10431" y="0"/>
                  </a:lnTo>
                  <a:close/>
                </a:path>
              </a:pathLst>
            </a:custGeom>
            <a:solidFill>
              <a:srgbClr val="BA85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55"/>
            <p:cNvSpPr/>
            <p:nvPr/>
          </p:nvSpPr>
          <p:spPr>
            <a:xfrm>
              <a:off x="5204150" y="2044500"/>
              <a:ext cx="77850" cy="134625"/>
            </a:xfrm>
            <a:custGeom>
              <a:avLst/>
              <a:gdLst/>
              <a:ahLst/>
              <a:cxnLst/>
              <a:rect l="l" t="t" r="r" b="b"/>
              <a:pathLst>
                <a:path w="3114" h="5385" extrusionOk="0">
                  <a:moveTo>
                    <a:pt x="1557" y="1"/>
                  </a:moveTo>
                  <a:cubicBezTo>
                    <a:pt x="699" y="1"/>
                    <a:pt x="1" y="1204"/>
                    <a:pt x="1" y="2693"/>
                  </a:cubicBezTo>
                  <a:cubicBezTo>
                    <a:pt x="1" y="4179"/>
                    <a:pt x="699" y="5385"/>
                    <a:pt x="1557" y="5385"/>
                  </a:cubicBezTo>
                  <a:cubicBezTo>
                    <a:pt x="2417" y="5385"/>
                    <a:pt x="3113" y="4179"/>
                    <a:pt x="3113" y="2693"/>
                  </a:cubicBezTo>
                  <a:cubicBezTo>
                    <a:pt x="3113" y="1204"/>
                    <a:pt x="2417" y="1"/>
                    <a:pt x="1557" y="1"/>
                  </a:cubicBezTo>
                  <a:close/>
                </a:path>
              </a:pathLst>
            </a:custGeom>
            <a:solidFill>
              <a:srgbClr val="E9E0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55"/>
            <p:cNvSpPr/>
            <p:nvPr/>
          </p:nvSpPr>
          <p:spPr>
            <a:xfrm>
              <a:off x="5223650" y="2063650"/>
              <a:ext cx="19425" cy="96350"/>
            </a:xfrm>
            <a:custGeom>
              <a:avLst/>
              <a:gdLst/>
              <a:ahLst/>
              <a:cxnLst/>
              <a:rect l="l" t="t" r="r" b="b"/>
              <a:pathLst>
                <a:path w="777" h="3854" extrusionOk="0">
                  <a:moveTo>
                    <a:pt x="389" y="0"/>
                  </a:moveTo>
                  <a:cubicBezTo>
                    <a:pt x="174" y="0"/>
                    <a:pt x="0" y="863"/>
                    <a:pt x="0" y="1927"/>
                  </a:cubicBezTo>
                  <a:cubicBezTo>
                    <a:pt x="0" y="2991"/>
                    <a:pt x="174" y="3853"/>
                    <a:pt x="389" y="3853"/>
                  </a:cubicBezTo>
                  <a:cubicBezTo>
                    <a:pt x="603" y="3853"/>
                    <a:pt x="777" y="2991"/>
                    <a:pt x="777" y="1927"/>
                  </a:cubicBezTo>
                  <a:cubicBezTo>
                    <a:pt x="777" y="863"/>
                    <a:pt x="603" y="0"/>
                    <a:pt x="389" y="0"/>
                  </a:cubicBezTo>
                  <a:close/>
                </a:path>
              </a:pathLst>
            </a:custGeom>
            <a:solidFill>
              <a:srgbClr val="35A0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55"/>
            <p:cNvSpPr/>
            <p:nvPr/>
          </p:nvSpPr>
          <p:spPr>
            <a:xfrm>
              <a:off x="5709450" y="1834175"/>
              <a:ext cx="59875" cy="51925"/>
            </a:xfrm>
            <a:custGeom>
              <a:avLst/>
              <a:gdLst/>
              <a:ahLst/>
              <a:cxnLst/>
              <a:rect l="l" t="t" r="r" b="b"/>
              <a:pathLst>
                <a:path w="2395" h="2077" extrusionOk="0">
                  <a:moveTo>
                    <a:pt x="0" y="1"/>
                  </a:moveTo>
                  <a:lnTo>
                    <a:pt x="16" y="1306"/>
                  </a:lnTo>
                  <a:lnTo>
                    <a:pt x="551" y="1315"/>
                  </a:lnTo>
                  <a:lnTo>
                    <a:pt x="520" y="821"/>
                  </a:lnTo>
                  <a:lnTo>
                    <a:pt x="831" y="807"/>
                  </a:lnTo>
                  <a:lnTo>
                    <a:pt x="800" y="1760"/>
                  </a:lnTo>
                  <a:lnTo>
                    <a:pt x="454" y="1753"/>
                  </a:lnTo>
                  <a:lnTo>
                    <a:pt x="481" y="2076"/>
                  </a:lnTo>
                  <a:lnTo>
                    <a:pt x="1902" y="2076"/>
                  </a:lnTo>
                  <a:lnTo>
                    <a:pt x="1909" y="1776"/>
                  </a:lnTo>
                  <a:lnTo>
                    <a:pt x="1568" y="1776"/>
                  </a:lnTo>
                  <a:lnTo>
                    <a:pt x="1556" y="791"/>
                  </a:lnTo>
                  <a:lnTo>
                    <a:pt x="1870" y="789"/>
                  </a:lnTo>
                  <a:lnTo>
                    <a:pt x="1870" y="789"/>
                  </a:lnTo>
                  <a:lnTo>
                    <a:pt x="1836" y="1290"/>
                  </a:lnTo>
                  <a:lnTo>
                    <a:pt x="2340" y="1227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55"/>
            <p:cNvSpPr/>
            <p:nvPr/>
          </p:nvSpPr>
          <p:spPr>
            <a:xfrm>
              <a:off x="5772500" y="1834025"/>
              <a:ext cx="38725" cy="52125"/>
            </a:xfrm>
            <a:custGeom>
              <a:avLst/>
              <a:gdLst/>
              <a:ahLst/>
              <a:cxnLst/>
              <a:rect l="l" t="t" r="r" b="b"/>
              <a:pathLst>
                <a:path w="1549" h="2085" extrusionOk="0">
                  <a:moveTo>
                    <a:pt x="1548" y="0"/>
                  </a:moveTo>
                  <a:lnTo>
                    <a:pt x="1" y="14"/>
                  </a:lnTo>
                  <a:lnTo>
                    <a:pt x="51" y="883"/>
                  </a:lnTo>
                  <a:lnTo>
                    <a:pt x="394" y="883"/>
                  </a:lnTo>
                  <a:lnTo>
                    <a:pt x="414" y="1775"/>
                  </a:lnTo>
                  <a:lnTo>
                    <a:pt x="130" y="1771"/>
                  </a:lnTo>
                  <a:lnTo>
                    <a:pt x="130" y="1771"/>
                  </a:lnTo>
                  <a:lnTo>
                    <a:pt x="136" y="2085"/>
                  </a:lnTo>
                  <a:lnTo>
                    <a:pt x="1367" y="2085"/>
                  </a:lnTo>
                  <a:lnTo>
                    <a:pt x="1340" y="1789"/>
                  </a:lnTo>
                  <a:lnTo>
                    <a:pt x="1123" y="1775"/>
                  </a:lnTo>
                  <a:lnTo>
                    <a:pt x="1130" y="890"/>
                  </a:lnTo>
                  <a:lnTo>
                    <a:pt x="1483" y="890"/>
                  </a:lnTo>
                  <a:lnTo>
                    <a:pt x="154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55"/>
            <p:cNvSpPr/>
            <p:nvPr/>
          </p:nvSpPr>
          <p:spPr>
            <a:xfrm>
              <a:off x="5813625" y="1834000"/>
              <a:ext cx="66700" cy="53725"/>
            </a:xfrm>
            <a:custGeom>
              <a:avLst/>
              <a:gdLst/>
              <a:ahLst/>
              <a:cxnLst/>
              <a:rect l="l" t="t" r="r" b="b"/>
              <a:pathLst>
                <a:path w="2668" h="2149" extrusionOk="0">
                  <a:moveTo>
                    <a:pt x="1024" y="0"/>
                  </a:moveTo>
                  <a:cubicBezTo>
                    <a:pt x="1011" y="0"/>
                    <a:pt x="998" y="1"/>
                    <a:pt x="985" y="1"/>
                  </a:cubicBezTo>
                  <a:cubicBezTo>
                    <a:pt x="924" y="3"/>
                    <a:pt x="865" y="10"/>
                    <a:pt x="806" y="21"/>
                  </a:cubicBezTo>
                  <a:cubicBezTo>
                    <a:pt x="734" y="37"/>
                    <a:pt x="662" y="62"/>
                    <a:pt x="594" y="91"/>
                  </a:cubicBezTo>
                  <a:cubicBezTo>
                    <a:pt x="520" y="125"/>
                    <a:pt x="445" y="168"/>
                    <a:pt x="380" y="218"/>
                  </a:cubicBezTo>
                  <a:cubicBezTo>
                    <a:pt x="305" y="274"/>
                    <a:pt x="242" y="340"/>
                    <a:pt x="190" y="414"/>
                  </a:cubicBezTo>
                  <a:cubicBezTo>
                    <a:pt x="129" y="498"/>
                    <a:pt x="84" y="590"/>
                    <a:pt x="54" y="690"/>
                  </a:cubicBezTo>
                  <a:cubicBezTo>
                    <a:pt x="18" y="810"/>
                    <a:pt x="0" y="932"/>
                    <a:pt x="2" y="1056"/>
                  </a:cubicBezTo>
                  <a:cubicBezTo>
                    <a:pt x="0" y="1184"/>
                    <a:pt x="18" y="1311"/>
                    <a:pt x="54" y="1433"/>
                  </a:cubicBezTo>
                  <a:cubicBezTo>
                    <a:pt x="88" y="1535"/>
                    <a:pt x="136" y="1629"/>
                    <a:pt x="201" y="1715"/>
                  </a:cubicBezTo>
                  <a:cubicBezTo>
                    <a:pt x="260" y="1792"/>
                    <a:pt x="330" y="1862"/>
                    <a:pt x="411" y="1916"/>
                  </a:cubicBezTo>
                  <a:cubicBezTo>
                    <a:pt x="490" y="1973"/>
                    <a:pt x="574" y="2016"/>
                    <a:pt x="662" y="2052"/>
                  </a:cubicBezTo>
                  <a:cubicBezTo>
                    <a:pt x="750" y="2086"/>
                    <a:pt x="838" y="2110"/>
                    <a:pt x="931" y="2126"/>
                  </a:cubicBezTo>
                  <a:cubicBezTo>
                    <a:pt x="1016" y="2140"/>
                    <a:pt x="1105" y="2147"/>
                    <a:pt x="1190" y="2149"/>
                  </a:cubicBezTo>
                  <a:cubicBezTo>
                    <a:pt x="1274" y="2149"/>
                    <a:pt x="1358" y="2140"/>
                    <a:pt x="1441" y="2126"/>
                  </a:cubicBezTo>
                  <a:cubicBezTo>
                    <a:pt x="1525" y="2110"/>
                    <a:pt x="1608" y="2088"/>
                    <a:pt x="1687" y="2059"/>
                  </a:cubicBezTo>
                  <a:cubicBezTo>
                    <a:pt x="1766" y="2029"/>
                    <a:pt x="1841" y="1988"/>
                    <a:pt x="1909" y="1941"/>
                  </a:cubicBezTo>
                  <a:cubicBezTo>
                    <a:pt x="1974" y="1896"/>
                    <a:pt x="2033" y="1839"/>
                    <a:pt x="2078" y="1774"/>
                  </a:cubicBezTo>
                  <a:lnTo>
                    <a:pt x="2114" y="2086"/>
                  </a:lnTo>
                  <a:lnTo>
                    <a:pt x="2498" y="2083"/>
                  </a:lnTo>
                  <a:lnTo>
                    <a:pt x="2532" y="1487"/>
                  </a:lnTo>
                  <a:lnTo>
                    <a:pt x="1676" y="1503"/>
                  </a:lnTo>
                  <a:cubicBezTo>
                    <a:pt x="1660" y="1535"/>
                    <a:pt x="1642" y="1566"/>
                    <a:pt x="1624" y="1596"/>
                  </a:cubicBezTo>
                  <a:cubicBezTo>
                    <a:pt x="1599" y="1632"/>
                    <a:pt x="1570" y="1666"/>
                    <a:pt x="1536" y="1693"/>
                  </a:cubicBezTo>
                  <a:cubicBezTo>
                    <a:pt x="1495" y="1727"/>
                    <a:pt x="1450" y="1754"/>
                    <a:pt x="1400" y="1772"/>
                  </a:cubicBezTo>
                  <a:cubicBezTo>
                    <a:pt x="1342" y="1792"/>
                    <a:pt x="1281" y="1804"/>
                    <a:pt x="1219" y="1804"/>
                  </a:cubicBezTo>
                  <a:cubicBezTo>
                    <a:pt x="1213" y="1804"/>
                    <a:pt x="1207" y="1803"/>
                    <a:pt x="1202" y="1803"/>
                  </a:cubicBezTo>
                  <a:cubicBezTo>
                    <a:pt x="1197" y="1803"/>
                    <a:pt x="1193" y="1804"/>
                    <a:pt x="1189" y="1804"/>
                  </a:cubicBezTo>
                  <a:cubicBezTo>
                    <a:pt x="1123" y="1804"/>
                    <a:pt x="1060" y="1788"/>
                    <a:pt x="1003" y="1756"/>
                  </a:cubicBezTo>
                  <a:cubicBezTo>
                    <a:pt x="951" y="1727"/>
                    <a:pt x="908" y="1688"/>
                    <a:pt x="874" y="1638"/>
                  </a:cubicBezTo>
                  <a:cubicBezTo>
                    <a:pt x="840" y="1591"/>
                    <a:pt x="813" y="1537"/>
                    <a:pt x="800" y="1480"/>
                  </a:cubicBezTo>
                  <a:cubicBezTo>
                    <a:pt x="784" y="1426"/>
                    <a:pt x="775" y="1370"/>
                    <a:pt x="775" y="1313"/>
                  </a:cubicBezTo>
                  <a:cubicBezTo>
                    <a:pt x="775" y="1261"/>
                    <a:pt x="784" y="1209"/>
                    <a:pt x="802" y="1160"/>
                  </a:cubicBezTo>
                  <a:cubicBezTo>
                    <a:pt x="820" y="1108"/>
                    <a:pt x="849" y="1060"/>
                    <a:pt x="888" y="1022"/>
                  </a:cubicBezTo>
                  <a:cubicBezTo>
                    <a:pt x="928" y="979"/>
                    <a:pt x="978" y="945"/>
                    <a:pt x="1032" y="920"/>
                  </a:cubicBezTo>
                  <a:cubicBezTo>
                    <a:pt x="1098" y="893"/>
                    <a:pt x="1168" y="882"/>
                    <a:pt x="1240" y="882"/>
                  </a:cubicBezTo>
                  <a:cubicBezTo>
                    <a:pt x="1303" y="882"/>
                    <a:pt x="1369" y="893"/>
                    <a:pt x="1428" y="920"/>
                  </a:cubicBezTo>
                  <a:cubicBezTo>
                    <a:pt x="1475" y="945"/>
                    <a:pt x="1520" y="974"/>
                    <a:pt x="1559" y="1013"/>
                  </a:cubicBezTo>
                  <a:cubicBezTo>
                    <a:pt x="1590" y="1044"/>
                    <a:pt x="1615" y="1081"/>
                    <a:pt x="1638" y="1119"/>
                  </a:cubicBezTo>
                  <a:cubicBezTo>
                    <a:pt x="1656" y="1155"/>
                    <a:pt x="1667" y="1180"/>
                    <a:pt x="1674" y="1198"/>
                  </a:cubicBezTo>
                  <a:lnTo>
                    <a:pt x="2570" y="1189"/>
                  </a:lnTo>
                  <a:lnTo>
                    <a:pt x="2667" y="17"/>
                  </a:lnTo>
                  <a:lnTo>
                    <a:pt x="2667" y="17"/>
                  </a:lnTo>
                  <a:lnTo>
                    <a:pt x="1741" y="24"/>
                  </a:lnTo>
                  <a:lnTo>
                    <a:pt x="1741" y="326"/>
                  </a:lnTo>
                  <a:cubicBezTo>
                    <a:pt x="1708" y="263"/>
                    <a:pt x="1660" y="207"/>
                    <a:pt x="1601" y="166"/>
                  </a:cubicBezTo>
                  <a:cubicBezTo>
                    <a:pt x="1529" y="116"/>
                    <a:pt x="1450" y="80"/>
                    <a:pt x="1369" y="53"/>
                  </a:cubicBezTo>
                  <a:cubicBezTo>
                    <a:pt x="1257" y="18"/>
                    <a:pt x="1140" y="0"/>
                    <a:pt x="10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1" name="Google Shape;2691;p55"/>
            <p:cNvSpPr/>
            <p:nvPr/>
          </p:nvSpPr>
          <p:spPr>
            <a:xfrm>
              <a:off x="5801750" y="1897700"/>
              <a:ext cx="71850" cy="53050"/>
            </a:xfrm>
            <a:custGeom>
              <a:avLst/>
              <a:gdLst/>
              <a:ahLst/>
              <a:cxnLst/>
              <a:rect l="l" t="t" r="r" b="b"/>
              <a:pathLst>
                <a:path w="2874" h="2122" extrusionOk="0">
                  <a:moveTo>
                    <a:pt x="2792" y="1"/>
                  </a:moveTo>
                  <a:lnTo>
                    <a:pt x="1557" y="23"/>
                  </a:lnTo>
                  <a:lnTo>
                    <a:pt x="1548" y="884"/>
                  </a:lnTo>
                  <a:lnTo>
                    <a:pt x="1778" y="895"/>
                  </a:lnTo>
                  <a:lnTo>
                    <a:pt x="1476" y="1170"/>
                  </a:lnTo>
                  <a:lnTo>
                    <a:pt x="1110" y="1184"/>
                  </a:lnTo>
                  <a:lnTo>
                    <a:pt x="1101" y="904"/>
                  </a:lnTo>
                  <a:lnTo>
                    <a:pt x="1261" y="904"/>
                  </a:lnTo>
                  <a:lnTo>
                    <a:pt x="1272" y="21"/>
                  </a:lnTo>
                  <a:lnTo>
                    <a:pt x="1" y="21"/>
                  </a:lnTo>
                  <a:lnTo>
                    <a:pt x="28" y="904"/>
                  </a:lnTo>
                  <a:lnTo>
                    <a:pt x="349" y="897"/>
                  </a:lnTo>
                  <a:lnTo>
                    <a:pt x="360" y="1810"/>
                  </a:lnTo>
                  <a:lnTo>
                    <a:pt x="69" y="1816"/>
                  </a:lnTo>
                  <a:lnTo>
                    <a:pt x="78" y="2112"/>
                  </a:lnTo>
                  <a:lnTo>
                    <a:pt x="1322" y="2119"/>
                  </a:lnTo>
                  <a:lnTo>
                    <a:pt x="1329" y="1816"/>
                  </a:lnTo>
                  <a:lnTo>
                    <a:pt x="1094" y="1816"/>
                  </a:lnTo>
                  <a:lnTo>
                    <a:pt x="1101" y="1500"/>
                  </a:lnTo>
                  <a:lnTo>
                    <a:pt x="1440" y="1489"/>
                  </a:lnTo>
                  <a:lnTo>
                    <a:pt x="1772" y="1810"/>
                  </a:lnTo>
                  <a:lnTo>
                    <a:pt x="1534" y="1810"/>
                  </a:lnTo>
                  <a:lnTo>
                    <a:pt x="1528" y="2121"/>
                  </a:lnTo>
                  <a:lnTo>
                    <a:pt x="2874" y="2106"/>
                  </a:lnTo>
                  <a:lnTo>
                    <a:pt x="2874" y="1787"/>
                  </a:lnTo>
                  <a:lnTo>
                    <a:pt x="2643" y="1787"/>
                  </a:lnTo>
                  <a:lnTo>
                    <a:pt x="2047" y="1200"/>
                  </a:lnTo>
                  <a:lnTo>
                    <a:pt x="2442" y="899"/>
                  </a:lnTo>
                  <a:lnTo>
                    <a:pt x="2740" y="877"/>
                  </a:lnTo>
                  <a:lnTo>
                    <a:pt x="279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2" name="Google Shape;2692;p55"/>
            <p:cNvSpPr/>
            <p:nvPr/>
          </p:nvSpPr>
          <p:spPr>
            <a:xfrm>
              <a:off x="5875325" y="1898375"/>
              <a:ext cx="63050" cy="52250"/>
            </a:xfrm>
            <a:custGeom>
              <a:avLst/>
              <a:gdLst/>
              <a:ahLst/>
              <a:cxnLst/>
              <a:rect l="l" t="t" r="r" b="b"/>
              <a:pathLst>
                <a:path w="2522" h="2090" extrusionOk="0">
                  <a:moveTo>
                    <a:pt x="2521" y="1"/>
                  </a:moveTo>
                  <a:lnTo>
                    <a:pt x="1" y="10"/>
                  </a:lnTo>
                  <a:lnTo>
                    <a:pt x="28" y="895"/>
                  </a:lnTo>
                  <a:lnTo>
                    <a:pt x="297" y="895"/>
                  </a:lnTo>
                  <a:lnTo>
                    <a:pt x="337" y="1771"/>
                  </a:lnTo>
                  <a:lnTo>
                    <a:pt x="37" y="1771"/>
                  </a:lnTo>
                  <a:lnTo>
                    <a:pt x="44" y="2090"/>
                  </a:lnTo>
                  <a:lnTo>
                    <a:pt x="2440" y="2074"/>
                  </a:lnTo>
                  <a:lnTo>
                    <a:pt x="2440" y="1453"/>
                  </a:lnTo>
                  <a:lnTo>
                    <a:pt x="1902" y="1482"/>
                  </a:lnTo>
                  <a:lnTo>
                    <a:pt x="1878" y="1785"/>
                  </a:lnTo>
                  <a:lnTo>
                    <a:pt x="1049" y="1794"/>
                  </a:lnTo>
                  <a:lnTo>
                    <a:pt x="1042" y="1523"/>
                  </a:lnTo>
                  <a:lnTo>
                    <a:pt x="1507" y="1505"/>
                  </a:lnTo>
                  <a:lnTo>
                    <a:pt x="1514" y="1182"/>
                  </a:lnTo>
                  <a:lnTo>
                    <a:pt x="1062" y="1189"/>
                  </a:lnTo>
                  <a:lnTo>
                    <a:pt x="1062" y="897"/>
                  </a:lnTo>
                  <a:lnTo>
                    <a:pt x="1891" y="888"/>
                  </a:lnTo>
                  <a:lnTo>
                    <a:pt x="1909" y="1191"/>
                  </a:lnTo>
                  <a:lnTo>
                    <a:pt x="2476" y="1191"/>
                  </a:lnTo>
                  <a:lnTo>
                    <a:pt x="252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55"/>
            <p:cNvSpPr/>
            <p:nvPr/>
          </p:nvSpPr>
          <p:spPr>
            <a:xfrm>
              <a:off x="5943925" y="1898550"/>
              <a:ext cx="59875" cy="51925"/>
            </a:xfrm>
            <a:custGeom>
              <a:avLst/>
              <a:gdLst/>
              <a:ahLst/>
              <a:cxnLst/>
              <a:rect l="l" t="t" r="r" b="b"/>
              <a:pathLst>
                <a:path w="2395" h="2077" extrusionOk="0">
                  <a:moveTo>
                    <a:pt x="1" y="0"/>
                  </a:moveTo>
                  <a:lnTo>
                    <a:pt x="17" y="1308"/>
                  </a:lnTo>
                  <a:lnTo>
                    <a:pt x="552" y="1317"/>
                  </a:lnTo>
                  <a:lnTo>
                    <a:pt x="520" y="823"/>
                  </a:lnTo>
                  <a:lnTo>
                    <a:pt x="832" y="809"/>
                  </a:lnTo>
                  <a:lnTo>
                    <a:pt x="800" y="1762"/>
                  </a:lnTo>
                  <a:lnTo>
                    <a:pt x="457" y="1755"/>
                  </a:lnTo>
                  <a:lnTo>
                    <a:pt x="482" y="2076"/>
                  </a:lnTo>
                  <a:lnTo>
                    <a:pt x="1902" y="2076"/>
                  </a:lnTo>
                  <a:lnTo>
                    <a:pt x="1909" y="1778"/>
                  </a:lnTo>
                  <a:lnTo>
                    <a:pt x="1568" y="1778"/>
                  </a:lnTo>
                  <a:lnTo>
                    <a:pt x="1559" y="793"/>
                  </a:lnTo>
                  <a:lnTo>
                    <a:pt x="1871" y="789"/>
                  </a:lnTo>
                  <a:lnTo>
                    <a:pt x="1839" y="1292"/>
                  </a:lnTo>
                  <a:lnTo>
                    <a:pt x="2343" y="1227"/>
                  </a:lnTo>
                  <a:lnTo>
                    <a:pt x="239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55"/>
            <p:cNvSpPr/>
            <p:nvPr/>
          </p:nvSpPr>
          <p:spPr>
            <a:xfrm>
              <a:off x="5897975" y="1835475"/>
              <a:ext cx="101250" cy="25"/>
            </a:xfrm>
            <a:custGeom>
              <a:avLst/>
              <a:gdLst/>
              <a:ahLst/>
              <a:cxnLst/>
              <a:rect l="l" t="t" r="r" b="b"/>
              <a:pathLst>
                <a:path w="4050" h="1" extrusionOk="0">
                  <a:moveTo>
                    <a:pt x="0" y="1"/>
                  </a:moveTo>
                  <a:lnTo>
                    <a:pt x="4050" y="1"/>
                  </a:lnTo>
                </a:path>
              </a:pathLst>
            </a:custGeom>
            <a:solidFill>
              <a:srgbClr val="459D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55"/>
            <p:cNvSpPr/>
            <p:nvPr/>
          </p:nvSpPr>
          <p:spPr>
            <a:xfrm>
              <a:off x="5897975" y="1834800"/>
              <a:ext cx="101325" cy="1450"/>
            </a:xfrm>
            <a:custGeom>
              <a:avLst/>
              <a:gdLst/>
              <a:ahLst/>
              <a:cxnLst/>
              <a:rect l="l" t="t" r="r" b="b"/>
              <a:pathLst>
                <a:path w="4053" h="58" extrusionOk="0">
                  <a:moveTo>
                    <a:pt x="0" y="1"/>
                  </a:moveTo>
                  <a:lnTo>
                    <a:pt x="0" y="57"/>
                  </a:lnTo>
                  <a:lnTo>
                    <a:pt x="4052" y="57"/>
                  </a:lnTo>
                  <a:lnTo>
                    <a:pt x="4052" y="1"/>
                  </a:lnTo>
                  <a:close/>
                </a:path>
              </a:pathLst>
            </a:custGeom>
            <a:solidFill>
              <a:srgbClr val="F5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55"/>
            <p:cNvSpPr/>
            <p:nvPr/>
          </p:nvSpPr>
          <p:spPr>
            <a:xfrm>
              <a:off x="5897975" y="1855475"/>
              <a:ext cx="101250" cy="25"/>
            </a:xfrm>
            <a:custGeom>
              <a:avLst/>
              <a:gdLst/>
              <a:ahLst/>
              <a:cxnLst/>
              <a:rect l="l" t="t" r="r" b="b"/>
              <a:pathLst>
                <a:path w="4050" h="1" extrusionOk="0">
                  <a:moveTo>
                    <a:pt x="0" y="0"/>
                  </a:moveTo>
                  <a:lnTo>
                    <a:pt x="4050" y="0"/>
                  </a:lnTo>
                </a:path>
              </a:pathLst>
            </a:custGeom>
            <a:solidFill>
              <a:srgbClr val="459D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55"/>
            <p:cNvSpPr/>
            <p:nvPr/>
          </p:nvSpPr>
          <p:spPr>
            <a:xfrm>
              <a:off x="5897975" y="1854800"/>
              <a:ext cx="101325" cy="1425"/>
            </a:xfrm>
            <a:custGeom>
              <a:avLst/>
              <a:gdLst/>
              <a:ahLst/>
              <a:cxnLst/>
              <a:rect l="l" t="t" r="r" b="b"/>
              <a:pathLst>
                <a:path w="4053" h="57" extrusionOk="0">
                  <a:moveTo>
                    <a:pt x="0" y="0"/>
                  </a:moveTo>
                  <a:lnTo>
                    <a:pt x="0" y="57"/>
                  </a:lnTo>
                  <a:lnTo>
                    <a:pt x="4052" y="57"/>
                  </a:lnTo>
                  <a:lnTo>
                    <a:pt x="4052" y="0"/>
                  </a:lnTo>
                  <a:close/>
                </a:path>
              </a:pathLst>
            </a:custGeom>
            <a:solidFill>
              <a:srgbClr val="F5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55"/>
            <p:cNvSpPr/>
            <p:nvPr/>
          </p:nvSpPr>
          <p:spPr>
            <a:xfrm>
              <a:off x="5897975" y="1875450"/>
              <a:ext cx="101250" cy="25"/>
            </a:xfrm>
            <a:custGeom>
              <a:avLst/>
              <a:gdLst/>
              <a:ahLst/>
              <a:cxnLst/>
              <a:rect l="l" t="t" r="r" b="b"/>
              <a:pathLst>
                <a:path w="4050" h="1" extrusionOk="0">
                  <a:moveTo>
                    <a:pt x="0" y="1"/>
                  </a:moveTo>
                  <a:lnTo>
                    <a:pt x="4050" y="1"/>
                  </a:lnTo>
                </a:path>
              </a:pathLst>
            </a:custGeom>
            <a:solidFill>
              <a:srgbClr val="459D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55"/>
            <p:cNvSpPr/>
            <p:nvPr/>
          </p:nvSpPr>
          <p:spPr>
            <a:xfrm>
              <a:off x="5897975" y="1874775"/>
              <a:ext cx="101325" cy="1450"/>
            </a:xfrm>
            <a:custGeom>
              <a:avLst/>
              <a:gdLst/>
              <a:ahLst/>
              <a:cxnLst/>
              <a:rect l="l" t="t" r="r" b="b"/>
              <a:pathLst>
                <a:path w="4053" h="58" extrusionOk="0">
                  <a:moveTo>
                    <a:pt x="0" y="1"/>
                  </a:moveTo>
                  <a:lnTo>
                    <a:pt x="0" y="57"/>
                  </a:lnTo>
                  <a:lnTo>
                    <a:pt x="4052" y="57"/>
                  </a:lnTo>
                  <a:lnTo>
                    <a:pt x="4052" y="1"/>
                  </a:lnTo>
                  <a:close/>
                </a:path>
              </a:pathLst>
            </a:custGeom>
            <a:solidFill>
              <a:srgbClr val="F5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55"/>
            <p:cNvSpPr/>
            <p:nvPr/>
          </p:nvSpPr>
          <p:spPr>
            <a:xfrm>
              <a:off x="5717625" y="1904525"/>
              <a:ext cx="74275" cy="25"/>
            </a:xfrm>
            <a:custGeom>
              <a:avLst/>
              <a:gdLst/>
              <a:ahLst/>
              <a:cxnLst/>
              <a:rect l="l" t="t" r="r" b="b"/>
              <a:pathLst>
                <a:path w="2971" h="1" extrusionOk="0">
                  <a:moveTo>
                    <a:pt x="1" y="1"/>
                  </a:moveTo>
                  <a:lnTo>
                    <a:pt x="2971" y="1"/>
                  </a:lnTo>
                </a:path>
              </a:pathLst>
            </a:custGeom>
            <a:solidFill>
              <a:srgbClr val="459D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55"/>
            <p:cNvSpPr/>
            <p:nvPr/>
          </p:nvSpPr>
          <p:spPr>
            <a:xfrm>
              <a:off x="5717625" y="1903850"/>
              <a:ext cx="74275" cy="1450"/>
            </a:xfrm>
            <a:custGeom>
              <a:avLst/>
              <a:gdLst/>
              <a:ahLst/>
              <a:cxnLst/>
              <a:rect l="l" t="t" r="r" b="b"/>
              <a:pathLst>
                <a:path w="2971" h="58" extrusionOk="0">
                  <a:moveTo>
                    <a:pt x="1" y="1"/>
                  </a:moveTo>
                  <a:lnTo>
                    <a:pt x="1" y="57"/>
                  </a:lnTo>
                  <a:lnTo>
                    <a:pt x="2971" y="57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rgbClr val="F5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55"/>
            <p:cNvSpPr/>
            <p:nvPr/>
          </p:nvSpPr>
          <p:spPr>
            <a:xfrm>
              <a:off x="5717625" y="1924525"/>
              <a:ext cx="74275" cy="25"/>
            </a:xfrm>
            <a:custGeom>
              <a:avLst/>
              <a:gdLst/>
              <a:ahLst/>
              <a:cxnLst/>
              <a:rect l="l" t="t" r="r" b="b"/>
              <a:pathLst>
                <a:path w="2971" h="1" extrusionOk="0">
                  <a:moveTo>
                    <a:pt x="1" y="0"/>
                  </a:moveTo>
                  <a:lnTo>
                    <a:pt x="2971" y="0"/>
                  </a:lnTo>
                </a:path>
              </a:pathLst>
            </a:custGeom>
            <a:solidFill>
              <a:srgbClr val="459D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55"/>
            <p:cNvSpPr/>
            <p:nvPr/>
          </p:nvSpPr>
          <p:spPr>
            <a:xfrm>
              <a:off x="5717625" y="1923800"/>
              <a:ext cx="74275" cy="1425"/>
            </a:xfrm>
            <a:custGeom>
              <a:avLst/>
              <a:gdLst/>
              <a:ahLst/>
              <a:cxnLst/>
              <a:rect l="l" t="t" r="r" b="b"/>
              <a:pathLst>
                <a:path w="2971" h="57" extrusionOk="0">
                  <a:moveTo>
                    <a:pt x="1" y="0"/>
                  </a:moveTo>
                  <a:lnTo>
                    <a:pt x="1" y="56"/>
                  </a:lnTo>
                  <a:lnTo>
                    <a:pt x="2971" y="56"/>
                  </a:lnTo>
                  <a:lnTo>
                    <a:pt x="2971" y="0"/>
                  </a:lnTo>
                  <a:close/>
                </a:path>
              </a:pathLst>
            </a:custGeom>
            <a:solidFill>
              <a:srgbClr val="F5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55"/>
            <p:cNvSpPr/>
            <p:nvPr/>
          </p:nvSpPr>
          <p:spPr>
            <a:xfrm>
              <a:off x="5717625" y="1944500"/>
              <a:ext cx="74275" cy="25"/>
            </a:xfrm>
            <a:custGeom>
              <a:avLst/>
              <a:gdLst/>
              <a:ahLst/>
              <a:cxnLst/>
              <a:rect l="l" t="t" r="r" b="b"/>
              <a:pathLst>
                <a:path w="2971" h="1" extrusionOk="0">
                  <a:moveTo>
                    <a:pt x="1" y="1"/>
                  </a:moveTo>
                  <a:lnTo>
                    <a:pt x="2971" y="1"/>
                  </a:lnTo>
                </a:path>
              </a:pathLst>
            </a:custGeom>
            <a:solidFill>
              <a:srgbClr val="459D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55"/>
            <p:cNvSpPr/>
            <p:nvPr/>
          </p:nvSpPr>
          <p:spPr>
            <a:xfrm>
              <a:off x="5717625" y="1943775"/>
              <a:ext cx="74275" cy="1425"/>
            </a:xfrm>
            <a:custGeom>
              <a:avLst/>
              <a:gdLst/>
              <a:ahLst/>
              <a:cxnLst/>
              <a:rect l="l" t="t" r="r" b="b"/>
              <a:pathLst>
                <a:path w="2971" h="57" extrusionOk="0">
                  <a:moveTo>
                    <a:pt x="1" y="1"/>
                  </a:moveTo>
                  <a:lnTo>
                    <a:pt x="1" y="57"/>
                  </a:lnTo>
                  <a:lnTo>
                    <a:pt x="2971" y="57"/>
                  </a:lnTo>
                  <a:lnTo>
                    <a:pt x="2971" y="1"/>
                  </a:lnTo>
                  <a:close/>
                </a:path>
              </a:pathLst>
            </a:custGeom>
            <a:solidFill>
              <a:srgbClr val="F5F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55"/>
            <p:cNvSpPr/>
            <p:nvPr/>
          </p:nvSpPr>
          <p:spPr>
            <a:xfrm>
              <a:off x="5816775" y="1366100"/>
              <a:ext cx="903875" cy="351400"/>
            </a:xfrm>
            <a:custGeom>
              <a:avLst/>
              <a:gdLst/>
              <a:ahLst/>
              <a:cxnLst/>
              <a:rect l="l" t="t" r="r" b="b"/>
              <a:pathLst>
                <a:path w="36155" h="14056" extrusionOk="0">
                  <a:moveTo>
                    <a:pt x="1" y="1"/>
                  </a:moveTo>
                  <a:lnTo>
                    <a:pt x="2541" y="14056"/>
                  </a:lnTo>
                  <a:lnTo>
                    <a:pt x="35782" y="13855"/>
                  </a:lnTo>
                  <a:lnTo>
                    <a:pt x="36155" y="168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55"/>
            <p:cNvSpPr/>
            <p:nvPr/>
          </p:nvSpPr>
          <p:spPr>
            <a:xfrm>
              <a:off x="6823325" y="1336925"/>
              <a:ext cx="372400" cy="538550"/>
            </a:xfrm>
            <a:custGeom>
              <a:avLst/>
              <a:gdLst/>
              <a:ahLst/>
              <a:cxnLst/>
              <a:rect l="l" t="t" r="r" b="b"/>
              <a:pathLst>
                <a:path w="14896" h="21542" extrusionOk="0">
                  <a:moveTo>
                    <a:pt x="14198" y="0"/>
                  </a:moveTo>
                  <a:lnTo>
                    <a:pt x="1" y="2008"/>
                  </a:lnTo>
                  <a:lnTo>
                    <a:pt x="837" y="21542"/>
                  </a:lnTo>
                  <a:lnTo>
                    <a:pt x="14896" y="21542"/>
                  </a:lnTo>
                  <a:lnTo>
                    <a:pt x="141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55"/>
            <p:cNvSpPr/>
            <p:nvPr/>
          </p:nvSpPr>
          <p:spPr>
            <a:xfrm>
              <a:off x="6029025" y="1763050"/>
              <a:ext cx="705975" cy="317225"/>
            </a:xfrm>
            <a:custGeom>
              <a:avLst/>
              <a:gdLst/>
              <a:ahLst/>
              <a:cxnLst/>
              <a:rect l="l" t="t" r="r" b="b"/>
              <a:pathLst>
                <a:path w="28239" h="12689" extrusionOk="0">
                  <a:moveTo>
                    <a:pt x="28238" y="0"/>
                  </a:moveTo>
                  <a:lnTo>
                    <a:pt x="0" y="976"/>
                  </a:lnTo>
                  <a:lnTo>
                    <a:pt x="1586" y="12688"/>
                  </a:lnTo>
                  <a:lnTo>
                    <a:pt x="27330" y="12688"/>
                  </a:lnTo>
                  <a:lnTo>
                    <a:pt x="2823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55"/>
            <p:cNvSpPr/>
            <p:nvPr/>
          </p:nvSpPr>
          <p:spPr>
            <a:xfrm>
              <a:off x="6019200" y="1311625"/>
              <a:ext cx="517225" cy="193650"/>
            </a:xfrm>
            <a:custGeom>
              <a:avLst/>
              <a:gdLst/>
              <a:ahLst/>
              <a:cxnLst/>
              <a:rect l="l" t="t" r="r" b="b"/>
              <a:pathLst>
                <a:path w="20689" h="7746" extrusionOk="0">
                  <a:moveTo>
                    <a:pt x="10871" y="1"/>
                  </a:moveTo>
                  <a:cubicBezTo>
                    <a:pt x="8671" y="1"/>
                    <a:pt x="6474" y="335"/>
                    <a:pt x="4357" y="1001"/>
                  </a:cubicBezTo>
                  <a:cubicBezTo>
                    <a:pt x="3463" y="1283"/>
                    <a:pt x="2561" y="1654"/>
                    <a:pt x="1622" y="1758"/>
                  </a:cubicBezTo>
                  <a:cubicBezTo>
                    <a:pt x="813" y="1850"/>
                    <a:pt x="436" y="2241"/>
                    <a:pt x="170" y="3065"/>
                  </a:cubicBezTo>
                  <a:cubicBezTo>
                    <a:pt x="0" y="3587"/>
                    <a:pt x="39" y="4201"/>
                    <a:pt x="378" y="4633"/>
                  </a:cubicBezTo>
                  <a:cubicBezTo>
                    <a:pt x="590" y="4901"/>
                    <a:pt x="897" y="5078"/>
                    <a:pt x="1195" y="5245"/>
                  </a:cubicBezTo>
                  <a:lnTo>
                    <a:pt x="3228" y="6390"/>
                  </a:lnTo>
                  <a:cubicBezTo>
                    <a:pt x="3481" y="6532"/>
                    <a:pt x="3734" y="6677"/>
                    <a:pt x="4002" y="6785"/>
                  </a:cubicBezTo>
                  <a:cubicBezTo>
                    <a:pt x="4294" y="6905"/>
                    <a:pt x="4601" y="6984"/>
                    <a:pt x="4910" y="7047"/>
                  </a:cubicBezTo>
                  <a:cubicBezTo>
                    <a:pt x="6123" y="7302"/>
                    <a:pt x="7357" y="7359"/>
                    <a:pt x="8597" y="7359"/>
                  </a:cubicBezTo>
                  <a:cubicBezTo>
                    <a:pt x="9608" y="7359"/>
                    <a:pt x="10624" y="7321"/>
                    <a:pt x="11636" y="7321"/>
                  </a:cubicBezTo>
                  <a:cubicBezTo>
                    <a:pt x="12660" y="7321"/>
                    <a:pt x="13681" y="7360"/>
                    <a:pt x="14690" y="7517"/>
                  </a:cubicBezTo>
                  <a:cubicBezTo>
                    <a:pt x="15293" y="7610"/>
                    <a:pt x="15908" y="7746"/>
                    <a:pt x="16512" y="7746"/>
                  </a:cubicBezTo>
                  <a:cubicBezTo>
                    <a:pt x="16783" y="7746"/>
                    <a:pt x="17052" y="7718"/>
                    <a:pt x="17316" y="7648"/>
                  </a:cubicBezTo>
                  <a:cubicBezTo>
                    <a:pt x="17915" y="7487"/>
                    <a:pt x="18432" y="7117"/>
                    <a:pt x="18922" y="6738"/>
                  </a:cubicBezTo>
                  <a:cubicBezTo>
                    <a:pt x="19392" y="6374"/>
                    <a:pt x="19868" y="5970"/>
                    <a:pt x="20078" y="5414"/>
                  </a:cubicBezTo>
                  <a:cubicBezTo>
                    <a:pt x="20316" y="4788"/>
                    <a:pt x="20178" y="4052"/>
                    <a:pt x="20494" y="3463"/>
                  </a:cubicBezTo>
                  <a:cubicBezTo>
                    <a:pt x="20575" y="3311"/>
                    <a:pt x="20688" y="3160"/>
                    <a:pt x="20672" y="2988"/>
                  </a:cubicBezTo>
                  <a:cubicBezTo>
                    <a:pt x="20657" y="2812"/>
                    <a:pt x="20512" y="2679"/>
                    <a:pt x="20374" y="2568"/>
                  </a:cubicBezTo>
                  <a:cubicBezTo>
                    <a:pt x="19100" y="1563"/>
                    <a:pt x="17540" y="987"/>
                    <a:pt x="15963" y="606"/>
                  </a:cubicBezTo>
                  <a:cubicBezTo>
                    <a:pt x="14288" y="202"/>
                    <a:pt x="12579" y="1"/>
                    <a:pt x="10871" y="1"/>
                  </a:cubicBezTo>
                  <a:close/>
                </a:path>
              </a:pathLst>
            </a:custGeom>
            <a:solidFill>
              <a:srgbClr val="55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55"/>
            <p:cNvSpPr/>
            <p:nvPr/>
          </p:nvSpPr>
          <p:spPr>
            <a:xfrm>
              <a:off x="6248725" y="1498075"/>
              <a:ext cx="53700" cy="59625"/>
            </a:xfrm>
            <a:custGeom>
              <a:avLst/>
              <a:gdLst/>
              <a:ahLst/>
              <a:cxnLst/>
              <a:rect l="l" t="t" r="r" b="b"/>
              <a:pathLst>
                <a:path w="2148" h="2385" extrusionOk="0">
                  <a:moveTo>
                    <a:pt x="120" y="0"/>
                  </a:moveTo>
                  <a:lnTo>
                    <a:pt x="0" y="2279"/>
                  </a:lnTo>
                  <a:lnTo>
                    <a:pt x="2031" y="2385"/>
                  </a:lnTo>
                  <a:lnTo>
                    <a:pt x="2148" y="106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75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1" name="Google Shape;2711;p55"/>
            <p:cNvSpPr/>
            <p:nvPr/>
          </p:nvSpPr>
          <p:spPr>
            <a:xfrm>
              <a:off x="6033600" y="1235500"/>
              <a:ext cx="495075" cy="156975"/>
            </a:xfrm>
            <a:custGeom>
              <a:avLst/>
              <a:gdLst/>
              <a:ahLst/>
              <a:cxnLst/>
              <a:rect l="l" t="t" r="r" b="b"/>
              <a:pathLst>
                <a:path w="19803" h="6279" extrusionOk="0">
                  <a:moveTo>
                    <a:pt x="10134" y="1"/>
                  </a:moveTo>
                  <a:cubicBezTo>
                    <a:pt x="1613" y="1"/>
                    <a:pt x="0" y="5266"/>
                    <a:pt x="0" y="5266"/>
                  </a:cubicBezTo>
                  <a:cubicBezTo>
                    <a:pt x="0" y="5266"/>
                    <a:pt x="213" y="5433"/>
                    <a:pt x="662" y="5631"/>
                  </a:cubicBezTo>
                  <a:cubicBezTo>
                    <a:pt x="1321" y="5921"/>
                    <a:pt x="2492" y="6279"/>
                    <a:pt x="4267" y="6279"/>
                  </a:cubicBezTo>
                  <a:cubicBezTo>
                    <a:pt x="4513" y="6279"/>
                    <a:pt x="4770" y="6272"/>
                    <a:pt x="5039" y="6257"/>
                  </a:cubicBezTo>
                  <a:cubicBezTo>
                    <a:pt x="8583" y="6067"/>
                    <a:pt x="14044" y="2994"/>
                    <a:pt x="14044" y="2994"/>
                  </a:cubicBezTo>
                  <a:cubicBezTo>
                    <a:pt x="14044" y="2994"/>
                    <a:pt x="15667" y="5690"/>
                    <a:pt x="19351" y="5706"/>
                  </a:cubicBezTo>
                  <a:cubicBezTo>
                    <a:pt x="19500" y="5706"/>
                    <a:pt x="19649" y="5704"/>
                    <a:pt x="19803" y="5697"/>
                  </a:cubicBezTo>
                  <a:cubicBezTo>
                    <a:pt x="19803" y="5697"/>
                    <a:pt x="18755" y="21"/>
                    <a:pt x="10186" y="1"/>
                  </a:cubicBezTo>
                  <a:lnTo>
                    <a:pt x="10188" y="1"/>
                  </a:lnTo>
                  <a:cubicBezTo>
                    <a:pt x="10170" y="1"/>
                    <a:pt x="10152" y="1"/>
                    <a:pt x="10134" y="1"/>
                  </a:cubicBezTo>
                  <a:close/>
                </a:path>
              </a:pathLst>
            </a:custGeom>
            <a:solidFill>
              <a:srgbClr val="55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2" name="Google Shape;2712;p55"/>
            <p:cNvSpPr/>
            <p:nvPr/>
          </p:nvSpPr>
          <p:spPr>
            <a:xfrm>
              <a:off x="6024225" y="1310325"/>
              <a:ext cx="534150" cy="194850"/>
            </a:xfrm>
            <a:custGeom>
              <a:avLst/>
              <a:gdLst/>
              <a:ahLst/>
              <a:cxnLst/>
              <a:rect l="l" t="t" r="r" b="b"/>
              <a:pathLst>
                <a:path w="21366" h="7794" extrusionOk="0">
                  <a:moveTo>
                    <a:pt x="14419" y="1"/>
                  </a:moveTo>
                  <a:cubicBezTo>
                    <a:pt x="14419" y="1"/>
                    <a:pt x="8958" y="3074"/>
                    <a:pt x="5414" y="3264"/>
                  </a:cubicBezTo>
                  <a:cubicBezTo>
                    <a:pt x="5145" y="3279"/>
                    <a:pt x="4888" y="3286"/>
                    <a:pt x="4642" y="3286"/>
                  </a:cubicBezTo>
                  <a:cubicBezTo>
                    <a:pt x="2867" y="3286"/>
                    <a:pt x="1696" y="2928"/>
                    <a:pt x="1037" y="2638"/>
                  </a:cubicBezTo>
                  <a:lnTo>
                    <a:pt x="1037" y="2638"/>
                  </a:lnTo>
                  <a:cubicBezTo>
                    <a:pt x="1109" y="2955"/>
                    <a:pt x="1218" y="3260"/>
                    <a:pt x="1360" y="3549"/>
                  </a:cubicBezTo>
                  <a:cubicBezTo>
                    <a:pt x="874" y="3774"/>
                    <a:pt x="0" y="4373"/>
                    <a:pt x="233" y="5026"/>
                  </a:cubicBezTo>
                  <a:cubicBezTo>
                    <a:pt x="334" y="5308"/>
                    <a:pt x="647" y="5403"/>
                    <a:pt x="1021" y="5403"/>
                  </a:cubicBezTo>
                  <a:cubicBezTo>
                    <a:pt x="1524" y="5403"/>
                    <a:pt x="2139" y="5232"/>
                    <a:pt x="2503" y="5114"/>
                  </a:cubicBezTo>
                  <a:cubicBezTo>
                    <a:pt x="3752" y="6340"/>
                    <a:pt x="5999" y="7551"/>
                    <a:pt x="10003" y="7758"/>
                  </a:cubicBezTo>
                  <a:cubicBezTo>
                    <a:pt x="10459" y="7782"/>
                    <a:pt x="10894" y="7793"/>
                    <a:pt x="11309" y="7793"/>
                  </a:cubicBezTo>
                  <a:cubicBezTo>
                    <a:pt x="15794" y="7793"/>
                    <a:pt x="18007" y="6475"/>
                    <a:pt x="19006" y="5005"/>
                  </a:cubicBezTo>
                  <a:cubicBezTo>
                    <a:pt x="19296" y="5073"/>
                    <a:pt x="19738" y="5159"/>
                    <a:pt x="20140" y="5159"/>
                  </a:cubicBezTo>
                  <a:cubicBezTo>
                    <a:pt x="20499" y="5159"/>
                    <a:pt x="20826" y="5091"/>
                    <a:pt x="20984" y="4883"/>
                  </a:cubicBezTo>
                  <a:cubicBezTo>
                    <a:pt x="21366" y="4387"/>
                    <a:pt x="20327" y="3655"/>
                    <a:pt x="19667" y="3370"/>
                  </a:cubicBezTo>
                  <a:cubicBezTo>
                    <a:pt x="19706" y="3153"/>
                    <a:pt x="19724" y="2934"/>
                    <a:pt x="19726" y="2715"/>
                  </a:cubicBezTo>
                  <a:cubicBezTo>
                    <a:pt x="16042" y="2697"/>
                    <a:pt x="14419" y="1"/>
                    <a:pt x="14419" y="1"/>
                  </a:cubicBezTo>
                  <a:close/>
                </a:path>
              </a:pathLst>
            </a:custGeom>
            <a:solidFill>
              <a:srgbClr val="75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55"/>
            <p:cNvSpPr/>
            <p:nvPr/>
          </p:nvSpPr>
          <p:spPr>
            <a:xfrm>
              <a:off x="6146375" y="1442775"/>
              <a:ext cx="27050" cy="23000"/>
            </a:xfrm>
            <a:custGeom>
              <a:avLst/>
              <a:gdLst/>
              <a:ahLst/>
              <a:cxnLst/>
              <a:rect l="l" t="t" r="r" b="b"/>
              <a:pathLst>
                <a:path w="1082" h="920" extrusionOk="0">
                  <a:moveTo>
                    <a:pt x="609" y="0"/>
                  </a:moveTo>
                  <a:cubicBezTo>
                    <a:pt x="216" y="0"/>
                    <a:pt x="1" y="470"/>
                    <a:pt x="268" y="767"/>
                  </a:cubicBezTo>
                  <a:cubicBezTo>
                    <a:pt x="363" y="872"/>
                    <a:pt x="485" y="919"/>
                    <a:pt x="606" y="919"/>
                  </a:cubicBezTo>
                  <a:cubicBezTo>
                    <a:pt x="833" y="919"/>
                    <a:pt x="1054" y="750"/>
                    <a:pt x="1068" y="484"/>
                  </a:cubicBezTo>
                  <a:cubicBezTo>
                    <a:pt x="1081" y="231"/>
                    <a:pt x="887" y="15"/>
                    <a:pt x="634" y="1"/>
                  </a:cubicBezTo>
                  <a:cubicBezTo>
                    <a:pt x="626" y="1"/>
                    <a:pt x="617" y="0"/>
                    <a:pt x="609" y="0"/>
                  </a:cubicBezTo>
                  <a:close/>
                </a:path>
              </a:pathLst>
            </a:custGeom>
            <a:solidFill>
              <a:srgbClr val="EF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55"/>
            <p:cNvSpPr/>
            <p:nvPr/>
          </p:nvSpPr>
          <p:spPr>
            <a:xfrm>
              <a:off x="6390375" y="1438475"/>
              <a:ext cx="21875" cy="18675"/>
            </a:xfrm>
            <a:custGeom>
              <a:avLst/>
              <a:gdLst/>
              <a:ahLst/>
              <a:cxnLst/>
              <a:rect l="l" t="t" r="r" b="b"/>
              <a:pathLst>
                <a:path w="875" h="747" extrusionOk="0">
                  <a:moveTo>
                    <a:pt x="494" y="1"/>
                  </a:moveTo>
                  <a:cubicBezTo>
                    <a:pt x="174" y="1"/>
                    <a:pt x="1" y="381"/>
                    <a:pt x="218" y="622"/>
                  </a:cubicBezTo>
                  <a:cubicBezTo>
                    <a:pt x="294" y="708"/>
                    <a:pt x="393" y="746"/>
                    <a:pt x="491" y="746"/>
                  </a:cubicBezTo>
                  <a:cubicBezTo>
                    <a:pt x="675" y="746"/>
                    <a:pt x="854" y="609"/>
                    <a:pt x="866" y="392"/>
                  </a:cubicBezTo>
                  <a:cubicBezTo>
                    <a:pt x="875" y="187"/>
                    <a:pt x="719" y="13"/>
                    <a:pt x="513" y="1"/>
                  </a:cubicBezTo>
                  <a:cubicBezTo>
                    <a:pt x="507" y="1"/>
                    <a:pt x="500" y="1"/>
                    <a:pt x="494" y="1"/>
                  </a:cubicBezTo>
                  <a:close/>
                </a:path>
              </a:pathLst>
            </a:custGeom>
            <a:solidFill>
              <a:srgbClr val="EF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55"/>
            <p:cNvSpPr/>
            <p:nvPr/>
          </p:nvSpPr>
          <p:spPr>
            <a:xfrm>
              <a:off x="6150825" y="1387850"/>
              <a:ext cx="75975" cy="42875"/>
            </a:xfrm>
            <a:custGeom>
              <a:avLst/>
              <a:gdLst/>
              <a:ahLst/>
              <a:cxnLst/>
              <a:rect l="l" t="t" r="r" b="b"/>
              <a:pathLst>
                <a:path w="3039" h="1715" extrusionOk="0">
                  <a:moveTo>
                    <a:pt x="2970" y="1"/>
                  </a:moveTo>
                  <a:cubicBezTo>
                    <a:pt x="2942" y="1"/>
                    <a:pt x="2913" y="19"/>
                    <a:pt x="2911" y="57"/>
                  </a:cubicBezTo>
                  <a:cubicBezTo>
                    <a:pt x="2909" y="70"/>
                    <a:pt x="2767" y="1356"/>
                    <a:pt x="2026" y="1568"/>
                  </a:cubicBezTo>
                  <a:cubicBezTo>
                    <a:pt x="1968" y="1584"/>
                    <a:pt x="1911" y="1592"/>
                    <a:pt x="1856" y="1592"/>
                  </a:cubicBezTo>
                  <a:cubicBezTo>
                    <a:pt x="1205" y="1592"/>
                    <a:pt x="706" y="548"/>
                    <a:pt x="702" y="536"/>
                  </a:cubicBezTo>
                  <a:cubicBezTo>
                    <a:pt x="693" y="515"/>
                    <a:pt x="673" y="502"/>
                    <a:pt x="650" y="502"/>
                  </a:cubicBezTo>
                  <a:lnTo>
                    <a:pt x="86" y="472"/>
                  </a:lnTo>
                  <a:cubicBezTo>
                    <a:pt x="85" y="472"/>
                    <a:pt x="84" y="472"/>
                    <a:pt x="84" y="472"/>
                  </a:cubicBezTo>
                  <a:cubicBezTo>
                    <a:pt x="7" y="472"/>
                    <a:pt x="1" y="590"/>
                    <a:pt x="79" y="592"/>
                  </a:cubicBezTo>
                  <a:lnTo>
                    <a:pt x="607" y="622"/>
                  </a:lnTo>
                  <a:cubicBezTo>
                    <a:pt x="702" y="811"/>
                    <a:pt x="1188" y="1715"/>
                    <a:pt x="1850" y="1715"/>
                  </a:cubicBezTo>
                  <a:cubicBezTo>
                    <a:pt x="1920" y="1715"/>
                    <a:pt x="1990" y="1703"/>
                    <a:pt x="2057" y="1683"/>
                  </a:cubicBezTo>
                  <a:cubicBezTo>
                    <a:pt x="2877" y="1448"/>
                    <a:pt x="3024" y="127"/>
                    <a:pt x="3031" y="70"/>
                  </a:cubicBezTo>
                  <a:cubicBezTo>
                    <a:pt x="3038" y="25"/>
                    <a:pt x="3004" y="1"/>
                    <a:pt x="2970" y="1"/>
                  </a:cubicBezTo>
                  <a:close/>
                </a:path>
              </a:pathLst>
            </a:custGeom>
            <a:solidFill>
              <a:srgbClr val="26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55"/>
            <p:cNvSpPr/>
            <p:nvPr/>
          </p:nvSpPr>
          <p:spPr>
            <a:xfrm>
              <a:off x="6282700" y="1374575"/>
              <a:ext cx="38925" cy="84600"/>
            </a:xfrm>
            <a:custGeom>
              <a:avLst/>
              <a:gdLst/>
              <a:ahLst/>
              <a:cxnLst/>
              <a:rect l="l" t="t" r="r" b="b"/>
              <a:pathLst>
                <a:path w="1557" h="3384" extrusionOk="0">
                  <a:moveTo>
                    <a:pt x="231" y="1"/>
                  </a:moveTo>
                  <a:cubicBezTo>
                    <a:pt x="203" y="1"/>
                    <a:pt x="176" y="18"/>
                    <a:pt x="172" y="55"/>
                  </a:cubicBezTo>
                  <a:lnTo>
                    <a:pt x="93" y="1546"/>
                  </a:lnTo>
                  <a:cubicBezTo>
                    <a:pt x="91" y="1579"/>
                    <a:pt x="118" y="1606"/>
                    <a:pt x="150" y="1609"/>
                  </a:cubicBezTo>
                  <a:lnTo>
                    <a:pt x="1417" y="1674"/>
                  </a:lnTo>
                  <a:cubicBezTo>
                    <a:pt x="1356" y="1835"/>
                    <a:pt x="1107" y="2243"/>
                    <a:pt x="107" y="2311"/>
                  </a:cubicBezTo>
                  <a:cubicBezTo>
                    <a:pt x="78" y="2311"/>
                    <a:pt x="53" y="2336"/>
                    <a:pt x="50" y="2368"/>
                  </a:cubicBezTo>
                  <a:lnTo>
                    <a:pt x="1" y="3321"/>
                  </a:lnTo>
                  <a:cubicBezTo>
                    <a:pt x="1" y="3355"/>
                    <a:pt x="26" y="3382"/>
                    <a:pt x="57" y="3384"/>
                  </a:cubicBezTo>
                  <a:lnTo>
                    <a:pt x="62" y="3384"/>
                  </a:lnTo>
                  <a:cubicBezTo>
                    <a:pt x="93" y="3384"/>
                    <a:pt x="120" y="3359"/>
                    <a:pt x="123" y="3327"/>
                  </a:cubicBezTo>
                  <a:lnTo>
                    <a:pt x="170" y="2426"/>
                  </a:lnTo>
                  <a:cubicBezTo>
                    <a:pt x="1464" y="2322"/>
                    <a:pt x="1550" y="1654"/>
                    <a:pt x="1552" y="1625"/>
                  </a:cubicBezTo>
                  <a:cubicBezTo>
                    <a:pt x="1557" y="1591"/>
                    <a:pt x="1530" y="1561"/>
                    <a:pt x="1496" y="1559"/>
                  </a:cubicBezTo>
                  <a:lnTo>
                    <a:pt x="218" y="1491"/>
                  </a:lnTo>
                  <a:lnTo>
                    <a:pt x="292" y="62"/>
                  </a:lnTo>
                  <a:cubicBezTo>
                    <a:pt x="292" y="22"/>
                    <a:pt x="261" y="1"/>
                    <a:pt x="231" y="1"/>
                  </a:cubicBezTo>
                  <a:close/>
                </a:path>
              </a:pathLst>
            </a:custGeom>
            <a:solidFill>
              <a:srgbClr val="26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55"/>
            <p:cNvSpPr/>
            <p:nvPr/>
          </p:nvSpPr>
          <p:spPr>
            <a:xfrm>
              <a:off x="6334500" y="1375700"/>
              <a:ext cx="82150" cy="46725"/>
            </a:xfrm>
            <a:custGeom>
              <a:avLst/>
              <a:gdLst/>
              <a:ahLst/>
              <a:cxnLst/>
              <a:rect l="l" t="t" r="r" b="b"/>
              <a:pathLst>
                <a:path w="3286" h="1869" extrusionOk="0">
                  <a:moveTo>
                    <a:pt x="2466" y="0"/>
                  </a:moveTo>
                  <a:cubicBezTo>
                    <a:pt x="2441" y="0"/>
                    <a:pt x="2417" y="19"/>
                    <a:pt x="2410" y="46"/>
                  </a:cubicBezTo>
                  <a:cubicBezTo>
                    <a:pt x="2405" y="62"/>
                    <a:pt x="2005" y="1645"/>
                    <a:pt x="1100" y="1744"/>
                  </a:cubicBezTo>
                  <a:cubicBezTo>
                    <a:pt x="1076" y="1747"/>
                    <a:pt x="1053" y="1749"/>
                    <a:pt x="1029" y="1749"/>
                  </a:cubicBezTo>
                  <a:cubicBezTo>
                    <a:pt x="889" y="1749"/>
                    <a:pt x="752" y="1697"/>
                    <a:pt x="646" y="1602"/>
                  </a:cubicBezTo>
                  <a:cubicBezTo>
                    <a:pt x="178" y="1202"/>
                    <a:pt x="122" y="118"/>
                    <a:pt x="122" y="107"/>
                  </a:cubicBezTo>
                  <a:cubicBezTo>
                    <a:pt x="121" y="69"/>
                    <a:pt x="92" y="50"/>
                    <a:pt x="63" y="50"/>
                  </a:cubicBezTo>
                  <a:cubicBezTo>
                    <a:pt x="32" y="50"/>
                    <a:pt x="1" y="72"/>
                    <a:pt x="2" y="114"/>
                  </a:cubicBezTo>
                  <a:cubicBezTo>
                    <a:pt x="4" y="161"/>
                    <a:pt x="61" y="1261"/>
                    <a:pt x="567" y="1695"/>
                  </a:cubicBezTo>
                  <a:cubicBezTo>
                    <a:pt x="693" y="1805"/>
                    <a:pt x="858" y="1869"/>
                    <a:pt x="1027" y="1869"/>
                  </a:cubicBezTo>
                  <a:cubicBezTo>
                    <a:pt x="1055" y="1866"/>
                    <a:pt x="1084" y="1866"/>
                    <a:pt x="1111" y="1862"/>
                  </a:cubicBezTo>
                  <a:cubicBezTo>
                    <a:pt x="2005" y="1767"/>
                    <a:pt x="2425" y="441"/>
                    <a:pt x="2511" y="134"/>
                  </a:cubicBezTo>
                  <a:lnTo>
                    <a:pt x="3182" y="333"/>
                  </a:lnTo>
                  <a:cubicBezTo>
                    <a:pt x="3189" y="335"/>
                    <a:pt x="3195" y="336"/>
                    <a:pt x="3201" y="336"/>
                  </a:cubicBezTo>
                  <a:cubicBezTo>
                    <a:pt x="3264" y="336"/>
                    <a:pt x="3286" y="238"/>
                    <a:pt x="3216" y="218"/>
                  </a:cubicBezTo>
                  <a:lnTo>
                    <a:pt x="2484" y="3"/>
                  </a:lnTo>
                  <a:cubicBezTo>
                    <a:pt x="2478" y="1"/>
                    <a:pt x="2472" y="0"/>
                    <a:pt x="2466" y="0"/>
                  </a:cubicBezTo>
                  <a:close/>
                </a:path>
              </a:pathLst>
            </a:custGeom>
            <a:solidFill>
              <a:srgbClr val="26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55"/>
            <p:cNvSpPr/>
            <p:nvPr/>
          </p:nvSpPr>
          <p:spPr>
            <a:xfrm>
              <a:off x="6044950" y="1413825"/>
              <a:ext cx="32325" cy="20350"/>
            </a:xfrm>
            <a:custGeom>
              <a:avLst/>
              <a:gdLst/>
              <a:ahLst/>
              <a:cxnLst/>
              <a:rect l="l" t="t" r="r" b="b"/>
              <a:pathLst>
                <a:path w="1293" h="814" extrusionOk="0">
                  <a:moveTo>
                    <a:pt x="848" y="0"/>
                  </a:moveTo>
                  <a:cubicBezTo>
                    <a:pt x="330" y="0"/>
                    <a:pt x="51" y="222"/>
                    <a:pt x="36" y="233"/>
                  </a:cubicBezTo>
                  <a:cubicBezTo>
                    <a:pt x="1" y="262"/>
                    <a:pt x="28" y="310"/>
                    <a:pt x="63" y="310"/>
                  </a:cubicBezTo>
                  <a:cubicBezTo>
                    <a:pt x="72" y="310"/>
                    <a:pt x="82" y="307"/>
                    <a:pt x="91" y="298"/>
                  </a:cubicBezTo>
                  <a:cubicBezTo>
                    <a:pt x="94" y="295"/>
                    <a:pt x="358" y="85"/>
                    <a:pt x="850" y="85"/>
                  </a:cubicBezTo>
                  <a:cubicBezTo>
                    <a:pt x="927" y="85"/>
                    <a:pt x="1010" y="90"/>
                    <a:pt x="1098" y="102"/>
                  </a:cubicBezTo>
                  <a:cubicBezTo>
                    <a:pt x="883" y="199"/>
                    <a:pt x="456" y="418"/>
                    <a:pt x="156" y="743"/>
                  </a:cubicBezTo>
                  <a:cubicBezTo>
                    <a:pt x="131" y="771"/>
                    <a:pt x="149" y="813"/>
                    <a:pt x="188" y="813"/>
                  </a:cubicBezTo>
                  <a:cubicBezTo>
                    <a:pt x="199" y="813"/>
                    <a:pt x="208" y="809"/>
                    <a:pt x="217" y="802"/>
                  </a:cubicBezTo>
                  <a:cubicBezTo>
                    <a:pt x="612" y="375"/>
                    <a:pt x="1256" y="127"/>
                    <a:pt x="1263" y="125"/>
                  </a:cubicBezTo>
                  <a:cubicBezTo>
                    <a:pt x="1279" y="118"/>
                    <a:pt x="1292" y="100"/>
                    <a:pt x="1290" y="82"/>
                  </a:cubicBezTo>
                  <a:cubicBezTo>
                    <a:pt x="1288" y="64"/>
                    <a:pt x="1274" y="48"/>
                    <a:pt x="1256" y="43"/>
                  </a:cubicBezTo>
                  <a:cubicBezTo>
                    <a:pt x="1107" y="13"/>
                    <a:pt x="970" y="0"/>
                    <a:pt x="848" y="0"/>
                  </a:cubicBezTo>
                  <a:close/>
                </a:path>
              </a:pathLst>
            </a:custGeom>
            <a:solidFill>
              <a:srgbClr val="26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55"/>
            <p:cNvSpPr/>
            <p:nvPr/>
          </p:nvSpPr>
          <p:spPr>
            <a:xfrm>
              <a:off x="6071875" y="1574000"/>
              <a:ext cx="62750" cy="84325"/>
            </a:xfrm>
            <a:custGeom>
              <a:avLst/>
              <a:gdLst/>
              <a:ahLst/>
              <a:cxnLst/>
              <a:rect l="l" t="t" r="r" b="b"/>
              <a:pathLst>
                <a:path w="2510" h="3373" extrusionOk="0">
                  <a:moveTo>
                    <a:pt x="2510" y="1"/>
                  </a:moveTo>
                  <a:cubicBezTo>
                    <a:pt x="1150" y="904"/>
                    <a:pt x="405" y="2158"/>
                    <a:pt x="1" y="3251"/>
                  </a:cubicBezTo>
                  <a:lnTo>
                    <a:pt x="2334" y="3373"/>
                  </a:lnTo>
                  <a:lnTo>
                    <a:pt x="2510" y="1"/>
                  </a:lnTo>
                  <a:close/>
                </a:path>
              </a:pathLst>
            </a:custGeom>
            <a:solidFill>
              <a:srgbClr val="CAC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55"/>
            <p:cNvSpPr/>
            <p:nvPr/>
          </p:nvSpPr>
          <p:spPr>
            <a:xfrm>
              <a:off x="6059850" y="1655250"/>
              <a:ext cx="70375" cy="59550"/>
            </a:xfrm>
            <a:custGeom>
              <a:avLst/>
              <a:gdLst/>
              <a:ahLst/>
              <a:cxnLst/>
              <a:rect l="l" t="t" r="r" b="b"/>
              <a:pathLst>
                <a:path w="2815" h="2382" extrusionOk="0">
                  <a:moveTo>
                    <a:pt x="482" y="1"/>
                  </a:moveTo>
                  <a:cubicBezTo>
                    <a:pt x="0" y="1302"/>
                    <a:pt x="3" y="2381"/>
                    <a:pt x="30" y="2381"/>
                  </a:cubicBezTo>
                  <a:lnTo>
                    <a:pt x="2697" y="2379"/>
                  </a:lnTo>
                  <a:lnTo>
                    <a:pt x="2815" y="120"/>
                  </a:lnTo>
                  <a:lnTo>
                    <a:pt x="482" y="1"/>
                  </a:lnTo>
                  <a:close/>
                </a:path>
              </a:pathLst>
            </a:custGeom>
            <a:solidFill>
              <a:srgbClr val="75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55"/>
            <p:cNvSpPr/>
            <p:nvPr/>
          </p:nvSpPr>
          <p:spPr>
            <a:xfrm>
              <a:off x="6404500" y="1581075"/>
              <a:ext cx="77200" cy="85600"/>
            </a:xfrm>
            <a:custGeom>
              <a:avLst/>
              <a:gdLst/>
              <a:ahLst/>
              <a:cxnLst/>
              <a:rect l="l" t="t" r="r" b="b"/>
              <a:pathLst>
                <a:path w="3088" h="3424" extrusionOk="0">
                  <a:moveTo>
                    <a:pt x="0" y="0"/>
                  </a:moveTo>
                  <a:lnTo>
                    <a:pt x="588" y="3397"/>
                  </a:lnTo>
                  <a:lnTo>
                    <a:pt x="3088" y="3424"/>
                  </a:lnTo>
                  <a:cubicBezTo>
                    <a:pt x="2577" y="2342"/>
                    <a:pt x="1654" y="1012"/>
                    <a:pt x="0" y="0"/>
                  </a:cubicBezTo>
                  <a:close/>
                </a:path>
              </a:pathLst>
            </a:custGeom>
            <a:solidFill>
              <a:srgbClr val="BEC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55"/>
            <p:cNvSpPr/>
            <p:nvPr/>
          </p:nvSpPr>
          <p:spPr>
            <a:xfrm>
              <a:off x="6419175" y="1665975"/>
              <a:ext cx="78050" cy="48525"/>
            </a:xfrm>
            <a:custGeom>
              <a:avLst/>
              <a:gdLst/>
              <a:ahLst/>
              <a:cxnLst/>
              <a:rect l="l" t="t" r="r" b="b"/>
              <a:pathLst>
                <a:path w="3122" h="1941" extrusionOk="0">
                  <a:moveTo>
                    <a:pt x="1" y="1"/>
                  </a:moveTo>
                  <a:lnTo>
                    <a:pt x="335" y="1941"/>
                  </a:lnTo>
                  <a:lnTo>
                    <a:pt x="3122" y="1916"/>
                  </a:lnTo>
                  <a:cubicBezTo>
                    <a:pt x="3122" y="1916"/>
                    <a:pt x="3011" y="1110"/>
                    <a:pt x="2501" y="2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75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55"/>
            <p:cNvSpPr/>
            <p:nvPr/>
          </p:nvSpPr>
          <p:spPr>
            <a:xfrm>
              <a:off x="6189950" y="1542875"/>
              <a:ext cx="164950" cy="41950"/>
            </a:xfrm>
            <a:custGeom>
              <a:avLst/>
              <a:gdLst/>
              <a:ahLst/>
              <a:cxnLst/>
              <a:rect l="l" t="t" r="r" b="b"/>
              <a:pathLst>
                <a:path w="6598" h="1678" extrusionOk="0">
                  <a:moveTo>
                    <a:pt x="2485" y="0"/>
                  </a:moveTo>
                  <a:cubicBezTo>
                    <a:pt x="1548" y="0"/>
                    <a:pt x="724" y="105"/>
                    <a:pt x="0" y="288"/>
                  </a:cubicBezTo>
                  <a:cubicBezTo>
                    <a:pt x="47" y="751"/>
                    <a:pt x="264" y="1313"/>
                    <a:pt x="969" y="1569"/>
                  </a:cubicBezTo>
                  <a:lnTo>
                    <a:pt x="971" y="1569"/>
                  </a:lnTo>
                  <a:cubicBezTo>
                    <a:pt x="1181" y="1645"/>
                    <a:pt x="1386" y="1677"/>
                    <a:pt x="1582" y="1677"/>
                  </a:cubicBezTo>
                  <a:cubicBezTo>
                    <a:pt x="2606" y="1677"/>
                    <a:pt x="3386" y="801"/>
                    <a:pt x="3386" y="801"/>
                  </a:cubicBezTo>
                  <a:cubicBezTo>
                    <a:pt x="3386" y="801"/>
                    <a:pt x="4016" y="1519"/>
                    <a:pt x="5092" y="1519"/>
                  </a:cubicBezTo>
                  <a:cubicBezTo>
                    <a:pt x="5174" y="1519"/>
                    <a:pt x="5259" y="1514"/>
                    <a:pt x="5346" y="1505"/>
                  </a:cubicBezTo>
                  <a:cubicBezTo>
                    <a:pt x="5985" y="1440"/>
                    <a:pt x="6371" y="1013"/>
                    <a:pt x="6597" y="620"/>
                  </a:cubicBezTo>
                  <a:cubicBezTo>
                    <a:pt x="5633" y="304"/>
                    <a:pt x="4508" y="87"/>
                    <a:pt x="3194" y="19"/>
                  </a:cubicBezTo>
                  <a:cubicBezTo>
                    <a:pt x="2951" y="6"/>
                    <a:pt x="2715" y="0"/>
                    <a:pt x="2485" y="0"/>
                  </a:cubicBezTo>
                  <a:close/>
                </a:path>
              </a:pathLst>
            </a:custGeom>
            <a:solidFill>
              <a:srgbClr val="FEF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4" name="Google Shape;2724;p55"/>
            <p:cNvSpPr/>
            <p:nvPr/>
          </p:nvSpPr>
          <p:spPr>
            <a:xfrm>
              <a:off x="6127275" y="1550000"/>
              <a:ext cx="148125" cy="164725"/>
            </a:xfrm>
            <a:custGeom>
              <a:avLst/>
              <a:gdLst/>
              <a:ahLst/>
              <a:cxnLst/>
              <a:rect l="l" t="t" r="r" b="b"/>
              <a:pathLst>
                <a:path w="5925" h="6589" extrusionOk="0">
                  <a:moveTo>
                    <a:pt x="2507" y="1"/>
                  </a:moveTo>
                  <a:cubicBezTo>
                    <a:pt x="1633" y="222"/>
                    <a:pt x="901" y="556"/>
                    <a:pt x="294" y="961"/>
                  </a:cubicBezTo>
                  <a:lnTo>
                    <a:pt x="0" y="6589"/>
                  </a:lnTo>
                  <a:lnTo>
                    <a:pt x="5795" y="6584"/>
                  </a:lnTo>
                  <a:lnTo>
                    <a:pt x="5924" y="550"/>
                  </a:lnTo>
                  <a:cubicBezTo>
                    <a:pt x="5904" y="529"/>
                    <a:pt x="5893" y="516"/>
                    <a:pt x="5893" y="516"/>
                  </a:cubicBezTo>
                  <a:cubicBezTo>
                    <a:pt x="5893" y="516"/>
                    <a:pt x="5113" y="1392"/>
                    <a:pt x="4089" y="1392"/>
                  </a:cubicBezTo>
                  <a:cubicBezTo>
                    <a:pt x="3893" y="1392"/>
                    <a:pt x="3688" y="1360"/>
                    <a:pt x="3478" y="1284"/>
                  </a:cubicBezTo>
                  <a:cubicBezTo>
                    <a:pt x="2771" y="1028"/>
                    <a:pt x="2557" y="466"/>
                    <a:pt x="2507" y="1"/>
                  </a:cubicBezTo>
                  <a:close/>
                </a:path>
              </a:pathLst>
            </a:custGeom>
            <a:solidFill>
              <a:srgbClr val="CACF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5" name="Google Shape;2725;p55"/>
            <p:cNvSpPr/>
            <p:nvPr/>
          </p:nvSpPr>
          <p:spPr>
            <a:xfrm>
              <a:off x="6272100" y="1558375"/>
              <a:ext cx="155450" cy="156250"/>
            </a:xfrm>
            <a:custGeom>
              <a:avLst/>
              <a:gdLst/>
              <a:ahLst/>
              <a:cxnLst/>
              <a:rect l="l" t="t" r="r" b="b"/>
              <a:pathLst>
                <a:path w="6218" h="6250" extrusionOk="0">
                  <a:moveTo>
                    <a:pt x="3311" y="0"/>
                  </a:moveTo>
                  <a:cubicBezTo>
                    <a:pt x="3085" y="395"/>
                    <a:pt x="2699" y="820"/>
                    <a:pt x="2060" y="885"/>
                  </a:cubicBezTo>
                  <a:cubicBezTo>
                    <a:pt x="1972" y="895"/>
                    <a:pt x="1886" y="899"/>
                    <a:pt x="1804" y="899"/>
                  </a:cubicBezTo>
                  <a:cubicBezTo>
                    <a:pt x="867" y="899"/>
                    <a:pt x="270" y="354"/>
                    <a:pt x="131" y="215"/>
                  </a:cubicBezTo>
                  <a:lnTo>
                    <a:pt x="0" y="6249"/>
                  </a:lnTo>
                  <a:lnTo>
                    <a:pt x="6218" y="6245"/>
                  </a:lnTo>
                  <a:lnTo>
                    <a:pt x="5296" y="908"/>
                  </a:lnTo>
                  <a:cubicBezTo>
                    <a:pt x="4671" y="529"/>
                    <a:pt x="4005" y="224"/>
                    <a:pt x="3311" y="0"/>
                  </a:cubicBezTo>
                  <a:close/>
                </a:path>
              </a:pathLst>
            </a:custGeom>
            <a:solidFill>
              <a:srgbClr val="BEC4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55"/>
            <p:cNvSpPr/>
            <p:nvPr/>
          </p:nvSpPr>
          <p:spPr>
            <a:xfrm>
              <a:off x="6252275" y="1610025"/>
              <a:ext cx="11250" cy="9575"/>
            </a:xfrm>
            <a:custGeom>
              <a:avLst/>
              <a:gdLst/>
              <a:ahLst/>
              <a:cxnLst/>
              <a:rect l="l" t="t" r="r" b="b"/>
              <a:pathLst>
                <a:path w="450" h="383" extrusionOk="0">
                  <a:moveTo>
                    <a:pt x="251" y="0"/>
                  </a:moveTo>
                  <a:cubicBezTo>
                    <a:pt x="89" y="0"/>
                    <a:pt x="1" y="195"/>
                    <a:pt x="111" y="319"/>
                  </a:cubicBezTo>
                  <a:cubicBezTo>
                    <a:pt x="151" y="363"/>
                    <a:pt x="202" y="383"/>
                    <a:pt x="252" y="383"/>
                  </a:cubicBezTo>
                  <a:cubicBezTo>
                    <a:pt x="346" y="383"/>
                    <a:pt x="437" y="312"/>
                    <a:pt x="443" y="202"/>
                  </a:cubicBezTo>
                  <a:cubicBezTo>
                    <a:pt x="450" y="98"/>
                    <a:pt x="369" y="7"/>
                    <a:pt x="262" y="1"/>
                  </a:cubicBezTo>
                  <a:cubicBezTo>
                    <a:pt x="259" y="0"/>
                    <a:pt x="255" y="0"/>
                    <a:pt x="251" y="0"/>
                  </a:cubicBezTo>
                  <a:close/>
                </a:path>
              </a:pathLst>
            </a:custGeom>
            <a:solidFill>
              <a:srgbClr val="FEF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55"/>
            <p:cNvSpPr/>
            <p:nvPr/>
          </p:nvSpPr>
          <p:spPr>
            <a:xfrm>
              <a:off x="6250200" y="1649725"/>
              <a:ext cx="11250" cy="9575"/>
            </a:xfrm>
            <a:custGeom>
              <a:avLst/>
              <a:gdLst/>
              <a:ahLst/>
              <a:cxnLst/>
              <a:rect l="l" t="t" r="r" b="b"/>
              <a:pathLst>
                <a:path w="450" h="383" extrusionOk="0">
                  <a:moveTo>
                    <a:pt x="253" y="0"/>
                  </a:moveTo>
                  <a:cubicBezTo>
                    <a:pt x="91" y="0"/>
                    <a:pt x="0" y="195"/>
                    <a:pt x="113" y="319"/>
                  </a:cubicBezTo>
                  <a:cubicBezTo>
                    <a:pt x="152" y="363"/>
                    <a:pt x="203" y="382"/>
                    <a:pt x="253" y="382"/>
                  </a:cubicBezTo>
                  <a:cubicBezTo>
                    <a:pt x="347" y="382"/>
                    <a:pt x="439" y="312"/>
                    <a:pt x="445" y="201"/>
                  </a:cubicBezTo>
                  <a:cubicBezTo>
                    <a:pt x="449" y="95"/>
                    <a:pt x="368" y="5"/>
                    <a:pt x="264" y="0"/>
                  </a:cubicBezTo>
                  <a:cubicBezTo>
                    <a:pt x="260" y="0"/>
                    <a:pt x="257" y="0"/>
                    <a:pt x="253" y="0"/>
                  </a:cubicBezTo>
                  <a:close/>
                </a:path>
              </a:pathLst>
            </a:custGeom>
            <a:solidFill>
              <a:srgbClr val="FEFDE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55"/>
            <p:cNvSpPr/>
            <p:nvPr/>
          </p:nvSpPr>
          <p:spPr>
            <a:xfrm>
              <a:off x="6068150" y="1195575"/>
              <a:ext cx="191775" cy="96400"/>
            </a:xfrm>
            <a:custGeom>
              <a:avLst/>
              <a:gdLst/>
              <a:ahLst/>
              <a:cxnLst/>
              <a:rect l="l" t="t" r="r" b="b"/>
              <a:pathLst>
                <a:path w="7671" h="3856" extrusionOk="0">
                  <a:moveTo>
                    <a:pt x="4052" y="1"/>
                  </a:moveTo>
                  <a:cubicBezTo>
                    <a:pt x="3773" y="1"/>
                    <a:pt x="3493" y="32"/>
                    <a:pt x="3241" y="148"/>
                  </a:cubicBezTo>
                  <a:cubicBezTo>
                    <a:pt x="2918" y="302"/>
                    <a:pt x="2672" y="584"/>
                    <a:pt x="2352" y="742"/>
                  </a:cubicBezTo>
                  <a:cubicBezTo>
                    <a:pt x="2038" y="898"/>
                    <a:pt x="1674" y="921"/>
                    <a:pt x="1342" y="1033"/>
                  </a:cubicBezTo>
                  <a:cubicBezTo>
                    <a:pt x="714" y="1253"/>
                    <a:pt x="235" y="1772"/>
                    <a:pt x="70" y="2416"/>
                  </a:cubicBezTo>
                  <a:cubicBezTo>
                    <a:pt x="0" y="2693"/>
                    <a:pt x="0" y="3005"/>
                    <a:pt x="154" y="3242"/>
                  </a:cubicBezTo>
                  <a:cubicBezTo>
                    <a:pt x="310" y="3482"/>
                    <a:pt x="592" y="3608"/>
                    <a:pt x="868" y="3687"/>
                  </a:cubicBezTo>
                  <a:cubicBezTo>
                    <a:pt x="1276" y="3806"/>
                    <a:pt x="1688" y="3855"/>
                    <a:pt x="2102" y="3855"/>
                  </a:cubicBezTo>
                  <a:cubicBezTo>
                    <a:pt x="3391" y="3855"/>
                    <a:pt x="4692" y="3372"/>
                    <a:pt x="5897" y="2989"/>
                  </a:cubicBezTo>
                  <a:cubicBezTo>
                    <a:pt x="6491" y="2802"/>
                    <a:pt x="7237" y="2666"/>
                    <a:pt x="7465" y="1991"/>
                  </a:cubicBezTo>
                  <a:cubicBezTo>
                    <a:pt x="7670" y="1381"/>
                    <a:pt x="7282" y="979"/>
                    <a:pt x="6783" y="704"/>
                  </a:cubicBezTo>
                  <a:cubicBezTo>
                    <a:pt x="6019" y="281"/>
                    <a:pt x="5082" y="4"/>
                    <a:pt x="4206" y="4"/>
                  </a:cubicBezTo>
                  <a:cubicBezTo>
                    <a:pt x="4155" y="2"/>
                    <a:pt x="4103" y="1"/>
                    <a:pt x="4052" y="1"/>
                  </a:cubicBezTo>
                  <a:close/>
                </a:path>
              </a:pathLst>
            </a:custGeom>
            <a:solidFill>
              <a:srgbClr val="5533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55"/>
            <p:cNvSpPr/>
            <p:nvPr/>
          </p:nvSpPr>
          <p:spPr>
            <a:xfrm>
              <a:off x="6318400" y="1330675"/>
              <a:ext cx="127900" cy="123100"/>
            </a:xfrm>
            <a:custGeom>
              <a:avLst/>
              <a:gdLst/>
              <a:ahLst/>
              <a:cxnLst/>
              <a:rect l="l" t="t" r="r" b="b"/>
              <a:pathLst>
                <a:path w="5116" h="4924" extrusionOk="0">
                  <a:moveTo>
                    <a:pt x="2462" y="180"/>
                  </a:moveTo>
                  <a:cubicBezTo>
                    <a:pt x="3383" y="180"/>
                    <a:pt x="4215" y="736"/>
                    <a:pt x="4569" y="1590"/>
                  </a:cubicBezTo>
                  <a:cubicBezTo>
                    <a:pt x="4921" y="2441"/>
                    <a:pt x="4727" y="3421"/>
                    <a:pt x="4074" y="4074"/>
                  </a:cubicBezTo>
                  <a:cubicBezTo>
                    <a:pt x="3638" y="4510"/>
                    <a:pt x="3055" y="4742"/>
                    <a:pt x="2461" y="4742"/>
                  </a:cubicBezTo>
                  <a:cubicBezTo>
                    <a:pt x="2167" y="4742"/>
                    <a:pt x="1871" y="4685"/>
                    <a:pt x="1588" y="4569"/>
                  </a:cubicBezTo>
                  <a:cubicBezTo>
                    <a:pt x="736" y="4216"/>
                    <a:pt x="181" y="3383"/>
                    <a:pt x="181" y="2461"/>
                  </a:cubicBezTo>
                  <a:cubicBezTo>
                    <a:pt x="181" y="1203"/>
                    <a:pt x="1202" y="183"/>
                    <a:pt x="2462" y="180"/>
                  </a:cubicBezTo>
                  <a:close/>
                  <a:moveTo>
                    <a:pt x="2460" y="1"/>
                  </a:moveTo>
                  <a:cubicBezTo>
                    <a:pt x="2143" y="1"/>
                    <a:pt x="1824" y="62"/>
                    <a:pt x="1520" y="187"/>
                  </a:cubicBezTo>
                  <a:cubicBezTo>
                    <a:pt x="601" y="569"/>
                    <a:pt x="0" y="1465"/>
                    <a:pt x="0" y="2461"/>
                  </a:cubicBezTo>
                  <a:cubicBezTo>
                    <a:pt x="2" y="3819"/>
                    <a:pt x="1102" y="4921"/>
                    <a:pt x="2462" y="4923"/>
                  </a:cubicBezTo>
                  <a:cubicBezTo>
                    <a:pt x="3456" y="4923"/>
                    <a:pt x="4355" y="4322"/>
                    <a:pt x="4734" y="3403"/>
                  </a:cubicBezTo>
                  <a:cubicBezTo>
                    <a:pt x="5116" y="2484"/>
                    <a:pt x="4906" y="1425"/>
                    <a:pt x="4201" y="722"/>
                  </a:cubicBezTo>
                  <a:cubicBezTo>
                    <a:pt x="3731" y="251"/>
                    <a:pt x="3101" y="1"/>
                    <a:pt x="2460" y="1"/>
                  </a:cubicBezTo>
                  <a:close/>
                </a:path>
              </a:pathLst>
            </a:custGeom>
            <a:solidFill>
              <a:srgbClr val="D69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55"/>
            <p:cNvSpPr/>
            <p:nvPr/>
          </p:nvSpPr>
          <p:spPr>
            <a:xfrm>
              <a:off x="6138625" y="1330675"/>
              <a:ext cx="127900" cy="123100"/>
            </a:xfrm>
            <a:custGeom>
              <a:avLst/>
              <a:gdLst/>
              <a:ahLst/>
              <a:cxnLst/>
              <a:rect l="l" t="t" r="r" b="b"/>
              <a:pathLst>
                <a:path w="5116" h="4924" extrusionOk="0">
                  <a:moveTo>
                    <a:pt x="2460" y="180"/>
                  </a:moveTo>
                  <a:cubicBezTo>
                    <a:pt x="3383" y="180"/>
                    <a:pt x="4214" y="736"/>
                    <a:pt x="4567" y="1590"/>
                  </a:cubicBezTo>
                  <a:cubicBezTo>
                    <a:pt x="4919" y="2441"/>
                    <a:pt x="4725" y="3421"/>
                    <a:pt x="4072" y="4074"/>
                  </a:cubicBezTo>
                  <a:cubicBezTo>
                    <a:pt x="3636" y="4510"/>
                    <a:pt x="3053" y="4742"/>
                    <a:pt x="2459" y="4742"/>
                  </a:cubicBezTo>
                  <a:cubicBezTo>
                    <a:pt x="2166" y="4742"/>
                    <a:pt x="1870" y="4685"/>
                    <a:pt x="1588" y="4569"/>
                  </a:cubicBezTo>
                  <a:cubicBezTo>
                    <a:pt x="734" y="4216"/>
                    <a:pt x="179" y="3383"/>
                    <a:pt x="179" y="2461"/>
                  </a:cubicBezTo>
                  <a:cubicBezTo>
                    <a:pt x="181" y="1203"/>
                    <a:pt x="1202" y="183"/>
                    <a:pt x="2460" y="180"/>
                  </a:cubicBezTo>
                  <a:close/>
                  <a:moveTo>
                    <a:pt x="2458" y="1"/>
                  </a:moveTo>
                  <a:cubicBezTo>
                    <a:pt x="2141" y="1"/>
                    <a:pt x="1822" y="62"/>
                    <a:pt x="1518" y="187"/>
                  </a:cubicBezTo>
                  <a:cubicBezTo>
                    <a:pt x="599" y="569"/>
                    <a:pt x="0" y="1465"/>
                    <a:pt x="0" y="2461"/>
                  </a:cubicBezTo>
                  <a:cubicBezTo>
                    <a:pt x="0" y="3819"/>
                    <a:pt x="1102" y="4921"/>
                    <a:pt x="2460" y="4923"/>
                  </a:cubicBezTo>
                  <a:cubicBezTo>
                    <a:pt x="3456" y="4923"/>
                    <a:pt x="4352" y="4322"/>
                    <a:pt x="4734" y="3403"/>
                  </a:cubicBezTo>
                  <a:cubicBezTo>
                    <a:pt x="5116" y="2484"/>
                    <a:pt x="4903" y="1425"/>
                    <a:pt x="4201" y="722"/>
                  </a:cubicBezTo>
                  <a:cubicBezTo>
                    <a:pt x="3729" y="251"/>
                    <a:pt x="3099" y="1"/>
                    <a:pt x="2458" y="1"/>
                  </a:cubicBezTo>
                  <a:close/>
                </a:path>
              </a:pathLst>
            </a:custGeom>
            <a:solidFill>
              <a:srgbClr val="D69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55"/>
            <p:cNvSpPr/>
            <p:nvPr/>
          </p:nvSpPr>
          <p:spPr>
            <a:xfrm>
              <a:off x="6259400" y="1389950"/>
              <a:ext cx="61275" cy="4525"/>
            </a:xfrm>
            <a:custGeom>
              <a:avLst/>
              <a:gdLst/>
              <a:ahLst/>
              <a:cxnLst/>
              <a:rect l="l" t="t" r="r" b="b"/>
              <a:pathLst>
                <a:path w="2451" h="181" extrusionOk="0">
                  <a:moveTo>
                    <a:pt x="0" y="0"/>
                  </a:moveTo>
                  <a:lnTo>
                    <a:pt x="0" y="181"/>
                  </a:lnTo>
                  <a:lnTo>
                    <a:pt x="2450" y="181"/>
                  </a:lnTo>
                  <a:lnTo>
                    <a:pt x="2450" y="0"/>
                  </a:lnTo>
                  <a:close/>
                </a:path>
              </a:pathLst>
            </a:custGeom>
            <a:solidFill>
              <a:srgbClr val="D69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55"/>
            <p:cNvSpPr/>
            <p:nvPr/>
          </p:nvSpPr>
          <p:spPr>
            <a:xfrm>
              <a:off x="6189250" y="1351925"/>
              <a:ext cx="45550" cy="16350"/>
            </a:xfrm>
            <a:custGeom>
              <a:avLst/>
              <a:gdLst/>
              <a:ahLst/>
              <a:cxnLst/>
              <a:rect l="l" t="t" r="r" b="b"/>
              <a:pathLst>
                <a:path w="1822" h="654" extrusionOk="0">
                  <a:moveTo>
                    <a:pt x="85" y="1"/>
                  </a:moveTo>
                  <a:cubicBezTo>
                    <a:pt x="25" y="1"/>
                    <a:pt x="0" y="92"/>
                    <a:pt x="66" y="118"/>
                  </a:cubicBezTo>
                  <a:cubicBezTo>
                    <a:pt x="563" y="306"/>
                    <a:pt x="1069" y="469"/>
                    <a:pt x="1582" y="604"/>
                  </a:cubicBezTo>
                  <a:cubicBezTo>
                    <a:pt x="1589" y="618"/>
                    <a:pt x="1598" y="629"/>
                    <a:pt x="1611" y="636"/>
                  </a:cubicBezTo>
                  <a:cubicBezTo>
                    <a:pt x="1636" y="647"/>
                    <a:pt x="1665" y="654"/>
                    <a:pt x="1695" y="654"/>
                  </a:cubicBezTo>
                  <a:cubicBezTo>
                    <a:pt x="1720" y="654"/>
                    <a:pt x="1747" y="649"/>
                    <a:pt x="1772" y="638"/>
                  </a:cubicBezTo>
                  <a:cubicBezTo>
                    <a:pt x="1821" y="615"/>
                    <a:pt x="1817" y="539"/>
                    <a:pt x="1760" y="525"/>
                  </a:cubicBezTo>
                  <a:cubicBezTo>
                    <a:pt x="1200" y="383"/>
                    <a:pt x="649" y="211"/>
                    <a:pt x="109" y="6"/>
                  </a:cubicBezTo>
                  <a:cubicBezTo>
                    <a:pt x="101" y="2"/>
                    <a:pt x="92" y="1"/>
                    <a:pt x="85" y="1"/>
                  </a:cubicBezTo>
                  <a:close/>
                </a:path>
              </a:pathLst>
            </a:custGeom>
            <a:solidFill>
              <a:srgbClr val="26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55"/>
            <p:cNvSpPr/>
            <p:nvPr/>
          </p:nvSpPr>
          <p:spPr>
            <a:xfrm>
              <a:off x="6343750" y="1349450"/>
              <a:ext cx="48500" cy="14875"/>
            </a:xfrm>
            <a:custGeom>
              <a:avLst/>
              <a:gdLst/>
              <a:ahLst/>
              <a:cxnLst/>
              <a:rect l="l" t="t" r="r" b="b"/>
              <a:pathLst>
                <a:path w="1940" h="595" extrusionOk="0">
                  <a:moveTo>
                    <a:pt x="1857" y="1"/>
                  </a:moveTo>
                  <a:cubicBezTo>
                    <a:pt x="1856" y="1"/>
                    <a:pt x="1855" y="1"/>
                    <a:pt x="1854" y="1"/>
                  </a:cubicBezTo>
                  <a:lnTo>
                    <a:pt x="1746" y="3"/>
                  </a:lnTo>
                  <a:cubicBezTo>
                    <a:pt x="1723" y="3"/>
                    <a:pt x="1705" y="14"/>
                    <a:pt x="1694" y="30"/>
                  </a:cubicBezTo>
                  <a:cubicBezTo>
                    <a:pt x="1143" y="150"/>
                    <a:pt x="599" y="299"/>
                    <a:pt x="63" y="479"/>
                  </a:cubicBezTo>
                  <a:cubicBezTo>
                    <a:pt x="0" y="500"/>
                    <a:pt x="16" y="595"/>
                    <a:pt x="84" y="595"/>
                  </a:cubicBezTo>
                  <a:cubicBezTo>
                    <a:pt x="88" y="595"/>
                    <a:pt x="95" y="595"/>
                    <a:pt x="102" y="592"/>
                  </a:cubicBezTo>
                  <a:cubicBezTo>
                    <a:pt x="680" y="398"/>
                    <a:pt x="1269" y="240"/>
                    <a:pt x="1868" y="118"/>
                  </a:cubicBezTo>
                  <a:cubicBezTo>
                    <a:pt x="1940" y="105"/>
                    <a:pt x="1927" y="1"/>
                    <a:pt x="1857" y="1"/>
                  </a:cubicBezTo>
                  <a:close/>
                </a:path>
              </a:pathLst>
            </a:custGeom>
            <a:solidFill>
              <a:srgbClr val="26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55"/>
            <p:cNvSpPr/>
            <p:nvPr/>
          </p:nvSpPr>
          <p:spPr>
            <a:xfrm>
              <a:off x="6240250" y="1468075"/>
              <a:ext cx="58450" cy="24025"/>
            </a:xfrm>
            <a:custGeom>
              <a:avLst/>
              <a:gdLst/>
              <a:ahLst/>
              <a:cxnLst/>
              <a:rect l="l" t="t" r="r" b="b"/>
              <a:pathLst>
                <a:path w="2338" h="961" extrusionOk="0">
                  <a:moveTo>
                    <a:pt x="875" y="120"/>
                  </a:moveTo>
                  <a:cubicBezTo>
                    <a:pt x="882" y="120"/>
                    <a:pt x="888" y="120"/>
                    <a:pt x="895" y="120"/>
                  </a:cubicBezTo>
                  <a:cubicBezTo>
                    <a:pt x="1073" y="123"/>
                    <a:pt x="1977" y="419"/>
                    <a:pt x="2175" y="685"/>
                  </a:cubicBezTo>
                  <a:cubicBezTo>
                    <a:pt x="2200" y="719"/>
                    <a:pt x="2209" y="748"/>
                    <a:pt x="2202" y="773"/>
                  </a:cubicBezTo>
                  <a:cubicBezTo>
                    <a:pt x="2193" y="809"/>
                    <a:pt x="2150" y="832"/>
                    <a:pt x="2114" y="836"/>
                  </a:cubicBezTo>
                  <a:cubicBezTo>
                    <a:pt x="2098" y="839"/>
                    <a:pt x="2082" y="840"/>
                    <a:pt x="2067" y="840"/>
                  </a:cubicBezTo>
                  <a:cubicBezTo>
                    <a:pt x="2033" y="840"/>
                    <a:pt x="1999" y="835"/>
                    <a:pt x="1965" y="827"/>
                  </a:cubicBezTo>
                  <a:lnTo>
                    <a:pt x="1952" y="825"/>
                  </a:lnTo>
                  <a:cubicBezTo>
                    <a:pt x="1798" y="798"/>
                    <a:pt x="1645" y="784"/>
                    <a:pt x="1489" y="784"/>
                  </a:cubicBezTo>
                  <a:lnTo>
                    <a:pt x="1444" y="784"/>
                  </a:lnTo>
                  <a:cubicBezTo>
                    <a:pt x="1326" y="787"/>
                    <a:pt x="1206" y="798"/>
                    <a:pt x="1094" y="807"/>
                  </a:cubicBezTo>
                  <a:cubicBezTo>
                    <a:pt x="963" y="817"/>
                    <a:pt x="835" y="827"/>
                    <a:pt x="710" y="827"/>
                  </a:cubicBezTo>
                  <a:cubicBezTo>
                    <a:pt x="585" y="827"/>
                    <a:pt x="462" y="817"/>
                    <a:pt x="341" y="787"/>
                  </a:cubicBezTo>
                  <a:cubicBezTo>
                    <a:pt x="240" y="760"/>
                    <a:pt x="120" y="696"/>
                    <a:pt x="120" y="604"/>
                  </a:cubicBezTo>
                  <a:cubicBezTo>
                    <a:pt x="122" y="559"/>
                    <a:pt x="138" y="516"/>
                    <a:pt x="168" y="480"/>
                  </a:cubicBezTo>
                  <a:cubicBezTo>
                    <a:pt x="313" y="263"/>
                    <a:pt x="588" y="120"/>
                    <a:pt x="875" y="120"/>
                  </a:cubicBezTo>
                  <a:close/>
                  <a:moveTo>
                    <a:pt x="876" y="1"/>
                  </a:moveTo>
                  <a:cubicBezTo>
                    <a:pt x="545" y="1"/>
                    <a:pt x="239" y="160"/>
                    <a:pt x="68" y="414"/>
                  </a:cubicBezTo>
                  <a:cubicBezTo>
                    <a:pt x="25" y="468"/>
                    <a:pt x="3" y="536"/>
                    <a:pt x="0" y="606"/>
                  </a:cubicBezTo>
                  <a:cubicBezTo>
                    <a:pt x="3" y="766"/>
                    <a:pt x="161" y="866"/>
                    <a:pt x="310" y="902"/>
                  </a:cubicBezTo>
                  <a:cubicBezTo>
                    <a:pt x="444" y="936"/>
                    <a:pt x="581" y="947"/>
                    <a:pt x="717" y="947"/>
                  </a:cubicBezTo>
                  <a:cubicBezTo>
                    <a:pt x="846" y="947"/>
                    <a:pt x="975" y="937"/>
                    <a:pt x="1103" y="927"/>
                  </a:cubicBezTo>
                  <a:cubicBezTo>
                    <a:pt x="1215" y="918"/>
                    <a:pt x="1331" y="906"/>
                    <a:pt x="1444" y="906"/>
                  </a:cubicBezTo>
                  <a:cubicBezTo>
                    <a:pt x="1464" y="906"/>
                    <a:pt x="1485" y="906"/>
                    <a:pt x="1506" y="906"/>
                  </a:cubicBezTo>
                  <a:cubicBezTo>
                    <a:pt x="1648" y="906"/>
                    <a:pt x="1791" y="919"/>
                    <a:pt x="1931" y="943"/>
                  </a:cubicBezTo>
                  <a:lnTo>
                    <a:pt x="1945" y="945"/>
                  </a:lnTo>
                  <a:cubicBezTo>
                    <a:pt x="1988" y="954"/>
                    <a:pt x="2033" y="958"/>
                    <a:pt x="2076" y="961"/>
                  </a:cubicBezTo>
                  <a:cubicBezTo>
                    <a:pt x="2096" y="961"/>
                    <a:pt x="2117" y="958"/>
                    <a:pt x="2135" y="956"/>
                  </a:cubicBezTo>
                  <a:cubicBezTo>
                    <a:pt x="2220" y="945"/>
                    <a:pt x="2293" y="886"/>
                    <a:pt x="2320" y="805"/>
                  </a:cubicBezTo>
                  <a:cubicBezTo>
                    <a:pt x="2338" y="744"/>
                    <a:pt x="2322" y="678"/>
                    <a:pt x="2272" y="613"/>
                  </a:cubicBezTo>
                  <a:cubicBezTo>
                    <a:pt x="2044" y="310"/>
                    <a:pt x="1098" y="3"/>
                    <a:pt x="897" y="1"/>
                  </a:cubicBezTo>
                  <a:cubicBezTo>
                    <a:pt x="890" y="1"/>
                    <a:pt x="883" y="1"/>
                    <a:pt x="876" y="1"/>
                  </a:cubicBezTo>
                  <a:close/>
                </a:path>
              </a:pathLst>
            </a:custGeom>
            <a:solidFill>
              <a:srgbClr val="26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5" name="Google Shape;2735;p55"/>
            <p:cNvSpPr/>
            <p:nvPr/>
          </p:nvSpPr>
          <p:spPr>
            <a:xfrm>
              <a:off x="6528325" y="1599525"/>
              <a:ext cx="61325" cy="113975"/>
            </a:xfrm>
            <a:custGeom>
              <a:avLst/>
              <a:gdLst/>
              <a:ahLst/>
              <a:cxnLst/>
              <a:rect l="l" t="t" r="r" b="b"/>
              <a:pathLst>
                <a:path w="2453" h="4559" extrusionOk="0">
                  <a:moveTo>
                    <a:pt x="2453" y="1"/>
                  </a:moveTo>
                  <a:cubicBezTo>
                    <a:pt x="2453" y="1"/>
                    <a:pt x="1355" y="73"/>
                    <a:pt x="1281" y="109"/>
                  </a:cubicBezTo>
                  <a:cubicBezTo>
                    <a:pt x="1209" y="147"/>
                    <a:pt x="0" y="4558"/>
                    <a:pt x="0" y="4558"/>
                  </a:cubicBezTo>
                  <a:lnTo>
                    <a:pt x="2159" y="4545"/>
                  </a:lnTo>
                  <a:lnTo>
                    <a:pt x="2453" y="1"/>
                  </a:lnTo>
                  <a:close/>
                </a:path>
              </a:pathLst>
            </a:custGeom>
            <a:solidFill>
              <a:srgbClr val="75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6" name="Google Shape;2736;p55"/>
            <p:cNvSpPr/>
            <p:nvPr/>
          </p:nvSpPr>
          <p:spPr>
            <a:xfrm>
              <a:off x="6541650" y="1535725"/>
              <a:ext cx="65625" cy="149200"/>
            </a:xfrm>
            <a:custGeom>
              <a:avLst/>
              <a:gdLst/>
              <a:ahLst/>
              <a:cxnLst/>
              <a:rect l="l" t="t" r="r" b="b"/>
              <a:pathLst>
                <a:path w="2625" h="5968" extrusionOk="0">
                  <a:moveTo>
                    <a:pt x="2598" y="0"/>
                  </a:moveTo>
                  <a:lnTo>
                    <a:pt x="14" y="204"/>
                  </a:lnTo>
                  <a:cubicBezTo>
                    <a:pt x="14" y="204"/>
                    <a:pt x="615" y="2324"/>
                    <a:pt x="0" y="5120"/>
                  </a:cubicBezTo>
                  <a:lnTo>
                    <a:pt x="1667" y="5967"/>
                  </a:lnTo>
                  <a:lnTo>
                    <a:pt x="2033" y="1931"/>
                  </a:lnTo>
                  <a:lnTo>
                    <a:pt x="2421" y="1889"/>
                  </a:lnTo>
                  <a:cubicBezTo>
                    <a:pt x="2421" y="1889"/>
                    <a:pt x="2625" y="168"/>
                    <a:pt x="2598" y="0"/>
                  </a:cubicBezTo>
                  <a:close/>
                </a:path>
              </a:pathLst>
            </a:custGeom>
            <a:solidFill>
              <a:srgbClr val="75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55"/>
            <p:cNvSpPr/>
            <p:nvPr/>
          </p:nvSpPr>
          <p:spPr>
            <a:xfrm>
              <a:off x="6566975" y="1493650"/>
              <a:ext cx="32650" cy="63000"/>
            </a:xfrm>
            <a:custGeom>
              <a:avLst/>
              <a:gdLst/>
              <a:ahLst/>
              <a:cxnLst/>
              <a:rect l="l" t="t" r="r" b="b"/>
              <a:pathLst>
                <a:path w="1306" h="2520" extrusionOk="0">
                  <a:moveTo>
                    <a:pt x="556" y="0"/>
                  </a:moveTo>
                  <a:cubicBezTo>
                    <a:pt x="96" y="0"/>
                    <a:pt x="0" y="2477"/>
                    <a:pt x="570" y="2519"/>
                  </a:cubicBezTo>
                  <a:cubicBezTo>
                    <a:pt x="575" y="2519"/>
                    <a:pt x="580" y="2520"/>
                    <a:pt x="584" y="2520"/>
                  </a:cubicBezTo>
                  <a:cubicBezTo>
                    <a:pt x="1149" y="2520"/>
                    <a:pt x="1305" y="82"/>
                    <a:pt x="570" y="1"/>
                  </a:cubicBezTo>
                  <a:cubicBezTo>
                    <a:pt x="566" y="0"/>
                    <a:pt x="561" y="0"/>
                    <a:pt x="556" y="0"/>
                  </a:cubicBezTo>
                  <a:close/>
                </a:path>
              </a:pathLst>
            </a:custGeom>
            <a:solidFill>
              <a:srgbClr val="66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55"/>
            <p:cNvSpPr/>
            <p:nvPr/>
          </p:nvSpPr>
          <p:spPr>
            <a:xfrm>
              <a:off x="6549350" y="1496803"/>
              <a:ext cx="32650" cy="63000"/>
            </a:xfrm>
            <a:custGeom>
              <a:avLst/>
              <a:gdLst/>
              <a:ahLst/>
              <a:cxnLst/>
              <a:rect l="l" t="t" r="r" b="b"/>
              <a:pathLst>
                <a:path w="1306" h="2520" extrusionOk="0">
                  <a:moveTo>
                    <a:pt x="557" y="0"/>
                  </a:moveTo>
                  <a:cubicBezTo>
                    <a:pt x="97" y="0"/>
                    <a:pt x="1" y="2477"/>
                    <a:pt x="571" y="2519"/>
                  </a:cubicBezTo>
                  <a:cubicBezTo>
                    <a:pt x="576" y="2519"/>
                    <a:pt x="580" y="2520"/>
                    <a:pt x="585" y="2520"/>
                  </a:cubicBezTo>
                  <a:cubicBezTo>
                    <a:pt x="1149" y="2520"/>
                    <a:pt x="1306" y="82"/>
                    <a:pt x="571" y="1"/>
                  </a:cubicBezTo>
                  <a:cubicBezTo>
                    <a:pt x="566" y="0"/>
                    <a:pt x="561" y="0"/>
                    <a:pt x="557" y="0"/>
                  </a:cubicBezTo>
                  <a:close/>
                </a:path>
              </a:pathLst>
            </a:custGeom>
            <a:solidFill>
              <a:srgbClr val="66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55"/>
            <p:cNvSpPr/>
            <p:nvPr/>
          </p:nvSpPr>
          <p:spPr>
            <a:xfrm>
              <a:off x="6587700" y="1493650"/>
              <a:ext cx="30400" cy="58700"/>
            </a:xfrm>
            <a:custGeom>
              <a:avLst/>
              <a:gdLst/>
              <a:ahLst/>
              <a:cxnLst/>
              <a:rect l="l" t="t" r="r" b="b"/>
              <a:pathLst>
                <a:path w="1216" h="2348" extrusionOk="0">
                  <a:moveTo>
                    <a:pt x="518" y="0"/>
                  </a:moveTo>
                  <a:cubicBezTo>
                    <a:pt x="90" y="0"/>
                    <a:pt x="0" y="2309"/>
                    <a:pt x="532" y="2347"/>
                  </a:cubicBezTo>
                  <a:cubicBezTo>
                    <a:pt x="536" y="2348"/>
                    <a:pt x="540" y="2348"/>
                    <a:pt x="544" y="2348"/>
                  </a:cubicBezTo>
                  <a:cubicBezTo>
                    <a:pt x="1070" y="2348"/>
                    <a:pt x="1215" y="77"/>
                    <a:pt x="532" y="1"/>
                  </a:cubicBezTo>
                  <a:cubicBezTo>
                    <a:pt x="527" y="0"/>
                    <a:pt x="523" y="0"/>
                    <a:pt x="518" y="0"/>
                  </a:cubicBezTo>
                  <a:close/>
                </a:path>
              </a:pathLst>
            </a:custGeom>
            <a:solidFill>
              <a:srgbClr val="663A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0" name="Google Shape;2740;p55"/>
            <p:cNvSpPr/>
            <p:nvPr/>
          </p:nvSpPr>
          <p:spPr>
            <a:xfrm>
              <a:off x="6541750" y="1534200"/>
              <a:ext cx="44975" cy="22450"/>
            </a:xfrm>
            <a:custGeom>
              <a:avLst/>
              <a:gdLst/>
              <a:ahLst/>
              <a:cxnLst/>
              <a:rect l="l" t="t" r="r" b="b"/>
              <a:pathLst>
                <a:path w="1799" h="898" extrusionOk="0">
                  <a:moveTo>
                    <a:pt x="840" y="0"/>
                  </a:moveTo>
                  <a:cubicBezTo>
                    <a:pt x="419" y="0"/>
                    <a:pt x="1" y="61"/>
                    <a:pt x="1" y="61"/>
                  </a:cubicBezTo>
                  <a:lnTo>
                    <a:pt x="159" y="897"/>
                  </a:lnTo>
                  <a:cubicBezTo>
                    <a:pt x="159" y="897"/>
                    <a:pt x="1799" y="710"/>
                    <a:pt x="1686" y="265"/>
                  </a:cubicBezTo>
                  <a:cubicBezTo>
                    <a:pt x="1633" y="54"/>
                    <a:pt x="1235" y="0"/>
                    <a:pt x="840" y="0"/>
                  </a:cubicBezTo>
                  <a:close/>
                </a:path>
              </a:pathLst>
            </a:custGeom>
            <a:solidFill>
              <a:srgbClr val="7549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1" name="Google Shape;2741;p55"/>
            <p:cNvSpPr/>
            <p:nvPr/>
          </p:nvSpPr>
          <p:spPr>
            <a:xfrm>
              <a:off x="6562075" y="1537575"/>
              <a:ext cx="18375" cy="10300"/>
            </a:xfrm>
            <a:custGeom>
              <a:avLst/>
              <a:gdLst/>
              <a:ahLst/>
              <a:cxnLst/>
              <a:rect l="l" t="t" r="r" b="b"/>
              <a:pathLst>
                <a:path w="735" h="412" extrusionOk="0">
                  <a:moveTo>
                    <a:pt x="11" y="0"/>
                  </a:moveTo>
                  <a:cubicBezTo>
                    <a:pt x="7" y="0"/>
                    <a:pt x="5" y="3"/>
                    <a:pt x="3" y="10"/>
                  </a:cubicBezTo>
                  <a:cubicBezTo>
                    <a:pt x="1" y="33"/>
                    <a:pt x="10" y="35"/>
                    <a:pt x="14" y="60"/>
                  </a:cubicBezTo>
                  <a:cubicBezTo>
                    <a:pt x="21" y="85"/>
                    <a:pt x="19" y="85"/>
                    <a:pt x="26" y="107"/>
                  </a:cubicBezTo>
                  <a:cubicBezTo>
                    <a:pt x="30" y="132"/>
                    <a:pt x="32" y="132"/>
                    <a:pt x="37" y="157"/>
                  </a:cubicBezTo>
                  <a:lnTo>
                    <a:pt x="48" y="206"/>
                  </a:lnTo>
                  <a:lnTo>
                    <a:pt x="60" y="254"/>
                  </a:lnTo>
                  <a:lnTo>
                    <a:pt x="71" y="304"/>
                  </a:lnTo>
                  <a:cubicBezTo>
                    <a:pt x="78" y="328"/>
                    <a:pt x="75" y="328"/>
                    <a:pt x="82" y="353"/>
                  </a:cubicBezTo>
                  <a:cubicBezTo>
                    <a:pt x="87" y="378"/>
                    <a:pt x="80" y="380"/>
                    <a:pt x="93" y="403"/>
                  </a:cubicBezTo>
                  <a:cubicBezTo>
                    <a:pt x="98" y="409"/>
                    <a:pt x="101" y="411"/>
                    <a:pt x="105" y="411"/>
                  </a:cubicBezTo>
                  <a:cubicBezTo>
                    <a:pt x="113" y="411"/>
                    <a:pt x="123" y="399"/>
                    <a:pt x="143" y="396"/>
                  </a:cubicBezTo>
                  <a:lnTo>
                    <a:pt x="195" y="389"/>
                  </a:lnTo>
                  <a:cubicBezTo>
                    <a:pt x="211" y="387"/>
                    <a:pt x="227" y="385"/>
                    <a:pt x="245" y="380"/>
                  </a:cubicBezTo>
                  <a:lnTo>
                    <a:pt x="294" y="371"/>
                  </a:lnTo>
                  <a:cubicBezTo>
                    <a:pt x="310" y="369"/>
                    <a:pt x="326" y="365"/>
                    <a:pt x="344" y="362"/>
                  </a:cubicBezTo>
                  <a:cubicBezTo>
                    <a:pt x="360" y="358"/>
                    <a:pt x="376" y="353"/>
                    <a:pt x="392" y="351"/>
                  </a:cubicBezTo>
                  <a:cubicBezTo>
                    <a:pt x="410" y="347"/>
                    <a:pt x="425" y="342"/>
                    <a:pt x="441" y="337"/>
                  </a:cubicBezTo>
                  <a:cubicBezTo>
                    <a:pt x="457" y="333"/>
                    <a:pt x="473" y="328"/>
                    <a:pt x="489" y="324"/>
                  </a:cubicBezTo>
                  <a:cubicBezTo>
                    <a:pt x="504" y="317"/>
                    <a:pt x="520" y="313"/>
                    <a:pt x="536" y="308"/>
                  </a:cubicBezTo>
                  <a:cubicBezTo>
                    <a:pt x="552" y="301"/>
                    <a:pt x="568" y="297"/>
                    <a:pt x="581" y="290"/>
                  </a:cubicBezTo>
                  <a:cubicBezTo>
                    <a:pt x="597" y="283"/>
                    <a:pt x="611" y="277"/>
                    <a:pt x="624" y="270"/>
                  </a:cubicBezTo>
                  <a:cubicBezTo>
                    <a:pt x="640" y="261"/>
                    <a:pt x="654" y="254"/>
                    <a:pt x="667" y="245"/>
                  </a:cubicBezTo>
                  <a:cubicBezTo>
                    <a:pt x="681" y="236"/>
                    <a:pt x="692" y="225"/>
                    <a:pt x="703" y="213"/>
                  </a:cubicBezTo>
                  <a:cubicBezTo>
                    <a:pt x="712" y="202"/>
                    <a:pt x="721" y="188"/>
                    <a:pt x="726" y="175"/>
                  </a:cubicBezTo>
                  <a:cubicBezTo>
                    <a:pt x="733" y="161"/>
                    <a:pt x="735" y="146"/>
                    <a:pt x="733" y="130"/>
                  </a:cubicBezTo>
                  <a:cubicBezTo>
                    <a:pt x="730" y="121"/>
                    <a:pt x="715" y="109"/>
                    <a:pt x="690" y="100"/>
                  </a:cubicBezTo>
                  <a:cubicBezTo>
                    <a:pt x="672" y="96"/>
                    <a:pt x="654" y="91"/>
                    <a:pt x="638" y="87"/>
                  </a:cubicBezTo>
                  <a:cubicBezTo>
                    <a:pt x="620" y="85"/>
                    <a:pt x="604" y="80"/>
                    <a:pt x="584" y="75"/>
                  </a:cubicBezTo>
                  <a:cubicBezTo>
                    <a:pt x="565" y="73"/>
                    <a:pt x="550" y="69"/>
                    <a:pt x="532" y="66"/>
                  </a:cubicBezTo>
                  <a:cubicBezTo>
                    <a:pt x="514" y="64"/>
                    <a:pt x="498" y="62"/>
                    <a:pt x="480" y="60"/>
                  </a:cubicBezTo>
                  <a:lnTo>
                    <a:pt x="425" y="53"/>
                  </a:lnTo>
                  <a:cubicBezTo>
                    <a:pt x="410" y="51"/>
                    <a:pt x="392" y="48"/>
                    <a:pt x="373" y="46"/>
                  </a:cubicBezTo>
                  <a:lnTo>
                    <a:pt x="322" y="39"/>
                  </a:lnTo>
                  <a:lnTo>
                    <a:pt x="267" y="35"/>
                  </a:lnTo>
                  <a:lnTo>
                    <a:pt x="215" y="28"/>
                  </a:lnTo>
                  <a:cubicBezTo>
                    <a:pt x="197" y="26"/>
                    <a:pt x="179" y="24"/>
                    <a:pt x="161" y="24"/>
                  </a:cubicBezTo>
                  <a:lnTo>
                    <a:pt x="109" y="19"/>
                  </a:lnTo>
                  <a:lnTo>
                    <a:pt x="55" y="15"/>
                  </a:lnTo>
                  <a:cubicBezTo>
                    <a:pt x="34" y="11"/>
                    <a:pt x="19" y="0"/>
                    <a:pt x="11" y="0"/>
                  </a:cubicBezTo>
                  <a:close/>
                </a:path>
              </a:pathLst>
            </a:custGeom>
            <a:solidFill>
              <a:srgbClr val="EAE3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" name="Google Shape;2749;p56"/>
          <p:cNvSpPr/>
          <p:nvPr/>
        </p:nvSpPr>
        <p:spPr>
          <a:xfrm>
            <a:off x="395536" y="632698"/>
            <a:ext cx="3210600" cy="780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2750;p56"/>
          <p:cNvSpPr txBox="1">
            <a:spLocks/>
          </p:cNvSpPr>
          <p:nvPr/>
        </p:nvSpPr>
        <p:spPr>
          <a:xfrm>
            <a:off x="744412" y="731548"/>
            <a:ext cx="25479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2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2"/>
                </a:solidFill>
                <a:latin typeface="Roboto Slab Regular"/>
                <a:ea typeface="Roboto Slab Regular"/>
                <a:cs typeface="Roboto Slab Regular"/>
                <a:sym typeface="Roboto Slab Regular"/>
              </a:defRPr>
            </a:lvl9pPr>
          </a:lstStyle>
          <a:p>
            <a:pPr algn="ctr"/>
            <a:r>
              <a:rPr lang="id-ID" dirty="0" smtClean="0"/>
              <a:t>THANKS!</a:t>
            </a:r>
            <a:endParaRPr lang="id-ID" dirty="0"/>
          </a:p>
        </p:txBody>
      </p:sp>
      <p:grpSp>
        <p:nvGrpSpPr>
          <p:cNvPr id="98" name="Google Shape;2839;p57"/>
          <p:cNvGrpSpPr/>
          <p:nvPr/>
        </p:nvGrpSpPr>
        <p:grpSpPr>
          <a:xfrm>
            <a:off x="1538144" y="2291549"/>
            <a:ext cx="1651549" cy="2298369"/>
            <a:chOff x="4501675" y="3335600"/>
            <a:chExt cx="1016150" cy="1043075"/>
          </a:xfrm>
        </p:grpSpPr>
        <p:sp>
          <p:nvSpPr>
            <p:cNvPr id="99" name="Google Shape;2840;p57"/>
            <p:cNvSpPr/>
            <p:nvPr/>
          </p:nvSpPr>
          <p:spPr>
            <a:xfrm>
              <a:off x="4501675" y="3386400"/>
              <a:ext cx="808850" cy="554450"/>
            </a:xfrm>
            <a:custGeom>
              <a:avLst/>
              <a:gdLst/>
              <a:ahLst/>
              <a:cxnLst/>
              <a:rect l="l" t="t" r="r" b="b"/>
              <a:pathLst>
                <a:path w="32354" h="22178" extrusionOk="0">
                  <a:moveTo>
                    <a:pt x="23772" y="0"/>
                  </a:moveTo>
                  <a:cubicBezTo>
                    <a:pt x="22932" y="0"/>
                    <a:pt x="22023" y="40"/>
                    <a:pt x="21050" y="122"/>
                  </a:cubicBezTo>
                  <a:lnTo>
                    <a:pt x="12357" y="1017"/>
                  </a:lnTo>
                  <a:cubicBezTo>
                    <a:pt x="12357" y="1017"/>
                    <a:pt x="2585" y="2261"/>
                    <a:pt x="2397" y="4695"/>
                  </a:cubicBezTo>
                  <a:cubicBezTo>
                    <a:pt x="2209" y="7128"/>
                    <a:pt x="4700" y="6254"/>
                    <a:pt x="4606" y="7501"/>
                  </a:cubicBezTo>
                  <a:cubicBezTo>
                    <a:pt x="4512" y="8748"/>
                    <a:pt x="225" y="9688"/>
                    <a:pt x="94" y="12197"/>
                  </a:cubicBezTo>
                  <a:cubicBezTo>
                    <a:pt x="0" y="14006"/>
                    <a:pt x="1784" y="12968"/>
                    <a:pt x="2397" y="14267"/>
                  </a:cubicBezTo>
                  <a:cubicBezTo>
                    <a:pt x="3007" y="15568"/>
                    <a:pt x="1457" y="18262"/>
                    <a:pt x="3711" y="20283"/>
                  </a:cubicBezTo>
                  <a:cubicBezTo>
                    <a:pt x="4154" y="20679"/>
                    <a:pt x="4694" y="20837"/>
                    <a:pt x="5298" y="20837"/>
                  </a:cubicBezTo>
                  <a:cubicBezTo>
                    <a:pt x="7690" y="20837"/>
                    <a:pt x="11080" y="18353"/>
                    <a:pt x="13350" y="18353"/>
                  </a:cubicBezTo>
                  <a:cubicBezTo>
                    <a:pt x="13428" y="18353"/>
                    <a:pt x="13505" y="18356"/>
                    <a:pt x="13580" y="18362"/>
                  </a:cubicBezTo>
                  <a:cubicBezTo>
                    <a:pt x="13580" y="18362"/>
                    <a:pt x="14723" y="22178"/>
                    <a:pt x="18405" y="22178"/>
                  </a:cubicBezTo>
                  <a:cubicBezTo>
                    <a:pt x="18532" y="22178"/>
                    <a:pt x="18662" y="22173"/>
                    <a:pt x="18795" y="22164"/>
                  </a:cubicBezTo>
                  <a:cubicBezTo>
                    <a:pt x="22434" y="21907"/>
                    <a:pt x="23655" y="19311"/>
                    <a:pt x="25335" y="19311"/>
                  </a:cubicBezTo>
                  <a:cubicBezTo>
                    <a:pt x="25500" y="19311"/>
                    <a:pt x="25670" y="19336"/>
                    <a:pt x="25846" y="19391"/>
                  </a:cubicBezTo>
                  <a:cubicBezTo>
                    <a:pt x="26309" y="19534"/>
                    <a:pt x="26711" y="19595"/>
                    <a:pt x="27056" y="19595"/>
                  </a:cubicBezTo>
                  <a:cubicBezTo>
                    <a:pt x="28182" y="19595"/>
                    <a:pt x="28688" y="18943"/>
                    <a:pt x="28616" y="18362"/>
                  </a:cubicBezTo>
                  <a:cubicBezTo>
                    <a:pt x="28535" y="17710"/>
                    <a:pt x="28941" y="17127"/>
                    <a:pt x="29714" y="17127"/>
                  </a:cubicBezTo>
                  <a:cubicBezTo>
                    <a:pt x="29840" y="17127"/>
                    <a:pt x="29976" y="17143"/>
                    <a:pt x="30121" y="17176"/>
                  </a:cubicBezTo>
                  <a:cubicBezTo>
                    <a:pt x="30170" y="17187"/>
                    <a:pt x="30219" y="17193"/>
                    <a:pt x="30268" y="17193"/>
                  </a:cubicBezTo>
                  <a:cubicBezTo>
                    <a:pt x="31269" y="17193"/>
                    <a:pt x="32353" y="14955"/>
                    <a:pt x="30919" y="13839"/>
                  </a:cubicBezTo>
                  <a:cubicBezTo>
                    <a:pt x="29417" y="12671"/>
                    <a:pt x="28616" y="9849"/>
                    <a:pt x="29323" y="8560"/>
                  </a:cubicBezTo>
                  <a:cubicBezTo>
                    <a:pt x="30027" y="7267"/>
                    <a:pt x="29071" y="6299"/>
                    <a:pt x="27994" y="5529"/>
                  </a:cubicBezTo>
                  <a:cubicBezTo>
                    <a:pt x="26832" y="4695"/>
                    <a:pt x="29933" y="4352"/>
                    <a:pt x="30309" y="2568"/>
                  </a:cubicBezTo>
                  <a:cubicBezTo>
                    <a:pt x="30622" y="1070"/>
                    <a:pt x="28157" y="0"/>
                    <a:pt x="23772" y="0"/>
                  </a:cubicBezTo>
                  <a:close/>
                </a:path>
              </a:pathLst>
            </a:custGeom>
            <a:solidFill>
              <a:srgbClr val="C38B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2841;p57"/>
            <p:cNvSpPr/>
            <p:nvPr/>
          </p:nvSpPr>
          <p:spPr>
            <a:xfrm>
              <a:off x="4562200" y="3665775"/>
              <a:ext cx="117425" cy="351125"/>
            </a:xfrm>
            <a:custGeom>
              <a:avLst/>
              <a:gdLst/>
              <a:ahLst/>
              <a:cxnLst/>
              <a:rect l="l" t="t" r="r" b="b"/>
              <a:pathLst>
                <a:path w="4697" h="14045" extrusionOk="0">
                  <a:moveTo>
                    <a:pt x="4184" y="0"/>
                  </a:moveTo>
                  <a:cubicBezTo>
                    <a:pt x="4114" y="36"/>
                    <a:pt x="4081" y="58"/>
                    <a:pt x="4042" y="82"/>
                  </a:cubicBezTo>
                  <a:cubicBezTo>
                    <a:pt x="4002" y="109"/>
                    <a:pt x="3966" y="133"/>
                    <a:pt x="3929" y="158"/>
                  </a:cubicBezTo>
                  <a:cubicBezTo>
                    <a:pt x="3857" y="209"/>
                    <a:pt x="3784" y="264"/>
                    <a:pt x="3717" y="316"/>
                  </a:cubicBezTo>
                  <a:cubicBezTo>
                    <a:pt x="3583" y="425"/>
                    <a:pt x="3456" y="537"/>
                    <a:pt x="3335" y="652"/>
                  </a:cubicBezTo>
                  <a:cubicBezTo>
                    <a:pt x="3095" y="880"/>
                    <a:pt x="2874" y="1126"/>
                    <a:pt x="2667" y="1387"/>
                  </a:cubicBezTo>
                  <a:cubicBezTo>
                    <a:pt x="2267" y="1896"/>
                    <a:pt x="1918" y="2445"/>
                    <a:pt x="1630" y="3025"/>
                  </a:cubicBezTo>
                  <a:cubicBezTo>
                    <a:pt x="1053" y="4172"/>
                    <a:pt x="680" y="5391"/>
                    <a:pt x="431" y="6620"/>
                  </a:cubicBezTo>
                  <a:cubicBezTo>
                    <a:pt x="195" y="7846"/>
                    <a:pt x="58" y="9090"/>
                    <a:pt x="31" y="10337"/>
                  </a:cubicBezTo>
                  <a:cubicBezTo>
                    <a:pt x="0" y="11574"/>
                    <a:pt x="40" y="12812"/>
                    <a:pt x="149" y="14044"/>
                  </a:cubicBezTo>
                  <a:lnTo>
                    <a:pt x="1011" y="13986"/>
                  </a:lnTo>
                  <a:cubicBezTo>
                    <a:pt x="929" y="12785"/>
                    <a:pt x="914" y="11584"/>
                    <a:pt x="965" y="10382"/>
                  </a:cubicBezTo>
                  <a:cubicBezTo>
                    <a:pt x="1014" y="9190"/>
                    <a:pt x="1165" y="8003"/>
                    <a:pt x="1414" y="6838"/>
                  </a:cubicBezTo>
                  <a:cubicBezTo>
                    <a:pt x="1666" y="5683"/>
                    <a:pt x="2039" y="4554"/>
                    <a:pt x="2579" y="3528"/>
                  </a:cubicBezTo>
                  <a:cubicBezTo>
                    <a:pt x="2843" y="3019"/>
                    <a:pt x="3159" y="2539"/>
                    <a:pt x="3523" y="2093"/>
                  </a:cubicBezTo>
                  <a:cubicBezTo>
                    <a:pt x="3699" y="1875"/>
                    <a:pt x="3890" y="1672"/>
                    <a:pt x="4096" y="1481"/>
                  </a:cubicBezTo>
                  <a:cubicBezTo>
                    <a:pt x="4196" y="1390"/>
                    <a:pt x="4299" y="1299"/>
                    <a:pt x="4406" y="1217"/>
                  </a:cubicBezTo>
                  <a:cubicBezTo>
                    <a:pt x="4460" y="1177"/>
                    <a:pt x="4512" y="1141"/>
                    <a:pt x="4566" y="1104"/>
                  </a:cubicBezTo>
                  <a:cubicBezTo>
                    <a:pt x="4591" y="1089"/>
                    <a:pt x="4618" y="1068"/>
                    <a:pt x="4642" y="1056"/>
                  </a:cubicBezTo>
                  <a:lnTo>
                    <a:pt x="4697" y="1022"/>
                  </a:lnTo>
                  <a:lnTo>
                    <a:pt x="4184" y="0"/>
                  </a:lnTo>
                  <a:close/>
                </a:path>
              </a:pathLst>
            </a:custGeom>
            <a:solidFill>
              <a:srgbClr val="FB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2842;p57"/>
            <p:cNvSpPr/>
            <p:nvPr/>
          </p:nvSpPr>
          <p:spPr>
            <a:xfrm>
              <a:off x="5164650" y="3419325"/>
              <a:ext cx="212100" cy="269300"/>
            </a:xfrm>
            <a:custGeom>
              <a:avLst/>
              <a:gdLst/>
              <a:ahLst/>
              <a:cxnLst/>
              <a:rect l="l" t="t" r="r" b="b"/>
              <a:pathLst>
                <a:path w="8484" h="10772" extrusionOk="0">
                  <a:moveTo>
                    <a:pt x="7364" y="1"/>
                  </a:moveTo>
                  <a:cubicBezTo>
                    <a:pt x="6345" y="5119"/>
                    <a:pt x="4397" y="7467"/>
                    <a:pt x="2944" y="8532"/>
                  </a:cubicBezTo>
                  <a:cubicBezTo>
                    <a:pt x="1500" y="9593"/>
                    <a:pt x="244" y="9628"/>
                    <a:pt x="75" y="9628"/>
                  </a:cubicBezTo>
                  <a:cubicBezTo>
                    <a:pt x="63" y="9628"/>
                    <a:pt x="56" y="9627"/>
                    <a:pt x="55" y="9627"/>
                  </a:cubicBezTo>
                  <a:lnTo>
                    <a:pt x="1" y="10771"/>
                  </a:lnTo>
                  <a:lnTo>
                    <a:pt x="77" y="10771"/>
                  </a:lnTo>
                  <a:cubicBezTo>
                    <a:pt x="423" y="10771"/>
                    <a:pt x="1879" y="10695"/>
                    <a:pt x="3532" y="9515"/>
                  </a:cubicBezTo>
                  <a:cubicBezTo>
                    <a:pt x="5932" y="7804"/>
                    <a:pt x="7598" y="4676"/>
                    <a:pt x="8484" y="222"/>
                  </a:cubicBezTo>
                  <a:lnTo>
                    <a:pt x="7364" y="1"/>
                  </a:lnTo>
                  <a:close/>
                </a:path>
              </a:pathLst>
            </a:custGeom>
            <a:solidFill>
              <a:srgbClr val="FB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2843;p57"/>
            <p:cNvSpPr/>
            <p:nvPr/>
          </p:nvSpPr>
          <p:spPr>
            <a:xfrm>
              <a:off x="5335775" y="3335600"/>
              <a:ext cx="182050" cy="104400"/>
            </a:xfrm>
            <a:custGeom>
              <a:avLst/>
              <a:gdLst/>
              <a:ahLst/>
              <a:cxnLst/>
              <a:rect l="l" t="t" r="r" b="b"/>
              <a:pathLst>
                <a:path w="7282" h="4176" extrusionOk="0">
                  <a:moveTo>
                    <a:pt x="345" y="1"/>
                  </a:moveTo>
                  <a:cubicBezTo>
                    <a:pt x="339" y="1"/>
                    <a:pt x="334" y="2"/>
                    <a:pt x="328" y="3"/>
                  </a:cubicBezTo>
                  <a:cubicBezTo>
                    <a:pt x="0" y="110"/>
                    <a:pt x="328" y="3380"/>
                    <a:pt x="328" y="3380"/>
                  </a:cubicBezTo>
                  <a:lnTo>
                    <a:pt x="182" y="4175"/>
                  </a:lnTo>
                  <a:lnTo>
                    <a:pt x="1502" y="4175"/>
                  </a:lnTo>
                  <a:cubicBezTo>
                    <a:pt x="1502" y="4175"/>
                    <a:pt x="6860" y="3001"/>
                    <a:pt x="6811" y="2813"/>
                  </a:cubicBezTo>
                  <a:cubicBezTo>
                    <a:pt x="6803" y="2778"/>
                    <a:pt x="6715" y="2764"/>
                    <a:pt x="6577" y="2764"/>
                  </a:cubicBezTo>
                  <a:cubicBezTo>
                    <a:pt x="5956" y="2764"/>
                    <a:pt x="4324" y="3046"/>
                    <a:pt x="4324" y="3046"/>
                  </a:cubicBezTo>
                  <a:cubicBezTo>
                    <a:pt x="4324" y="3046"/>
                    <a:pt x="7282" y="1966"/>
                    <a:pt x="7188" y="1690"/>
                  </a:cubicBezTo>
                  <a:cubicBezTo>
                    <a:pt x="7179" y="1665"/>
                    <a:pt x="7143" y="1654"/>
                    <a:pt x="7085" y="1654"/>
                  </a:cubicBezTo>
                  <a:cubicBezTo>
                    <a:pt x="6497" y="1654"/>
                    <a:pt x="3617" y="2813"/>
                    <a:pt x="3617" y="2813"/>
                  </a:cubicBezTo>
                  <a:cubicBezTo>
                    <a:pt x="3617" y="2813"/>
                    <a:pt x="6341" y="1590"/>
                    <a:pt x="6202" y="1262"/>
                  </a:cubicBezTo>
                  <a:cubicBezTo>
                    <a:pt x="6191" y="1237"/>
                    <a:pt x="6151" y="1225"/>
                    <a:pt x="6088" y="1225"/>
                  </a:cubicBezTo>
                  <a:cubicBezTo>
                    <a:pt x="5347" y="1225"/>
                    <a:pt x="1314" y="2861"/>
                    <a:pt x="1314" y="2861"/>
                  </a:cubicBezTo>
                  <a:cubicBezTo>
                    <a:pt x="1314" y="2861"/>
                    <a:pt x="681" y="1"/>
                    <a:pt x="345" y="1"/>
                  </a:cubicBezTo>
                  <a:close/>
                </a:path>
              </a:pathLst>
            </a:custGeom>
            <a:solidFill>
              <a:srgbClr val="FB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2844;p57"/>
            <p:cNvSpPr/>
            <p:nvPr/>
          </p:nvSpPr>
          <p:spPr>
            <a:xfrm>
              <a:off x="4552175" y="4005650"/>
              <a:ext cx="85750" cy="134625"/>
            </a:xfrm>
            <a:custGeom>
              <a:avLst/>
              <a:gdLst/>
              <a:ahLst/>
              <a:cxnLst/>
              <a:rect l="l" t="t" r="r" b="b"/>
              <a:pathLst>
                <a:path w="3430" h="5385" extrusionOk="0">
                  <a:moveTo>
                    <a:pt x="1245" y="0"/>
                  </a:moveTo>
                  <a:lnTo>
                    <a:pt x="423" y="137"/>
                  </a:lnTo>
                  <a:cubicBezTo>
                    <a:pt x="423" y="137"/>
                    <a:pt x="1" y="5006"/>
                    <a:pt x="377" y="5051"/>
                  </a:cubicBezTo>
                  <a:cubicBezTo>
                    <a:pt x="381" y="5052"/>
                    <a:pt x="384" y="5052"/>
                    <a:pt x="388" y="5052"/>
                  </a:cubicBezTo>
                  <a:cubicBezTo>
                    <a:pt x="753" y="5052"/>
                    <a:pt x="759" y="2594"/>
                    <a:pt x="759" y="2594"/>
                  </a:cubicBezTo>
                  <a:cubicBezTo>
                    <a:pt x="759" y="2594"/>
                    <a:pt x="1315" y="5285"/>
                    <a:pt x="1457" y="5382"/>
                  </a:cubicBezTo>
                  <a:cubicBezTo>
                    <a:pt x="1459" y="5384"/>
                    <a:pt x="1461" y="5384"/>
                    <a:pt x="1463" y="5384"/>
                  </a:cubicBezTo>
                  <a:cubicBezTo>
                    <a:pt x="1595" y="5384"/>
                    <a:pt x="1457" y="2422"/>
                    <a:pt x="1457" y="2421"/>
                  </a:cubicBezTo>
                  <a:lnTo>
                    <a:pt x="1457" y="2421"/>
                  </a:lnTo>
                  <a:cubicBezTo>
                    <a:pt x="1457" y="2422"/>
                    <a:pt x="2342" y="5052"/>
                    <a:pt x="2789" y="5052"/>
                  </a:cubicBezTo>
                  <a:cubicBezTo>
                    <a:pt x="2793" y="5052"/>
                    <a:pt x="2797" y="5052"/>
                    <a:pt x="2801" y="5051"/>
                  </a:cubicBezTo>
                  <a:cubicBezTo>
                    <a:pt x="3241" y="5006"/>
                    <a:pt x="1715" y="1435"/>
                    <a:pt x="1715" y="1435"/>
                  </a:cubicBezTo>
                  <a:lnTo>
                    <a:pt x="1715" y="1435"/>
                  </a:lnTo>
                  <a:cubicBezTo>
                    <a:pt x="1715" y="1435"/>
                    <a:pt x="2644" y="2351"/>
                    <a:pt x="3048" y="2351"/>
                  </a:cubicBezTo>
                  <a:cubicBezTo>
                    <a:pt x="3111" y="2351"/>
                    <a:pt x="3161" y="2329"/>
                    <a:pt x="3193" y="2278"/>
                  </a:cubicBezTo>
                  <a:cubicBezTo>
                    <a:pt x="3429" y="1905"/>
                    <a:pt x="1245" y="0"/>
                    <a:pt x="1245" y="0"/>
                  </a:cubicBezTo>
                  <a:close/>
                </a:path>
              </a:pathLst>
            </a:custGeom>
            <a:solidFill>
              <a:srgbClr val="FB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2845;p57"/>
            <p:cNvSpPr/>
            <p:nvPr/>
          </p:nvSpPr>
          <p:spPr>
            <a:xfrm>
              <a:off x="4558025" y="3624475"/>
              <a:ext cx="144525" cy="175900"/>
            </a:xfrm>
            <a:custGeom>
              <a:avLst/>
              <a:gdLst/>
              <a:ahLst/>
              <a:cxnLst/>
              <a:rect l="l" t="t" r="r" b="b"/>
              <a:pathLst>
                <a:path w="5781" h="7036" extrusionOk="0">
                  <a:moveTo>
                    <a:pt x="2478" y="1"/>
                  </a:moveTo>
                  <a:cubicBezTo>
                    <a:pt x="2290" y="1"/>
                    <a:pt x="2105" y="11"/>
                    <a:pt x="1927" y="35"/>
                  </a:cubicBezTo>
                  <a:cubicBezTo>
                    <a:pt x="425" y="235"/>
                    <a:pt x="1" y="2893"/>
                    <a:pt x="1739" y="3045"/>
                  </a:cubicBezTo>
                  <a:cubicBezTo>
                    <a:pt x="1739" y="3045"/>
                    <a:pt x="1081" y="4449"/>
                    <a:pt x="1502" y="5020"/>
                  </a:cubicBezTo>
                  <a:cubicBezTo>
                    <a:pt x="1644" y="5210"/>
                    <a:pt x="1890" y="5273"/>
                    <a:pt x="2154" y="5273"/>
                  </a:cubicBezTo>
                  <a:cubicBezTo>
                    <a:pt x="2684" y="5273"/>
                    <a:pt x="3289" y="5020"/>
                    <a:pt x="3289" y="5020"/>
                  </a:cubicBezTo>
                  <a:lnTo>
                    <a:pt x="3289" y="5020"/>
                  </a:lnTo>
                  <a:cubicBezTo>
                    <a:pt x="3289" y="5020"/>
                    <a:pt x="2725" y="6248"/>
                    <a:pt x="3429" y="6858"/>
                  </a:cubicBezTo>
                  <a:cubicBezTo>
                    <a:pt x="3575" y="6985"/>
                    <a:pt x="3762" y="7035"/>
                    <a:pt x="3965" y="7035"/>
                  </a:cubicBezTo>
                  <a:cubicBezTo>
                    <a:pt x="4746" y="7035"/>
                    <a:pt x="5780" y="6297"/>
                    <a:pt x="5780" y="6297"/>
                  </a:cubicBezTo>
                  <a:lnTo>
                    <a:pt x="5452" y="581"/>
                  </a:lnTo>
                  <a:cubicBezTo>
                    <a:pt x="5452" y="581"/>
                    <a:pt x="3882" y="1"/>
                    <a:pt x="2478" y="1"/>
                  </a:cubicBezTo>
                  <a:close/>
                </a:path>
              </a:pathLst>
            </a:custGeom>
            <a:solidFill>
              <a:srgbClr val="499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846;p57"/>
            <p:cNvSpPr/>
            <p:nvPr/>
          </p:nvSpPr>
          <p:spPr>
            <a:xfrm>
              <a:off x="5133700" y="3595925"/>
              <a:ext cx="140950" cy="170075"/>
            </a:xfrm>
            <a:custGeom>
              <a:avLst/>
              <a:gdLst/>
              <a:ahLst/>
              <a:cxnLst/>
              <a:rect l="l" t="t" r="r" b="b"/>
              <a:pathLst>
                <a:path w="5638" h="6803" extrusionOk="0">
                  <a:moveTo>
                    <a:pt x="4057" y="0"/>
                  </a:moveTo>
                  <a:cubicBezTo>
                    <a:pt x="2831" y="0"/>
                    <a:pt x="377" y="1053"/>
                    <a:pt x="377" y="1053"/>
                  </a:cubicBezTo>
                  <a:lnTo>
                    <a:pt x="1" y="5792"/>
                  </a:lnTo>
                  <a:cubicBezTo>
                    <a:pt x="1" y="5792"/>
                    <a:pt x="1158" y="6802"/>
                    <a:pt x="2312" y="6802"/>
                  </a:cubicBezTo>
                  <a:cubicBezTo>
                    <a:pt x="2531" y="6802"/>
                    <a:pt x="2749" y="6766"/>
                    <a:pt x="2959" y="6680"/>
                  </a:cubicBezTo>
                  <a:cubicBezTo>
                    <a:pt x="4230" y="6162"/>
                    <a:pt x="3335" y="4633"/>
                    <a:pt x="3335" y="4633"/>
                  </a:cubicBezTo>
                  <a:lnTo>
                    <a:pt x="3335" y="4633"/>
                  </a:lnTo>
                  <a:cubicBezTo>
                    <a:pt x="3335" y="4633"/>
                    <a:pt x="3659" y="4715"/>
                    <a:pt x="4052" y="4715"/>
                  </a:cubicBezTo>
                  <a:cubicBezTo>
                    <a:pt x="4594" y="4715"/>
                    <a:pt x="5267" y="4559"/>
                    <a:pt x="5404" y="3816"/>
                  </a:cubicBezTo>
                  <a:cubicBezTo>
                    <a:pt x="5638" y="2551"/>
                    <a:pt x="3948" y="1993"/>
                    <a:pt x="3948" y="1993"/>
                  </a:cubicBezTo>
                  <a:cubicBezTo>
                    <a:pt x="3948" y="1993"/>
                    <a:pt x="5456" y="1095"/>
                    <a:pt x="4652" y="179"/>
                  </a:cubicBezTo>
                  <a:cubicBezTo>
                    <a:pt x="4541" y="52"/>
                    <a:pt x="4330" y="0"/>
                    <a:pt x="4057" y="0"/>
                  </a:cubicBezTo>
                  <a:close/>
                </a:path>
              </a:pathLst>
            </a:custGeom>
            <a:solidFill>
              <a:srgbClr val="499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847;p57"/>
            <p:cNvSpPr/>
            <p:nvPr/>
          </p:nvSpPr>
          <p:spPr>
            <a:xfrm>
              <a:off x="4679075" y="3488500"/>
              <a:ext cx="73975" cy="54875"/>
            </a:xfrm>
            <a:custGeom>
              <a:avLst/>
              <a:gdLst/>
              <a:ahLst/>
              <a:cxnLst/>
              <a:rect l="l" t="t" r="r" b="b"/>
              <a:pathLst>
                <a:path w="2959" h="2195" extrusionOk="0">
                  <a:moveTo>
                    <a:pt x="2001" y="0"/>
                  </a:moveTo>
                  <a:cubicBezTo>
                    <a:pt x="1410" y="0"/>
                    <a:pt x="719" y="116"/>
                    <a:pt x="468" y="611"/>
                  </a:cubicBezTo>
                  <a:cubicBezTo>
                    <a:pt x="1" y="1536"/>
                    <a:pt x="2161" y="2194"/>
                    <a:pt x="2161" y="2194"/>
                  </a:cubicBezTo>
                  <a:lnTo>
                    <a:pt x="2959" y="89"/>
                  </a:lnTo>
                  <a:cubicBezTo>
                    <a:pt x="2959" y="89"/>
                    <a:pt x="2518" y="0"/>
                    <a:pt x="2001" y="0"/>
                  </a:cubicBezTo>
                  <a:close/>
                </a:path>
              </a:pathLst>
            </a:custGeom>
            <a:solidFill>
              <a:srgbClr val="FB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848;p57"/>
            <p:cNvSpPr/>
            <p:nvPr/>
          </p:nvSpPr>
          <p:spPr>
            <a:xfrm>
              <a:off x="5083200" y="3480800"/>
              <a:ext cx="67000" cy="52325"/>
            </a:xfrm>
            <a:custGeom>
              <a:avLst/>
              <a:gdLst/>
              <a:ahLst/>
              <a:cxnLst/>
              <a:rect l="l" t="t" r="r" b="b"/>
              <a:pathLst>
                <a:path w="2680" h="2093" extrusionOk="0">
                  <a:moveTo>
                    <a:pt x="1515" y="0"/>
                  </a:moveTo>
                  <a:cubicBezTo>
                    <a:pt x="832" y="0"/>
                    <a:pt x="0" y="309"/>
                    <a:pt x="0" y="309"/>
                  </a:cubicBezTo>
                  <a:lnTo>
                    <a:pt x="659" y="2093"/>
                  </a:lnTo>
                  <a:cubicBezTo>
                    <a:pt x="659" y="2093"/>
                    <a:pt x="2679" y="1234"/>
                    <a:pt x="2349" y="397"/>
                  </a:cubicBezTo>
                  <a:cubicBezTo>
                    <a:pt x="2231" y="97"/>
                    <a:pt x="1896" y="0"/>
                    <a:pt x="1515" y="0"/>
                  </a:cubicBezTo>
                  <a:close/>
                </a:path>
              </a:pathLst>
            </a:custGeom>
            <a:solidFill>
              <a:srgbClr val="FB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849;p57"/>
            <p:cNvSpPr/>
            <p:nvPr/>
          </p:nvSpPr>
          <p:spPr>
            <a:xfrm>
              <a:off x="4707300" y="3367150"/>
              <a:ext cx="421725" cy="278625"/>
            </a:xfrm>
            <a:custGeom>
              <a:avLst/>
              <a:gdLst/>
              <a:ahLst/>
              <a:cxnLst/>
              <a:rect l="l" t="t" r="r" b="b"/>
              <a:pathLst>
                <a:path w="16869" h="11145" extrusionOk="0">
                  <a:moveTo>
                    <a:pt x="9117" y="0"/>
                  </a:moveTo>
                  <a:cubicBezTo>
                    <a:pt x="6271" y="3966"/>
                    <a:pt x="2773" y="4391"/>
                    <a:pt x="1466" y="4397"/>
                  </a:cubicBezTo>
                  <a:cubicBezTo>
                    <a:pt x="46" y="7670"/>
                    <a:pt x="0" y="11144"/>
                    <a:pt x="0" y="11144"/>
                  </a:cubicBezTo>
                  <a:lnTo>
                    <a:pt x="16869" y="11144"/>
                  </a:lnTo>
                  <a:cubicBezTo>
                    <a:pt x="16869" y="11144"/>
                    <a:pt x="16565" y="7173"/>
                    <a:pt x="15049" y="3726"/>
                  </a:cubicBezTo>
                  <a:cubicBezTo>
                    <a:pt x="11508" y="3414"/>
                    <a:pt x="9117" y="0"/>
                    <a:pt x="9117" y="0"/>
                  </a:cubicBezTo>
                  <a:close/>
                </a:path>
              </a:pathLst>
            </a:custGeom>
            <a:solidFill>
              <a:srgbClr val="FB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850;p57"/>
            <p:cNvSpPr/>
            <p:nvPr/>
          </p:nvSpPr>
          <p:spPr>
            <a:xfrm>
              <a:off x="4743850" y="3335700"/>
              <a:ext cx="339675" cy="141375"/>
            </a:xfrm>
            <a:custGeom>
              <a:avLst/>
              <a:gdLst/>
              <a:ahLst/>
              <a:cxnLst/>
              <a:rect l="l" t="t" r="r" b="b"/>
              <a:pathLst>
                <a:path w="13587" h="5655" extrusionOk="0">
                  <a:moveTo>
                    <a:pt x="7534" y="1"/>
                  </a:moveTo>
                  <a:cubicBezTo>
                    <a:pt x="7210" y="1"/>
                    <a:pt x="6874" y="28"/>
                    <a:pt x="6524" y="84"/>
                  </a:cubicBezTo>
                  <a:cubicBezTo>
                    <a:pt x="3077" y="643"/>
                    <a:pt x="1117" y="3088"/>
                    <a:pt x="1" y="5655"/>
                  </a:cubicBezTo>
                  <a:cubicBezTo>
                    <a:pt x="1311" y="5649"/>
                    <a:pt x="4809" y="5224"/>
                    <a:pt x="7652" y="1258"/>
                  </a:cubicBezTo>
                  <a:cubicBezTo>
                    <a:pt x="7652" y="1258"/>
                    <a:pt x="10046" y="4672"/>
                    <a:pt x="13587" y="4984"/>
                  </a:cubicBezTo>
                  <a:cubicBezTo>
                    <a:pt x="12422" y="2338"/>
                    <a:pt x="10543" y="1"/>
                    <a:pt x="7534" y="1"/>
                  </a:cubicBezTo>
                  <a:close/>
                </a:path>
              </a:pathLst>
            </a:custGeom>
            <a:solidFill>
              <a:srgbClr val="DDA9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851;p57"/>
            <p:cNvSpPr/>
            <p:nvPr/>
          </p:nvSpPr>
          <p:spPr>
            <a:xfrm>
              <a:off x="4832000" y="3560100"/>
              <a:ext cx="232325" cy="36900"/>
            </a:xfrm>
            <a:custGeom>
              <a:avLst/>
              <a:gdLst/>
              <a:ahLst/>
              <a:cxnLst/>
              <a:rect l="l" t="t" r="r" b="b"/>
              <a:pathLst>
                <a:path w="9293" h="1476" extrusionOk="0">
                  <a:moveTo>
                    <a:pt x="9202" y="1"/>
                  </a:moveTo>
                  <a:cubicBezTo>
                    <a:pt x="7212" y="982"/>
                    <a:pt x="5307" y="1270"/>
                    <a:pt x="3756" y="1270"/>
                  </a:cubicBezTo>
                  <a:cubicBezTo>
                    <a:pt x="1578" y="1270"/>
                    <a:pt x="101" y="701"/>
                    <a:pt x="76" y="692"/>
                  </a:cubicBezTo>
                  <a:lnTo>
                    <a:pt x="0" y="884"/>
                  </a:lnTo>
                  <a:cubicBezTo>
                    <a:pt x="24" y="896"/>
                    <a:pt x="1535" y="1475"/>
                    <a:pt x="3756" y="1475"/>
                  </a:cubicBezTo>
                  <a:cubicBezTo>
                    <a:pt x="3763" y="1475"/>
                    <a:pt x="3769" y="1475"/>
                    <a:pt x="3776" y="1475"/>
                  </a:cubicBezTo>
                  <a:cubicBezTo>
                    <a:pt x="5689" y="1475"/>
                    <a:pt x="7579" y="1035"/>
                    <a:pt x="9293" y="186"/>
                  </a:cubicBezTo>
                  <a:lnTo>
                    <a:pt x="9202" y="1"/>
                  </a:lnTo>
                  <a:close/>
                </a:path>
              </a:pathLst>
            </a:custGeom>
            <a:solidFill>
              <a:srgbClr val="F7B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2852;p57"/>
            <p:cNvSpPr/>
            <p:nvPr/>
          </p:nvSpPr>
          <p:spPr>
            <a:xfrm>
              <a:off x="4930200" y="3480775"/>
              <a:ext cx="34850" cy="79275"/>
            </a:xfrm>
            <a:custGeom>
              <a:avLst/>
              <a:gdLst/>
              <a:ahLst/>
              <a:cxnLst/>
              <a:rect l="l" t="t" r="r" b="b"/>
              <a:pathLst>
                <a:path w="1394" h="3171" extrusionOk="0">
                  <a:moveTo>
                    <a:pt x="1" y="0"/>
                  </a:moveTo>
                  <a:lnTo>
                    <a:pt x="1" y="2045"/>
                  </a:lnTo>
                  <a:lnTo>
                    <a:pt x="104" y="2045"/>
                  </a:lnTo>
                  <a:cubicBezTo>
                    <a:pt x="313" y="2045"/>
                    <a:pt x="908" y="2094"/>
                    <a:pt x="1111" y="2312"/>
                  </a:cubicBezTo>
                  <a:cubicBezTo>
                    <a:pt x="1157" y="2361"/>
                    <a:pt x="1181" y="2427"/>
                    <a:pt x="1175" y="2497"/>
                  </a:cubicBezTo>
                  <a:cubicBezTo>
                    <a:pt x="1142" y="2879"/>
                    <a:pt x="389" y="2964"/>
                    <a:pt x="104" y="2964"/>
                  </a:cubicBezTo>
                  <a:lnTo>
                    <a:pt x="104" y="3171"/>
                  </a:lnTo>
                  <a:cubicBezTo>
                    <a:pt x="156" y="3171"/>
                    <a:pt x="1330" y="3165"/>
                    <a:pt x="1381" y="2512"/>
                  </a:cubicBezTo>
                  <a:cubicBezTo>
                    <a:pt x="1394" y="2388"/>
                    <a:pt x="1351" y="2264"/>
                    <a:pt x="1263" y="2173"/>
                  </a:cubicBezTo>
                  <a:cubicBezTo>
                    <a:pt x="1017" y="1906"/>
                    <a:pt x="444" y="1851"/>
                    <a:pt x="207" y="1839"/>
                  </a:cubicBezTo>
                  <a:lnTo>
                    <a:pt x="207" y="0"/>
                  </a:lnTo>
                  <a:close/>
                </a:path>
              </a:pathLst>
            </a:custGeom>
            <a:solidFill>
              <a:srgbClr val="F7B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853;p57"/>
            <p:cNvSpPr/>
            <p:nvPr/>
          </p:nvSpPr>
          <p:spPr>
            <a:xfrm>
              <a:off x="4809625" y="3458850"/>
              <a:ext cx="51275" cy="24975"/>
            </a:xfrm>
            <a:custGeom>
              <a:avLst/>
              <a:gdLst/>
              <a:ahLst/>
              <a:cxnLst/>
              <a:rect l="l" t="t" r="r" b="b"/>
              <a:pathLst>
                <a:path w="2051" h="999" extrusionOk="0">
                  <a:moveTo>
                    <a:pt x="1972" y="0"/>
                  </a:moveTo>
                  <a:lnTo>
                    <a:pt x="0" y="807"/>
                  </a:lnTo>
                  <a:lnTo>
                    <a:pt x="79" y="999"/>
                  </a:lnTo>
                  <a:lnTo>
                    <a:pt x="2051" y="195"/>
                  </a:lnTo>
                  <a:lnTo>
                    <a:pt x="1972" y="0"/>
                  </a:lnTo>
                  <a:close/>
                </a:path>
              </a:pathLst>
            </a:custGeom>
            <a:solidFill>
              <a:srgbClr val="D69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854;p57"/>
            <p:cNvSpPr/>
            <p:nvPr/>
          </p:nvSpPr>
          <p:spPr>
            <a:xfrm>
              <a:off x="5012800" y="3450275"/>
              <a:ext cx="35900" cy="17850"/>
            </a:xfrm>
            <a:custGeom>
              <a:avLst/>
              <a:gdLst/>
              <a:ahLst/>
              <a:cxnLst/>
              <a:rect l="l" t="t" r="r" b="b"/>
              <a:pathLst>
                <a:path w="1436" h="714" extrusionOk="0">
                  <a:moveTo>
                    <a:pt x="74" y="1"/>
                  </a:moveTo>
                  <a:lnTo>
                    <a:pt x="1" y="195"/>
                  </a:lnTo>
                  <a:lnTo>
                    <a:pt x="1363" y="714"/>
                  </a:lnTo>
                  <a:lnTo>
                    <a:pt x="1436" y="519"/>
                  </a:lnTo>
                  <a:lnTo>
                    <a:pt x="74" y="1"/>
                  </a:lnTo>
                  <a:close/>
                </a:path>
              </a:pathLst>
            </a:custGeom>
            <a:solidFill>
              <a:srgbClr val="D699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2855;p57"/>
            <p:cNvSpPr/>
            <p:nvPr/>
          </p:nvSpPr>
          <p:spPr>
            <a:xfrm>
              <a:off x="4767300" y="3547375"/>
              <a:ext cx="43325" cy="37175"/>
            </a:xfrm>
            <a:custGeom>
              <a:avLst/>
              <a:gdLst/>
              <a:ahLst/>
              <a:cxnLst/>
              <a:rect l="l" t="t" r="r" b="b"/>
              <a:pathLst>
                <a:path w="1733" h="1487" extrusionOk="0">
                  <a:moveTo>
                    <a:pt x="992" y="0"/>
                  </a:moveTo>
                  <a:cubicBezTo>
                    <a:pt x="331" y="0"/>
                    <a:pt x="0" y="801"/>
                    <a:pt x="467" y="1268"/>
                  </a:cubicBezTo>
                  <a:cubicBezTo>
                    <a:pt x="618" y="1419"/>
                    <a:pt x="804" y="1487"/>
                    <a:pt x="986" y="1487"/>
                  </a:cubicBezTo>
                  <a:cubicBezTo>
                    <a:pt x="1367" y="1487"/>
                    <a:pt x="1732" y="1191"/>
                    <a:pt x="1732" y="743"/>
                  </a:cubicBezTo>
                  <a:cubicBezTo>
                    <a:pt x="1732" y="334"/>
                    <a:pt x="1402" y="0"/>
                    <a:pt x="992" y="0"/>
                  </a:cubicBezTo>
                  <a:close/>
                </a:path>
              </a:pathLst>
            </a:custGeom>
            <a:solidFill>
              <a:srgbClr val="EA5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2856;p57"/>
            <p:cNvSpPr/>
            <p:nvPr/>
          </p:nvSpPr>
          <p:spPr>
            <a:xfrm>
              <a:off x="5063325" y="3535450"/>
              <a:ext cx="31575" cy="27050"/>
            </a:xfrm>
            <a:custGeom>
              <a:avLst/>
              <a:gdLst/>
              <a:ahLst/>
              <a:cxnLst/>
              <a:rect l="l" t="t" r="r" b="b"/>
              <a:pathLst>
                <a:path w="1263" h="1082" extrusionOk="0">
                  <a:moveTo>
                    <a:pt x="723" y="1"/>
                  </a:moveTo>
                  <a:cubicBezTo>
                    <a:pt x="240" y="1"/>
                    <a:pt x="0" y="580"/>
                    <a:pt x="340" y="923"/>
                  </a:cubicBezTo>
                  <a:cubicBezTo>
                    <a:pt x="450" y="1033"/>
                    <a:pt x="585" y="1082"/>
                    <a:pt x="717" y="1082"/>
                  </a:cubicBezTo>
                  <a:cubicBezTo>
                    <a:pt x="995" y="1082"/>
                    <a:pt x="1263" y="866"/>
                    <a:pt x="1263" y="541"/>
                  </a:cubicBezTo>
                  <a:cubicBezTo>
                    <a:pt x="1263" y="240"/>
                    <a:pt x="1023" y="1"/>
                    <a:pt x="723" y="1"/>
                  </a:cubicBezTo>
                  <a:close/>
                </a:path>
              </a:pathLst>
            </a:custGeom>
            <a:solidFill>
              <a:srgbClr val="EA59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857;p57"/>
            <p:cNvSpPr/>
            <p:nvPr/>
          </p:nvSpPr>
          <p:spPr>
            <a:xfrm>
              <a:off x="4796275" y="3492600"/>
              <a:ext cx="115675" cy="45450"/>
            </a:xfrm>
            <a:custGeom>
              <a:avLst/>
              <a:gdLst/>
              <a:ahLst/>
              <a:cxnLst/>
              <a:rect l="l" t="t" r="r" b="b"/>
              <a:pathLst>
                <a:path w="4627" h="1818" extrusionOk="0">
                  <a:moveTo>
                    <a:pt x="4417" y="210"/>
                  </a:moveTo>
                  <a:lnTo>
                    <a:pt x="4417" y="1609"/>
                  </a:lnTo>
                  <a:lnTo>
                    <a:pt x="209" y="1609"/>
                  </a:lnTo>
                  <a:lnTo>
                    <a:pt x="209" y="210"/>
                  </a:lnTo>
                  <a:close/>
                  <a:moveTo>
                    <a:pt x="0" y="1"/>
                  </a:moveTo>
                  <a:lnTo>
                    <a:pt x="0" y="1818"/>
                  </a:lnTo>
                  <a:lnTo>
                    <a:pt x="4627" y="1818"/>
                  </a:lnTo>
                  <a:lnTo>
                    <a:pt x="4627" y="1"/>
                  </a:lnTo>
                  <a:close/>
                </a:path>
              </a:pathLst>
            </a:custGeom>
            <a:solidFill>
              <a:srgbClr val="459D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2858;p57"/>
            <p:cNvSpPr/>
            <p:nvPr/>
          </p:nvSpPr>
          <p:spPr>
            <a:xfrm>
              <a:off x="4966400" y="3485850"/>
              <a:ext cx="108025" cy="48575"/>
            </a:xfrm>
            <a:custGeom>
              <a:avLst/>
              <a:gdLst/>
              <a:ahLst/>
              <a:cxnLst/>
              <a:rect l="l" t="t" r="r" b="b"/>
              <a:pathLst>
                <a:path w="4321" h="1943" extrusionOk="0">
                  <a:moveTo>
                    <a:pt x="3965" y="210"/>
                  </a:moveTo>
                  <a:lnTo>
                    <a:pt x="4093" y="1733"/>
                  </a:lnTo>
                  <a:lnTo>
                    <a:pt x="355" y="1733"/>
                  </a:lnTo>
                  <a:lnTo>
                    <a:pt x="228" y="210"/>
                  </a:lnTo>
                  <a:close/>
                  <a:moveTo>
                    <a:pt x="0" y="1"/>
                  </a:moveTo>
                  <a:lnTo>
                    <a:pt x="164" y="1942"/>
                  </a:lnTo>
                  <a:lnTo>
                    <a:pt x="4320" y="1942"/>
                  </a:lnTo>
                  <a:lnTo>
                    <a:pt x="4154" y="1"/>
                  </a:lnTo>
                  <a:close/>
                </a:path>
              </a:pathLst>
            </a:custGeom>
            <a:solidFill>
              <a:srgbClr val="459D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2859;p57"/>
            <p:cNvSpPr/>
            <p:nvPr/>
          </p:nvSpPr>
          <p:spPr>
            <a:xfrm>
              <a:off x="4908225" y="3504175"/>
              <a:ext cx="61450" cy="13475"/>
            </a:xfrm>
            <a:custGeom>
              <a:avLst/>
              <a:gdLst/>
              <a:ahLst/>
              <a:cxnLst/>
              <a:rect l="l" t="t" r="r" b="b"/>
              <a:pathLst>
                <a:path w="2458" h="539" extrusionOk="0">
                  <a:moveTo>
                    <a:pt x="1738" y="0"/>
                  </a:moveTo>
                  <a:cubicBezTo>
                    <a:pt x="757" y="0"/>
                    <a:pt x="37" y="333"/>
                    <a:pt x="0" y="351"/>
                  </a:cubicBezTo>
                  <a:lnTo>
                    <a:pt x="88" y="539"/>
                  </a:lnTo>
                  <a:cubicBezTo>
                    <a:pt x="96" y="536"/>
                    <a:pt x="804" y="209"/>
                    <a:pt x="1755" y="209"/>
                  </a:cubicBezTo>
                  <a:cubicBezTo>
                    <a:pt x="1968" y="209"/>
                    <a:pt x="2193" y="226"/>
                    <a:pt x="2424" y="266"/>
                  </a:cubicBezTo>
                  <a:lnTo>
                    <a:pt x="2458" y="62"/>
                  </a:lnTo>
                  <a:cubicBezTo>
                    <a:pt x="2207" y="18"/>
                    <a:pt x="1966" y="0"/>
                    <a:pt x="1738" y="0"/>
                  </a:cubicBezTo>
                  <a:close/>
                </a:path>
              </a:pathLst>
            </a:custGeom>
            <a:solidFill>
              <a:srgbClr val="459D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2860;p57"/>
            <p:cNvSpPr/>
            <p:nvPr/>
          </p:nvSpPr>
          <p:spPr>
            <a:xfrm>
              <a:off x="4850875" y="3508300"/>
              <a:ext cx="22025" cy="18875"/>
            </a:xfrm>
            <a:custGeom>
              <a:avLst/>
              <a:gdLst/>
              <a:ahLst/>
              <a:cxnLst/>
              <a:rect l="l" t="t" r="r" b="b"/>
              <a:pathLst>
                <a:path w="881" h="755" extrusionOk="0">
                  <a:moveTo>
                    <a:pt x="504" y="1"/>
                  </a:moveTo>
                  <a:cubicBezTo>
                    <a:pt x="170" y="1"/>
                    <a:pt x="0" y="404"/>
                    <a:pt x="240" y="644"/>
                  </a:cubicBezTo>
                  <a:cubicBezTo>
                    <a:pt x="316" y="720"/>
                    <a:pt x="410" y="754"/>
                    <a:pt x="502" y="754"/>
                  </a:cubicBezTo>
                  <a:cubicBezTo>
                    <a:pt x="695" y="754"/>
                    <a:pt x="880" y="603"/>
                    <a:pt x="880" y="377"/>
                  </a:cubicBezTo>
                  <a:cubicBezTo>
                    <a:pt x="880" y="167"/>
                    <a:pt x="713" y="1"/>
                    <a:pt x="504" y="1"/>
                  </a:cubicBezTo>
                  <a:close/>
                </a:path>
              </a:pathLst>
            </a:custGeom>
            <a:solidFill>
              <a:srgbClr val="499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2861;p57"/>
            <p:cNvSpPr/>
            <p:nvPr/>
          </p:nvSpPr>
          <p:spPr>
            <a:xfrm>
              <a:off x="5005975" y="3501700"/>
              <a:ext cx="22025" cy="18800"/>
            </a:xfrm>
            <a:custGeom>
              <a:avLst/>
              <a:gdLst/>
              <a:ahLst/>
              <a:cxnLst/>
              <a:rect l="l" t="t" r="r" b="b"/>
              <a:pathLst>
                <a:path w="881" h="752" extrusionOk="0">
                  <a:moveTo>
                    <a:pt x="510" y="1"/>
                  </a:moveTo>
                  <a:cubicBezTo>
                    <a:pt x="508" y="1"/>
                    <a:pt x="506" y="1"/>
                    <a:pt x="504" y="1"/>
                  </a:cubicBezTo>
                  <a:cubicBezTo>
                    <a:pt x="171" y="1"/>
                    <a:pt x="1" y="404"/>
                    <a:pt x="237" y="641"/>
                  </a:cubicBezTo>
                  <a:cubicBezTo>
                    <a:pt x="314" y="717"/>
                    <a:pt x="408" y="752"/>
                    <a:pt x="501" y="752"/>
                  </a:cubicBezTo>
                  <a:cubicBezTo>
                    <a:pt x="695" y="752"/>
                    <a:pt x="881" y="602"/>
                    <a:pt x="881" y="374"/>
                  </a:cubicBezTo>
                  <a:cubicBezTo>
                    <a:pt x="881" y="169"/>
                    <a:pt x="714" y="1"/>
                    <a:pt x="510" y="1"/>
                  </a:cubicBezTo>
                  <a:close/>
                </a:path>
              </a:pathLst>
            </a:custGeom>
            <a:solidFill>
              <a:srgbClr val="499F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862;p57"/>
            <p:cNvSpPr/>
            <p:nvPr/>
          </p:nvSpPr>
          <p:spPr>
            <a:xfrm>
              <a:off x="4760075" y="4169400"/>
              <a:ext cx="126925" cy="168100"/>
            </a:xfrm>
            <a:custGeom>
              <a:avLst/>
              <a:gdLst/>
              <a:ahLst/>
              <a:cxnLst/>
              <a:rect l="l" t="t" r="r" b="b"/>
              <a:pathLst>
                <a:path w="5077" h="6724" extrusionOk="0">
                  <a:moveTo>
                    <a:pt x="1" y="0"/>
                  </a:moveTo>
                  <a:lnTo>
                    <a:pt x="1" y="0"/>
                  </a:lnTo>
                  <a:cubicBezTo>
                    <a:pt x="565" y="1875"/>
                    <a:pt x="3338" y="6723"/>
                    <a:pt x="3338" y="6723"/>
                  </a:cubicBezTo>
                  <a:lnTo>
                    <a:pt x="5077" y="6723"/>
                  </a:lnTo>
                  <a:lnTo>
                    <a:pt x="5077" y="14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B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2863;p57"/>
            <p:cNvSpPr/>
            <p:nvPr/>
          </p:nvSpPr>
          <p:spPr>
            <a:xfrm>
              <a:off x="4743700" y="4337550"/>
              <a:ext cx="143300" cy="41125"/>
            </a:xfrm>
            <a:custGeom>
              <a:avLst/>
              <a:gdLst/>
              <a:ahLst/>
              <a:cxnLst/>
              <a:rect l="l" t="t" r="r" b="b"/>
              <a:pathLst>
                <a:path w="5732" h="1645" extrusionOk="0">
                  <a:moveTo>
                    <a:pt x="3993" y="0"/>
                  </a:moveTo>
                  <a:lnTo>
                    <a:pt x="1" y="1645"/>
                  </a:lnTo>
                  <a:lnTo>
                    <a:pt x="5732" y="1645"/>
                  </a:lnTo>
                  <a:lnTo>
                    <a:pt x="5732" y="0"/>
                  </a:lnTo>
                  <a:close/>
                </a:path>
              </a:pathLst>
            </a:custGeom>
            <a:solidFill>
              <a:srgbClr val="0000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2864;p57"/>
            <p:cNvSpPr/>
            <p:nvPr/>
          </p:nvSpPr>
          <p:spPr>
            <a:xfrm>
              <a:off x="4975125" y="4337550"/>
              <a:ext cx="129250" cy="41125"/>
            </a:xfrm>
            <a:custGeom>
              <a:avLst/>
              <a:gdLst/>
              <a:ahLst/>
              <a:cxnLst/>
              <a:rect l="l" t="t" r="r" b="b"/>
              <a:pathLst>
                <a:path w="5170" h="1645" extrusionOk="0">
                  <a:moveTo>
                    <a:pt x="0" y="0"/>
                  </a:moveTo>
                  <a:lnTo>
                    <a:pt x="0" y="1645"/>
                  </a:lnTo>
                  <a:lnTo>
                    <a:pt x="5170" y="1645"/>
                  </a:lnTo>
                  <a:lnTo>
                    <a:pt x="1550" y="0"/>
                  </a:lnTo>
                  <a:close/>
                </a:path>
              </a:pathLst>
            </a:custGeom>
            <a:solidFill>
              <a:srgbClr val="0000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2865;p57"/>
            <p:cNvSpPr/>
            <p:nvPr/>
          </p:nvSpPr>
          <p:spPr>
            <a:xfrm>
              <a:off x="4975125" y="4169400"/>
              <a:ext cx="129250" cy="168175"/>
            </a:xfrm>
            <a:custGeom>
              <a:avLst/>
              <a:gdLst/>
              <a:ahLst/>
              <a:cxnLst/>
              <a:rect l="l" t="t" r="r" b="b"/>
              <a:pathLst>
                <a:path w="5170" h="6727" extrusionOk="0">
                  <a:moveTo>
                    <a:pt x="5170" y="0"/>
                  </a:moveTo>
                  <a:lnTo>
                    <a:pt x="0" y="383"/>
                  </a:lnTo>
                  <a:lnTo>
                    <a:pt x="0" y="6726"/>
                  </a:lnTo>
                  <a:lnTo>
                    <a:pt x="1550" y="6726"/>
                  </a:lnTo>
                  <a:lnTo>
                    <a:pt x="5170" y="0"/>
                  </a:lnTo>
                  <a:close/>
                </a:path>
              </a:pathLst>
            </a:custGeom>
            <a:solidFill>
              <a:srgbClr val="FBDA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2866;p57"/>
            <p:cNvSpPr/>
            <p:nvPr/>
          </p:nvSpPr>
          <p:spPr>
            <a:xfrm>
              <a:off x="4684400" y="3622225"/>
              <a:ext cx="471550" cy="284325"/>
            </a:xfrm>
            <a:custGeom>
              <a:avLst/>
              <a:gdLst/>
              <a:ahLst/>
              <a:cxnLst/>
              <a:rect l="l" t="t" r="r" b="b"/>
              <a:pathLst>
                <a:path w="18862" h="11373" extrusionOk="0">
                  <a:moveTo>
                    <a:pt x="18349" y="1"/>
                  </a:moveTo>
                  <a:lnTo>
                    <a:pt x="397" y="671"/>
                  </a:lnTo>
                  <a:lnTo>
                    <a:pt x="0" y="11211"/>
                  </a:lnTo>
                  <a:cubicBezTo>
                    <a:pt x="1334" y="11268"/>
                    <a:pt x="4266" y="11373"/>
                    <a:pt x="7828" y="11373"/>
                  </a:cubicBezTo>
                  <a:cubicBezTo>
                    <a:pt x="11214" y="11373"/>
                    <a:pt x="15170" y="11278"/>
                    <a:pt x="18862" y="10959"/>
                  </a:cubicBezTo>
                  <a:lnTo>
                    <a:pt x="183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2867;p57"/>
            <p:cNvSpPr/>
            <p:nvPr/>
          </p:nvSpPr>
          <p:spPr>
            <a:xfrm>
              <a:off x="4639550" y="3896200"/>
              <a:ext cx="566025" cy="303325"/>
            </a:xfrm>
            <a:custGeom>
              <a:avLst/>
              <a:gdLst/>
              <a:ahLst/>
              <a:cxnLst/>
              <a:rect l="l" t="t" r="r" b="b"/>
              <a:pathLst>
                <a:path w="22641" h="12133" extrusionOk="0">
                  <a:moveTo>
                    <a:pt x="20656" y="0"/>
                  </a:moveTo>
                  <a:cubicBezTo>
                    <a:pt x="16964" y="319"/>
                    <a:pt x="13008" y="414"/>
                    <a:pt x="9622" y="414"/>
                  </a:cubicBezTo>
                  <a:cubicBezTo>
                    <a:pt x="6060" y="414"/>
                    <a:pt x="3128" y="309"/>
                    <a:pt x="1794" y="252"/>
                  </a:cubicBezTo>
                  <a:lnTo>
                    <a:pt x="1" y="12133"/>
                  </a:lnTo>
                  <a:lnTo>
                    <a:pt x="22640" y="12133"/>
                  </a:lnTo>
                  <a:lnTo>
                    <a:pt x="20656" y="0"/>
                  </a:lnTo>
                  <a:close/>
                </a:path>
              </a:pathLst>
            </a:custGeom>
            <a:solidFill>
              <a:srgbClr val="459D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87;p33"/>
          <p:cNvSpPr txBox="1">
            <a:spLocks noGrp="1"/>
          </p:cNvSpPr>
          <p:nvPr>
            <p:ph type="title"/>
          </p:nvPr>
        </p:nvSpPr>
        <p:spPr>
          <a:xfrm>
            <a:off x="2289874" y="348362"/>
            <a:ext cx="4680520" cy="864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In this lesson, you will learn about: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7" name="Google Shape;388;p33"/>
          <p:cNvSpPr txBox="1">
            <a:spLocks/>
          </p:cNvSpPr>
          <p:nvPr/>
        </p:nvSpPr>
        <p:spPr>
          <a:xfrm>
            <a:off x="636646" y="1428482"/>
            <a:ext cx="792088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2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id-ID" dirty="0" smtClean="0"/>
              <a:t>1. Express hobbies </a:t>
            </a:r>
            <a:r>
              <a:rPr lang="id-ID" dirty="0"/>
              <a:t>and </a:t>
            </a:r>
            <a:r>
              <a:rPr lang="id-ID" dirty="0" smtClean="0"/>
              <a:t>share some personal </a:t>
            </a:r>
            <a:r>
              <a:rPr lang="id-ID" dirty="0"/>
              <a:t>information”,</a:t>
            </a:r>
            <a:endParaRPr lang="en-US" dirty="0"/>
          </a:p>
        </p:txBody>
      </p:sp>
      <p:sp>
        <p:nvSpPr>
          <p:cNvPr id="8" name="Google Shape;388;p33"/>
          <p:cNvSpPr txBox="1">
            <a:spLocks/>
          </p:cNvSpPr>
          <p:nvPr/>
        </p:nvSpPr>
        <p:spPr>
          <a:xfrm>
            <a:off x="849714" y="2892659"/>
            <a:ext cx="7128792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2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dirty="0" smtClean="0"/>
              <a:t/>
            </a:r>
            <a:br>
              <a:rPr lang="en-US" dirty="0" smtClean="0"/>
            </a:br>
            <a:r>
              <a:rPr lang="id-ID" dirty="0" smtClean="0"/>
              <a:t>2</a:t>
            </a:r>
            <a:r>
              <a:rPr lang="en-US" dirty="0" smtClean="0"/>
              <a:t>. Simple Present Tense  (like + to (infinitive).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Action Button: End 8">
            <a:hlinkClick r:id="rId3" action="ppaction://hlinksldjump" highlightClick="1"/>
          </p:cNvPr>
          <p:cNvSpPr/>
          <p:nvPr/>
        </p:nvSpPr>
        <p:spPr>
          <a:xfrm>
            <a:off x="8116334" y="4315199"/>
            <a:ext cx="521496" cy="287919"/>
          </a:xfrm>
          <a:prstGeom prst="actionButtonE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Action Button: Beginning 9">
            <a:hlinkClick r:id="" action="ppaction://hlinkshowjump?jump=previousslide" highlightClick="1"/>
          </p:cNvPr>
          <p:cNvSpPr/>
          <p:nvPr/>
        </p:nvSpPr>
        <p:spPr>
          <a:xfrm>
            <a:off x="6934390" y="4311972"/>
            <a:ext cx="648072" cy="316457"/>
          </a:xfrm>
          <a:prstGeom prst="actionButtonBeginn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87;p33"/>
          <p:cNvSpPr txBox="1">
            <a:spLocks noGrp="1"/>
          </p:cNvSpPr>
          <p:nvPr>
            <p:ph type="title"/>
          </p:nvPr>
        </p:nvSpPr>
        <p:spPr>
          <a:xfrm>
            <a:off x="2289874" y="348362"/>
            <a:ext cx="4680520" cy="86409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2400" dirty="0"/>
              <a:t>In this lesson, you will learn about:</a:t>
            </a:r>
            <a:r>
              <a:rPr lang="en-US" dirty="0"/>
              <a:t/>
            </a:r>
            <a:br>
              <a:rPr lang="en-US" dirty="0"/>
            </a:br>
            <a:endParaRPr dirty="0"/>
          </a:p>
        </p:txBody>
      </p:sp>
      <p:sp>
        <p:nvSpPr>
          <p:cNvPr id="7" name="Google Shape;388;p33"/>
          <p:cNvSpPr txBox="1">
            <a:spLocks/>
          </p:cNvSpPr>
          <p:nvPr/>
        </p:nvSpPr>
        <p:spPr>
          <a:xfrm>
            <a:off x="636646" y="1428482"/>
            <a:ext cx="7920880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2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id-ID" dirty="0" smtClean="0"/>
              <a:t>1. Express hobbies </a:t>
            </a:r>
            <a:r>
              <a:rPr lang="id-ID" dirty="0"/>
              <a:t>and </a:t>
            </a:r>
            <a:r>
              <a:rPr lang="id-ID" dirty="0" smtClean="0"/>
              <a:t>share some personal </a:t>
            </a:r>
            <a:r>
              <a:rPr lang="id-ID" dirty="0"/>
              <a:t>information”,</a:t>
            </a:r>
            <a:endParaRPr lang="en-US" dirty="0"/>
          </a:p>
        </p:txBody>
      </p:sp>
      <p:sp>
        <p:nvSpPr>
          <p:cNvPr id="8" name="Google Shape;388;p33"/>
          <p:cNvSpPr txBox="1">
            <a:spLocks/>
          </p:cNvSpPr>
          <p:nvPr/>
        </p:nvSpPr>
        <p:spPr>
          <a:xfrm>
            <a:off x="849714" y="2892659"/>
            <a:ext cx="7128792" cy="7920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Lato"/>
              <a:buNone/>
              <a:defRPr sz="24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100"/>
              <a:buFont typeface="Lato"/>
              <a:buNone/>
              <a:defRPr sz="2100" b="0" i="0" u="none" strike="noStrike" cap="none">
                <a:solidFill>
                  <a:schemeClr val="accent4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/>
            <a:r>
              <a:rPr lang="en-US" dirty="0" smtClean="0"/>
              <a:t/>
            </a:r>
            <a:br>
              <a:rPr lang="en-US" dirty="0" smtClean="0"/>
            </a:br>
            <a:r>
              <a:rPr lang="id-ID" dirty="0" smtClean="0"/>
              <a:t>2</a:t>
            </a:r>
            <a:r>
              <a:rPr lang="en-US" dirty="0" smtClean="0"/>
              <a:t>. Simple Present Tense  (like + to (infinitive).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9" name="Action Button: End 8">
            <a:hlinkClick r:id="rId3" action="ppaction://hlinksldjump" highlightClick="1"/>
          </p:cNvPr>
          <p:cNvSpPr/>
          <p:nvPr/>
        </p:nvSpPr>
        <p:spPr>
          <a:xfrm>
            <a:off x="8116334" y="4315199"/>
            <a:ext cx="521496" cy="287919"/>
          </a:xfrm>
          <a:prstGeom prst="actionButtonE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Action Button: Beginning 9">
            <a:hlinkClick r:id="" action="ppaction://hlinkshowjump?jump=previousslide" highlightClick="1"/>
          </p:cNvPr>
          <p:cNvSpPr/>
          <p:nvPr/>
        </p:nvSpPr>
        <p:spPr>
          <a:xfrm>
            <a:off x="6934390" y="4311972"/>
            <a:ext cx="648072" cy="316457"/>
          </a:xfrm>
          <a:prstGeom prst="actionButtonBeginn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1178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그림 1" descr="EC4(SB)_24-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459788" cy="4820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6"/>
          <p:cNvSpPr txBox="1">
            <a:spLocks noChangeArrowheads="1"/>
          </p:cNvSpPr>
          <p:nvPr/>
        </p:nvSpPr>
        <p:spPr bwMode="auto">
          <a:xfrm>
            <a:off x="4906963" y="3121819"/>
            <a:ext cx="3413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</a:t>
            </a:r>
          </a:p>
        </p:txBody>
      </p:sp>
      <p:sp>
        <p:nvSpPr>
          <p:cNvPr id="4" name="TextBox 6"/>
          <p:cNvSpPr txBox="1">
            <a:spLocks noChangeArrowheads="1"/>
          </p:cNvSpPr>
          <p:nvPr/>
        </p:nvSpPr>
        <p:spPr bwMode="auto">
          <a:xfrm>
            <a:off x="2868613" y="4375548"/>
            <a:ext cx="3413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</a:t>
            </a: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008813" y="4380310"/>
            <a:ext cx="3413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</a:t>
            </a:r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2862263" y="3125391"/>
            <a:ext cx="3413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4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910138" y="4376738"/>
            <a:ext cx="34131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00876" y="3119438"/>
            <a:ext cx="34131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6</a:t>
            </a:r>
          </a:p>
        </p:txBody>
      </p:sp>
      <p:pic>
        <p:nvPicPr>
          <p:cNvPr id="9" name="1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1582341"/>
            <a:ext cx="304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ction Button: End 9">
            <a:hlinkClick r:id="" action="ppaction://hlinkshowjump?jump=nextslide" highlightClick="1"/>
          </p:cNvPr>
          <p:cNvSpPr/>
          <p:nvPr/>
        </p:nvSpPr>
        <p:spPr>
          <a:xfrm>
            <a:off x="8335135" y="990801"/>
            <a:ext cx="521496" cy="287919"/>
          </a:xfrm>
          <a:prstGeom prst="actionButtonE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Action Button: Beginning 10">
            <a:hlinkClick r:id="" action="ppaction://hlinkshowjump?jump=previousslide" highlightClick="1"/>
          </p:cNvPr>
          <p:cNvSpPr/>
          <p:nvPr/>
        </p:nvSpPr>
        <p:spPr>
          <a:xfrm>
            <a:off x="7153191" y="987574"/>
            <a:ext cx="648072" cy="316457"/>
          </a:xfrm>
          <a:prstGeom prst="actionButtonBeginn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2261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671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5"/>
          <p:cNvSpPr/>
          <p:nvPr/>
        </p:nvSpPr>
        <p:spPr>
          <a:xfrm>
            <a:off x="-25" y="4272475"/>
            <a:ext cx="9143989" cy="860614"/>
          </a:xfrm>
          <a:custGeom>
            <a:avLst/>
            <a:gdLst/>
            <a:ahLst/>
            <a:cxnLst/>
            <a:rect l="l" t="t" r="r" b="b"/>
            <a:pathLst>
              <a:path w="69963" h="11820" extrusionOk="0">
                <a:moveTo>
                  <a:pt x="1" y="0"/>
                </a:moveTo>
                <a:lnTo>
                  <a:pt x="1" y="11820"/>
                </a:lnTo>
                <a:lnTo>
                  <a:pt x="69962" y="11820"/>
                </a:lnTo>
                <a:lnTo>
                  <a:pt x="69962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8" name="Google Shape;418;p35"/>
          <p:cNvGrpSpPr/>
          <p:nvPr/>
        </p:nvGrpSpPr>
        <p:grpSpPr>
          <a:xfrm>
            <a:off x="-223444" y="1218680"/>
            <a:ext cx="2339454" cy="3320453"/>
            <a:chOff x="350475" y="2036225"/>
            <a:chExt cx="2007300" cy="2795175"/>
          </a:xfrm>
        </p:grpSpPr>
        <p:sp>
          <p:nvSpPr>
            <p:cNvPr id="419" name="Google Shape;419;p35"/>
            <p:cNvSpPr/>
            <p:nvPr/>
          </p:nvSpPr>
          <p:spPr>
            <a:xfrm>
              <a:off x="350475" y="4697600"/>
              <a:ext cx="2007300" cy="133800"/>
            </a:xfrm>
            <a:prstGeom prst="ellipse">
              <a:avLst/>
            </a:prstGeom>
            <a:solidFill>
              <a:schemeClr val="accent4">
                <a:alpha val="2277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5"/>
            <p:cNvSpPr/>
            <p:nvPr/>
          </p:nvSpPr>
          <p:spPr>
            <a:xfrm>
              <a:off x="1364690" y="3474904"/>
              <a:ext cx="113085" cy="1167922"/>
            </a:xfrm>
            <a:custGeom>
              <a:avLst/>
              <a:gdLst/>
              <a:ahLst/>
              <a:cxnLst/>
              <a:rect l="l" t="t" r="r" b="b"/>
              <a:pathLst>
                <a:path w="1757" h="18146" extrusionOk="0">
                  <a:moveTo>
                    <a:pt x="878" y="1"/>
                  </a:moveTo>
                  <a:cubicBezTo>
                    <a:pt x="392" y="1"/>
                    <a:pt x="0" y="395"/>
                    <a:pt x="0" y="879"/>
                  </a:cubicBezTo>
                  <a:lnTo>
                    <a:pt x="0" y="17268"/>
                  </a:lnTo>
                  <a:cubicBezTo>
                    <a:pt x="0" y="17750"/>
                    <a:pt x="392" y="18146"/>
                    <a:pt x="878" y="18146"/>
                  </a:cubicBezTo>
                  <a:cubicBezTo>
                    <a:pt x="1362" y="18146"/>
                    <a:pt x="1756" y="17750"/>
                    <a:pt x="1756" y="17268"/>
                  </a:cubicBezTo>
                  <a:lnTo>
                    <a:pt x="1756" y="879"/>
                  </a:lnTo>
                  <a:cubicBezTo>
                    <a:pt x="1756" y="395"/>
                    <a:pt x="1362" y="1"/>
                    <a:pt x="878" y="1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5"/>
            <p:cNvSpPr/>
            <p:nvPr/>
          </p:nvSpPr>
          <p:spPr>
            <a:xfrm>
              <a:off x="1317835" y="4561267"/>
              <a:ext cx="394671" cy="174615"/>
            </a:xfrm>
            <a:custGeom>
              <a:avLst/>
              <a:gdLst/>
              <a:ahLst/>
              <a:cxnLst/>
              <a:rect l="l" t="t" r="r" b="b"/>
              <a:pathLst>
                <a:path w="6132" h="2713" extrusionOk="0">
                  <a:moveTo>
                    <a:pt x="599" y="1"/>
                  </a:moveTo>
                  <a:cubicBezTo>
                    <a:pt x="1" y="1396"/>
                    <a:pt x="599" y="2713"/>
                    <a:pt x="599" y="2713"/>
                  </a:cubicBezTo>
                  <a:lnTo>
                    <a:pt x="4917" y="2713"/>
                  </a:lnTo>
                  <a:cubicBezTo>
                    <a:pt x="4917" y="2713"/>
                    <a:pt x="6132" y="2376"/>
                    <a:pt x="2607" y="31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5"/>
            <p:cNvSpPr/>
            <p:nvPr/>
          </p:nvSpPr>
          <p:spPr>
            <a:xfrm>
              <a:off x="1341520" y="4707111"/>
              <a:ext cx="315376" cy="30315"/>
            </a:xfrm>
            <a:custGeom>
              <a:avLst/>
              <a:gdLst/>
              <a:ahLst/>
              <a:cxnLst/>
              <a:rect l="l" t="t" r="r" b="b"/>
              <a:pathLst>
                <a:path w="4900" h="471" extrusionOk="0">
                  <a:moveTo>
                    <a:pt x="0" y="1"/>
                  </a:moveTo>
                  <a:lnTo>
                    <a:pt x="126" y="470"/>
                  </a:lnTo>
                  <a:lnTo>
                    <a:pt x="4576" y="470"/>
                  </a:lnTo>
                  <a:cubicBezTo>
                    <a:pt x="4900" y="361"/>
                    <a:pt x="4757" y="1"/>
                    <a:pt x="475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5"/>
            <p:cNvSpPr/>
            <p:nvPr/>
          </p:nvSpPr>
          <p:spPr>
            <a:xfrm>
              <a:off x="1513623" y="4630971"/>
              <a:ext cx="134067" cy="76205"/>
            </a:xfrm>
            <a:custGeom>
              <a:avLst/>
              <a:gdLst/>
              <a:ahLst/>
              <a:cxnLst/>
              <a:rect l="l" t="t" r="r" b="b"/>
              <a:pathLst>
                <a:path w="2083" h="1184" extrusionOk="0">
                  <a:moveTo>
                    <a:pt x="899" y="0"/>
                  </a:moveTo>
                  <a:cubicBezTo>
                    <a:pt x="656" y="0"/>
                    <a:pt x="25" y="105"/>
                    <a:pt x="1" y="1184"/>
                  </a:cubicBezTo>
                  <a:lnTo>
                    <a:pt x="2083" y="1184"/>
                  </a:lnTo>
                  <a:cubicBezTo>
                    <a:pt x="2083" y="1184"/>
                    <a:pt x="2045" y="789"/>
                    <a:pt x="993" y="6"/>
                  </a:cubicBezTo>
                  <a:cubicBezTo>
                    <a:pt x="993" y="6"/>
                    <a:pt x="958" y="0"/>
                    <a:pt x="8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5"/>
            <p:cNvSpPr/>
            <p:nvPr/>
          </p:nvSpPr>
          <p:spPr>
            <a:xfrm>
              <a:off x="1376275" y="4623891"/>
              <a:ext cx="55287" cy="48465"/>
            </a:xfrm>
            <a:custGeom>
              <a:avLst/>
              <a:gdLst/>
              <a:ahLst/>
              <a:cxnLst/>
              <a:rect l="l" t="t" r="r" b="b"/>
              <a:pathLst>
                <a:path w="859" h="753" extrusionOk="0">
                  <a:moveTo>
                    <a:pt x="430" y="0"/>
                  </a:moveTo>
                  <a:cubicBezTo>
                    <a:pt x="192" y="0"/>
                    <a:pt x="1" y="168"/>
                    <a:pt x="1" y="375"/>
                  </a:cubicBezTo>
                  <a:cubicBezTo>
                    <a:pt x="1" y="583"/>
                    <a:pt x="192" y="753"/>
                    <a:pt x="430" y="753"/>
                  </a:cubicBezTo>
                  <a:cubicBezTo>
                    <a:pt x="665" y="753"/>
                    <a:pt x="858" y="583"/>
                    <a:pt x="858" y="375"/>
                  </a:cubicBezTo>
                  <a:cubicBezTo>
                    <a:pt x="858" y="168"/>
                    <a:pt x="665" y="0"/>
                    <a:pt x="4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5"/>
            <p:cNvSpPr/>
            <p:nvPr/>
          </p:nvSpPr>
          <p:spPr>
            <a:xfrm>
              <a:off x="1130156" y="3474904"/>
              <a:ext cx="121388" cy="1133295"/>
            </a:xfrm>
            <a:custGeom>
              <a:avLst/>
              <a:gdLst/>
              <a:ahLst/>
              <a:cxnLst/>
              <a:rect l="l" t="t" r="r" b="b"/>
              <a:pathLst>
                <a:path w="1886" h="17608" extrusionOk="0">
                  <a:moveTo>
                    <a:pt x="876" y="1"/>
                  </a:moveTo>
                  <a:cubicBezTo>
                    <a:pt x="392" y="4"/>
                    <a:pt x="1" y="403"/>
                    <a:pt x="4" y="885"/>
                  </a:cubicBezTo>
                  <a:lnTo>
                    <a:pt x="127" y="16737"/>
                  </a:lnTo>
                  <a:cubicBezTo>
                    <a:pt x="130" y="17220"/>
                    <a:pt x="521" y="17608"/>
                    <a:pt x="1005" y="17608"/>
                  </a:cubicBezTo>
                  <a:lnTo>
                    <a:pt x="1011" y="17608"/>
                  </a:lnTo>
                  <a:cubicBezTo>
                    <a:pt x="1494" y="17604"/>
                    <a:pt x="1886" y="17207"/>
                    <a:pt x="1882" y="16723"/>
                  </a:cubicBezTo>
                  <a:lnTo>
                    <a:pt x="1760" y="872"/>
                  </a:lnTo>
                  <a:cubicBezTo>
                    <a:pt x="1757" y="392"/>
                    <a:pt x="1365" y="1"/>
                    <a:pt x="882" y="1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5"/>
            <p:cNvSpPr/>
            <p:nvPr/>
          </p:nvSpPr>
          <p:spPr>
            <a:xfrm>
              <a:off x="1097139" y="4561074"/>
              <a:ext cx="391131" cy="174809"/>
            </a:xfrm>
            <a:custGeom>
              <a:avLst/>
              <a:gdLst/>
              <a:ahLst/>
              <a:cxnLst/>
              <a:rect l="l" t="t" r="r" b="b"/>
              <a:pathLst>
                <a:path w="6077" h="2716" extrusionOk="0">
                  <a:moveTo>
                    <a:pt x="2552" y="1"/>
                  </a:moveTo>
                  <a:lnTo>
                    <a:pt x="596" y="4"/>
                  </a:lnTo>
                  <a:cubicBezTo>
                    <a:pt x="0" y="1399"/>
                    <a:pt x="602" y="2716"/>
                    <a:pt x="602" y="2716"/>
                  </a:cubicBezTo>
                  <a:lnTo>
                    <a:pt x="4954" y="2705"/>
                  </a:lnTo>
                  <a:cubicBezTo>
                    <a:pt x="4954" y="2705"/>
                    <a:pt x="6076" y="2334"/>
                    <a:pt x="2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5"/>
            <p:cNvSpPr/>
            <p:nvPr/>
          </p:nvSpPr>
          <p:spPr>
            <a:xfrm>
              <a:off x="1121853" y="4706467"/>
              <a:ext cx="314733" cy="30958"/>
            </a:xfrm>
            <a:custGeom>
              <a:avLst/>
              <a:gdLst/>
              <a:ahLst/>
              <a:cxnLst/>
              <a:rect l="l" t="t" r="r" b="b"/>
              <a:pathLst>
                <a:path w="4890" h="481" extrusionOk="0">
                  <a:moveTo>
                    <a:pt x="4676" y="0"/>
                  </a:moveTo>
                  <a:lnTo>
                    <a:pt x="1" y="11"/>
                  </a:lnTo>
                  <a:lnTo>
                    <a:pt x="127" y="480"/>
                  </a:lnTo>
                  <a:lnTo>
                    <a:pt x="4577" y="470"/>
                  </a:lnTo>
                  <a:cubicBezTo>
                    <a:pt x="4890" y="283"/>
                    <a:pt x="4676" y="0"/>
                    <a:pt x="46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5"/>
            <p:cNvSpPr/>
            <p:nvPr/>
          </p:nvSpPr>
          <p:spPr>
            <a:xfrm>
              <a:off x="1287198" y="4633609"/>
              <a:ext cx="140182" cy="73373"/>
            </a:xfrm>
            <a:custGeom>
              <a:avLst/>
              <a:gdLst/>
              <a:ahLst/>
              <a:cxnLst/>
              <a:rect l="l" t="t" r="r" b="b"/>
              <a:pathLst>
                <a:path w="2178" h="1140" extrusionOk="0">
                  <a:moveTo>
                    <a:pt x="965" y="0"/>
                  </a:moveTo>
                  <a:cubicBezTo>
                    <a:pt x="659" y="0"/>
                    <a:pt x="24" y="123"/>
                    <a:pt x="0" y="1140"/>
                  </a:cubicBezTo>
                  <a:lnTo>
                    <a:pt x="2164" y="1132"/>
                  </a:lnTo>
                  <a:cubicBezTo>
                    <a:pt x="2164" y="1132"/>
                    <a:pt x="2178" y="793"/>
                    <a:pt x="1127" y="13"/>
                  </a:cubicBezTo>
                  <a:cubicBezTo>
                    <a:pt x="1127" y="13"/>
                    <a:pt x="1063" y="0"/>
                    <a:pt x="9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5"/>
            <p:cNvSpPr/>
            <p:nvPr/>
          </p:nvSpPr>
          <p:spPr>
            <a:xfrm>
              <a:off x="1156480" y="4623698"/>
              <a:ext cx="55223" cy="48465"/>
            </a:xfrm>
            <a:custGeom>
              <a:avLst/>
              <a:gdLst/>
              <a:ahLst/>
              <a:cxnLst/>
              <a:rect l="l" t="t" r="r" b="b"/>
              <a:pathLst>
                <a:path w="858" h="753" extrusionOk="0">
                  <a:moveTo>
                    <a:pt x="429" y="0"/>
                  </a:moveTo>
                  <a:cubicBezTo>
                    <a:pt x="191" y="0"/>
                    <a:pt x="0" y="171"/>
                    <a:pt x="0" y="378"/>
                  </a:cubicBezTo>
                  <a:cubicBezTo>
                    <a:pt x="0" y="586"/>
                    <a:pt x="194" y="752"/>
                    <a:pt x="429" y="752"/>
                  </a:cubicBezTo>
                  <a:cubicBezTo>
                    <a:pt x="667" y="752"/>
                    <a:pt x="858" y="582"/>
                    <a:pt x="858" y="375"/>
                  </a:cubicBezTo>
                  <a:cubicBezTo>
                    <a:pt x="858" y="167"/>
                    <a:pt x="663" y="0"/>
                    <a:pt x="4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5"/>
            <p:cNvSpPr/>
            <p:nvPr/>
          </p:nvSpPr>
          <p:spPr>
            <a:xfrm flipH="1">
              <a:off x="1249550" y="2647855"/>
              <a:ext cx="119843" cy="249019"/>
            </a:xfrm>
            <a:custGeom>
              <a:avLst/>
              <a:gdLst/>
              <a:ahLst/>
              <a:cxnLst/>
              <a:rect l="l" t="t" r="r" b="b"/>
              <a:pathLst>
                <a:path w="1862" h="3869" extrusionOk="0">
                  <a:moveTo>
                    <a:pt x="929" y="0"/>
                  </a:moveTo>
                  <a:cubicBezTo>
                    <a:pt x="419" y="0"/>
                    <a:pt x="1" y="419"/>
                    <a:pt x="1" y="929"/>
                  </a:cubicBezTo>
                  <a:lnTo>
                    <a:pt x="1" y="2940"/>
                  </a:lnTo>
                  <a:cubicBezTo>
                    <a:pt x="1" y="3450"/>
                    <a:pt x="419" y="3869"/>
                    <a:pt x="929" y="3869"/>
                  </a:cubicBezTo>
                  <a:cubicBezTo>
                    <a:pt x="1443" y="3869"/>
                    <a:pt x="1862" y="3450"/>
                    <a:pt x="1862" y="2940"/>
                  </a:cubicBezTo>
                  <a:lnTo>
                    <a:pt x="1862" y="929"/>
                  </a:lnTo>
                  <a:cubicBezTo>
                    <a:pt x="1862" y="419"/>
                    <a:pt x="1443" y="0"/>
                    <a:pt x="929" y="0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5"/>
            <p:cNvSpPr/>
            <p:nvPr/>
          </p:nvSpPr>
          <p:spPr>
            <a:xfrm>
              <a:off x="1250834" y="2670832"/>
              <a:ext cx="119843" cy="112377"/>
            </a:xfrm>
            <a:custGeom>
              <a:avLst/>
              <a:gdLst/>
              <a:ahLst/>
              <a:cxnLst/>
              <a:rect l="l" t="t" r="r" b="b"/>
              <a:pathLst>
                <a:path w="1862" h="1746" extrusionOk="0">
                  <a:moveTo>
                    <a:pt x="1" y="1"/>
                  </a:moveTo>
                  <a:lnTo>
                    <a:pt x="1" y="1552"/>
                  </a:lnTo>
                  <a:cubicBezTo>
                    <a:pt x="1" y="1552"/>
                    <a:pt x="462" y="1746"/>
                    <a:pt x="1013" y="1746"/>
                  </a:cubicBezTo>
                  <a:cubicBezTo>
                    <a:pt x="1289" y="1746"/>
                    <a:pt x="1587" y="1697"/>
                    <a:pt x="1862" y="1552"/>
                  </a:cubicBezTo>
                  <a:lnTo>
                    <a:pt x="186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5"/>
            <p:cNvSpPr/>
            <p:nvPr/>
          </p:nvSpPr>
          <p:spPr>
            <a:xfrm>
              <a:off x="1019583" y="2830450"/>
              <a:ext cx="581065" cy="824741"/>
            </a:xfrm>
            <a:custGeom>
              <a:avLst/>
              <a:gdLst/>
              <a:ahLst/>
              <a:cxnLst/>
              <a:rect l="l" t="t" r="r" b="b"/>
              <a:pathLst>
                <a:path w="9028" h="12814" extrusionOk="0">
                  <a:moveTo>
                    <a:pt x="4318" y="1"/>
                  </a:moveTo>
                  <a:cubicBezTo>
                    <a:pt x="1906" y="1"/>
                    <a:pt x="1" y="1491"/>
                    <a:pt x="157" y="3512"/>
                  </a:cubicBezTo>
                  <a:cubicBezTo>
                    <a:pt x="252" y="4716"/>
                    <a:pt x="1423" y="7037"/>
                    <a:pt x="1447" y="7721"/>
                  </a:cubicBezTo>
                  <a:cubicBezTo>
                    <a:pt x="1484" y="8783"/>
                    <a:pt x="1321" y="9636"/>
                    <a:pt x="1290" y="10388"/>
                  </a:cubicBezTo>
                  <a:cubicBezTo>
                    <a:pt x="1243" y="11534"/>
                    <a:pt x="1906" y="12814"/>
                    <a:pt x="4318" y="12814"/>
                  </a:cubicBezTo>
                  <a:lnTo>
                    <a:pt x="4706" y="12814"/>
                  </a:lnTo>
                  <a:cubicBezTo>
                    <a:pt x="7122" y="12814"/>
                    <a:pt x="7782" y="11534"/>
                    <a:pt x="7735" y="10388"/>
                  </a:cubicBezTo>
                  <a:cubicBezTo>
                    <a:pt x="7703" y="9636"/>
                    <a:pt x="7608" y="9037"/>
                    <a:pt x="7608" y="7721"/>
                  </a:cubicBezTo>
                  <a:cubicBezTo>
                    <a:pt x="7608" y="6571"/>
                    <a:pt x="8772" y="4716"/>
                    <a:pt x="8867" y="3512"/>
                  </a:cubicBezTo>
                  <a:cubicBezTo>
                    <a:pt x="9027" y="1491"/>
                    <a:pt x="7122" y="1"/>
                    <a:pt x="4706" y="1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5"/>
            <p:cNvSpPr/>
            <p:nvPr/>
          </p:nvSpPr>
          <p:spPr>
            <a:xfrm>
              <a:off x="1095143" y="3552203"/>
              <a:ext cx="414366" cy="484263"/>
            </a:xfrm>
            <a:custGeom>
              <a:avLst/>
              <a:gdLst/>
              <a:ahLst/>
              <a:cxnLst/>
              <a:rect l="l" t="t" r="r" b="b"/>
              <a:pathLst>
                <a:path w="6438" h="7524" extrusionOk="0">
                  <a:moveTo>
                    <a:pt x="6124" y="7384"/>
                  </a:moveTo>
                  <a:lnTo>
                    <a:pt x="6124" y="7384"/>
                  </a:lnTo>
                  <a:cubicBezTo>
                    <a:pt x="6123" y="7393"/>
                    <a:pt x="6122" y="7402"/>
                    <a:pt x="6121" y="7411"/>
                  </a:cubicBezTo>
                  <a:lnTo>
                    <a:pt x="6138" y="7384"/>
                  </a:lnTo>
                  <a:cubicBezTo>
                    <a:pt x="6134" y="7384"/>
                    <a:pt x="6129" y="7384"/>
                    <a:pt x="6124" y="7384"/>
                  </a:cubicBezTo>
                  <a:close/>
                  <a:moveTo>
                    <a:pt x="5768" y="0"/>
                  </a:moveTo>
                  <a:cubicBezTo>
                    <a:pt x="5220" y="0"/>
                    <a:pt x="4669" y="118"/>
                    <a:pt x="4121" y="191"/>
                  </a:cubicBezTo>
                  <a:cubicBezTo>
                    <a:pt x="3702" y="248"/>
                    <a:pt x="3280" y="276"/>
                    <a:pt x="2858" y="276"/>
                  </a:cubicBezTo>
                  <a:cubicBezTo>
                    <a:pt x="2465" y="276"/>
                    <a:pt x="2072" y="251"/>
                    <a:pt x="1682" y="202"/>
                  </a:cubicBezTo>
                  <a:cubicBezTo>
                    <a:pt x="1329" y="159"/>
                    <a:pt x="976" y="96"/>
                    <a:pt x="623" y="96"/>
                  </a:cubicBezTo>
                  <a:cubicBezTo>
                    <a:pt x="557" y="96"/>
                    <a:pt x="492" y="98"/>
                    <a:pt x="426" y="103"/>
                  </a:cubicBezTo>
                  <a:lnTo>
                    <a:pt x="382" y="86"/>
                  </a:lnTo>
                  <a:cubicBezTo>
                    <a:pt x="75" y="2553"/>
                    <a:pt x="0" y="5047"/>
                    <a:pt x="157" y="7523"/>
                  </a:cubicBezTo>
                  <a:lnTo>
                    <a:pt x="225" y="7449"/>
                  </a:lnTo>
                  <a:cubicBezTo>
                    <a:pt x="1011" y="7435"/>
                    <a:pt x="1800" y="7424"/>
                    <a:pt x="2590" y="7411"/>
                  </a:cubicBezTo>
                  <a:cubicBezTo>
                    <a:pt x="2668" y="7411"/>
                    <a:pt x="2746" y="7411"/>
                    <a:pt x="2825" y="7408"/>
                  </a:cubicBezTo>
                  <a:lnTo>
                    <a:pt x="2845" y="7347"/>
                  </a:lnTo>
                  <a:cubicBezTo>
                    <a:pt x="2746" y="5485"/>
                    <a:pt x="2709" y="3618"/>
                    <a:pt x="2729" y="1753"/>
                  </a:cubicBezTo>
                  <a:cubicBezTo>
                    <a:pt x="2729" y="1682"/>
                    <a:pt x="2736" y="1603"/>
                    <a:pt x="2784" y="1556"/>
                  </a:cubicBezTo>
                  <a:cubicBezTo>
                    <a:pt x="2825" y="1515"/>
                    <a:pt x="2889" y="1504"/>
                    <a:pt x="2943" y="1501"/>
                  </a:cubicBezTo>
                  <a:cubicBezTo>
                    <a:pt x="2995" y="1497"/>
                    <a:pt x="3047" y="1495"/>
                    <a:pt x="3099" y="1495"/>
                  </a:cubicBezTo>
                  <a:cubicBezTo>
                    <a:pt x="3384" y="1495"/>
                    <a:pt x="3667" y="1557"/>
                    <a:pt x="3923" y="1678"/>
                  </a:cubicBezTo>
                  <a:lnTo>
                    <a:pt x="3992" y="1780"/>
                  </a:lnTo>
                  <a:cubicBezTo>
                    <a:pt x="3971" y="2233"/>
                    <a:pt x="3951" y="2685"/>
                    <a:pt x="3927" y="3138"/>
                  </a:cubicBezTo>
                  <a:cubicBezTo>
                    <a:pt x="3859" y="4553"/>
                    <a:pt x="3791" y="5969"/>
                    <a:pt x="3907" y="7377"/>
                  </a:cubicBezTo>
                  <a:cubicBezTo>
                    <a:pt x="4643" y="7380"/>
                    <a:pt x="5383" y="7380"/>
                    <a:pt x="6124" y="7384"/>
                  </a:cubicBezTo>
                  <a:lnTo>
                    <a:pt x="6124" y="7384"/>
                  </a:lnTo>
                  <a:cubicBezTo>
                    <a:pt x="6387" y="4946"/>
                    <a:pt x="6437" y="2486"/>
                    <a:pt x="6275" y="39"/>
                  </a:cubicBezTo>
                  <a:cubicBezTo>
                    <a:pt x="6106" y="11"/>
                    <a:pt x="5937" y="0"/>
                    <a:pt x="5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5"/>
            <p:cNvSpPr/>
            <p:nvPr/>
          </p:nvSpPr>
          <p:spPr>
            <a:xfrm>
              <a:off x="1089673" y="4002671"/>
              <a:ext cx="199331" cy="56317"/>
            </a:xfrm>
            <a:custGeom>
              <a:avLst/>
              <a:gdLst/>
              <a:ahLst/>
              <a:cxnLst/>
              <a:rect l="l" t="t" r="r" b="b"/>
              <a:pathLst>
                <a:path w="3097" h="875" extrusionOk="0">
                  <a:moveTo>
                    <a:pt x="27" y="1"/>
                  </a:moveTo>
                  <a:cubicBezTo>
                    <a:pt x="11" y="1"/>
                    <a:pt x="0" y="14"/>
                    <a:pt x="0" y="28"/>
                  </a:cubicBezTo>
                  <a:lnTo>
                    <a:pt x="0" y="848"/>
                  </a:lnTo>
                  <a:cubicBezTo>
                    <a:pt x="0" y="861"/>
                    <a:pt x="11" y="875"/>
                    <a:pt x="27" y="875"/>
                  </a:cubicBezTo>
                  <a:lnTo>
                    <a:pt x="3069" y="875"/>
                  </a:lnTo>
                  <a:cubicBezTo>
                    <a:pt x="3086" y="875"/>
                    <a:pt x="3097" y="861"/>
                    <a:pt x="3097" y="848"/>
                  </a:cubicBezTo>
                  <a:lnTo>
                    <a:pt x="3097" y="28"/>
                  </a:lnTo>
                  <a:cubicBezTo>
                    <a:pt x="3097" y="14"/>
                    <a:pt x="3086" y="1"/>
                    <a:pt x="3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5"/>
            <p:cNvSpPr/>
            <p:nvPr/>
          </p:nvSpPr>
          <p:spPr>
            <a:xfrm>
              <a:off x="1321825" y="4002671"/>
              <a:ext cx="195147" cy="56317"/>
            </a:xfrm>
            <a:custGeom>
              <a:avLst/>
              <a:gdLst/>
              <a:ahLst/>
              <a:cxnLst/>
              <a:rect l="l" t="t" r="r" b="b"/>
              <a:pathLst>
                <a:path w="3032" h="875" extrusionOk="0">
                  <a:moveTo>
                    <a:pt x="27" y="1"/>
                  </a:moveTo>
                  <a:cubicBezTo>
                    <a:pt x="10" y="1"/>
                    <a:pt x="0" y="14"/>
                    <a:pt x="0" y="28"/>
                  </a:cubicBezTo>
                  <a:lnTo>
                    <a:pt x="0" y="848"/>
                  </a:lnTo>
                  <a:cubicBezTo>
                    <a:pt x="0" y="861"/>
                    <a:pt x="10" y="875"/>
                    <a:pt x="27" y="875"/>
                  </a:cubicBezTo>
                  <a:lnTo>
                    <a:pt x="3004" y="875"/>
                  </a:lnTo>
                  <a:cubicBezTo>
                    <a:pt x="3018" y="875"/>
                    <a:pt x="3031" y="861"/>
                    <a:pt x="3031" y="848"/>
                  </a:cubicBezTo>
                  <a:lnTo>
                    <a:pt x="3031" y="28"/>
                  </a:lnTo>
                  <a:cubicBezTo>
                    <a:pt x="3031" y="14"/>
                    <a:pt x="3018" y="1"/>
                    <a:pt x="300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5"/>
            <p:cNvSpPr/>
            <p:nvPr/>
          </p:nvSpPr>
          <p:spPr>
            <a:xfrm>
              <a:off x="1017008" y="2830450"/>
              <a:ext cx="582288" cy="842248"/>
            </a:xfrm>
            <a:custGeom>
              <a:avLst/>
              <a:gdLst/>
              <a:ahLst/>
              <a:cxnLst/>
              <a:rect l="l" t="t" r="r" b="b"/>
              <a:pathLst>
                <a:path w="9047" h="13086" extrusionOk="0">
                  <a:moveTo>
                    <a:pt x="3368" y="1"/>
                  </a:moveTo>
                  <a:cubicBezTo>
                    <a:pt x="2460" y="188"/>
                    <a:pt x="1810" y="504"/>
                    <a:pt x="1150" y="1032"/>
                  </a:cubicBezTo>
                  <a:cubicBezTo>
                    <a:pt x="803" y="1311"/>
                    <a:pt x="551" y="1957"/>
                    <a:pt x="354" y="2359"/>
                  </a:cubicBezTo>
                  <a:cubicBezTo>
                    <a:pt x="0" y="3080"/>
                    <a:pt x="418" y="4353"/>
                    <a:pt x="619" y="5129"/>
                  </a:cubicBezTo>
                  <a:cubicBezTo>
                    <a:pt x="1269" y="7676"/>
                    <a:pt x="721" y="9694"/>
                    <a:pt x="844" y="12321"/>
                  </a:cubicBezTo>
                  <a:cubicBezTo>
                    <a:pt x="854" y="12531"/>
                    <a:pt x="1147" y="12729"/>
                    <a:pt x="1337" y="12814"/>
                  </a:cubicBezTo>
                  <a:cubicBezTo>
                    <a:pt x="1409" y="12848"/>
                    <a:pt x="1745" y="12872"/>
                    <a:pt x="1823" y="12875"/>
                  </a:cubicBezTo>
                  <a:cubicBezTo>
                    <a:pt x="2550" y="12917"/>
                    <a:pt x="3306" y="13086"/>
                    <a:pt x="4040" y="13086"/>
                  </a:cubicBezTo>
                  <a:cubicBezTo>
                    <a:pt x="4217" y="13086"/>
                    <a:pt x="4392" y="13076"/>
                    <a:pt x="4565" y="13052"/>
                  </a:cubicBezTo>
                  <a:cubicBezTo>
                    <a:pt x="5835" y="12882"/>
                    <a:pt x="6165" y="12998"/>
                    <a:pt x="7492" y="12858"/>
                  </a:cubicBezTo>
                  <a:lnTo>
                    <a:pt x="8342" y="12657"/>
                  </a:lnTo>
                  <a:cubicBezTo>
                    <a:pt x="8621" y="12525"/>
                    <a:pt x="8499" y="11191"/>
                    <a:pt x="8482" y="10885"/>
                  </a:cubicBezTo>
                  <a:cubicBezTo>
                    <a:pt x="8353" y="8527"/>
                    <a:pt x="8216" y="6891"/>
                    <a:pt x="8747" y="4590"/>
                  </a:cubicBezTo>
                  <a:cubicBezTo>
                    <a:pt x="8877" y="4043"/>
                    <a:pt x="9047" y="3482"/>
                    <a:pt x="8962" y="2927"/>
                  </a:cubicBezTo>
                  <a:cubicBezTo>
                    <a:pt x="8901" y="2529"/>
                    <a:pt x="8709" y="2164"/>
                    <a:pt x="8492" y="1828"/>
                  </a:cubicBezTo>
                  <a:cubicBezTo>
                    <a:pt x="7904" y="916"/>
                    <a:pt x="7005" y="113"/>
                    <a:pt x="5923" y="1"/>
                  </a:cubicBezTo>
                  <a:lnTo>
                    <a:pt x="5889" y="62"/>
                  </a:lnTo>
                  <a:cubicBezTo>
                    <a:pt x="5892" y="344"/>
                    <a:pt x="5705" y="613"/>
                    <a:pt x="5447" y="712"/>
                  </a:cubicBezTo>
                  <a:cubicBezTo>
                    <a:pt x="5358" y="746"/>
                    <a:pt x="5267" y="760"/>
                    <a:pt x="5175" y="770"/>
                  </a:cubicBezTo>
                  <a:cubicBezTo>
                    <a:pt x="5113" y="775"/>
                    <a:pt x="5052" y="778"/>
                    <a:pt x="4990" y="778"/>
                  </a:cubicBezTo>
                  <a:cubicBezTo>
                    <a:pt x="4629" y="778"/>
                    <a:pt x="4267" y="684"/>
                    <a:pt x="3953" y="501"/>
                  </a:cubicBezTo>
                  <a:cubicBezTo>
                    <a:pt x="3753" y="385"/>
                    <a:pt x="3562" y="222"/>
                    <a:pt x="3484" y="5"/>
                  </a:cubicBezTo>
                  <a:lnTo>
                    <a:pt x="3368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5"/>
            <p:cNvSpPr/>
            <p:nvPr/>
          </p:nvSpPr>
          <p:spPr>
            <a:xfrm>
              <a:off x="1132795" y="2916115"/>
              <a:ext cx="565682" cy="489026"/>
            </a:xfrm>
            <a:custGeom>
              <a:avLst/>
              <a:gdLst/>
              <a:ahLst/>
              <a:cxnLst/>
              <a:rect l="l" t="t" r="r" b="b"/>
              <a:pathLst>
                <a:path w="8789" h="7598" extrusionOk="0">
                  <a:moveTo>
                    <a:pt x="6031" y="1"/>
                  </a:moveTo>
                  <a:cubicBezTo>
                    <a:pt x="5885" y="1"/>
                    <a:pt x="5737" y="45"/>
                    <a:pt x="5608" y="136"/>
                  </a:cubicBezTo>
                  <a:cubicBezTo>
                    <a:pt x="5274" y="371"/>
                    <a:pt x="5196" y="830"/>
                    <a:pt x="5431" y="1160"/>
                  </a:cubicBezTo>
                  <a:cubicBezTo>
                    <a:pt x="6394" y="2528"/>
                    <a:pt x="7540" y="4920"/>
                    <a:pt x="6935" y="5720"/>
                  </a:cubicBezTo>
                  <a:cubicBezTo>
                    <a:pt x="6830" y="5856"/>
                    <a:pt x="6509" y="6119"/>
                    <a:pt x="5594" y="6119"/>
                  </a:cubicBezTo>
                  <a:cubicBezTo>
                    <a:pt x="4728" y="6119"/>
                    <a:pt x="3330" y="5884"/>
                    <a:pt x="1079" y="5084"/>
                  </a:cubicBezTo>
                  <a:cubicBezTo>
                    <a:pt x="998" y="5055"/>
                    <a:pt x="914" y="5041"/>
                    <a:pt x="832" y="5041"/>
                  </a:cubicBezTo>
                  <a:cubicBezTo>
                    <a:pt x="528" y="5041"/>
                    <a:pt x="244" y="5229"/>
                    <a:pt x="137" y="5529"/>
                  </a:cubicBezTo>
                  <a:cubicBezTo>
                    <a:pt x="1" y="5913"/>
                    <a:pt x="202" y="6335"/>
                    <a:pt x="586" y="6472"/>
                  </a:cubicBezTo>
                  <a:cubicBezTo>
                    <a:pt x="2702" y="7223"/>
                    <a:pt x="4363" y="7598"/>
                    <a:pt x="5615" y="7598"/>
                  </a:cubicBezTo>
                  <a:cubicBezTo>
                    <a:pt x="6792" y="7598"/>
                    <a:pt x="7609" y="7268"/>
                    <a:pt x="8108" y="6607"/>
                  </a:cubicBezTo>
                  <a:cubicBezTo>
                    <a:pt x="8789" y="5712"/>
                    <a:pt x="8718" y="4345"/>
                    <a:pt x="7904" y="2545"/>
                  </a:cubicBezTo>
                  <a:cubicBezTo>
                    <a:pt x="7356" y="1337"/>
                    <a:pt x="6662" y="354"/>
                    <a:pt x="6632" y="310"/>
                  </a:cubicBezTo>
                  <a:cubicBezTo>
                    <a:pt x="6488" y="109"/>
                    <a:pt x="6262" y="1"/>
                    <a:pt x="6031" y="1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5"/>
            <p:cNvSpPr/>
            <p:nvPr/>
          </p:nvSpPr>
          <p:spPr>
            <a:xfrm>
              <a:off x="897875" y="2916051"/>
              <a:ext cx="646457" cy="508335"/>
            </a:xfrm>
            <a:custGeom>
              <a:avLst/>
              <a:gdLst/>
              <a:ahLst/>
              <a:cxnLst/>
              <a:rect l="l" t="t" r="r" b="b"/>
              <a:pathLst>
                <a:path w="10044" h="7898" extrusionOk="0">
                  <a:moveTo>
                    <a:pt x="3125" y="1"/>
                  </a:moveTo>
                  <a:cubicBezTo>
                    <a:pt x="3000" y="1"/>
                    <a:pt x="2874" y="33"/>
                    <a:pt x="2759" y="100"/>
                  </a:cubicBezTo>
                  <a:cubicBezTo>
                    <a:pt x="2120" y="464"/>
                    <a:pt x="1358" y="1737"/>
                    <a:pt x="919" y="2761"/>
                  </a:cubicBezTo>
                  <a:cubicBezTo>
                    <a:pt x="443" y="3880"/>
                    <a:pt x="0" y="5465"/>
                    <a:pt x="623" y="6636"/>
                  </a:cubicBezTo>
                  <a:cubicBezTo>
                    <a:pt x="936" y="7228"/>
                    <a:pt x="1623" y="7898"/>
                    <a:pt x="3130" y="7898"/>
                  </a:cubicBezTo>
                  <a:cubicBezTo>
                    <a:pt x="3280" y="7898"/>
                    <a:pt x="3433" y="7894"/>
                    <a:pt x="3596" y="7881"/>
                  </a:cubicBezTo>
                  <a:cubicBezTo>
                    <a:pt x="5049" y="7759"/>
                    <a:pt x="7043" y="7085"/>
                    <a:pt x="9527" y="5877"/>
                  </a:cubicBezTo>
                  <a:cubicBezTo>
                    <a:pt x="9894" y="5697"/>
                    <a:pt x="10044" y="5258"/>
                    <a:pt x="9866" y="4890"/>
                  </a:cubicBezTo>
                  <a:cubicBezTo>
                    <a:pt x="9740" y="4629"/>
                    <a:pt x="9476" y="4476"/>
                    <a:pt x="9201" y="4476"/>
                  </a:cubicBezTo>
                  <a:cubicBezTo>
                    <a:pt x="9093" y="4476"/>
                    <a:pt x="8984" y="4500"/>
                    <a:pt x="8880" y="4550"/>
                  </a:cubicBezTo>
                  <a:cubicBezTo>
                    <a:pt x="6070" y="5920"/>
                    <a:pt x="4218" y="6422"/>
                    <a:pt x="3124" y="6422"/>
                  </a:cubicBezTo>
                  <a:cubicBezTo>
                    <a:pt x="2479" y="6422"/>
                    <a:pt x="2098" y="6248"/>
                    <a:pt x="1939" y="5975"/>
                  </a:cubicBezTo>
                  <a:cubicBezTo>
                    <a:pt x="1272" y="4829"/>
                    <a:pt x="2902" y="1784"/>
                    <a:pt x="3497" y="1373"/>
                  </a:cubicBezTo>
                  <a:cubicBezTo>
                    <a:pt x="3844" y="1168"/>
                    <a:pt x="3967" y="723"/>
                    <a:pt x="3763" y="372"/>
                  </a:cubicBezTo>
                  <a:cubicBezTo>
                    <a:pt x="3628" y="134"/>
                    <a:pt x="3380" y="1"/>
                    <a:pt x="3125" y="1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5"/>
            <p:cNvSpPr/>
            <p:nvPr/>
          </p:nvSpPr>
          <p:spPr>
            <a:xfrm>
              <a:off x="914738" y="2883548"/>
              <a:ext cx="244449" cy="323872"/>
            </a:xfrm>
            <a:custGeom>
              <a:avLst/>
              <a:gdLst/>
              <a:ahLst/>
              <a:cxnLst/>
              <a:rect l="l" t="t" r="r" b="b"/>
              <a:pathLst>
                <a:path w="3798" h="5032" extrusionOk="0">
                  <a:moveTo>
                    <a:pt x="3104" y="0"/>
                  </a:moveTo>
                  <a:cubicBezTo>
                    <a:pt x="2961" y="0"/>
                    <a:pt x="2833" y="150"/>
                    <a:pt x="2589" y="302"/>
                  </a:cubicBezTo>
                  <a:cubicBezTo>
                    <a:pt x="2246" y="516"/>
                    <a:pt x="1494" y="1187"/>
                    <a:pt x="1263" y="1520"/>
                  </a:cubicBezTo>
                  <a:cubicBezTo>
                    <a:pt x="660" y="2385"/>
                    <a:pt x="381" y="2840"/>
                    <a:pt x="0" y="3885"/>
                  </a:cubicBezTo>
                  <a:lnTo>
                    <a:pt x="0" y="4184"/>
                  </a:lnTo>
                  <a:cubicBezTo>
                    <a:pt x="657" y="4456"/>
                    <a:pt x="1214" y="4687"/>
                    <a:pt x="1837" y="5031"/>
                  </a:cubicBezTo>
                  <a:cubicBezTo>
                    <a:pt x="2695" y="4010"/>
                    <a:pt x="3337" y="2806"/>
                    <a:pt x="3715" y="1527"/>
                  </a:cubicBezTo>
                  <a:cubicBezTo>
                    <a:pt x="3760" y="1380"/>
                    <a:pt x="3797" y="1231"/>
                    <a:pt x="3794" y="1078"/>
                  </a:cubicBezTo>
                  <a:cubicBezTo>
                    <a:pt x="3786" y="673"/>
                    <a:pt x="3610" y="346"/>
                    <a:pt x="3297" y="88"/>
                  </a:cubicBezTo>
                  <a:cubicBezTo>
                    <a:pt x="3224" y="26"/>
                    <a:pt x="3163" y="0"/>
                    <a:pt x="310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5"/>
            <p:cNvSpPr/>
            <p:nvPr/>
          </p:nvSpPr>
          <p:spPr>
            <a:xfrm>
              <a:off x="1446429" y="2881810"/>
              <a:ext cx="246380" cy="328442"/>
            </a:xfrm>
            <a:custGeom>
              <a:avLst/>
              <a:gdLst/>
              <a:ahLst/>
              <a:cxnLst/>
              <a:rect l="l" t="t" r="r" b="b"/>
              <a:pathLst>
                <a:path w="3828" h="5103" extrusionOk="0">
                  <a:moveTo>
                    <a:pt x="796" y="0"/>
                  </a:moveTo>
                  <a:cubicBezTo>
                    <a:pt x="519" y="0"/>
                    <a:pt x="282" y="368"/>
                    <a:pt x="159" y="642"/>
                  </a:cubicBezTo>
                  <a:cubicBezTo>
                    <a:pt x="24" y="948"/>
                    <a:pt x="0" y="1295"/>
                    <a:pt x="3" y="1629"/>
                  </a:cubicBezTo>
                  <a:cubicBezTo>
                    <a:pt x="10" y="1928"/>
                    <a:pt x="34" y="2228"/>
                    <a:pt x="119" y="2514"/>
                  </a:cubicBezTo>
                  <a:cubicBezTo>
                    <a:pt x="368" y="3357"/>
                    <a:pt x="1089" y="3970"/>
                    <a:pt x="1480" y="4755"/>
                  </a:cubicBezTo>
                  <a:lnTo>
                    <a:pt x="1629" y="5102"/>
                  </a:lnTo>
                  <a:cubicBezTo>
                    <a:pt x="2287" y="4687"/>
                    <a:pt x="3157" y="4657"/>
                    <a:pt x="3746" y="4143"/>
                  </a:cubicBezTo>
                  <a:cubicBezTo>
                    <a:pt x="3780" y="4112"/>
                    <a:pt x="3818" y="4075"/>
                    <a:pt x="3824" y="4028"/>
                  </a:cubicBezTo>
                  <a:cubicBezTo>
                    <a:pt x="3827" y="3987"/>
                    <a:pt x="3813" y="3949"/>
                    <a:pt x="3797" y="3915"/>
                  </a:cubicBezTo>
                  <a:cubicBezTo>
                    <a:pt x="3617" y="3524"/>
                    <a:pt x="3439" y="3133"/>
                    <a:pt x="3259" y="2738"/>
                  </a:cubicBezTo>
                  <a:cubicBezTo>
                    <a:pt x="2940" y="2034"/>
                    <a:pt x="2718" y="1758"/>
                    <a:pt x="2246" y="1142"/>
                  </a:cubicBezTo>
                  <a:cubicBezTo>
                    <a:pt x="1939" y="747"/>
                    <a:pt x="1388" y="169"/>
                    <a:pt x="894" y="16"/>
                  </a:cubicBezTo>
                  <a:cubicBezTo>
                    <a:pt x="861" y="5"/>
                    <a:pt x="828" y="0"/>
                    <a:pt x="7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5"/>
            <p:cNvSpPr/>
            <p:nvPr/>
          </p:nvSpPr>
          <p:spPr>
            <a:xfrm flipH="1">
              <a:off x="1454284" y="2516943"/>
              <a:ext cx="134518" cy="125957"/>
            </a:xfrm>
            <a:custGeom>
              <a:avLst/>
              <a:gdLst/>
              <a:ahLst/>
              <a:cxnLst/>
              <a:rect l="l" t="t" r="r" b="b"/>
              <a:pathLst>
                <a:path w="2090" h="1957" extrusionOk="0">
                  <a:moveTo>
                    <a:pt x="1045" y="0"/>
                  </a:moveTo>
                  <a:cubicBezTo>
                    <a:pt x="564" y="0"/>
                    <a:pt x="144" y="352"/>
                    <a:pt x="75" y="840"/>
                  </a:cubicBezTo>
                  <a:cubicBezTo>
                    <a:pt x="1" y="1378"/>
                    <a:pt x="375" y="1871"/>
                    <a:pt x="909" y="1946"/>
                  </a:cubicBezTo>
                  <a:cubicBezTo>
                    <a:pt x="956" y="1953"/>
                    <a:pt x="1004" y="1956"/>
                    <a:pt x="1050" y="1956"/>
                  </a:cubicBezTo>
                  <a:cubicBezTo>
                    <a:pt x="1528" y="1956"/>
                    <a:pt x="1947" y="1603"/>
                    <a:pt x="2014" y="1115"/>
                  </a:cubicBezTo>
                  <a:cubicBezTo>
                    <a:pt x="2089" y="581"/>
                    <a:pt x="1719" y="85"/>
                    <a:pt x="1181" y="10"/>
                  </a:cubicBezTo>
                  <a:cubicBezTo>
                    <a:pt x="1136" y="3"/>
                    <a:pt x="1090" y="0"/>
                    <a:pt x="1045" y="0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5"/>
            <p:cNvSpPr/>
            <p:nvPr/>
          </p:nvSpPr>
          <p:spPr>
            <a:xfrm flipH="1">
              <a:off x="1034968" y="2515785"/>
              <a:ext cx="134518" cy="126022"/>
            </a:xfrm>
            <a:custGeom>
              <a:avLst/>
              <a:gdLst/>
              <a:ahLst/>
              <a:cxnLst/>
              <a:rect l="l" t="t" r="r" b="b"/>
              <a:pathLst>
                <a:path w="2090" h="1958" extrusionOk="0">
                  <a:moveTo>
                    <a:pt x="1041" y="0"/>
                  </a:moveTo>
                  <a:cubicBezTo>
                    <a:pt x="563" y="0"/>
                    <a:pt x="144" y="354"/>
                    <a:pt x="76" y="841"/>
                  </a:cubicBezTo>
                  <a:cubicBezTo>
                    <a:pt x="1" y="1378"/>
                    <a:pt x="372" y="1872"/>
                    <a:pt x="909" y="1947"/>
                  </a:cubicBezTo>
                  <a:cubicBezTo>
                    <a:pt x="957" y="1954"/>
                    <a:pt x="1004" y="1957"/>
                    <a:pt x="1051" y="1957"/>
                  </a:cubicBezTo>
                  <a:cubicBezTo>
                    <a:pt x="1529" y="1957"/>
                    <a:pt x="1947" y="1603"/>
                    <a:pt x="2015" y="1117"/>
                  </a:cubicBezTo>
                  <a:cubicBezTo>
                    <a:pt x="2090" y="579"/>
                    <a:pt x="1716" y="86"/>
                    <a:pt x="1182" y="11"/>
                  </a:cubicBezTo>
                  <a:cubicBezTo>
                    <a:pt x="1134" y="4"/>
                    <a:pt x="1088" y="0"/>
                    <a:pt x="1041" y="0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5"/>
            <p:cNvSpPr/>
            <p:nvPr/>
          </p:nvSpPr>
          <p:spPr>
            <a:xfrm flipH="1">
              <a:off x="1087032" y="2115004"/>
              <a:ext cx="456845" cy="613954"/>
            </a:xfrm>
            <a:custGeom>
              <a:avLst/>
              <a:gdLst/>
              <a:ahLst/>
              <a:cxnLst/>
              <a:rect l="l" t="t" r="r" b="b"/>
              <a:pathLst>
                <a:path w="7098" h="9539" extrusionOk="0">
                  <a:moveTo>
                    <a:pt x="3514" y="1"/>
                  </a:moveTo>
                  <a:cubicBezTo>
                    <a:pt x="3489" y="1"/>
                    <a:pt x="3464" y="1"/>
                    <a:pt x="3439" y="2"/>
                  </a:cubicBezTo>
                  <a:cubicBezTo>
                    <a:pt x="1528" y="46"/>
                    <a:pt x="0" y="1645"/>
                    <a:pt x="44" y="3557"/>
                  </a:cubicBezTo>
                  <a:lnTo>
                    <a:pt x="102" y="6140"/>
                  </a:lnTo>
                  <a:cubicBezTo>
                    <a:pt x="146" y="8026"/>
                    <a:pt x="1703" y="9539"/>
                    <a:pt x="3582" y="9539"/>
                  </a:cubicBezTo>
                  <a:cubicBezTo>
                    <a:pt x="3607" y="9539"/>
                    <a:pt x="3632" y="9539"/>
                    <a:pt x="3657" y="9538"/>
                  </a:cubicBezTo>
                  <a:cubicBezTo>
                    <a:pt x="5570" y="9494"/>
                    <a:pt x="7097" y="7895"/>
                    <a:pt x="7053" y="5983"/>
                  </a:cubicBezTo>
                  <a:lnTo>
                    <a:pt x="6995" y="3400"/>
                  </a:lnTo>
                  <a:cubicBezTo>
                    <a:pt x="6951" y="1514"/>
                    <a:pt x="5393" y="1"/>
                    <a:pt x="3514" y="1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5"/>
            <p:cNvSpPr/>
            <p:nvPr/>
          </p:nvSpPr>
          <p:spPr>
            <a:xfrm flipH="1">
              <a:off x="1072878" y="2563734"/>
              <a:ext cx="40291" cy="56446"/>
            </a:xfrm>
            <a:custGeom>
              <a:avLst/>
              <a:gdLst/>
              <a:ahLst/>
              <a:cxnLst/>
              <a:rect l="l" t="t" r="r" b="b"/>
              <a:pathLst>
                <a:path w="626" h="877" extrusionOk="0">
                  <a:moveTo>
                    <a:pt x="613" y="1"/>
                  </a:moveTo>
                  <a:cubicBezTo>
                    <a:pt x="238" y="69"/>
                    <a:pt x="0" y="474"/>
                    <a:pt x="68" y="838"/>
                  </a:cubicBezTo>
                  <a:cubicBezTo>
                    <a:pt x="74" y="865"/>
                    <a:pt x="93" y="877"/>
                    <a:pt x="114" y="877"/>
                  </a:cubicBezTo>
                  <a:cubicBezTo>
                    <a:pt x="142" y="877"/>
                    <a:pt x="173" y="855"/>
                    <a:pt x="177" y="824"/>
                  </a:cubicBezTo>
                  <a:cubicBezTo>
                    <a:pt x="214" y="495"/>
                    <a:pt x="374" y="232"/>
                    <a:pt x="619" y="14"/>
                  </a:cubicBezTo>
                  <a:cubicBezTo>
                    <a:pt x="626" y="8"/>
                    <a:pt x="619" y="1"/>
                    <a:pt x="61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5"/>
            <p:cNvSpPr/>
            <p:nvPr/>
          </p:nvSpPr>
          <p:spPr>
            <a:xfrm flipH="1">
              <a:off x="1421203" y="2483797"/>
              <a:ext cx="47628" cy="48980"/>
            </a:xfrm>
            <a:custGeom>
              <a:avLst/>
              <a:gdLst/>
              <a:ahLst/>
              <a:cxnLst/>
              <a:rect l="l" t="t" r="r" b="b"/>
              <a:pathLst>
                <a:path w="740" h="761" extrusionOk="0">
                  <a:moveTo>
                    <a:pt x="370" y="1"/>
                  </a:moveTo>
                  <a:cubicBezTo>
                    <a:pt x="364" y="1"/>
                    <a:pt x="357" y="1"/>
                    <a:pt x="351" y="1"/>
                  </a:cubicBezTo>
                  <a:cubicBezTo>
                    <a:pt x="154" y="11"/>
                    <a:pt x="1" y="188"/>
                    <a:pt x="11" y="396"/>
                  </a:cubicBezTo>
                  <a:cubicBezTo>
                    <a:pt x="21" y="600"/>
                    <a:pt x="178" y="760"/>
                    <a:pt x="372" y="760"/>
                  </a:cubicBezTo>
                  <a:cubicBezTo>
                    <a:pt x="377" y="760"/>
                    <a:pt x="383" y="760"/>
                    <a:pt x="389" y="760"/>
                  </a:cubicBezTo>
                  <a:cubicBezTo>
                    <a:pt x="586" y="749"/>
                    <a:pt x="739" y="573"/>
                    <a:pt x="729" y="365"/>
                  </a:cubicBezTo>
                  <a:cubicBezTo>
                    <a:pt x="719" y="161"/>
                    <a:pt x="562" y="1"/>
                    <a:pt x="3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5"/>
            <p:cNvSpPr/>
            <p:nvPr/>
          </p:nvSpPr>
          <p:spPr>
            <a:xfrm flipH="1">
              <a:off x="1234683" y="2483153"/>
              <a:ext cx="47757" cy="48915"/>
            </a:xfrm>
            <a:custGeom>
              <a:avLst/>
              <a:gdLst/>
              <a:ahLst/>
              <a:cxnLst/>
              <a:rect l="l" t="t" r="r" b="b"/>
              <a:pathLst>
                <a:path w="742" h="760" extrusionOk="0">
                  <a:moveTo>
                    <a:pt x="371" y="0"/>
                  </a:moveTo>
                  <a:cubicBezTo>
                    <a:pt x="365" y="0"/>
                    <a:pt x="360" y="0"/>
                    <a:pt x="354" y="1"/>
                  </a:cubicBezTo>
                  <a:cubicBezTo>
                    <a:pt x="157" y="11"/>
                    <a:pt x="0" y="188"/>
                    <a:pt x="10" y="395"/>
                  </a:cubicBezTo>
                  <a:cubicBezTo>
                    <a:pt x="20" y="600"/>
                    <a:pt x="180" y="760"/>
                    <a:pt x="370" y="760"/>
                  </a:cubicBezTo>
                  <a:cubicBezTo>
                    <a:pt x="376" y="760"/>
                    <a:pt x="382" y="760"/>
                    <a:pt x="388" y="759"/>
                  </a:cubicBezTo>
                  <a:cubicBezTo>
                    <a:pt x="586" y="750"/>
                    <a:pt x="742" y="572"/>
                    <a:pt x="732" y="365"/>
                  </a:cubicBezTo>
                  <a:cubicBezTo>
                    <a:pt x="722" y="160"/>
                    <a:pt x="561" y="0"/>
                    <a:pt x="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5"/>
            <p:cNvSpPr/>
            <p:nvPr/>
          </p:nvSpPr>
          <p:spPr>
            <a:xfrm rot="-10340898" flipH="1">
              <a:off x="1311080" y="2573259"/>
              <a:ext cx="40356" cy="33469"/>
            </a:xfrm>
            <a:custGeom>
              <a:avLst/>
              <a:gdLst/>
              <a:ahLst/>
              <a:cxnLst/>
              <a:rect l="l" t="t" r="r" b="b"/>
              <a:pathLst>
                <a:path w="627" h="520" extrusionOk="0">
                  <a:moveTo>
                    <a:pt x="499" y="1"/>
                  </a:moveTo>
                  <a:cubicBezTo>
                    <a:pt x="167" y="1"/>
                    <a:pt x="62" y="173"/>
                    <a:pt x="8" y="445"/>
                  </a:cubicBezTo>
                  <a:cubicBezTo>
                    <a:pt x="0" y="479"/>
                    <a:pt x="21" y="510"/>
                    <a:pt x="55" y="516"/>
                  </a:cubicBezTo>
                  <a:cubicBezTo>
                    <a:pt x="58" y="516"/>
                    <a:pt x="61" y="520"/>
                    <a:pt x="69" y="520"/>
                  </a:cubicBezTo>
                  <a:cubicBezTo>
                    <a:pt x="96" y="520"/>
                    <a:pt x="119" y="499"/>
                    <a:pt x="127" y="469"/>
                  </a:cubicBezTo>
                  <a:cubicBezTo>
                    <a:pt x="174" y="234"/>
                    <a:pt x="242" y="124"/>
                    <a:pt x="500" y="124"/>
                  </a:cubicBezTo>
                  <a:cubicBezTo>
                    <a:pt x="518" y="124"/>
                    <a:pt x="538" y="124"/>
                    <a:pt x="559" y="125"/>
                  </a:cubicBezTo>
                  <a:cubicBezTo>
                    <a:pt x="561" y="125"/>
                    <a:pt x="562" y="126"/>
                    <a:pt x="564" y="126"/>
                  </a:cubicBezTo>
                  <a:cubicBezTo>
                    <a:pt x="595" y="126"/>
                    <a:pt x="620" y="100"/>
                    <a:pt x="623" y="67"/>
                  </a:cubicBezTo>
                  <a:cubicBezTo>
                    <a:pt x="627" y="33"/>
                    <a:pt x="600" y="6"/>
                    <a:pt x="565" y="3"/>
                  </a:cubicBezTo>
                  <a:cubicBezTo>
                    <a:pt x="542" y="1"/>
                    <a:pt x="520" y="1"/>
                    <a:pt x="49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5"/>
            <p:cNvSpPr/>
            <p:nvPr/>
          </p:nvSpPr>
          <p:spPr>
            <a:xfrm flipH="1">
              <a:off x="1223934" y="2412935"/>
              <a:ext cx="66615" cy="20145"/>
            </a:xfrm>
            <a:custGeom>
              <a:avLst/>
              <a:gdLst/>
              <a:ahLst/>
              <a:cxnLst/>
              <a:rect l="l" t="t" r="r" b="b"/>
              <a:pathLst>
                <a:path w="1035" h="313" extrusionOk="0">
                  <a:moveTo>
                    <a:pt x="500" y="0"/>
                  </a:moveTo>
                  <a:cubicBezTo>
                    <a:pt x="242" y="0"/>
                    <a:pt x="48" y="156"/>
                    <a:pt x="41" y="163"/>
                  </a:cubicBezTo>
                  <a:cubicBezTo>
                    <a:pt x="4" y="194"/>
                    <a:pt x="1" y="245"/>
                    <a:pt x="28" y="282"/>
                  </a:cubicBezTo>
                  <a:cubicBezTo>
                    <a:pt x="45" y="301"/>
                    <a:pt x="68" y="310"/>
                    <a:pt x="91" y="310"/>
                  </a:cubicBezTo>
                  <a:cubicBezTo>
                    <a:pt x="110" y="310"/>
                    <a:pt x="128" y="304"/>
                    <a:pt x="144" y="292"/>
                  </a:cubicBezTo>
                  <a:cubicBezTo>
                    <a:pt x="147" y="289"/>
                    <a:pt x="299" y="163"/>
                    <a:pt x="504" y="163"/>
                  </a:cubicBezTo>
                  <a:cubicBezTo>
                    <a:pt x="704" y="163"/>
                    <a:pt x="888" y="296"/>
                    <a:pt x="891" y="296"/>
                  </a:cubicBezTo>
                  <a:cubicBezTo>
                    <a:pt x="905" y="306"/>
                    <a:pt x="923" y="313"/>
                    <a:pt x="940" y="313"/>
                  </a:cubicBezTo>
                  <a:cubicBezTo>
                    <a:pt x="967" y="313"/>
                    <a:pt x="990" y="299"/>
                    <a:pt x="1007" y="278"/>
                  </a:cubicBezTo>
                  <a:cubicBezTo>
                    <a:pt x="1034" y="241"/>
                    <a:pt x="1025" y="190"/>
                    <a:pt x="990" y="163"/>
                  </a:cubicBezTo>
                  <a:cubicBezTo>
                    <a:pt x="980" y="156"/>
                    <a:pt x="759" y="0"/>
                    <a:pt x="5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5"/>
            <p:cNvSpPr/>
            <p:nvPr/>
          </p:nvSpPr>
          <p:spPr>
            <a:xfrm flipH="1">
              <a:off x="1415475" y="2427287"/>
              <a:ext cx="66680" cy="28770"/>
            </a:xfrm>
            <a:custGeom>
              <a:avLst/>
              <a:gdLst/>
              <a:ahLst/>
              <a:cxnLst/>
              <a:rect l="l" t="t" r="r" b="b"/>
              <a:pathLst>
                <a:path w="1036" h="447" extrusionOk="0">
                  <a:moveTo>
                    <a:pt x="483" y="0"/>
                  </a:moveTo>
                  <a:cubicBezTo>
                    <a:pt x="280" y="0"/>
                    <a:pt x="75" y="81"/>
                    <a:pt x="65" y="87"/>
                  </a:cubicBezTo>
                  <a:cubicBezTo>
                    <a:pt x="21" y="104"/>
                    <a:pt x="0" y="154"/>
                    <a:pt x="18" y="195"/>
                  </a:cubicBezTo>
                  <a:cubicBezTo>
                    <a:pt x="31" y="226"/>
                    <a:pt x="63" y="245"/>
                    <a:pt x="96" y="245"/>
                  </a:cubicBezTo>
                  <a:cubicBezTo>
                    <a:pt x="106" y="245"/>
                    <a:pt x="116" y="243"/>
                    <a:pt x="126" y="239"/>
                  </a:cubicBezTo>
                  <a:cubicBezTo>
                    <a:pt x="191" y="215"/>
                    <a:pt x="348" y="166"/>
                    <a:pt x="485" y="166"/>
                  </a:cubicBezTo>
                  <a:cubicBezTo>
                    <a:pt x="535" y="166"/>
                    <a:pt x="583" y="172"/>
                    <a:pt x="623" y="189"/>
                  </a:cubicBezTo>
                  <a:cubicBezTo>
                    <a:pt x="817" y="270"/>
                    <a:pt x="861" y="382"/>
                    <a:pt x="861" y="389"/>
                  </a:cubicBezTo>
                  <a:cubicBezTo>
                    <a:pt x="875" y="423"/>
                    <a:pt x="905" y="447"/>
                    <a:pt x="940" y="447"/>
                  </a:cubicBezTo>
                  <a:cubicBezTo>
                    <a:pt x="949" y="447"/>
                    <a:pt x="957" y="443"/>
                    <a:pt x="963" y="443"/>
                  </a:cubicBezTo>
                  <a:cubicBezTo>
                    <a:pt x="1007" y="430"/>
                    <a:pt x="1035" y="382"/>
                    <a:pt x="1021" y="341"/>
                  </a:cubicBezTo>
                  <a:cubicBezTo>
                    <a:pt x="1015" y="321"/>
                    <a:pt x="957" y="148"/>
                    <a:pt x="684" y="35"/>
                  </a:cubicBezTo>
                  <a:cubicBezTo>
                    <a:pt x="622" y="10"/>
                    <a:pt x="553" y="0"/>
                    <a:pt x="48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5"/>
            <p:cNvSpPr/>
            <p:nvPr/>
          </p:nvSpPr>
          <p:spPr>
            <a:xfrm flipH="1">
              <a:off x="1349376" y="2424713"/>
              <a:ext cx="25938" cy="123769"/>
            </a:xfrm>
            <a:custGeom>
              <a:avLst/>
              <a:gdLst/>
              <a:ahLst/>
              <a:cxnLst/>
              <a:rect l="l" t="t" r="r" b="b"/>
              <a:pathLst>
                <a:path w="403" h="1923" extrusionOk="0">
                  <a:moveTo>
                    <a:pt x="275" y="0"/>
                  </a:moveTo>
                  <a:cubicBezTo>
                    <a:pt x="234" y="0"/>
                    <a:pt x="198" y="30"/>
                    <a:pt x="195" y="72"/>
                  </a:cubicBezTo>
                  <a:cubicBezTo>
                    <a:pt x="181" y="232"/>
                    <a:pt x="161" y="395"/>
                    <a:pt x="140" y="552"/>
                  </a:cubicBezTo>
                  <a:cubicBezTo>
                    <a:pt x="69" y="1099"/>
                    <a:pt x="1" y="1617"/>
                    <a:pt x="253" y="1895"/>
                  </a:cubicBezTo>
                  <a:cubicBezTo>
                    <a:pt x="269" y="1912"/>
                    <a:pt x="290" y="1923"/>
                    <a:pt x="310" y="1923"/>
                  </a:cubicBezTo>
                  <a:cubicBezTo>
                    <a:pt x="330" y="1923"/>
                    <a:pt x="351" y="1916"/>
                    <a:pt x="365" y="1903"/>
                  </a:cubicBezTo>
                  <a:cubicBezTo>
                    <a:pt x="399" y="1871"/>
                    <a:pt x="402" y="1821"/>
                    <a:pt x="371" y="1790"/>
                  </a:cubicBezTo>
                  <a:cubicBezTo>
                    <a:pt x="167" y="1562"/>
                    <a:pt x="232" y="1083"/>
                    <a:pt x="300" y="576"/>
                  </a:cubicBezTo>
                  <a:cubicBezTo>
                    <a:pt x="321" y="412"/>
                    <a:pt x="341" y="249"/>
                    <a:pt x="355" y="86"/>
                  </a:cubicBezTo>
                  <a:cubicBezTo>
                    <a:pt x="358" y="42"/>
                    <a:pt x="327" y="4"/>
                    <a:pt x="283" y="1"/>
                  </a:cubicBezTo>
                  <a:cubicBezTo>
                    <a:pt x="280" y="1"/>
                    <a:pt x="278" y="0"/>
                    <a:pt x="27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5"/>
            <p:cNvSpPr/>
            <p:nvPr/>
          </p:nvSpPr>
          <p:spPr>
            <a:xfrm flipH="1">
              <a:off x="1064698" y="2036225"/>
              <a:ext cx="494948" cy="486001"/>
            </a:xfrm>
            <a:custGeom>
              <a:avLst/>
              <a:gdLst/>
              <a:ahLst/>
              <a:cxnLst/>
              <a:rect l="l" t="t" r="r" b="b"/>
              <a:pathLst>
                <a:path w="7690" h="7551" extrusionOk="0">
                  <a:moveTo>
                    <a:pt x="3510" y="1"/>
                  </a:moveTo>
                  <a:cubicBezTo>
                    <a:pt x="3282" y="1"/>
                    <a:pt x="3081" y="139"/>
                    <a:pt x="2909" y="280"/>
                  </a:cubicBezTo>
                  <a:cubicBezTo>
                    <a:pt x="2647" y="501"/>
                    <a:pt x="2415" y="759"/>
                    <a:pt x="2228" y="1042"/>
                  </a:cubicBezTo>
                  <a:lnTo>
                    <a:pt x="2153" y="1025"/>
                  </a:lnTo>
                  <a:cubicBezTo>
                    <a:pt x="2132" y="833"/>
                    <a:pt x="1914" y="703"/>
                    <a:pt x="1702" y="703"/>
                  </a:cubicBezTo>
                  <a:cubicBezTo>
                    <a:pt x="1678" y="703"/>
                    <a:pt x="1654" y="705"/>
                    <a:pt x="1630" y="709"/>
                  </a:cubicBezTo>
                  <a:cubicBezTo>
                    <a:pt x="1402" y="742"/>
                    <a:pt x="1214" y="896"/>
                    <a:pt x="1062" y="1059"/>
                  </a:cubicBezTo>
                  <a:cubicBezTo>
                    <a:pt x="333" y="1841"/>
                    <a:pt x="143" y="2934"/>
                    <a:pt x="78" y="3971"/>
                  </a:cubicBezTo>
                  <a:cubicBezTo>
                    <a:pt x="0" y="5165"/>
                    <a:pt x="55" y="6367"/>
                    <a:pt x="234" y="7551"/>
                  </a:cubicBezTo>
                  <a:lnTo>
                    <a:pt x="364" y="7482"/>
                  </a:lnTo>
                  <a:cubicBezTo>
                    <a:pt x="394" y="6656"/>
                    <a:pt x="490" y="5829"/>
                    <a:pt x="653" y="5012"/>
                  </a:cubicBezTo>
                  <a:cubicBezTo>
                    <a:pt x="708" y="4747"/>
                    <a:pt x="769" y="4478"/>
                    <a:pt x="922" y="4250"/>
                  </a:cubicBezTo>
                  <a:cubicBezTo>
                    <a:pt x="946" y="4216"/>
                    <a:pt x="973" y="4186"/>
                    <a:pt x="1010" y="4165"/>
                  </a:cubicBezTo>
                  <a:cubicBezTo>
                    <a:pt x="1029" y="4158"/>
                    <a:pt x="1049" y="4155"/>
                    <a:pt x="1069" y="4155"/>
                  </a:cubicBezTo>
                  <a:cubicBezTo>
                    <a:pt x="1115" y="4155"/>
                    <a:pt x="1162" y="4170"/>
                    <a:pt x="1204" y="4189"/>
                  </a:cubicBezTo>
                  <a:cubicBezTo>
                    <a:pt x="1327" y="4244"/>
                    <a:pt x="1374" y="4376"/>
                    <a:pt x="1470" y="4471"/>
                  </a:cubicBezTo>
                  <a:lnTo>
                    <a:pt x="1548" y="4478"/>
                  </a:lnTo>
                  <a:cubicBezTo>
                    <a:pt x="1698" y="4349"/>
                    <a:pt x="1837" y="4213"/>
                    <a:pt x="1970" y="4070"/>
                  </a:cubicBezTo>
                  <a:cubicBezTo>
                    <a:pt x="1997" y="4039"/>
                    <a:pt x="2024" y="4008"/>
                    <a:pt x="2065" y="4002"/>
                  </a:cubicBezTo>
                  <a:cubicBezTo>
                    <a:pt x="2071" y="4001"/>
                    <a:pt x="2078" y="4001"/>
                    <a:pt x="2084" y="4001"/>
                  </a:cubicBezTo>
                  <a:cubicBezTo>
                    <a:pt x="2102" y="4001"/>
                    <a:pt x="2119" y="4004"/>
                    <a:pt x="2137" y="4008"/>
                  </a:cubicBezTo>
                  <a:cubicBezTo>
                    <a:pt x="2500" y="4093"/>
                    <a:pt x="2759" y="4410"/>
                    <a:pt x="3120" y="4512"/>
                  </a:cubicBezTo>
                  <a:cubicBezTo>
                    <a:pt x="3154" y="4521"/>
                    <a:pt x="3190" y="4527"/>
                    <a:pt x="3225" y="4527"/>
                  </a:cubicBezTo>
                  <a:cubicBezTo>
                    <a:pt x="3261" y="4527"/>
                    <a:pt x="3297" y="4521"/>
                    <a:pt x="3328" y="4502"/>
                  </a:cubicBezTo>
                  <a:cubicBezTo>
                    <a:pt x="3354" y="4489"/>
                    <a:pt x="3372" y="4465"/>
                    <a:pt x="3392" y="4444"/>
                  </a:cubicBezTo>
                  <a:cubicBezTo>
                    <a:pt x="3521" y="4294"/>
                    <a:pt x="3654" y="4148"/>
                    <a:pt x="3783" y="3999"/>
                  </a:cubicBezTo>
                  <a:lnTo>
                    <a:pt x="3862" y="4066"/>
                  </a:lnTo>
                  <a:cubicBezTo>
                    <a:pt x="4066" y="4206"/>
                    <a:pt x="4273" y="4349"/>
                    <a:pt x="4477" y="4492"/>
                  </a:cubicBezTo>
                  <a:cubicBezTo>
                    <a:pt x="4515" y="4516"/>
                    <a:pt x="4552" y="4539"/>
                    <a:pt x="4593" y="4547"/>
                  </a:cubicBezTo>
                  <a:cubicBezTo>
                    <a:pt x="4602" y="4548"/>
                    <a:pt x="4610" y="4549"/>
                    <a:pt x="4619" y="4549"/>
                  </a:cubicBezTo>
                  <a:cubicBezTo>
                    <a:pt x="4707" y="4549"/>
                    <a:pt x="4783" y="4475"/>
                    <a:pt x="4845" y="4413"/>
                  </a:cubicBezTo>
                  <a:cubicBezTo>
                    <a:pt x="4940" y="4322"/>
                    <a:pt x="5042" y="4244"/>
                    <a:pt x="5154" y="4172"/>
                  </a:cubicBezTo>
                  <a:cubicBezTo>
                    <a:pt x="5177" y="4157"/>
                    <a:pt x="5205" y="4142"/>
                    <a:pt x="5232" y="4142"/>
                  </a:cubicBezTo>
                  <a:cubicBezTo>
                    <a:pt x="5242" y="4142"/>
                    <a:pt x="5251" y="4144"/>
                    <a:pt x="5260" y="4148"/>
                  </a:cubicBezTo>
                  <a:cubicBezTo>
                    <a:pt x="5284" y="4159"/>
                    <a:pt x="5297" y="4179"/>
                    <a:pt x="5308" y="4200"/>
                  </a:cubicBezTo>
                  <a:cubicBezTo>
                    <a:pt x="5447" y="4420"/>
                    <a:pt x="5611" y="4662"/>
                    <a:pt x="5838" y="4805"/>
                  </a:cubicBezTo>
                  <a:lnTo>
                    <a:pt x="5934" y="4839"/>
                  </a:lnTo>
                  <a:cubicBezTo>
                    <a:pt x="6154" y="4798"/>
                    <a:pt x="6372" y="4734"/>
                    <a:pt x="6580" y="4649"/>
                  </a:cubicBezTo>
                  <a:lnTo>
                    <a:pt x="6604" y="4658"/>
                  </a:lnTo>
                  <a:cubicBezTo>
                    <a:pt x="6845" y="5519"/>
                    <a:pt x="7022" y="6400"/>
                    <a:pt x="7131" y="7285"/>
                  </a:cubicBezTo>
                  <a:cubicBezTo>
                    <a:pt x="7138" y="7336"/>
                    <a:pt x="7145" y="7387"/>
                    <a:pt x="7175" y="7428"/>
                  </a:cubicBezTo>
                  <a:cubicBezTo>
                    <a:pt x="7197" y="7460"/>
                    <a:pt x="7237" y="7485"/>
                    <a:pt x="7276" y="7485"/>
                  </a:cubicBezTo>
                  <a:cubicBezTo>
                    <a:pt x="7287" y="7485"/>
                    <a:pt x="7298" y="7483"/>
                    <a:pt x="7308" y="7479"/>
                  </a:cubicBezTo>
                  <a:lnTo>
                    <a:pt x="7356" y="7302"/>
                  </a:lnTo>
                  <a:cubicBezTo>
                    <a:pt x="7553" y="6244"/>
                    <a:pt x="7611" y="5257"/>
                    <a:pt x="7658" y="4182"/>
                  </a:cubicBezTo>
                  <a:cubicBezTo>
                    <a:pt x="7690" y="3515"/>
                    <a:pt x="7645" y="2766"/>
                    <a:pt x="7134" y="2297"/>
                  </a:cubicBezTo>
                  <a:cubicBezTo>
                    <a:pt x="7033" y="2206"/>
                    <a:pt x="6896" y="2128"/>
                    <a:pt x="6764" y="2128"/>
                  </a:cubicBezTo>
                  <a:cubicBezTo>
                    <a:pt x="6719" y="2128"/>
                    <a:pt x="6674" y="2137"/>
                    <a:pt x="6631" y="2158"/>
                  </a:cubicBezTo>
                  <a:lnTo>
                    <a:pt x="6590" y="2086"/>
                  </a:lnTo>
                  <a:cubicBezTo>
                    <a:pt x="6583" y="1750"/>
                    <a:pt x="6532" y="1416"/>
                    <a:pt x="6434" y="1089"/>
                  </a:cubicBezTo>
                  <a:cubicBezTo>
                    <a:pt x="6407" y="1004"/>
                    <a:pt x="6376" y="916"/>
                    <a:pt x="6314" y="844"/>
                  </a:cubicBezTo>
                  <a:cubicBezTo>
                    <a:pt x="6270" y="797"/>
                    <a:pt x="6212" y="759"/>
                    <a:pt x="6154" y="722"/>
                  </a:cubicBezTo>
                  <a:cubicBezTo>
                    <a:pt x="5985" y="620"/>
                    <a:pt x="5804" y="528"/>
                    <a:pt x="5603" y="501"/>
                  </a:cubicBezTo>
                  <a:cubicBezTo>
                    <a:pt x="5557" y="493"/>
                    <a:pt x="5510" y="490"/>
                    <a:pt x="5463" y="490"/>
                  </a:cubicBezTo>
                  <a:cubicBezTo>
                    <a:pt x="5358" y="490"/>
                    <a:pt x="5252" y="507"/>
                    <a:pt x="5151" y="535"/>
                  </a:cubicBezTo>
                  <a:cubicBezTo>
                    <a:pt x="4926" y="596"/>
                    <a:pt x="4719" y="709"/>
                    <a:pt x="4552" y="865"/>
                  </a:cubicBezTo>
                  <a:lnTo>
                    <a:pt x="4436" y="719"/>
                  </a:lnTo>
                  <a:cubicBezTo>
                    <a:pt x="4325" y="579"/>
                    <a:pt x="4307" y="382"/>
                    <a:pt x="4185" y="249"/>
                  </a:cubicBezTo>
                  <a:cubicBezTo>
                    <a:pt x="4086" y="140"/>
                    <a:pt x="3933" y="92"/>
                    <a:pt x="3786" y="51"/>
                  </a:cubicBezTo>
                  <a:cubicBezTo>
                    <a:pt x="3698" y="28"/>
                    <a:pt x="3610" y="4"/>
                    <a:pt x="3518" y="1"/>
                  </a:cubicBezTo>
                  <a:cubicBezTo>
                    <a:pt x="3515" y="1"/>
                    <a:pt x="3512" y="1"/>
                    <a:pt x="351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5"/>
            <p:cNvSpPr/>
            <p:nvPr/>
          </p:nvSpPr>
          <p:spPr>
            <a:xfrm>
              <a:off x="1460202" y="3201946"/>
              <a:ext cx="122031" cy="100019"/>
            </a:xfrm>
            <a:custGeom>
              <a:avLst/>
              <a:gdLst/>
              <a:ahLst/>
              <a:cxnLst/>
              <a:rect l="l" t="t" r="r" b="b"/>
              <a:pathLst>
                <a:path w="1896" h="1554" extrusionOk="0">
                  <a:moveTo>
                    <a:pt x="955" y="0"/>
                  </a:moveTo>
                  <a:cubicBezTo>
                    <a:pt x="554" y="0"/>
                    <a:pt x="148" y="197"/>
                    <a:pt x="52" y="588"/>
                  </a:cubicBezTo>
                  <a:cubicBezTo>
                    <a:pt x="0" y="802"/>
                    <a:pt x="162" y="952"/>
                    <a:pt x="341" y="952"/>
                  </a:cubicBezTo>
                  <a:cubicBezTo>
                    <a:pt x="375" y="952"/>
                    <a:pt x="409" y="946"/>
                    <a:pt x="443" y="935"/>
                  </a:cubicBezTo>
                  <a:lnTo>
                    <a:pt x="443" y="935"/>
                  </a:lnTo>
                  <a:cubicBezTo>
                    <a:pt x="286" y="1013"/>
                    <a:pt x="157" y="1128"/>
                    <a:pt x="96" y="1292"/>
                  </a:cubicBezTo>
                  <a:cubicBezTo>
                    <a:pt x="47" y="1418"/>
                    <a:pt x="170" y="1554"/>
                    <a:pt x="297" y="1554"/>
                  </a:cubicBezTo>
                  <a:cubicBezTo>
                    <a:pt x="528" y="1551"/>
                    <a:pt x="697" y="1401"/>
                    <a:pt x="915" y="1346"/>
                  </a:cubicBezTo>
                  <a:cubicBezTo>
                    <a:pt x="971" y="1332"/>
                    <a:pt x="1024" y="1326"/>
                    <a:pt x="1076" y="1326"/>
                  </a:cubicBezTo>
                  <a:cubicBezTo>
                    <a:pt x="1238" y="1326"/>
                    <a:pt x="1386" y="1391"/>
                    <a:pt x="1528" y="1496"/>
                  </a:cubicBezTo>
                  <a:cubicBezTo>
                    <a:pt x="1540" y="1506"/>
                    <a:pt x="1555" y="1510"/>
                    <a:pt x="1569" y="1510"/>
                  </a:cubicBezTo>
                  <a:cubicBezTo>
                    <a:pt x="1616" y="1510"/>
                    <a:pt x="1666" y="1467"/>
                    <a:pt x="1660" y="1418"/>
                  </a:cubicBezTo>
                  <a:cubicBezTo>
                    <a:pt x="1644" y="1177"/>
                    <a:pt x="1494" y="1010"/>
                    <a:pt x="1293" y="918"/>
                  </a:cubicBezTo>
                  <a:lnTo>
                    <a:pt x="1358" y="918"/>
                  </a:lnTo>
                  <a:cubicBezTo>
                    <a:pt x="1495" y="924"/>
                    <a:pt x="1622" y="1003"/>
                    <a:pt x="1759" y="1003"/>
                  </a:cubicBezTo>
                  <a:cubicBezTo>
                    <a:pt x="1764" y="1003"/>
                    <a:pt x="1770" y="1003"/>
                    <a:pt x="1776" y="1003"/>
                  </a:cubicBezTo>
                  <a:cubicBezTo>
                    <a:pt x="1834" y="999"/>
                    <a:pt x="1868" y="959"/>
                    <a:pt x="1875" y="901"/>
                  </a:cubicBezTo>
                  <a:cubicBezTo>
                    <a:pt x="1895" y="704"/>
                    <a:pt x="1698" y="567"/>
                    <a:pt x="1531" y="496"/>
                  </a:cubicBezTo>
                  <a:cubicBezTo>
                    <a:pt x="1558" y="492"/>
                    <a:pt x="1589" y="489"/>
                    <a:pt x="1616" y="486"/>
                  </a:cubicBezTo>
                  <a:cubicBezTo>
                    <a:pt x="1712" y="465"/>
                    <a:pt x="1729" y="343"/>
                    <a:pt x="1671" y="278"/>
                  </a:cubicBezTo>
                  <a:cubicBezTo>
                    <a:pt x="1502" y="93"/>
                    <a:pt x="1229" y="0"/>
                    <a:pt x="955" y="0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5"/>
            <p:cNvSpPr/>
            <p:nvPr/>
          </p:nvSpPr>
          <p:spPr>
            <a:xfrm>
              <a:off x="1078281" y="3217972"/>
              <a:ext cx="133874" cy="102916"/>
            </a:xfrm>
            <a:custGeom>
              <a:avLst/>
              <a:gdLst/>
              <a:ahLst/>
              <a:cxnLst/>
              <a:rect l="l" t="t" r="r" b="b"/>
              <a:pathLst>
                <a:path w="2080" h="1599" extrusionOk="0">
                  <a:moveTo>
                    <a:pt x="808" y="0"/>
                  </a:moveTo>
                  <a:cubicBezTo>
                    <a:pt x="648" y="0"/>
                    <a:pt x="494" y="46"/>
                    <a:pt x="385" y="169"/>
                  </a:cubicBezTo>
                  <a:cubicBezTo>
                    <a:pt x="317" y="247"/>
                    <a:pt x="344" y="359"/>
                    <a:pt x="443" y="394"/>
                  </a:cubicBezTo>
                  <a:cubicBezTo>
                    <a:pt x="600" y="444"/>
                    <a:pt x="742" y="468"/>
                    <a:pt x="878" y="512"/>
                  </a:cubicBezTo>
                  <a:cubicBezTo>
                    <a:pt x="845" y="510"/>
                    <a:pt x="809" y="509"/>
                    <a:pt x="772" y="509"/>
                  </a:cubicBezTo>
                  <a:cubicBezTo>
                    <a:pt x="525" y="509"/>
                    <a:pt x="224" y="566"/>
                    <a:pt x="171" y="815"/>
                  </a:cubicBezTo>
                  <a:cubicBezTo>
                    <a:pt x="160" y="873"/>
                    <a:pt x="181" y="917"/>
                    <a:pt x="229" y="955"/>
                  </a:cubicBezTo>
                  <a:cubicBezTo>
                    <a:pt x="334" y="1036"/>
                    <a:pt x="480" y="1030"/>
                    <a:pt x="623" y="1033"/>
                  </a:cubicBezTo>
                  <a:cubicBezTo>
                    <a:pt x="419" y="1097"/>
                    <a:pt x="235" y="1193"/>
                    <a:pt x="116" y="1295"/>
                  </a:cubicBezTo>
                  <a:cubicBezTo>
                    <a:pt x="0" y="1387"/>
                    <a:pt x="106" y="1543"/>
                    <a:pt x="222" y="1553"/>
                  </a:cubicBezTo>
                  <a:cubicBezTo>
                    <a:pt x="252" y="1557"/>
                    <a:pt x="282" y="1558"/>
                    <a:pt x="312" y="1558"/>
                  </a:cubicBezTo>
                  <a:cubicBezTo>
                    <a:pt x="524" y="1558"/>
                    <a:pt x="718" y="1481"/>
                    <a:pt x="933" y="1476"/>
                  </a:cubicBezTo>
                  <a:cubicBezTo>
                    <a:pt x="943" y="1475"/>
                    <a:pt x="953" y="1475"/>
                    <a:pt x="964" y="1475"/>
                  </a:cubicBezTo>
                  <a:cubicBezTo>
                    <a:pt x="1168" y="1475"/>
                    <a:pt x="1345" y="1572"/>
                    <a:pt x="1545" y="1598"/>
                  </a:cubicBezTo>
                  <a:cubicBezTo>
                    <a:pt x="1552" y="1599"/>
                    <a:pt x="1558" y="1599"/>
                    <a:pt x="1564" y="1599"/>
                  </a:cubicBezTo>
                  <a:cubicBezTo>
                    <a:pt x="1626" y="1599"/>
                    <a:pt x="1674" y="1569"/>
                    <a:pt x="1708" y="1526"/>
                  </a:cubicBezTo>
                  <a:cubicBezTo>
                    <a:pt x="1865" y="1476"/>
                    <a:pt x="1991" y="1288"/>
                    <a:pt x="1930" y="1111"/>
                  </a:cubicBezTo>
                  <a:cubicBezTo>
                    <a:pt x="2015" y="1077"/>
                    <a:pt x="2079" y="989"/>
                    <a:pt x="2079" y="897"/>
                  </a:cubicBezTo>
                  <a:cubicBezTo>
                    <a:pt x="2073" y="540"/>
                    <a:pt x="1630" y="267"/>
                    <a:pt x="1338" y="131"/>
                  </a:cubicBezTo>
                  <a:cubicBezTo>
                    <a:pt x="1188" y="60"/>
                    <a:pt x="993" y="0"/>
                    <a:pt x="808" y="0"/>
                  </a:cubicBezTo>
                  <a:close/>
                </a:path>
              </a:pathLst>
            </a:custGeom>
            <a:solidFill>
              <a:srgbClr val="DE98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5"/>
            <p:cNvSpPr/>
            <p:nvPr/>
          </p:nvSpPr>
          <p:spPr>
            <a:xfrm>
              <a:off x="1154099" y="3282591"/>
              <a:ext cx="151831" cy="41771"/>
            </a:xfrm>
            <a:custGeom>
              <a:avLst/>
              <a:gdLst/>
              <a:ahLst/>
              <a:cxnLst/>
              <a:rect l="l" t="t" r="r" b="b"/>
              <a:pathLst>
                <a:path w="2359" h="649" extrusionOk="0">
                  <a:moveTo>
                    <a:pt x="2309" y="1"/>
                  </a:moveTo>
                  <a:cubicBezTo>
                    <a:pt x="2306" y="1"/>
                    <a:pt x="2303" y="1"/>
                    <a:pt x="2300" y="2"/>
                  </a:cubicBezTo>
                  <a:cubicBezTo>
                    <a:pt x="1541" y="196"/>
                    <a:pt x="748" y="390"/>
                    <a:pt x="6" y="638"/>
                  </a:cubicBezTo>
                  <a:cubicBezTo>
                    <a:pt x="1" y="641"/>
                    <a:pt x="2" y="649"/>
                    <a:pt x="7" y="649"/>
                  </a:cubicBezTo>
                  <a:cubicBezTo>
                    <a:pt x="8" y="649"/>
                    <a:pt x="9" y="648"/>
                    <a:pt x="10" y="648"/>
                  </a:cubicBezTo>
                  <a:cubicBezTo>
                    <a:pt x="731" y="549"/>
                    <a:pt x="1680" y="427"/>
                    <a:pt x="2327" y="63"/>
                  </a:cubicBezTo>
                  <a:cubicBezTo>
                    <a:pt x="2358" y="48"/>
                    <a:pt x="2341" y="1"/>
                    <a:pt x="23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5"/>
            <p:cNvSpPr/>
            <p:nvPr/>
          </p:nvSpPr>
          <p:spPr>
            <a:xfrm>
              <a:off x="1318478" y="3306855"/>
              <a:ext cx="162193" cy="72215"/>
            </a:xfrm>
            <a:custGeom>
              <a:avLst/>
              <a:gdLst/>
              <a:ahLst/>
              <a:cxnLst/>
              <a:rect l="l" t="t" r="r" b="b"/>
              <a:pathLst>
                <a:path w="2520" h="1122" extrusionOk="0">
                  <a:moveTo>
                    <a:pt x="2460" y="1"/>
                  </a:moveTo>
                  <a:cubicBezTo>
                    <a:pt x="2454" y="1"/>
                    <a:pt x="2447" y="2"/>
                    <a:pt x="2441" y="6"/>
                  </a:cubicBezTo>
                  <a:cubicBezTo>
                    <a:pt x="2073" y="176"/>
                    <a:pt x="1709" y="349"/>
                    <a:pt x="1341" y="519"/>
                  </a:cubicBezTo>
                  <a:cubicBezTo>
                    <a:pt x="947" y="707"/>
                    <a:pt x="443" y="1047"/>
                    <a:pt x="15" y="1101"/>
                  </a:cubicBezTo>
                  <a:cubicBezTo>
                    <a:pt x="1" y="1101"/>
                    <a:pt x="1" y="1122"/>
                    <a:pt x="15" y="1122"/>
                  </a:cubicBezTo>
                  <a:cubicBezTo>
                    <a:pt x="382" y="1115"/>
                    <a:pt x="723" y="907"/>
                    <a:pt x="1049" y="754"/>
                  </a:cubicBezTo>
                  <a:cubicBezTo>
                    <a:pt x="1525" y="526"/>
                    <a:pt x="2001" y="299"/>
                    <a:pt x="2481" y="74"/>
                  </a:cubicBezTo>
                  <a:cubicBezTo>
                    <a:pt x="2519" y="53"/>
                    <a:pt x="2497" y="1"/>
                    <a:pt x="246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5"/>
            <p:cNvSpPr/>
            <p:nvPr/>
          </p:nvSpPr>
          <p:spPr>
            <a:xfrm>
              <a:off x="1517613" y="3227240"/>
              <a:ext cx="42029" cy="7337"/>
            </a:xfrm>
            <a:custGeom>
              <a:avLst/>
              <a:gdLst/>
              <a:ahLst/>
              <a:cxnLst/>
              <a:rect l="l" t="t" r="r" b="b"/>
              <a:pathLst>
                <a:path w="653" h="114" extrusionOk="0">
                  <a:moveTo>
                    <a:pt x="176" y="0"/>
                  </a:moveTo>
                  <a:cubicBezTo>
                    <a:pt x="131" y="0"/>
                    <a:pt x="85" y="3"/>
                    <a:pt x="37" y="8"/>
                  </a:cubicBezTo>
                  <a:cubicBezTo>
                    <a:pt x="4" y="11"/>
                    <a:pt x="0" y="62"/>
                    <a:pt x="33" y="62"/>
                  </a:cubicBezTo>
                  <a:cubicBezTo>
                    <a:pt x="35" y="62"/>
                    <a:pt x="36" y="62"/>
                    <a:pt x="37" y="62"/>
                  </a:cubicBezTo>
                  <a:cubicBezTo>
                    <a:pt x="76" y="60"/>
                    <a:pt x="116" y="59"/>
                    <a:pt x="156" y="59"/>
                  </a:cubicBezTo>
                  <a:cubicBezTo>
                    <a:pt x="316" y="59"/>
                    <a:pt x="480" y="75"/>
                    <a:pt x="636" y="113"/>
                  </a:cubicBezTo>
                  <a:cubicBezTo>
                    <a:pt x="637" y="113"/>
                    <a:pt x="638" y="114"/>
                    <a:pt x="639" y="114"/>
                  </a:cubicBezTo>
                  <a:cubicBezTo>
                    <a:pt x="650" y="114"/>
                    <a:pt x="652" y="96"/>
                    <a:pt x="639" y="93"/>
                  </a:cubicBezTo>
                  <a:cubicBezTo>
                    <a:pt x="483" y="32"/>
                    <a:pt x="335" y="0"/>
                    <a:pt x="17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7" name="Google Shape;457;p35"/>
          <p:cNvGrpSpPr/>
          <p:nvPr/>
        </p:nvGrpSpPr>
        <p:grpSpPr>
          <a:xfrm rot="-1443738" flipH="1">
            <a:off x="7371569" y="1462859"/>
            <a:ext cx="673302" cy="678737"/>
            <a:chOff x="4566208" y="2132179"/>
            <a:chExt cx="1190999" cy="1200614"/>
          </a:xfrm>
        </p:grpSpPr>
        <p:sp>
          <p:nvSpPr>
            <p:cNvPr id="458" name="Google Shape;458;p35"/>
            <p:cNvSpPr/>
            <p:nvPr/>
          </p:nvSpPr>
          <p:spPr>
            <a:xfrm rot="724461">
              <a:off x="4661765" y="2197509"/>
              <a:ext cx="729412" cy="990771"/>
            </a:xfrm>
            <a:custGeom>
              <a:avLst/>
              <a:gdLst/>
              <a:ahLst/>
              <a:cxnLst/>
              <a:rect l="l" t="t" r="r" b="b"/>
              <a:pathLst>
                <a:path w="6952" h="9443" extrusionOk="0">
                  <a:moveTo>
                    <a:pt x="6952" y="0"/>
                  </a:moveTo>
                  <a:lnTo>
                    <a:pt x="1" y="9443"/>
                  </a:lnTo>
                  <a:lnTo>
                    <a:pt x="6952" y="4543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5"/>
            <p:cNvSpPr/>
            <p:nvPr/>
          </p:nvSpPr>
          <p:spPr>
            <a:xfrm rot="724461">
              <a:off x="4602634" y="2756601"/>
              <a:ext cx="899384" cy="443397"/>
            </a:xfrm>
            <a:custGeom>
              <a:avLst/>
              <a:gdLst/>
              <a:ahLst/>
              <a:cxnLst/>
              <a:rect l="l" t="t" r="r" b="b"/>
              <a:pathLst>
                <a:path w="8572" h="4226" extrusionOk="0">
                  <a:moveTo>
                    <a:pt x="8301" y="0"/>
                  </a:moveTo>
                  <a:lnTo>
                    <a:pt x="1" y="4226"/>
                  </a:lnTo>
                  <a:lnTo>
                    <a:pt x="8572" y="2971"/>
                  </a:lnTo>
                  <a:lnTo>
                    <a:pt x="830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5"/>
            <p:cNvSpPr/>
            <p:nvPr/>
          </p:nvSpPr>
          <p:spPr>
            <a:xfrm rot="724461">
              <a:off x="4607723" y="2708483"/>
              <a:ext cx="1107968" cy="514114"/>
            </a:xfrm>
            <a:custGeom>
              <a:avLst/>
              <a:gdLst/>
              <a:ahLst/>
              <a:cxnLst/>
              <a:rect l="l" t="t" r="r" b="b"/>
              <a:pathLst>
                <a:path w="10560" h="4900" extrusionOk="0">
                  <a:moveTo>
                    <a:pt x="6952" y="0"/>
                  </a:moveTo>
                  <a:lnTo>
                    <a:pt x="1" y="4900"/>
                  </a:lnTo>
                  <a:lnTo>
                    <a:pt x="10559" y="1046"/>
                  </a:lnTo>
                  <a:lnTo>
                    <a:pt x="69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5"/>
            <p:cNvSpPr/>
            <p:nvPr/>
          </p:nvSpPr>
          <p:spPr>
            <a:xfrm rot="724461">
              <a:off x="4617060" y="2620208"/>
              <a:ext cx="791735" cy="569932"/>
            </a:xfrm>
            <a:custGeom>
              <a:avLst/>
              <a:gdLst/>
              <a:ahLst/>
              <a:cxnLst/>
              <a:rect l="l" t="t" r="r" b="b"/>
              <a:pathLst>
                <a:path w="7546" h="5432" extrusionOk="0">
                  <a:moveTo>
                    <a:pt x="6952" y="1"/>
                  </a:moveTo>
                  <a:lnTo>
                    <a:pt x="1" y="5432"/>
                  </a:lnTo>
                  <a:lnTo>
                    <a:pt x="7546" y="709"/>
                  </a:lnTo>
                  <a:lnTo>
                    <a:pt x="69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35"/>
          <p:cNvGrpSpPr/>
          <p:nvPr/>
        </p:nvGrpSpPr>
        <p:grpSpPr>
          <a:xfrm>
            <a:off x="447254" y="92381"/>
            <a:ext cx="1748481" cy="669750"/>
            <a:chOff x="5981625" y="1844100"/>
            <a:chExt cx="1682340" cy="669750"/>
          </a:xfrm>
        </p:grpSpPr>
        <p:sp>
          <p:nvSpPr>
            <p:cNvPr id="463" name="Google Shape;463;p35"/>
            <p:cNvSpPr/>
            <p:nvPr/>
          </p:nvSpPr>
          <p:spPr>
            <a:xfrm>
              <a:off x="5981625" y="1844100"/>
              <a:ext cx="1682340" cy="578084"/>
            </a:xfrm>
            <a:custGeom>
              <a:avLst/>
              <a:gdLst/>
              <a:ahLst/>
              <a:cxnLst/>
              <a:rect l="l" t="t" r="r" b="b"/>
              <a:pathLst>
                <a:path w="10241" h="3519" extrusionOk="0">
                  <a:moveTo>
                    <a:pt x="4635" y="0"/>
                  </a:moveTo>
                  <a:cubicBezTo>
                    <a:pt x="4618" y="0"/>
                    <a:pt x="4600" y="1"/>
                    <a:pt x="4583" y="1"/>
                  </a:cubicBezTo>
                  <a:cubicBezTo>
                    <a:pt x="2786" y="59"/>
                    <a:pt x="2616" y="1015"/>
                    <a:pt x="2562" y="1804"/>
                  </a:cubicBezTo>
                  <a:cubicBezTo>
                    <a:pt x="2562" y="1804"/>
                    <a:pt x="2205" y="1627"/>
                    <a:pt x="1820" y="1627"/>
                  </a:cubicBezTo>
                  <a:cubicBezTo>
                    <a:pt x="1407" y="1627"/>
                    <a:pt x="962" y="1831"/>
                    <a:pt x="888" y="2675"/>
                  </a:cubicBezTo>
                  <a:cubicBezTo>
                    <a:pt x="888" y="2675"/>
                    <a:pt x="800" y="2644"/>
                    <a:pt x="679" y="2644"/>
                  </a:cubicBezTo>
                  <a:cubicBezTo>
                    <a:pt x="437" y="2644"/>
                    <a:pt x="65" y="2769"/>
                    <a:pt x="0" y="3519"/>
                  </a:cubicBezTo>
                  <a:lnTo>
                    <a:pt x="9870" y="3519"/>
                  </a:lnTo>
                  <a:cubicBezTo>
                    <a:pt x="9870" y="3519"/>
                    <a:pt x="10240" y="2615"/>
                    <a:pt x="7742" y="2615"/>
                  </a:cubicBezTo>
                  <a:cubicBezTo>
                    <a:pt x="7316" y="2615"/>
                    <a:pt x="6807" y="2641"/>
                    <a:pt x="6199" y="2702"/>
                  </a:cubicBezTo>
                  <a:cubicBezTo>
                    <a:pt x="6199" y="2702"/>
                    <a:pt x="6376" y="0"/>
                    <a:pt x="4635" y="0"/>
                  </a:cubicBezTo>
                  <a:close/>
                </a:path>
              </a:pathLst>
            </a:custGeom>
            <a:solidFill>
              <a:srgbClr val="CFC6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4" name="Google Shape;464;p35"/>
            <p:cNvGrpSpPr/>
            <p:nvPr/>
          </p:nvGrpSpPr>
          <p:grpSpPr>
            <a:xfrm>
              <a:off x="6140808" y="2016260"/>
              <a:ext cx="1417036" cy="497589"/>
              <a:chOff x="6140808" y="1936610"/>
              <a:chExt cx="1417036" cy="497589"/>
            </a:xfrm>
          </p:grpSpPr>
          <p:sp>
            <p:nvSpPr>
              <p:cNvPr id="465" name="Google Shape;465;p35"/>
              <p:cNvSpPr/>
              <p:nvPr/>
            </p:nvSpPr>
            <p:spPr>
              <a:xfrm>
                <a:off x="6140808" y="2131112"/>
                <a:ext cx="1417036" cy="303087"/>
              </a:xfrm>
              <a:custGeom>
                <a:avLst/>
                <a:gdLst/>
                <a:ahLst/>
                <a:cxnLst/>
                <a:rect l="l" t="t" r="r" b="b"/>
                <a:pathLst>
                  <a:path w="8626" h="1845" extrusionOk="0">
                    <a:moveTo>
                      <a:pt x="5226" y="1"/>
                    </a:moveTo>
                    <a:lnTo>
                      <a:pt x="5226" y="1"/>
                    </a:lnTo>
                    <a:cubicBezTo>
                      <a:pt x="5240" y="280"/>
                      <a:pt x="5230" y="470"/>
                      <a:pt x="5230" y="470"/>
                    </a:cubicBezTo>
                    <a:cubicBezTo>
                      <a:pt x="5253" y="470"/>
                      <a:pt x="5281" y="467"/>
                      <a:pt x="5308" y="464"/>
                    </a:cubicBezTo>
                    <a:cubicBezTo>
                      <a:pt x="5291" y="318"/>
                      <a:pt x="5267" y="161"/>
                      <a:pt x="5226" y="1"/>
                    </a:cubicBezTo>
                    <a:close/>
                    <a:moveTo>
                      <a:pt x="181" y="1287"/>
                    </a:moveTo>
                    <a:cubicBezTo>
                      <a:pt x="93" y="1403"/>
                      <a:pt x="24" y="1576"/>
                      <a:pt x="0" y="1845"/>
                    </a:cubicBezTo>
                    <a:lnTo>
                      <a:pt x="8493" y="1845"/>
                    </a:lnTo>
                    <a:cubicBezTo>
                      <a:pt x="8493" y="1845"/>
                      <a:pt x="8626" y="1518"/>
                      <a:pt x="8136" y="1287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5"/>
              <p:cNvSpPr/>
              <p:nvPr/>
            </p:nvSpPr>
            <p:spPr>
              <a:xfrm>
                <a:off x="6170378" y="1936610"/>
                <a:ext cx="1306972" cy="405924"/>
              </a:xfrm>
              <a:custGeom>
                <a:avLst/>
                <a:gdLst/>
                <a:ahLst/>
                <a:cxnLst/>
                <a:rect l="l" t="t" r="r" b="b"/>
                <a:pathLst>
                  <a:path w="7956" h="2471" extrusionOk="0">
                    <a:moveTo>
                      <a:pt x="3764" y="1"/>
                    </a:moveTo>
                    <a:cubicBezTo>
                      <a:pt x="2215" y="48"/>
                      <a:pt x="2072" y="872"/>
                      <a:pt x="2022" y="1552"/>
                    </a:cubicBezTo>
                    <a:cubicBezTo>
                      <a:pt x="2022" y="1552"/>
                      <a:pt x="1716" y="1400"/>
                      <a:pt x="1386" y="1400"/>
                    </a:cubicBezTo>
                    <a:cubicBezTo>
                      <a:pt x="1031" y="1400"/>
                      <a:pt x="648" y="1573"/>
                      <a:pt x="582" y="2301"/>
                    </a:cubicBezTo>
                    <a:cubicBezTo>
                      <a:pt x="582" y="2301"/>
                      <a:pt x="508" y="2273"/>
                      <a:pt x="406" y="2273"/>
                    </a:cubicBezTo>
                    <a:cubicBezTo>
                      <a:pt x="283" y="2273"/>
                      <a:pt x="123" y="2311"/>
                      <a:pt x="1" y="2471"/>
                    </a:cubicBezTo>
                    <a:lnTo>
                      <a:pt x="7956" y="2471"/>
                    </a:lnTo>
                    <a:cubicBezTo>
                      <a:pt x="7690" y="2348"/>
                      <a:pt x="7237" y="2250"/>
                      <a:pt x="6479" y="2250"/>
                    </a:cubicBezTo>
                    <a:cubicBezTo>
                      <a:pt x="6114" y="2250"/>
                      <a:pt x="5676" y="2273"/>
                      <a:pt x="5152" y="2325"/>
                    </a:cubicBezTo>
                    <a:cubicBezTo>
                      <a:pt x="5152" y="2325"/>
                      <a:pt x="5172" y="2028"/>
                      <a:pt x="5128" y="1648"/>
                    </a:cubicBezTo>
                    <a:cubicBezTo>
                      <a:pt x="5101" y="1651"/>
                      <a:pt x="5073" y="1654"/>
                      <a:pt x="5050" y="1654"/>
                    </a:cubicBezTo>
                    <a:cubicBezTo>
                      <a:pt x="5050" y="1654"/>
                      <a:pt x="5060" y="1464"/>
                      <a:pt x="5046" y="1185"/>
                    </a:cubicBezTo>
                    <a:cubicBezTo>
                      <a:pt x="4900" y="596"/>
                      <a:pt x="4567" y="1"/>
                      <a:pt x="38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67" name="Google Shape;467;p35"/>
          <p:cNvSpPr/>
          <p:nvPr/>
        </p:nvSpPr>
        <p:spPr>
          <a:xfrm rot="10800000">
            <a:off x="7564852" y="3922479"/>
            <a:ext cx="1579980" cy="1217639"/>
          </a:xfrm>
          <a:custGeom>
            <a:avLst/>
            <a:gdLst/>
            <a:ahLst/>
            <a:cxnLst/>
            <a:rect l="l" t="t" r="r" b="b"/>
            <a:pathLst>
              <a:path w="50612" h="39005" extrusionOk="0">
                <a:moveTo>
                  <a:pt x="0" y="1"/>
                </a:moveTo>
                <a:lnTo>
                  <a:pt x="0" y="38373"/>
                </a:lnTo>
                <a:cubicBezTo>
                  <a:pt x="2481" y="38795"/>
                  <a:pt x="4983" y="39004"/>
                  <a:pt x="7479" y="39004"/>
                </a:cubicBezTo>
                <a:cubicBezTo>
                  <a:pt x="18546" y="39004"/>
                  <a:pt x="29478" y="34879"/>
                  <a:pt x="37820" y="26821"/>
                </a:cubicBezTo>
                <a:cubicBezTo>
                  <a:pt x="46532" y="18405"/>
                  <a:pt x="50612" y="7535"/>
                  <a:pt x="48437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dirty="0" smtClean="0"/>
              <a:t>Sentence Pattern</a:t>
            </a:r>
            <a:endParaRPr lang="id-ID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333285"/>
            <a:ext cx="7069294" cy="3198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E:\Videos\PPT\5a374fbe5912b0.171421631513574334364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397" y="3010855"/>
            <a:ext cx="708527" cy="70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3" descr="E:\Videos\PPT\5a374fbe5912b0.171421631513574334364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717" y="3876467"/>
            <a:ext cx="708527" cy="70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" name="Action Button: End 65">
            <a:hlinkClick r:id="" action="ppaction://hlinkshowjump?jump=nextslide" highlightClick="1"/>
          </p:cNvPr>
          <p:cNvSpPr/>
          <p:nvPr/>
        </p:nvSpPr>
        <p:spPr>
          <a:xfrm>
            <a:off x="8075991" y="226421"/>
            <a:ext cx="521496" cy="287919"/>
          </a:xfrm>
          <a:prstGeom prst="actionButtonE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7" name="Action Button: Beginning 66">
            <a:hlinkClick r:id="" action="ppaction://hlinkshowjump?jump=previousslide" highlightClick="1"/>
          </p:cNvPr>
          <p:cNvSpPr/>
          <p:nvPr/>
        </p:nvSpPr>
        <p:spPr>
          <a:xfrm>
            <a:off x="6894047" y="223194"/>
            <a:ext cx="648072" cy="316457"/>
          </a:xfrm>
          <a:prstGeom prst="actionButtonBeginn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Picture 2" descr="E:\Videos\PPT\home-97609_1280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3974" y="169931"/>
            <a:ext cx="432048" cy="440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74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6"/>
          <p:cNvSpPr/>
          <p:nvPr/>
        </p:nvSpPr>
        <p:spPr>
          <a:xfrm>
            <a:off x="-51531" y="3017819"/>
            <a:ext cx="1200853" cy="4040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6"/>
          <p:cNvSpPr/>
          <p:nvPr/>
        </p:nvSpPr>
        <p:spPr>
          <a:xfrm>
            <a:off x="-79929" y="1966234"/>
            <a:ext cx="866560" cy="4040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6"/>
          <p:cNvSpPr txBox="1">
            <a:spLocks noGrp="1"/>
          </p:cNvSpPr>
          <p:nvPr>
            <p:ph type="ctrTitle"/>
          </p:nvPr>
        </p:nvSpPr>
        <p:spPr>
          <a:xfrm>
            <a:off x="1763688" y="339502"/>
            <a:ext cx="3971381" cy="5428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sz="3600" dirty="0" smtClean="0"/>
              <a:t>Simple Present Tense</a:t>
            </a:r>
            <a:endParaRPr sz="3600" dirty="0"/>
          </a:p>
        </p:txBody>
      </p:sp>
      <p:sp>
        <p:nvSpPr>
          <p:cNvPr id="271" name="Google Shape;271;p36"/>
          <p:cNvSpPr txBox="1">
            <a:spLocks noGrp="1"/>
          </p:cNvSpPr>
          <p:nvPr>
            <p:ph type="title" idx="2"/>
          </p:nvPr>
        </p:nvSpPr>
        <p:spPr>
          <a:xfrm>
            <a:off x="61189" y="1963546"/>
            <a:ext cx="778282" cy="36454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chemeClr val="accent2"/>
                </a:solidFill>
              </a:rPr>
              <a:t>01</a:t>
            </a:r>
            <a:endParaRPr sz="2000" dirty="0">
              <a:solidFill>
                <a:schemeClr val="accent2"/>
              </a:solidFill>
            </a:endParaRPr>
          </a:p>
        </p:txBody>
      </p:sp>
      <p:sp>
        <p:nvSpPr>
          <p:cNvPr id="272" name="Google Shape;272;p36"/>
          <p:cNvSpPr txBox="1">
            <a:spLocks noGrp="1"/>
          </p:cNvSpPr>
          <p:nvPr>
            <p:ph type="ctrTitle" idx="3"/>
          </p:nvPr>
        </p:nvSpPr>
        <p:spPr>
          <a:xfrm>
            <a:off x="971600" y="1860408"/>
            <a:ext cx="1220248" cy="61565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 smtClean="0"/>
              <a:t>Definiton</a:t>
            </a:r>
            <a:endParaRPr sz="2000" dirty="0"/>
          </a:p>
        </p:txBody>
      </p:sp>
      <p:sp>
        <p:nvSpPr>
          <p:cNvPr id="273" name="Google Shape;273;p36"/>
          <p:cNvSpPr txBox="1">
            <a:spLocks noGrp="1"/>
          </p:cNvSpPr>
          <p:nvPr>
            <p:ph type="title" idx="4"/>
          </p:nvPr>
        </p:nvSpPr>
        <p:spPr>
          <a:xfrm>
            <a:off x="380924" y="2917769"/>
            <a:ext cx="778282" cy="5193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2"/>
                </a:solidFill>
              </a:rPr>
              <a:t>02</a:t>
            </a:r>
            <a:endParaRPr sz="1800" dirty="0">
              <a:solidFill>
                <a:schemeClr val="accent2"/>
              </a:solidFill>
            </a:endParaRPr>
          </a:p>
        </p:txBody>
      </p:sp>
      <p:sp>
        <p:nvSpPr>
          <p:cNvPr id="276" name="Google Shape;276;p36"/>
          <p:cNvSpPr/>
          <p:nvPr/>
        </p:nvSpPr>
        <p:spPr>
          <a:xfrm>
            <a:off x="-51531" y="4097939"/>
            <a:ext cx="1552340" cy="40400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6"/>
          <p:cNvSpPr txBox="1">
            <a:spLocks noGrp="1"/>
          </p:cNvSpPr>
          <p:nvPr>
            <p:ph type="title" idx="6"/>
          </p:nvPr>
        </p:nvSpPr>
        <p:spPr>
          <a:xfrm>
            <a:off x="1042949" y="4040261"/>
            <a:ext cx="446095" cy="5193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chemeClr val="accent2"/>
                </a:solidFill>
              </a:rPr>
              <a:t>03</a:t>
            </a:r>
            <a:endParaRPr sz="1800" dirty="0">
              <a:solidFill>
                <a:schemeClr val="accent2"/>
              </a:solidFill>
            </a:endParaRPr>
          </a:p>
        </p:txBody>
      </p:sp>
      <p:sp>
        <p:nvSpPr>
          <p:cNvPr id="279" name="Google Shape;279;p36"/>
          <p:cNvSpPr txBox="1">
            <a:spLocks noGrp="1"/>
          </p:cNvSpPr>
          <p:nvPr>
            <p:ph type="title" idx="8"/>
          </p:nvPr>
        </p:nvSpPr>
        <p:spPr>
          <a:xfrm>
            <a:off x="3345944" y="3732322"/>
            <a:ext cx="1123200" cy="90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2"/>
                </a:solidFill>
              </a:rPr>
              <a:t>04</a:t>
            </a:r>
            <a:endParaRPr>
              <a:solidFill>
                <a:schemeClr val="accent2"/>
              </a:solidFill>
            </a:endParaRPr>
          </a:p>
        </p:txBody>
      </p:sp>
      <p:sp>
        <p:nvSpPr>
          <p:cNvPr id="20" name="Google Shape;272;p36"/>
          <p:cNvSpPr txBox="1">
            <a:spLocks noGrp="1"/>
          </p:cNvSpPr>
          <p:nvPr>
            <p:ph type="ctrTitle" idx="3"/>
          </p:nvPr>
        </p:nvSpPr>
        <p:spPr>
          <a:xfrm>
            <a:off x="1259632" y="2893446"/>
            <a:ext cx="1349718" cy="6527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 smtClean="0">
                <a:hlinkClick r:id="rId3" action="ppaction://hlinksldjump"/>
              </a:rPr>
              <a:t>Structures</a:t>
            </a:r>
            <a:endParaRPr sz="2000" dirty="0"/>
          </a:p>
        </p:txBody>
      </p:sp>
      <p:sp>
        <p:nvSpPr>
          <p:cNvPr id="21" name="Google Shape;272;p36"/>
          <p:cNvSpPr txBox="1">
            <a:spLocks noGrp="1"/>
          </p:cNvSpPr>
          <p:nvPr>
            <p:ph type="ctrTitle" idx="3"/>
          </p:nvPr>
        </p:nvSpPr>
        <p:spPr>
          <a:xfrm>
            <a:off x="1533669" y="3973566"/>
            <a:ext cx="1544284" cy="65275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d-ID" sz="2000" dirty="0" smtClean="0"/>
              <a:t>Assignment</a:t>
            </a:r>
            <a:endParaRPr sz="2000" dirty="0"/>
          </a:p>
        </p:txBody>
      </p:sp>
      <p:sp>
        <p:nvSpPr>
          <p:cNvPr id="22" name="Google Shape;272;p36"/>
          <p:cNvSpPr txBox="1">
            <a:spLocks noGrp="1"/>
          </p:cNvSpPr>
          <p:nvPr>
            <p:ph type="ctrTitle" idx="3"/>
          </p:nvPr>
        </p:nvSpPr>
        <p:spPr>
          <a:xfrm>
            <a:off x="2339752" y="1635646"/>
            <a:ext cx="6048672" cy="8266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id-ID" sz="2400" dirty="0" smtClean="0"/>
              <a:t/>
            </a:r>
            <a:br>
              <a:rPr lang="id-ID" sz="2400" dirty="0" smtClean="0"/>
            </a:br>
            <a:r>
              <a:rPr lang="id-ID" sz="2400" dirty="0"/>
              <a:t/>
            </a:r>
            <a:br>
              <a:rPr lang="id-ID" sz="2400" dirty="0"/>
            </a:br>
            <a:r>
              <a:rPr lang="en-US" sz="2000" dirty="0" smtClean="0">
                <a:solidFill>
                  <a:schemeClr val="tx1"/>
                </a:solidFill>
              </a:rPr>
              <a:t>The </a:t>
            </a:r>
            <a:r>
              <a:rPr lang="en-US" sz="2000" dirty="0">
                <a:solidFill>
                  <a:schemeClr val="tx1"/>
                </a:solidFill>
              </a:rPr>
              <a:t>simple present is a verb tense which is used to express habits, general truths, repeated actions </a:t>
            </a:r>
            <a:r>
              <a:rPr lang="en-US" dirty="0"/>
              <a:t>	</a:t>
            </a:r>
            <a:br>
              <a:rPr lang="en-US" dirty="0"/>
            </a:br>
            <a:endParaRPr dirty="0"/>
          </a:p>
        </p:txBody>
      </p:sp>
      <p:sp>
        <p:nvSpPr>
          <p:cNvPr id="25" name="Action Button: End 24">
            <a:hlinkClick r:id="" action="ppaction://hlinkshowjump?jump=nextslide" highlightClick="1"/>
          </p:cNvPr>
          <p:cNvSpPr/>
          <p:nvPr/>
        </p:nvSpPr>
        <p:spPr>
          <a:xfrm>
            <a:off x="7554144" y="4505172"/>
            <a:ext cx="521496" cy="287919"/>
          </a:xfrm>
          <a:prstGeom prst="actionButtonE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6" name="Action Button: Beginning 25">
            <a:hlinkClick r:id="" action="ppaction://hlinkshowjump?jump=previousslide" highlightClick="1"/>
          </p:cNvPr>
          <p:cNvSpPr/>
          <p:nvPr/>
        </p:nvSpPr>
        <p:spPr>
          <a:xfrm>
            <a:off x="6372200" y="4501945"/>
            <a:ext cx="648072" cy="316457"/>
          </a:xfrm>
          <a:prstGeom prst="actionButtonBeginn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/>
          <p:cNvSpPr txBox="1">
            <a:spLocks noGrp="1"/>
          </p:cNvSpPr>
          <p:nvPr>
            <p:ph type="title"/>
          </p:nvPr>
        </p:nvSpPr>
        <p:spPr>
          <a:xfrm>
            <a:off x="107504" y="555526"/>
            <a:ext cx="316835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id-ID" dirty="0" smtClean="0"/>
              <a:t>1. Positive/ Affirmative</a:t>
            </a:r>
            <a:endParaRPr lang="id-ID" dirty="0"/>
          </a:p>
        </p:txBody>
      </p:sp>
      <p:sp>
        <p:nvSpPr>
          <p:cNvPr id="9" name="Action Button: End 8">
            <a:hlinkClick r:id="" action="ppaction://hlinkshowjump?jump=nextslide" highlightClick="1"/>
          </p:cNvPr>
          <p:cNvSpPr/>
          <p:nvPr/>
        </p:nvSpPr>
        <p:spPr>
          <a:xfrm>
            <a:off x="8166212" y="4450355"/>
            <a:ext cx="521496" cy="287919"/>
          </a:xfrm>
          <a:prstGeom prst="actionButtonE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Action Button: Beginning 9">
            <a:hlinkClick r:id="" action="ppaction://hlinkshowjump?jump=previousslide" highlightClick="1"/>
          </p:cNvPr>
          <p:cNvSpPr/>
          <p:nvPr/>
        </p:nvSpPr>
        <p:spPr>
          <a:xfrm>
            <a:off x="6984268" y="4447128"/>
            <a:ext cx="648072" cy="316457"/>
          </a:xfrm>
          <a:prstGeom prst="actionButtonBeginn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8" name="Google Shape;380;p32"/>
          <p:cNvSpPr txBox="1">
            <a:spLocks/>
          </p:cNvSpPr>
          <p:nvPr/>
        </p:nvSpPr>
        <p:spPr>
          <a:xfrm>
            <a:off x="107504" y="1280621"/>
            <a:ext cx="2952328" cy="1229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4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>
            <a:r>
              <a:rPr lang="id-ID" sz="1800" dirty="0" smtClean="0"/>
              <a:t>I 	like 	coffee.</a:t>
            </a:r>
          </a:p>
          <a:p>
            <a:r>
              <a:rPr lang="id-ID" sz="1800" dirty="0" smtClean="0"/>
              <a:t>You	 like 	coffee.</a:t>
            </a:r>
          </a:p>
          <a:p>
            <a:r>
              <a:rPr lang="id-ID" sz="1800" dirty="0" smtClean="0"/>
              <a:t>We 	like 	coffee.</a:t>
            </a:r>
          </a:p>
          <a:p>
            <a:r>
              <a:rPr lang="id-ID" sz="1800" dirty="0" smtClean="0"/>
              <a:t>They 	like	 coffee.</a:t>
            </a:r>
          </a:p>
          <a:p>
            <a:endParaRPr lang="id-ID" sz="1800" dirty="0"/>
          </a:p>
        </p:txBody>
      </p:sp>
      <p:sp>
        <p:nvSpPr>
          <p:cNvPr id="3" name="Rectangle 2"/>
          <p:cNvSpPr/>
          <p:nvPr/>
        </p:nvSpPr>
        <p:spPr>
          <a:xfrm>
            <a:off x="2286000" y="2202418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id-ID" dirty="0"/>
          </a:p>
        </p:txBody>
      </p:sp>
      <p:sp>
        <p:nvSpPr>
          <p:cNvPr id="11" name="Google Shape;380;p32"/>
          <p:cNvSpPr txBox="1">
            <a:spLocks/>
          </p:cNvSpPr>
          <p:nvPr/>
        </p:nvSpPr>
        <p:spPr>
          <a:xfrm>
            <a:off x="75861" y="2745433"/>
            <a:ext cx="2952328" cy="1008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4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>
            <a:r>
              <a:rPr lang="id-ID" sz="1800" dirty="0" smtClean="0"/>
              <a:t>She	 likes	 </a:t>
            </a:r>
            <a:r>
              <a:rPr lang="id-ID" sz="1800" dirty="0"/>
              <a:t>coffee.</a:t>
            </a:r>
          </a:p>
          <a:p>
            <a:r>
              <a:rPr lang="id-ID" sz="1800" dirty="0" smtClean="0"/>
              <a:t>He	 </a:t>
            </a:r>
            <a:r>
              <a:rPr lang="id-ID" sz="1800" dirty="0"/>
              <a:t>likes </a:t>
            </a:r>
            <a:r>
              <a:rPr lang="id-ID" sz="1800" dirty="0" smtClean="0"/>
              <a:t>	coffee</a:t>
            </a:r>
            <a:r>
              <a:rPr lang="id-ID" sz="1800" dirty="0"/>
              <a:t>.</a:t>
            </a:r>
          </a:p>
          <a:p>
            <a:r>
              <a:rPr lang="id-ID" sz="1800" dirty="0"/>
              <a:t>It </a:t>
            </a:r>
            <a:r>
              <a:rPr lang="id-ID" sz="1800" dirty="0" smtClean="0"/>
              <a:t>	likes	 </a:t>
            </a:r>
            <a:r>
              <a:rPr lang="id-ID" sz="1800" dirty="0"/>
              <a:t>coffee.</a:t>
            </a:r>
          </a:p>
        </p:txBody>
      </p:sp>
      <p:sp>
        <p:nvSpPr>
          <p:cNvPr id="12" name="Google Shape;380;p32"/>
          <p:cNvSpPr txBox="1">
            <a:spLocks/>
          </p:cNvSpPr>
          <p:nvPr/>
        </p:nvSpPr>
        <p:spPr>
          <a:xfrm>
            <a:off x="3347864" y="592070"/>
            <a:ext cx="316835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4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>
            <a:r>
              <a:rPr lang="id-ID" dirty="0" smtClean="0"/>
              <a:t>2. Negative form</a:t>
            </a:r>
            <a:endParaRPr lang="id-ID" dirty="0"/>
          </a:p>
        </p:txBody>
      </p:sp>
      <p:sp>
        <p:nvSpPr>
          <p:cNvPr id="13" name="Google Shape;380;p32"/>
          <p:cNvSpPr txBox="1">
            <a:spLocks/>
          </p:cNvSpPr>
          <p:nvPr/>
        </p:nvSpPr>
        <p:spPr>
          <a:xfrm>
            <a:off x="3209122" y="1280626"/>
            <a:ext cx="3169468" cy="124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4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>
            <a:r>
              <a:rPr lang="id-ID" sz="1800" dirty="0" smtClean="0"/>
              <a:t>I 	do not  	like coffee.</a:t>
            </a:r>
          </a:p>
          <a:p>
            <a:r>
              <a:rPr lang="id-ID" sz="1800" dirty="0" smtClean="0"/>
              <a:t>You 	don’t 	like coffee.</a:t>
            </a:r>
          </a:p>
          <a:p>
            <a:r>
              <a:rPr lang="id-ID" sz="1800" dirty="0" smtClean="0"/>
              <a:t>We 	don’t 	like coffee.</a:t>
            </a:r>
          </a:p>
          <a:p>
            <a:r>
              <a:rPr lang="id-ID" sz="1800" dirty="0" smtClean="0"/>
              <a:t>They</a:t>
            </a:r>
            <a:r>
              <a:rPr lang="id-ID" sz="1800" dirty="0"/>
              <a:t> </a:t>
            </a:r>
            <a:r>
              <a:rPr lang="id-ID" sz="1800" dirty="0" smtClean="0"/>
              <a:t>	don’t  	like coffee.</a:t>
            </a:r>
          </a:p>
          <a:p>
            <a:endParaRPr lang="id-ID" sz="1800" dirty="0"/>
          </a:p>
        </p:txBody>
      </p:sp>
      <p:sp>
        <p:nvSpPr>
          <p:cNvPr id="15" name="Google Shape;380;p32"/>
          <p:cNvSpPr txBox="1">
            <a:spLocks/>
          </p:cNvSpPr>
          <p:nvPr/>
        </p:nvSpPr>
        <p:spPr>
          <a:xfrm>
            <a:off x="3119797" y="2747020"/>
            <a:ext cx="3348118" cy="1067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4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>
            <a:r>
              <a:rPr lang="id-ID" sz="1800" dirty="0" smtClean="0"/>
              <a:t>   She 	does not	</a:t>
            </a:r>
            <a:r>
              <a:rPr lang="id-ID" sz="1800" dirty="0" smtClean="0"/>
              <a:t>like </a:t>
            </a:r>
            <a:r>
              <a:rPr lang="id-ID" sz="1800" dirty="0"/>
              <a:t>coffee.</a:t>
            </a:r>
          </a:p>
          <a:p>
            <a:r>
              <a:rPr lang="id-ID" sz="1800" dirty="0" smtClean="0"/>
              <a:t>   He	doesn’t	 </a:t>
            </a:r>
            <a:r>
              <a:rPr lang="id-ID" sz="1800" dirty="0" smtClean="0"/>
              <a:t>like </a:t>
            </a:r>
            <a:r>
              <a:rPr lang="id-ID" sz="1800" dirty="0"/>
              <a:t>coffee.</a:t>
            </a:r>
          </a:p>
          <a:p>
            <a:r>
              <a:rPr lang="id-ID" sz="1800" dirty="0" smtClean="0"/>
              <a:t>    It	</a:t>
            </a:r>
            <a:r>
              <a:rPr lang="id-ID" sz="1800" dirty="0"/>
              <a:t> </a:t>
            </a:r>
            <a:r>
              <a:rPr lang="id-ID" sz="1800" dirty="0" smtClean="0"/>
              <a:t>doesn’t	</a:t>
            </a:r>
            <a:r>
              <a:rPr lang="id-ID" sz="1800" smtClean="0"/>
              <a:t> </a:t>
            </a:r>
            <a:r>
              <a:rPr lang="id-ID" sz="1800" smtClean="0"/>
              <a:t>like </a:t>
            </a:r>
            <a:r>
              <a:rPr lang="id-ID" sz="1800" dirty="0"/>
              <a:t>coffee</a:t>
            </a:r>
            <a:r>
              <a:rPr lang="id-ID" sz="1800" dirty="0" smtClean="0"/>
              <a:t>.</a:t>
            </a:r>
            <a:endParaRPr lang="id-ID" sz="1800" dirty="0"/>
          </a:p>
        </p:txBody>
      </p:sp>
      <p:sp>
        <p:nvSpPr>
          <p:cNvPr id="16" name="Google Shape;380;p32"/>
          <p:cNvSpPr txBox="1">
            <a:spLocks/>
          </p:cNvSpPr>
          <p:nvPr/>
        </p:nvSpPr>
        <p:spPr>
          <a:xfrm>
            <a:off x="5724128" y="592070"/>
            <a:ext cx="316835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4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>
            <a:r>
              <a:rPr lang="id-ID" dirty="0" smtClean="0"/>
              <a:t>                 </a:t>
            </a:r>
            <a:r>
              <a:rPr lang="id-ID" sz="2000" dirty="0"/>
              <a:t>3</a:t>
            </a:r>
            <a:r>
              <a:rPr lang="id-ID" sz="2000" dirty="0" smtClean="0"/>
              <a:t>. Interrogative form</a:t>
            </a:r>
            <a:endParaRPr lang="id-ID" sz="2000" dirty="0"/>
          </a:p>
        </p:txBody>
      </p:sp>
      <p:sp>
        <p:nvSpPr>
          <p:cNvPr id="17" name="Google Shape;380;p32"/>
          <p:cNvSpPr txBox="1">
            <a:spLocks/>
          </p:cNvSpPr>
          <p:nvPr/>
        </p:nvSpPr>
        <p:spPr>
          <a:xfrm>
            <a:off x="6467915" y="1164770"/>
            <a:ext cx="2627784" cy="1229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4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>
            <a:r>
              <a:rPr lang="id-ID" sz="1600" dirty="0" smtClean="0"/>
              <a:t>Do            I                    like coffee?</a:t>
            </a:r>
          </a:p>
          <a:p>
            <a:r>
              <a:rPr lang="id-ID" sz="1600" dirty="0"/>
              <a:t>Do  </a:t>
            </a:r>
            <a:r>
              <a:rPr lang="id-ID" sz="1600" dirty="0" smtClean="0"/>
              <a:t>          You          like coffee</a:t>
            </a:r>
            <a:r>
              <a:rPr lang="id-ID" sz="1600" dirty="0"/>
              <a:t> ?</a:t>
            </a:r>
            <a:endParaRPr lang="id-ID" sz="1600" dirty="0" smtClean="0"/>
          </a:p>
          <a:p>
            <a:r>
              <a:rPr lang="id-ID" sz="1600" dirty="0"/>
              <a:t>Do  </a:t>
            </a:r>
            <a:r>
              <a:rPr lang="id-ID" sz="1600" dirty="0" smtClean="0"/>
              <a:t>           We            like coffee</a:t>
            </a:r>
            <a:r>
              <a:rPr lang="id-ID" sz="1600" dirty="0"/>
              <a:t> ?</a:t>
            </a:r>
            <a:endParaRPr lang="id-ID" sz="1600" dirty="0" smtClean="0"/>
          </a:p>
          <a:p>
            <a:r>
              <a:rPr lang="id-ID" sz="1600" dirty="0"/>
              <a:t>Do  </a:t>
            </a:r>
            <a:r>
              <a:rPr lang="id-ID" sz="1600" dirty="0" smtClean="0"/>
              <a:t>          They         like coffee</a:t>
            </a:r>
            <a:r>
              <a:rPr lang="id-ID" sz="1600" dirty="0"/>
              <a:t> ?</a:t>
            </a:r>
            <a:endParaRPr lang="id-ID" sz="1600" dirty="0" smtClean="0"/>
          </a:p>
          <a:p>
            <a:endParaRPr lang="id-ID" sz="1800" dirty="0"/>
          </a:p>
        </p:txBody>
      </p:sp>
      <p:sp>
        <p:nvSpPr>
          <p:cNvPr id="18" name="Google Shape;380;p32"/>
          <p:cNvSpPr txBox="1">
            <a:spLocks/>
          </p:cNvSpPr>
          <p:nvPr/>
        </p:nvSpPr>
        <p:spPr>
          <a:xfrm>
            <a:off x="6516014" y="2773424"/>
            <a:ext cx="2627784" cy="1067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4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>
            <a:r>
              <a:rPr lang="id-ID" sz="1600" dirty="0" smtClean="0"/>
              <a:t>Does           she          like coffee</a:t>
            </a:r>
            <a:r>
              <a:rPr lang="id-ID" sz="1600" dirty="0"/>
              <a:t> ?</a:t>
            </a:r>
            <a:endParaRPr lang="id-ID" sz="1600" dirty="0" smtClean="0"/>
          </a:p>
          <a:p>
            <a:r>
              <a:rPr lang="id-ID" sz="1600" dirty="0" smtClean="0"/>
              <a:t>Does           he            like coffee</a:t>
            </a:r>
            <a:r>
              <a:rPr lang="id-ID" sz="1600" dirty="0"/>
              <a:t> ?</a:t>
            </a:r>
            <a:endParaRPr lang="id-ID" sz="1600" dirty="0" smtClean="0"/>
          </a:p>
          <a:p>
            <a:r>
              <a:rPr lang="id-ID" sz="1600" dirty="0" smtClean="0"/>
              <a:t>Does           it                like coffee</a:t>
            </a:r>
            <a:r>
              <a:rPr lang="id-ID" sz="1600" dirty="0"/>
              <a:t> ?</a:t>
            </a:r>
            <a:endParaRPr lang="id-ID" sz="1600" dirty="0" smtClean="0"/>
          </a:p>
          <a:p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val="111076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/>
      <p:bldP spid="8" grpId="0"/>
      <p:bldP spid="11" grpId="0"/>
      <p:bldP spid="12" grpId="0"/>
      <p:bldP spid="13" grpId="0"/>
      <p:bldP spid="15" grpId="0"/>
      <p:bldP spid="16" grpId="0"/>
      <p:bldP spid="17" grpId="0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/>
          <p:cNvSpPr txBox="1">
            <a:spLocks noGrp="1"/>
          </p:cNvSpPr>
          <p:nvPr>
            <p:ph type="title"/>
          </p:nvPr>
        </p:nvSpPr>
        <p:spPr>
          <a:xfrm>
            <a:off x="107504" y="555526"/>
            <a:ext cx="3168352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id-ID" dirty="0" smtClean="0"/>
              <a:t>1. Positive/ Affirmative</a:t>
            </a:r>
            <a:endParaRPr lang="id-ID" dirty="0"/>
          </a:p>
        </p:txBody>
      </p:sp>
      <p:sp>
        <p:nvSpPr>
          <p:cNvPr id="9" name="Action Button: End 8">
            <a:hlinkClick r:id="" action="ppaction://hlinkshowjump?jump=nextslide" highlightClick="1"/>
          </p:cNvPr>
          <p:cNvSpPr/>
          <p:nvPr/>
        </p:nvSpPr>
        <p:spPr>
          <a:xfrm>
            <a:off x="8166212" y="4450355"/>
            <a:ext cx="521496" cy="287919"/>
          </a:xfrm>
          <a:prstGeom prst="actionButtonE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Action Button: Beginning 9">
            <a:hlinkClick r:id="" action="ppaction://hlinkshowjump?jump=previousslide" highlightClick="1"/>
          </p:cNvPr>
          <p:cNvSpPr/>
          <p:nvPr/>
        </p:nvSpPr>
        <p:spPr>
          <a:xfrm>
            <a:off x="6984268" y="4447128"/>
            <a:ext cx="648072" cy="316457"/>
          </a:xfrm>
          <a:prstGeom prst="actionButtonBeginn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Google Shape;380;p32"/>
          <p:cNvSpPr txBox="1">
            <a:spLocks/>
          </p:cNvSpPr>
          <p:nvPr/>
        </p:nvSpPr>
        <p:spPr>
          <a:xfrm>
            <a:off x="3347864" y="592070"/>
            <a:ext cx="316835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4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>
            <a:r>
              <a:rPr lang="id-ID" dirty="0" smtClean="0"/>
              <a:t>2. Negative form</a:t>
            </a:r>
            <a:endParaRPr lang="id-ID" dirty="0"/>
          </a:p>
        </p:txBody>
      </p:sp>
      <p:sp>
        <p:nvSpPr>
          <p:cNvPr id="16" name="Google Shape;380;p32"/>
          <p:cNvSpPr txBox="1">
            <a:spLocks/>
          </p:cNvSpPr>
          <p:nvPr/>
        </p:nvSpPr>
        <p:spPr>
          <a:xfrm>
            <a:off x="5724128" y="592070"/>
            <a:ext cx="3168352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4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>
            <a:r>
              <a:rPr lang="id-ID" dirty="0" smtClean="0"/>
              <a:t>                 </a:t>
            </a:r>
            <a:r>
              <a:rPr lang="id-ID" sz="2000" dirty="0"/>
              <a:t>3</a:t>
            </a:r>
            <a:r>
              <a:rPr lang="id-ID" sz="2000" dirty="0" smtClean="0"/>
              <a:t>. Interrogative form</a:t>
            </a:r>
            <a:endParaRPr lang="id-ID" sz="2000" dirty="0"/>
          </a:p>
        </p:txBody>
      </p:sp>
      <p:sp>
        <p:nvSpPr>
          <p:cNvPr id="14" name="Google Shape;380;p32"/>
          <p:cNvSpPr txBox="1">
            <a:spLocks/>
          </p:cNvSpPr>
          <p:nvPr/>
        </p:nvSpPr>
        <p:spPr>
          <a:xfrm>
            <a:off x="0" y="1280623"/>
            <a:ext cx="2952328" cy="49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4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>
            <a:pPr algn="ctr"/>
            <a:r>
              <a:rPr lang="id-ID" sz="1800" dirty="0" smtClean="0"/>
              <a:t>I drink milk.</a:t>
            </a:r>
            <a:endParaRPr lang="id-ID" sz="1800" dirty="0"/>
          </a:p>
        </p:txBody>
      </p:sp>
      <p:sp>
        <p:nvSpPr>
          <p:cNvPr id="19" name="Google Shape;380;p32"/>
          <p:cNvSpPr txBox="1">
            <a:spLocks/>
          </p:cNvSpPr>
          <p:nvPr/>
        </p:nvSpPr>
        <p:spPr>
          <a:xfrm>
            <a:off x="3104728" y="1280623"/>
            <a:ext cx="2952328" cy="49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4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>
            <a:pPr algn="ctr"/>
            <a:r>
              <a:rPr lang="id-ID" sz="1800" dirty="0" smtClean="0"/>
              <a:t>I do not drink milk.</a:t>
            </a:r>
            <a:endParaRPr lang="id-ID" sz="1800" dirty="0"/>
          </a:p>
        </p:txBody>
      </p:sp>
      <p:sp>
        <p:nvSpPr>
          <p:cNvPr id="20" name="Google Shape;380;p32"/>
          <p:cNvSpPr txBox="1">
            <a:spLocks/>
          </p:cNvSpPr>
          <p:nvPr/>
        </p:nvSpPr>
        <p:spPr>
          <a:xfrm>
            <a:off x="6191672" y="1280623"/>
            <a:ext cx="2952328" cy="49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4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>
            <a:pPr algn="ctr"/>
            <a:r>
              <a:rPr lang="id-ID" sz="1800" dirty="0" smtClean="0"/>
              <a:t>Do I drink milk?</a:t>
            </a:r>
            <a:endParaRPr lang="id-ID" sz="1800" dirty="0"/>
          </a:p>
        </p:txBody>
      </p:sp>
      <p:sp>
        <p:nvSpPr>
          <p:cNvPr id="21" name="Google Shape;380;p32"/>
          <p:cNvSpPr txBox="1">
            <a:spLocks/>
          </p:cNvSpPr>
          <p:nvPr/>
        </p:nvSpPr>
        <p:spPr>
          <a:xfrm>
            <a:off x="172683" y="1960681"/>
            <a:ext cx="2952328" cy="49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4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>
            <a:pPr algn="ctr"/>
            <a:r>
              <a:rPr lang="id-ID" sz="1800" dirty="0" smtClean="0"/>
              <a:t>You work in the morning.</a:t>
            </a:r>
            <a:endParaRPr lang="id-ID" sz="1800" dirty="0"/>
          </a:p>
        </p:txBody>
      </p:sp>
      <p:sp>
        <p:nvSpPr>
          <p:cNvPr id="22" name="Google Shape;380;p32"/>
          <p:cNvSpPr txBox="1">
            <a:spLocks/>
          </p:cNvSpPr>
          <p:nvPr/>
        </p:nvSpPr>
        <p:spPr>
          <a:xfrm>
            <a:off x="3239344" y="1960681"/>
            <a:ext cx="2952328" cy="49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4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>
            <a:pPr algn="ctr"/>
            <a:r>
              <a:rPr lang="id-ID" sz="1800" dirty="0" smtClean="0"/>
              <a:t>You don’t work in the morning.</a:t>
            </a:r>
            <a:endParaRPr lang="id-ID" sz="1800" dirty="0"/>
          </a:p>
        </p:txBody>
      </p:sp>
      <p:sp>
        <p:nvSpPr>
          <p:cNvPr id="23" name="Google Shape;380;p32"/>
          <p:cNvSpPr txBox="1">
            <a:spLocks/>
          </p:cNvSpPr>
          <p:nvPr/>
        </p:nvSpPr>
        <p:spPr>
          <a:xfrm>
            <a:off x="6194309" y="1960681"/>
            <a:ext cx="2952328" cy="49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4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>
            <a:pPr algn="ctr"/>
            <a:r>
              <a:rPr lang="id-ID" sz="1800" dirty="0" smtClean="0"/>
              <a:t>Do you work in the morning?</a:t>
            </a:r>
            <a:endParaRPr lang="id-ID" sz="1800" dirty="0"/>
          </a:p>
        </p:txBody>
      </p:sp>
      <p:sp>
        <p:nvSpPr>
          <p:cNvPr id="24" name="Google Shape;380;p32"/>
          <p:cNvSpPr txBox="1">
            <a:spLocks/>
          </p:cNvSpPr>
          <p:nvPr/>
        </p:nvSpPr>
        <p:spPr>
          <a:xfrm>
            <a:off x="172683" y="2787774"/>
            <a:ext cx="2952328" cy="49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4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>
            <a:pPr algn="ctr"/>
            <a:r>
              <a:rPr lang="id-ID" sz="1800" dirty="0" smtClean="0"/>
              <a:t>Jason studies  English.</a:t>
            </a:r>
            <a:endParaRPr lang="id-ID" sz="1800" dirty="0"/>
          </a:p>
        </p:txBody>
      </p:sp>
      <p:sp>
        <p:nvSpPr>
          <p:cNvPr id="25" name="Google Shape;380;p32"/>
          <p:cNvSpPr txBox="1">
            <a:spLocks/>
          </p:cNvSpPr>
          <p:nvPr/>
        </p:nvSpPr>
        <p:spPr>
          <a:xfrm>
            <a:off x="3347864" y="2787774"/>
            <a:ext cx="2952328" cy="49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4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>
            <a:pPr algn="ctr"/>
            <a:r>
              <a:rPr lang="id-ID" sz="1800" dirty="0" smtClean="0"/>
              <a:t>Jason doesn’t study English.</a:t>
            </a:r>
            <a:endParaRPr lang="id-ID" sz="1800" dirty="0"/>
          </a:p>
        </p:txBody>
      </p:sp>
      <p:sp>
        <p:nvSpPr>
          <p:cNvPr id="26" name="Google Shape;380;p32"/>
          <p:cNvSpPr txBox="1">
            <a:spLocks/>
          </p:cNvSpPr>
          <p:nvPr/>
        </p:nvSpPr>
        <p:spPr>
          <a:xfrm>
            <a:off x="6300192" y="2787774"/>
            <a:ext cx="2952328" cy="49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4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>
            <a:pPr algn="ctr"/>
            <a:r>
              <a:rPr lang="id-ID" sz="1800" dirty="0" smtClean="0"/>
              <a:t>Does Jason study English?</a:t>
            </a:r>
            <a:endParaRPr lang="id-ID" sz="1800" dirty="0"/>
          </a:p>
        </p:txBody>
      </p:sp>
      <p:sp>
        <p:nvSpPr>
          <p:cNvPr id="27" name="Google Shape;380;p32"/>
          <p:cNvSpPr txBox="1">
            <a:spLocks/>
          </p:cNvSpPr>
          <p:nvPr/>
        </p:nvSpPr>
        <p:spPr>
          <a:xfrm>
            <a:off x="174103" y="3579862"/>
            <a:ext cx="2952328" cy="49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4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>
            <a:pPr algn="ctr"/>
            <a:r>
              <a:rPr lang="id-ID" sz="1800" dirty="0" smtClean="0"/>
              <a:t>My mother likes singing</a:t>
            </a:r>
            <a:endParaRPr lang="id-ID" sz="1800" dirty="0"/>
          </a:p>
        </p:txBody>
      </p:sp>
      <p:sp>
        <p:nvSpPr>
          <p:cNvPr id="28" name="Google Shape;380;p32"/>
          <p:cNvSpPr txBox="1">
            <a:spLocks/>
          </p:cNvSpPr>
          <p:nvPr/>
        </p:nvSpPr>
        <p:spPr>
          <a:xfrm>
            <a:off x="3367133" y="3579862"/>
            <a:ext cx="2952328" cy="49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4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>
            <a:pPr algn="ctr"/>
            <a:r>
              <a:rPr lang="id-ID" sz="1800" dirty="0" smtClean="0"/>
              <a:t>My doesn’t mother like singing</a:t>
            </a:r>
            <a:endParaRPr lang="id-ID" sz="1800" dirty="0"/>
          </a:p>
        </p:txBody>
      </p:sp>
      <p:sp>
        <p:nvSpPr>
          <p:cNvPr id="29" name="Google Shape;380;p32"/>
          <p:cNvSpPr txBox="1">
            <a:spLocks/>
          </p:cNvSpPr>
          <p:nvPr/>
        </p:nvSpPr>
        <p:spPr>
          <a:xfrm>
            <a:off x="6319461" y="3579862"/>
            <a:ext cx="2952328" cy="49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4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>
            <a:pPr algn="ctr"/>
            <a:r>
              <a:rPr lang="id-ID" sz="1800" dirty="0" smtClean="0"/>
              <a:t>Does  my mother like singing?</a:t>
            </a:r>
            <a:endParaRPr lang="id-ID" sz="1800" dirty="0"/>
          </a:p>
        </p:txBody>
      </p:sp>
    </p:spTree>
    <p:extLst>
      <p:ext uri="{BB962C8B-B14F-4D97-AF65-F5344CB8AC3E}">
        <p14:creationId xmlns:p14="http://schemas.microsoft.com/office/powerpoint/2010/main" val="3921225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/>
      <p:bldP spid="12" grpId="0"/>
      <p:bldP spid="16" grpId="0"/>
      <p:bldP spid="14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32"/>
          <p:cNvSpPr txBox="1">
            <a:spLocks noGrp="1"/>
          </p:cNvSpPr>
          <p:nvPr>
            <p:ph type="title"/>
          </p:nvPr>
        </p:nvSpPr>
        <p:spPr>
          <a:xfrm>
            <a:off x="2051720" y="1491630"/>
            <a:ext cx="5040560" cy="21602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id-ID" dirty="0" smtClean="0"/>
              <a:t>I	 like 	to 	sing.</a:t>
            </a:r>
            <a:br>
              <a:rPr lang="id-ID" dirty="0" smtClean="0"/>
            </a:br>
            <a:r>
              <a:rPr lang="id-ID" dirty="0"/>
              <a:t/>
            </a:r>
            <a:br>
              <a:rPr lang="id-ID" dirty="0"/>
            </a:br>
            <a:r>
              <a:rPr lang="id-ID" dirty="0" smtClean="0"/>
              <a:t/>
            </a:r>
            <a:br>
              <a:rPr lang="id-ID" dirty="0" smtClean="0"/>
            </a:br>
            <a:r>
              <a:rPr lang="id-ID" dirty="0" smtClean="0"/>
              <a:t>I 	like 		singing.</a:t>
            </a:r>
            <a:endParaRPr lang="id-ID" dirty="0"/>
          </a:p>
        </p:txBody>
      </p:sp>
      <p:sp>
        <p:nvSpPr>
          <p:cNvPr id="9" name="Action Button: End 8">
            <a:hlinkClick r:id="" action="ppaction://hlinkshowjump?jump=nextslide" highlightClick="1"/>
          </p:cNvPr>
          <p:cNvSpPr/>
          <p:nvPr/>
        </p:nvSpPr>
        <p:spPr>
          <a:xfrm>
            <a:off x="8166212" y="4450355"/>
            <a:ext cx="521496" cy="287919"/>
          </a:xfrm>
          <a:prstGeom prst="actionButtonE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Action Button: Beginning 9">
            <a:hlinkClick r:id="" action="ppaction://hlinkshowjump?jump=previousslide" highlightClick="1"/>
          </p:cNvPr>
          <p:cNvSpPr/>
          <p:nvPr/>
        </p:nvSpPr>
        <p:spPr>
          <a:xfrm>
            <a:off x="6984268" y="4447128"/>
            <a:ext cx="648072" cy="316457"/>
          </a:xfrm>
          <a:prstGeom prst="actionButtonBeginning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47" name="Google Shape;380;p32"/>
          <p:cNvSpPr txBox="1">
            <a:spLocks/>
          </p:cNvSpPr>
          <p:nvPr/>
        </p:nvSpPr>
        <p:spPr>
          <a:xfrm>
            <a:off x="2339752" y="483518"/>
            <a:ext cx="4320480" cy="648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4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Reem Kufi"/>
              <a:buNone/>
              <a:defRPr sz="2800" b="0" i="0" u="none" strike="noStrike" cap="none">
                <a:solidFill>
                  <a:schemeClr val="accent3"/>
                </a:solidFill>
                <a:latin typeface="Reem Kufi"/>
                <a:ea typeface="Reem Kufi"/>
                <a:cs typeface="Reem Kufi"/>
                <a:sym typeface="Reem Kufi"/>
              </a:defRPr>
            </a:lvl9pPr>
          </a:lstStyle>
          <a:p>
            <a:r>
              <a:rPr lang="id-ID" dirty="0" smtClean="0"/>
              <a:t>How to tell Hobbies in English?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69531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" grpId="0"/>
      <p:bldP spid="47" grpId="0"/>
    </p:bldLst>
  </p:timing>
</p:sld>
</file>

<file path=ppt/theme/theme1.xml><?xml version="1.0" encoding="utf-8"?>
<a:theme xmlns:a="http://schemas.openxmlformats.org/drawingml/2006/main" name="Martin Luther King Lesson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D69946"/>
      </a:accent1>
      <a:accent2>
        <a:srgbClr val="FFE9C9"/>
      </a:accent2>
      <a:accent3>
        <a:srgbClr val="553333"/>
      </a:accent3>
      <a:accent4>
        <a:srgbClr val="FFAB40"/>
      </a:accent4>
      <a:accent5>
        <a:srgbClr val="459DAE"/>
      </a:accent5>
      <a:accent6>
        <a:srgbClr val="BEC48C"/>
      </a:accent6>
      <a:hlink>
        <a:srgbClr val="55333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219</Words>
  <Application>Microsoft Office PowerPoint</Application>
  <PresentationFormat>On-screen Show (16:9)</PresentationFormat>
  <Paragraphs>76</Paragraphs>
  <Slides>12</Slides>
  <Notes>9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Chivo Light</vt:lpstr>
      <vt:lpstr>Muli</vt:lpstr>
      <vt:lpstr>Lato</vt:lpstr>
      <vt:lpstr>Fira Sans Extra Condensed Medium</vt:lpstr>
      <vt:lpstr>맑은 고딕</vt:lpstr>
      <vt:lpstr>Roboto Slab Regular</vt:lpstr>
      <vt:lpstr>Reem Kufi</vt:lpstr>
      <vt:lpstr>Comic Sans MS</vt:lpstr>
      <vt:lpstr>Martin Luther King Lesson by Slidesgo</vt:lpstr>
      <vt:lpstr>PowerPoint Presentation</vt:lpstr>
      <vt:lpstr>In this lesson, you will learn about: </vt:lpstr>
      <vt:lpstr>In this lesson, you will learn about: </vt:lpstr>
      <vt:lpstr>PowerPoint Presentation</vt:lpstr>
      <vt:lpstr>Sentence Pattern</vt:lpstr>
      <vt:lpstr>Simple Present Tense</vt:lpstr>
      <vt:lpstr>1. Positive/ Affirmative</vt:lpstr>
      <vt:lpstr>1. Positive/ Affirmative</vt:lpstr>
      <vt:lpstr>I  like  to  sing.   I  like   singing.</vt:lpstr>
      <vt:lpstr>PowerPoint Presentation</vt:lpstr>
      <vt:lpstr>PowerPoint Presentation</vt:lpstr>
      <vt:lpstr>ASSIGNMENT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DESI</dc:creator>
  <cp:lastModifiedBy>Asus</cp:lastModifiedBy>
  <cp:revision>12</cp:revision>
  <dcterms:modified xsi:type="dcterms:W3CDTF">2020-12-17T06:37:12Z</dcterms:modified>
</cp:coreProperties>
</file>