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68" r:id="rId12"/>
    <p:sldId id="274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591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92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813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934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244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356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3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791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385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858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524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ADD5-8B2A-4208-8331-D4C89E610C05}" type="datetimeFigureOut">
              <a:rPr lang="id-ID" smtClean="0"/>
              <a:t>20/07/2020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492A-2387-454D-94FE-73A74F2105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787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SI\Videos\PPT\contoh-background-poster-pendidikan-gambar-sekolah-2-62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08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7" y="3471192"/>
            <a:ext cx="3447273" cy="374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6380"/>
            <a:ext cx="2883150" cy="411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" action="ppaction://hlinkshowjump?jump=nextslide"/>
          </p:cNvPr>
          <p:cNvSpPr/>
          <p:nvPr/>
        </p:nvSpPr>
        <p:spPr>
          <a:xfrm>
            <a:off x="4067944" y="4798705"/>
            <a:ext cx="1944216" cy="648072"/>
          </a:xfrm>
          <a:prstGeom prst="roundRect">
            <a:avLst>
              <a:gd name="adj" fmla="val 359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</a:rPr>
              <a:t>START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1268760"/>
            <a:ext cx="5633963" cy="1938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LET’S PRACTICE</a:t>
            </a:r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SI\Downloads\anak-sekolah-SD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7923"/>
            <a:ext cx="3635078" cy="35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70;p51">
            <a:hlinkClick r:id="" action="ppaction://hlinkshowjump?jump=previousslide"/>
          </p:cNvPr>
          <p:cNvSpPr/>
          <p:nvPr/>
        </p:nvSpPr>
        <p:spPr>
          <a:xfrm rot="10800000">
            <a:off x="3203848" y="263691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70;p51">
            <a:hlinkClick r:id="" action="ppaction://hlinkshowjump?jump=nextslide"/>
          </p:cNvPr>
          <p:cNvSpPr/>
          <p:nvPr/>
        </p:nvSpPr>
        <p:spPr>
          <a:xfrm>
            <a:off x="4264147" y="263691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7" y="1556792"/>
            <a:ext cx="3936920" cy="32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5537" y="116632"/>
            <a:ext cx="54726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SENTENCE PATTERN</a:t>
            </a:r>
            <a:endParaRPr lang="id-ID" sz="2400" b="1" dirty="0"/>
          </a:p>
        </p:txBody>
      </p:sp>
      <p:sp>
        <p:nvSpPr>
          <p:cNvPr id="6" name="Google Shape;1170;p51">
            <a:hlinkClick r:id="" action="ppaction://hlinkshowjump?jump=previousslide"/>
          </p:cNvPr>
          <p:cNvSpPr/>
          <p:nvPr/>
        </p:nvSpPr>
        <p:spPr>
          <a:xfrm rot="10800000">
            <a:off x="6516216" y="611395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170;p51">
            <a:hlinkClick r:id="" action="ppaction://hlinkshowjump?jump=nextslide"/>
          </p:cNvPr>
          <p:cNvSpPr/>
          <p:nvPr/>
        </p:nvSpPr>
        <p:spPr>
          <a:xfrm>
            <a:off x="7576515" y="611395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3458017" y="4365104"/>
            <a:ext cx="5652120" cy="1728192"/>
          </a:xfrm>
          <a:prstGeom prst="roundRect">
            <a:avLst>
              <a:gd name="adj" fmla="val 229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/>
              <a:t>A: What is </a:t>
            </a:r>
            <a:r>
              <a:rPr lang="id-ID" sz="2400" b="1" u="sng" dirty="0"/>
              <a:t>[</a:t>
            </a:r>
            <a:r>
              <a:rPr lang="id-ID" sz="2400" b="1" i="1" u="sng" dirty="0"/>
              <a:t>your / his / her</a:t>
            </a:r>
            <a:r>
              <a:rPr lang="id-ID" sz="2400" b="1" u="sng" dirty="0"/>
              <a:t>]</a:t>
            </a:r>
            <a:r>
              <a:rPr lang="id-ID" sz="2400" b="1" dirty="0"/>
              <a:t> favourite </a:t>
            </a:r>
            <a:r>
              <a:rPr lang="id-ID" sz="2400" b="1" dirty="0" smtClean="0"/>
              <a:t>         subject </a:t>
            </a:r>
            <a:r>
              <a:rPr lang="id-ID" sz="2400" b="1" dirty="0"/>
              <a:t>?</a:t>
            </a:r>
          </a:p>
          <a:p>
            <a:r>
              <a:rPr lang="id-ID" sz="2400" b="1" i="1" dirty="0"/>
              <a:t>B: </a:t>
            </a:r>
            <a:r>
              <a:rPr lang="id-ID" sz="2400" b="1" i="1" u="sng" dirty="0"/>
              <a:t>My / His / Her</a:t>
            </a:r>
            <a:r>
              <a:rPr lang="id-ID" sz="2400" b="1" dirty="0"/>
              <a:t> favourite subject is </a:t>
            </a:r>
          </a:p>
        </p:txBody>
      </p:sp>
    </p:spTree>
    <p:extLst>
      <p:ext uri="{BB962C8B-B14F-4D97-AF65-F5344CB8AC3E}">
        <p14:creationId xmlns:p14="http://schemas.microsoft.com/office/powerpoint/2010/main" val="35822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03906" cy="639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1170;p51">
            <a:hlinkClick r:id="" action="ppaction://hlinkshowjump?jump=previousslide"/>
          </p:cNvPr>
          <p:cNvSpPr/>
          <p:nvPr/>
        </p:nvSpPr>
        <p:spPr>
          <a:xfrm rot="10800000">
            <a:off x="6714131" y="587727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70;p51">
            <a:hlinkClick r:id="" action="ppaction://hlinkshowjump?jump=nextslide"/>
          </p:cNvPr>
          <p:cNvSpPr/>
          <p:nvPr/>
        </p:nvSpPr>
        <p:spPr>
          <a:xfrm>
            <a:off x="7774430" y="587727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8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1268760"/>
            <a:ext cx="5633963" cy="1938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QUIZ</a:t>
            </a:r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SI\Downloads\anak-sekolah-SD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7923"/>
            <a:ext cx="3635078" cy="35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70;p51">
            <a:hlinkClick r:id="" action="ppaction://hlinkshowjump?jump=previousslide"/>
          </p:cNvPr>
          <p:cNvSpPr/>
          <p:nvPr/>
        </p:nvSpPr>
        <p:spPr>
          <a:xfrm rot="10800000">
            <a:off x="3347864" y="263691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0;p51">
            <a:hlinkClick r:id="" action="ppaction://hlinkshowjump?jump=nextslide"/>
          </p:cNvPr>
          <p:cNvSpPr/>
          <p:nvPr/>
        </p:nvSpPr>
        <p:spPr>
          <a:xfrm>
            <a:off x="4408163" y="263691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176"/>
            <a:ext cx="7505759" cy="6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170;p51">
            <a:hlinkClick r:id="" action="ppaction://hlinkshowjump?jump=previousslide"/>
          </p:cNvPr>
          <p:cNvSpPr/>
          <p:nvPr/>
        </p:nvSpPr>
        <p:spPr>
          <a:xfrm rot="10800000">
            <a:off x="7812360" y="2780928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70;p51">
            <a:hlinkClick r:id="" action="ppaction://hlinkshowjump?jump=nextslide"/>
          </p:cNvPr>
          <p:cNvSpPr/>
          <p:nvPr/>
        </p:nvSpPr>
        <p:spPr>
          <a:xfrm>
            <a:off x="8460432" y="2780928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5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5" y="2204864"/>
            <a:ext cx="765038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5" y="188640"/>
            <a:ext cx="7938415" cy="191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170;p51">
            <a:hlinkClick r:id="" action="ppaction://hlinkshowjump?jump=previousslide"/>
          </p:cNvPr>
          <p:cNvSpPr/>
          <p:nvPr/>
        </p:nvSpPr>
        <p:spPr>
          <a:xfrm rot="10800000">
            <a:off x="8043057" y="2983695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0;p51">
            <a:hlinkClick r:id="" action="ppaction://hlinkshowjump?jump=nextslide"/>
          </p:cNvPr>
          <p:cNvSpPr/>
          <p:nvPr/>
        </p:nvSpPr>
        <p:spPr>
          <a:xfrm>
            <a:off x="8593640" y="2983695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7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59632" y="1268760"/>
            <a:ext cx="5633963" cy="1938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THANK YOU</a:t>
            </a:r>
          </a:p>
          <a:p>
            <a:pPr algn="ctr"/>
            <a:r>
              <a:rPr lang="id-ID" sz="2400" b="1" dirty="0" smtClean="0"/>
              <a:t>SEE YOU NEXT TIME</a:t>
            </a:r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SI\Downloads\anak-sekolah-SD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7923"/>
            <a:ext cx="3635078" cy="35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70;p51">
            <a:hlinkClick r:id="" action="ppaction://hlinkshowjump?jump=previousslide"/>
          </p:cNvPr>
          <p:cNvSpPr/>
          <p:nvPr/>
        </p:nvSpPr>
        <p:spPr>
          <a:xfrm rot="10800000">
            <a:off x="3653686" y="2674277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0;p51">
            <a:hlinkClick r:id="" action="ppaction://hlinkshowjump?jump=endshow"/>
          </p:cNvPr>
          <p:cNvSpPr/>
          <p:nvPr/>
        </p:nvSpPr>
        <p:spPr>
          <a:xfrm>
            <a:off x="4301758" y="2674277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266154"/>
            <a:ext cx="5328592" cy="114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What can you see?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9140"/>
            <a:ext cx="5529658" cy="429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47" y="1124744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70;p51">
            <a:hlinkClick r:id="" action="ppaction://hlinkshowjump?jump=previousslide"/>
          </p:cNvPr>
          <p:cNvSpPr/>
          <p:nvPr/>
        </p:nvSpPr>
        <p:spPr>
          <a:xfrm rot="10800000">
            <a:off x="7236296" y="4633439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70;p51">
            <a:hlinkClick r:id="" action="ppaction://hlinkshowjump?jump=nextslide"/>
          </p:cNvPr>
          <p:cNvSpPr/>
          <p:nvPr/>
        </p:nvSpPr>
        <p:spPr>
          <a:xfrm>
            <a:off x="8296595" y="4633439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4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1560" y="266154"/>
            <a:ext cx="5328592" cy="114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MOUNTAINS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2050" name="GAM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7132"/>
            <a:ext cx="3956639" cy="307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78362" y="4509120"/>
            <a:ext cx="6487387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We </a:t>
            </a:r>
            <a:r>
              <a:rPr lang="id-ID" sz="2800" b="1" u="sng" dirty="0"/>
              <a:t>are learning about mountains</a:t>
            </a:r>
            <a:r>
              <a:rPr lang="id-ID" sz="2800" dirty="0"/>
              <a:t>, animals and oceans.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sp>
        <p:nvSpPr>
          <p:cNvPr id="2" name="TANDA TANYA"/>
          <p:cNvSpPr/>
          <p:nvPr/>
        </p:nvSpPr>
        <p:spPr>
          <a:xfrm>
            <a:off x="6444208" y="422956"/>
            <a:ext cx="654424" cy="629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?</a:t>
            </a:r>
            <a:endParaRPr lang="id-ID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0823" y="2060848"/>
            <a:ext cx="8534751" cy="1619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CAN YOU GIVE ANOTHER EXAMPLE?</a:t>
            </a:r>
            <a:endParaRPr lang="id-ID" sz="2800" b="1" dirty="0">
              <a:solidFill>
                <a:srgbClr val="FF0000"/>
              </a:solidFill>
            </a:endParaRPr>
          </a:p>
          <a:p>
            <a:pPr algn="ctr"/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2" y="1136571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170;p51">
            <a:hlinkClick r:id="" action="ppaction://hlinkshowjump?jump=previousslide"/>
          </p:cNvPr>
          <p:cNvSpPr/>
          <p:nvPr/>
        </p:nvSpPr>
        <p:spPr>
          <a:xfrm rot="10800000">
            <a:off x="7273044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70;p51">
            <a:hlinkClick r:id="" action="ppaction://hlinkshowjump?jump=nextslide"/>
          </p:cNvPr>
          <p:cNvSpPr/>
          <p:nvPr/>
        </p:nvSpPr>
        <p:spPr>
          <a:xfrm>
            <a:off x="8333343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13" y="1700808"/>
            <a:ext cx="5951104" cy="39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266154"/>
            <a:ext cx="5328592" cy="114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What can you see?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47" y="1124744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70;p51">
            <a:hlinkClick r:id="" action="ppaction://hlinkshowjump?jump=previousslide"/>
          </p:cNvPr>
          <p:cNvSpPr/>
          <p:nvPr/>
        </p:nvSpPr>
        <p:spPr>
          <a:xfrm rot="10800000">
            <a:off x="7273044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70;p51">
            <a:hlinkClick r:id="" action="ppaction://hlinkshowjump?jump=nextslide"/>
          </p:cNvPr>
          <p:cNvSpPr/>
          <p:nvPr/>
        </p:nvSpPr>
        <p:spPr>
          <a:xfrm>
            <a:off x="8333343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6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0" y="1268760"/>
            <a:ext cx="47696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266154"/>
            <a:ext cx="5328592" cy="858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PLANTS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85311" y="4537411"/>
            <a:ext cx="6633581" cy="2204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We get to </a:t>
            </a:r>
            <a:r>
              <a:rPr lang="id-ID" sz="2800" b="1" u="sng" dirty="0"/>
              <a:t>look at</a:t>
            </a:r>
            <a:r>
              <a:rPr lang="id-ID" sz="2800" dirty="0"/>
              <a:t> all of the different </a:t>
            </a:r>
            <a:r>
              <a:rPr lang="id-ID" sz="2800" b="1" u="sng" dirty="0"/>
              <a:t>plants</a:t>
            </a:r>
            <a:r>
              <a:rPr lang="id-ID" sz="2800" dirty="0"/>
              <a:t>.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sp>
        <p:nvSpPr>
          <p:cNvPr id="7" name="TANDA TANYA"/>
          <p:cNvSpPr/>
          <p:nvPr/>
        </p:nvSpPr>
        <p:spPr>
          <a:xfrm>
            <a:off x="6444208" y="422956"/>
            <a:ext cx="654424" cy="629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?</a:t>
            </a:r>
            <a:endParaRPr lang="id-ID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84689" y="2060848"/>
            <a:ext cx="8534751" cy="1619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CAN YOU GIVE ANOTHER EXAMPLE?</a:t>
            </a:r>
            <a:endParaRPr lang="id-ID" sz="2800" b="1" dirty="0">
              <a:solidFill>
                <a:srgbClr val="FF0000"/>
              </a:solidFill>
            </a:endParaRPr>
          </a:p>
          <a:p>
            <a:pPr algn="ctr"/>
            <a:endParaRPr lang="id-ID" sz="2400" b="1" dirty="0"/>
          </a:p>
        </p:txBody>
      </p:sp>
      <p:sp>
        <p:nvSpPr>
          <p:cNvPr id="9" name="Google Shape;1170;p51">
            <a:hlinkClick r:id="" action="ppaction://hlinkshowjump?jump=previousslide"/>
          </p:cNvPr>
          <p:cNvSpPr/>
          <p:nvPr/>
        </p:nvSpPr>
        <p:spPr>
          <a:xfrm rot="10800000">
            <a:off x="7273044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70;p51">
            <a:hlinkClick r:id="" action="ppaction://hlinkshowjump?jump=nextslide"/>
          </p:cNvPr>
          <p:cNvSpPr/>
          <p:nvPr/>
        </p:nvSpPr>
        <p:spPr>
          <a:xfrm>
            <a:off x="8333343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37" y="1152961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8" y="1614487"/>
            <a:ext cx="5907355" cy="397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266154"/>
            <a:ext cx="5328592" cy="114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What can you see?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47" y="1124744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170;p51">
            <a:hlinkClick r:id="" action="ppaction://hlinkshowjump?jump=previousslide"/>
          </p:cNvPr>
          <p:cNvSpPr/>
          <p:nvPr/>
        </p:nvSpPr>
        <p:spPr>
          <a:xfrm rot="10800000">
            <a:off x="7273044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170;p51">
            <a:hlinkClick r:id="" action="ppaction://hlinkshowjump?jump=nextslide"/>
          </p:cNvPr>
          <p:cNvSpPr/>
          <p:nvPr/>
        </p:nvSpPr>
        <p:spPr>
          <a:xfrm>
            <a:off x="8333343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8586"/>
            <a:ext cx="4623119" cy="31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266154"/>
            <a:ext cx="5328592" cy="114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SCIENCE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47" y="1124744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70031" y="4316560"/>
            <a:ext cx="6551040" cy="2557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/>
              <a:t>My </a:t>
            </a:r>
            <a:r>
              <a:rPr lang="id-ID" sz="3600" b="1" u="sng" dirty="0"/>
              <a:t>favorite</a:t>
            </a:r>
            <a:r>
              <a:rPr lang="id-ID" sz="3600" dirty="0"/>
              <a:t> class is </a:t>
            </a:r>
            <a:r>
              <a:rPr lang="id-ID" sz="3600" b="1" u="sng" dirty="0"/>
              <a:t>science</a:t>
            </a:r>
            <a:r>
              <a:rPr lang="id-ID" sz="3600" dirty="0"/>
              <a:t>.</a:t>
            </a:r>
            <a:endParaRPr lang="id-ID" sz="3600" b="1" dirty="0"/>
          </a:p>
        </p:txBody>
      </p:sp>
      <p:sp>
        <p:nvSpPr>
          <p:cNvPr id="7" name="TANDA TANYA"/>
          <p:cNvSpPr/>
          <p:nvPr/>
        </p:nvSpPr>
        <p:spPr>
          <a:xfrm>
            <a:off x="6444208" y="422956"/>
            <a:ext cx="654424" cy="629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/>
              <a:t>?</a:t>
            </a:r>
            <a:endParaRPr lang="id-ID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00823" y="2060848"/>
            <a:ext cx="8534751" cy="1619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CAN YOU GIVE ANOTHER EXAMPLE?</a:t>
            </a:r>
            <a:endParaRPr lang="id-ID" sz="2800" b="1" dirty="0">
              <a:solidFill>
                <a:srgbClr val="FF0000"/>
              </a:solidFill>
            </a:endParaRPr>
          </a:p>
          <a:p>
            <a:pPr algn="ctr"/>
            <a:endParaRPr lang="id-ID" sz="2400" b="1" dirty="0"/>
          </a:p>
        </p:txBody>
      </p:sp>
      <p:sp>
        <p:nvSpPr>
          <p:cNvPr id="9" name="Google Shape;1170;p51">
            <a:hlinkClick r:id="" action="ppaction://hlinkshowjump?jump=previousslide"/>
          </p:cNvPr>
          <p:cNvSpPr/>
          <p:nvPr/>
        </p:nvSpPr>
        <p:spPr>
          <a:xfrm rot="10800000">
            <a:off x="7273044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70;p51">
            <a:hlinkClick r:id="" action="ppaction://hlinkshowjump?jump=nextslide"/>
          </p:cNvPr>
          <p:cNvSpPr/>
          <p:nvPr/>
        </p:nvSpPr>
        <p:spPr>
          <a:xfrm>
            <a:off x="8333343" y="480182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266154"/>
            <a:ext cx="6192688" cy="4747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UNIT 1</a:t>
            </a:r>
          </a:p>
          <a:p>
            <a:pPr algn="ctr"/>
            <a:r>
              <a:rPr lang="id-ID" sz="2800" b="1" dirty="0" smtClean="0"/>
              <a:t>LESSON 1</a:t>
            </a:r>
          </a:p>
          <a:p>
            <a:pPr algn="ctr"/>
            <a:r>
              <a:rPr lang="id-ID" sz="2800" b="1" dirty="0" smtClean="0"/>
              <a:t>WHAT GRADE ARE YOU IN?</a:t>
            </a:r>
            <a:endParaRPr lang="id-ID" sz="2800" b="1" dirty="0"/>
          </a:p>
          <a:p>
            <a:pPr algn="ctr"/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70;p51">
            <a:hlinkClick r:id="" action="ppaction://hlinkshowjump?jump=previousslide"/>
          </p:cNvPr>
          <p:cNvSpPr/>
          <p:nvPr/>
        </p:nvSpPr>
        <p:spPr>
          <a:xfrm rot="10800000">
            <a:off x="5364088" y="5373216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0;p51">
            <a:hlinkClick r:id="" action="ppaction://hlinkshowjump?jump=nextslide"/>
          </p:cNvPr>
          <p:cNvSpPr/>
          <p:nvPr/>
        </p:nvSpPr>
        <p:spPr>
          <a:xfrm>
            <a:off x="6424387" y="5373216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1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I\Downloads\desaintasik-kartun-anak-SD-laki-perempuan-hijab-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09120"/>
            <a:ext cx="2655451" cy="2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560" y="266154"/>
            <a:ext cx="6192688" cy="47470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This lesson will learn about :</a:t>
            </a:r>
          </a:p>
          <a:p>
            <a:pPr lvl="0"/>
            <a:r>
              <a:rPr lang="id-ID" sz="2800" b="1" dirty="0" smtClean="0"/>
              <a:t>1. School </a:t>
            </a:r>
            <a:r>
              <a:rPr lang="id-ID" sz="2800" b="1" dirty="0"/>
              <a:t>subjects and grades (years </a:t>
            </a:r>
            <a:r>
              <a:rPr lang="id-ID" sz="2800" b="1" dirty="0" smtClean="0"/>
              <a:t>in school</a:t>
            </a:r>
            <a:r>
              <a:rPr lang="id-ID" sz="2800" b="1" dirty="0"/>
              <a:t>),</a:t>
            </a:r>
          </a:p>
          <a:p>
            <a:pPr lvl="0"/>
            <a:r>
              <a:rPr lang="id-ID" sz="2800" b="1" dirty="0" smtClean="0"/>
              <a:t>2. Giving </a:t>
            </a:r>
            <a:r>
              <a:rPr lang="id-ID" sz="2800" b="1" dirty="0"/>
              <a:t>and asking for information about school subjects and grades, and </a:t>
            </a:r>
          </a:p>
          <a:p>
            <a:pPr lvl="0"/>
            <a:r>
              <a:rPr lang="id-ID" sz="2800" b="1" dirty="0" smtClean="0"/>
              <a:t>3. Giving </a:t>
            </a:r>
            <a:r>
              <a:rPr lang="id-ID" sz="2800" b="1" dirty="0"/>
              <a:t>detail Clarifications about favorite school subjects.</a:t>
            </a:r>
          </a:p>
          <a:p>
            <a:pPr algn="ctr"/>
            <a:endParaRPr lang="id-ID" sz="2400" b="1" dirty="0"/>
          </a:p>
        </p:txBody>
      </p:sp>
      <p:pic>
        <p:nvPicPr>
          <p:cNvPr id="1028" name="Picture 4" descr="C:\Users\DESI\Videos\PPT\anak-sd-kartun-png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16224" cy="31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170;p51">
            <a:hlinkClick r:id="" action="ppaction://hlinkshowjump?jump=previousslide"/>
          </p:cNvPr>
          <p:cNvSpPr/>
          <p:nvPr/>
        </p:nvSpPr>
        <p:spPr>
          <a:xfrm rot="10800000">
            <a:off x="5364088" y="5373216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70;p51">
            <a:hlinkClick r:id="" action="ppaction://hlinkshowjump?jump=nextslide"/>
          </p:cNvPr>
          <p:cNvSpPr/>
          <p:nvPr/>
        </p:nvSpPr>
        <p:spPr>
          <a:xfrm>
            <a:off x="6424387" y="5373216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2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153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</dc:creator>
  <cp:lastModifiedBy>DESI</cp:lastModifiedBy>
  <cp:revision>13</cp:revision>
  <dcterms:created xsi:type="dcterms:W3CDTF">2020-06-15T05:34:11Z</dcterms:created>
  <dcterms:modified xsi:type="dcterms:W3CDTF">2020-07-20T02:30:09Z</dcterms:modified>
</cp:coreProperties>
</file>