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2119-0999-468D-A6CB-F0D879B1A4F4}" type="datetimeFigureOut">
              <a:rPr lang="en-ID" smtClean="0"/>
              <a:t>05/11/2020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F641-22D4-4DAD-ACDA-8E6C6378D9D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4483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2119-0999-468D-A6CB-F0D879B1A4F4}" type="datetimeFigureOut">
              <a:rPr lang="en-ID" smtClean="0"/>
              <a:t>05/11/2020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F641-22D4-4DAD-ACDA-8E6C6378D9D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41095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2119-0999-468D-A6CB-F0D879B1A4F4}" type="datetimeFigureOut">
              <a:rPr lang="en-ID" smtClean="0"/>
              <a:t>05/11/2020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F641-22D4-4DAD-ACDA-8E6C6378D9D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65231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2119-0999-468D-A6CB-F0D879B1A4F4}" type="datetimeFigureOut">
              <a:rPr lang="en-ID" smtClean="0"/>
              <a:t>05/11/2020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F641-22D4-4DAD-ACDA-8E6C6378D9D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88149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2119-0999-468D-A6CB-F0D879B1A4F4}" type="datetimeFigureOut">
              <a:rPr lang="en-ID" smtClean="0"/>
              <a:t>05/11/2020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F641-22D4-4DAD-ACDA-8E6C6378D9D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31796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2119-0999-468D-A6CB-F0D879B1A4F4}" type="datetimeFigureOut">
              <a:rPr lang="en-ID" smtClean="0"/>
              <a:t>05/11/2020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F641-22D4-4DAD-ACDA-8E6C6378D9D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0359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2119-0999-468D-A6CB-F0D879B1A4F4}" type="datetimeFigureOut">
              <a:rPr lang="en-ID" smtClean="0"/>
              <a:t>05/11/2020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F641-22D4-4DAD-ACDA-8E6C6378D9D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234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2119-0999-468D-A6CB-F0D879B1A4F4}" type="datetimeFigureOut">
              <a:rPr lang="en-ID" smtClean="0"/>
              <a:t>05/11/2020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F641-22D4-4DAD-ACDA-8E6C6378D9D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0960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2119-0999-468D-A6CB-F0D879B1A4F4}" type="datetimeFigureOut">
              <a:rPr lang="en-ID" smtClean="0"/>
              <a:t>05/11/2020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F641-22D4-4DAD-ACDA-8E6C6378D9D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68238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2119-0999-468D-A6CB-F0D879B1A4F4}" type="datetimeFigureOut">
              <a:rPr lang="en-ID" smtClean="0"/>
              <a:t>05/11/2020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F641-22D4-4DAD-ACDA-8E6C6378D9D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48314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2119-0999-468D-A6CB-F0D879B1A4F4}" type="datetimeFigureOut">
              <a:rPr lang="en-ID" smtClean="0"/>
              <a:t>05/11/2020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F641-22D4-4DAD-ACDA-8E6C6378D9D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48705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82119-0999-468D-A6CB-F0D879B1A4F4}" type="datetimeFigureOut">
              <a:rPr lang="en-ID" smtClean="0"/>
              <a:t>05/11/2020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5F641-22D4-4DAD-ACDA-8E6C6378D9D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09551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1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0202" y="1542267"/>
            <a:ext cx="5422930" cy="311413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8473" y="2840523"/>
            <a:ext cx="5880296" cy="18158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Century Gothic" panose="020B0502020202020204" pitchFamily="34" charset="0"/>
              </a:rPr>
              <a:t>Cilok</a:t>
            </a:r>
            <a:r>
              <a:rPr lang="en-US" sz="2800" dirty="0" smtClean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rasana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gurih</a:t>
            </a:r>
            <a:r>
              <a:rPr lang="en-US" sz="2800" dirty="0">
                <a:latin typeface="Century Gothic" panose="020B0502020202020204" pitchFamily="34" charset="0"/>
              </a:rPr>
              <a:t>.</a:t>
            </a:r>
            <a:endParaRPr lang="id-ID" sz="2800" dirty="0">
              <a:latin typeface="Century Gothic" panose="020B0502020202020204" pitchFamily="34" charset="0"/>
            </a:endParaRPr>
          </a:p>
          <a:p>
            <a:r>
              <a:rPr lang="en-US" sz="2800" dirty="0" err="1">
                <a:latin typeface="Century Gothic" panose="020B0502020202020204" pitchFamily="34" charset="0"/>
              </a:rPr>
              <a:t>Dijieunna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tina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aci</a:t>
            </a:r>
            <a:r>
              <a:rPr lang="en-US" sz="2800" dirty="0">
                <a:latin typeface="Century Gothic" panose="020B0502020202020204" pitchFamily="34" charset="0"/>
              </a:rPr>
              <a:t>.</a:t>
            </a:r>
            <a:endParaRPr lang="id-ID" sz="2800" dirty="0">
              <a:latin typeface="Century Gothic" panose="020B0502020202020204" pitchFamily="34" charset="0"/>
            </a:endParaRPr>
          </a:p>
          <a:p>
            <a:r>
              <a:rPr lang="en-US" sz="2800" dirty="0" err="1">
                <a:latin typeface="Century Gothic" panose="020B0502020202020204" pitchFamily="34" charset="0"/>
              </a:rPr>
              <a:t>Biasana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dicolok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awi</a:t>
            </a:r>
            <a:r>
              <a:rPr lang="en-US" sz="2800" dirty="0">
                <a:latin typeface="Century Gothic" panose="020B0502020202020204" pitchFamily="34" charset="0"/>
              </a:rPr>
              <a:t>.</a:t>
            </a:r>
            <a:endParaRPr lang="id-ID" sz="2800" dirty="0">
              <a:latin typeface="Century Gothic" panose="020B0502020202020204" pitchFamily="34" charset="0"/>
            </a:endParaRPr>
          </a:p>
          <a:p>
            <a:r>
              <a:rPr lang="en-US" sz="2800" dirty="0" err="1">
                <a:latin typeface="Century Gothic" panose="020B0502020202020204" pitchFamily="34" charset="0"/>
              </a:rPr>
              <a:t>Bumbuna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mak</a:t>
            </a:r>
            <a:r>
              <a:rPr lang="id-ID" sz="2800" dirty="0">
                <a:latin typeface="Century Gothic" panose="020B0502020202020204" pitchFamily="34" charset="0"/>
              </a:rPr>
              <a:t>é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bumbu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kacang</a:t>
            </a:r>
            <a:r>
              <a:rPr lang="en-US" sz="2800" dirty="0">
                <a:latin typeface="Century Gothic" panose="020B0502020202020204" pitchFamily="34" charset="0"/>
              </a:rPr>
              <a:t>. </a:t>
            </a:r>
            <a:endParaRPr lang="id-ID" sz="2800" dirty="0"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8473" y="1542267"/>
            <a:ext cx="2799471" cy="7694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id-ID" sz="4400" b="1" dirty="0" smtClean="0">
                <a:latin typeface="Century Gothic" panose="020B0502020202020204" pitchFamily="34" charset="0"/>
              </a:rPr>
              <a:t>1. </a:t>
            </a:r>
            <a:r>
              <a:rPr lang="en-US" sz="4400" b="1" dirty="0" err="1" smtClean="0">
                <a:latin typeface="Century Gothic" panose="020B0502020202020204" pitchFamily="34" charset="0"/>
              </a:rPr>
              <a:t>Cilok</a:t>
            </a:r>
            <a:endParaRPr lang="id-ID" sz="4400" b="1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7144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indows\Downloads\man-1150985_128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812"/>
          <a:stretch/>
        </p:blipFill>
        <p:spPr bwMode="auto">
          <a:xfrm>
            <a:off x="9693540" y="-662602"/>
            <a:ext cx="2493154" cy="3150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853402" y="4512757"/>
            <a:ext cx="3888432" cy="22467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Century Gothic" panose="020B0502020202020204" pitchFamily="34" charset="0"/>
              </a:rPr>
              <a:t>Cireng</a:t>
            </a:r>
            <a:r>
              <a:rPr lang="en-US" sz="2800" dirty="0" smtClean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rasana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gurih</a:t>
            </a:r>
            <a:endParaRPr lang="id-ID" sz="2800" dirty="0">
              <a:latin typeface="Century Gothic" panose="020B0502020202020204" pitchFamily="34" charset="0"/>
            </a:endParaRPr>
          </a:p>
          <a:p>
            <a:r>
              <a:rPr lang="en-US" sz="2800" dirty="0" err="1">
                <a:latin typeface="Century Gothic" panose="020B0502020202020204" pitchFamily="34" charset="0"/>
              </a:rPr>
              <a:t>Dijieunna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tina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aci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endParaRPr lang="id-ID" sz="2800" dirty="0">
              <a:latin typeface="Century Gothic" panose="020B0502020202020204" pitchFamily="34" charset="0"/>
            </a:endParaRPr>
          </a:p>
          <a:p>
            <a:r>
              <a:rPr lang="en-US" sz="2800" dirty="0" err="1">
                <a:latin typeface="Century Gothic" panose="020B0502020202020204" pitchFamily="34" charset="0"/>
              </a:rPr>
              <a:t>Biasana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didahar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mak</a:t>
            </a:r>
            <a:r>
              <a:rPr lang="id-ID" sz="2800" dirty="0">
                <a:latin typeface="Century Gothic" panose="020B0502020202020204" pitchFamily="34" charset="0"/>
              </a:rPr>
              <a:t>é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saos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atau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bumbu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rujak</a:t>
            </a:r>
            <a:r>
              <a:rPr lang="en-US" sz="2800" dirty="0">
                <a:latin typeface="Century Gothic" panose="020B0502020202020204" pitchFamily="34" charset="0"/>
              </a:rPr>
              <a:t>.</a:t>
            </a:r>
            <a:endParaRPr lang="id-ID" sz="2800" dirty="0">
              <a:latin typeface="Century Gothic" panose="020B0502020202020204" pitchFamily="34" charset="0"/>
            </a:endParaRPr>
          </a:p>
        </p:txBody>
      </p:sp>
      <p:pic>
        <p:nvPicPr>
          <p:cNvPr id="6" name="Picture 5" descr="1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408" y="1460426"/>
            <a:ext cx="4322411" cy="3052331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502859" y="589403"/>
            <a:ext cx="2636549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id-ID" sz="3600" b="1" dirty="0" smtClean="0">
                <a:latin typeface="Century Gothic" panose="020B0502020202020204" pitchFamily="34" charset="0"/>
              </a:rPr>
              <a:t>2. </a:t>
            </a:r>
            <a:r>
              <a:rPr lang="en-US" sz="3600" b="1" dirty="0" err="1" smtClean="0">
                <a:latin typeface="Century Gothic" panose="020B0502020202020204" pitchFamily="34" charset="0"/>
              </a:rPr>
              <a:t>Cir</a:t>
            </a:r>
            <a:r>
              <a:rPr lang="en-US" sz="3600" b="1" dirty="0" err="1" smtClean="0">
                <a:latin typeface="Century Gothic" panose="020B0502020202020204" pitchFamily="34" charset="0"/>
                <a:ea typeface="Cambria" panose="02040503050406030204" pitchFamily="18" charset="0"/>
              </a:rPr>
              <a:t>é</a:t>
            </a:r>
            <a:r>
              <a:rPr lang="en-US" sz="3600" b="1" dirty="0" err="1" smtClean="0">
                <a:latin typeface="Century Gothic" panose="020B0502020202020204" pitchFamily="34" charset="0"/>
              </a:rPr>
              <a:t>ng</a:t>
            </a:r>
            <a:endParaRPr lang="id-ID" sz="3600" b="1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2422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1" y="5039836"/>
            <a:ext cx="9377937" cy="138499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d-ID" sz="2800" dirty="0" err="1" smtClean="0">
                <a:latin typeface="Century Gothic" panose="020B0502020202020204" pitchFamily="34" charset="0"/>
                <a:ea typeface="Calibri" pitchFamily="34" charset="0"/>
                <a:cs typeface="Calibri" pitchFamily="34" charset="0"/>
              </a:rPr>
              <a:t>Bandros</a:t>
            </a:r>
            <a:r>
              <a:rPr lang="en-US" altLang="id-ID" sz="2800" dirty="0" smtClean="0">
                <a:latin typeface="Century Gothic" panose="020B050202020202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id-ID" sz="2800" dirty="0" err="1">
                <a:latin typeface="Century Gothic" panose="020B0502020202020204" pitchFamily="34" charset="0"/>
                <a:ea typeface="Calibri" pitchFamily="34" charset="0"/>
                <a:cs typeface="Calibri" pitchFamily="34" charset="0"/>
              </a:rPr>
              <a:t>rasana</a:t>
            </a:r>
            <a:r>
              <a:rPr lang="en-US" altLang="id-ID" sz="2800" dirty="0">
                <a:latin typeface="Century Gothic" panose="020B050202020202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id-ID" sz="2800" dirty="0" err="1">
                <a:latin typeface="Century Gothic" panose="020B0502020202020204" pitchFamily="34" charset="0"/>
                <a:ea typeface="Calibri" pitchFamily="34" charset="0"/>
                <a:cs typeface="Calibri" pitchFamily="34" charset="0"/>
              </a:rPr>
              <a:t>gurih</a:t>
            </a:r>
            <a:r>
              <a:rPr lang="en-US" altLang="id-ID" sz="2800" dirty="0">
                <a:latin typeface="Century Gothic" panose="020B050202020202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id-ID" sz="2800" dirty="0" err="1">
                <a:latin typeface="Century Gothic" panose="020B0502020202020204" pitchFamily="34" charset="0"/>
                <a:ea typeface="Calibri" pitchFamily="34" charset="0"/>
                <a:cs typeface="Calibri" pitchFamily="34" charset="0"/>
              </a:rPr>
              <a:t>campur</a:t>
            </a:r>
            <a:r>
              <a:rPr lang="en-US" altLang="id-ID" sz="2800" dirty="0">
                <a:latin typeface="Century Gothic" panose="020B050202020202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id-ID" sz="2800" dirty="0" err="1">
                <a:latin typeface="Century Gothic" panose="020B0502020202020204" pitchFamily="34" charset="0"/>
                <a:ea typeface="Calibri" pitchFamily="34" charset="0"/>
                <a:cs typeface="Calibri" pitchFamily="34" charset="0"/>
              </a:rPr>
              <a:t>amis</a:t>
            </a:r>
            <a:r>
              <a:rPr lang="en-US" altLang="id-ID" sz="2800" dirty="0">
                <a:latin typeface="Century Gothic" panose="020B0502020202020204" pitchFamily="34" charset="0"/>
                <a:ea typeface="Calibri" pitchFamily="34" charset="0"/>
                <a:cs typeface="Calibri" pitchFamily="34" charset="0"/>
              </a:rPr>
              <a:t>.</a:t>
            </a:r>
            <a:endParaRPr lang="id-ID" altLang="id-ID" sz="1400" dirty="0">
              <a:latin typeface="Century Gothic" panose="020B0502020202020204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d-ID" sz="2800" dirty="0" err="1">
                <a:latin typeface="Century Gothic" panose="020B0502020202020204" pitchFamily="34" charset="0"/>
                <a:ea typeface="Calibri" pitchFamily="34" charset="0"/>
                <a:cs typeface="Calibri" pitchFamily="34" charset="0"/>
              </a:rPr>
              <a:t>Bandros</a:t>
            </a:r>
            <a:r>
              <a:rPr lang="en-US" altLang="id-ID" sz="2800" dirty="0">
                <a:latin typeface="Century Gothic" panose="020B050202020202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id-ID" sz="2800" dirty="0" err="1">
                <a:latin typeface="Century Gothic" panose="020B0502020202020204" pitchFamily="34" charset="0"/>
                <a:ea typeface="Calibri" pitchFamily="34" charset="0"/>
                <a:cs typeface="Calibri" pitchFamily="34" charset="0"/>
              </a:rPr>
              <a:t>dijieunna</a:t>
            </a:r>
            <a:r>
              <a:rPr lang="en-US" altLang="id-ID" sz="2800" dirty="0">
                <a:latin typeface="Century Gothic" panose="020B050202020202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id-ID" sz="2800" dirty="0" err="1">
                <a:latin typeface="Century Gothic" panose="020B0502020202020204" pitchFamily="34" charset="0"/>
                <a:ea typeface="Calibri" pitchFamily="34" charset="0"/>
                <a:cs typeface="Calibri" pitchFamily="34" charset="0"/>
              </a:rPr>
              <a:t>tina</a:t>
            </a:r>
            <a:r>
              <a:rPr lang="en-US" altLang="id-ID" sz="2800" dirty="0">
                <a:latin typeface="Century Gothic" panose="020B050202020202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id-ID" sz="2800" dirty="0" err="1">
                <a:latin typeface="Century Gothic" panose="020B0502020202020204" pitchFamily="34" charset="0"/>
                <a:ea typeface="Calibri" pitchFamily="34" charset="0"/>
                <a:cs typeface="Calibri" pitchFamily="34" charset="0"/>
              </a:rPr>
              <a:t>tipung</a:t>
            </a:r>
            <a:r>
              <a:rPr lang="en-US" altLang="id-ID" sz="2800" dirty="0">
                <a:latin typeface="Century Gothic" panose="020B050202020202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id-ID" sz="2800" dirty="0" err="1">
                <a:latin typeface="Century Gothic" panose="020B0502020202020204" pitchFamily="34" charset="0"/>
                <a:ea typeface="Calibri" pitchFamily="34" charset="0"/>
                <a:cs typeface="Calibri" pitchFamily="34" charset="0"/>
              </a:rPr>
              <a:t>beas</a:t>
            </a:r>
            <a:r>
              <a:rPr lang="en-US" altLang="id-ID" sz="2800" dirty="0">
                <a:latin typeface="Century Gothic" panose="020B050202020202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id-ID" sz="2800" dirty="0" err="1">
                <a:latin typeface="Century Gothic" panose="020B0502020202020204" pitchFamily="34" charset="0"/>
                <a:ea typeface="Calibri" pitchFamily="34" charset="0"/>
                <a:cs typeface="Calibri" pitchFamily="34" charset="0"/>
              </a:rPr>
              <a:t>jeung</a:t>
            </a:r>
            <a:r>
              <a:rPr lang="en-US" altLang="id-ID" sz="2800" dirty="0">
                <a:latin typeface="Century Gothic" panose="020B050202020202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id-ID" sz="2800" dirty="0" err="1">
                <a:latin typeface="Century Gothic" panose="020B0502020202020204" pitchFamily="34" charset="0"/>
                <a:ea typeface="Calibri" pitchFamily="34" charset="0"/>
                <a:cs typeface="Calibri" pitchFamily="34" charset="0"/>
              </a:rPr>
              <a:t>kalapa</a:t>
            </a:r>
            <a:r>
              <a:rPr lang="en-US" altLang="id-ID" sz="2800" dirty="0">
                <a:latin typeface="Century Gothic" panose="020B0502020202020204" pitchFamily="34" charset="0"/>
                <a:ea typeface="Calibri" pitchFamily="34" charset="0"/>
                <a:cs typeface="Calibri" pitchFamily="34" charset="0"/>
              </a:rPr>
              <a:t>.</a:t>
            </a:r>
            <a:endParaRPr lang="id-ID" altLang="id-ID" sz="1400" dirty="0">
              <a:latin typeface="Century Gothic" panose="020B0502020202020204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d-ID" sz="2800" dirty="0" err="1">
                <a:latin typeface="Century Gothic" panose="020B0502020202020204" pitchFamily="34" charset="0"/>
                <a:ea typeface="Calibri" pitchFamily="34" charset="0"/>
                <a:cs typeface="Calibri" pitchFamily="34" charset="0"/>
              </a:rPr>
              <a:t>Bandros</a:t>
            </a:r>
            <a:r>
              <a:rPr lang="en-US" altLang="id-ID" sz="2800" dirty="0">
                <a:latin typeface="Century Gothic" panose="020B050202020202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id-ID" sz="2800" dirty="0" err="1">
                <a:latin typeface="Century Gothic" panose="020B0502020202020204" pitchFamily="34" charset="0"/>
                <a:ea typeface="Calibri" pitchFamily="34" charset="0"/>
                <a:cs typeface="Calibri" pitchFamily="34" charset="0"/>
              </a:rPr>
              <a:t>biasana</a:t>
            </a:r>
            <a:r>
              <a:rPr lang="en-US" altLang="id-ID" sz="2800" dirty="0">
                <a:latin typeface="Century Gothic" panose="020B050202020202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id-ID" sz="2800" dirty="0" err="1">
                <a:latin typeface="Century Gothic" panose="020B0502020202020204" pitchFamily="34" charset="0"/>
                <a:ea typeface="Calibri" pitchFamily="34" charset="0"/>
                <a:cs typeface="Calibri" pitchFamily="34" charset="0"/>
              </a:rPr>
              <a:t>dipurulukan</a:t>
            </a:r>
            <a:r>
              <a:rPr lang="en-US" altLang="id-ID" sz="2800" dirty="0">
                <a:latin typeface="Century Gothic" panose="020B050202020202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id-ID" sz="2800" dirty="0" err="1">
                <a:latin typeface="Century Gothic" panose="020B0502020202020204" pitchFamily="34" charset="0"/>
                <a:ea typeface="Calibri" pitchFamily="34" charset="0"/>
                <a:cs typeface="Calibri" pitchFamily="34" charset="0"/>
              </a:rPr>
              <a:t>ku</a:t>
            </a:r>
            <a:r>
              <a:rPr lang="en-US" altLang="id-ID" sz="2800" dirty="0">
                <a:latin typeface="Century Gothic" panose="020B050202020202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id-ID" sz="2800" dirty="0" err="1">
                <a:latin typeface="Century Gothic" panose="020B0502020202020204" pitchFamily="34" charset="0"/>
                <a:ea typeface="Calibri" pitchFamily="34" charset="0"/>
                <a:cs typeface="Calibri" pitchFamily="34" charset="0"/>
              </a:rPr>
              <a:t>gula</a:t>
            </a:r>
            <a:r>
              <a:rPr lang="en-US" altLang="id-ID" sz="2800" dirty="0">
                <a:latin typeface="Century Gothic" panose="020B0502020202020204" pitchFamily="34" charset="0"/>
                <a:ea typeface="Calibri" pitchFamily="34" charset="0"/>
                <a:cs typeface="Calibri" pitchFamily="34" charset="0"/>
              </a:rPr>
              <a:t>.</a:t>
            </a:r>
            <a:endParaRPr lang="en-US" altLang="id-ID" sz="4000" dirty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d-ID" altLang="id-ID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Picture 10" descr="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569" y="1550334"/>
            <a:ext cx="5472333" cy="3236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89119" y="458986"/>
            <a:ext cx="3165231" cy="64633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id-ID" altLang="id-ID" sz="3600" dirty="0" smtClean="0">
                <a:latin typeface="Century Gothic" panose="020B0502020202020204" pitchFamily="34" charset="0"/>
                <a:ea typeface="Calibri" pitchFamily="34" charset="0"/>
                <a:cs typeface="Calibri" pitchFamily="34" charset="0"/>
              </a:rPr>
              <a:t>3. </a:t>
            </a:r>
            <a:r>
              <a:rPr lang="en-US" altLang="id-ID" sz="3600" b="1" dirty="0" err="1" smtClean="0">
                <a:latin typeface="Century Gothic" panose="020B0502020202020204" pitchFamily="34" charset="0"/>
                <a:ea typeface="Calibri" pitchFamily="34" charset="0"/>
                <a:cs typeface="Calibri" pitchFamily="34" charset="0"/>
              </a:rPr>
              <a:t>Bandros</a:t>
            </a:r>
            <a:endParaRPr lang="id-ID" altLang="id-ID" sz="3600" b="1" dirty="0" smtClean="0">
              <a:latin typeface="Century Gothic" panose="020B0502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0929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72665" y="3146369"/>
            <a:ext cx="5430128" cy="181588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Century Gothic" panose="020B0502020202020204" pitchFamily="34" charset="0"/>
              </a:rPr>
              <a:t>Kuéh</a:t>
            </a:r>
            <a:r>
              <a:rPr lang="en-US" sz="2800" dirty="0" smtClean="0">
                <a:latin typeface="Century Gothic" panose="020B0502020202020204" pitchFamily="34" charset="0"/>
              </a:rPr>
              <a:t> </a:t>
            </a:r>
            <a:r>
              <a:rPr lang="en-US" sz="2800" dirty="0">
                <a:latin typeface="Century Gothic" panose="020B0502020202020204" pitchFamily="34" charset="0"/>
              </a:rPr>
              <a:t>Ali </a:t>
            </a:r>
            <a:r>
              <a:rPr lang="en-US" sz="2800" dirty="0" err="1">
                <a:latin typeface="Century Gothic" panose="020B0502020202020204" pitchFamily="34" charset="0"/>
              </a:rPr>
              <a:t>agrem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rasana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amis</a:t>
            </a:r>
            <a:r>
              <a:rPr lang="en-US" sz="2800" dirty="0">
                <a:latin typeface="Century Gothic" panose="020B0502020202020204" pitchFamily="34" charset="0"/>
              </a:rPr>
              <a:t>. </a:t>
            </a:r>
            <a:endParaRPr lang="id-ID" sz="2800" dirty="0">
              <a:latin typeface="Century Gothic" panose="020B0502020202020204" pitchFamily="34" charset="0"/>
            </a:endParaRPr>
          </a:p>
          <a:p>
            <a:r>
              <a:rPr lang="en-US" sz="2800" dirty="0" err="1">
                <a:latin typeface="Century Gothic" panose="020B0502020202020204" pitchFamily="34" charset="0"/>
              </a:rPr>
              <a:t>Dijieunna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tina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tipung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ketan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jeung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gula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bereum</a:t>
            </a:r>
            <a:r>
              <a:rPr lang="en-US" sz="2800" dirty="0">
                <a:latin typeface="Century Gothic" panose="020B0502020202020204" pitchFamily="34" charset="0"/>
              </a:rPr>
              <a:t>.</a:t>
            </a:r>
            <a:endParaRPr lang="id-ID" sz="2800" dirty="0">
              <a:latin typeface="Century Gothic" panose="020B0502020202020204" pitchFamily="34" charset="0"/>
            </a:endParaRPr>
          </a:p>
          <a:p>
            <a:r>
              <a:rPr lang="en-US" sz="2800" dirty="0" err="1">
                <a:latin typeface="Century Gothic" panose="020B0502020202020204" pitchFamily="34" charset="0"/>
              </a:rPr>
              <a:t>Bentukna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jiga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ali</a:t>
            </a:r>
            <a:r>
              <a:rPr lang="en-US" sz="2800" dirty="0">
                <a:latin typeface="Century Gothic" panose="020B0502020202020204" pitchFamily="34" charset="0"/>
              </a:rPr>
              <a:t>.</a:t>
            </a:r>
            <a:endParaRPr lang="id-ID" sz="2800" dirty="0">
              <a:latin typeface="Century Gothic" panose="020B0502020202020204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d-ID" altLang="id-ID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1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195" y="1521980"/>
            <a:ext cx="4578069" cy="378154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57999" y="1887740"/>
            <a:ext cx="4459459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id-ID" sz="3600" b="1" dirty="0" smtClean="0">
                <a:latin typeface="Century Gothic" panose="020B0502020202020204" pitchFamily="34" charset="0"/>
              </a:rPr>
              <a:t>4. </a:t>
            </a:r>
            <a:r>
              <a:rPr lang="en-US" sz="3600" b="1" dirty="0" err="1" smtClean="0">
                <a:latin typeface="Century Gothic" panose="020B0502020202020204" pitchFamily="34" charset="0"/>
              </a:rPr>
              <a:t>Kuéh</a:t>
            </a:r>
            <a:r>
              <a:rPr lang="en-US" sz="3600" b="1" dirty="0" smtClean="0">
                <a:latin typeface="Century Gothic" panose="020B0502020202020204" pitchFamily="34" charset="0"/>
              </a:rPr>
              <a:t> Ali </a:t>
            </a:r>
            <a:r>
              <a:rPr lang="en-US" sz="3600" b="1" dirty="0" err="1" smtClean="0">
                <a:latin typeface="Century Gothic" panose="020B0502020202020204" pitchFamily="34" charset="0"/>
              </a:rPr>
              <a:t>agrem</a:t>
            </a:r>
            <a:endParaRPr lang="id-ID" sz="3600" b="1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2752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9434" y="4688143"/>
            <a:ext cx="8604215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Century Gothic" panose="020B0502020202020204" pitchFamily="34" charset="0"/>
              </a:rPr>
              <a:t>Wajit</a:t>
            </a:r>
            <a:r>
              <a:rPr lang="en-US" sz="3200" dirty="0" smtClean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rasana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amis</a:t>
            </a:r>
            <a:r>
              <a:rPr lang="en-US" sz="3200" dirty="0">
                <a:latin typeface="Century Gothic" panose="020B0502020202020204" pitchFamily="34" charset="0"/>
              </a:rPr>
              <a:t>.</a:t>
            </a:r>
            <a:endParaRPr lang="id-ID" sz="3200" dirty="0">
              <a:latin typeface="Century Gothic" panose="020B0502020202020204" pitchFamily="34" charset="0"/>
            </a:endParaRPr>
          </a:p>
          <a:p>
            <a:r>
              <a:rPr lang="en-US" sz="3200" dirty="0" err="1">
                <a:latin typeface="Century Gothic" panose="020B0502020202020204" pitchFamily="34" charset="0"/>
              </a:rPr>
              <a:t>Wajit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dijieunna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tina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gula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bereum</a:t>
            </a:r>
            <a:r>
              <a:rPr lang="en-US" sz="3200" dirty="0">
                <a:latin typeface="Century Gothic" panose="020B0502020202020204" pitchFamily="34" charset="0"/>
              </a:rPr>
              <a:t>. </a:t>
            </a:r>
            <a:endParaRPr lang="id-ID" sz="3200" dirty="0">
              <a:latin typeface="Century Gothic" panose="020B0502020202020204" pitchFamily="34" charset="0"/>
            </a:endParaRPr>
          </a:p>
          <a:p>
            <a:r>
              <a:rPr lang="en-US" sz="3200" dirty="0" err="1">
                <a:latin typeface="Century Gothic" panose="020B0502020202020204" pitchFamily="34" charset="0"/>
              </a:rPr>
              <a:t>Wajit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biasana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dibungkus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ku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daun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jagong</a:t>
            </a:r>
            <a:r>
              <a:rPr lang="en-US" sz="3200" dirty="0">
                <a:latin typeface="Century Gothic" panose="020B0502020202020204" pitchFamily="34" charset="0"/>
              </a:rPr>
              <a:t>.</a:t>
            </a:r>
            <a:endParaRPr lang="id-ID" sz="3200" dirty="0">
              <a:latin typeface="Century Gothic" panose="020B0502020202020204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d-ID" altLang="id-ID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 descr="1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637" y="1814733"/>
            <a:ext cx="4490640" cy="253968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454990" y="731520"/>
            <a:ext cx="3319975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id-ID" sz="3600" b="1" dirty="0" smtClean="0">
                <a:latin typeface="Century Gothic" panose="020B0502020202020204" pitchFamily="34" charset="0"/>
              </a:rPr>
              <a:t>5. </a:t>
            </a:r>
            <a:r>
              <a:rPr lang="en-US" sz="3600" b="1" dirty="0" err="1" smtClean="0">
                <a:latin typeface="Century Gothic" panose="020B0502020202020204" pitchFamily="34" charset="0"/>
              </a:rPr>
              <a:t>Wajit</a:t>
            </a:r>
            <a:endParaRPr lang="id-ID" sz="3600" b="1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831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0972" y="4688143"/>
            <a:ext cx="5537457" cy="156966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Century Gothic" panose="020B0502020202020204" pitchFamily="34" charset="0"/>
              </a:rPr>
              <a:t>Tahu</a:t>
            </a:r>
            <a:r>
              <a:rPr lang="en-US" sz="3200" dirty="0" smtClean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buleud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rasana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gurih</a:t>
            </a:r>
            <a:r>
              <a:rPr lang="en-US" sz="3200" dirty="0">
                <a:latin typeface="Century Gothic" panose="020B0502020202020204" pitchFamily="34" charset="0"/>
              </a:rPr>
              <a:t>.</a:t>
            </a:r>
            <a:endParaRPr lang="id-ID" sz="3200" dirty="0">
              <a:latin typeface="Century Gothic" panose="020B0502020202020204" pitchFamily="34" charset="0"/>
            </a:endParaRPr>
          </a:p>
          <a:p>
            <a:r>
              <a:rPr lang="en-US" sz="3200" dirty="0" err="1">
                <a:latin typeface="Century Gothic" panose="020B0502020202020204" pitchFamily="34" charset="0"/>
              </a:rPr>
              <a:t>Dijieunna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tina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tahu</a:t>
            </a:r>
            <a:r>
              <a:rPr lang="en-US" sz="3200" dirty="0">
                <a:latin typeface="Century Gothic" panose="020B0502020202020204" pitchFamily="34" charset="0"/>
              </a:rPr>
              <a:t>. </a:t>
            </a:r>
            <a:endParaRPr lang="id-ID" sz="3200" dirty="0">
              <a:latin typeface="Century Gothic" panose="020B0502020202020204" pitchFamily="34" charset="0"/>
            </a:endParaRPr>
          </a:p>
          <a:p>
            <a:r>
              <a:rPr lang="en-US" sz="3200" dirty="0" err="1">
                <a:latin typeface="Century Gothic" panose="020B0502020202020204" pitchFamily="34" charset="0"/>
              </a:rPr>
              <a:t>Bentukna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buleud</a:t>
            </a:r>
            <a:r>
              <a:rPr lang="en-US" sz="3200" dirty="0">
                <a:latin typeface="Century Gothic" panose="020B0502020202020204" pitchFamily="34" charset="0"/>
              </a:rPr>
              <a:t>.</a:t>
            </a:r>
            <a:endParaRPr lang="id-ID" sz="3200" dirty="0">
              <a:latin typeface="Century Gothic" panose="020B0502020202020204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d-ID" altLang="id-ID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1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428" y="1420837"/>
            <a:ext cx="4341026" cy="269244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976381" y="577558"/>
            <a:ext cx="3657600" cy="646331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id-ID" sz="3600" b="1" dirty="0" smtClean="0">
                <a:latin typeface="Century Gothic" panose="020B0502020202020204" pitchFamily="34" charset="0"/>
              </a:rPr>
              <a:t>6. </a:t>
            </a:r>
            <a:r>
              <a:rPr lang="en-US" sz="3600" b="1" dirty="0" err="1" smtClean="0">
                <a:latin typeface="Century Gothic" panose="020B0502020202020204" pitchFamily="34" charset="0"/>
              </a:rPr>
              <a:t>Tahu</a:t>
            </a:r>
            <a:r>
              <a:rPr lang="en-US" sz="3600" b="1" dirty="0" smtClean="0">
                <a:latin typeface="Century Gothic" panose="020B0502020202020204" pitchFamily="34" charset="0"/>
              </a:rPr>
              <a:t> </a:t>
            </a:r>
            <a:r>
              <a:rPr lang="en-US" sz="3600" b="1" dirty="0" err="1" smtClean="0">
                <a:latin typeface="Century Gothic" panose="020B0502020202020204" pitchFamily="34" charset="0"/>
              </a:rPr>
              <a:t>buleud</a:t>
            </a:r>
            <a:endParaRPr lang="id-ID" sz="3600" b="1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1471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121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12</cp:revision>
  <dcterms:created xsi:type="dcterms:W3CDTF">2020-11-05T09:32:12Z</dcterms:created>
  <dcterms:modified xsi:type="dcterms:W3CDTF">2020-11-05T12:16:56Z</dcterms:modified>
</cp:coreProperties>
</file>