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2" r:id="rId8"/>
    <p:sldId id="275" r:id="rId9"/>
    <p:sldId id="268" r:id="rId10"/>
    <p:sldId id="258" r:id="rId11"/>
    <p:sldId id="270" r:id="rId12"/>
    <p:sldId id="271" r:id="rId13"/>
    <p:sldId id="266" r:id="rId14"/>
    <p:sldId id="273" r:id="rId15"/>
    <p:sldId id="274" r:id="rId16"/>
    <p:sldId id="272" r:id="rId17"/>
    <p:sldId id="276" r:id="rId18"/>
    <p:sldId id="277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9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9052-B98B-4A74-9097-EECF54923E3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ABA0-6FE5-49C4-8FFC-0BA57AF3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:\SD TALENTA\SAMPLE PPT\2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12406"/>
          <a:stretch/>
        </p:blipFill>
        <p:spPr bwMode="auto">
          <a:xfrm>
            <a:off x="0" y="0"/>
            <a:ext cx="9193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76200"/>
            <a:ext cx="4572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2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99" y="762000"/>
            <a:ext cx="571500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 smtClean="0">
                <a:latin typeface="Century Gothic" pitchFamily="34" charset="0"/>
              </a:rPr>
              <a:t>Who Is He?</a:t>
            </a:r>
            <a:endParaRPr lang="en-US" sz="6000" b="1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52600" y="152400"/>
            <a:ext cx="5181600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SENTENCE PATTERNS</a:t>
            </a:r>
            <a:endParaRPr lang="en-US" b="1" dirty="0"/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600200" y="1287517"/>
            <a:ext cx="4876800" cy="42750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  <a:p>
            <a:pPr algn="l"/>
            <a:r>
              <a:rPr lang="en-US" sz="2400" dirty="0" smtClean="0">
                <a:latin typeface="Century Gothic" pitchFamily="34" charset="0"/>
              </a:rPr>
              <a:t>Who’s = Who is</a:t>
            </a:r>
          </a:p>
          <a:p>
            <a:pPr algn="l"/>
            <a:r>
              <a:rPr lang="en-US" sz="2400" dirty="0" smtClean="0">
                <a:latin typeface="Century Gothic" pitchFamily="34" charset="0"/>
              </a:rPr>
              <a:t>He’s </a:t>
            </a:r>
            <a:r>
              <a:rPr lang="en-US" sz="2400" dirty="0">
                <a:latin typeface="Century Gothic" pitchFamily="34" charset="0"/>
              </a:rPr>
              <a:t>= </a:t>
            </a:r>
            <a:r>
              <a:rPr lang="en-US" sz="2400" dirty="0" smtClean="0">
                <a:latin typeface="Century Gothic" pitchFamily="34" charset="0"/>
              </a:rPr>
              <a:t>He is</a:t>
            </a:r>
          </a:p>
          <a:p>
            <a:pPr algn="l"/>
            <a:r>
              <a:rPr lang="en-US" sz="2400" dirty="0" smtClean="0">
                <a:latin typeface="Century Gothic" pitchFamily="34" charset="0"/>
              </a:rPr>
              <a:t>She’s = She is</a:t>
            </a:r>
          </a:p>
          <a:p>
            <a:pPr algn="l"/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>
                <a:latin typeface="Century Gothic" pitchFamily="34" charset="0"/>
              </a:rPr>
              <a:t>Who is he/she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latin typeface="Century Gothic" pitchFamily="34" charset="0"/>
              </a:rPr>
              <a:t>Who’s he/she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400" dirty="0">
                <a:latin typeface="Century Gothic" pitchFamily="34" charset="0"/>
              </a:rPr>
              <a:t>He / She is my _________</a:t>
            </a:r>
          </a:p>
          <a:p>
            <a:pPr algn="l"/>
            <a:r>
              <a:rPr lang="en-US" sz="2400" dirty="0">
                <a:latin typeface="Century Gothic" pitchFamily="34" charset="0"/>
              </a:rPr>
              <a:t>He’s / She’s my _________</a:t>
            </a:r>
          </a:p>
          <a:p>
            <a:pPr algn="l"/>
            <a:r>
              <a:rPr lang="en-US" sz="2400" dirty="0">
                <a:latin typeface="Century Gothic" pitchFamily="34" charset="0"/>
              </a:rPr>
              <a:t> </a:t>
            </a:r>
          </a:p>
          <a:p>
            <a:pPr algn="l"/>
            <a:r>
              <a:rPr lang="en-US" sz="2400" b="1" dirty="0">
                <a:latin typeface="Century Gothic" pitchFamily="34" charset="0"/>
              </a:rPr>
              <a:t>His  → for male</a:t>
            </a:r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b="1" dirty="0">
                <a:latin typeface="Century Gothic" pitchFamily="34" charset="0"/>
              </a:rPr>
              <a:t>Her → for female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03577" y="8382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52600" y="152400"/>
            <a:ext cx="2590800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EXAMPLE</a:t>
            </a:r>
            <a:endParaRPr lang="en-US" sz="4000" b="1" dirty="0"/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582142" y="1981200"/>
            <a:ext cx="2729716" cy="60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Who is 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578242" y="3810000"/>
            <a:ext cx="7530315" cy="6425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He is my brother. His name is Tom.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0" name="Picture 3" descr="D:\SD TALENTA\SCAN EC\GRADE 1\UNIT 1 LESSON 1\IMG_20200720_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68451" r="65580" b="13047"/>
          <a:stretch/>
        </p:blipFill>
        <p:spPr bwMode="auto">
          <a:xfrm>
            <a:off x="2856931" y="1022417"/>
            <a:ext cx="2590800" cy="25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48740" y="734878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683280" y="3866866"/>
            <a:ext cx="8313924" cy="76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She is my sister. Her name is Jenny.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733404" y="1919785"/>
            <a:ext cx="3609996" cy="8552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entury Gothic" pitchFamily="34" charset="0"/>
              </a:rPr>
              <a:t>Who is she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" name="Picture 2" descr="D:\SD TALENTA\SCAN EC\GRADE 1\UNIT 1 LESSON 1\IMG_20200720_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5" t="67514" r="43701" b="18061"/>
          <a:stretch/>
        </p:blipFill>
        <p:spPr bwMode="auto">
          <a:xfrm>
            <a:off x="3409489" y="339988"/>
            <a:ext cx="3701121" cy="33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00002" y="6096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r="1434" b="44865"/>
          <a:stretch/>
        </p:blipFill>
        <p:spPr bwMode="auto">
          <a:xfrm>
            <a:off x="533400" y="19050"/>
            <a:ext cx="8164145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95458" y="6324600"/>
            <a:ext cx="323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77200" y="4495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96743" y="4495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4999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4495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304800" y="6116754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707819" y="18288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6 Trac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2156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53525" b="5051"/>
          <a:stretch/>
        </p:blipFill>
        <p:spPr bwMode="auto">
          <a:xfrm>
            <a:off x="0" y="0"/>
            <a:ext cx="9328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152400" y="61722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19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D TALENTA\SCAN EC\GRADE 1\UNIT 1 LESSON 2\IMG_20200730_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4641" b="51960"/>
          <a:stretch/>
        </p:blipFill>
        <p:spPr bwMode="auto">
          <a:xfrm>
            <a:off x="0" y="152400"/>
            <a:ext cx="906864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17526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1769423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60198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my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6016823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She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60198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600" y="617071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848599" y="5998191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D TALENTA\SCAN EC\GRADE 1\UNIT 1 LESSON 2\IMG_20200730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47315" r="2463" b="7133"/>
          <a:stretch/>
        </p:blipFill>
        <p:spPr bwMode="auto">
          <a:xfrm>
            <a:off x="85723" y="16723"/>
            <a:ext cx="9058277" cy="66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97096" y="61305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48600" y="6059057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8 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0061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4101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song.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3352800" y="914400"/>
            <a:ext cx="2562225" cy="556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Century Gothic" pitchFamily="34" charset="0"/>
              </a:rPr>
              <a:t>Who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Who is 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Who is 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err="1" smtClean="0">
                <a:latin typeface="Century Gothic" pitchFamily="34" charset="0"/>
              </a:rPr>
              <a:t>Tra</a:t>
            </a:r>
            <a:r>
              <a:rPr lang="en-US" sz="2000" dirty="0" smtClean="0">
                <a:latin typeface="Century Gothic" pitchFamily="34" charset="0"/>
              </a:rPr>
              <a:t>-la-la-la!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Who is </a:t>
            </a:r>
            <a:r>
              <a:rPr lang="en-US" sz="2000" dirty="0" smtClean="0">
                <a:latin typeface="Century Gothic" pitchFamily="34" charset="0"/>
              </a:rPr>
              <a:t>she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Who is </a:t>
            </a:r>
            <a:r>
              <a:rPr lang="en-US" sz="2000" dirty="0" smtClean="0">
                <a:latin typeface="Century Gothic" pitchFamily="34" charset="0"/>
              </a:rPr>
              <a:t>she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err="1">
                <a:latin typeface="Century Gothic" pitchFamily="34" charset="0"/>
              </a:rPr>
              <a:t>Tra</a:t>
            </a:r>
            <a:r>
              <a:rPr lang="en-US" sz="2000" dirty="0">
                <a:latin typeface="Century Gothic" pitchFamily="34" charset="0"/>
              </a:rPr>
              <a:t>-la-la-la</a:t>
            </a:r>
            <a:r>
              <a:rPr lang="en-US" sz="2000" dirty="0" smtClean="0">
                <a:latin typeface="Century Gothic" pitchFamily="34" charset="0"/>
              </a:rPr>
              <a:t>!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6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41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tno\Pictures\xx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4" t="26859" r="6455" b="9129"/>
          <a:stretch/>
        </p:blipFill>
        <p:spPr bwMode="auto">
          <a:xfrm>
            <a:off x="2057400" y="228084"/>
            <a:ext cx="4800600" cy="65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SD TALENTA\SAMPLE PPT\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12188"/>
          <a:stretch/>
        </p:blipFill>
        <p:spPr bwMode="auto">
          <a:xfrm>
            <a:off x="0" y="0"/>
            <a:ext cx="9178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D TALENTA\Gambar\than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3" y="852577"/>
            <a:ext cx="76081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76200" y="61722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retno\Downloads\372-3721555_birthday-cake-clipart-4th-birthday-cake-with-cand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7334" r="13550" b="6836"/>
          <a:stretch/>
        </p:blipFill>
        <p:spPr bwMode="auto">
          <a:xfrm>
            <a:off x="3429000" y="1828800"/>
            <a:ext cx="3810000" cy="28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It is a cake.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0" t="39767" r="38301" b="48528"/>
          <a:stretch/>
        </p:blipFill>
        <p:spPr bwMode="auto">
          <a:xfrm>
            <a:off x="2209800" y="990600"/>
            <a:ext cx="3962400" cy="4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It is a balloon.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6" t="40821" r="9404" b="49102"/>
          <a:stretch/>
        </p:blipFill>
        <p:spPr bwMode="auto">
          <a:xfrm>
            <a:off x="1905000" y="1523999"/>
            <a:ext cx="4054113" cy="36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It is a present.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6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5122" r="66270" b="62971"/>
          <a:stretch/>
        </p:blipFill>
        <p:spPr bwMode="auto">
          <a:xfrm>
            <a:off x="891498" y="1066799"/>
            <a:ext cx="3985301" cy="40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Who is he?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He is a dad.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Who is she?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She is a mom.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8" name="Picture 2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7" t="25269" r="37202" b="62814"/>
          <a:stretch/>
        </p:blipFill>
        <p:spPr bwMode="auto">
          <a:xfrm>
            <a:off x="1931158" y="1524000"/>
            <a:ext cx="36524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D TALENTA\SCAN EC\GRADE 1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7" t="23040" r="9223" b="62757"/>
          <a:stretch/>
        </p:blipFill>
        <p:spPr bwMode="auto">
          <a:xfrm>
            <a:off x="1739462" y="990600"/>
            <a:ext cx="3886200" cy="43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Who is he?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He is a grandpa.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Track 1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598" y="3086100"/>
            <a:ext cx="609600" cy="609600"/>
          </a:xfrm>
        </p:spPr>
      </p:pic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1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67;p35"/>
          <p:cNvSpPr txBox="1">
            <a:spLocks/>
          </p:cNvSpPr>
          <p:nvPr/>
        </p:nvSpPr>
        <p:spPr>
          <a:xfrm>
            <a:off x="3352800" y="914400"/>
            <a:ext cx="2562225" cy="556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Century Gothic" pitchFamily="34" charset="0"/>
              </a:rPr>
              <a:t>Who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Who is 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Who is 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He’s my dad.</a:t>
            </a:r>
          </a:p>
          <a:p>
            <a:pPr algn="l">
              <a:spcBef>
                <a:spcPts val="0"/>
              </a:spcBef>
            </a:pPr>
            <a:r>
              <a:rPr lang="en-US" sz="2000" dirty="0" err="1" smtClean="0">
                <a:latin typeface="Century Gothic" pitchFamily="34" charset="0"/>
              </a:rPr>
              <a:t>Tra</a:t>
            </a:r>
            <a:r>
              <a:rPr lang="en-US" sz="2000" dirty="0" smtClean="0">
                <a:latin typeface="Century Gothic" pitchFamily="34" charset="0"/>
              </a:rPr>
              <a:t>-la-la-la!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Who is </a:t>
            </a:r>
            <a:r>
              <a:rPr lang="en-US" sz="2000" dirty="0" smtClean="0">
                <a:latin typeface="Century Gothic" pitchFamily="34" charset="0"/>
              </a:rPr>
              <a:t>she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Who is </a:t>
            </a:r>
            <a:r>
              <a:rPr lang="en-US" sz="2000" dirty="0" smtClean="0">
                <a:latin typeface="Century Gothic" pitchFamily="34" charset="0"/>
              </a:rPr>
              <a:t>she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She’s </a:t>
            </a:r>
            <a:r>
              <a:rPr lang="en-US" sz="2000" dirty="0">
                <a:latin typeface="Century Gothic" pitchFamily="34" charset="0"/>
              </a:rPr>
              <a:t>my </a:t>
            </a:r>
            <a:r>
              <a:rPr lang="en-US" sz="2000" dirty="0" smtClean="0">
                <a:latin typeface="Century Gothic" pitchFamily="34" charset="0"/>
              </a:rPr>
              <a:t>mom.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err="1">
                <a:latin typeface="Century Gothic" pitchFamily="34" charset="0"/>
              </a:rPr>
              <a:t>Tra</a:t>
            </a:r>
            <a:r>
              <a:rPr lang="en-US" sz="2000" dirty="0">
                <a:latin typeface="Century Gothic" pitchFamily="34" charset="0"/>
              </a:rPr>
              <a:t>-la-la-la</a:t>
            </a:r>
            <a:r>
              <a:rPr lang="en-US" sz="2000" dirty="0" smtClean="0">
                <a:latin typeface="Century Gothic" pitchFamily="34" charset="0"/>
              </a:rPr>
              <a:t>!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5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3701" y="8751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165" y="8751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song.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99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3083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228600" y="533400"/>
            <a:ext cx="8382000" cy="20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 smtClean="0">
                <a:latin typeface="Century Gothic" pitchFamily="34" charset="0"/>
              </a:rPr>
              <a:t>In this lesson, you will learn about </a:t>
            </a:r>
          </a:p>
          <a:p>
            <a:r>
              <a:rPr lang="en-US" sz="3200" dirty="0" smtClean="0">
                <a:latin typeface="Century Gothic" pitchFamily="34" charset="0"/>
              </a:rPr>
              <a:t>family members </a:t>
            </a:r>
          </a:p>
          <a:p>
            <a:r>
              <a:rPr lang="en-US" sz="3200" dirty="0" smtClean="0">
                <a:latin typeface="Century Gothic" pitchFamily="34" charset="0"/>
              </a:rPr>
              <a:t>(identifying people and </a:t>
            </a:r>
          </a:p>
          <a:p>
            <a:r>
              <a:rPr lang="en-US" sz="3200" dirty="0" smtClean="0">
                <a:latin typeface="Century Gothic" pitchFamily="34" charset="0"/>
              </a:rPr>
              <a:t>asking about people) </a:t>
            </a:r>
            <a:endParaRPr lang="en-US" sz="3200" dirty="0"/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374415" y="4343400"/>
            <a:ext cx="8382000" cy="228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The Subject is taken from 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English Chest 1 Unit 1 Lesson 2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“Who is he?”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088797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48600" y="6074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278</Words>
  <Application>Microsoft Office PowerPoint</Application>
  <PresentationFormat>On-screen Show (4:3)</PresentationFormat>
  <Paragraphs>83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14</cp:revision>
  <dcterms:created xsi:type="dcterms:W3CDTF">2020-08-05T20:31:08Z</dcterms:created>
  <dcterms:modified xsi:type="dcterms:W3CDTF">2020-08-20T18:46:34Z</dcterms:modified>
</cp:coreProperties>
</file>