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9" r:id="rId1"/>
  </p:sldMasterIdLst>
  <p:notesMasterIdLst>
    <p:notesMasterId r:id="rId28"/>
  </p:notesMasterIdLst>
  <p:sldIdLst>
    <p:sldId id="256" r:id="rId2"/>
    <p:sldId id="257" r:id="rId3"/>
    <p:sldId id="258" r:id="rId4"/>
    <p:sldId id="262" r:id="rId5"/>
    <p:sldId id="320" r:id="rId6"/>
    <p:sldId id="263" r:id="rId7"/>
    <p:sldId id="309" r:id="rId8"/>
    <p:sldId id="318" r:id="rId9"/>
    <p:sldId id="310" r:id="rId10"/>
    <p:sldId id="311" r:id="rId11"/>
    <p:sldId id="312" r:id="rId12"/>
    <p:sldId id="321" r:id="rId13"/>
    <p:sldId id="322" r:id="rId14"/>
    <p:sldId id="323" r:id="rId15"/>
    <p:sldId id="324" r:id="rId16"/>
    <p:sldId id="325" r:id="rId17"/>
    <p:sldId id="326" r:id="rId18"/>
    <p:sldId id="327" r:id="rId19"/>
    <p:sldId id="328" r:id="rId20"/>
    <p:sldId id="329" r:id="rId21"/>
    <p:sldId id="330" r:id="rId22"/>
    <p:sldId id="267" r:id="rId23"/>
    <p:sldId id="315" r:id="rId24"/>
    <p:sldId id="319" r:id="rId25"/>
    <p:sldId id="316" r:id="rId26"/>
    <p:sldId id="317" r:id="rId27"/>
  </p:sldIdLst>
  <p:sldSz cx="9144000" cy="5143500" type="screen16x9"/>
  <p:notesSz cx="6858000" cy="9144000"/>
  <p:embeddedFontLst>
    <p:embeddedFont>
      <p:font typeface="맑은 고딕" panose="020B0503020000020004" pitchFamily="34" charset="-127"/>
      <p:regular r:id="rId29"/>
      <p:bold r:id="rId30"/>
    </p:embeddedFont>
    <p:embeddedFont>
      <p:font typeface="Century Gothic" panose="020B0502020202020204" pitchFamily="34" charset="0"/>
      <p:regular r:id="rId31"/>
      <p:bold r:id="rId32"/>
      <p:italic r:id="rId33"/>
      <p:boldItalic r:id="rId34"/>
    </p:embeddedFont>
    <p:embeddedFont>
      <p:font typeface="Comic Sans MS" panose="030F0702030302020204" pitchFamily="66" charset="0"/>
      <p:regular r:id="rId35"/>
      <p:bold r:id="rId36"/>
      <p:italic r:id="rId37"/>
      <p:boldItalic r:id="rId38"/>
    </p:embeddedFont>
    <p:embeddedFont>
      <p:font typeface="Englebert" panose="020B0604020202020204" charset="0"/>
      <p:regular r:id="rId39"/>
    </p:embeddedFont>
    <p:embeddedFont>
      <p:font typeface="Fira Sans" panose="020B0604020202020204" charset="0"/>
      <p:regular r:id="rId40"/>
      <p:bold r:id="rId41"/>
      <p:italic r:id="rId42"/>
      <p:boldItalic r:id="rId43"/>
    </p:embeddedFont>
    <p:embeddedFont>
      <p:font typeface="Roboto" panose="020B0604020202020204" charset="0"/>
      <p:regular r:id="rId44"/>
      <p:bold r:id="rId45"/>
      <p:italic r:id="rId46"/>
      <p:boldItalic r:id="rId47"/>
    </p:embeddedFont>
    <p:embeddedFont>
      <p:font typeface="Sriracha" panose="020B0604020202020204" charset="0"/>
      <p:regular r:id="rId4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C24CB2E-5C7E-4FEF-A950-6F08FDF2D164}">
  <a:tblStyle styleId="{8C24CB2E-5C7E-4FEF-A950-6F08FDF2D16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90" d="100"/>
          <a:sy n="90" d="100"/>
        </p:scale>
        <p:origin x="816" y="8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1.fntdata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42" Type="http://schemas.openxmlformats.org/officeDocument/2006/relationships/font" Target="fonts/font14.fntdata"/><Relationship Id="rId47" Type="http://schemas.openxmlformats.org/officeDocument/2006/relationships/font" Target="fonts/font19.fntdata"/><Relationship Id="rId50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1.fntdata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font" Target="fonts/font1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49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4" Type="http://schemas.openxmlformats.org/officeDocument/2006/relationships/font" Target="fonts/font16.fntdata"/><Relationship Id="rId52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font" Target="fonts/font15.fntdata"/><Relationship Id="rId48" Type="http://schemas.openxmlformats.org/officeDocument/2006/relationships/font" Target="fonts/font20.fntdata"/><Relationship Id="rId8" Type="http://schemas.openxmlformats.org/officeDocument/2006/relationships/slide" Target="slides/slide7.xml"/><Relationship Id="rId51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46" Type="http://schemas.openxmlformats.org/officeDocument/2006/relationships/font" Target="fonts/font18.fntdata"/><Relationship Id="rId20" Type="http://schemas.openxmlformats.org/officeDocument/2006/relationships/slide" Target="slides/slide19.xml"/><Relationship Id="rId41" Type="http://schemas.openxmlformats.org/officeDocument/2006/relationships/font" Target="fonts/font1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9474988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5" name="Google Shape;41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g967df1cb3d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0" name="Google Shape;1170;g967df1cb3d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Google Shape;4294;g967df1cb3d_1_3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5" name="Google Shape;4295;g967df1cb3d_1_3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Google Shape;4294;g967df1cb3d_1_3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5" name="Google Shape;4295;g967df1cb3d_1_3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Google Shape;4294;g967df1cb3d_1_3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5" name="Google Shape;4295;g967df1cb3d_1_3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Google Shape;4294;g967df1cb3d_1_3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5" name="Google Shape;4295;g967df1cb3d_1_3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06" name="Google Shape;17006;g71e8cc8f6d_1_310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07" name="Google Shape;17007;g71e8cc8f6d_1_310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g967df1cb3d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" name="Google Shape;1177;g967df1cb3d_1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1" name="Google Shape;4191;g967df1cb3d_1_30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92" name="Google Shape;4192;g967df1cb3d_1_30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1" name="Google Shape;4191;g967df1cb3d_1_30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92" name="Google Shape;4192;g967df1cb3d_1_30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2" name="Google Shape;4202;g967df1cb3d_1_30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3" name="Google Shape;4203;g967df1cb3d_1_30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3028898">
            <a:off x="6628627" y="635123"/>
            <a:ext cx="3187904" cy="635342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 rot="-721748">
            <a:off x="2137669" y="-5755"/>
            <a:ext cx="2050364" cy="1213074"/>
            <a:chOff x="6564700" y="267425"/>
            <a:chExt cx="2050452" cy="1213125"/>
          </a:xfrm>
        </p:grpSpPr>
        <p:sp>
          <p:nvSpPr>
            <p:cNvPr id="11" name="Google Shape;11;p2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" name="Google Shape;13;p2"/>
          <p:cNvSpPr/>
          <p:nvPr/>
        </p:nvSpPr>
        <p:spPr>
          <a:xfrm flipH="1">
            <a:off x="78437" y="1183124"/>
            <a:ext cx="3579328" cy="1010414"/>
          </a:xfrm>
          <a:custGeom>
            <a:avLst/>
            <a:gdLst/>
            <a:ahLst/>
            <a:cxnLst/>
            <a:rect l="l" t="t" r="r" b="b"/>
            <a:pathLst>
              <a:path w="54963" h="15515" extrusionOk="0">
                <a:moveTo>
                  <a:pt x="29700" y="1376"/>
                </a:moveTo>
                <a:cubicBezTo>
                  <a:pt x="29725" y="1376"/>
                  <a:pt x="29725" y="1401"/>
                  <a:pt x="29750" y="1401"/>
                </a:cubicBezTo>
                <a:cubicBezTo>
                  <a:pt x="29725" y="1426"/>
                  <a:pt x="29700" y="1426"/>
                  <a:pt x="29674" y="1451"/>
                </a:cubicBezTo>
                <a:cubicBezTo>
                  <a:pt x="29700" y="1426"/>
                  <a:pt x="29700" y="1401"/>
                  <a:pt x="29700" y="1376"/>
                </a:cubicBezTo>
                <a:close/>
                <a:moveTo>
                  <a:pt x="24988" y="2003"/>
                </a:moveTo>
                <a:lnTo>
                  <a:pt x="24988" y="2003"/>
                </a:lnTo>
                <a:cubicBezTo>
                  <a:pt x="24988" y="2003"/>
                  <a:pt x="24988" y="2003"/>
                  <a:pt x="24963" y="2028"/>
                </a:cubicBezTo>
                <a:cubicBezTo>
                  <a:pt x="24963" y="2003"/>
                  <a:pt x="24988" y="2003"/>
                  <a:pt x="24988" y="2003"/>
                </a:cubicBezTo>
                <a:close/>
                <a:moveTo>
                  <a:pt x="36667" y="3782"/>
                </a:moveTo>
                <a:lnTo>
                  <a:pt x="36667" y="3782"/>
                </a:lnTo>
                <a:cubicBezTo>
                  <a:pt x="36717" y="3807"/>
                  <a:pt x="36767" y="3857"/>
                  <a:pt x="36817" y="3882"/>
                </a:cubicBezTo>
                <a:cubicBezTo>
                  <a:pt x="36742" y="3882"/>
                  <a:pt x="36692" y="3857"/>
                  <a:pt x="36667" y="3782"/>
                </a:cubicBezTo>
                <a:close/>
                <a:moveTo>
                  <a:pt x="42883" y="5111"/>
                </a:moveTo>
                <a:cubicBezTo>
                  <a:pt x="42883" y="5161"/>
                  <a:pt x="42883" y="5211"/>
                  <a:pt x="42883" y="5261"/>
                </a:cubicBezTo>
                <a:cubicBezTo>
                  <a:pt x="42883" y="5236"/>
                  <a:pt x="42858" y="5161"/>
                  <a:pt x="42883" y="5111"/>
                </a:cubicBezTo>
                <a:close/>
                <a:moveTo>
                  <a:pt x="50076" y="5010"/>
                </a:moveTo>
                <a:cubicBezTo>
                  <a:pt x="50301" y="5035"/>
                  <a:pt x="50502" y="5060"/>
                  <a:pt x="50702" y="5161"/>
                </a:cubicBezTo>
                <a:cubicBezTo>
                  <a:pt x="50727" y="5161"/>
                  <a:pt x="50777" y="5161"/>
                  <a:pt x="50802" y="5186"/>
                </a:cubicBezTo>
                <a:cubicBezTo>
                  <a:pt x="50853" y="5236"/>
                  <a:pt x="50878" y="5286"/>
                  <a:pt x="50928" y="5311"/>
                </a:cubicBezTo>
                <a:cubicBezTo>
                  <a:pt x="50652" y="5211"/>
                  <a:pt x="50351" y="5136"/>
                  <a:pt x="50076" y="5010"/>
                </a:cubicBezTo>
                <a:close/>
                <a:moveTo>
                  <a:pt x="2431" y="6113"/>
                </a:moveTo>
                <a:cubicBezTo>
                  <a:pt x="2431" y="6138"/>
                  <a:pt x="2431" y="6138"/>
                  <a:pt x="2431" y="6138"/>
                </a:cubicBezTo>
                <a:lnTo>
                  <a:pt x="2406" y="6138"/>
                </a:lnTo>
                <a:cubicBezTo>
                  <a:pt x="2406" y="6138"/>
                  <a:pt x="2406" y="6138"/>
                  <a:pt x="2431" y="6113"/>
                </a:cubicBezTo>
                <a:close/>
                <a:moveTo>
                  <a:pt x="25364" y="8143"/>
                </a:moveTo>
                <a:cubicBezTo>
                  <a:pt x="25389" y="8168"/>
                  <a:pt x="25439" y="8193"/>
                  <a:pt x="25464" y="8218"/>
                </a:cubicBezTo>
                <a:cubicBezTo>
                  <a:pt x="25414" y="8218"/>
                  <a:pt x="25389" y="8243"/>
                  <a:pt x="25339" y="8243"/>
                </a:cubicBezTo>
                <a:cubicBezTo>
                  <a:pt x="25364" y="8218"/>
                  <a:pt x="25364" y="8193"/>
                  <a:pt x="25364" y="8143"/>
                </a:cubicBezTo>
                <a:close/>
                <a:moveTo>
                  <a:pt x="48196" y="9747"/>
                </a:moveTo>
                <a:cubicBezTo>
                  <a:pt x="48196" y="9747"/>
                  <a:pt x="48221" y="9747"/>
                  <a:pt x="48221" y="9772"/>
                </a:cubicBezTo>
                <a:lnTo>
                  <a:pt x="48196" y="9772"/>
                </a:lnTo>
                <a:cubicBezTo>
                  <a:pt x="48196" y="9772"/>
                  <a:pt x="48196" y="9747"/>
                  <a:pt x="48196" y="9747"/>
                </a:cubicBezTo>
                <a:close/>
                <a:moveTo>
                  <a:pt x="15715" y="10775"/>
                </a:moveTo>
                <a:cubicBezTo>
                  <a:pt x="15715" y="10775"/>
                  <a:pt x="15715" y="10775"/>
                  <a:pt x="15715" y="10800"/>
                </a:cubicBezTo>
                <a:lnTo>
                  <a:pt x="15689" y="10800"/>
                </a:lnTo>
                <a:cubicBezTo>
                  <a:pt x="15689" y="10775"/>
                  <a:pt x="15715" y="10775"/>
                  <a:pt x="15715" y="10775"/>
                </a:cubicBezTo>
                <a:close/>
                <a:moveTo>
                  <a:pt x="42431" y="11451"/>
                </a:moveTo>
                <a:cubicBezTo>
                  <a:pt x="42431" y="11477"/>
                  <a:pt x="42406" y="11477"/>
                  <a:pt x="42406" y="11477"/>
                </a:cubicBezTo>
                <a:cubicBezTo>
                  <a:pt x="42406" y="11451"/>
                  <a:pt x="42406" y="11451"/>
                  <a:pt x="42406" y="11451"/>
                </a:cubicBezTo>
                <a:close/>
                <a:moveTo>
                  <a:pt x="10401" y="11577"/>
                </a:moveTo>
                <a:cubicBezTo>
                  <a:pt x="10426" y="11577"/>
                  <a:pt x="10426" y="11602"/>
                  <a:pt x="10426" y="11602"/>
                </a:cubicBezTo>
                <a:cubicBezTo>
                  <a:pt x="10401" y="11602"/>
                  <a:pt x="10401" y="11602"/>
                  <a:pt x="10376" y="11577"/>
                </a:cubicBezTo>
                <a:close/>
                <a:moveTo>
                  <a:pt x="20176" y="12479"/>
                </a:moveTo>
                <a:cubicBezTo>
                  <a:pt x="20176" y="12492"/>
                  <a:pt x="20169" y="12498"/>
                  <a:pt x="20160" y="12498"/>
                </a:cubicBezTo>
                <a:cubicBezTo>
                  <a:pt x="20151" y="12498"/>
                  <a:pt x="20138" y="12492"/>
                  <a:pt x="20126" y="12479"/>
                </a:cubicBezTo>
                <a:close/>
                <a:moveTo>
                  <a:pt x="9900" y="13106"/>
                </a:moveTo>
                <a:cubicBezTo>
                  <a:pt x="9900" y="13106"/>
                  <a:pt x="9875" y="13131"/>
                  <a:pt x="9875" y="13131"/>
                </a:cubicBezTo>
                <a:cubicBezTo>
                  <a:pt x="9850" y="13106"/>
                  <a:pt x="9850" y="13106"/>
                  <a:pt x="9825" y="13106"/>
                </a:cubicBezTo>
                <a:close/>
                <a:moveTo>
                  <a:pt x="17534" y="1"/>
                </a:moveTo>
                <a:cubicBezTo>
                  <a:pt x="17356" y="1"/>
                  <a:pt x="17178" y="33"/>
                  <a:pt x="16993" y="73"/>
                </a:cubicBezTo>
                <a:cubicBezTo>
                  <a:pt x="16817" y="73"/>
                  <a:pt x="16667" y="73"/>
                  <a:pt x="16491" y="98"/>
                </a:cubicBezTo>
                <a:cubicBezTo>
                  <a:pt x="16421" y="142"/>
                  <a:pt x="16345" y="152"/>
                  <a:pt x="16267" y="152"/>
                </a:cubicBezTo>
                <a:cubicBezTo>
                  <a:pt x="16200" y="152"/>
                  <a:pt x="16131" y="144"/>
                  <a:pt x="16064" y="144"/>
                </a:cubicBezTo>
                <a:cubicBezTo>
                  <a:pt x="15986" y="144"/>
                  <a:pt x="15910" y="154"/>
                  <a:pt x="15840" y="198"/>
                </a:cubicBezTo>
                <a:cubicBezTo>
                  <a:pt x="14837" y="374"/>
                  <a:pt x="13860" y="549"/>
                  <a:pt x="12857" y="725"/>
                </a:cubicBezTo>
                <a:cubicBezTo>
                  <a:pt x="12803" y="779"/>
                  <a:pt x="12742" y="791"/>
                  <a:pt x="12679" y="791"/>
                </a:cubicBezTo>
                <a:cubicBezTo>
                  <a:pt x="12631" y="791"/>
                  <a:pt x="12582" y="784"/>
                  <a:pt x="12534" y="784"/>
                </a:cubicBezTo>
                <a:cubicBezTo>
                  <a:pt x="12471" y="784"/>
                  <a:pt x="12410" y="796"/>
                  <a:pt x="12356" y="850"/>
                </a:cubicBezTo>
                <a:cubicBezTo>
                  <a:pt x="11704" y="1025"/>
                  <a:pt x="11053" y="1201"/>
                  <a:pt x="10426" y="1376"/>
                </a:cubicBezTo>
                <a:cubicBezTo>
                  <a:pt x="7644" y="1953"/>
                  <a:pt x="5013" y="2830"/>
                  <a:pt x="2657" y="4459"/>
                </a:cubicBezTo>
                <a:cubicBezTo>
                  <a:pt x="1930" y="4860"/>
                  <a:pt x="1328" y="5411"/>
                  <a:pt x="752" y="6013"/>
                </a:cubicBezTo>
                <a:cubicBezTo>
                  <a:pt x="526" y="6238"/>
                  <a:pt x="401" y="6539"/>
                  <a:pt x="226" y="6790"/>
                </a:cubicBezTo>
                <a:cubicBezTo>
                  <a:pt x="0" y="7466"/>
                  <a:pt x="50" y="7642"/>
                  <a:pt x="451" y="7692"/>
                </a:cubicBezTo>
                <a:cubicBezTo>
                  <a:pt x="727" y="7542"/>
                  <a:pt x="953" y="7316"/>
                  <a:pt x="1128" y="7040"/>
                </a:cubicBezTo>
                <a:cubicBezTo>
                  <a:pt x="1178" y="6865"/>
                  <a:pt x="1328" y="6740"/>
                  <a:pt x="1479" y="6664"/>
                </a:cubicBezTo>
                <a:cubicBezTo>
                  <a:pt x="1729" y="6589"/>
                  <a:pt x="1880" y="6414"/>
                  <a:pt x="2055" y="6289"/>
                </a:cubicBezTo>
                <a:lnTo>
                  <a:pt x="2055" y="6289"/>
                </a:lnTo>
                <a:cubicBezTo>
                  <a:pt x="1880" y="6464"/>
                  <a:pt x="1780" y="6715"/>
                  <a:pt x="1629" y="6915"/>
                </a:cubicBezTo>
                <a:cubicBezTo>
                  <a:pt x="1178" y="7692"/>
                  <a:pt x="627" y="8419"/>
                  <a:pt x="577" y="9371"/>
                </a:cubicBezTo>
                <a:cubicBezTo>
                  <a:pt x="501" y="9923"/>
                  <a:pt x="501" y="10499"/>
                  <a:pt x="602" y="11050"/>
                </a:cubicBezTo>
                <a:cubicBezTo>
                  <a:pt x="702" y="11928"/>
                  <a:pt x="1228" y="12579"/>
                  <a:pt x="1905" y="13106"/>
                </a:cubicBezTo>
                <a:cubicBezTo>
                  <a:pt x="1980" y="13281"/>
                  <a:pt x="2005" y="13482"/>
                  <a:pt x="2156" y="13632"/>
                </a:cubicBezTo>
                <a:cubicBezTo>
                  <a:pt x="2506" y="13908"/>
                  <a:pt x="2907" y="13958"/>
                  <a:pt x="3308" y="14033"/>
                </a:cubicBezTo>
                <a:cubicBezTo>
                  <a:pt x="3747" y="14071"/>
                  <a:pt x="4179" y="14089"/>
                  <a:pt x="4609" y="14089"/>
                </a:cubicBezTo>
                <a:cubicBezTo>
                  <a:pt x="5038" y="14089"/>
                  <a:pt x="5464" y="14071"/>
                  <a:pt x="5890" y="14033"/>
                </a:cubicBezTo>
                <a:lnTo>
                  <a:pt x="6115" y="14008"/>
                </a:lnTo>
                <a:cubicBezTo>
                  <a:pt x="6191" y="13963"/>
                  <a:pt x="6275" y="13954"/>
                  <a:pt x="6363" y="13954"/>
                </a:cubicBezTo>
                <a:cubicBezTo>
                  <a:pt x="6421" y="13954"/>
                  <a:pt x="6481" y="13958"/>
                  <a:pt x="6542" y="13958"/>
                </a:cubicBezTo>
                <a:cubicBezTo>
                  <a:pt x="6567" y="13958"/>
                  <a:pt x="6567" y="13933"/>
                  <a:pt x="6592" y="13933"/>
                </a:cubicBezTo>
                <a:cubicBezTo>
                  <a:pt x="6642" y="14058"/>
                  <a:pt x="6667" y="14158"/>
                  <a:pt x="6542" y="14258"/>
                </a:cubicBezTo>
                <a:cubicBezTo>
                  <a:pt x="6441" y="14509"/>
                  <a:pt x="6115" y="14735"/>
                  <a:pt x="6416" y="15061"/>
                </a:cubicBezTo>
                <a:cubicBezTo>
                  <a:pt x="6506" y="15150"/>
                  <a:pt x="6555" y="15319"/>
                  <a:pt x="6707" y="15319"/>
                </a:cubicBezTo>
                <a:cubicBezTo>
                  <a:pt x="6725" y="15319"/>
                  <a:pt x="6745" y="15317"/>
                  <a:pt x="6767" y="15311"/>
                </a:cubicBezTo>
                <a:cubicBezTo>
                  <a:pt x="6767" y="15311"/>
                  <a:pt x="6767" y="15311"/>
                  <a:pt x="6767" y="15336"/>
                </a:cubicBezTo>
                <a:cubicBezTo>
                  <a:pt x="6767" y="15361"/>
                  <a:pt x="6792" y="15386"/>
                  <a:pt x="6817" y="15411"/>
                </a:cubicBezTo>
                <a:cubicBezTo>
                  <a:pt x="7171" y="15477"/>
                  <a:pt x="7524" y="15515"/>
                  <a:pt x="7878" y="15515"/>
                </a:cubicBezTo>
                <a:cubicBezTo>
                  <a:pt x="8201" y="15515"/>
                  <a:pt x="8524" y="15483"/>
                  <a:pt x="8847" y="15411"/>
                </a:cubicBezTo>
                <a:lnTo>
                  <a:pt x="8847" y="15436"/>
                </a:lnTo>
                <a:cubicBezTo>
                  <a:pt x="9499" y="15336"/>
                  <a:pt x="10151" y="15261"/>
                  <a:pt x="10802" y="15061"/>
                </a:cubicBezTo>
                <a:cubicBezTo>
                  <a:pt x="11404" y="14785"/>
                  <a:pt x="12080" y="14659"/>
                  <a:pt x="12732" y="14534"/>
                </a:cubicBezTo>
                <a:cubicBezTo>
                  <a:pt x="12782" y="14509"/>
                  <a:pt x="12832" y="14459"/>
                  <a:pt x="12857" y="14409"/>
                </a:cubicBezTo>
                <a:cubicBezTo>
                  <a:pt x="12857" y="14409"/>
                  <a:pt x="12857" y="14409"/>
                  <a:pt x="12857" y="14384"/>
                </a:cubicBezTo>
                <a:cubicBezTo>
                  <a:pt x="12882" y="14409"/>
                  <a:pt x="12907" y="14434"/>
                  <a:pt x="12933" y="14459"/>
                </a:cubicBezTo>
                <a:cubicBezTo>
                  <a:pt x="12957" y="14456"/>
                  <a:pt x="12981" y="14455"/>
                  <a:pt x="13005" y="14455"/>
                </a:cubicBezTo>
                <a:cubicBezTo>
                  <a:pt x="13100" y="14455"/>
                  <a:pt x="13194" y="14473"/>
                  <a:pt x="13285" y="14473"/>
                </a:cubicBezTo>
                <a:cubicBezTo>
                  <a:pt x="13362" y="14473"/>
                  <a:pt x="13438" y="14460"/>
                  <a:pt x="13509" y="14409"/>
                </a:cubicBezTo>
                <a:lnTo>
                  <a:pt x="13534" y="14384"/>
                </a:lnTo>
                <a:lnTo>
                  <a:pt x="13584" y="14384"/>
                </a:lnTo>
                <a:cubicBezTo>
                  <a:pt x="13656" y="14344"/>
                  <a:pt x="13730" y="14335"/>
                  <a:pt x="13805" y="14335"/>
                </a:cubicBezTo>
                <a:cubicBezTo>
                  <a:pt x="13873" y="14335"/>
                  <a:pt x="13942" y="14342"/>
                  <a:pt x="14010" y="14342"/>
                </a:cubicBezTo>
                <a:cubicBezTo>
                  <a:pt x="14104" y="14342"/>
                  <a:pt x="14197" y="14328"/>
                  <a:pt x="14286" y="14258"/>
                </a:cubicBezTo>
                <a:lnTo>
                  <a:pt x="14261" y="14258"/>
                </a:lnTo>
                <a:cubicBezTo>
                  <a:pt x="14341" y="14210"/>
                  <a:pt x="14427" y="14198"/>
                  <a:pt x="14514" y="14198"/>
                </a:cubicBezTo>
                <a:cubicBezTo>
                  <a:pt x="14601" y="14198"/>
                  <a:pt x="14689" y="14210"/>
                  <a:pt x="14774" y="14210"/>
                </a:cubicBezTo>
                <a:cubicBezTo>
                  <a:pt x="14868" y="14210"/>
                  <a:pt x="14958" y="14196"/>
                  <a:pt x="15038" y="14133"/>
                </a:cubicBezTo>
                <a:cubicBezTo>
                  <a:pt x="15134" y="14085"/>
                  <a:pt x="15233" y="14073"/>
                  <a:pt x="15333" y="14073"/>
                </a:cubicBezTo>
                <a:cubicBezTo>
                  <a:pt x="15433" y="14073"/>
                  <a:pt x="15533" y="14085"/>
                  <a:pt x="15630" y="14085"/>
                </a:cubicBezTo>
                <a:cubicBezTo>
                  <a:pt x="15738" y="14085"/>
                  <a:pt x="15842" y="14070"/>
                  <a:pt x="15940" y="14008"/>
                </a:cubicBezTo>
                <a:cubicBezTo>
                  <a:pt x="16096" y="13956"/>
                  <a:pt x="16252" y="13941"/>
                  <a:pt x="16408" y="13941"/>
                </a:cubicBezTo>
                <a:cubicBezTo>
                  <a:pt x="16607" y="13941"/>
                  <a:pt x="16807" y="13965"/>
                  <a:pt x="17006" y="13965"/>
                </a:cubicBezTo>
                <a:cubicBezTo>
                  <a:pt x="17177" y="13965"/>
                  <a:pt x="17348" y="13948"/>
                  <a:pt x="17519" y="13883"/>
                </a:cubicBezTo>
                <a:lnTo>
                  <a:pt x="17544" y="13857"/>
                </a:lnTo>
                <a:lnTo>
                  <a:pt x="17594" y="13883"/>
                </a:lnTo>
                <a:cubicBezTo>
                  <a:pt x="17720" y="13826"/>
                  <a:pt x="17845" y="13810"/>
                  <a:pt x="17968" y="13810"/>
                </a:cubicBezTo>
                <a:cubicBezTo>
                  <a:pt x="18115" y="13810"/>
                  <a:pt x="18260" y="13832"/>
                  <a:pt x="18396" y="13832"/>
                </a:cubicBezTo>
                <a:cubicBezTo>
                  <a:pt x="18523" y="13823"/>
                  <a:pt x="18649" y="13820"/>
                  <a:pt x="18775" y="13820"/>
                </a:cubicBezTo>
                <a:cubicBezTo>
                  <a:pt x="19003" y="13820"/>
                  <a:pt x="19230" y="13830"/>
                  <a:pt x="19458" y="13830"/>
                </a:cubicBezTo>
                <a:cubicBezTo>
                  <a:pt x="19756" y="13830"/>
                  <a:pt x="20053" y="13812"/>
                  <a:pt x="20351" y="13732"/>
                </a:cubicBezTo>
                <a:lnTo>
                  <a:pt x="20351" y="13732"/>
                </a:lnTo>
                <a:lnTo>
                  <a:pt x="20326" y="13757"/>
                </a:lnTo>
                <a:cubicBezTo>
                  <a:pt x="20414" y="13703"/>
                  <a:pt x="20506" y="13691"/>
                  <a:pt x="20599" y="13691"/>
                </a:cubicBezTo>
                <a:cubicBezTo>
                  <a:pt x="20668" y="13691"/>
                  <a:pt x="20738" y="13697"/>
                  <a:pt x="20807" y="13697"/>
                </a:cubicBezTo>
                <a:cubicBezTo>
                  <a:pt x="20856" y="13697"/>
                  <a:pt x="20905" y="13694"/>
                  <a:pt x="20953" y="13682"/>
                </a:cubicBezTo>
                <a:cubicBezTo>
                  <a:pt x="21028" y="13682"/>
                  <a:pt x="21103" y="13657"/>
                  <a:pt x="21153" y="13632"/>
                </a:cubicBezTo>
                <a:cubicBezTo>
                  <a:pt x="21521" y="13632"/>
                  <a:pt x="21899" y="13643"/>
                  <a:pt x="22274" y="13643"/>
                </a:cubicBezTo>
                <a:cubicBezTo>
                  <a:pt x="22462" y="13643"/>
                  <a:pt x="22649" y="13640"/>
                  <a:pt x="22832" y="13632"/>
                </a:cubicBezTo>
                <a:lnTo>
                  <a:pt x="23985" y="13632"/>
                </a:lnTo>
                <a:cubicBezTo>
                  <a:pt x="25038" y="13532"/>
                  <a:pt x="26116" y="13557"/>
                  <a:pt x="27168" y="13431"/>
                </a:cubicBezTo>
                <a:cubicBezTo>
                  <a:pt x="28070" y="13331"/>
                  <a:pt x="28998" y="13331"/>
                  <a:pt x="29900" y="13231"/>
                </a:cubicBezTo>
                <a:lnTo>
                  <a:pt x="30251" y="13231"/>
                </a:lnTo>
                <a:cubicBezTo>
                  <a:pt x="30351" y="13181"/>
                  <a:pt x="30426" y="13156"/>
                  <a:pt x="30527" y="13131"/>
                </a:cubicBezTo>
                <a:cubicBezTo>
                  <a:pt x="30877" y="13131"/>
                  <a:pt x="31228" y="13106"/>
                  <a:pt x="31579" y="13106"/>
                </a:cubicBezTo>
                <a:cubicBezTo>
                  <a:pt x="31830" y="13106"/>
                  <a:pt x="32081" y="13106"/>
                  <a:pt x="32356" y="13131"/>
                </a:cubicBezTo>
                <a:cubicBezTo>
                  <a:pt x="32743" y="13089"/>
                  <a:pt x="33136" y="13071"/>
                  <a:pt x="33530" y="13071"/>
                </a:cubicBezTo>
                <a:cubicBezTo>
                  <a:pt x="33851" y="13071"/>
                  <a:pt x="34171" y="13083"/>
                  <a:pt x="34487" y="13106"/>
                </a:cubicBezTo>
                <a:cubicBezTo>
                  <a:pt x="34537" y="13055"/>
                  <a:pt x="34537" y="13030"/>
                  <a:pt x="34537" y="13005"/>
                </a:cubicBezTo>
                <a:lnTo>
                  <a:pt x="34562" y="13005"/>
                </a:lnTo>
                <a:cubicBezTo>
                  <a:pt x="34562" y="13005"/>
                  <a:pt x="34612" y="13030"/>
                  <a:pt x="34612" y="13030"/>
                </a:cubicBezTo>
                <a:lnTo>
                  <a:pt x="34662" y="13005"/>
                </a:lnTo>
                <a:lnTo>
                  <a:pt x="36341" y="13005"/>
                </a:lnTo>
                <a:cubicBezTo>
                  <a:pt x="36341" y="13030"/>
                  <a:pt x="36366" y="13055"/>
                  <a:pt x="36391" y="13106"/>
                </a:cubicBezTo>
                <a:cubicBezTo>
                  <a:pt x="36889" y="13086"/>
                  <a:pt x="37391" y="13078"/>
                  <a:pt x="37894" y="13078"/>
                </a:cubicBezTo>
                <a:cubicBezTo>
                  <a:pt x="38709" y="13078"/>
                  <a:pt x="39530" y="13100"/>
                  <a:pt x="40351" y="13131"/>
                </a:cubicBezTo>
                <a:lnTo>
                  <a:pt x="42281" y="13106"/>
                </a:lnTo>
                <a:cubicBezTo>
                  <a:pt x="42783" y="13135"/>
                  <a:pt x="43288" y="13145"/>
                  <a:pt x="43794" y="13145"/>
                </a:cubicBezTo>
                <a:cubicBezTo>
                  <a:pt x="44578" y="13145"/>
                  <a:pt x="45364" y="13121"/>
                  <a:pt x="46141" y="13106"/>
                </a:cubicBezTo>
                <a:cubicBezTo>
                  <a:pt x="46266" y="13055"/>
                  <a:pt x="46391" y="13005"/>
                  <a:pt x="46517" y="12980"/>
                </a:cubicBezTo>
                <a:cubicBezTo>
                  <a:pt x="46542" y="13005"/>
                  <a:pt x="46542" y="13030"/>
                  <a:pt x="46592" y="13030"/>
                </a:cubicBezTo>
                <a:cubicBezTo>
                  <a:pt x="46667" y="13030"/>
                  <a:pt x="46749" y="13043"/>
                  <a:pt x="46827" y="13043"/>
                </a:cubicBezTo>
                <a:cubicBezTo>
                  <a:pt x="46905" y="13043"/>
                  <a:pt x="46980" y="13030"/>
                  <a:pt x="47043" y="12980"/>
                </a:cubicBezTo>
                <a:cubicBezTo>
                  <a:pt x="47745" y="12905"/>
                  <a:pt x="48321" y="12654"/>
                  <a:pt x="48747" y="12078"/>
                </a:cubicBezTo>
                <a:cubicBezTo>
                  <a:pt x="48822" y="11903"/>
                  <a:pt x="48873" y="11727"/>
                  <a:pt x="48697" y="11577"/>
                </a:cubicBezTo>
                <a:cubicBezTo>
                  <a:pt x="48196" y="11000"/>
                  <a:pt x="47469" y="10825"/>
                  <a:pt x="46792" y="10524"/>
                </a:cubicBezTo>
                <a:cubicBezTo>
                  <a:pt x="46717" y="10399"/>
                  <a:pt x="46567" y="10399"/>
                  <a:pt x="46416" y="10399"/>
                </a:cubicBezTo>
                <a:cubicBezTo>
                  <a:pt x="46366" y="10349"/>
                  <a:pt x="46316" y="10299"/>
                  <a:pt x="46291" y="10274"/>
                </a:cubicBezTo>
                <a:cubicBezTo>
                  <a:pt x="46116" y="10248"/>
                  <a:pt x="45965" y="10223"/>
                  <a:pt x="45865" y="9998"/>
                </a:cubicBezTo>
                <a:lnTo>
                  <a:pt x="47569" y="9998"/>
                </a:lnTo>
                <a:cubicBezTo>
                  <a:pt x="48096" y="9998"/>
                  <a:pt x="48597" y="9998"/>
                  <a:pt x="49123" y="10023"/>
                </a:cubicBezTo>
                <a:cubicBezTo>
                  <a:pt x="49499" y="9998"/>
                  <a:pt x="49900" y="9998"/>
                  <a:pt x="50276" y="9998"/>
                </a:cubicBezTo>
                <a:cubicBezTo>
                  <a:pt x="50276" y="9998"/>
                  <a:pt x="50276" y="10048"/>
                  <a:pt x="50276" y="10048"/>
                </a:cubicBezTo>
                <a:cubicBezTo>
                  <a:pt x="50452" y="9998"/>
                  <a:pt x="50652" y="10073"/>
                  <a:pt x="50802" y="9898"/>
                </a:cubicBezTo>
                <a:cubicBezTo>
                  <a:pt x="50819" y="9899"/>
                  <a:pt x="50835" y="9900"/>
                  <a:pt x="50850" y="9900"/>
                </a:cubicBezTo>
                <a:cubicBezTo>
                  <a:pt x="51076" y="9900"/>
                  <a:pt x="51242" y="9739"/>
                  <a:pt x="51429" y="9622"/>
                </a:cubicBezTo>
                <a:cubicBezTo>
                  <a:pt x="51479" y="9572"/>
                  <a:pt x="51504" y="9522"/>
                  <a:pt x="51479" y="9471"/>
                </a:cubicBezTo>
                <a:cubicBezTo>
                  <a:pt x="51454" y="9446"/>
                  <a:pt x="51454" y="9446"/>
                  <a:pt x="51454" y="9421"/>
                </a:cubicBezTo>
                <a:cubicBezTo>
                  <a:pt x="51501" y="9187"/>
                  <a:pt x="51614" y="9018"/>
                  <a:pt x="51895" y="9018"/>
                </a:cubicBezTo>
                <a:cubicBezTo>
                  <a:pt x="51915" y="9018"/>
                  <a:pt x="51935" y="9019"/>
                  <a:pt x="51955" y="9020"/>
                </a:cubicBezTo>
                <a:cubicBezTo>
                  <a:pt x="52507" y="8995"/>
                  <a:pt x="53058" y="8995"/>
                  <a:pt x="53609" y="8970"/>
                </a:cubicBezTo>
                <a:cubicBezTo>
                  <a:pt x="53691" y="8919"/>
                  <a:pt x="53782" y="8910"/>
                  <a:pt x="53875" y="8910"/>
                </a:cubicBezTo>
                <a:cubicBezTo>
                  <a:pt x="53929" y="8910"/>
                  <a:pt x="53984" y="8913"/>
                  <a:pt x="54039" y="8913"/>
                </a:cubicBezTo>
                <a:cubicBezTo>
                  <a:pt x="54122" y="8913"/>
                  <a:pt x="54206" y="8906"/>
                  <a:pt x="54286" y="8870"/>
                </a:cubicBezTo>
                <a:cubicBezTo>
                  <a:pt x="54512" y="8845"/>
                  <a:pt x="54687" y="8669"/>
                  <a:pt x="54812" y="8494"/>
                </a:cubicBezTo>
                <a:lnTo>
                  <a:pt x="54963" y="8344"/>
                </a:lnTo>
                <a:cubicBezTo>
                  <a:pt x="54938" y="8118"/>
                  <a:pt x="54838" y="7943"/>
                  <a:pt x="54687" y="7767"/>
                </a:cubicBezTo>
                <a:cubicBezTo>
                  <a:pt x="54036" y="6965"/>
                  <a:pt x="53158" y="6514"/>
                  <a:pt x="52206" y="6138"/>
                </a:cubicBezTo>
                <a:cubicBezTo>
                  <a:pt x="52106" y="5988"/>
                  <a:pt x="51955" y="5963"/>
                  <a:pt x="51805" y="5913"/>
                </a:cubicBezTo>
                <a:lnTo>
                  <a:pt x="51579" y="5737"/>
                </a:lnTo>
                <a:cubicBezTo>
                  <a:pt x="51479" y="5637"/>
                  <a:pt x="51379" y="5562"/>
                  <a:pt x="51279" y="5512"/>
                </a:cubicBezTo>
                <a:lnTo>
                  <a:pt x="51279" y="5512"/>
                </a:lnTo>
                <a:cubicBezTo>
                  <a:pt x="51479" y="5537"/>
                  <a:pt x="51680" y="5562"/>
                  <a:pt x="51880" y="5612"/>
                </a:cubicBezTo>
                <a:cubicBezTo>
                  <a:pt x="52457" y="5837"/>
                  <a:pt x="53033" y="6063"/>
                  <a:pt x="53635" y="6263"/>
                </a:cubicBezTo>
                <a:cubicBezTo>
                  <a:pt x="53684" y="6278"/>
                  <a:pt x="53733" y="6286"/>
                  <a:pt x="53781" y="6286"/>
                </a:cubicBezTo>
                <a:cubicBezTo>
                  <a:pt x="53903" y="6286"/>
                  <a:pt x="54014" y="6232"/>
                  <a:pt x="54086" y="6088"/>
                </a:cubicBezTo>
                <a:cubicBezTo>
                  <a:pt x="54136" y="5963"/>
                  <a:pt x="54036" y="5913"/>
                  <a:pt x="53935" y="5862"/>
                </a:cubicBezTo>
                <a:cubicBezTo>
                  <a:pt x="53158" y="5512"/>
                  <a:pt x="52406" y="5086"/>
                  <a:pt x="51554" y="4885"/>
                </a:cubicBezTo>
                <a:cubicBezTo>
                  <a:pt x="49073" y="3933"/>
                  <a:pt x="46542" y="3181"/>
                  <a:pt x="43960" y="2554"/>
                </a:cubicBezTo>
                <a:cubicBezTo>
                  <a:pt x="43835" y="2529"/>
                  <a:pt x="43710" y="2504"/>
                  <a:pt x="43584" y="2479"/>
                </a:cubicBezTo>
                <a:cubicBezTo>
                  <a:pt x="42331" y="2178"/>
                  <a:pt x="41103" y="1852"/>
                  <a:pt x="39825" y="1777"/>
                </a:cubicBezTo>
                <a:cubicBezTo>
                  <a:pt x="38622" y="1476"/>
                  <a:pt x="37419" y="1401"/>
                  <a:pt x="36216" y="1226"/>
                </a:cubicBezTo>
                <a:cubicBezTo>
                  <a:pt x="36136" y="1190"/>
                  <a:pt x="36052" y="1183"/>
                  <a:pt x="35969" y="1183"/>
                </a:cubicBezTo>
                <a:cubicBezTo>
                  <a:pt x="35914" y="1183"/>
                  <a:pt x="35859" y="1186"/>
                  <a:pt x="35805" y="1186"/>
                </a:cubicBezTo>
                <a:cubicBezTo>
                  <a:pt x="35711" y="1186"/>
                  <a:pt x="35621" y="1177"/>
                  <a:pt x="35539" y="1126"/>
                </a:cubicBezTo>
                <a:cubicBezTo>
                  <a:pt x="35289" y="1126"/>
                  <a:pt x="35038" y="1101"/>
                  <a:pt x="34787" y="1101"/>
                </a:cubicBezTo>
                <a:cubicBezTo>
                  <a:pt x="34698" y="1065"/>
                  <a:pt x="34602" y="1058"/>
                  <a:pt x="34505" y="1058"/>
                </a:cubicBezTo>
                <a:cubicBezTo>
                  <a:pt x="34441" y="1058"/>
                  <a:pt x="34375" y="1061"/>
                  <a:pt x="34311" y="1061"/>
                </a:cubicBezTo>
                <a:cubicBezTo>
                  <a:pt x="34198" y="1061"/>
                  <a:pt x="34088" y="1051"/>
                  <a:pt x="33985" y="1000"/>
                </a:cubicBezTo>
                <a:cubicBezTo>
                  <a:pt x="33685" y="975"/>
                  <a:pt x="33409" y="975"/>
                  <a:pt x="33108" y="975"/>
                </a:cubicBezTo>
                <a:cubicBezTo>
                  <a:pt x="32920" y="925"/>
                  <a:pt x="32732" y="913"/>
                  <a:pt x="32544" y="913"/>
                </a:cubicBezTo>
                <a:cubicBezTo>
                  <a:pt x="32356" y="913"/>
                  <a:pt x="32168" y="925"/>
                  <a:pt x="31980" y="925"/>
                </a:cubicBezTo>
                <a:cubicBezTo>
                  <a:pt x="31980" y="900"/>
                  <a:pt x="31955" y="875"/>
                  <a:pt x="31930" y="875"/>
                </a:cubicBezTo>
                <a:cubicBezTo>
                  <a:pt x="31833" y="888"/>
                  <a:pt x="31736" y="893"/>
                  <a:pt x="31638" y="893"/>
                </a:cubicBezTo>
                <a:cubicBezTo>
                  <a:pt x="31395" y="893"/>
                  <a:pt x="31151" y="864"/>
                  <a:pt x="30910" y="864"/>
                </a:cubicBezTo>
                <a:cubicBezTo>
                  <a:pt x="30694" y="864"/>
                  <a:pt x="30481" y="887"/>
                  <a:pt x="30276" y="975"/>
                </a:cubicBezTo>
                <a:cubicBezTo>
                  <a:pt x="30249" y="979"/>
                  <a:pt x="30219" y="980"/>
                  <a:pt x="30190" y="980"/>
                </a:cubicBezTo>
                <a:cubicBezTo>
                  <a:pt x="30167" y="980"/>
                  <a:pt x="30143" y="979"/>
                  <a:pt x="30120" y="979"/>
                </a:cubicBezTo>
                <a:cubicBezTo>
                  <a:pt x="29984" y="979"/>
                  <a:pt x="29864" y="998"/>
                  <a:pt x="29900" y="1251"/>
                </a:cubicBezTo>
                <a:cubicBezTo>
                  <a:pt x="29649" y="1226"/>
                  <a:pt x="29374" y="1226"/>
                  <a:pt x="29123" y="1226"/>
                </a:cubicBezTo>
                <a:lnTo>
                  <a:pt x="29073" y="1276"/>
                </a:lnTo>
                <a:cubicBezTo>
                  <a:pt x="28722" y="1176"/>
                  <a:pt x="28346" y="1201"/>
                  <a:pt x="27970" y="1176"/>
                </a:cubicBezTo>
                <a:cubicBezTo>
                  <a:pt x="27920" y="1201"/>
                  <a:pt x="27870" y="1201"/>
                  <a:pt x="27820" y="1226"/>
                </a:cubicBezTo>
                <a:cubicBezTo>
                  <a:pt x="27740" y="1087"/>
                  <a:pt x="27614" y="1042"/>
                  <a:pt x="27465" y="1042"/>
                </a:cubicBezTo>
                <a:cubicBezTo>
                  <a:pt x="27426" y="1042"/>
                  <a:pt x="27385" y="1045"/>
                  <a:pt x="27344" y="1050"/>
                </a:cubicBezTo>
                <a:cubicBezTo>
                  <a:pt x="27319" y="1075"/>
                  <a:pt x="27294" y="1075"/>
                  <a:pt x="27243" y="1075"/>
                </a:cubicBezTo>
                <a:cubicBezTo>
                  <a:pt x="27193" y="1050"/>
                  <a:pt x="27140" y="1045"/>
                  <a:pt x="27087" y="1045"/>
                </a:cubicBezTo>
                <a:cubicBezTo>
                  <a:pt x="27043" y="1045"/>
                  <a:pt x="27000" y="1048"/>
                  <a:pt x="26956" y="1048"/>
                </a:cubicBezTo>
                <a:cubicBezTo>
                  <a:pt x="26892" y="1048"/>
                  <a:pt x="26827" y="1040"/>
                  <a:pt x="26767" y="1000"/>
                </a:cubicBezTo>
                <a:lnTo>
                  <a:pt x="26542" y="975"/>
                </a:lnTo>
                <a:lnTo>
                  <a:pt x="26441" y="975"/>
                </a:lnTo>
                <a:cubicBezTo>
                  <a:pt x="26416" y="975"/>
                  <a:pt x="26416" y="975"/>
                  <a:pt x="26391" y="1000"/>
                </a:cubicBezTo>
                <a:cubicBezTo>
                  <a:pt x="26065" y="950"/>
                  <a:pt x="25765" y="1025"/>
                  <a:pt x="25464" y="875"/>
                </a:cubicBezTo>
                <a:cubicBezTo>
                  <a:pt x="25314" y="875"/>
                  <a:pt x="25138" y="850"/>
                  <a:pt x="24988" y="825"/>
                </a:cubicBezTo>
                <a:cubicBezTo>
                  <a:pt x="24887" y="796"/>
                  <a:pt x="24785" y="788"/>
                  <a:pt x="24682" y="788"/>
                </a:cubicBezTo>
                <a:cubicBezTo>
                  <a:pt x="24544" y="788"/>
                  <a:pt x="24405" y="803"/>
                  <a:pt x="24267" y="803"/>
                </a:cubicBezTo>
                <a:cubicBezTo>
                  <a:pt x="24147" y="803"/>
                  <a:pt x="24027" y="791"/>
                  <a:pt x="23910" y="750"/>
                </a:cubicBezTo>
                <a:cubicBezTo>
                  <a:pt x="23810" y="725"/>
                  <a:pt x="23684" y="725"/>
                  <a:pt x="23559" y="725"/>
                </a:cubicBezTo>
                <a:cubicBezTo>
                  <a:pt x="23382" y="676"/>
                  <a:pt x="23203" y="664"/>
                  <a:pt x="23021" y="664"/>
                </a:cubicBezTo>
                <a:cubicBezTo>
                  <a:pt x="22839" y="664"/>
                  <a:pt x="22654" y="676"/>
                  <a:pt x="22469" y="676"/>
                </a:cubicBezTo>
                <a:cubicBezTo>
                  <a:pt x="22265" y="676"/>
                  <a:pt x="22060" y="662"/>
                  <a:pt x="21855" y="599"/>
                </a:cubicBezTo>
                <a:cubicBezTo>
                  <a:pt x="21604" y="599"/>
                  <a:pt x="21354" y="599"/>
                  <a:pt x="21128" y="574"/>
                </a:cubicBezTo>
                <a:cubicBezTo>
                  <a:pt x="20719" y="543"/>
                  <a:pt x="20309" y="529"/>
                  <a:pt x="19902" y="529"/>
                </a:cubicBezTo>
                <a:cubicBezTo>
                  <a:pt x="19336" y="529"/>
                  <a:pt x="18774" y="556"/>
                  <a:pt x="18221" y="599"/>
                </a:cubicBezTo>
                <a:cubicBezTo>
                  <a:pt x="18171" y="599"/>
                  <a:pt x="18146" y="599"/>
                  <a:pt x="18121" y="624"/>
                </a:cubicBezTo>
                <a:cubicBezTo>
                  <a:pt x="18095" y="599"/>
                  <a:pt x="18095" y="574"/>
                  <a:pt x="18095" y="574"/>
                </a:cubicBezTo>
                <a:cubicBezTo>
                  <a:pt x="18271" y="374"/>
                  <a:pt x="18246" y="223"/>
                  <a:pt x="18020" y="98"/>
                </a:cubicBezTo>
                <a:cubicBezTo>
                  <a:pt x="17854" y="27"/>
                  <a:pt x="17694" y="1"/>
                  <a:pt x="175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109790" y="2004925"/>
            <a:ext cx="3734556" cy="841878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-451618" y="4389589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" name="Google Shape;16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805955" y="2005025"/>
            <a:ext cx="1567820" cy="887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33424" y="7629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Google Shape;18;p2"/>
          <p:cNvSpPr txBox="1">
            <a:spLocks noGrp="1"/>
          </p:cNvSpPr>
          <p:nvPr>
            <p:ph type="ctrTitle"/>
          </p:nvPr>
        </p:nvSpPr>
        <p:spPr>
          <a:xfrm>
            <a:off x="537300" y="949631"/>
            <a:ext cx="2661600" cy="2185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Englebert"/>
              <a:buNone/>
              <a:defRPr sz="48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9" name="Google Shape;19;p2"/>
          <p:cNvSpPr txBox="1">
            <a:spLocks noGrp="1"/>
          </p:cNvSpPr>
          <p:nvPr>
            <p:ph type="subTitle" idx="1"/>
          </p:nvPr>
        </p:nvSpPr>
        <p:spPr>
          <a:xfrm>
            <a:off x="658200" y="3183475"/>
            <a:ext cx="2419800" cy="101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9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l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4"/>
          <p:cNvSpPr/>
          <p:nvPr/>
        </p:nvSpPr>
        <p:spPr>
          <a:xfrm rot="-2700000">
            <a:off x="-470499" y="182556"/>
            <a:ext cx="1472436" cy="434746"/>
          </a:xfrm>
          <a:custGeom>
            <a:avLst/>
            <a:gdLst/>
            <a:ahLst/>
            <a:cxnLst/>
            <a:rect l="l" t="t" r="r" b="b"/>
            <a:pathLst>
              <a:path w="58898" h="17390" extrusionOk="0">
                <a:moveTo>
                  <a:pt x="38822" y="2553"/>
                </a:moveTo>
                <a:cubicBezTo>
                  <a:pt x="38854" y="2553"/>
                  <a:pt x="38885" y="2559"/>
                  <a:pt x="38923" y="2572"/>
                </a:cubicBezTo>
                <a:lnTo>
                  <a:pt x="38722" y="2572"/>
                </a:lnTo>
                <a:cubicBezTo>
                  <a:pt x="38760" y="2559"/>
                  <a:pt x="38791" y="2553"/>
                  <a:pt x="38822" y="2553"/>
                </a:cubicBezTo>
                <a:close/>
                <a:moveTo>
                  <a:pt x="25339" y="2622"/>
                </a:moveTo>
                <a:cubicBezTo>
                  <a:pt x="25339" y="2622"/>
                  <a:pt x="25364" y="2622"/>
                  <a:pt x="25364" y="2647"/>
                </a:cubicBezTo>
                <a:lnTo>
                  <a:pt x="25339" y="2647"/>
                </a:lnTo>
                <a:cubicBezTo>
                  <a:pt x="25339" y="2647"/>
                  <a:pt x="25339" y="2622"/>
                  <a:pt x="25339" y="2622"/>
                </a:cubicBezTo>
                <a:close/>
                <a:moveTo>
                  <a:pt x="38396" y="4176"/>
                </a:moveTo>
                <a:lnTo>
                  <a:pt x="38396" y="4201"/>
                </a:lnTo>
                <a:lnTo>
                  <a:pt x="38371" y="4201"/>
                </a:lnTo>
                <a:cubicBezTo>
                  <a:pt x="38371" y="4201"/>
                  <a:pt x="38371" y="4201"/>
                  <a:pt x="38396" y="4176"/>
                </a:cubicBezTo>
                <a:close/>
                <a:moveTo>
                  <a:pt x="27895" y="4126"/>
                </a:moveTo>
                <a:lnTo>
                  <a:pt x="27895" y="4126"/>
                </a:lnTo>
                <a:cubicBezTo>
                  <a:pt x="27845" y="4201"/>
                  <a:pt x="27795" y="4251"/>
                  <a:pt x="27745" y="4326"/>
                </a:cubicBezTo>
                <a:cubicBezTo>
                  <a:pt x="27770" y="4251"/>
                  <a:pt x="27820" y="4176"/>
                  <a:pt x="27895" y="4126"/>
                </a:cubicBezTo>
                <a:close/>
                <a:moveTo>
                  <a:pt x="14136" y="4978"/>
                </a:moveTo>
                <a:cubicBezTo>
                  <a:pt x="14110" y="5003"/>
                  <a:pt x="14110" y="5028"/>
                  <a:pt x="14085" y="5078"/>
                </a:cubicBezTo>
                <a:cubicBezTo>
                  <a:pt x="14085" y="5028"/>
                  <a:pt x="14085" y="5003"/>
                  <a:pt x="14060" y="4978"/>
                </a:cubicBezTo>
                <a:close/>
                <a:moveTo>
                  <a:pt x="45639" y="5128"/>
                </a:moveTo>
                <a:cubicBezTo>
                  <a:pt x="45639" y="5178"/>
                  <a:pt x="45639" y="5203"/>
                  <a:pt x="45614" y="5254"/>
                </a:cubicBezTo>
                <a:cubicBezTo>
                  <a:pt x="45614" y="5228"/>
                  <a:pt x="45564" y="5178"/>
                  <a:pt x="45564" y="5153"/>
                </a:cubicBezTo>
                <a:cubicBezTo>
                  <a:pt x="45581" y="5153"/>
                  <a:pt x="45598" y="5164"/>
                  <a:pt x="45607" y="5164"/>
                </a:cubicBezTo>
                <a:cubicBezTo>
                  <a:pt x="45612" y="5164"/>
                  <a:pt x="45614" y="5162"/>
                  <a:pt x="45614" y="5153"/>
                </a:cubicBezTo>
                <a:cubicBezTo>
                  <a:pt x="45639" y="5153"/>
                  <a:pt x="45639" y="5129"/>
                  <a:pt x="45639" y="5128"/>
                </a:cubicBezTo>
                <a:close/>
                <a:moveTo>
                  <a:pt x="18121" y="6281"/>
                </a:moveTo>
                <a:cubicBezTo>
                  <a:pt x="18121" y="6306"/>
                  <a:pt x="18095" y="6356"/>
                  <a:pt x="18070" y="6381"/>
                </a:cubicBezTo>
                <a:cubicBezTo>
                  <a:pt x="18070" y="6356"/>
                  <a:pt x="18070" y="6306"/>
                  <a:pt x="18070" y="6281"/>
                </a:cubicBezTo>
                <a:close/>
                <a:moveTo>
                  <a:pt x="44336" y="6406"/>
                </a:moveTo>
                <a:cubicBezTo>
                  <a:pt x="44336" y="6406"/>
                  <a:pt x="44311" y="6406"/>
                  <a:pt x="44311" y="6431"/>
                </a:cubicBezTo>
                <a:cubicBezTo>
                  <a:pt x="44311" y="6406"/>
                  <a:pt x="44286" y="6406"/>
                  <a:pt x="44286" y="6406"/>
                </a:cubicBezTo>
                <a:close/>
                <a:moveTo>
                  <a:pt x="25589" y="7058"/>
                </a:moveTo>
                <a:cubicBezTo>
                  <a:pt x="25589" y="7083"/>
                  <a:pt x="25589" y="7083"/>
                  <a:pt x="25589" y="7108"/>
                </a:cubicBezTo>
                <a:cubicBezTo>
                  <a:pt x="25589" y="7158"/>
                  <a:pt x="25589" y="7183"/>
                  <a:pt x="25564" y="7208"/>
                </a:cubicBezTo>
                <a:cubicBezTo>
                  <a:pt x="25589" y="7158"/>
                  <a:pt x="25589" y="7108"/>
                  <a:pt x="25589" y="7058"/>
                </a:cubicBezTo>
                <a:close/>
                <a:moveTo>
                  <a:pt x="44988" y="7409"/>
                </a:moveTo>
                <a:cubicBezTo>
                  <a:pt x="44988" y="7434"/>
                  <a:pt x="44988" y="7434"/>
                  <a:pt x="44988" y="7434"/>
                </a:cubicBezTo>
                <a:lnTo>
                  <a:pt x="44963" y="7434"/>
                </a:lnTo>
                <a:cubicBezTo>
                  <a:pt x="44963" y="7434"/>
                  <a:pt x="44988" y="7434"/>
                  <a:pt x="44988" y="7409"/>
                </a:cubicBezTo>
                <a:close/>
                <a:moveTo>
                  <a:pt x="10426" y="8437"/>
                </a:moveTo>
                <a:cubicBezTo>
                  <a:pt x="10426" y="8462"/>
                  <a:pt x="10426" y="8487"/>
                  <a:pt x="10401" y="8512"/>
                </a:cubicBezTo>
                <a:cubicBezTo>
                  <a:pt x="10401" y="8559"/>
                  <a:pt x="10391" y="8577"/>
                  <a:pt x="10371" y="8577"/>
                </a:cubicBezTo>
                <a:cubicBezTo>
                  <a:pt x="10359" y="8577"/>
                  <a:pt x="10344" y="8571"/>
                  <a:pt x="10326" y="8562"/>
                </a:cubicBezTo>
                <a:cubicBezTo>
                  <a:pt x="10351" y="8537"/>
                  <a:pt x="10401" y="8487"/>
                  <a:pt x="10426" y="8437"/>
                </a:cubicBezTo>
                <a:close/>
                <a:moveTo>
                  <a:pt x="39198" y="9364"/>
                </a:moveTo>
                <a:cubicBezTo>
                  <a:pt x="39198" y="9389"/>
                  <a:pt x="39198" y="9414"/>
                  <a:pt x="39198" y="9439"/>
                </a:cubicBezTo>
                <a:cubicBezTo>
                  <a:pt x="39198" y="9414"/>
                  <a:pt x="39173" y="9389"/>
                  <a:pt x="39173" y="9364"/>
                </a:cubicBezTo>
                <a:close/>
                <a:moveTo>
                  <a:pt x="54662" y="9514"/>
                </a:moveTo>
                <a:cubicBezTo>
                  <a:pt x="54637" y="9539"/>
                  <a:pt x="54637" y="9539"/>
                  <a:pt x="54612" y="9564"/>
                </a:cubicBezTo>
                <a:cubicBezTo>
                  <a:pt x="54612" y="9539"/>
                  <a:pt x="54612" y="9514"/>
                  <a:pt x="54662" y="9514"/>
                </a:cubicBezTo>
                <a:close/>
                <a:moveTo>
                  <a:pt x="40351" y="9589"/>
                </a:moveTo>
                <a:cubicBezTo>
                  <a:pt x="40339" y="9602"/>
                  <a:pt x="40320" y="9608"/>
                  <a:pt x="40301" y="9608"/>
                </a:cubicBezTo>
                <a:cubicBezTo>
                  <a:pt x="40282" y="9608"/>
                  <a:pt x="40263" y="9602"/>
                  <a:pt x="40251" y="9589"/>
                </a:cubicBezTo>
                <a:close/>
                <a:moveTo>
                  <a:pt x="26015" y="10166"/>
                </a:moveTo>
                <a:cubicBezTo>
                  <a:pt x="25990" y="10191"/>
                  <a:pt x="25965" y="10216"/>
                  <a:pt x="25940" y="10241"/>
                </a:cubicBezTo>
                <a:cubicBezTo>
                  <a:pt x="25940" y="10241"/>
                  <a:pt x="25940" y="10216"/>
                  <a:pt x="25915" y="10216"/>
                </a:cubicBezTo>
                <a:cubicBezTo>
                  <a:pt x="25965" y="10191"/>
                  <a:pt x="25990" y="10191"/>
                  <a:pt x="26015" y="10166"/>
                </a:cubicBezTo>
                <a:close/>
                <a:moveTo>
                  <a:pt x="39299" y="11945"/>
                </a:moveTo>
                <a:cubicBezTo>
                  <a:pt x="39299" y="11970"/>
                  <a:pt x="39274" y="11970"/>
                  <a:pt x="39274" y="11970"/>
                </a:cubicBezTo>
                <a:cubicBezTo>
                  <a:pt x="39248" y="11970"/>
                  <a:pt x="39248" y="11970"/>
                  <a:pt x="39223" y="11945"/>
                </a:cubicBezTo>
                <a:close/>
                <a:moveTo>
                  <a:pt x="18371" y="12146"/>
                </a:moveTo>
                <a:cubicBezTo>
                  <a:pt x="18371" y="12146"/>
                  <a:pt x="18371" y="12171"/>
                  <a:pt x="18371" y="12171"/>
                </a:cubicBezTo>
                <a:cubicBezTo>
                  <a:pt x="18325" y="12248"/>
                  <a:pt x="18279" y="12277"/>
                  <a:pt x="18239" y="12277"/>
                </a:cubicBezTo>
                <a:cubicBezTo>
                  <a:pt x="18213" y="12277"/>
                  <a:pt x="18190" y="12265"/>
                  <a:pt x="18171" y="12246"/>
                </a:cubicBezTo>
                <a:cubicBezTo>
                  <a:pt x="18246" y="12221"/>
                  <a:pt x="18321" y="12196"/>
                  <a:pt x="18371" y="12146"/>
                </a:cubicBezTo>
                <a:close/>
                <a:moveTo>
                  <a:pt x="13584" y="13224"/>
                </a:moveTo>
                <a:cubicBezTo>
                  <a:pt x="13584" y="13224"/>
                  <a:pt x="13609" y="13224"/>
                  <a:pt x="13609" y="13249"/>
                </a:cubicBezTo>
                <a:lnTo>
                  <a:pt x="13559" y="13249"/>
                </a:lnTo>
                <a:cubicBezTo>
                  <a:pt x="13559" y="13249"/>
                  <a:pt x="13584" y="13224"/>
                  <a:pt x="13584" y="13224"/>
                </a:cubicBezTo>
                <a:close/>
                <a:moveTo>
                  <a:pt x="11203" y="14702"/>
                </a:moveTo>
                <a:cubicBezTo>
                  <a:pt x="11203" y="14727"/>
                  <a:pt x="11178" y="14752"/>
                  <a:pt x="11178" y="14777"/>
                </a:cubicBezTo>
                <a:cubicBezTo>
                  <a:pt x="11178" y="14752"/>
                  <a:pt x="11178" y="14727"/>
                  <a:pt x="11203" y="14702"/>
                </a:cubicBezTo>
                <a:close/>
                <a:moveTo>
                  <a:pt x="7068" y="16206"/>
                </a:moveTo>
                <a:cubicBezTo>
                  <a:pt x="7068" y="16231"/>
                  <a:pt x="7068" y="16231"/>
                  <a:pt x="7068" y="16231"/>
                </a:cubicBezTo>
                <a:cubicBezTo>
                  <a:pt x="7043" y="16231"/>
                  <a:pt x="7043" y="16231"/>
                  <a:pt x="7043" y="16206"/>
                </a:cubicBezTo>
                <a:close/>
                <a:moveTo>
                  <a:pt x="35293" y="1"/>
                </a:moveTo>
                <a:cubicBezTo>
                  <a:pt x="34743" y="1"/>
                  <a:pt x="34196" y="20"/>
                  <a:pt x="33649" y="20"/>
                </a:cubicBezTo>
                <a:cubicBezTo>
                  <a:pt x="33511" y="20"/>
                  <a:pt x="33372" y="18"/>
                  <a:pt x="33233" y="15"/>
                </a:cubicBezTo>
                <a:cubicBezTo>
                  <a:pt x="33133" y="15"/>
                  <a:pt x="33083" y="91"/>
                  <a:pt x="33083" y="191"/>
                </a:cubicBezTo>
                <a:cubicBezTo>
                  <a:pt x="32972" y="188"/>
                  <a:pt x="32862" y="186"/>
                  <a:pt x="32751" y="186"/>
                </a:cubicBezTo>
                <a:cubicBezTo>
                  <a:pt x="31186" y="186"/>
                  <a:pt x="29641" y="500"/>
                  <a:pt x="28096" y="617"/>
                </a:cubicBezTo>
                <a:cubicBezTo>
                  <a:pt x="27544" y="742"/>
                  <a:pt x="27018" y="842"/>
                  <a:pt x="26491" y="968"/>
                </a:cubicBezTo>
                <a:cubicBezTo>
                  <a:pt x="25940" y="1068"/>
                  <a:pt x="25389" y="1143"/>
                  <a:pt x="24837" y="1243"/>
                </a:cubicBezTo>
                <a:lnTo>
                  <a:pt x="23935" y="1394"/>
                </a:lnTo>
                <a:cubicBezTo>
                  <a:pt x="23083" y="1569"/>
                  <a:pt x="22231" y="1720"/>
                  <a:pt x="21379" y="1895"/>
                </a:cubicBezTo>
                <a:cubicBezTo>
                  <a:pt x="21320" y="1888"/>
                  <a:pt x="21261" y="1885"/>
                  <a:pt x="21203" y="1885"/>
                </a:cubicBezTo>
                <a:cubicBezTo>
                  <a:pt x="21061" y="1885"/>
                  <a:pt x="20919" y="1902"/>
                  <a:pt x="20777" y="1920"/>
                </a:cubicBezTo>
                <a:cubicBezTo>
                  <a:pt x="19123" y="2146"/>
                  <a:pt x="17469" y="2421"/>
                  <a:pt x="15815" y="2672"/>
                </a:cubicBezTo>
                <a:cubicBezTo>
                  <a:pt x="15263" y="2772"/>
                  <a:pt x="14662" y="2747"/>
                  <a:pt x="14136" y="3023"/>
                </a:cubicBezTo>
                <a:cubicBezTo>
                  <a:pt x="14085" y="3023"/>
                  <a:pt x="14035" y="2998"/>
                  <a:pt x="13985" y="2998"/>
                </a:cubicBezTo>
                <a:cubicBezTo>
                  <a:pt x="13935" y="2998"/>
                  <a:pt x="13910" y="3023"/>
                  <a:pt x="13885" y="3048"/>
                </a:cubicBezTo>
                <a:cubicBezTo>
                  <a:pt x="13739" y="2995"/>
                  <a:pt x="13601" y="2963"/>
                  <a:pt x="13466" y="2963"/>
                </a:cubicBezTo>
                <a:cubicBezTo>
                  <a:pt x="13345" y="2963"/>
                  <a:pt x="13226" y="2989"/>
                  <a:pt x="13108" y="3048"/>
                </a:cubicBezTo>
                <a:cubicBezTo>
                  <a:pt x="13003" y="3105"/>
                  <a:pt x="12892" y="3120"/>
                  <a:pt x="12780" y="3120"/>
                </a:cubicBezTo>
                <a:cubicBezTo>
                  <a:pt x="12657" y="3120"/>
                  <a:pt x="12532" y="3102"/>
                  <a:pt x="12409" y="3102"/>
                </a:cubicBezTo>
                <a:cubicBezTo>
                  <a:pt x="12296" y="3102"/>
                  <a:pt x="12186" y="3117"/>
                  <a:pt x="12080" y="3173"/>
                </a:cubicBezTo>
                <a:cubicBezTo>
                  <a:pt x="11911" y="3236"/>
                  <a:pt x="11742" y="3251"/>
                  <a:pt x="11573" y="3251"/>
                </a:cubicBezTo>
                <a:cubicBezTo>
                  <a:pt x="11418" y="3251"/>
                  <a:pt x="11264" y="3238"/>
                  <a:pt x="11110" y="3238"/>
                </a:cubicBezTo>
                <a:cubicBezTo>
                  <a:pt x="10958" y="3238"/>
                  <a:pt x="10805" y="3250"/>
                  <a:pt x="10652" y="3299"/>
                </a:cubicBezTo>
                <a:cubicBezTo>
                  <a:pt x="10351" y="3274"/>
                  <a:pt x="10050" y="3274"/>
                  <a:pt x="9750" y="3274"/>
                </a:cubicBezTo>
                <a:cubicBezTo>
                  <a:pt x="9624" y="3236"/>
                  <a:pt x="9493" y="3236"/>
                  <a:pt x="9361" y="3236"/>
                </a:cubicBezTo>
                <a:cubicBezTo>
                  <a:pt x="9229" y="3236"/>
                  <a:pt x="9098" y="3236"/>
                  <a:pt x="8973" y="3198"/>
                </a:cubicBezTo>
                <a:lnTo>
                  <a:pt x="8772" y="3198"/>
                </a:lnTo>
                <a:cubicBezTo>
                  <a:pt x="8758" y="3200"/>
                  <a:pt x="8744" y="3201"/>
                  <a:pt x="8729" y="3201"/>
                </a:cubicBezTo>
                <a:cubicBezTo>
                  <a:pt x="8610" y="3201"/>
                  <a:pt x="8465" y="3156"/>
                  <a:pt x="8342" y="3156"/>
                </a:cubicBezTo>
                <a:cubicBezTo>
                  <a:pt x="8233" y="3156"/>
                  <a:pt x="8140" y="3191"/>
                  <a:pt x="8095" y="3324"/>
                </a:cubicBezTo>
                <a:cubicBezTo>
                  <a:pt x="8020" y="3650"/>
                  <a:pt x="8371" y="3750"/>
                  <a:pt x="8597" y="3875"/>
                </a:cubicBezTo>
                <a:cubicBezTo>
                  <a:pt x="8672" y="3925"/>
                  <a:pt x="8772" y="3950"/>
                  <a:pt x="8847" y="3975"/>
                </a:cubicBezTo>
                <a:cubicBezTo>
                  <a:pt x="8998" y="4101"/>
                  <a:pt x="9173" y="4176"/>
                  <a:pt x="9349" y="4251"/>
                </a:cubicBezTo>
                <a:cubicBezTo>
                  <a:pt x="9099" y="4261"/>
                  <a:pt x="8846" y="4267"/>
                  <a:pt x="8592" y="4267"/>
                </a:cubicBezTo>
                <a:cubicBezTo>
                  <a:pt x="8232" y="4267"/>
                  <a:pt x="7871" y="4255"/>
                  <a:pt x="7519" y="4226"/>
                </a:cubicBezTo>
                <a:cubicBezTo>
                  <a:pt x="7394" y="4201"/>
                  <a:pt x="7268" y="4201"/>
                  <a:pt x="7168" y="4201"/>
                </a:cubicBezTo>
                <a:cubicBezTo>
                  <a:pt x="7063" y="4157"/>
                  <a:pt x="6952" y="4147"/>
                  <a:pt x="6839" y="4147"/>
                </a:cubicBezTo>
                <a:cubicBezTo>
                  <a:pt x="6741" y="4147"/>
                  <a:pt x="6642" y="4155"/>
                  <a:pt x="6545" y="4155"/>
                </a:cubicBezTo>
                <a:cubicBezTo>
                  <a:pt x="6432" y="4155"/>
                  <a:pt x="6321" y="4144"/>
                  <a:pt x="6216" y="4101"/>
                </a:cubicBezTo>
                <a:cubicBezTo>
                  <a:pt x="6141" y="4076"/>
                  <a:pt x="6065" y="4076"/>
                  <a:pt x="5990" y="4076"/>
                </a:cubicBezTo>
                <a:cubicBezTo>
                  <a:pt x="5930" y="4030"/>
                  <a:pt x="5861" y="4021"/>
                  <a:pt x="5793" y="4021"/>
                </a:cubicBezTo>
                <a:cubicBezTo>
                  <a:pt x="5749" y="4021"/>
                  <a:pt x="5704" y="4025"/>
                  <a:pt x="5664" y="4025"/>
                </a:cubicBezTo>
                <a:cubicBezTo>
                  <a:pt x="5589" y="4025"/>
                  <a:pt x="5539" y="4051"/>
                  <a:pt x="5489" y="4076"/>
                </a:cubicBezTo>
                <a:lnTo>
                  <a:pt x="5313" y="4076"/>
                </a:lnTo>
                <a:cubicBezTo>
                  <a:pt x="5288" y="4051"/>
                  <a:pt x="5288" y="4051"/>
                  <a:pt x="5263" y="4025"/>
                </a:cubicBezTo>
                <a:cubicBezTo>
                  <a:pt x="5263" y="4000"/>
                  <a:pt x="5238" y="3975"/>
                  <a:pt x="5188" y="3975"/>
                </a:cubicBezTo>
                <a:cubicBezTo>
                  <a:pt x="5113" y="3950"/>
                  <a:pt x="5038" y="3950"/>
                  <a:pt x="4963" y="3925"/>
                </a:cubicBezTo>
                <a:cubicBezTo>
                  <a:pt x="4925" y="3900"/>
                  <a:pt x="4887" y="3888"/>
                  <a:pt x="4847" y="3888"/>
                </a:cubicBezTo>
                <a:cubicBezTo>
                  <a:pt x="4806" y="3888"/>
                  <a:pt x="4762" y="3900"/>
                  <a:pt x="4712" y="3925"/>
                </a:cubicBezTo>
                <a:cubicBezTo>
                  <a:pt x="4687" y="3925"/>
                  <a:pt x="4687" y="3925"/>
                  <a:pt x="4687" y="3950"/>
                </a:cubicBezTo>
                <a:cubicBezTo>
                  <a:pt x="4587" y="3825"/>
                  <a:pt x="4411" y="3925"/>
                  <a:pt x="4286" y="3825"/>
                </a:cubicBezTo>
                <a:cubicBezTo>
                  <a:pt x="4186" y="3825"/>
                  <a:pt x="4060" y="3850"/>
                  <a:pt x="3935" y="3850"/>
                </a:cubicBezTo>
                <a:cubicBezTo>
                  <a:pt x="3734" y="3800"/>
                  <a:pt x="3509" y="3725"/>
                  <a:pt x="3283" y="3675"/>
                </a:cubicBezTo>
                <a:cubicBezTo>
                  <a:pt x="3183" y="3675"/>
                  <a:pt x="3058" y="3700"/>
                  <a:pt x="2932" y="3700"/>
                </a:cubicBezTo>
                <a:cubicBezTo>
                  <a:pt x="2932" y="3700"/>
                  <a:pt x="2932" y="3700"/>
                  <a:pt x="2932" y="3675"/>
                </a:cubicBezTo>
                <a:cubicBezTo>
                  <a:pt x="2832" y="3599"/>
                  <a:pt x="2707" y="3624"/>
                  <a:pt x="2607" y="3574"/>
                </a:cubicBezTo>
                <a:cubicBezTo>
                  <a:pt x="2306" y="3574"/>
                  <a:pt x="2030" y="3549"/>
                  <a:pt x="1755" y="3549"/>
                </a:cubicBezTo>
                <a:cubicBezTo>
                  <a:pt x="1203" y="3950"/>
                  <a:pt x="1103" y="4577"/>
                  <a:pt x="1529" y="5103"/>
                </a:cubicBezTo>
                <a:cubicBezTo>
                  <a:pt x="1529" y="5228"/>
                  <a:pt x="1654" y="5304"/>
                  <a:pt x="1755" y="5379"/>
                </a:cubicBezTo>
                <a:cubicBezTo>
                  <a:pt x="1805" y="5454"/>
                  <a:pt x="1880" y="5504"/>
                  <a:pt x="1980" y="5529"/>
                </a:cubicBezTo>
                <a:cubicBezTo>
                  <a:pt x="1980" y="5529"/>
                  <a:pt x="1955" y="5529"/>
                  <a:pt x="1955" y="5554"/>
                </a:cubicBezTo>
                <a:lnTo>
                  <a:pt x="1930" y="5554"/>
                </a:lnTo>
                <a:cubicBezTo>
                  <a:pt x="1900" y="5539"/>
                  <a:pt x="1866" y="5536"/>
                  <a:pt x="1831" y="5536"/>
                </a:cubicBezTo>
                <a:cubicBezTo>
                  <a:pt x="1793" y="5536"/>
                  <a:pt x="1754" y="5540"/>
                  <a:pt x="1718" y="5540"/>
                </a:cubicBezTo>
                <a:cubicBezTo>
                  <a:pt x="1674" y="5540"/>
                  <a:pt x="1633" y="5533"/>
                  <a:pt x="1604" y="5504"/>
                </a:cubicBezTo>
                <a:cubicBezTo>
                  <a:pt x="1504" y="5504"/>
                  <a:pt x="1429" y="5529"/>
                  <a:pt x="1354" y="5529"/>
                </a:cubicBezTo>
                <a:lnTo>
                  <a:pt x="1354" y="5479"/>
                </a:lnTo>
                <a:cubicBezTo>
                  <a:pt x="1253" y="5442"/>
                  <a:pt x="1147" y="5423"/>
                  <a:pt x="1037" y="5423"/>
                </a:cubicBezTo>
                <a:cubicBezTo>
                  <a:pt x="927" y="5423"/>
                  <a:pt x="815" y="5442"/>
                  <a:pt x="702" y="5479"/>
                </a:cubicBezTo>
                <a:cubicBezTo>
                  <a:pt x="376" y="5579"/>
                  <a:pt x="276" y="5830"/>
                  <a:pt x="326" y="6131"/>
                </a:cubicBezTo>
                <a:cubicBezTo>
                  <a:pt x="351" y="6281"/>
                  <a:pt x="351" y="6406"/>
                  <a:pt x="351" y="6532"/>
                </a:cubicBezTo>
                <a:cubicBezTo>
                  <a:pt x="451" y="6833"/>
                  <a:pt x="552" y="7133"/>
                  <a:pt x="677" y="7434"/>
                </a:cubicBezTo>
                <a:cubicBezTo>
                  <a:pt x="827" y="8010"/>
                  <a:pt x="953" y="8612"/>
                  <a:pt x="1228" y="9138"/>
                </a:cubicBezTo>
                <a:cubicBezTo>
                  <a:pt x="1404" y="9514"/>
                  <a:pt x="1404" y="9840"/>
                  <a:pt x="1103" y="10141"/>
                </a:cubicBezTo>
                <a:cubicBezTo>
                  <a:pt x="777" y="10366"/>
                  <a:pt x="451" y="10617"/>
                  <a:pt x="276" y="11018"/>
                </a:cubicBezTo>
                <a:cubicBezTo>
                  <a:pt x="0" y="11795"/>
                  <a:pt x="176" y="12497"/>
                  <a:pt x="702" y="13123"/>
                </a:cubicBezTo>
                <a:cubicBezTo>
                  <a:pt x="802" y="13374"/>
                  <a:pt x="978" y="13574"/>
                  <a:pt x="1178" y="13700"/>
                </a:cubicBezTo>
                <a:cubicBezTo>
                  <a:pt x="2682" y="14602"/>
                  <a:pt x="4085" y="15630"/>
                  <a:pt x="5740" y="16206"/>
                </a:cubicBezTo>
                <a:cubicBezTo>
                  <a:pt x="5940" y="16281"/>
                  <a:pt x="6141" y="16306"/>
                  <a:pt x="6366" y="16356"/>
                </a:cubicBezTo>
                <a:cubicBezTo>
                  <a:pt x="7293" y="16682"/>
                  <a:pt x="8246" y="16833"/>
                  <a:pt x="9223" y="16958"/>
                </a:cubicBezTo>
                <a:cubicBezTo>
                  <a:pt x="10677" y="17183"/>
                  <a:pt x="12131" y="17334"/>
                  <a:pt x="13609" y="17334"/>
                </a:cubicBezTo>
                <a:cubicBezTo>
                  <a:pt x="14186" y="17371"/>
                  <a:pt x="14761" y="17389"/>
                  <a:pt x="15333" y="17389"/>
                </a:cubicBezTo>
                <a:cubicBezTo>
                  <a:pt x="17095" y="17389"/>
                  <a:pt x="18836" y="17211"/>
                  <a:pt x="20577" y="16833"/>
                </a:cubicBezTo>
                <a:cubicBezTo>
                  <a:pt x="21905" y="16657"/>
                  <a:pt x="23183" y="16356"/>
                  <a:pt x="24461" y="15930"/>
                </a:cubicBezTo>
                <a:cubicBezTo>
                  <a:pt x="25113" y="15780"/>
                  <a:pt x="25765" y="15579"/>
                  <a:pt x="26391" y="15304"/>
                </a:cubicBezTo>
                <a:cubicBezTo>
                  <a:pt x="26466" y="15254"/>
                  <a:pt x="26567" y="15229"/>
                  <a:pt x="26642" y="15178"/>
                </a:cubicBezTo>
                <a:cubicBezTo>
                  <a:pt x="27895" y="14777"/>
                  <a:pt x="29123" y="14376"/>
                  <a:pt x="30401" y="14126"/>
                </a:cubicBezTo>
                <a:cubicBezTo>
                  <a:pt x="31354" y="13950"/>
                  <a:pt x="32281" y="13700"/>
                  <a:pt x="33233" y="13474"/>
                </a:cubicBezTo>
                <a:cubicBezTo>
                  <a:pt x="34562" y="13249"/>
                  <a:pt x="35915" y="12948"/>
                  <a:pt x="37218" y="12597"/>
                </a:cubicBezTo>
                <a:cubicBezTo>
                  <a:pt x="37494" y="12597"/>
                  <a:pt x="37745" y="12597"/>
                  <a:pt x="37995" y="12472"/>
                </a:cubicBezTo>
                <a:cubicBezTo>
                  <a:pt x="40627" y="12547"/>
                  <a:pt x="43233" y="12647"/>
                  <a:pt x="45865" y="12747"/>
                </a:cubicBezTo>
                <a:cubicBezTo>
                  <a:pt x="45865" y="12772"/>
                  <a:pt x="45890" y="12797"/>
                  <a:pt x="45890" y="12823"/>
                </a:cubicBezTo>
                <a:cubicBezTo>
                  <a:pt x="46141" y="12848"/>
                  <a:pt x="46391" y="12848"/>
                  <a:pt x="46642" y="12873"/>
                </a:cubicBezTo>
                <a:cubicBezTo>
                  <a:pt x="46762" y="12886"/>
                  <a:pt x="46883" y="12914"/>
                  <a:pt x="46999" y="12914"/>
                </a:cubicBezTo>
                <a:cubicBezTo>
                  <a:pt x="47101" y="12914"/>
                  <a:pt x="47200" y="12893"/>
                  <a:pt x="47294" y="12823"/>
                </a:cubicBezTo>
                <a:cubicBezTo>
                  <a:pt x="47294" y="12848"/>
                  <a:pt x="47294" y="12848"/>
                  <a:pt x="47294" y="12848"/>
                </a:cubicBezTo>
                <a:lnTo>
                  <a:pt x="47419" y="12848"/>
                </a:lnTo>
                <a:cubicBezTo>
                  <a:pt x="47444" y="12823"/>
                  <a:pt x="47444" y="12797"/>
                  <a:pt x="47469" y="12797"/>
                </a:cubicBezTo>
                <a:cubicBezTo>
                  <a:pt x="47469" y="12823"/>
                  <a:pt x="47494" y="12848"/>
                  <a:pt x="47519" y="12898"/>
                </a:cubicBezTo>
                <a:cubicBezTo>
                  <a:pt x="47519" y="12923"/>
                  <a:pt x="47619" y="12923"/>
                  <a:pt x="47695" y="12923"/>
                </a:cubicBezTo>
                <a:cubicBezTo>
                  <a:pt x="47940" y="12919"/>
                  <a:pt x="48186" y="12917"/>
                  <a:pt x="48432" y="12917"/>
                </a:cubicBezTo>
                <a:cubicBezTo>
                  <a:pt x="49056" y="12917"/>
                  <a:pt x="49683" y="12927"/>
                  <a:pt x="50310" y="12927"/>
                </a:cubicBezTo>
                <a:cubicBezTo>
                  <a:pt x="50977" y="12927"/>
                  <a:pt x="51644" y="12916"/>
                  <a:pt x="52306" y="12873"/>
                </a:cubicBezTo>
                <a:cubicBezTo>
                  <a:pt x="52457" y="12873"/>
                  <a:pt x="52582" y="12848"/>
                  <a:pt x="52707" y="12848"/>
                </a:cubicBezTo>
                <a:cubicBezTo>
                  <a:pt x="52832" y="12848"/>
                  <a:pt x="52958" y="12873"/>
                  <a:pt x="53108" y="12873"/>
                </a:cubicBezTo>
                <a:cubicBezTo>
                  <a:pt x="53735" y="12547"/>
                  <a:pt x="54512" y="12622"/>
                  <a:pt x="55138" y="12196"/>
                </a:cubicBezTo>
                <a:cubicBezTo>
                  <a:pt x="55239" y="12146"/>
                  <a:pt x="55414" y="12121"/>
                  <a:pt x="55339" y="11970"/>
                </a:cubicBezTo>
                <a:cubicBezTo>
                  <a:pt x="55294" y="11896"/>
                  <a:pt x="55232" y="11875"/>
                  <a:pt x="55163" y="11875"/>
                </a:cubicBezTo>
                <a:cubicBezTo>
                  <a:pt x="55115" y="11875"/>
                  <a:pt x="55064" y="11885"/>
                  <a:pt x="55013" y="11895"/>
                </a:cubicBezTo>
                <a:cubicBezTo>
                  <a:pt x="54435" y="12019"/>
                  <a:pt x="53841" y="12109"/>
                  <a:pt x="53244" y="12109"/>
                </a:cubicBezTo>
                <a:cubicBezTo>
                  <a:pt x="53115" y="12109"/>
                  <a:pt x="52986" y="12105"/>
                  <a:pt x="52858" y="12096"/>
                </a:cubicBezTo>
                <a:cubicBezTo>
                  <a:pt x="52707" y="12133"/>
                  <a:pt x="52551" y="12152"/>
                  <a:pt x="52391" y="12152"/>
                </a:cubicBezTo>
                <a:cubicBezTo>
                  <a:pt x="52231" y="12152"/>
                  <a:pt x="52068" y="12133"/>
                  <a:pt x="51905" y="12096"/>
                </a:cubicBezTo>
                <a:cubicBezTo>
                  <a:pt x="51454" y="12071"/>
                  <a:pt x="50978" y="12071"/>
                  <a:pt x="50502" y="12071"/>
                </a:cubicBezTo>
                <a:cubicBezTo>
                  <a:pt x="50366" y="12016"/>
                  <a:pt x="50227" y="12004"/>
                  <a:pt x="50086" y="12004"/>
                </a:cubicBezTo>
                <a:cubicBezTo>
                  <a:pt x="49977" y="12004"/>
                  <a:pt x="49868" y="12011"/>
                  <a:pt x="49757" y="12011"/>
                </a:cubicBezTo>
                <a:cubicBezTo>
                  <a:pt x="49613" y="12011"/>
                  <a:pt x="49469" y="12000"/>
                  <a:pt x="49324" y="11945"/>
                </a:cubicBezTo>
                <a:lnTo>
                  <a:pt x="48848" y="11945"/>
                </a:lnTo>
                <a:cubicBezTo>
                  <a:pt x="48747" y="11820"/>
                  <a:pt x="48597" y="11795"/>
                  <a:pt x="48447" y="11770"/>
                </a:cubicBezTo>
                <a:cubicBezTo>
                  <a:pt x="47594" y="11670"/>
                  <a:pt x="46767" y="11645"/>
                  <a:pt x="45940" y="11569"/>
                </a:cubicBezTo>
                <a:lnTo>
                  <a:pt x="46918" y="11544"/>
                </a:lnTo>
                <a:cubicBezTo>
                  <a:pt x="47594" y="11544"/>
                  <a:pt x="48296" y="11569"/>
                  <a:pt x="48973" y="11569"/>
                </a:cubicBezTo>
                <a:cubicBezTo>
                  <a:pt x="49632" y="11653"/>
                  <a:pt x="50288" y="11688"/>
                  <a:pt x="50941" y="11688"/>
                </a:cubicBezTo>
                <a:cubicBezTo>
                  <a:pt x="52052" y="11688"/>
                  <a:pt x="53157" y="11586"/>
                  <a:pt x="54261" y="11444"/>
                </a:cubicBezTo>
                <a:cubicBezTo>
                  <a:pt x="54261" y="11394"/>
                  <a:pt x="54286" y="11369"/>
                  <a:pt x="54286" y="11319"/>
                </a:cubicBezTo>
                <a:cubicBezTo>
                  <a:pt x="54587" y="11269"/>
                  <a:pt x="54863" y="11218"/>
                  <a:pt x="55163" y="11168"/>
                </a:cubicBezTo>
                <a:cubicBezTo>
                  <a:pt x="55163" y="11143"/>
                  <a:pt x="55163" y="11143"/>
                  <a:pt x="55163" y="11118"/>
                </a:cubicBezTo>
                <a:lnTo>
                  <a:pt x="55188" y="11118"/>
                </a:lnTo>
                <a:cubicBezTo>
                  <a:pt x="55489" y="11093"/>
                  <a:pt x="55715" y="10943"/>
                  <a:pt x="55940" y="10767"/>
                </a:cubicBezTo>
                <a:lnTo>
                  <a:pt x="55940" y="10767"/>
                </a:lnTo>
                <a:lnTo>
                  <a:pt x="55915" y="10792"/>
                </a:lnTo>
                <a:cubicBezTo>
                  <a:pt x="56141" y="10642"/>
                  <a:pt x="56341" y="10492"/>
                  <a:pt x="56442" y="10241"/>
                </a:cubicBezTo>
                <a:cubicBezTo>
                  <a:pt x="56567" y="9965"/>
                  <a:pt x="56893" y="9715"/>
                  <a:pt x="56592" y="9364"/>
                </a:cubicBezTo>
                <a:cubicBezTo>
                  <a:pt x="56467" y="9188"/>
                  <a:pt x="56517" y="9113"/>
                  <a:pt x="56742" y="9113"/>
                </a:cubicBezTo>
                <a:cubicBezTo>
                  <a:pt x="57168" y="9113"/>
                  <a:pt x="57569" y="9088"/>
                  <a:pt x="57995" y="9088"/>
                </a:cubicBezTo>
                <a:lnTo>
                  <a:pt x="57995" y="9138"/>
                </a:lnTo>
                <a:cubicBezTo>
                  <a:pt x="58133" y="9163"/>
                  <a:pt x="58265" y="9188"/>
                  <a:pt x="58393" y="9188"/>
                </a:cubicBezTo>
                <a:cubicBezTo>
                  <a:pt x="58522" y="9188"/>
                  <a:pt x="58647" y="9163"/>
                  <a:pt x="58772" y="9088"/>
                </a:cubicBezTo>
                <a:cubicBezTo>
                  <a:pt x="58898" y="8863"/>
                  <a:pt x="58873" y="8687"/>
                  <a:pt x="58597" y="8587"/>
                </a:cubicBezTo>
                <a:cubicBezTo>
                  <a:pt x="58069" y="8347"/>
                  <a:pt x="57518" y="8084"/>
                  <a:pt x="56922" y="8084"/>
                </a:cubicBezTo>
                <a:cubicBezTo>
                  <a:pt x="56896" y="8084"/>
                  <a:pt x="56869" y="8085"/>
                  <a:pt x="56843" y="8086"/>
                </a:cubicBezTo>
                <a:cubicBezTo>
                  <a:pt x="56742" y="7935"/>
                  <a:pt x="56592" y="7960"/>
                  <a:pt x="56442" y="7935"/>
                </a:cubicBezTo>
                <a:cubicBezTo>
                  <a:pt x="56191" y="7760"/>
                  <a:pt x="56442" y="7584"/>
                  <a:pt x="56442" y="7409"/>
                </a:cubicBezTo>
                <a:cubicBezTo>
                  <a:pt x="56266" y="7008"/>
                  <a:pt x="55990" y="6757"/>
                  <a:pt x="55564" y="6657"/>
                </a:cubicBezTo>
                <a:cubicBezTo>
                  <a:pt x="55038" y="6507"/>
                  <a:pt x="54512" y="6306"/>
                  <a:pt x="54010" y="6131"/>
                </a:cubicBezTo>
                <a:cubicBezTo>
                  <a:pt x="53964" y="6100"/>
                  <a:pt x="53918" y="6078"/>
                  <a:pt x="53865" y="6078"/>
                </a:cubicBezTo>
                <a:cubicBezTo>
                  <a:pt x="53833" y="6078"/>
                  <a:pt x="53798" y="6087"/>
                  <a:pt x="53760" y="6106"/>
                </a:cubicBezTo>
                <a:cubicBezTo>
                  <a:pt x="53835" y="5980"/>
                  <a:pt x="53935" y="5880"/>
                  <a:pt x="53985" y="5755"/>
                </a:cubicBezTo>
                <a:cubicBezTo>
                  <a:pt x="54086" y="5529"/>
                  <a:pt x="54136" y="5329"/>
                  <a:pt x="53960" y="5128"/>
                </a:cubicBezTo>
                <a:cubicBezTo>
                  <a:pt x="53409" y="4677"/>
                  <a:pt x="52782" y="4351"/>
                  <a:pt x="52081" y="4201"/>
                </a:cubicBezTo>
                <a:cubicBezTo>
                  <a:pt x="51153" y="3800"/>
                  <a:pt x="50201" y="3524"/>
                  <a:pt x="49223" y="3324"/>
                </a:cubicBezTo>
                <a:cubicBezTo>
                  <a:pt x="49123" y="3249"/>
                  <a:pt x="48998" y="3173"/>
                  <a:pt x="48772" y="3023"/>
                </a:cubicBezTo>
                <a:lnTo>
                  <a:pt x="49324" y="3023"/>
                </a:lnTo>
                <a:cubicBezTo>
                  <a:pt x="49599" y="2985"/>
                  <a:pt x="49869" y="2967"/>
                  <a:pt x="50135" y="2967"/>
                </a:cubicBezTo>
                <a:cubicBezTo>
                  <a:pt x="50401" y="2967"/>
                  <a:pt x="50665" y="2985"/>
                  <a:pt x="50928" y="3023"/>
                </a:cubicBezTo>
                <a:cubicBezTo>
                  <a:pt x="51178" y="3048"/>
                  <a:pt x="51429" y="3048"/>
                  <a:pt x="51680" y="3073"/>
                </a:cubicBezTo>
                <a:cubicBezTo>
                  <a:pt x="51747" y="3103"/>
                  <a:pt x="51814" y="3111"/>
                  <a:pt x="51881" y="3111"/>
                </a:cubicBezTo>
                <a:cubicBezTo>
                  <a:pt x="51952" y="3111"/>
                  <a:pt x="52023" y="3102"/>
                  <a:pt x="52094" y="3102"/>
                </a:cubicBezTo>
                <a:cubicBezTo>
                  <a:pt x="52181" y="3102"/>
                  <a:pt x="52269" y="3115"/>
                  <a:pt x="52356" y="3173"/>
                </a:cubicBezTo>
                <a:cubicBezTo>
                  <a:pt x="52557" y="3198"/>
                  <a:pt x="52757" y="3249"/>
                  <a:pt x="52958" y="3274"/>
                </a:cubicBezTo>
                <a:cubicBezTo>
                  <a:pt x="53459" y="3349"/>
                  <a:pt x="53935" y="3399"/>
                  <a:pt x="54386" y="3574"/>
                </a:cubicBezTo>
                <a:cubicBezTo>
                  <a:pt x="54587" y="3549"/>
                  <a:pt x="54812" y="3549"/>
                  <a:pt x="55013" y="3524"/>
                </a:cubicBezTo>
                <a:cubicBezTo>
                  <a:pt x="55038" y="3324"/>
                  <a:pt x="55289" y="3073"/>
                  <a:pt x="54888" y="2948"/>
                </a:cubicBezTo>
                <a:cubicBezTo>
                  <a:pt x="54712" y="2873"/>
                  <a:pt x="54537" y="2797"/>
                  <a:pt x="54386" y="2722"/>
                </a:cubicBezTo>
                <a:cubicBezTo>
                  <a:pt x="53058" y="2096"/>
                  <a:pt x="51705" y="1670"/>
                  <a:pt x="50251" y="1494"/>
                </a:cubicBezTo>
                <a:cubicBezTo>
                  <a:pt x="49299" y="1218"/>
                  <a:pt x="48296" y="1018"/>
                  <a:pt x="47294" y="968"/>
                </a:cubicBezTo>
                <a:cubicBezTo>
                  <a:pt x="47143" y="792"/>
                  <a:pt x="46943" y="893"/>
                  <a:pt x="46767" y="817"/>
                </a:cubicBezTo>
                <a:cubicBezTo>
                  <a:pt x="46753" y="810"/>
                  <a:pt x="46736" y="807"/>
                  <a:pt x="46718" y="807"/>
                </a:cubicBezTo>
                <a:cubicBezTo>
                  <a:pt x="46675" y="807"/>
                  <a:pt x="46627" y="825"/>
                  <a:pt x="46592" y="842"/>
                </a:cubicBezTo>
                <a:cubicBezTo>
                  <a:pt x="46592" y="842"/>
                  <a:pt x="46592" y="868"/>
                  <a:pt x="46592" y="868"/>
                </a:cubicBezTo>
                <a:cubicBezTo>
                  <a:pt x="46441" y="868"/>
                  <a:pt x="46291" y="842"/>
                  <a:pt x="46141" y="842"/>
                </a:cubicBezTo>
                <a:cubicBezTo>
                  <a:pt x="46166" y="792"/>
                  <a:pt x="46166" y="767"/>
                  <a:pt x="46116" y="717"/>
                </a:cubicBezTo>
                <a:cubicBezTo>
                  <a:pt x="45865" y="717"/>
                  <a:pt x="45614" y="717"/>
                  <a:pt x="45339" y="692"/>
                </a:cubicBezTo>
                <a:cubicBezTo>
                  <a:pt x="45305" y="670"/>
                  <a:pt x="45266" y="657"/>
                  <a:pt x="45227" y="657"/>
                </a:cubicBezTo>
                <a:cubicBezTo>
                  <a:pt x="45178" y="657"/>
                  <a:pt x="45129" y="676"/>
                  <a:pt x="45088" y="717"/>
                </a:cubicBezTo>
                <a:cubicBezTo>
                  <a:pt x="45088" y="742"/>
                  <a:pt x="45088" y="742"/>
                  <a:pt x="45063" y="742"/>
                </a:cubicBezTo>
                <a:cubicBezTo>
                  <a:pt x="45063" y="742"/>
                  <a:pt x="45088" y="717"/>
                  <a:pt x="45088" y="692"/>
                </a:cubicBezTo>
                <a:cubicBezTo>
                  <a:pt x="44976" y="662"/>
                  <a:pt x="44862" y="655"/>
                  <a:pt x="44747" y="655"/>
                </a:cubicBezTo>
                <a:cubicBezTo>
                  <a:pt x="44625" y="655"/>
                  <a:pt x="44501" y="663"/>
                  <a:pt x="44375" y="663"/>
                </a:cubicBezTo>
                <a:cubicBezTo>
                  <a:pt x="44221" y="663"/>
                  <a:pt x="44066" y="650"/>
                  <a:pt x="43910" y="592"/>
                </a:cubicBezTo>
                <a:lnTo>
                  <a:pt x="43685" y="592"/>
                </a:lnTo>
                <a:cubicBezTo>
                  <a:pt x="43584" y="567"/>
                  <a:pt x="43509" y="567"/>
                  <a:pt x="43434" y="567"/>
                </a:cubicBezTo>
                <a:cubicBezTo>
                  <a:pt x="43406" y="574"/>
                  <a:pt x="43378" y="577"/>
                  <a:pt x="43352" y="577"/>
                </a:cubicBezTo>
                <a:cubicBezTo>
                  <a:pt x="43190" y="577"/>
                  <a:pt x="43058" y="463"/>
                  <a:pt x="42908" y="441"/>
                </a:cubicBezTo>
                <a:cubicBezTo>
                  <a:pt x="42876" y="431"/>
                  <a:pt x="42854" y="425"/>
                  <a:pt x="42835" y="425"/>
                </a:cubicBezTo>
                <a:cubicBezTo>
                  <a:pt x="42807" y="425"/>
                  <a:pt x="42787" y="437"/>
                  <a:pt x="42757" y="467"/>
                </a:cubicBezTo>
                <a:cubicBezTo>
                  <a:pt x="42682" y="404"/>
                  <a:pt x="42588" y="404"/>
                  <a:pt x="42494" y="404"/>
                </a:cubicBezTo>
                <a:cubicBezTo>
                  <a:pt x="42400" y="404"/>
                  <a:pt x="42306" y="404"/>
                  <a:pt x="42231" y="341"/>
                </a:cubicBezTo>
                <a:cubicBezTo>
                  <a:pt x="42106" y="341"/>
                  <a:pt x="41980" y="341"/>
                  <a:pt x="41880" y="316"/>
                </a:cubicBezTo>
                <a:cubicBezTo>
                  <a:pt x="41746" y="289"/>
                  <a:pt x="41612" y="263"/>
                  <a:pt x="41478" y="263"/>
                </a:cubicBezTo>
                <a:cubicBezTo>
                  <a:pt x="41361" y="263"/>
                  <a:pt x="41245" y="283"/>
                  <a:pt x="41128" y="341"/>
                </a:cubicBezTo>
                <a:cubicBezTo>
                  <a:pt x="41040" y="279"/>
                  <a:pt x="40940" y="279"/>
                  <a:pt x="40840" y="279"/>
                </a:cubicBezTo>
                <a:cubicBezTo>
                  <a:pt x="40740" y="279"/>
                  <a:pt x="40639" y="279"/>
                  <a:pt x="40552" y="216"/>
                </a:cubicBezTo>
                <a:cubicBezTo>
                  <a:pt x="40426" y="216"/>
                  <a:pt x="40326" y="191"/>
                  <a:pt x="40201" y="191"/>
                </a:cubicBezTo>
                <a:cubicBezTo>
                  <a:pt x="39988" y="153"/>
                  <a:pt x="39775" y="134"/>
                  <a:pt x="39562" y="134"/>
                </a:cubicBezTo>
                <a:cubicBezTo>
                  <a:pt x="39349" y="134"/>
                  <a:pt x="39136" y="153"/>
                  <a:pt x="38923" y="191"/>
                </a:cubicBezTo>
                <a:cubicBezTo>
                  <a:pt x="38822" y="191"/>
                  <a:pt x="38722" y="166"/>
                  <a:pt x="38647" y="141"/>
                </a:cubicBezTo>
                <a:cubicBezTo>
                  <a:pt x="38583" y="137"/>
                  <a:pt x="38518" y="135"/>
                  <a:pt x="38454" y="135"/>
                </a:cubicBezTo>
                <a:cubicBezTo>
                  <a:pt x="38291" y="135"/>
                  <a:pt x="38128" y="145"/>
                  <a:pt x="37965" y="145"/>
                </a:cubicBezTo>
                <a:cubicBezTo>
                  <a:pt x="37791" y="145"/>
                  <a:pt x="37618" y="134"/>
                  <a:pt x="37444" y="91"/>
                </a:cubicBezTo>
                <a:cubicBezTo>
                  <a:pt x="37193" y="91"/>
                  <a:pt x="36968" y="91"/>
                  <a:pt x="36717" y="66"/>
                </a:cubicBezTo>
                <a:cubicBezTo>
                  <a:pt x="36239" y="15"/>
                  <a:pt x="35765" y="1"/>
                  <a:pt x="3529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4"/>
          <p:cNvSpPr/>
          <p:nvPr/>
        </p:nvSpPr>
        <p:spPr>
          <a:xfrm rot="8100000">
            <a:off x="7890626" y="4318342"/>
            <a:ext cx="1901369" cy="570306"/>
          </a:xfrm>
          <a:custGeom>
            <a:avLst/>
            <a:gdLst/>
            <a:ahLst/>
            <a:cxnLst/>
            <a:rect l="l" t="t" r="r" b="b"/>
            <a:pathLst>
              <a:path w="49149" h="14742" extrusionOk="0">
                <a:moveTo>
                  <a:pt x="6467" y="4553"/>
                </a:moveTo>
                <a:lnTo>
                  <a:pt x="6467" y="4553"/>
                </a:lnTo>
                <a:cubicBezTo>
                  <a:pt x="6442" y="4603"/>
                  <a:pt x="6392" y="4628"/>
                  <a:pt x="6341" y="4628"/>
                </a:cubicBezTo>
                <a:cubicBezTo>
                  <a:pt x="6392" y="4603"/>
                  <a:pt x="6417" y="4578"/>
                  <a:pt x="6467" y="4553"/>
                </a:cubicBezTo>
                <a:close/>
                <a:moveTo>
                  <a:pt x="7770" y="5255"/>
                </a:moveTo>
                <a:cubicBezTo>
                  <a:pt x="7770" y="5280"/>
                  <a:pt x="7795" y="5280"/>
                  <a:pt x="7820" y="5305"/>
                </a:cubicBezTo>
                <a:lnTo>
                  <a:pt x="7745" y="5305"/>
                </a:lnTo>
                <a:cubicBezTo>
                  <a:pt x="7745" y="5280"/>
                  <a:pt x="7770" y="5280"/>
                  <a:pt x="7770" y="5255"/>
                </a:cubicBezTo>
                <a:close/>
                <a:moveTo>
                  <a:pt x="22056" y="5556"/>
                </a:moveTo>
                <a:cubicBezTo>
                  <a:pt x="22056" y="5556"/>
                  <a:pt x="22056" y="5556"/>
                  <a:pt x="22056" y="5581"/>
                </a:cubicBezTo>
                <a:cubicBezTo>
                  <a:pt x="22056" y="5581"/>
                  <a:pt x="22056" y="5606"/>
                  <a:pt x="22056" y="5606"/>
                </a:cubicBezTo>
                <a:cubicBezTo>
                  <a:pt x="22006" y="5606"/>
                  <a:pt x="21981" y="5606"/>
                  <a:pt x="21930" y="5581"/>
                </a:cubicBezTo>
                <a:cubicBezTo>
                  <a:pt x="21981" y="5581"/>
                  <a:pt x="22006" y="5556"/>
                  <a:pt x="22056" y="5556"/>
                </a:cubicBezTo>
                <a:close/>
                <a:moveTo>
                  <a:pt x="41730" y="5932"/>
                </a:moveTo>
                <a:cubicBezTo>
                  <a:pt x="41730" y="5957"/>
                  <a:pt x="41755" y="5982"/>
                  <a:pt x="41755" y="5982"/>
                </a:cubicBezTo>
                <a:cubicBezTo>
                  <a:pt x="41805" y="6182"/>
                  <a:pt x="41805" y="6283"/>
                  <a:pt x="41830" y="6358"/>
                </a:cubicBezTo>
                <a:cubicBezTo>
                  <a:pt x="41730" y="6358"/>
                  <a:pt x="41630" y="6308"/>
                  <a:pt x="41705" y="6132"/>
                </a:cubicBezTo>
                <a:cubicBezTo>
                  <a:pt x="41730" y="6057"/>
                  <a:pt x="41730" y="5982"/>
                  <a:pt x="41730" y="5932"/>
                </a:cubicBezTo>
                <a:close/>
                <a:moveTo>
                  <a:pt x="31855" y="7034"/>
                </a:moveTo>
                <a:cubicBezTo>
                  <a:pt x="31855" y="7060"/>
                  <a:pt x="31830" y="7060"/>
                  <a:pt x="31830" y="7060"/>
                </a:cubicBezTo>
                <a:cubicBezTo>
                  <a:pt x="31830" y="7034"/>
                  <a:pt x="31855" y="7034"/>
                  <a:pt x="31855" y="7034"/>
                </a:cubicBezTo>
                <a:close/>
                <a:moveTo>
                  <a:pt x="37645" y="7060"/>
                </a:moveTo>
                <a:cubicBezTo>
                  <a:pt x="37670" y="7085"/>
                  <a:pt x="37670" y="7085"/>
                  <a:pt x="37695" y="7110"/>
                </a:cubicBezTo>
                <a:lnTo>
                  <a:pt x="37645" y="7110"/>
                </a:lnTo>
                <a:cubicBezTo>
                  <a:pt x="37645" y="7085"/>
                  <a:pt x="37645" y="7085"/>
                  <a:pt x="37645" y="7060"/>
                </a:cubicBezTo>
                <a:close/>
                <a:moveTo>
                  <a:pt x="21955" y="7034"/>
                </a:moveTo>
                <a:cubicBezTo>
                  <a:pt x="21905" y="7085"/>
                  <a:pt x="21855" y="7110"/>
                  <a:pt x="21780" y="7135"/>
                </a:cubicBezTo>
                <a:cubicBezTo>
                  <a:pt x="21805" y="7060"/>
                  <a:pt x="21880" y="7034"/>
                  <a:pt x="21955" y="7034"/>
                </a:cubicBezTo>
                <a:close/>
                <a:moveTo>
                  <a:pt x="3810" y="7887"/>
                </a:moveTo>
                <a:cubicBezTo>
                  <a:pt x="3860" y="7912"/>
                  <a:pt x="3885" y="7937"/>
                  <a:pt x="3885" y="7987"/>
                </a:cubicBezTo>
                <a:cubicBezTo>
                  <a:pt x="3860" y="8012"/>
                  <a:pt x="3835" y="8037"/>
                  <a:pt x="3810" y="8037"/>
                </a:cubicBezTo>
                <a:cubicBezTo>
                  <a:pt x="3835" y="7987"/>
                  <a:pt x="3835" y="7937"/>
                  <a:pt x="3810" y="7887"/>
                </a:cubicBezTo>
                <a:close/>
                <a:moveTo>
                  <a:pt x="25414" y="8212"/>
                </a:moveTo>
                <a:cubicBezTo>
                  <a:pt x="25414" y="8212"/>
                  <a:pt x="25389" y="8212"/>
                  <a:pt x="25389" y="8237"/>
                </a:cubicBezTo>
                <a:cubicBezTo>
                  <a:pt x="25389" y="8212"/>
                  <a:pt x="25389" y="8212"/>
                  <a:pt x="25389" y="8212"/>
                </a:cubicBezTo>
                <a:close/>
                <a:moveTo>
                  <a:pt x="25489" y="8789"/>
                </a:moveTo>
                <a:cubicBezTo>
                  <a:pt x="25489" y="8814"/>
                  <a:pt x="25514" y="8839"/>
                  <a:pt x="25514" y="8864"/>
                </a:cubicBezTo>
                <a:cubicBezTo>
                  <a:pt x="25489" y="8839"/>
                  <a:pt x="25464" y="8839"/>
                  <a:pt x="25439" y="8814"/>
                </a:cubicBezTo>
                <a:cubicBezTo>
                  <a:pt x="25464" y="8814"/>
                  <a:pt x="25464" y="8814"/>
                  <a:pt x="25489" y="8789"/>
                </a:cubicBezTo>
                <a:close/>
                <a:moveTo>
                  <a:pt x="38407" y="9531"/>
                </a:moveTo>
                <a:cubicBezTo>
                  <a:pt x="38420" y="9531"/>
                  <a:pt x="38433" y="9534"/>
                  <a:pt x="38447" y="9541"/>
                </a:cubicBezTo>
                <a:cubicBezTo>
                  <a:pt x="38397" y="9566"/>
                  <a:pt x="38347" y="9591"/>
                  <a:pt x="38322" y="9616"/>
                </a:cubicBezTo>
                <a:cubicBezTo>
                  <a:pt x="38322" y="9616"/>
                  <a:pt x="38322" y="9616"/>
                  <a:pt x="38322" y="9591"/>
                </a:cubicBezTo>
                <a:lnTo>
                  <a:pt x="38296" y="9591"/>
                </a:lnTo>
                <a:cubicBezTo>
                  <a:pt x="38333" y="9554"/>
                  <a:pt x="38370" y="9531"/>
                  <a:pt x="38407" y="9531"/>
                </a:cubicBezTo>
                <a:close/>
                <a:moveTo>
                  <a:pt x="34763" y="11070"/>
                </a:moveTo>
                <a:cubicBezTo>
                  <a:pt x="34738" y="11120"/>
                  <a:pt x="34687" y="11145"/>
                  <a:pt x="34662" y="11145"/>
                </a:cubicBezTo>
                <a:cubicBezTo>
                  <a:pt x="34687" y="11120"/>
                  <a:pt x="34738" y="11095"/>
                  <a:pt x="34763" y="11070"/>
                </a:cubicBezTo>
                <a:close/>
                <a:moveTo>
                  <a:pt x="31905" y="11796"/>
                </a:moveTo>
                <a:cubicBezTo>
                  <a:pt x="31905" y="11796"/>
                  <a:pt x="31956" y="11821"/>
                  <a:pt x="32006" y="11821"/>
                </a:cubicBezTo>
                <a:cubicBezTo>
                  <a:pt x="31956" y="11821"/>
                  <a:pt x="31930" y="11821"/>
                  <a:pt x="31880" y="11847"/>
                </a:cubicBezTo>
                <a:cubicBezTo>
                  <a:pt x="31880" y="11821"/>
                  <a:pt x="31880" y="11821"/>
                  <a:pt x="31905" y="11796"/>
                </a:cubicBezTo>
                <a:close/>
                <a:moveTo>
                  <a:pt x="21454" y="12573"/>
                </a:moveTo>
                <a:cubicBezTo>
                  <a:pt x="21454" y="12573"/>
                  <a:pt x="21479" y="12573"/>
                  <a:pt x="21479" y="12598"/>
                </a:cubicBezTo>
                <a:lnTo>
                  <a:pt x="21404" y="12598"/>
                </a:lnTo>
                <a:cubicBezTo>
                  <a:pt x="21429" y="12573"/>
                  <a:pt x="21429" y="12573"/>
                  <a:pt x="21454" y="12573"/>
                </a:cubicBezTo>
                <a:close/>
                <a:moveTo>
                  <a:pt x="29970" y="1"/>
                </a:moveTo>
                <a:cubicBezTo>
                  <a:pt x="28663" y="1"/>
                  <a:pt x="27355" y="27"/>
                  <a:pt x="26041" y="67"/>
                </a:cubicBezTo>
                <a:cubicBezTo>
                  <a:pt x="25314" y="67"/>
                  <a:pt x="24587" y="92"/>
                  <a:pt x="23860" y="92"/>
                </a:cubicBezTo>
                <a:cubicBezTo>
                  <a:pt x="23835" y="92"/>
                  <a:pt x="23810" y="117"/>
                  <a:pt x="23810" y="142"/>
                </a:cubicBezTo>
                <a:lnTo>
                  <a:pt x="23760" y="142"/>
                </a:lnTo>
                <a:cubicBezTo>
                  <a:pt x="23684" y="146"/>
                  <a:pt x="23607" y="148"/>
                  <a:pt x="23529" y="148"/>
                </a:cubicBezTo>
                <a:cubicBezTo>
                  <a:pt x="23333" y="148"/>
                  <a:pt x="23134" y="138"/>
                  <a:pt x="22935" y="138"/>
                </a:cubicBezTo>
                <a:cubicBezTo>
                  <a:pt x="22724" y="138"/>
                  <a:pt x="22513" y="149"/>
                  <a:pt x="22306" y="192"/>
                </a:cubicBezTo>
                <a:lnTo>
                  <a:pt x="21304" y="217"/>
                </a:lnTo>
                <a:cubicBezTo>
                  <a:pt x="21160" y="269"/>
                  <a:pt x="21013" y="278"/>
                  <a:pt x="20865" y="278"/>
                </a:cubicBezTo>
                <a:cubicBezTo>
                  <a:pt x="20779" y="278"/>
                  <a:pt x="20693" y="275"/>
                  <a:pt x="20608" y="275"/>
                </a:cubicBezTo>
                <a:cubicBezTo>
                  <a:pt x="20479" y="275"/>
                  <a:pt x="20351" y="282"/>
                  <a:pt x="20226" y="318"/>
                </a:cubicBezTo>
                <a:cubicBezTo>
                  <a:pt x="19976" y="318"/>
                  <a:pt x="19725" y="343"/>
                  <a:pt x="19474" y="343"/>
                </a:cubicBezTo>
                <a:cubicBezTo>
                  <a:pt x="19399" y="418"/>
                  <a:pt x="19274" y="393"/>
                  <a:pt x="19199" y="468"/>
                </a:cubicBezTo>
                <a:cubicBezTo>
                  <a:pt x="19199" y="443"/>
                  <a:pt x="19174" y="443"/>
                  <a:pt x="19148" y="418"/>
                </a:cubicBezTo>
                <a:cubicBezTo>
                  <a:pt x="19086" y="408"/>
                  <a:pt x="19020" y="401"/>
                  <a:pt x="18950" y="401"/>
                </a:cubicBezTo>
                <a:cubicBezTo>
                  <a:pt x="18853" y="401"/>
                  <a:pt x="18750" y="414"/>
                  <a:pt x="18647" y="443"/>
                </a:cubicBezTo>
                <a:cubicBezTo>
                  <a:pt x="18622" y="443"/>
                  <a:pt x="18597" y="443"/>
                  <a:pt x="18572" y="468"/>
                </a:cubicBezTo>
                <a:cubicBezTo>
                  <a:pt x="18522" y="443"/>
                  <a:pt x="18472" y="443"/>
                  <a:pt x="18422" y="443"/>
                </a:cubicBezTo>
                <a:cubicBezTo>
                  <a:pt x="18171" y="443"/>
                  <a:pt x="17920" y="468"/>
                  <a:pt x="17670" y="468"/>
                </a:cubicBezTo>
                <a:cubicBezTo>
                  <a:pt x="17645" y="493"/>
                  <a:pt x="17620" y="518"/>
                  <a:pt x="17620" y="543"/>
                </a:cubicBezTo>
                <a:cubicBezTo>
                  <a:pt x="17448" y="543"/>
                  <a:pt x="17284" y="527"/>
                  <a:pt x="17119" y="527"/>
                </a:cubicBezTo>
                <a:cubicBezTo>
                  <a:pt x="16996" y="527"/>
                  <a:pt x="16871" y="536"/>
                  <a:pt x="16742" y="568"/>
                </a:cubicBezTo>
                <a:cubicBezTo>
                  <a:pt x="16592" y="593"/>
                  <a:pt x="16417" y="593"/>
                  <a:pt x="16266" y="618"/>
                </a:cubicBezTo>
                <a:cubicBezTo>
                  <a:pt x="16183" y="660"/>
                  <a:pt x="16094" y="671"/>
                  <a:pt x="16003" y="671"/>
                </a:cubicBezTo>
                <a:cubicBezTo>
                  <a:pt x="15899" y="671"/>
                  <a:pt x="15792" y="657"/>
                  <a:pt x="15689" y="657"/>
                </a:cubicBezTo>
                <a:cubicBezTo>
                  <a:pt x="15612" y="657"/>
                  <a:pt x="15536" y="665"/>
                  <a:pt x="15464" y="694"/>
                </a:cubicBezTo>
                <a:cubicBezTo>
                  <a:pt x="15339" y="719"/>
                  <a:pt x="15214" y="719"/>
                  <a:pt x="15088" y="744"/>
                </a:cubicBezTo>
                <a:cubicBezTo>
                  <a:pt x="15001" y="787"/>
                  <a:pt x="14907" y="798"/>
                  <a:pt x="14812" y="798"/>
                </a:cubicBezTo>
                <a:cubicBezTo>
                  <a:pt x="14729" y="798"/>
                  <a:pt x="14645" y="790"/>
                  <a:pt x="14563" y="790"/>
                </a:cubicBezTo>
                <a:cubicBezTo>
                  <a:pt x="14467" y="790"/>
                  <a:pt x="14374" y="800"/>
                  <a:pt x="14286" y="844"/>
                </a:cubicBezTo>
                <a:cubicBezTo>
                  <a:pt x="14186" y="844"/>
                  <a:pt x="14061" y="869"/>
                  <a:pt x="13935" y="869"/>
                </a:cubicBezTo>
                <a:cubicBezTo>
                  <a:pt x="13835" y="919"/>
                  <a:pt x="13722" y="919"/>
                  <a:pt x="13606" y="919"/>
                </a:cubicBezTo>
                <a:cubicBezTo>
                  <a:pt x="13491" y="919"/>
                  <a:pt x="13371" y="919"/>
                  <a:pt x="13259" y="969"/>
                </a:cubicBezTo>
                <a:cubicBezTo>
                  <a:pt x="12632" y="1095"/>
                  <a:pt x="11981" y="1245"/>
                  <a:pt x="11329" y="1245"/>
                </a:cubicBezTo>
                <a:cubicBezTo>
                  <a:pt x="11251" y="1303"/>
                  <a:pt x="11166" y="1316"/>
                  <a:pt x="11079" y="1316"/>
                </a:cubicBezTo>
                <a:cubicBezTo>
                  <a:pt x="11008" y="1316"/>
                  <a:pt x="10936" y="1308"/>
                  <a:pt x="10867" y="1308"/>
                </a:cubicBezTo>
                <a:cubicBezTo>
                  <a:pt x="10801" y="1308"/>
                  <a:pt x="10737" y="1315"/>
                  <a:pt x="10677" y="1345"/>
                </a:cubicBezTo>
                <a:cubicBezTo>
                  <a:pt x="9800" y="1546"/>
                  <a:pt x="8898" y="1696"/>
                  <a:pt x="7970" y="1771"/>
                </a:cubicBezTo>
                <a:cubicBezTo>
                  <a:pt x="7900" y="1815"/>
                  <a:pt x="7824" y="1825"/>
                  <a:pt x="7746" y="1825"/>
                </a:cubicBezTo>
                <a:cubicBezTo>
                  <a:pt x="7679" y="1825"/>
                  <a:pt x="7610" y="1818"/>
                  <a:pt x="7543" y="1818"/>
                </a:cubicBezTo>
                <a:cubicBezTo>
                  <a:pt x="7465" y="1818"/>
                  <a:pt x="7389" y="1828"/>
                  <a:pt x="7319" y="1872"/>
                </a:cubicBezTo>
                <a:cubicBezTo>
                  <a:pt x="6341" y="2047"/>
                  <a:pt x="5339" y="2222"/>
                  <a:pt x="4361" y="2398"/>
                </a:cubicBezTo>
                <a:cubicBezTo>
                  <a:pt x="4324" y="2396"/>
                  <a:pt x="4286" y="2396"/>
                  <a:pt x="4248" y="2396"/>
                </a:cubicBezTo>
                <a:cubicBezTo>
                  <a:pt x="3640" y="2396"/>
                  <a:pt x="3070" y="2578"/>
                  <a:pt x="2457" y="2648"/>
                </a:cubicBezTo>
                <a:cubicBezTo>
                  <a:pt x="1805" y="2749"/>
                  <a:pt x="1153" y="2874"/>
                  <a:pt x="1003" y="3701"/>
                </a:cubicBezTo>
                <a:cubicBezTo>
                  <a:pt x="1003" y="3751"/>
                  <a:pt x="903" y="3851"/>
                  <a:pt x="853" y="3851"/>
                </a:cubicBezTo>
                <a:cubicBezTo>
                  <a:pt x="176" y="3952"/>
                  <a:pt x="251" y="4453"/>
                  <a:pt x="226" y="4904"/>
                </a:cubicBezTo>
                <a:cubicBezTo>
                  <a:pt x="201" y="5481"/>
                  <a:pt x="126" y="6082"/>
                  <a:pt x="76" y="6659"/>
                </a:cubicBezTo>
                <a:cubicBezTo>
                  <a:pt x="0" y="7210"/>
                  <a:pt x="0" y="7786"/>
                  <a:pt x="76" y="8338"/>
                </a:cubicBezTo>
                <a:cubicBezTo>
                  <a:pt x="126" y="8839"/>
                  <a:pt x="76" y="9365"/>
                  <a:pt x="251" y="9816"/>
                </a:cubicBezTo>
                <a:cubicBezTo>
                  <a:pt x="527" y="10543"/>
                  <a:pt x="427" y="11420"/>
                  <a:pt x="1128" y="11972"/>
                </a:cubicBezTo>
                <a:cubicBezTo>
                  <a:pt x="1229" y="12122"/>
                  <a:pt x="1304" y="12298"/>
                  <a:pt x="1529" y="12298"/>
                </a:cubicBezTo>
                <a:cubicBezTo>
                  <a:pt x="1855" y="12598"/>
                  <a:pt x="2331" y="12849"/>
                  <a:pt x="2457" y="13225"/>
                </a:cubicBezTo>
                <a:cubicBezTo>
                  <a:pt x="2732" y="13952"/>
                  <a:pt x="3284" y="14127"/>
                  <a:pt x="3885" y="14278"/>
                </a:cubicBezTo>
                <a:cubicBezTo>
                  <a:pt x="4242" y="14380"/>
                  <a:pt x="4603" y="14403"/>
                  <a:pt x="4965" y="14403"/>
                </a:cubicBezTo>
                <a:cubicBezTo>
                  <a:pt x="5266" y="14403"/>
                  <a:pt x="5566" y="14387"/>
                  <a:pt x="5865" y="14387"/>
                </a:cubicBezTo>
                <a:cubicBezTo>
                  <a:pt x="6092" y="14387"/>
                  <a:pt x="6318" y="14396"/>
                  <a:pt x="6542" y="14428"/>
                </a:cubicBezTo>
                <a:cubicBezTo>
                  <a:pt x="6692" y="14453"/>
                  <a:pt x="6843" y="14466"/>
                  <a:pt x="6993" y="14466"/>
                </a:cubicBezTo>
                <a:cubicBezTo>
                  <a:pt x="7143" y="14466"/>
                  <a:pt x="7294" y="14453"/>
                  <a:pt x="7444" y="14428"/>
                </a:cubicBezTo>
                <a:cubicBezTo>
                  <a:pt x="8046" y="14403"/>
                  <a:pt x="8622" y="14403"/>
                  <a:pt x="9224" y="14403"/>
                </a:cubicBezTo>
                <a:cubicBezTo>
                  <a:pt x="9336" y="14340"/>
                  <a:pt x="9455" y="14328"/>
                  <a:pt x="9574" y="14328"/>
                </a:cubicBezTo>
                <a:cubicBezTo>
                  <a:pt x="9654" y="14328"/>
                  <a:pt x="9733" y="14333"/>
                  <a:pt x="9811" y="14333"/>
                </a:cubicBezTo>
                <a:cubicBezTo>
                  <a:pt x="9849" y="14333"/>
                  <a:pt x="9888" y="14332"/>
                  <a:pt x="9925" y="14328"/>
                </a:cubicBezTo>
                <a:cubicBezTo>
                  <a:pt x="10016" y="14325"/>
                  <a:pt x="10107" y="14324"/>
                  <a:pt x="10198" y="14324"/>
                </a:cubicBezTo>
                <a:cubicBezTo>
                  <a:pt x="10557" y="14324"/>
                  <a:pt x="10920" y="14342"/>
                  <a:pt x="11287" y="14342"/>
                </a:cubicBezTo>
                <a:cubicBezTo>
                  <a:pt x="11600" y="14342"/>
                  <a:pt x="11916" y="14328"/>
                  <a:pt x="12231" y="14278"/>
                </a:cubicBezTo>
                <a:lnTo>
                  <a:pt x="12958" y="14253"/>
                </a:lnTo>
                <a:cubicBezTo>
                  <a:pt x="13058" y="14202"/>
                  <a:pt x="13184" y="14202"/>
                  <a:pt x="13309" y="14177"/>
                </a:cubicBezTo>
                <a:cubicBezTo>
                  <a:pt x="13334" y="14152"/>
                  <a:pt x="13334" y="14152"/>
                  <a:pt x="13359" y="14152"/>
                </a:cubicBezTo>
                <a:cubicBezTo>
                  <a:pt x="14261" y="14152"/>
                  <a:pt x="15189" y="14127"/>
                  <a:pt x="16091" y="14127"/>
                </a:cubicBezTo>
                <a:lnTo>
                  <a:pt x="22908" y="14152"/>
                </a:lnTo>
                <a:cubicBezTo>
                  <a:pt x="22908" y="14152"/>
                  <a:pt x="22908" y="14152"/>
                  <a:pt x="22908" y="14177"/>
                </a:cubicBezTo>
                <a:cubicBezTo>
                  <a:pt x="22908" y="14202"/>
                  <a:pt x="22933" y="14227"/>
                  <a:pt x="22958" y="14253"/>
                </a:cubicBezTo>
                <a:cubicBezTo>
                  <a:pt x="23083" y="14278"/>
                  <a:pt x="23209" y="14278"/>
                  <a:pt x="23334" y="14278"/>
                </a:cubicBezTo>
                <a:cubicBezTo>
                  <a:pt x="23569" y="14334"/>
                  <a:pt x="23806" y="14349"/>
                  <a:pt x="24045" y="14349"/>
                </a:cubicBezTo>
                <a:cubicBezTo>
                  <a:pt x="24306" y="14349"/>
                  <a:pt x="24568" y="14331"/>
                  <a:pt x="24829" y="14331"/>
                </a:cubicBezTo>
                <a:cubicBezTo>
                  <a:pt x="25067" y="14331"/>
                  <a:pt x="25305" y="14346"/>
                  <a:pt x="25539" y="14403"/>
                </a:cubicBezTo>
                <a:lnTo>
                  <a:pt x="25765" y="14403"/>
                </a:lnTo>
                <a:cubicBezTo>
                  <a:pt x="25935" y="14460"/>
                  <a:pt x="26108" y="14474"/>
                  <a:pt x="26281" y="14474"/>
                </a:cubicBezTo>
                <a:cubicBezTo>
                  <a:pt x="26470" y="14474"/>
                  <a:pt x="26659" y="14457"/>
                  <a:pt x="26845" y="14457"/>
                </a:cubicBezTo>
                <a:cubicBezTo>
                  <a:pt x="27015" y="14457"/>
                  <a:pt x="27182" y="14472"/>
                  <a:pt x="27344" y="14528"/>
                </a:cubicBezTo>
                <a:lnTo>
                  <a:pt x="27394" y="14503"/>
                </a:lnTo>
                <a:lnTo>
                  <a:pt x="27444" y="14528"/>
                </a:lnTo>
                <a:cubicBezTo>
                  <a:pt x="27682" y="14578"/>
                  <a:pt x="27914" y="14603"/>
                  <a:pt x="28146" y="14603"/>
                </a:cubicBezTo>
                <a:cubicBezTo>
                  <a:pt x="28378" y="14603"/>
                  <a:pt x="28610" y="14578"/>
                  <a:pt x="28848" y="14528"/>
                </a:cubicBezTo>
                <a:cubicBezTo>
                  <a:pt x="28898" y="14578"/>
                  <a:pt x="28948" y="14628"/>
                  <a:pt x="29023" y="14654"/>
                </a:cubicBezTo>
                <a:lnTo>
                  <a:pt x="29249" y="14654"/>
                </a:lnTo>
                <a:cubicBezTo>
                  <a:pt x="29850" y="14716"/>
                  <a:pt x="30452" y="14741"/>
                  <a:pt x="31053" y="14741"/>
                </a:cubicBezTo>
                <a:cubicBezTo>
                  <a:pt x="31655" y="14741"/>
                  <a:pt x="32256" y="14716"/>
                  <a:pt x="32858" y="14679"/>
                </a:cubicBezTo>
                <a:cubicBezTo>
                  <a:pt x="32958" y="14679"/>
                  <a:pt x="33033" y="14654"/>
                  <a:pt x="33108" y="14654"/>
                </a:cubicBezTo>
                <a:cubicBezTo>
                  <a:pt x="33181" y="14599"/>
                  <a:pt x="33260" y="14587"/>
                  <a:pt x="33341" y="14587"/>
                </a:cubicBezTo>
                <a:cubicBezTo>
                  <a:pt x="33403" y="14587"/>
                  <a:pt x="33466" y="14594"/>
                  <a:pt x="33528" y="14594"/>
                </a:cubicBezTo>
                <a:cubicBezTo>
                  <a:pt x="33609" y="14594"/>
                  <a:pt x="33688" y="14583"/>
                  <a:pt x="33760" y="14528"/>
                </a:cubicBezTo>
                <a:cubicBezTo>
                  <a:pt x="33961" y="14528"/>
                  <a:pt x="34136" y="14528"/>
                  <a:pt x="34286" y="14378"/>
                </a:cubicBezTo>
                <a:cubicBezTo>
                  <a:pt x="34303" y="14379"/>
                  <a:pt x="34319" y="14380"/>
                  <a:pt x="34335" y="14380"/>
                </a:cubicBezTo>
                <a:cubicBezTo>
                  <a:pt x="34560" y="14380"/>
                  <a:pt x="34726" y="14221"/>
                  <a:pt x="34913" y="14127"/>
                </a:cubicBezTo>
                <a:cubicBezTo>
                  <a:pt x="35063" y="14052"/>
                  <a:pt x="35214" y="13952"/>
                  <a:pt x="35063" y="13776"/>
                </a:cubicBezTo>
                <a:cubicBezTo>
                  <a:pt x="35063" y="13751"/>
                  <a:pt x="35088" y="13751"/>
                  <a:pt x="35113" y="13751"/>
                </a:cubicBezTo>
                <a:cubicBezTo>
                  <a:pt x="35181" y="13582"/>
                  <a:pt x="35290" y="13550"/>
                  <a:pt x="35410" y="13550"/>
                </a:cubicBezTo>
                <a:cubicBezTo>
                  <a:pt x="35481" y="13550"/>
                  <a:pt x="35557" y="13561"/>
                  <a:pt x="35631" y="13561"/>
                </a:cubicBezTo>
                <a:cubicBezTo>
                  <a:pt x="35706" y="13561"/>
                  <a:pt x="35778" y="13549"/>
                  <a:pt x="35840" y="13501"/>
                </a:cubicBezTo>
                <a:cubicBezTo>
                  <a:pt x="35904" y="13517"/>
                  <a:pt x="35968" y="13524"/>
                  <a:pt x="36032" y="13524"/>
                </a:cubicBezTo>
                <a:cubicBezTo>
                  <a:pt x="36267" y="13524"/>
                  <a:pt x="36495" y="13429"/>
                  <a:pt x="36692" y="13350"/>
                </a:cubicBezTo>
                <a:cubicBezTo>
                  <a:pt x="37444" y="13075"/>
                  <a:pt x="38322" y="13100"/>
                  <a:pt x="38948" y="12473"/>
                </a:cubicBezTo>
                <a:cubicBezTo>
                  <a:pt x="39274" y="12248"/>
                  <a:pt x="39224" y="12072"/>
                  <a:pt x="38873" y="11972"/>
                </a:cubicBezTo>
                <a:cubicBezTo>
                  <a:pt x="38697" y="11922"/>
                  <a:pt x="38497" y="11947"/>
                  <a:pt x="38296" y="11922"/>
                </a:cubicBezTo>
                <a:cubicBezTo>
                  <a:pt x="37895" y="11671"/>
                  <a:pt x="37419" y="11721"/>
                  <a:pt x="36843" y="11571"/>
                </a:cubicBezTo>
                <a:lnTo>
                  <a:pt x="36843" y="11571"/>
                </a:lnTo>
                <a:cubicBezTo>
                  <a:pt x="37620" y="11721"/>
                  <a:pt x="38246" y="11771"/>
                  <a:pt x="38898" y="11771"/>
                </a:cubicBezTo>
                <a:cubicBezTo>
                  <a:pt x="39179" y="11758"/>
                  <a:pt x="39460" y="11730"/>
                  <a:pt x="39741" y="11730"/>
                </a:cubicBezTo>
                <a:cubicBezTo>
                  <a:pt x="39986" y="11730"/>
                  <a:pt x="40232" y="11751"/>
                  <a:pt x="40477" y="11821"/>
                </a:cubicBezTo>
                <a:cubicBezTo>
                  <a:pt x="40662" y="11883"/>
                  <a:pt x="40852" y="11898"/>
                  <a:pt x="41042" y="11898"/>
                </a:cubicBezTo>
                <a:cubicBezTo>
                  <a:pt x="41228" y="11898"/>
                  <a:pt x="41414" y="11884"/>
                  <a:pt x="41598" y="11884"/>
                </a:cubicBezTo>
                <a:cubicBezTo>
                  <a:pt x="41684" y="11884"/>
                  <a:pt x="41770" y="11887"/>
                  <a:pt x="41855" y="11897"/>
                </a:cubicBezTo>
                <a:cubicBezTo>
                  <a:pt x="41931" y="11872"/>
                  <a:pt x="42006" y="11847"/>
                  <a:pt x="42081" y="11821"/>
                </a:cubicBezTo>
                <a:cubicBezTo>
                  <a:pt x="42219" y="11872"/>
                  <a:pt x="42363" y="11897"/>
                  <a:pt x="42507" y="11897"/>
                </a:cubicBezTo>
                <a:cubicBezTo>
                  <a:pt x="42651" y="11897"/>
                  <a:pt x="42795" y="11872"/>
                  <a:pt x="42933" y="11821"/>
                </a:cubicBezTo>
                <a:cubicBezTo>
                  <a:pt x="43083" y="11721"/>
                  <a:pt x="43309" y="11646"/>
                  <a:pt x="43284" y="11420"/>
                </a:cubicBezTo>
                <a:cubicBezTo>
                  <a:pt x="43234" y="11170"/>
                  <a:pt x="42983" y="11120"/>
                  <a:pt x="42783" y="11070"/>
                </a:cubicBezTo>
                <a:cubicBezTo>
                  <a:pt x="42306" y="10919"/>
                  <a:pt x="41855" y="10819"/>
                  <a:pt x="41379" y="10694"/>
                </a:cubicBezTo>
                <a:cubicBezTo>
                  <a:pt x="41309" y="10613"/>
                  <a:pt x="41223" y="10597"/>
                  <a:pt x="41132" y="10597"/>
                </a:cubicBezTo>
                <a:cubicBezTo>
                  <a:pt x="41071" y="10597"/>
                  <a:pt x="41008" y="10605"/>
                  <a:pt x="40947" y="10605"/>
                </a:cubicBezTo>
                <a:cubicBezTo>
                  <a:pt x="40870" y="10605"/>
                  <a:pt x="40794" y="10593"/>
                  <a:pt x="40728" y="10543"/>
                </a:cubicBezTo>
                <a:cubicBezTo>
                  <a:pt x="40669" y="10500"/>
                  <a:pt x="40611" y="10473"/>
                  <a:pt x="40548" y="10473"/>
                </a:cubicBezTo>
                <a:cubicBezTo>
                  <a:pt x="40502" y="10473"/>
                  <a:pt x="40454" y="10487"/>
                  <a:pt x="40402" y="10518"/>
                </a:cubicBezTo>
                <a:cubicBezTo>
                  <a:pt x="40402" y="10493"/>
                  <a:pt x="40377" y="10493"/>
                  <a:pt x="40377" y="10493"/>
                </a:cubicBezTo>
                <a:cubicBezTo>
                  <a:pt x="40335" y="10476"/>
                  <a:pt x="40288" y="10474"/>
                  <a:pt x="40238" y="10474"/>
                </a:cubicBezTo>
                <a:cubicBezTo>
                  <a:pt x="40214" y="10474"/>
                  <a:pt x="40189" y="10474"/>
                  <a:pt x="40164" y="10474"/>
                </a:cubicBezTo>
                <a:cubicBezTo>
                  <a:pt x="40088" y="10474"/>
                  <a:pt x="40013" y="10468"/>
                  <a:pt x="39951" y="10418"/>
                </a:cubicBezTo>
                <a:cubicBezTo>
                  <a:pt x="39926" y="10418"/>
                  <a:pt x="39875" y="10418"/>
                  <a:pt x="39825" y="10393"/>
                </a:cubicBezTo>
                <a:cubicBezTo>
                  <a:pt x="39762" y="10339"/>
                  <a:pt x="39685" y="10327"/>
                  <a:pt x="39605" y="10327"/>
                </a:cubicBezTo>
                <a:cubicBezTo>
                  <a:pt x="39544" y="10327"/>
                  <a:pt x="39480" y="10334"/>
                  <a:pt x="39419" y="10334"/>
                </a:cubicBezTo>
                <a:cubicBezTo>
                  <a:pt x="39339" y="10334"/>
                  <a:pt x="39262" y="10322"/>
                  <a:pt x="39199" y="10268"/>
                </a:cubicBezTo>
                <a:cubicBezTo>
                  <a:pt x="39124" y="10192"/>
                  <a:pt x="39023" y="10142"/>
                  <a:pt x="38923" y="10142"/>
                </a:cubicBezTo>
                <a:cubicBezTo>
                  <a:pt x="39224" y="10092"/>
                  <a:pt x="39525" y="10092"/>
                  <a:pt x="39825" y="10042"/>
                </a:cubicBezTo>
                <a:lnTo>
                  <a:pt x="39976" y="10042"/>
                </a:lnTo>
                <a:cubicBezTo>
                  <a:pt x="40050" y="10072"/>
                  <a:pt x="40127" y="10079"/>
                  <a:pt x="40204" y="10079"/>
                </a:cubicBezTo>
                <a:cubicBezTo>
                  <a:pt x="40287" y="10079"/>
                  <a:pt x="40370" y="10071"/>
                  <a:pt x="40452" y="10071"/>
                </a:cubicBezTo>
                <a:cubicBezTo>
                  <a:pt x="40554" y="10071"/>
                  <a:pt x="40655" y="10084"/>
                  <a:pt x="40753" y="10142"/>
                </a:cubicBezTo>
                <a:lnTo>
                  <a:pt x="41003" y="10142"/>
                </a:lnTo>
                <a:cubicBezTo>
                  <a:pt x="41730" y="10242"/>
                  <a:pt x="42457" y="10293"/>
                  <a:pt x="43209" y="10393"/>
                </a:cubicBezTo>
                <a:lnTo>
                  <a:pt x="43184" y="10393"/>
                </a:lnTo>
                <a:cubicBezTo>
                  <a:pt x="44018" y="10462"/>
                  <a:pt x="44831" y="10596"/>
                  <a:pt x="45642" y="10596"/>
                </a:cubicBezTo>
                <a:cubicBezTo>
                  <a:pt x="45708" y="10596"/>
                  <a:pt x="45774" y="10595"/>
                  <a:pt x="45840" y="10593"/>
                </a:cubicBezTo>
                <a:lnTo>
                  <a:pt x="45991" y="10593"/>
                </a:lnTo>
                <a:cubicBezTo>
                  <a:pt x="45991" y="10618"/>
                  <a:pt x="46016" y="10644"/>
                  <a:pt x="46041" y="10644"/>
                </a:cubicBezTo>
                <a:lnTo>
                  <a:pt x="46091" y="10644"/>
                </a:lnTo>
                <a:lnTo>
                  <a:pt x="46166" y="10669"/>
                </a:lnTo>
                <a:cubicBezTo>
                  <a:pt x="46344" y="10725"/>
                  <a:pt x="46525" y="10740"/>
                  <a:pt x="46707" y="10740"/>
                </a:cubicBezTo>
                <a:cubicBezTo>
                  <a:pt x="46906" y="10740"/>
                  <a:pt x="47106" y="10722"/>
                  <a:pt x="47305" y="10722"/>
                </a:cubicBezTo>
                <a:cubicBezTo>
                  <a:pt x="47486" y="10722"/>
                  <a:pt x="47667" y="10737"/>
                  <a:pt x="47845" y="10794"/>
                </a:cubicBezTo>
                <a:cubicBezTo>
                  <a:pt x="47996" y="10781"/>
                  <a:pt x="48146" y="10781"/>
                  <a:pt x="48296" y="10781"/>
                </a:cubicBezTo>
                <a:cubicBezTo>
                  <a:pt x="48447" y="10781"/>
                  <a:pt x="48597" y="10781"/>
                  <a:pt x="48748" y="10769"/>
                </a:cubicBezTo>
                <a:cubicBezTo>
                  <a:pt x="48873" y="10744"/>
                  <a:pt x="49023" y="10669"/>
                  <a:pt x="49073" y="10518"/>
                </a:cubicBezTo>
                <a:cubicBezTo>
                  <a:pt x="49149" y="10318"/>
                  <a:pt x="48973" y="10268"/>
                  <a:pt x="48848" y="10217"/>
                </a:cubicBezTo>
                <a:cubicBezTo>
                  <a:pt x="48221" y="9967"/>
                  <a:pt x="47620" y="9666"/>
                  <a:pt x="46918" y="9641"/>
                </a:cubicBezTo>
                <a:cubicBezTo>
                  <a:pt x="46743" y="9566"/>
                  <a:pt x="46592" y="9491"/>
                  <a:pt x="46417" y="9390"/>
                </a:cubicBezTo>
                <a:cubicBezTo>
                  <a:pt x="46342" y="9290"/>
                  <a:pt x="46166" y="9290"/>
                  <a:pt x="46141" y="9115"/>
                </a:cubicBezTo>
                <a:cubicBezTo>
                  <a:pt x="45815" y="8739"/>
                  <a:pt x="45289" y="8739"/>
                  <a:pt x="44863" y="8588"/>
                </a:cubicBezTo>
                <a:cubicBezTo>
                  <a:pt x="44813" y="8488"/>
                  <a:pt x="44537" y="8613"/>
                  <a:pt x="44612" y="8363"/>
                </a:cubicBezTo>
                <a:cubicBezTo>
                  <a:pt x="44662" y="8313"/>
                  <a:pt x="44713" y="8263"/>
                  <a:pt x="44763" y="8212"/>
                </a:cubicBezTo>
                <a:cubicBezTo>
                  <a:pt x="44888" y="8112"/>
                  <a:pt x="44838" y="8012"/>
                  <a:pt x="44738" y="7912"/>
                </a:cubicBezTo>
                <a:cubicBezTo>
                  <a:pt x="44362" y="7461"/>
                  <a:pt x="43860" y="7160"/>
                  <a:pt x="43309" y="6959"/>
                </a:cubicBezTo>
                <a:cubicBezTo>
                  <a:pt x="43134" y="6843"/>
                  <a:pt x="42960" y="6726"/>
                  <a:pt x="42762" y="6726"/>
                </a:cubicBezTo>
                <a:cubicBezTo>
                  <a:pt x="42704" y="6726"/>
                  <a:pt x="42644" y="6736"/>
                  <a:pt x="42582" y="6759"/>
                </a:cubicBezTo>
                <a:cubicBezTo>
                  <a:pt x="42582" y="6709"/>
                  <a:pt x="42582" y="6684"/>
                  <a:pt x="42532" y="6659"/>
                </a:cubicBezTo>
                <a:lnTo>
                  <a:pt x="42432" y="6659"/>
                </a:lnTo>
                <a:cubicBezTo>
                  <a:pt x="42382" y="6608"/>
                  <a:pt x="42332" y="6558"/>
                  <a:pt x="42281" y="6508"/>
                </a:cubicBezTo>
                <a:cubicBezTo>
                  <a:pt x="42357" y="6508"/>
                  <a:pt x="42457" y="6458"/>
                  <a:pt x="42557" y="6408"/>
                </a:cubicBezTo>
                <a:cubicBezTo>
                  <a:pt x="42657" y="6358"/>
                  <a:pt x="42783" y="6308"/>
                  <a:pt x="42908" y="6258"/>
                </a:cubicBezTo>
                <a:cubicBezTo>
                  <a:pt x="43108" y="6182"/>
                  <a:pt x="43209" y="6032"/>
                  <a:pt x="43334" y="5882"/>
                </a:cubicBezTo>
                <a:cubicBezTo>
                  <a:pt x="43456" y="5711"/>
                  <a:pt x="43246" y="5304"/>
                  <a:pt x="43671" y="5304"/>
                </a:cubicBezTo>
                <a:cubicBezTo>
                  <a:pt x="43684" y="5304"/>
                  <a:pt x="43696" y="5304"/>
                  <a:pt x="43710" y="5305"/>
                </a:cubicBezTo>
                <a:cubicBezTo>
                  <a:pt x="43776" y="5308"/>
                  <a:pt x="43843" y="5309"/>
                  <a:pt x="43910" y="5309"/>
                </a:cubicBezTo>
                <a:cubicBezTo>
                  <a:pt x="44174" y="5309"/>
                  <a:pt x="44443" y="5291"/>
                  <a:pt x="44714" y="5291"/>
                </a:cubicBezTo>
                <a:cubicBezTo>
                  <a:pt x="44946" y="5291"/>
                  <a:pt x="45180" y="5304"/>
                  <a:pt x="45414" y="5355"/>
                </a:cubicBezTo>
                <a:cubicBezTo>
                  <a:pt x="45531" y="5355"/>
                  <a:pt x="45659" y="5366"/>
                  <a:pt x="45784" y="5366"/>
                </a:cubicBezTo>
                <a:cubicBezTo>
                  <a:pt x="45846" y="5366"/>
                  <a:pt x="45907" y="5364"/>
                  <a:pt x="45966" y="5355"/>
                </a:cubicBezTo>
                <a:cubicBezTo>
                  <a:pt x="46035" y="5355"/>
                  <a:pt x="46115" y="5371"/>
                  <a:pt x="46184" y="5371"/>
                </a:cubicBezTo>
                <a:cubicBezTo>
                  <a:pt x="46264" y="5371"/>
                  <a:pt x="46328" y="5349"/>
                  <a:pt x="46342" y="5255"/>
                </a:cubicBezTo>
                <a:cubicBezTo>
                  <a:pt x="46392" y="5029"/>
                  <a:pt x="46166" y="5029"/>
                  <a:pt x="46016" y="4954"/>
                </a:cubicBezTo>
                <a:cubicBezTo>
                  <a:pt x="45740" y="4854"/>
                  <a:pt x="45464" y="4879"/>
                  <a:pt x="45189" y="4854"/>
                </a:cubicBezTo>
                <a:cubicBezTo>
                  <a:pt x="44788" y="4804"/>
                  <a:pt x="44963" y="4628"/>
                  <a:pt x="45139" y="4478"/>
                </a:cubicBezTo>
                <a:lnTo>
                  <a:pt x="45364" y="4328"/>
                </a:lnTo>
                <a:cubicBezTo>
                  <a:pt x="45531" y="4286"/>
                  <a:pt x="45386" y="3898"/>
                  <a:pt x="45606" y="3898"/>
                </a:cubicBezTo>
                <a:cubicBezTo>
                  <a:pt x="45650" y="3898"/>
                  <a:pt x="45710" y="3914"/>
                  <a:pt x="45790" y="3952"/>
                </a:cubicBezTo>
                <a:cubicBezTo>
                  <a:pt x="46041" y="3902"/>
                  <a:pt x="46342" y="3927"/>
                  <a:pt x="46417" y="3601"/>
                </a:cubicBezTo>
                <a:cubicBezTo>
                  <a:pt x="46467" y="3275"/>
                  <a:pt x="46166" y="3200"/>
                  <a:pt x="45966" y="3049"/>
                </a:cubicBezTo>
                <a:cubicBezTo>
                  <a:pt x="45790" y="2949"/>
                  <a:pt x="45565" y="2874"/>
                  <a:pt x="45389" y="2799"/>
                </a:cubicBezTo>
                <a:cubicBezTo>
                  <a:pt x="44763" y="2498"/>
                  <a:pt x="44186" y="2072"/>
                  <a:pt x="43459" y="2047"/>
                </a:cubicBezTo>
                <a:cubicBezTo>
                  <a:pt x="42482" y="1546"/>
                  <a:pt x="41404" y="1345"/>
                  <a:pt x="40352" y="1120"/>
                </a:cubicBezTo>
                <a:cubicBezTo>
                  <a:pt x="39374" y="894"/>
                  <a:pt x="38372" y="694"/>
                  <a:pt x="37394" y="468"/>
                </a:cubicBezTo>
                <a:cubicBezTo>
                  <a:pt x="37281" y="405"/>
                  <a:pt x="37162" y="405"/>
                  <a:pt x="37043" y="405"/>
                </a:cubicBezTo>
                <a:cubicBezTo>
                  <a:pt x="36924" y="405"/>
                  <a:pt x="36805" y="405"/>
                  <a:pt x="36692" y="343"/>
                </a:cubicBezTo>
                <a:cubicBezTo>
                  <a:pt x="36592" y="343"/>
                  <a:pt x="36467" y="343"/>
                  <a:pt x="36342" y="318"/>
                </a:cubicBezTo>
                <a:cubicBezTo>
                  <a:pt x="36250" y="279"/>
                  <a:pt x="36155" y="269"/>
                  <a:pt x="36060" y="269"/>
                </a:cubicBezTo>
                <a:cubicBezTo>
                  <a:pt x="35952" y="269"/>
                  <a:pt x="35842" y="282"/>
                  <a:pt x="35733" y="282"/>
                </a:cubicBezTo>
                <a:cubicBezTo>
                  <a:pt x="35625" y="282"/>
                  <a:pt x="35518" y="269"/>
                  <a:pt x="35414" y="217"/>
                </a:cubicBezTo>
                <a:lnTo>
                  <a:pt x="35063" y="192"/>
                </a:lnTo>
                <a:cubicBezTo>
                  <a:pt x="34948" y="154"/>
                  <a:pt x="34829" y="144"/>
                  <a:pt x="34707" y="144"/>
                </a:cubicBezTo>
                <a:cubicBezTo>
                  <a:pt x="34569" y="144"/>
                  <a:pt x="34428" y="157"/>
                  <a:pt x="34289" y="157"/>
                </a:cubicBezTo>
                <a:cubicBezTo>
                  <a:pt x="34151" y="157"/>
                  <a:pt x="34015" y="144"/>
                  <a:pt x="33885" y="92"/>
                </a:cubicBezTo>
                <a:cubicBezTo>
                  <a:pt x="33710" y="92"/>
                  <a:pt x="33560" y="67"/>
                  <a:pt x="33384" y="67"/>
                </a:cubicBezTo>
                <a:cubicBezTo>
                  <a:pt x="32242" y="20"/>
                  <a:pt x="31106" y="1"/>
                  <a:pt x="2997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4"/>
          <p:cNvSpPr/>
          <p:nvPr/>
        </p:nvSpPr>
        <p:spPr>
          <a:xfrm rot="5400000">
            <a:off x="7901506" y="151245"/>
            <a:ext cx="2170793" cy="1732349"/>
          </a:xfrm>
          <a:custGeom>
            <a:avLst/>
            <a:gdLst/>
            <a:ahLst/>
            <a:cxnLst/>
            <a:rect l="l" t="t" r="r" b="b"/>
            <a:pathLst>
              <a:path w="29682" h="23687" extrusionOk="0">
                <a:moveTo>
                  <a:pt x="17631" y="277"/>
                </a:moveTo>
                <a:cubicBezTo>
                  <a:pt x="17372" y="277"/>
                  <a:pt x="17104" y="327"/>
                  <a:pt x="16861" y="409"/>
                </a:cubicBezTo>
                <a:lnTo>
                  <a:pt x="16861" y="409"/>
                </a:lnTo>
                <a:cubicBezTo>
                  <a:pt x="17215" y="287"/>
                  <a:pt x="17444" y="277"/>
                  <a:pt x="17631" y="277"/>
                </a:cubicBezTo>
                <a:close/>
                <a:moveTo>
                  <a:pt x="16776" y="440"/>
                </a:moveTo>
                <a:lnTo>
                  <a:pt x="16776" y="440"/>
                </a:lnTo>
                <a:cubicBezTo>
                  <a:pt x="16701" y="478"/>
                  <a:pt x="16626" y="515"/>
                  <a:pt x="16550" y="553"/>
                </a:cubicBezTo>
                <a:lnTo>
                  <a:pt x="16451" y="597"/>
                </a:lnTo>
                <a:lnTo>
                  <a:pt x="16451" y="597"/>
                </a:lnTo>
                <a:cubicBezTo>
                  <a:pt x="16571" y="527"/>
                  <a:pt x="16683" y="479"/>
                  <a:pt x="16776" y="440"/>
                </a:cubicBezTo>
                <a:close/>
                <a:moveTo>
                  <a:pt x="19641" y="1684"/>
                </a:moveTo>
                <a:cubicBezTo>
                  <a:pt x="20005" y="2359"/>
                  <a:pt x="20141" y="2960"/>
                  <a:pt x="20189" y="3186"/>
                </a:cubicBezTo>
                <a:lnTo>
                  <a:pt x="20189" y="3186"/>
                </a:lnTo>
                <a:cubicBezTo>
                  <a:pt x="20179" y="3143"/>
                  <a:pt x="20164" y="3087"/>
                  <a:pt x="20144" y="3016"/>
                </a:cubicBezTo>
                <a:cubicBezTo>
                  <a:pt x="20069" y="2790"/>
                  <a:pt x="19968" y="2400"/>
                  <a:pt x="19729" y="1910"/>
                </a:cubicBezTo>
                <a:lnTo>
                  <a:pt x="19641" y="1747"/>
                </a:lnTo>
                <a:cubicBezTo>
                  <a:pt x="19641" y="1734"/>
                  <a:pt x="19641" y="1722"/>
                  <a:pt x="19641" y="1684"/>
                </a:cubicBezTo>
                <a:close/>
                <a:moveTo>
                  <a:pt x="17588" y="458"/>
                </a:moveTo>
                <a:cubicBezTo>
                  <a:pt x="17780" y="458"/>
                  <a:pt x="17966" y="486"/>
                  <a:pt x="18133" y="540"/>
                </a:cubicBezTo>
                <a:cubicBezTo>
                  <a:pt x="18510" y="653"/>
                  <a:pt x="18787" y="867"/>
                  <a:pt x="18988" y="1068"/>
                </a:cubicBezTo>
                <a:cubicBezTo>
                  <a:pt x="19202" y="1269"/>
                  <a:pt x="19340" y="1470"/>
                  <a:pt x="19428" y="1621"/>
                </a:cubicBezTo>
                <a:cubicBezTo>
                  <a:pt x="19516" y="1772"/>
                  <a:pt x="19579" y="1872"/>
                  <a:pt x="19579" y="1898"/>
                </a:cubicBezTo>
                <a:cubicBezTo>
                  <a:pt x="19239" y="1269"/>
                  <a:pt x="18812" y="842"/>
                  <a:pt x="18297" y="628"/>
                </a:cubicBezTo>
                <a:cubicBezTo>
                  <a:pt x="18076" y="529"/>
                  <a:pt x="17826" y="488"/>
                  <a:pt x="17598" y="488"/>
                </a:cubicBezTo>
                <a:cubicBezTo>
                  <a:pt x="17567" y="488"/>
                  <a:pt x="17536" y="489"/>
                  <a:pt x="17505" y="490"/>
                </a:cubicBezTo>
                <a:cubicBezTo>
                  <a:pt x="17254" y="503"/>
                  <a:pt x="17015" y="578"/>
                  <a:pt x="16827" y="653"/>
                </a:cubicBezTo>
                <a:cubicBezTo>
                  <a:pt x="16060" y="993"/>
                  <a:pt x="15658" y="1634"/>
                  <a:pt x="15407" y="2212"/>
                </a:cubicBezTo>
                <a:cubicBezTo>
                  <a:pt x="15281" y="2501"/>
                  <a:pt x="15193" y="2777"/>
                  <a:pt x="15143" y="3016"/>
                </a:cubicBezTo>
                <a:cubicBezTo>
                  <a:pt x="15118" y="3142"/>
                  <a:pt x="15080" y="3255"/>
                  <a:pt x="15067" y="3355"/>
                </a:cubicBezTo>
                <a:cubicBezTo>
                  <a:pt x="15042" y="3468"/>
                  <a:pt x="15030" y="3556"/>
                  <a:pt x="15017" y="3644"/>
                </a:cubicBezTo>
                <a:cubicBezTo>
                  <a:pt x="15012" y="3628"/>
                  <a:pt x="15007" y="3621"/>
                  <a:pt x="15000" y="3621"/>
                </a:cubicBezTo>
                <a:cubicBezTo>
                  <a:pt x="14992" y="3621"/>
                  <a:pt x="14981" y="3635"/>
                  <a:pt x="14967" y="3657"/>
                </a:cubicBezTo>
                <a:cubicBezTo>
                  <a:pt x="15080" y="2903"/>
                  <a:pt x="15294" y="2199"/>
                  <a:pt x="15633" y="1696"/>
                </a:cubicBezTo>
                <a:cubicBezTo>
                  <a:pt x="15784" y="1433"/>
                  <a:pt x="15972" y="1219"/>
                  <a:pt x="16173" y="1030"/>
                </a:cubicBezTo>
                <a:cubicBezTo>
                  <a:pt x="16261" y="942"/>
                  <a:pt x="16374" y="867"/>
                  <a:pt x="16475" y="792"/>
                </a:cubicBezTo>
                <a:cubicBezTo>
                  <a:pt x="16588" y="729"/>
                  <a:pt x="16701" y="679"/>
                  <a:pt x="16814" y="616"/>
                </a:cubicBezTo>
                <a:cubicBezTo>
                  <a:pt x="17065" y="508"/>
                  <a:pt x="17332" y="458"/>
                  <a:pt x="17588" y="458"/>
                </a:cubicBezTo>
                <a:close/>
                <a:moveTo>
                  <a:pt x="15129" y="3527"/>
                </a:moveTo>
                <a:cubicBezTo>
                  <a:pt x="15116" y="3663"/>
                  <a:pt x="15080" y="3798"/>
                  <a:pt x="15067" y="3933"/>
                </a:cubicBezTo>
                <a:lnTo>
                  <a:pt x="15067" y="3921"/>
                </a:lnTo>
                <a:cubicBezTo>
                  <a:pt x="15080" y="3798"/>
                  <a:pt x="15116" y="3663"/>
                  <a:pt x="15129" y="3527"/>
                </a:cubicBezTo>
                <a:close/>
                <a:moveTo>
                  <a:pt x="14967" y="3694"/>
                </a:moveTo>
                <a:cubicBezTo>
                  <a:pt x="14979" y="3732"/>
                  <a:pt x="14979" y="3870"/>
                  <a:pt x="14979" y="3946"/>
                </a:cubicBezTo>
                <a:cubicBezTo>
                  <a:pt x="14979" y="3958"/>
                  <a:pt x="14979" y="3971"/>
                  <a:pt x="14979" y="3983"/>
                </a:cubicBezTo>
                <a:cubicBezTo>
                  <a:pt x="14954" y="4059"/>
                  <a:pt x="14942" y="4009"/>
                  <a:pt x="14917" y="4046"/>
                </a:cubicBezTo>
                <a:cubicBezTo>
                  <a:pt x="14929" y="3971"/>
                  <a:pt x="14942" y="3833"/>
                  <a:pt x="14967" y="3694"/>
                </a:cubicBezTo>
                <a:close/>
                <a:moveTo>
                  <a:pt x="14690" y="6358"/>
                </a:moveTo>
                <a:lnTo>
                  <a:pt x="14690" y="6358"/>
                </a:lnTo>
                <a:cubicBezTo>
                  <a:pt x="14696" y="6415"/>
                  <a:pt x="14702" y="6466"/>
                  <a:pt x="14707" y="6514"/>
                </a:cubicBezTo>
                <a:lnTo>
                  <a:pt x="14707" y="6514"/>
                </a:lnTo>
                <a:cubicBezTo>
                  <a:pt x="14701" y="6463"/>
                  <a:pt x="14695" y="6412"/>
                  <a:pt x="14690" y="6358"/>
                </a:cubicBezTo>
                <a:close/>
                <a:moveTo>
                  <a:pt x="15067" y="5844"/>
                </a:moveTo>
                <a:cubicBezTo>
                  <a:pt x="15067" y="6057"/>
                  <a:pt x="15092" y="6258"/>
                  <a:pt x="15105" y="6472"/>
                </a:cubicBezTo>
                <a:cubicBezTo>
                  <a:pt x="15118" y="6585"/>
                  <a:pt x="15118" y="6698"/>
                  <a:pt x="15130" y="6811"/>
                </a:cubicBezTo>
                <a:cubicBezTo>
                  <a:pt x="15080" y="6372"/>
                  <a:pt x="15067" y="6008"/>
                  <a:pt x="15067" y="5844"/>
                </a:cubicBezTo>
                <a:close/>
                <a:moveTo>
                  <a:pt x="8533" y="7200"/>
                </a:moveTo>
                <a:cubicBezTo>
                  <a:pt x="8634" y="7200"/>
                  <a:pt x="8722" y="7225"/>
                  <a:pt x="8810" y="7251"/>
                </a:cubicBezTo>
                <a:cubicBezTo>
                  <a:pt x="9036" y="7301"/>
                  <a:pt x="9237" y="7389"/>
                  <a:pt x="9425" y="7502"/>
                </a:cubicBezTo>
                <a:cubicBezTo>
                  <a:pt x="9388" y="7502"/>
                  <a:pt x="9375" y="7514"/>
                  <a:pt x="9513" y="7615"/>
                </a:cubicBezTo>
                <a:cubicBezTo>
                  <a:pt x="9325" y="7514"/>
                  <a:pt x="9186" y="7439"/>
                  <a:pt x="9073" y="7401"/>
                </a:cubicBezTo>
                <a:lnTo>
                  <a:pt x="9073" y="7401"/>
                </a:lnTo>
                <a:cubicBezTo>
                  <a:pt x="9199" y="7439"/>
                  <a:pt x="9287" y="7489"/>
                  <a:pt x="9362" y="7514"/>
                </a:cubicBezTo>
                <a:cubicBezTo>
                  <a:pt x="9224" y="7427"/>
                  <a:pt x="9061" y="7364"/>
                  <a:pt x="8885" y="7313"/>
                </a:cubicBezTo>
                <a:lnTo>
                  <a:pt x="8860" y="7313"/>
                </a:lnTo>
                <a:cubicBezTo>
                  <a:pt x="8734" y="7276"/>
                  <a:pt x="8646" y="7225"/>
                  <a:pt x="8533" y="7200"/>
                </a:cubicBezTo>
                <a:close/>
                <a:moveTo>
                  <a:pt x="14992" y="5202"/>
                </a:moveTo>
                <a:cubicBezTo>
                  <a:pt x="15005" y="5215"/>
                  <a:pt x="15005" y="5227"/>
                  <a:pt x="15005" y="5240"/>
                </a:cubicBezTo>
                <a:cubicBezTo>
                  <a:pt x="15017" y="6032"/>
                  <a:pt x="15092" y="6773"/>
                  <a:pt x="15206" y="7477"/>
                </a:cubicBezTo>
                <a:cubicBezTo>
                  <a:pt x="15206" y="7489"/>
                  <a:pt x="15193" y="7502"/>
                  <a:pt x="15193" y="7527"/>
                </a:cubicBezTo>
                <a:cubicBezTo>
                  <a:pt x="15193" y="7552"/>
                  <a:pt x="15193" y="7602"/>
                  <a:pt x="15193" y="7640"/>
                </a:cubicBezTo>
                <a:cubicBezTo>
                  <a:pt x="15067" y="6836"/>
                  <a:pt x="14992" y="6032"/>
                  <a:pt x="14992" y="5202"/>
                </a:cubicBezTo>
                <a:close/>
                <a:moveTo>
                  <a:pt x="15055" y="7225"/>
                </a:moveTo>
                <a:lnTo>
                  <a:pt x="15055" y="7225"/>
                </a:lnTo>
                <a:cubicBezTo>
                  <a:pt x="15075" y="7414"/>
                  <a:pt x="15102" y="7588"/>
                  <a:pt x="15132" y="7745"/>
                </a:cubicBezTo>
                <a:lnTo>
                  <a:pt x="15132" y="7745"/>
                </a:lnTo>
                <a:cubicBezTo>
                  <a:pt x="15102" y="7576"/>
                  <a:pt x="15075" y="7404"/>
                  <a:pt x="15055" y="7225"/>
                </a:cubicBezTo>
                <a:close/>
                <a:moveTo>
                  <a:pt x="6975" y="7615"/>
                </a:moveTo>
                <a:cubicBezTo>
                  <a:pt x="6987" y="7615"/>
                  <a:pt x="6975" y="7628"/>
                  <a:pt x="6912" y="7678"/>
                </a:cubicBezTo>
                <a:cubicBezTo>
                  <a:pt x="6862" y="7703"/>
                  <a:pt x="6824" y="7728"/>
                  <a:pt x="6774" y="7753"/>
                </a:cubicBezTo>
                <a:cubicBezTo>
                  <a:pt x="6849" y="7703"/>
                  <a:pt x="6912" y="7653"/>
                  <a:pt x="6975" y="7615"/>
                </a:cubicBezTo>
                <a:close/>
                <a:moveTo>
                  <a:pt x="9325" y="7678"/>
                </a:moveTo>
                <a:cubicBezTo>
                  <a:pt x="9375" y="7716"/>
                  <a:pt x="9438" y="7753"/>
                  <a:pt x="9488" y="7791"/>
                </a:cubicBezTo>
                <a:cubicBezTo>
                  <a:pt x="9488" y="7799"/>
                  <a:pt x="9487" y="7803"/>
                  <a:pt x="9483" y="7803"/>
                </a:cubicBezTo>
                <a:cubicBezTo>
                  <a:pt x="9474" y="7803"/>
                  <a:pt x="9449" y="7781"/>
                  <a:pt x="9388" y="7728"/>
                </a:cubicBezTo>
                <a:cubicBezTo>
                  <a:pt x="9375" y="7728"/>
                  <a:pt x="9362" y="7716"/>
                  <a:pt x="9350" y="7716"/>
                </a:cubicBezTo>
                <a:lnTo>
                  <a:pt x="9325" y="7678"/>
                </a:lnTo>
                <a:close/>
                <a:moveTo>
                  <a:pt x="16112" y="7642"/>
                </a:moveTo>
                <a:cubicBezTo>
                  <a:pt x="16126" y="7727"/>
                  <a:pt x="16142" y="7811"/>
                  <a:pt x="16161" y="7891"/>
                </a:cubicBezTo>
                <a:cubicBezTo>
                  <a:pt x="16147" y="7809"/>
                  <a:pt x="16129" y="7727"/>
                  <a:pt x="16112" y="7642"/>
                </a:cubicBezTo>
                <a:close/>
                <a:moveTo>
                  <a:pt x="6849" y="7967"/>
                </a:moveTo>
                <a:lnTo>
                  <a:pt x="6849" y="7967"/>
                </a:lnTo>
                <a:cubicBezTo>
                  <a:pt x="6832" y="7981"/>
                  <a:pt x="6816" y="7995"/>
                  <a:pt x="6799" y="8009"/>
                </a:cubicBezTo>
                <a:lnTo>
                  <a:pt x="6799" y="8009"/>
                </a:lnTo>
                <a:cubicBezTo>
                  <a:pt x="6820" y="7992"/>
                  <a:pt x="6838" y="7978"/>
                  <a:pt x="6849" y="7967"/>
                </a:cubicBezTo>
                <a:close/>
                <a:moveTo>
                  <a:pt x="20711" y="7987"/>
                </a:moveTo>
                <a:lnTo>
                  <a:pt x="20711" y="7987"/>
                </a:lnTo>
                <a:cubicBezTo>
                  <a:pt x="20710" y="7997"/>
                  <a:pt x="20710" y="8007"/>
                  <a:pt x="20709" y="8017"/>
                </a:cubicBezTo>
                <a:cubicBezTo>
                  <a:pt x="20711" y="8005"/>
                  <a:pt x="20711" y="7995"/>
                  <a:pt x="20711" y="7987"/>
                </a:cubicBezTo>
                <a:close/>
                <a:moveTo>
                  <a:pt x="15265" y="8023"/>
                </a:moveTo>
                <a:cubicBezTo>
                  <a:pt x="15266" y="8025"/>
                  <a:pt x="15267" y="8027"/>
                  <a:pt x="15268" y="8030"/>
                </a:cubicBezTo>
                <a:cubicBezTo>
                  <a:pt x="15268" y="8030"/>
                  <a:pt x="15268" y="8042"/>
                  <a:pt x="15268" y="8042"/>
                </a:cubicBezTo>
                <a:lnTo>
                  <a:pt x="15265" y="8023"/>
                </a:lnTo>
                <a:close/>
                <a:moveTo>
                  <a:pt x="15218" y="7766"/>
                </a:moveTo>
                <a:lnTo>
                  <a:pt x="15218" y="7766"/>
                </a:lnTo>
                <a:cubicBezTo>
                  <a:pt x="15218" y="7766"/>
                  <a:pt x="15231" y="7766"/>
                  <a:pt x="15231" y="7778"/>
                </a:cubicBezTo>
                <a:cubicBezTo>
                  <a:pt x="15243" y="7778"/>
                  <a:pt x="15243" y="7791"/>
                  <a:pt x="15256" y="7791"/>
                </a:cubicBezTo>
                <a:cubicBezTo>
                  <a:pt x="15281" y="7942"/>
                  <a:pt x="15306" y="8093"/>
                  <a:pt x="15331" y="8243"/>
                </a:cubicBezTo>
                <a:cubicBezTo>
                  <a:pt x="15319" y="8168"/>
                  <a:pt x="15294" y="8080"/>
                  <a:pt x="15268" y="8005"/>
                </a:cubicBezTo>
                <a:cubicBezTo>
                  <a:pt x="15256" y="7967"/>
                  <a:pt x="15243" y="7929"/>
                  <a:pt x="15243" y="7891"/>
                </a:cubicBezTo>
                <a:lnTo>
                  <a:pt x="15218" y="7766"/>
                </a:lnTo>
                <a:close/>
                <a:moveTo>
                  <a:pt x="20684" y="8256"/>
                </a:moveTo>
                <a:lnTo>
                  <a:pt x="20684" y="8256"/>
                </a:lnTo>
                <a:cubicBezTo>
                  <a:pt x="20682" y="8271"/>
                  <a:pt x="20679" y="8286"/>
                  <a:pt x="20677" y="8300"/>
                </a:cubicBezTo>
                <a:lnTo>
                  <a:pt x="20677" y="8300"/>
                </a:lnTo>
                <a:cubicBezTo>
                  <a:pt x="20679" y="8289"/>
                  <a:pt x="20682" y="8274"/>
                  <a:pt x="20684" y="8256"/>
                </a:cubicBezTo>
                <a:close/>
                <a:moveTo>
                  <a:pt x="5944" y="8771"/>
                </a:moveTo>
                <a:lnTo>
                  <a:pt x="5932" y="8803"/>
                </a:lnTo>
                <a:lnTo>
                  <a:pt x="5932" y="8803"/>
                </a:lnTo>
                <a:cubicBezTo>
                  <a:pt x="5932" y="8801"/>
                  <a:pt x="5932" y="8799"/>
                  <a:pt x="5932" y="8796"/>
                </a:cubicBezTo>
                <a:cubicBezTo>
                  <a:pt x="5932" y="8796"/>
                  <a:pt x="5932" y="8784"/>
                  <a:pt x="5944" y="8771"/>
                </a:cubicBezTo>
                <a:close/>
                <a:moveTo>
                  <a:pt x="15168" y="7942"/>
                </a:moveTo>
                <a:lnTo>
                  <a:pt x="15168" y="7942"/>
                </a:lnTo>
                <a:cubicBezTo>
                  <a:pt x="15180" y="7967"/>
                  <a:pt x="15193" y="8005"/>
                  <a:pt x="15218" y="8067"/>
                </a:cubicBezTo>
                <a:cubicBezTo>
                  <a:pt x="15268" y="8344"/>
                  <a:pt x="15319" y="8595"/>
                  <a:pt x="15369" y="8821"/>
                </a:cubicBezTo>
                <a:cubicBezTo>
                  <a:pt x="15356" y="8771"/>
                  <a:pt x="15331" y="8721"/>
                  <a:pt x="15319" y="8683"/>
                </a:cubicBezTo>
                <a:cubicBezTo>
                  <a:pt x="15268" y="8470"/>
                  <a:pt x="15218" y="8218"/>
                  <a:pt x="15168" y="7942"/>
                </a:cubicBezTo>
                <a:close/>
                <a:moveTo>
                  <a:pt x="6831" y="9029"/>
                </a:moveTo>
                <a:lnTo>
                  <a:pt x="6831" y="9029"/>
                </a:lnTo>
                <a:cubicBezTo>
                  <a:pt x="6829" y="9035"/>
                  <a:pt x="6826" y="9041"/>
                  <a:pt x="6824" y="9048"/>
                </a:cubicBezTo>
                <a:cubicBezTo>
                  <a:pt x="6826" y="9041"/>
                  <a:pt x="6829" y="9035"/>
                  <a:pt x="6831" y="9029"/>
                </a:cubicBezTo>
                <a:close/>
                <a:moveTo>
                  <a:pt x="5928" y="8812"/>
                </a:moveTo>
                <a:lnTo>
                  <a:pt x="5894" y="8897"/>
                </a:lnTo>
                <a:lnTo>
                  <a:pt x="5786" y="9132"/>
                </a:lnTo>
                <a:lnTo>
                  <a:pt x="5786" y="9132"/>
                </a:lnTo>
                <a:cubicBezTo>
                  <a:pt x="5798" y="9102"/>
                  <a:pt x="5808" y="9074"/>
                  <a:pt x="5819" y="9048"/>
                </a:cubicBezTo>
                <a:cubicBezTo>
                  <a:pt x="5857" y="8960"/>
                  <a:pt x="5894" y="8884"/>
                  <a:pt x="5919" y="8821"/>
                </a:cubicBezTo>
                <a:cubicBezTo>
                  <a:pt x="5923" y="8817"/>
                  <a:pt x="5926" y="8815"/>
                  <a:pt x="5928" y="8812"/>
                </a:cubicBezTo>
                <a:close/>
                <a:moveTo>
                  <a:pt x="5702" y="9405"/>
                </a:moveTo>
                <a:cubicBezTo>
                  <a:pt x="5690" y="9445"/>
                  <a:pt x="5679" y="9485"/>
                  <a:pt x="5668" y="9525"/>
                </a:cubicBezTo>
                <a:cubicBezTo>
                  <a:pt x="5682" y="9488"/>
                  <a:pt x="5693" y="9447"/>
                  <a:pt x="5702" y="9405"/>
                </a:cubicBezTo>
                <a:close/>
                <a:moveTo>
                  <a:pt x="5668" y="9525"/>
                </a:moveTo>
                <a:lnTo>
                  <a:pt x="5655" y="9563"/>
                </a:lnTo>
                <a:cubicBezTo>
                  <a:pt x="5668" y="9550"/>
                  <a:pt x="5668" y="9538"/>
                  <a:pt x="5668" y="9525"/>
                </a:cubicBezTo>
                <a:close/>
                <a:moveTo>
                  <a:pt x="9878" y="7904"/>
                </a:moveTo>
                <a:lnTo>
                  <a:pt x="10041" y="8005"/>
                </a:lnTo>
                <a:cubicBezTo>
                  <a:pt x="10154" y="8155"/>
                  <a:pt x="10280" y="8294"/>
                  <a:pt x="10368" y="8457"/>
                </a:cubicBezTo>
                <a:cubicBezTo>
                  <a:pt x="10418" y="8532"/>
                  <a:pt x="10456" y="8608"/>
                  <a:pt x="10506" y="8671"/>
                </a:cubicBezTo>
                <a:cubicBezTo>
                  <a:pt x="10544" y="8746"/>
                  <a:pt x="10569" y="8834"/>
                  <a:pt x="10606" y="8897"/>
                </a:cubicBezTo>
                <a:lnTo>
                  <a:pt x="10644" y="8985"/>
                </a:lnTo>
                <a:cubicBezTo>
                  <a:pt x="10694" y="9098"/>
                  <a:pt x="10732" y="9211"/>
                  <a:pt x="10770" y="9311"/>
                </a:cubicBezTo>
                <a:lnTo>
                  <a:pt x="10807" y="9450"/>
                </a:lnTo>
                <a:cubicBezTo>
                  <a:pt x="10845" y="9538"/>
                  <a:pt x="10870" y="9626"/>
                  <a:pt x="10883" y="9714"/>
                </a:cubicBezTo>
                <a:cubicBezTo>
                  <a:pt x="10845" y="9613"/>
                  <a:pt x="10795" y="9512"/>
                  <a:pt x="10757" y="9399"/>
                </a:cubicBezTo>
                <a:cubicBezTo>
                  <a:pt x="10707" y="9286"/>
                  <a:pt x="10682" y="9148"/>
                  <a:pt x="10632" y="9022"/>
                </a:cubicBezTo>
                <a:cubicBezTo>
                  <a:pt x="10569" y="8909"/>
                  <a:pt x="10531" y="8759"/>
                  <a:pt x="10443" y="8633"/>
                </a:cubicBezTo>
                <a:cubicBezTo>
                  <a:pt x="10368" y="8520"/>
                  <a:pt x="10292" y="8382"/>
                  <a:pt x="10179" y="8281"/>
                </a:cubicBezTo>
                <a:lnTo>
                  <a:pt x="10242" y="8268"/>
                </a:lnTo>
                <a:cubicBezTo>
                  <a:pt x="10167" y="8193"/>
                  <a:pt x="10016" y="8030"/>
                  <a:pt x="9878" y="7904"/>
                </a:cubicBezTo>
                <a:close/>
                <a:moveTo>
                  <a:pt x="15564" y="9258"/>
                </a:moveTo>
                <a:cubicBezTo>
                  <a:pt x="15610" y="9447"/>
                  <a:pt x="15655" y="9618"/>
                  <a:pt x="15695" y="9764"/>
                </a:cubicBezTo>
                <a:lnTo>
                  <a:pt x="15696" y="9764"/>
                </a:lnTo>
                <a:cubicBezTo>
                  <a:pt x="15650" y="9595"/>
                  <a:pt x="15606" y="9427"/>
                  <a:pt x="15564" y="9258"/>
                </a:cubicBezTo>
                <a:close/>
                <a:moveTo>
                  <a:pt x="15369" y="8934"/>
                </a:moveTo>
                <a:cubicBezTo>
                  <a:pt x="15394" y="8985"/>
                  <a:pt x="15407" y="9035"/>
                  <a:pt x="15419" y="9048"/>
                </a:cubicBezTo>
                <a:cubicBezTo>
                  <a:pt x="15557" y="9600"/>
                  <a:pt x="15645" y="9940"/>
                  <a:pt x="15658" y="9952"/>
                </a:cubicBezTo>
                <a:cubicBezTo>
                  <a:pt x="15658" y="9953"/>
                  <a:pt x="15658" y="9954"/>
                  <a:pt x="15657" y="9954"/>
                </a:cubicBezTo>
                <a:cubicBezTo>
                  <a:pt x="15650" y="9954"/>
                  <a:pt x="15550" y="9659"/>
                  <a:pt x="15369" y="8934"/>
                </a:cubicBezTo>
                <a:close/>
                <a:moveTo>
                  <a:pt x="15699" y="9779"/>
                </a:moveTo>
                <a:lnTo>
                  <a:pt x="15699" y="9779"/>
                </a:lnTo>
                <a:cubicBezTo>
                  <a:pt x="15724" y="9899"/>
                  <a:pt x="15760" y="10007"/>
                  <a:pt x="15796" y="10116"/>
                </a:cubicBezTo>
                <a:cubicBezTo>
                  <a:pt x="15770" y="10033"/>
                  <a:pt x="15737" y="9918"/>
                  <a:pt x="15699" y="9779"/>
                </a:cubicBezTo>
                <a:close/>
                <a:moveTo>
                  <a:pt x="6413" y="10579"/>
                </a:moveTo>
                <a:cubicBezTo>
                  <a:pt x="6412" y="10588"/>
                  <a:pt x="6411" y="10597"/>
                  <a:pt x="6409" y="10606"/>
                </a:cubicBezTo>
                <a:cubicBezTo>
                  <a:pt x="6411" y="10596"/>
                  <a:pt x="6412" y="10587"/>
                  <a:pt x="6413" y="10579"/>
                </a:cubicBezTo>
                <a:close/>
                <a:moveTo>
                  <a:pt x="5580" y="9814"/>
                </a:moveTo>
                <a:lnTo>
                  <a:pt x="5580" y="9814"/>
                </a:lnTo>
                <a:cubicBezTo>
                  <a:pt x="5567" y="9927"/>
                  <a:pt x="5555" y="10015"/>
                  <a:pt x="5542" y="10116"/>
                </a:cubicBezTo>
                <a:lnTo>
                  <a:pt x="5530" y="10216"/>
                </a:lnTo>
                <a:cubicBezTo>
                  <a:pt x="5530" y="10292"/>
                  <a:pt x="5505" y="10380"/>
                  <a:pt x="5505" y="10442"/>
                </a:cubicBezTo>
                <a:cubicBezTo>
                  <a:pt x="5505" y="10518"/>
                  <a:pt x="5492" y="10593"/>
                  <a:pt x="5492" y="10681"/>
                </a:cubicBezTo>
                <a:cubicBezTo>
                  <a:pt x="5492" y="10606"/>
                  <a:pt x="5492" y="10530"/>
                  <a:pt x="5492" y="10467"/>
                </a:cubicBezTo>
                <a:lnTo>
                  <a:pt x="5492" y="10455"/>
                </a:lnTo>
                <a:lnTo>
                  <a:pt x="5505" y="10405"/>
                </a:lnTo>
                <a:cubicBezTo>
                  <a:pt x="5517" y="10191"/>
                  <a:pt x="5542" y="10003"/>
                  <a:pt x="5580" y="9814"/>
                </a:cubicBezTo>
                <a:close/>
                <a:moveTo>
                  <a:pt x="10518" y="8947"/>
                </a:moveTo>
                <a:cubicBezTo>
                  <a:pt x="10544" y="8960"/>
                  <a:pt x="10581" y="9022"/>
                  <a:pt x="10644" y="9123"/>
                </a:cubicBezTo>
                <a:cubicBezTo>
                  <a:pt x="10682" y="9236"/>
                  <a:pt x="10732" y="9387"/>
                  <a:pt x="10795" y="9550"/>
                </a:cubicBezTo>
                <a:cubicBezTo>
                  <a:pt x="10833" y="9726"/>
                  <a:pt x="10870" y="9902"/>
                  <a:pt x="10921" y="10078"/>
                </a:cubicBezTo>
                <a:cubicBezTo>
                  <a:pt x="10928" y="10156"/>
                  <a:pt x="10939" y="10233"/>
                  <a:pt x="10954" y="10304"/>
                </a:cubicBezTo>
                <a:lnTo>
                  <a:pt x="10954" y="10304"/>
                </a:lnTo>
                <a:cubicBezTo>
                  <a:pt x="10943" y="10304"/>
                  <a:pt x="10933" y="10306"/>
                  <a:pt x="10933" y="10317"/>
                </a:cubicBezTo>
                <a:cubicBezTo>
                  <a:pt x="10908" y="10204"/>
                  <a:pt x="10895" y="10116"/>
                  <a:pt x="10845" y="10103"/>
                </a:cubicBezTo>
                <a:lnTo>
                  <a:pt x="10845" y="10103"/>
                </a:lnTo>
                <a:lnTo>
                  <a:pt x="10883" y="10354"/>
                </a:lnTo>
                <a:cubicBezTo>
                  <a:pt x="10883" y="10361"/>
                  <a:pt x="10880" y="10364"/>
                  <a:pt x="10875" y="10364"/>
                </a:cubicBezTo>
                <a:cubicBezTo>
                  <a:pt x="10870" y="10364"/>
                  <a:pt x="10864" y="10361"/>
                  <a:pt x="10858" y="10354"/>
                </a:cubicBezTo>
                <a:lnTo>
                  <a:pt x="10858" y="10354"/>
                </a:lnTo>
                <a:cubicBezTo>
                  <a:pt x="10883" y="10417"/>
                  <a:pt x="10895" y="10493"/>
                  <a:pt x="10908" y="10568"/>
                </a:cubicBezTo>
                <a:lnTo>
                  <a:pt x="10933" y="10794"/>
                </a:lnTo>
                <a:cubicBezTo>
                  <a:pt x="10908" y="10656"/>
                  <a:pt x="10895" y="10505"/>
                  <a:pt x="10845" y="10354"/>
                </a:cubicBezTo>
                <a:cubicBezTo>
                  <a:pt x="10845" y="10342"/>
                  <a:pt x="10845" y="10329"/>
                  <a:pt x="10845" y="10317"/>
                </a:cubicBezTo>
                <a:lnTo>
                  <a:pt x="10807" y="10141"/>
                </a:lnTo>
                <a:cubicBezTo>
                  <a:pt x="10795" y="10078"/>
                  <a:pt x="10757" y="9990"/>
                  <a:pt x="10745" y="9915"/>
                </a:cubicBezTo>
                <a:lnTo>
                  <a:pt x="10757" y="9814"/>
                </a:lnTo>
                <a:cubicBezTo>
                  <a:pt x="10707" y="9663"/>
                  <a:pt x="10657" y="9487"/>
                  <a:pt x="10606" y="9311"/>
                </a:cubicBezTo>
                <a:lnTo>
                  <a:pt x="10606" y="9311"/>
                </a:lnTo>
                <a:cubicBezTo>
                  <a:pt x="10644" y="9412"/>
                  <a:pt x="10720" y="9550"/>
                  <a:pt x="10757" y="9663"/>
                </a:cubicBezTo>
                <a:cubicBezTo>
                  <a:pt x="10707" y="9412"/>
                  <a:pt x="10606" y="9198"/>
                  <a:pt x="10518" y="8947"/>
                </a:cubicBezTo>
                <a:close/>
                <a:moveTo>
                  <a:pt x="19532" y="13022"/>
                </a:moveTo>
                <a:lnTo>
                  <a:pt x="19532" y="13022"/>
                </a:lnTo>
                <a:cubicBezTo>
                  <a:pt x="19513" y="13070"/>
                  <a:pt x="19495" y="13115"/>
                  <a:pt x="19478" y="13157"/>
                </a:cubicBezTo>
                <a:lnTo>
                  <a:pt x="19528" y="13044"/>
                </a:lnTo>
                <a:cubicBezTo>
                  <a:pt x="19531" y="13034"/>
                  <a:pt x="19532" y="13027"/>
                  <a:pt x="19532" y="13022"/>
                </a:cubicBezTo>
                <a:close/>
                <a:moveTo>
                  <a:pt x="10999" y="13228"/>
                </a:moveTo>
                <a:lnTo>
                  <a:pt x="10999" y="13228"/>
                </a:lnTo>
                <a:cubicBezTo>
                  <a:pt x="10966" y="13314"/>
                  <a:pt x="10931" y="13399"/>
                  <a:pt x="10895" y="13483"/>
                </a:cubicBezTo>
                <a:cubicBezTo>
                  <a:pt x="10943" y="13372"/>
                  <a:pt x="10976" y="13290"/>
                  <a:pt x="10999" y="13228"/>
                </a:cubicBezTo>
                <a:close/>
                <a:moveTo>
                  <a:pt x="17581" y="1319"/>
                </a:moveTo>
                <a:cubicBezTo>
                  <a:pt x="17844" y="1332"/>
                  <a:pt x="18033" y="1407"/>
                  <a:pt x="18184" y="1495"/>
                </a:cubicBezTo>
                <a:cubicBezTo>
                  <a:pt x="18347" y="1596"/>
                  <a:pt x="18473" y="1696"/>
                  <a:pt x="18598" y="1872"/>
                </a:cubicBezTo>
                <a:cubicBezTo>
                  <a:pt x="18536" y="1797"/>
                  <a:pt x="18460" y="1722"/>
                  <a:pt x="18385" y="1659"/>
                </a:cubicBezTo>
                <a:lnTo>
                  <a:pt x="18385" y="1659"/>
                </a:lnTo>
                <a:cubicBezTo>
                  <a:pt x="18410" y="1684"/>
                  <a:pt x="18536" y="1797"/>
                  <a:pt x="18636" y="1948"/>
                </a:cubicBezTo>
                <a:cubicBezTo>
                  <a:pt x="18737" y="2086"/>
                  <a:pt x="18825" y="2249"/>
                  <a:pt x="18850" y="2287"/>
                </a:cubicBezTo>
                <a:cubicBezTo>
                  <a:pt x="18850" y="2287"/>
                  <a:pt x="18850" y="2288"/>
                  <a:pt x="18849" y="2288"/>
                </a:cubicBezTo>
                <a:cubicBezTo>
                  <a:pt x="18843" y="2288"/>
                  <a:pt x="18749" y="2172"/>
                  <a:pt x="18729" y="2172"/>
                </a:cubicBezTo>
                <a:cubicBezTo>
                  <a:pt x="18722" y="2172"/>
                  <a:pt x="18725" y="2189"/>
                  <a:pt x="18749" y="2237"/>
                </a:cubicBezTo>
                <a:cubicBezTo>
                  <a:pt x="18925" y="2576"/>
                  <a:pt x="19051" y="2915"/>
                  <a:pt x="19139" y="3179"/>
                </a:cubicBezTo>
                <a:cubicBezTo>
                  <a:pt x="19233" y="3415"/>
                  <a:pt x="19283" y="3584"/>
                  <a:pt x="19299" y="3584"/>
                </a:cubicBezTo>
                <a:cubicBezTo>
                  <a:pt x="19300" y="3584"/>
                  <a:pt x="19301" y="3583"/>
                  <a:pt x="19302" y="3581"/>
                </a:cubicBezTo>
                <a:cubicBezTo>
                  <a:pt x="19214" y="3167"/>
                  <a:pt x="19076" y="2777"/>
                  <a:pt x="18900" y="2425"/>
                </a:cubicBezTo>
                <a:cubicBezTo>
                  <a:pt x="18900" y="2424"/>
                  <a:pt x="18900" y="2423"/>
                  <a:pt x="18901" y="2423"/>
                </a:cubicBezTo>
                <a:cubicBezTo>
                  <a:pt x="18913" y="2423"/>
                  <a:pt x="19005" y="2589"/>
                  <a:pt x="19076" y="2777"/>
                </a:cubicBezTo>
                <a:cubicBezTo>
                  <a:pt x="19145" y="2962"/>
                  <a:pt x="19215" y="3158"/>
                  <a:pt x="19225" y="3158"/>
                </a:cubicBezTo>
                <a:cubicBezTo>
                  <a:pt x="19226" y="3158"/>
                  <a:pt x="19227" y="3157"/>
                  <a:pt x="19227" y="3154"/>
                </a:cubicBezTo>
                <a:cubicBezTo>
                  <a:pt x="19327" y="3531"/>
                  <a:pt x="19403" y="3946"/>
                  <a:pt x="19440" y="4272"/>
                </a:cubicBezTo>
                <a:cubicBezTo>
                  <a:pt x="19428" y="4197"/>
                  <a:pt x="19415" y="4071"/>
                  <a:pt x="19390" y="3971"/>
                </a:cubicBezTo>
                <a:cubicBezTo>
                  <a:pt x="19373" y="3904"/>
                  <a:pt x="19362" y="3854"/>
                  <a:pt x="19357" y="3854"/>
                </a:cubicBezTo>
                <a:cubicBezTo>
                  <a:pt x="19354" y="3854"/>
                  <a:pt x="19352" y="3866"/>
                  <a:pt x="19352" y="3895"/>
                </a:cubicBezTo>
                <a:cubicBezTo>
                  <a:pt x="19428" y="4348"/>
                  <a:pt x="19390" y="4122"/>
                  <a:pt x="19415" y="4423"/>
                </a:cubicBezTo>
                <a:cubicBezTo>
                  <a:pt x="19390" y="4298"/>
                  <a:pt x="19352" y="4147"/>
                  <a:pt x="19315" y="3983"/>
                </a:cubicBezTo>
                <a:cubicBezTo>
                  <a:pt x="19277" y="3820"/>
                  <a:pt x="19227" y="3632"/>
                  <a:pt x="19164" y="3468"/>
                </a:cubicBezTo>
                <a:cubicBezTo>
                  <a:pt x="19063" y="3142"/>
                  <a:pt x="18925" y="2865"/>
                  <a:pt x="18850" y="2727"/>
                </a:cubicBezTo>
                <a:lnTo>
                  <a:pt x="18850" y="2727"/>
                </a:lnTo>
                <a:cubicBezTo>
                  <a:pt x="18925" y="2890"/>
                  <a:pt x="18975" y="3054"/>
                  <a:pt x="19026" y="3230"/>
                </a:cubicBezTo>
                <a:lnTo>
                  <a:pt x="19051" y="3368"/>
                </a:lnTo>
                <a:cubicBezTo>
                  <a:pt x="19239" y="4021"/>
                  <a:pt x="19403" y="4649"/>
                  <a:pt x="19440" y="4825"/>
                </a:cubicBezTo>
                <a:cubicBezTo>
                  <a:pt x="19453" y="5034"/>
                  <a:pt x="19439" y="5097"/>
                  <a:pt x="19421" y="5097"/>
                </a:cubicBezTo>
                <a:cubicBezTo>
                  <a:pt x="19404" y="5097"/>
                  <a:pt x="19383" y="5044"/>
                  <a:pt x="19377" y="5001"/>
                </a:cubicBezTo>
                <a:lnTo>
                  <a:pt x="19377" y="5001"/>
                </a:lnTo>
                <a:cubicBezTo>
                  <a:pt x="19403" y="5391"/>
                  <a:pt x="19428" y="5579"/>
                  <a:pt x="19453" y="5780"/>
                </a:cubicBezTo>
                <a:cubicBezTo>
                  <a:pt x="19478" y="5969"/>
                  <a:pt x="19491" y="6170"/>
                  <a:pt x="19478" y="6559"/>
                </a:cubicBezTo>
                <a:lnTo>
                  <a:pt x="19503" y="6258"/>
                </a:lnTo>
                <a:lnTo>
                  <a:pt x="19503" y="6258"/>
                </a:lnTo>
                <a:cubicBezTo>
                  <a:pt x="19503" y="6438"/>
                  <a:pt x="19469" y="7066"/>
                  <a:pt x="19477" y="7066"/>
                </a:cubicBezTo>
                <a:cubicBezTo>
                  <a:pt x="19477" y="7066"/>
                  <a:pt x="19477" y="7065"/>
                  <a:pt x="19478" y="7062"/>
                </a:cubicBezTo>
                <a:lnTo>
                  <a:pt x="19478" y="7062"/>
                </a:lnTo>
                <a:cubicBezTo>
                  <a:pt x="19461" y="7163"/>
                  <a:pt x="19433" y="7258"/>
                  <a:pt x="19417" y="7258"/>
                </a:cubicBezTo>
                <a:cubicBezTo>
                  <a:pt x="19408" y="7258"/>
                  <a:pt x="19403" y="7234"/>
                  <a:pt x="19403" y="7175"/>
                </a:cubicBezTo>
                <a:cubicBezTo>
                  <a:pt x="19403" y="7414"/>
                  <a:pt x="19403" y="7653"/>
                  <a:pt x="19403" y="7891"/>
                </a:cubicBezTo>
                <a:cubicBezTo>
                  <a:pt x="19403" y="7778"/>
                  <a:pt x="19352" y="7841"/>
                  <a:pt x="19340" y="7804"/>
                </a:cubicBezTo>
                <a:lnTo>
                  <a:pt x="19340" y="7804"/>
                </a:lnTo>
                <a:cubicBezTo>
                  <a:pt x="19321" y="8008"/>
                  <a:pt x="19337" y="8171"/>
                  <a:pt x="19357" y="8171"/>
                </a:cubicBezTo>
                <a:cubicBezTo>
                  <a:pt x="19361" y="8171"/>
                  <a:pt x="19366" y="8163"/>
                  <a:pt x="19370" y="8145"/>
                </a:cubicBezTo>
                <a:lnTo>
                  <a:pt x="19370" y="8145"/>
                </a:lnTo>
                <a:cubicBezTo>
                  <a:pt x="19279" y="8639"/>
                  <a:pt x="19312" y="8531"/>
                  <a:pt x="19202" y="8947"/>
                </a:cubicBezTo>
                <a:cubicBezTo>
                  <a:pt x="19194" y="8997"/>
                  <a:pt x="19196" y="9016"/>
                  <a:pt x="19202" y="9016"/>
                </a:cubicBezTo>
                <a:cubicBezTo>
                  <a:pt x="19217" y="9016"/>
                  <a:pt x="19259" y="8913"/>
                  <a:pt x="19277" y="8834"/>
                </a:cubicBezTo>
                <a:lnTo>
                  <a:pt x="19277" y="8834"/>
                </a:lnTo>
                <a:cubicBezTo>
                  <a:pt x="19239" y="9198"/>
                  <a:pt x="19189" y="9412"/>
                  <a:pt x="19151" y="9575"/>
                </a:cubicBezTo>
                <a:cubicBezTo>
                  <a:pt x="19191" y="9304"/>
                  <a:pt x="19180" y="9239"/>
                  <a:pt x="19153" y="9239"/>
                </a:cubicBezTo>
                <a:cubicBezTo>
                  <a:pt x="19128" y="9239"/>
                  <a:pt x="19090" y="9294"/>
                  <a:pt x="19067" y="9294"/>
                </a:cubicBezTo>
                <a:cubicBezTo>
                  <a:pt x="19060" y="9294"/>
                  <a:pt x="19054" y="9289"/>
                  <a:pt x="19051" y="9274"/>
                </a:cubicBezTo>
                <a:cubicBezTo>
                  <a:pt x="19026" y="9701"/>
                  <a:pt x="18988" y="10141"/>
                  <a:pt x="18938" y="10581"/>
                </a:cubicBezTo>
                <a:cubicBezTo>
                  <a:pt x="18938" y="10530"/>
                  <a:pt x="18913" y="10430"/>
                  <a:pt x="18900" y="10430"/>
                </a:cubicBezTo>
                <a:lnTo>
                  <a:pt x="18900" y="10430"/>
                </a:lnTo>
                <a:cubicBezTo>
                  <a:pt x="18913" y="10493"/>
                  <a:pt x="18837" y="10882"/>
                  <a:pt x="18699" y="11347"/>
                </a:cubicBezTo>
                <a:cubicBezTo>
                  <a:pt x="18573" y="11812"/>
                  <a:pt x="18385" y="12327"/>
                  <a:pt x="18247" y="12667"/>
                </a:cubicBezTo>
                <a:lnTo>
                  <a:pt x="18284" y="12566"/>
                </a:lnTo>
                <a:cubicBezTo>
                  <a:pt x="18289" y="12552"/>
                  <a:pt x="18292" y="12545"/>
                  <a:pt x="18291" y="12545"/>
                </a:cubicBezTo>
                <a:lnTo>
                  <a:pt x="18291" y="12545"/>
                </a:lnTo>
                <a:cubicBezTo>
                  <a:pt x="18286" y="12545"/>
                  <a:pt x="18085" y="13031"/>
                  <a:pt x="17995" y="13245"/>
                </a:cubicBezTo>
                <a:cubicBezTo>
                  <a:pt x="18008" y="13207"/>
                  <a:pt x="18033" y="13144"/>
                  <a:pt x="18071" y="13044"/>
                </a:cubicBezTo>
                <a:lnTo>
                  <a:pt x="18071" y="13044"/>
                </a:lnTo>
                <a:cubicBezTo>
                  <a:pt x="17978" y="13224"/>
                  <a:pt x="17929" y="13360"/>
                  <a:pt x="17885" y="13487"/>
                </a:cubicBezTo>
                <a:lnTo>
                  <a:pt x="17885" y="13487"/>
                </a:lnTo>
                <a:cubicBezTo>
                  <a:pt x="17574" y="12866"/>
                  <a:pt x="17251" y="12151"/>
                  <a:pt x="16965" y="11385"/>
                </a:cubicBezTo>
                <a:cubicBezTo>
                  <a:pt x="16613" y="10455"/>
                  <a:pt x="16311" y="9437"/>
                  <a:pt x="16110" y="8470"/>
                </a:cubicBezTo>
                <a:cubicBezTo>
                  <a:pt x="15897" y="7502"/>
                  <a:pt x="15784" y="6572"/>
                  <a:pt x="15746" y="5806"/>
                </a:cubicBezTo>
                <a:cubicBezTo>
                  <a:pt x="15708" y="5039"/>
                  <a:pt x="15758" y="4436"/>
                  <a:pt x="15796" y="4097"/>
                </a:cubicBezTo>
                <a:cubicBezTo>
                  <a:pt x="15809" y="3933"/>
                  <a:pt x="15834" y="3820"/>
                  <a:pt x="15834" y="3808"/>
                </a:cubicBezTo>
                <a:cubicBezTo>
                  <a:pt x="15835" y="3804"/>
                  <a:pt x="15837" y="3803"/>
                  <a:pt x="15837" y="3803"/>
                </a:cubicBezTo>
                <a:lnTo>
                  <a:pt x="15837" y="3803"/>
                </a:lnTo>
                <a:cubicBezTo>
                  <a:pt x="15843" y="3803"/>
                  <a:pt x="15832" y="3880"/>
                  <a:pt x="15821" y="4034"/>
                </a:cubicBezTo>
                <a:cubicBezTo>
                  <a:pt x="15746" y="4737"/>
                  <a:pt x="15746" y="5768"/>
                  <a:pt x="15897" y="6874"/>
                </a:cubicBezTo>
                <a:lnTo>
                  <a:pt x="15922" y="7125"/>
                </a:lnTo>
                <a:cubicBezTo>
                  <a:pt x="15972" y="7439"/>
                  <a:pt x="16035" y="7766"/>
                  <a:pt x="16098" y="8093"/>
                </a:cubicBezTo>
                <a:lnTo>
                  <a:pt x="16135" y="8281"/>
                </a:lnTo>
                <a:cubicBezTo>
                  <a:pt x="16261" y="8897"/>
                  <a:pt x="16412" y="9500"/>
                  <a:pt x="16588" y="10065"/>
                </a:cubicBezTo>
                <a:cubicBezTo>
                  <a:pt x="16512" y="9802"/>
                  <a:pt x="16437" y="9525"/>
                  <a:pt x="16362" y="9249"/>
                </a:cubicBezTo>
                <a:lnTo>
                  <a:pt x="16349" y="9173"/>
                </a:lnTo>
                <a:cubicBezTo>
                  <a:pt x="16223" y="8696"/>
                  <a:pt x="16123" y="8206"/>
                  <a:pt x="16047" y="7716"/>
                </a:cubicBezTo>
                <a:cubicBezTo>
                  <a:pt x="15997" y="7489"/>
                  <a:pt x="15972" y="7263"/>
                  <a:pt x="15947" y="7050"/>
                </a:cubicBezTo>
                <a:lnTo>
                  <a:pt x="15909" y="6773"/>
                </a:lnTo>
                <a:lnTo>
                  <a:pt x="15884" y="6472"/>
                </a:lnTo>
                <a:cubicBezTo>
                  <a:pt x="15861" y="6239"/>
                  <a:pt x="15848" y="6007"/>
                  <a:pt x="15837" y="5765"/>
                </a:cubicBezTo>
                <a:lnTo>
                  <a:pt x="15837" y="5765"/>
                </a:lnTo>
                <a:cubicBezTo>
                  <a:pt x="15839" y="5781"/>
                  <a:pt x="15842" y="5799"/>
                  <a:pt x="15846" y="5818"/>
                </a:cubicBezTo>
                <a:cubicBezTo>
                  <a:pt x="15859" y="6019"/>
                  <a:pt x="15884" y="6409"/>
                  <a:pt x="15934" y="6836"/>
                </a:cubicBezTo>
                <a:cubicBezTo>
                  <a:pt x="16022" y="7540"/>
                  <a:pt x="16186" y="8344"/>
                  <a:pt x="16261" y="8671"/>
                </a:cubicBezTo>
                <a:cubicBezTo>
                  <a:pt x="16211" y="8444"/>
                  <a:pt x="16186" y="8218"/>
                  <a:pt x="16148" y="8005"/>
                </a:cubicBezTo>
                <a:lnTo>
                  <a:pt x="16148" y="7992"/>
                </a:lnTo>
                <a:lnTo>
                  <a:pt x="16123" y="7816"/>
                </a:lnTo>
                <a:cubicBezTo>
                  <a:pt x="16112" y="7702"/>
                  <a:pt x="16093" y="7587"/>
                  <a:pt x="16080" y="7473"/>
                </a:cubicBezTo>
                <a:lnTo>
                  <a:pt x="16080" y="7473"/>
                </a:lnTo>
                <a:cubicBezTo>
                  <a:pt x="16090" y="7531"/>
                  <a:pt x="16101" y="7587"/>
                  <a:pt x="16112" y="7642"/>
                </a:cubicBezTo>
                <a:lnTo>
                  <a:pt x="16112" y="7642"/>
                </a:lnTo>
                <a:cubicBezTo>
                  <a:pt x="16098" y="7557"/>
                  <a:pt x="16085" y="7471"/>
                  <a:pt x="16073" y="7389"/>
                </a:cubicBezTo>
                <a:lnTo>
                  <a:pt x="16073" y="7401"/>
                </a:lnTo>
                <a:cubicBezTo>
                  <a:pt x="16075" y="7425"/>
                  <a:pt x="16077" y="7449"/>
                  <a:pt x="16080" y="7473"/>
                </a:cubicBezTo>
                <a:lnTo>
                  <a:pt x="16080" y="7473"/>
                </a:lnTo>
                <a:cubicBezTo>
                  <a:pt x="16077" y="7457"/>
                  <a:pt x="16075" y="7442"/>
                  <a:pt x="16073" y="7427"/>
                </a:cubicBezTo>
                <a:cubicBezTo>
                  <a:pt x="15934" y="6522"/>
                  <a:pt x="15846" y="5466"/>
                  <a:pt x="15922" y="4411"/>
                </a:cubicBezTo>
                <a:cubicBezTo>
                  <a:pt x="15960" y="3883"/>
                  <a:pt x="16047" y="3343"/>
                  <a:pt x="16211" y="2853"/>
                </a:cubicBezTo>
                <a:cubicBezTo>
                  <a:pt x="16374" y="2375"/>
                  <a:pt x="16626" y="1910"/>
                  <a:pt x="17028" y="1659"/>
                </a:cubicBezTo>
                <a:cubicBezTo>
                  <a:pt x="17065" y="1634"/>
                  <a:pt x="17103" y="1608"/>
                  <a:pt x="17128" y="1596"/>
                </a:cubicBezTo>
                <a:cubicBezTo>
                  <a:pt x="17153" y="1596"/>
                  <a:pt x="17191" y="1571"/>
                  <a:pt x="17216" y="1558"/>
                </a:cubicBezTo>
                <a:cubicBezTo>
                  <a:pt x="17292" y="1521"/>
                  <a:pt x="17317" y="1470"/>
                  <a:pt x="17292" y="1445"/>
                </a:cubicBezTo>
                <a:cubicBezTo>
                  <a:pt x="17271" y="1425"/>
                  <a:pt x="17237" y="1412"/>
                  <a:pt x="17190" y="1412"/>
                </a:cubicBezTo>
                <a:cubicBezTo>
                  <a:pt x="17149" y="1412"/>
                  <a:pt x="17099" y="1422"/>
                  <a:pt x="17040" y="1445"/>
                </a:cubicBezTo>
                <a:cubicBezTo>
                  <a:pt x="17040" y="1420"/>
                  <a:pt x="17141" y="1382"/>
                  <a:pt x="17241" y="1357"/>
                </a:cubicBezTo>
                <a:cubicBezTo>
                  <a:pt x="17354" y="1332"/>
                  <a:pt x="17493" y="1319"/>
                  <a:pt x="17581" y="1319"/>
                </a:cubicBezTo>
                <a:close/>
                <a:moveTo>
                  <a:pt x="16437" y="9940"/>
                </a:moveTo>
                <a:cubicBezTo>
                  <a:pt x="16801" y="11144"/>
                  <a:pt x="17277" y="12323"/>
                  <a:pt x="17841" y="13440"/>
                </a:cubicBezTo>
                <a:lnTo>
                  <a:pt x="17841" y="13440"/>
                </a:lnTo>
                <a:cubicBezTo>
                  <a:pt x="17838" y="13433"/>
                  <a:pt x="17836" y="13429"/>
                  <a:pt x="17836" y="13429"/>
                </a:cubicBezTo>
                <a:lnTo>
                  <a:pt x="17836" y="13429"/>
                </a:lnTo>
                <a:cubicBezTo>
                  <a:pt x="17834" y="13429"/>
                  <a:pt x="17849" y="13465"/>
                  <a:pt x="17874" y="13519"/>
                </a:cubicBezTo>
                <a:lnTo>
                  <a:pt x="17874" y="13519"/>
                </a:lnTo>
                <a:cubicBezTo>
                  <a:pt x="17871" y="13529"/>
                  <a:pt x="17868" y="13539"/>
                  <a:pt x="17864" y="13549"/>
                </a:cubicBezTo>
                <a:lnTo>
                  <a:pt x="17864" y="13549"/>
                </a:lnTo>
                <a:cubicBezTo>
                  <a:pt x="17738" y="13297"/>
                  <a:pt x="17610" y="13028"/>
                  <a:pt x="17480" y="12742"/>
                </a:cubicBezTo>
                <a:cubicBezTo>
                  <a:pt x="17116" y="11950"/>
                  <a:pt x="16751" y="11020"/>
                  <a:pt x="16437" y="9940"/>
                </a:cubicBezTo>
                <a:close/>
                <a:moveTo>
                  <a:pt x="17153" y="12717"/>
                </a:moveTo>
                <a:cubicBezTo>
                  <a:pt x="17292" y="13018"/>
                  <a:pt x="17442" y="13333"/>
                  <a:pt x="17593" y="13634"/>
                </a:cubicBezTo>
                <a:lnTo>
                  <a:pt x="17581" y="13634"/>
                </a:lnTo>
                <a:cubicBezTo>
                  <a:pt x="17442" y="13358"/>
                  <a:pt x="17304" y="13056"/>
                  <a:pt x="17153" y="12717"/>
                </a:cubicBezTo>
                <a:close/>
                <a:moveTo>
                  <a:pt x="15825" y="7954"/>
                </a:moveTo>
                <a:lnTo>
                  <a:pt x="15825" y="7954"/>
                </a:lnTo>
                <a:cubicBezTo>
                  <a:pt x="15827" y="7954"/>
                  <a:pt x="15830" y="7963"/>
                  <a:pt x="15834" y="7979"/>
                </a:cubicBezTo>
                <a:cubicBezTo>
                  <a:pt x="15846" y="8042"/>
                  <a:pt x="15897" y="8294"/>
                  <a:pt x="15997" y="8733"/>
                </a:cubicBezTo>
                <a:cubicBezTo>
                  <a:pt x="16110" y="9173"/>
                  <a:pt x="16274" y="9827"/>
                  <a:pt x="16575" y="10694"/>
                </a:cubicBezTo>
                <a:cubicBezTo>
                  <a:pt x="16837" y="11456"/>
                  <a:pt x="16893" y="11590"/>
                  <a:pt x="16882" y="11590"/>
                </a:cubicBezTo>
                <a:cubicBezTo>
                  <a:pt x="16881" y="11590"/>
                  <a:pt x="16879" y="11588"/>
                  <a:pt x="16877" y="11586"/>
                </a:cubicBezTo>
                <a:cubicBezTo>
                  <a:pt x="16864" y="11566"/>
                  <a:pt x="16840" y="11512"/>
                  <a:pt x="16837" y="11512"/>
                </a:cubicBezTo>
                <a:lnTo>
                  <a:pt x="16837" y="11512"/>
                </a:lnTo>
                <a:cubicBezTo>
                  <a:pt x="16834" y="11512"/>
                  <a:pt x="16848" y="11556"/>
                  <a:pt x="16902" y="11712"/>
                </a:cubicBezTo>
                <a:cubicBezTo>
                  <a:pt x="17171" y="12378"/>
                  <a:pt x="17469" y="13029"/>
                  <a:pt x="17797" y="13663"/>
                </a:cubicBezTo>
                <a:lnTo>
                  <a:pt x="17797" y="13663"/>
                </a:lnTo>
                <a:cubicBezTo>
                  <a:pt x="17786" y="13688"/>
                  <a:pt x="17774" y="13714"/>
                  <a:pt x="17762" y="13741"/>
                </a:cubicBezTo>
                <a:lnTo>
                  <a:pt x="17762" y="13741"/>
                </a:lnTo>
                <a:cubicBezTo>
                  <a:pt x="17587" y="13399"/>
                  <a:pt x="17421" y="13052"/>
                  <a:pt x="17266" y="12704"/>
                </a:cubicBezTo>
                <a:cubicBezTo>
                  <a:pt x="16713" y="11435"/>
                  <a:pt x="16311" y="10178"/>
                  <a:pt x="16085" y="9274"/>
                </a:cubicBezTo>
                <a:cubicBezTo>
                  <a:pt x="15895" y="8470"/>
                  <a:pt x="15815" y="7954"/>
                  <a:pt x="15825" y="7954"/>
                </a:cubicBezTo>
                <a:close/>
                <a:moveTo>
                  <a:pt x="1094" y="13659"/>
                </a:moveTo>
                <a:cubicBezTo>
                  <a:pt x="1094" y="13659"/>
                  <a:pt x="1094" y="13660"/>
                  <a:pt x="1107" y="13684"/>
                </a:cubicBezTo>
                <a:lnTo>
                  <a:pt x="1154" y="13768"/>
                </a:lnTo>
                <a:lnTo>
                  <a:pt x="1154" y="13768"/>
                </a:lnTo>
                <a:cubicBezTo>
                  <a:pt x="1122" y="13706"/>
                  <a:pt x="1094" y="13659"/>
                  <a:pt x="1094" y="13659"/>
                </a:cubicBezTo>
                <a:close/>
                <a:moveTo>
                  <a:pt x="17809" y="13687"/>
                </a:moveTo>
                <a:cubicBezTo>
                  <a:pt x="17810" y="13688"/>
                  <a:pt x="17811" y="13690"/>
                  <a:pt x="17812" y="13692"/>
                </a:cubicBezTo>
                <a:lnTo>
                  <a:pt x="17812" y="13692"/>
                </a:lnTo>
                <a:cubicBezTo>
                  <a:pt x="17801" y="13718"/>
                  <a:pt x="17790" y="13745"/>
                  <a:pt x="17778" y="13773"/>
                </a:cubicBezTo>
                <a:lnTo>
                  <a:pt x="17778" y="13773"/>
                </a:lnTo>
                <a:cubicBezTo>
                  <a:pt x="17777" y="13771"/>
                  <a:pt x="17775" y="13768"/>
                  <a:pt x="17774" y="13766"/>
                </a:cubicBezTo>
                <a:lnTo>
                  <a:pt x="17774" y="13766"/>
                </a:lnTo>
                <a:cubicBezTo>
                  <a:pt x="17789" y="13734"/>
                  <a:pt x="17801" y="13708"/>
                  <a:pt x="17809" y="13687"/>
                </a:cubicBezTo>
                <a:close/>
                <a:moveTo>
                  <a:pt x="15506" y="6409"/>
                </a:moveTo>
                <a:lnTo>
                  <a:pt x="15506" y="6409"/>
                </a:lnTo>
                <a:cubicBezTo>
                  <a:pt x="15508" y="6409"/>
                  <a:pt x="15526" y="6562"/>
                  <a:pt x="15557" y="6836"/>
                </a:cubicBezTo>
                <a:cubicBezTo>
                  <a:pt x="15633" y="7389"/>
                  <a:pt x="15796" y="8419"/>
                  <a:pt x="16123" y="9600"/>
                </a:cubicBezTo>
                <a:cubicBezTo>
                  <a:pt x="16450" y="10782"/>
                  <a:pt x="16940" y="12126"/>
                  <a:pt x="17530" y="13307"/>
                </a:cubicBezTo>
                <a:cubicBezTo>
                  <a:pt x="17603" y="13461"/>
                  <a:pt x="17677" y="13612"/>
                  <a:pt x="17752" y="13760"/>
                </a:cubicBezTo>
                <a:lnTo>
                  <a:pt x="17752" y="13760"/>
                </a:lnTo>
                <a:cubicBezTo>
                  <a:pt x="17742" y="13782"/>
                  <a:pt x="17732" y="13804"/>
                  <a:pt x="17721" y="13826"/>
                </a:cubicBezTo>
                <a:lnTo>
                  <a:pt x="17721" y="13826"/>
                </a:lnTo>
                <a:cubicBezTo>
                  <a:pt x="17597" y="13589"/>
                  <a:pt x="17479" y="13348"/>
                  <a:pt x="17367" y="13106"/>
                </a:cubicBezTo>
                <a:cubicBezTo>
                  <a:pt x="17367" y="13106"/>
                  <a:pt x="17367" y="13101"/>
                  <a:pt x="17371" y="13101"/>
                </a:cubicBezTo>
                <a:cubicBezTo>
                  <a:pt x="17372" y="13101"/>
                  <a:pt x="17375" y="13102"/>
                  <a:pt x="17379" y="13106"/>
                </a:cubicBezTo>
                <a:lnTo>
                  <a:pt x="17304" y="12968"/>
                </a:lnTo>
                <a:cubicBezTo>
                  <a:pt x="17216" y="12780"/>
                  <a:pt x="17128" y="12579"/>
                  <a:pt x="17040" y="12390"/>
                </a:cubicBezTo>
                <a:cubicBezTo>
                  <a:pt x="17040" y="12365"/>
                  <a:pt x="17028" y="12340"/>
                  <a:pt x="17028" y="12315"/>
                </a:cubicBezTo>
                <a:cubicBezTo>
                  <a:pt x="17028" y="12315"/>
                  <a:pt x="17015" y="12327"/>
                  <a:pt x="17015" y="12327"/>
                </a:cubicBezTo>
                <a:cubicBezTo>
                  <a:pt x="16915" y="12089"/>
                  <a:pt x="16814" y="11837"/>
                  <a:pt x="16713" y="11586"/>
                </a:cubicBezTo>
                <a:cubicBezTo>
                  <a:pt x="16713" y="11573"/>
                  <a:pt x="16701" y="11548"/>
                  <a:pt x="16688" y="11510"/>
                </a:cubicBezTo>
                <a:cubicBezTo>
                  <a:pt x="16010" y="9739"/>
                  <a:pt x="15670" y="8042"/>
                  <a:pt x="15557" y="6924"/>
                </a:cubicBezTo>
                <a:cubicBezTo>
                  <a:pt x="15519" y="6569"/>
                  <a:pt x="15504" y="6409"/>
                  <a:pt x="15506" y="6409"/>
                </a:cubicBezTo>
                <a:close/>
                <a:moveTo>
                  <a:pt x="17765" y="13785"/>
                </a:moveTo>
                <a:lnTo>
                  <a:pt x="17765" y="13785"/>
                </a:lnTo>
                <a:cubicBezTo>
                  <a:pt x="17766" y="13788"/>
                  <a:pt x="17768" y="13790"/>
                  <a:pt x="17769" y="13793"/>
                </a:cubicBezTo>
                <a:lnTo>
                  <a:pt x="17769" y="13793"/>
                </a:lnTo>
                <a:cubicBezTo>
                  <a:pt x="17759" y="13814"/>
                  <a:pt x="17749" y="13836"/>
                  <a:pt x="17737" y="13858"/>
                </a:cubicBezTo>
                <a:lnTo>
                  <a:pt x="17737" y="13858"/>
                </a:lnTo>
                <a:cubicBezTo>
                  <a:pt x="17736" y="13855"/>
                  <a:pt x="17735" y="13853"/>
                  <a:pt x="17733" y="13850"/>
                </a:cubicBezTo>
                <a:lnTo>
                  <a:pt x="17733" y="13850"/>
                </a:lnTo>
                <a:cubicBezTo>
                  <a:pt x="17745" y="13826"/>
                  <a:pt x="17756" y="13805"/>
                  <a:pt x="17765" y="13785"/>
                </a:cubicBezTo>
                <a:close/>
                <a:moveTo>
                  <a:pt x="17618" y="13672"/>
                </a:moveTo>
                <a:lnTo>
                  <a:pt x="17618" y="13672"/>
                </a:lnTo>
                <a:cubicBezTo>
                  <a:pt x="17646" y="13732"/>
                  <a:pt x="17676" y="13793"/>
                  <a:pt x="17707" y="13853"/>
                </a:cubicBezTo>
                <a:lnTo>
                  <a:pt x="17707" y="13853"/>
                </a:lnTo>
                <a:cubicBezTo>
                  <a:pt x="17705" y="13857"/>
                  <a:pt x="17703" y="13861"/>
                  <a:pt x="17701" y="13865"/>
                </a:cubicBezTo>
                <a:lnTo>
                  <a:pt x="17701" y="13865"/>
                </a:lnTo>
                <a:cubicBezTo>
                  <a:pt x="17678" y="13819"/>
                  <a:pt x="17654" y="13771"/>
                  <a:pt x="17631" y="13722"/>
                </a:cubicBezTo>
                <a:cubicBezTo>
                  <a:pt x="17618" y="13710"/>
                  <a:pt x="17618" y="13697"/>
                  <a:pt x="17618" y="13672"/>
                </a:cubicBezTo>
                <a:close/>
                <a:moveTo>
                  <a:pt x="17719" y="13877"/>
                </a:moveTo>
                <a:cubicBezTo>
                  <a:pt x="17721" y="13880"/>
                  <a:pt x="17722" y="13883"/>
                  <a:pt x="17724" y="13885"/>
                </a:cubicBezTo>
                <a:lnTo>
                  <a:pt x="17724" y="13885"/>
                </a:lnTo>
                <a:cubicBezTo>
                  <a:pt x="17721" y="13890"/>
                  <a:pt x="17719" y="13894"/>
                  <a:pt x="17717" y="13898"/>
                </a:cubicBezTo>
                <a:lnTo>
                  <a:pt x="17717" y="13898"/>
                </a:lnTo>
                <a:cubicBezTo>
                  <a:pt x="17716" y="13895"/>
                  <a:pt x="17714" y="13892"/>
                  <a:pt x="17713" y="13890"/>
                </a:cubicBezTo>
                <a:lnTo>
                  <a:pt x="17713" y="13890"/>
                </a:lnTo>
                <a:cubicBezTo>
                  <a:pt x="17715" y="13885"/>
                  <a:pt x="17717" y="13881"/>
                  <a:pt x="17719" y="13877"/>
                </a:cubicBezTo>
                <a:close/>
                <a:moveTo>
                  <a:pt x="16852" y="12352"/>
                </a:moveTo>
                <a:lnTo>
                  <a:pt x="16852" y="12352"/>
                </a:lnTo>
                <a:cubicBezTo>
                  <a:pt x="16985" y="12655"/>
                  <a:pt x="17302" y="13318"/>
                  <a:pt x="17650" y="13965"/>
                </a:cubicBezTo>
                <a:lnTo>
                  <a:pt x="17650" y="13965"/>
                </a:lnTo>
                <a:cubicBezTo>
                  <a:pt x="17640" y="13983"/>
                  <a:pt x="17631" y="14001"/>
                  <a:pt x="17621" y="14019"/>
                </a:cubicBezTo>
                <a:lnTo>
                  <a:pt x="17621" y="14019"/>
                </a:lnTo>
                <a:cubicBezTo>
                  <a:pt x="17582" y="13945"/>
                  <a:pt x="17543" y="13871"/>
                  <a:pt x="17505" y="13797"/>
                </a:cubicBezTo>
                <a:cubicBezTo>
                  <a:pt x="17518" y="13760"/>
                  <a:pt x="17455" y="13647"/>
                  <a:pt x="17379" y="13534"/>
                </a:cubicBezTo>
                <a:cubicBezTo>
                  <a:pt x="17178" y="13106"/>
                  <a:pt x="16990" y="12704"/>
                  <a:pt x="16852" y="12352"/>
                </a:cubicBezTo>
                <a:close/>
                <a:moveTo>
                  <a:pt x="17661" y="13986"/>
                </a:moveTo>
                <a:cubicBezTo>
                  <a:pt x="17662" y="13988"/>
                  <a:pt x="17663" y="13990"/>
                  <a:pt x="17664" y="13992"/>
                </a:cubicBezTo>
                <a:lnTo>
                  <a:pt x="17664" y="13992"/>
                </a:lnTo>
                <a:cubicBezTo>
                  <a:pt x="17655" y="14008"/>
                  <a:pt x="17644" y="14025"/>
                  <a:pt x="17633" y="14043"/>
                </a:cubicBezTo>
                <a:lnTo>
                  <a:pt x="17633" y="14043"/>
                </a:lnTo>
                <a:cubicBezTo>
                  <a:pt x="17633" y="14042"/>
                  <a:pt x="17632" y="14041"/>
                  <a:pt x="17632" y="14040"/>
                </a:cubicBezTo>
                <a:lnTo>
                  <a:pt x="17632" y="14040"/>
                </a:lnTo>
                <a:cubicBezTo>
                  <a:pt x="17642" y="14021"/>
                  <a:pt x="17652" y="14003"/>
                  <a:pt x="17661" y="13986"/>
                </a:cubicBezTo>
                <a:close/>
                <a:moveTo>
                  <a:pt x="16965" y="13031"/>
                </a:moveTo>
                <a:lnTo>
                  <a:pt x="16965" y="13031"/>
                </a:lnTo>
                <a:cubicBezTo>
                  <a:pt x="17040" y="13194"/>
                  <a:pt x="17128" y="13370"/>
                  <a:pt x="17216" y="13546"/>
                </a:cubicBezTo>
                <a:lnTo>
                  <a:pt x="17266" y="13684"/>
                </a:lnTo>
                <a:lnTo>
                  <a:pt x="17266" y="13672"/>
                </a:lnTo>
                <a:cubicBezTo>
                  <a:pt x="17357" y="13831"/>
                  <a:pt x="17438" y="14000"/>
                  <a:pt x="17536" y="14179"/>
                </a:cubicBezTo>
                <a:lnTo>
                  <a:pt x="17536" y="14179"/>
                </a:lnTo>
                <a:cubicBezTo>
                  <a:pt x="17533" y="14185"/>
                  <a:pt x="17530" y="14190"/>
                  <a:pt x="17527" y="14196"/>
                </a:cubicBezTo>
                <a:lnTo>
                  <a:pt x="17527" y="14196"/>
                </a:lnTo>
                <a:cubicBezTo>
                  <a:pt x="17320" y="13815"/>
                  <a:pt x="17136" y="13423"/>
                  <a:pt x="16965" y="13031"/>
                </a:cubicBezTo>
                <a:close/>
                <a:moveTo>
                  <a:pt x="9752" y="14187"/>
                </a:moveTo>
                <a:cubicBezTo>
                  <a:pt x="9739" y="14200"/>
                  <a:pt x="9739" y="14200"/>
                  <a:pt x="9727" y="14212"/>
                </a:cubicBezTo>
                <a:cubicBezTo>
                  <a:pt x="9727" y="14200"/>
                  <a:pt x="9739" y="14200"/>
                  <a:pt x="9752" y="14187"/>
                </a:cubicBezTo>
                <a:close/>
                <a:moveTo>
                  <a:pt x="15269" y="7808"/>
                </a:moveTo>
                <a:cubicBezTo>
                  <a:pt x="15272" y="7816"/>
                  <a:pt x="15281" y="7816"/>
                  <a:pt x="15281" y="7816"/>
                </a:cubicBezTo>
                <a:cubicBezTo>
                  <a:pt x="15281" y="7829"/>
                  <a:pt x="15294" y="7841"/>
                  <a:pt x="15294" y="7841"/>
                </a:cubicBezTo>
                <a:cubicBezTo>
                  <a:pt x="15595" y="9600"/>
                  <a:pt x="16148" y="11259"/>
                  <a:pt x="16789" y="12729"/>
                </a:cubicBezTo>
                <a:cubicBezTo>
                  <a:pt x="16877" y="12930"/>
                  <a:pt x="16952" y="13119"/>
                  <a:pt x="17053" y="13307"/>
                </a:cubicBezTo>
                <a:cubicBezTo>
                  <a:pt x="17196" y="13623"/>
                  <a:pt x="17354" y="13931"/>
                  <a:pt x="17510" y="14227"/>
                </a:cubicBezTo>
                <a:lnTo>
                  <a:pt x="17510" y="14227"/>
                </a:lnTo>
                <a:cubicBezTo>
                  <a:pt x="17493" y="14258"/>
                  <a:pt x="17477" y="14289"/>
                  <a:pt x="17462" y="14317"/>
                </a:cubicBezTo>
                <a:lnTo>
                  <a:pt x="17462" y="14317"/>
                </a:lnTo>
                <a:cubicBezTo>
                  <a:pt x="17394" y="14184"/>
                  <a:pt x="17346" y="14087"/>
                  <a:pt x="17342" y="14074"/>
                </a:cubicBezTo>
                <a:cubicBezTo>
                  <a:pt x="17229" y="13860"/>
                  <a:pt x="17053" y="13546"/>
                  <a:pt x="16676" y="12704"/>
                </a:cubicBezTo>
                <a:cubicBezTo>
                  <a:pt x="16286" y="11787"/>
                  <a:pt x="15960" y="10857"/>
                  <a:pt x="15683" y="9902"/>
                </a:cubicBezTo>
                <a:cubicBezTo>
                  <a:pt x="15683" y="9840"/>
                  <a:pt x="15683" y="9815"/>
                  <a:pt x="15695" y="9766"/>
                </a:cubicBezTo>
                <a:lnTo>
                  <a:pt x="15695" y="9766"/>
                </a:lnTo>
                <a:cubicBezTo>
                  <a:pt x="15696" y="9770"/>
                  <a:pt x="15698" y="9775"/>
                  <a:pt x="15699" y="9779"/>
                </a:cubicBezTo>
                <a:lnTo>
                  <a:pt x="15699" y="9779"/>
                </a:lnTo>
                <a:cubicBezTo>
                  <a:pt x="15698" y="9774"/>
                  <a:pt x="15697" y="9769"/>
                  <a:pt x="15696" y="9764"/>
                </a:cubicBezTo>
                <a:cubicBezTo>
                  <a:pt x="15695" y="9764"/>
                  <a:pt x="15695" y="9765"/>
                  <a:pt x="15695" y="9766"/>
                </a:cubicBezTo>
                <a:lnTo>
                  <a:pt x="15695" y="9766"/>
                </a:lnTo>
                <a:cubicBezTo>
                  <a:pt x="15695" y="9765"/>
                  <a:pt x="15695" y="9764"/>
                  <a:pt x="15695" y="9764"/>
                </a:cubicBezTo>
                <a:lnTo>
                  <a:pt x="15645" y="9764"/>
                </a:lnTo>
                <a:cubicBezTo>
                  <a:pt x="15545" y="9362"/>
                  <a:pt x="15444" y="8960"/>
                  <a:pt x="15356" y="8557"/>
                </a:cubicBezTo>
                <a:lnTo>
                  <a:pt x="15356" y="8557"/>
                </a:lnTo>
                <a:cubicBezTo>
                  <a:pt x="15369" y="8570"/>
                  <a:pt x="15369" y="8595"/>
                  <a:pt x="15381" y="8608"/>
                </a:cubicBezTo>
                <a:cubicBezTo>
                  <a:pt x="15394" y="8595"/>
                  <a:pt x="15394" y="8557"/>
                  <a:pt x="15394" y="8520"/>
                </a:cubicBezTo>
                <a:cubicBezTo>
                  <a:pt x="15446" y="8766"/>
                  <a:pt x="15503" y="9012"/>
                  <a:pt x="15564" y="9258"/>
                </a:cubicBezTo>
                <a:lnTo>
                  <a:pt x="15564" y="9258"/>
                </a:lnTo>
                <a:cubicBezTo>
                  <a:pt x="15460" y="8833"/>
                  <a:pt x="15349" y="8319"/>
                  <a:pt x="15269" y="7808"/>
                </a:cubicBezTo>
                <a:close/>
                <a:moveTo>
                  <a:pt x="17870" y="14526"/>
                </a:moveTo>
                <a:cubicBezTo>
                  <a:pt x="17872" y="14529"/>
                  <a:pt x="17874" y="14532"/>
                  <a:pt x="17874" y="14534"/>
                </a:cubicBezTo>
                <a:lnTo>
                  <a:pt x="17874" y="14534"/>
                </a:lnTo>
                <a:cubicBezTo>
                  <a:pt x="17873" y="14532"/>
                  <a:pt x="17871" y="14529"/>
                  <a:pt x="17870" y="14526"/>
                </a:cubicBezTo>
                <a:close/>
                <a:moveTo>
                  <a:pt x="17618" y="327"/>
                </a:moveTo>
                <a:cubicBezTo>
                  <a:pt x="17907" y="327"/>
                  <a:pt x="18171" y="390"/>
                  <a:pt x="18410" y="490"/>
                </a:cubicBezTo>
                <a:cubicBezTo>
                  <a:pt x="18862" y="704"/>
                  <a:pt x="19202" y="1030"/>
                  <a:pt x="19453" y="1395"/>
                </a:cubicBezTo>
                <a:cubicBezTo>
                  <a:pt x="19428" y="1370"/>
                  <a:pt x="19415" y="1382"/>
                  <a:pt x="19390" y="1357"/>
                </a:cubicBezTo>
                <a:cubicBezTo>
                  <a:pt x="19239" y="1144"/>
                  <a:pt x="19063" y="968"/>
                  <a:pt x="18875" y="817"/>
                </a:cubicBezTo>
                <a:cubicBezTo>
                  <a:pt x="18686" y="679"/>
                  <a:pt x="18485" y="553"/>
                  <a:pt x="18259" y="465"/>
                </a:cubicBezTo>
                <a:cubicBezTo>
                  <a:pt x="18020" y="377"/>
                  <a:pt x="17769" y="352"/>
                  <a:pt x="17518" y="352"/>
                </a:cubicBezTo>
                <a:cubicBezTo>
                  <a:pt x="17266" y="364"/>
                  <a:pt x="17015" y="427"/>
                  <a:pt x="16789" y="515"/>
                </a:cubicBezTo>
                <a:cubicBezTo>
                  <a:pt x="16123" y="792"/>
                  <a:pt x="15645" y="1357"/>
                  <a:pt x="15306" y="2086"/>
                </a:cubicBezTo>
                <a:cubicBezTo>
                  <a:pt x="15130" y="2463"/>
                  <a:pt x="15017" y="2890"/>
                  <a:pt x="14929" y="3305"/>
                </a:cubicBezTo>
                <a:lnTo>
                  <a:pt x="14866" y="3644"/>
                </a:lnTo>
                <a:cubicBezTo>
                  <a:pt x="14854" y="3745"/>
                  <a:pt x="14841" y="3870"/>
                  <a:pt x="14829" y="3958"/>
                </a:cubicBezTo>
                <a:cubicBezTo>
                  <a:pt x="14816" y="4097"/>
                  <a:pt x="14803" y="4247"/>
                  <a:pt x="14791" y="4386"/>
                </a:cubicBezTo>
                <a:cubicBezTo>
                  <a:pt x="14715" y="5542"/>
                  <a:pt x="14816" y="6660"/>
                  <a:pt x="14992" y="7741"/>
                </a:cubicBezTo>
                <a:cubicBezTo>
                  <a:pt x="14866" y="6949"/>
                  <a:pt x="14791" y="6145"/>
                  <a:pt x="14791" y="5315"/>
                </a:cubicBezTo>
                <a:lnTo>
                  <a:pt x="14791" y="5315"/>
                </a:lnTo>
                <a:cubicBezTo>
                  <a:pt x="14816" y="6622"/>
                  <a:pt x="15005" y="7891"/>
                  <a:pt x="15306" y="9123"/>
                </a:cubicBezTo>
                <a:cubicBezTo>
                  <a:pt x="15595" y="10354"/>
                  <a:pt x="15997" y="11548"/>
                  <a:pt x="16500" y="12717"/>
                </a:cubicBezTo>
                <a:cubicBezTo>
                  <a:pt x="15960" y="11423"/>
                  <a:pt x="15683" y="10493"/>
                  <a:pt x="15520" y="9889"/>
                </a:cubicBezTo>
                <a:cubicBezTo>
                  <a:pt x="15369" y="9299"/>
                  <a:pt x="15306" y="9022"/>
                  <a:pt x="15306" y="8985"/>
                </a:cubicBezTo>
                <a:cubicBezTo>
                  <a:pt x="15306" y="8982"/>
                  <a:pt x="15306" y="8980"/>
                  <a:pt x="15307" y="8980"/>
                </a:cubicBezTo>
                <a:cubicBezTo>
                  <a:pt x="15323" y="8980"/>
                  <a:pt x="15521" y="9817"/>
                  <a:pt x="15859" y="10782"/>
                </a:cubicBezTo>
                <a:cubicBezTo>
                  <a:pt x="15243" y="8934"/>
                  <a:pt x="14728" y="6547"/>
                  <a:pt x="14904" y="4247"/>
                </a:cubicBezTo>
                <a:lnTo>
                  <a:pt x="14904" y="4247"/>
                </a:lnTo>
                <a:cubicBezTo>
                  <a:pt x="14939" y="4317"/>
                  <a:pt x="14901" y="4606"/>
                  <a:pt x="14908" y="4606"/>
                </a:cubicBezTo>
                <a:cubicBezTo>
                  <a:pt x="14912" y="4606"/>
                  <a:pt x="14924" y="4551"/>
                  <a:pt x="14954" y="4398"/>
                </a:cubicBezTo>
                <a:cubicBezTo>
                  <a:pt x="14954" y="4461"/>
                  <a:pt x="14954" y="4499"/>
                  <a:pt x="14954" y="4549"/>
                </a:cubicBezTo>
                <a:lnTo>
                  <a:pt x="14942" y="4637"/>
                </a:lnTo>
                <a:cubicBezTo>
                  <a:pt x="14942" y="4775"/>
                  <a:pt x="14917" y="4863"/>
                  <a:pt x="14917" y="5127"/>
                </a:cubicBezTo>
                <a:cubicBezTo>
                  <a:pt x="14917" y="5114"/>
                  <a:pt x="14929" y="5114"/>
                  <a:pt x="14929" y="5114"/>
                </a:cubicBezTo>
                <a:cubicBezTo>
                  <a:pt x="14929" y="6100"/>
                  <a:pt x="15040" y="7060"/>
                  <a:pt x="15177" y="7861"/>
                </a:cubicBezTo>
                <a:lnTo>
                  <a:pt x="15177" y="7861"/>
                </a:lnTo>
                <a:cubicBezTo>
                  <a:pt x="15172" y="7852"/>
                  <a:pt x="15167" y="7847"/>
                  <a:pt x="15163" y="7847"/>
                </a:cubicBezTo>
                <a:cubicBezTo>
                  <a:pt x="15158" y="7847"/>
                  <a:pt x="15155" y="7854"/>
                  <a:pt x="15155" y="7866"/>
                </a:cubicBezTo>
                <a:cubicBezTo>
                  <a:pt x="15147" y="7827"/>
                  <a:pt x="15140" y="7787"/>
                  <a:pt x="15132" y="7745"/>
                </a:cubicBezTo>
                <a:lnTo>
                  <a:pt x="15132" y="7745"/>
                </a:lnTo>
                <a:cubicBezTo>
                  <a:pt x="15140" y="7790"/>
                  <a:pt x="15147" y="7834"/>
                  <a:pt x="15155" y="7879"/>
                </a:cubicBezTo>
                <a:cubicBezTo>
                  <a:pt x="15143" y="7891"/>
                  <a:pt x="15143" y="7891"/>
                  <a:pt x="15143" y="7904"/>
                </a:cubicBezTo>
                <a:cubicBezTo>
                  <a:pt x="15143" y="7904"/>
                  <a:pt x="15155" y="7917"/>
                  <a:pt x="15155" y="7929"/>
                </a:cubicBezTo>
                <a:cubicBezTo>
                  <a:pt x="15206" y="8180"/>
                  <a:pt x="15256" y="8419"/>
                  <a:pt x="15306" y="8671"/>
                </a:cubicBezTo>
                <a:cubicBezTo>
                  <a:pt x="15305" y="8669"/>
                  <a:pt x="15304" y="8669"/>
                  <a:pt x="15303" y="8669"/>
                </a:cubicBezTo>
                <a:lnTo>
                  <a:pt x="15303" y="8669"/>
                </a:lnTo>
                <a:cubicBezTo>
                  <a:pt x="15296" y="8669"/>
                  <a:pt x="15310" y="8723"/>
                  <a:pt x="15344" y="8859"/>
                </a:cubicBezTo>
                <a:cubicBezTo>
                  <a:pt x="15344" y="8859"/>
                  <a:pt x="15356" y="8872"/>
                  <a:pt x="15356" y="8884"/>
                </a:cubicBezTo>
                <a:cubicBezTo>
                  <a:pt x="15708" y="10392"/>
                  <a:pt x="16198" y="11812"/>
                  <a:pt x="16852" y="13245"/>
                </a:cubicBezTo>
                <a:cubicBezTo>
                  <a:pt x="17080" y="13719"/>
                  <a:pt x="17273" y="14089"/>
                  <a:pt x="17430" y="14377"/>
                </a:cubicBezTo>
                <a:lnTo>
                  <a:pt x="17430" y="14377"/>
                </a:lnTo>
                <a:cubicBezTo>
                  <a:pt x="17367" y="14497"/>
                  <a:pt x="17328" y="14578"/>
                  <a:pt x="17345" y="14578"/>
                </a:cubicBezTo>
                <a:cubicBezTo>
                  <a:pt x="17349" y="14578"/>
                  <a:pt x="17356" y="14574"/>
                  <a:pt x="17367" y="14564"/>
                </a:cubicBezTo>
                <a:lnTo>
                  <a:pt x="17367" y="14564"/>
                </a:lnTo>
                <a:cubicBezTo>
                  <a:pt x="17345" y="14595"/>
                  <a:pt x="17324" y="14626"/>
                  <a:pt x="17304" y="14655"/>
                </a:cubicBezTo>
                <a:lnTo>
                  <a:pt x="17304" y="14655"/>
                </a:lnTo>
                <a:cubicBezTo>
                  <a:pt x="17288" y="14626"/>
                  <a:pt x="17272" y="14596"/>
                  <a:pt x="17254" y="14564"/>
                </a:cubicBezTo>
                <a:cubicBezTo>
                  <a:pt x="17090" y="14262"/>
                  <a:pt x="16927" y="13936"/>
                  <a:pt x="16751" y="13584"/>
                </a:cubicBezTo>
                <a:lnTo>
                  <a:pt x="16751" y="13571"/>
                </a:lnTo>
                <a:cubicBezTo>
                  <a:pt x="16613" y="13307"/>
                  <a:pt x="16487" y="13018"/>
                  <a:pt x="16362" y="12729"/>
                </a:cubicBezTo>
                <a:cubicBezTo>
                  <a:pt x="16161" y="12252"/>
                  <a:pt x="15960" y="11762"/>
                  <a:pt x="15771" y="11234"/>
                </a:cubicBezTo>
                <a:cubicBezTo>
                  <a:pt x="15771" y="11221"/>
                  <a:pt x="15771" y="11209"/>
                  <a:pt x="15758" y="11196"/>
                </a:cubicBezTo>
                <a:lnTo>
                  <a:pt x="15746" y="11159"/>
                </a:lnTo>
                <a:cubicBezTo>
                  <a:pt x="15331" y="9990"/>
                  <a:pt x="15005" y="8721"/>
                  <a:pt x="14829" y="7502"/>
                </a:cubicBezTo>
                <a:cubicBezTo>
                  <a:pt x="14791" y="7288"/>
                  <a:pt x="14766" y="7087"/>
                  <a:pt x="14741" y="6886"/>
                </a:cubicBezTo>
                <a:cubicBezTo>
                  <a:pt x="14741" y="6869"/>
                  <a:pt x="14741" y="6852"/>
                  <a:pt x="14741" y="6832"/>
                </a:cubicBezTo>
                <a:lnTo>
                  <a:pt x="14741" y="6832"/>
                </a:lnTo>
                <a:cubicBezTo>
                  <a:pt x="14754" y="6961"/>
                  <a:pt x="14772" y="7081"/>
                  <a:pt x="14791" y="7200"/>
                </a:cubicBezTo>
                <a:cubicBezTo>
                  <a:pt x="14803" y="7288"/>
                  <a:pt x="14816" y="7389"/>
                  <a:pt x="14829" y="7464"/>
                </a:cubicBezTo>
                <a:lnTo>
                  <a:pt x="14829" y="7477"/>
                </a:lnTo>
                <a:cubicBezTo>
                  <a:pt x="14891" y="7879"/>
                  <a:pt x="14954" y="8180"/>
                  <a:pt x="15005" y="8432"/>
                </a:cubicBezTo>
                <a:cubicBezTo>
                  <a:pt x="15042" y="8583"/>
                  <a:pt x="15067" y="8733"/>
                  <a:pt x="15105" y="8872"/>
                </a:cubicBezTo>
                <a:cubicBezTo>
                  <a:pt x="15162" y="9091"/>
                  <a:pt x="15186" y="9191"/>
                  <a:pt x="15186" y="9191"/>
                </a:cubicBezTo>
                <a:cubicBezTo>
                  <a:pt x="15186" y="9191"/>
                  <a:pt x="15082" y="8752"/>
                  <a:pt x="14954" y="8055"/>
                </a:cubicBezTo>
                <a:cubicBezTo>
                  <a:pt x="14854" y="7552"/>
                  <a:pt x="14766" y="6886"/>
                  <a:pt x="14715" y="6170"/>
                </a:cubicBezTo>
                <a:cubicBezTo>
                  <a:pt x="14690" y="5806"/>
                  <a:pt x="14665" y="5416"/>
                  <a:pt x="14678" y="5026"/>
                </a:cubicBezTo>
                <a:cubicBezTo>
                  <a:pt x="14678" y="4838"/>
                  <a:pt x="14690" y="4637"/>
                  <a:pt x="14703" y="4436"/>
                </a:cubicBezTo>
                <a:lnTo>
                  <a:pt x="14728" y="4134"/>
                </a:lnTo>
                <a:cubicBezTo>
                  <a:pt x="14741" y="4021"/>
                  <a:pt x="14753" y="3908"/>
                  <a:pt x="14766" y="3795"/>
                </a:cubicBezTo>
                <a:cubicBezTo>
                  <a:pt x="14879" y="2878"/>
                  <a:pt x="15155" y="2011"/>
                  <a:pt x="15570" y="1445"/>
                </a:cubicBezTo>
                <a:lnTo>
                  <a:pt x="15595" y="1407"/>
                </a:lnTo>
                <a:cubicBezTo>
                  <a:pt x="15796" y="1131"/>
                  <a:pt x="16010" y="905"/>
                  <a:pt x="16223" y="754"/>
                </a:cubicBezTo>
                <a:cubicBezTo>
                  <a:pt x="16291" y="699"/>
                  <a:pt x="16358" y="653"/>
                  <a:pt x="16423" y="613"/>
                </a:cubicBezTo>
                <a:lnTo>
                  <a:pt x="16423" y="613"/>
                </a:lnTo>
                <a:lnTo>
                  <a:pt x="16336" y="679"/>
                </a:lnTo>
                <a:cubicBezTo>
                  <a:pt x="16261" y="729"/>
                  <a:pt x="16198" y="779"/>
                  <a:pt x="16135" y="829"/>
                </a:cubicBezTo>
                <a:cubicBezTo>
                  <a:pt x="16073" y="880"/>
                  <a:pt x="16010" y="930"/>
                  <a:pt x="15947" y="993"/>
                </a:cubicBezTo>
                <a:cubicBezTo>
                  <a:pt x="15708" y="1232"/>
                  <a:pt x="15495" y="1521"/>
                  <a:pt x="15331" y="1860"/>
                </a:cubicBezTo>
                <a:cubicBezTo>
                  <a:pt x="15281" y="1948"/>
                  <a:pt x="15243" y="2036"/>
                  <a:pt x="15206" y="2124"/>
                </a:cubicBezTo>
                <a:cubicBezTo>
                  <a:pt x="15180" y="2212"/>
                  <a:pt x="15130" y="2300"/>
                  <a:pt x="15105" y="2388"/>
                </a:cubicBezTo>
                <a:cubicBezTo>
                  <a:pt x="15042" y="2589"/>
                  <a:pt x="14979" y="2777"/>
                  <a:pt x="14929" y="2978"/>
                </a:cubicBezTo>
                <a:lnTo>
                  <a:pt x="14866" y="3280"/>
                </a:lnTo>
                <a:lnTo>
                  <a:pt x="14816" y="3581"/>
                </a:lnTo>
                <a:cubicBezTo>
                  <a:pt x="14791" y="3682"/>
                  <a:pt x="14778" y="3795"/>
                  <a:pt x="14766" y="3895"/>
                </a:cubicBezTo>
                <a:lnTo>
                  <a:pt x="14741" y="4109"/>
                </a:lnTo>
                <a:cubicBezTo>
                  <a:pt x="14653" y="5190"/>
                  <a:pt x="14715" y="6220"/>
                  <a:pt x="14854" y="7238"/>
                </a:cubicBezTo>
                <a:cubicBezTo>
                  <a:pt x="14929" y="7692"/>
                  <a:pt x="14970" y="7890"/>
                  <a:pt x="14974" y="7890"/>
                </a:cubicBezTo>
                <a:cubicBezTo>
                  <a:pt x="14975" y="7890"/>
                  <a:pt x="14973" y="7869"/>
                  <a:pt x="14967" y="7829"/>
                </a:cubicBezTo>
                <a:cubicBezTo>
                  <a:pt x="14942" y="7665"/>
                  <a:pt x="14866" y="7175"/>
                  <a:pt x="14803" y="6484"/>
                </a:cubicBezTo>
                <a:cubicBezTo>
                  <a:pt x="14741" y="5793"/>
                  <a:pt x="14690" y="4913"/>
                  <a:pt x="14816" y="3895"/>
                </a:cubicBezTo>
                <a:cubicBezTo>
                  <a:pt x="14829" y="3720"/>
                  <a:pt x="14866" y="3531"/>
                  <a:pt x="14891" y="3343"/>
                </a:cubicBezTo>
                <a:cubicBezTo>
                  <a:pt x="14929" y="3154"/>
                  <a:pt x="14979" y="2966"/>
                  <a:pt x="15030" y="2777"/>
                </a:cubicBezTo>
                <a:cubicBezTo>
                  <a:pt x="15130" y="2425"/>
                  <a:pt x="15256" y="2073"/>
                  <a:pt x="15432" y="1772"/>
                </a:cubicBezTo>
                <a:cubicBezTo>
                  <a:pt x="15771" y="1169"/>
                  <a:pt x="16223" y="729"/>
                  <a:pt x="16789" y="490"/>
                </a:cubicBezTo>
                <a:cubicBezTo>
                  <a:pt x="17053" y="390"/>
                  <a:pt x="17342" y="327"/>
                  <a:pt x="17618" y="327"/>
                </a:cubicBezTo>
                <a:close/>
                <a:moveTo>
                  <a:pt x="15268" y="9839"/>
                </a:moveTo>
                <a:cubicBezTo>
                  <a:pt x="15344" y="10103"/>
                  <a:pt x="15432" y="10417"/>
                  <a:pt x="15557" y="10757"/>
                </a:cubicBezTo>
                <a:cubicBezTo>
                  <a:pt x="15846" y="11649"/>
                  <a:pt x="16286" y="12792"/>
                  <a:pt x="16977" y="14112"/>
                </a:cubicBezTo>
                <a:cubicBezTo>
                  <a:pt x="17073" y="14299"/>
                  <a:pt x="17175" y="14491"/>
                  <a:pt x="17284" y="14686"/>
                </a:cubicBezTo>
                <a:lnTo>
                  <a:pt x="17284" y="14686"/>
                </a:lnTo>
                <a:cubicBezTo>
                  <a:pt x="17274" y="14700"/>
                  <a:pt x="17265" y="14713"/>
                  <a:pt x="17256" y="14726"/>
                </a:cubicBezTo>
                <a:lnTo>
                  <a:pt x="17256" y="14726"/>
                </a:lnTo>
                <a:cubicBezTo>
                  <a:pt x="17156" y="14545"/>
                  <a:pt x="17053" y="14352"/>
                  <a:pt x="16952" y="14149"/>
                </a:cubicBezTo>
                <a:cubicBezTo>
                  <a:pt x="16864" y="13986"/>
                  <a:pt x="16776" y="13810"/>
                  <a:pt x="16688" y="13634"/>
                </a:cubicBezTo>
                <a:lnTo>
                  <a:pt x="16651" y="13546"/>
                </a:lnTo>
                <a:cubicBezTo>
                  <a:pt x="16588" y="13420"/>
                  <a:pt x="16512" y="13282"/>
                  <a:pt x="16450" y="13131"/>
                </a:cubicBezTo>
                <a:cubicBezTo>
                  <a:pt x="16336" y="12893"/>
                  <a:pt x="16236" y="12629"/>
                  <a:pt x="16123" y="12378"/>
                </a:cubicBezTo>
                <a:cubicBezTo>
                  <a:pt x="15897" y="11837"/>
                  <a:pt x="15696" y="11284"/>
                  <a:pt x="15532" y="10744"/>
                </a:cubicBezTo>
                <a:cubicBezTo>
                  <a:pt x="15432" y="10430"/>
                  <a:pt x="15344" y="10128"/>
                  <a:pt x="15268" y="9839"/>
                </a:cubicBezTo>
                <a:close/>
                <a:moveTo>
                  <a:pt x="8557" y="8091"/>
                </a:moveTo>
                <a:cubicBezTo>
                  <a:pt x="8567" y="8091"/>
                  <a:pt x="8609" y="8102"/>
                  <a:pt x="8709" y="8130"/>
                </a:cubicBezTo>
                <a:cubicBezTo>
                  <a:pt x="8835" y="8180"/>
                  <a:pt x="8960" y="8256"/>
                  <a:pt x="9061" y="8344"/>
                </a:cubicBezTo>
                <a:cubicBezTo>
                  <a:pt x="9350" y="8545"/>
                  <a:pt x="9538" y="8796"/>
                  <a:pt x="9677" y="9060"/>
                </a:cubicBezTo>
                <a:cubicBezTo>
                  <a:pt x="9827" y="9311"/>
                  <a:pt x="9903" y="9600"/>
                  <a:pt x="9991" y="9889"/>
                </a:cubicBezTo>
                <a:cubicBezTo>
                  <a:pt x="10016" y="10028"/>
                  <a:pt x="10041" y="10091"/>
                  <a:pt x="10054" y="10128"/>
                </a:cubicBezTo>
                <a:cubicBezTo>
                  <a:pt x="10154" y="10731"/>
                  <a:pt x="10167" y="11385"/>
                  <a:pt x="10054" y="11837"/>
                </a:cubicBezTo>
                <a:cubicBezTo>
                  <a:pt x="10057" y="11825"/>
                  <a:pt x="10058" y="11819"/>
                  <a:pt x="10058" y="11819"/>
                </a:cubicBezTo>
                <a:lnTo>
                  <a:pt x="10058" y="11819"/>
                </a:lnTo>
                <a:cubicBezTo>
                  <a:pt x="10059" y="11819"/>
                  <a:pt x="10047" y="11871"/>
                  <a:pt x="10028" y="11938"/>
                </a:cubicBezTo>
                <a:cubicBezTo>
                  <a:pt x="10003" y="12013"/>
                  <a:pt x="9966" y="12114"/>
                  <a:pt x="9953" y="12139"/>
                </a:cubicBezTo>
                <a:cubicBezTo>
                  <a:pt x="9903" y="12403"/>
                  <a:pt x="9802" y="12666"/>
                  <a:pt x="9702" y="12918"/>
                </a:cubicBezTo>
                <a:lnTo>
                  <a:pt x="9702" y="12918"/>
                </a:lnTo>
                <a:cubicBezTo>
                  <a:pt x="9777" y="12729"/>
                  <a:pt x="9802" y="12654"/>
                  <a:pt x="9815" y="12604"/>
                </a:cubicBezTo>
                <a:lnTo>
                  <a:pt x="9815" y="12604"/>
                </a:lnTo>
                <a:cubicBezTo>
                  <a:pt x="9651" y="13006"/>
                  <a:pt x="9450" y="13358"/>
                  <a:pt x="9237" y="13659"/>
                </a:cubicBezTo>
                <a:cubicBezTo>
                  <a:pt x="9149" y="13760"/>
                  <a:pt x="9073" y="13873"/>
                  <a:pt x="8985" y="13961"/>
                </a:cubicBezTo>
                <a:cubicBezTo>
                  <a:pt x="8897" y="14061"/>
                  <a:pt x="8810" y="14149"/>
                  <a:pt x="8722" y="14237"/>
                </a:cubicBezTo>
                <a:cubicBezTo>
                  <a:pt x="8376" y="14558"/>
                  <a:pt x="8013" y="14794"/>
                  <a:pt x="7663" y="14975"/>
                </a:cubicBezTo>
                <a:lnTo>
                  <a:pt x="7663" y="14975"/>
                </a:lnTo>
                <a:cubicBezTo>
                  <a:pt x="7626" y="14916"/>
                  <a:pt x="7597" y="14864"/>
                  <a:pt x="7578" y="14815"/>
                </a:cubicBezTo>
                <a:cubicBezTo>
                  <a:pt x="7519" y="14724"/>
                  <a:pt x="7492" y="14688"/>
                  <a:pt x="7486" y="14688"/>
                </a:cubicBezTo>
                <a:lnTo>
                  <a:pt x="7486" y="14688"/>
                </a:lnTo>
                <a:cubicBezTo>
                  <a:pt x="7476" y="14688"/>
                  <a:pt x="7504" y="14754"/>
                  <a:pt x="7540" y="14840"/>
                </a:cubicBezTo>
                <a:cubicBezTo>
                  <a:pt x="7561" y="14889"/>
                  <a:pt x="7588" y="14944"/>
                  <a:pt x="7615" y="14999"/>
                </a:cubicBezTo>
                <a:lnTo>
                  <a:pt x="7615" y="14999"/>
                </a:lnTo>
                <a:cubicBezTo>
                  <a:pt x="7611" y="15001"/>
                  <a:pt x="7607" y="15003"/>
                  <a:pt x="7603" y="15006"/>
                </a:cubicBezTo>
                <a:lnTo>
                  <a:pt x="7603" y="15006"/>
                </a:lnTo>
                <a:cubicBezTo>
                  <a:pt x="7545" y="14902"/>
                  <a:pt x="7495" y="14806"/>
                  <a:pt x="7452" y="14715"/>
                </a:cubicBezTo>
                <a:cubicBezTo>
                  <a:pt x="7364" y="14551"/>
                  <a:pt x="7302" y="14413"/>
                  <a:pt x="7251" y="14275"/>
                </a:cubicBezTo>
                <a:lnTo>
                  <a:pt x="7251" y="14275"/>
                </a:lnTo>
                <a:cubicBezTo>
                  <a:pt x="7314" y="14401"/>
                  <a:pt x="7390" y="14526"/>
                  <a:pt x="7465" y="14652"/>
                </a:cubicBezTo>
                <a:cubicBezTo>
                  <a:pt x="7264" y="14237"/>
                  <a:pt x="7163" y="14049"/>
                  <a:pt x="7101" y="13898"/>
                </a:cubicBezTo>
                <a:cubicBezTo>
                  <a:pt x="7025" y="13760"/>
                  <a:pt x="6975" y="13684"/>
                  <a:pt x="6937" y="13471"/>
                </a:cubicBezTo>
                <a:lnTo>
                  <a:pt x="6937" y="13471"/>
                </a:lnTo>
                <a:cubicBezTo>
                  <a:pt x="7029" y="13705"/>
                  <a:pt x="7161" y="13971"/>
                  <a:pt x="7175" y="13971"/>
                </a:cubicBezTo>
                <a:cubicBezTo>
                  <a:pt x="7179" y="13971"/>
                  <a:pt x="7175" y="13957"/>
                  <a:pt x="7163" y="13923"/>
                </a:cubicBezTo>
                <a:cubicBezTo>
                  <a:pt x="7101" y="13785"/>
                  <a:pt x="7038" y="13647"/>
                  <a:pt x="6975" y="13508"/>
                </a:cubicBezTo>
                <a:cubicBezTo>
                  <a:pt x="6974" y="13502"/>
                  <a:pt x="6974" y="13500"/>
                  <a:pt x="6975" y="13500"/>
                </a:cubicBezTo>
                <a:lnTo>
                  <a:pt x="6975" y="13500"/>
                </a:lnTo>
                <a:cubicBezTo>
                  <a:pt x="6980" y="13500"/>
                  <a:pt x="7026" y="13616"/>
                  <a:pt x="7031" y="13616"/>
                </a:cubicBezTo>
                <a:cubicBezTo>
                  <a:pt x="7033" y="13616"/>
                  <a:pt x="7029" y="13598"/>
                  <a:pt x="7013" y="13546"/>
                </a:cubicBezTo>
                <a:cubicBezTo>
                  <a:pt x="6950" y="13433"/>
                  <a:pt x="6849" y="13182"/>
                  <a:pt x="6799" y="13069"/>
                </a:cubicBezTo>
                <a:lnTo>
                  <a:pt x="6799" y="13069"/>
                </a:lnTo>
                <a:lnTo>
                  <a:pt x="6812" y="13081"/>
                </a:lnTo>
                <a:cubicBezTo>
                  <a:pt x="6742" y="12862"/>
                  <a:pt x="6673" y="12643"/>
                  <a:pt x="6623" y="12413"/>
                </a:cubicBezTo>
                <a:lnTo>
                  <a:pt x="6623" y="12413"/>
                </a:lnTo>
                <a:cubicBezTo>
                  <a:pt x="6624" y="12414"/>
                  <a:pt x="6624" y="12414"/>
                  <a:pt x="6624" y="12414"/>
                </a:cubicBezTo>
                <a:cubicBezTo>
                  <a:pt x="6627" y="12414"/>
                  <a:pt x="6624" y="12383"/>
                  <a:pt x="6610" y="12315"/>
                </a:cubicBezTo>
                <a:cubicBezTo>
                  <a:pt x="6566" y="12160"/>
                  <a:pt x="6542" y="12006"/>
                  <a:pt x="6502" y="11852"/>
                </a:cubicBezTo>
                <a:lnTo>
                  <a:pt x="6502" y="11852"/>
                </a:lnTo>
                <a:cubicBezTo>
                  <a:pt x="6503" y="11852"/>
                  <a:pt x="6503" y="11853"/>
                  <a:pt x="6503" y="11853"/>
                </a:cubicBezTo>
                <a:cubicBezTo>
                  <a:pt x="6509" y="11853"/>
                  <a:pt x="6494" y="11717"/>
                  <a:pt x="6485" y="11536"/>
                </a:cubicBezTo>
                <a:cubicBezTo>
                  <a:pt x="6436" y="10865"/>
                  <a:pt x="6364" y="10975"/>
                  <a:pt x="6417" y="10476"/>
                </a:cubicBezTo>
                <a:lnTo>
                  <a:pt x="6417" y="10476"/>
                </a:lnTo>
                <a:cubicBezTo>
                  <a:pt x="6414" y="10515"/>
                  <a:pt x="6418" y="10532"/>
                  <a:pt x="6413" y="10579"/>
                </a:cubicBezTo>
                <a:lnTo>
                  <a:pt x="6413" y="10579"/>
                </a:lnTo>
                <a:cubicBezTo>
                  <a:pt x="6424" y="10489"/>
                  <a:pt x="6436" y="10408"/>
                  <a:pt x="6447" y="10317"/>
                </a:cubicBezTo>
                <a:cubicBezTo>
                  <a:pt x="6435" y="10292"/>
                  <a:pt x="6435" y="10178"/>
                  <a:pt x="6460" y="10003"/>
                </a:cubicBezTo>
                <a:cubicBezTo>
                  <a:pt x="6485" y="9915"/>
                  <a:pt x="6510" y="9814"/>
                  <a:pt x="6523" y="9714"/>
                </a:cubicBezTo>
                <a:cubicBezTo>
                  <a:pt x="6548" y="9613"/>
                  <a:pt x="6598" y="9500"/>
                  <a:pt x="6636" y="9399"/>
                </a:cubicBezTo>
                <a:cubicBezTo>
                  <a:pt x="6799" y="8972"/>
                  <a:pt x="7101" y="8620"/>
                  <a:pt x="7113" y="8583"/>
                </a:cubicBezTo>
                <a:cubicBezTo>
                  <a:pt x="7204" y="8506"/>
                  <a:pt x="7248" y="8472"/>
                  <a:pt x="7254" y="8472"/>
                </a:cubicBezTo>
                <a:lnTo>
                  <a:pt x="7254" y="8472"/>
                </a:lnTo>
                <a:cubicBezTo>
                  <a:pt x="7259" y="8472"/>
                  <a:pt x="7240" y="8493"/>
                  <a:pt x="7201" y="8532"/>
                </a:cubicBezTo>
                <a:cubicBezTo>
                  <a:pt x="7163" y="8570"/>
                  <a:pt x="7101" y="8633"/>
                  <a:pt x="7025" y="8721"/>
                </a:cubicBezTo>
                <a:cubicBezTo>
                  <a:pt x="6977" y="8805"/>
                  <a:pt x="6883" y="8900"/>
                  <a:pt x="6831" y="9029"/>
                </a:cubicBezTo>
                <a:lnTo>
                  <a:pt x="6831" y="9029"/>
                </a:lnTo>
                <a:cubicBezTo>
                  <a:pt x="6860" y="8964"/>
                  <a:pt x="6916" y="8917"/>
                  <a:pt x="6962" y="8859"/>
                </a:cubicBezTo>
                <a:cubicBezTo>
                  <a:pt x="7013" y="8796"/>
                  <a:pt x="7050" y="8733"/>
                  <a:pt x="7113" y="8683"/>
                </a:cubicBezTo>
                <a:lnTo>
                  <a:pt x="7113" y="8683"/>
                </a:lnTo>
                <a:cubicBezTo>
                  <a:pt x="7038" y="8746"/>
                  <a:pt x="7000" y="8821"/>
                  <a:pt x="6950" y="8897"/>
                </a:cubicBezTo>
                <a:cubicBezTo>
                  <a:pt x="6912" y="8934"/>
                  <a:pt x="6887" y="8960"/>
                  <a:pt x="6862" y="8997"/>
                </a:cubicBezTo>
                <a:cubicBezTo>
                  <a:pt x="6849" y="9048"/>
                  <a:pt x="6824" y="9085"/>
                  <a:pt x="6799" y="9136"/>
                </a:cubicBezTo>
                <a:cubicBezTo>
                  <a:pt x="6874" y="8997"/>
                  <a:pt x="6975" y="8884"/>
                  <a:pt x="7050" y="8771"/>
                </a:cubicBezTo>
                <a:cubicBezTo>
                  <a:pt x="7138" y="8671"/>
                  <a:pt x="7239" y="8570"/>
                  <a:pt x="7339" y="8482"/>
                </a:cubicBezTo>
                <a:cubicBezTo>
                  <a:pt x="7528" y="8331"/>
                  <a:pt x="7729" y="8206"/>
                  <a:pt x="7880" y="8155"/>
                </a:cubicBezTo>
                <a:cubicBezTo>
                  <a:pt x="7924" y="8141"/>
                  <a:pt x="7943" y="8135"/>
                  <a:pt x="7951" y="8135"/>
                </a:cubicBezTo>
                <a:cubicBezTo>
                  <a:pt x="7963" y="8135"/>
                  <a:pt x="7947" y="8148"/>
                  <a:pt x="7955" y="8155"/>
                </a:cubicBezTo>
                <a:cubicBezTo>
                  <a:pt x="7957" y="8157"/>
                  <a:pt x="7959" y="8158"/>
                  <a:pt x="7963" y="8158"/>
                </a:cubicBezTo>
                <a:cubicBezTo>
                  <a:pt x="7987" y="8158"/>
                  <a:pt x="8063" y="8128"/>
                  <a:pt x="8345" y="8118"/>
                </a:cubicBezTo>
                <a:cubicBezTo>
                  <a:pt x="8571" y="8118"/>
                  <a:pt x="8659" y="8168"/>
                  <a:pt x="8696" y="8168"/>
                </a:cubicBezTo>
                <a:cubicBezTo>
                  <a:pt x="8734" y="8168"/>
                  <a:pt x="8709" y="8155"/>
                  <a:pt x="8659" y="8143"/>
                </a:cubicBezTo>
                <a:cubicBezTo>
                  <a:pt x="8612" y="8119"/>
                  <a:pt x="8541" y="8091"/>
                  <a:pt x="8557" y="8091"/>
                </a:cubicBezTo>
                <a:close/>
                <a:moveTo>
                  <a:pt x="9242" y="13853"/>
                </a:moveTo>
                <a:cubicBezTo>
                  <a:pt x="9246" y="13853"/>
                  <a:pt x="9210" y="13902"/>
                  <a:pt x="9124" y="14011"/>
                </a:cubicBezTo>
                <a:cubicBezTo>
                  <a:pt x="9086" y="14061"/>
                  <a:pt x="9011" y="14137"/>
                  <a:pt x="8923" y="14225"/>
                </a:cubicBezTo>
                <a:cubicBezTo>
                  <a:pt x="8847" y="14313"/>
                  <a:pt x="8734" y="14413"/>
                  <a:pt x="8608" y="14526"/>
                </a:cubicBezTo>
                <a:cubicBezTo>
                  <a:pt x="8470" y="14639"/>
                  <a:pt x="8307" y="14752"/>
                  <a:pt x="8118" y="14878"/>
                </a:cubicBezTo>
                <a:cubicBezTo>
                  <a:pt x="8001" y="14952"/>
                  <a:pt x="7879" y="15025"/>
                  <a:pt x="7745" y="15096"/>
                </a:cubicBezTo>
                <a:lnTo>
                  <a:pt x="7745" y="15096"/>
                </a:lnTo>
                <a:cubicBezTo>
                  <a:pt x="7735" y="15082"/>
                  <a:pt x="7725" y="15068"/>
                  <a:pt x="7716" y="15055"/>
                </a:cubicBezTo>
                <a:lnTo>
                  <a:pt x="7716" y="15055"/>
                </a:lnTo>
                <a:cubicBezTo>
                  <a:pt x="7807" y="15010"/>
                  <a:pt x="7895" y="14964"/>
                  <a:pt x="7980" y="14916"/>
                </a:cubicBezTo>
                <a:cubicBezTo>
                  <a:pt x="8495" y="14614"/>
                  <a:pt x="8872" y="14250"/>
                  <a:pt x="9073" y="14036"/>
                </a:cubicBezTo>
                <a:cubicBezTo>
                  <a:pt x="9175" y="13921"/>
                  <a:pt x="9237" y="13853"/>
                  <a:pt x="9242" y="13853"/>
                </a:cubicBezTo>
                <a:close/>
                <a:moveTo>
                  <a:pt x="6913" y="15084"/>
                </a:moveTo>
                <a:cubicBezTo>
                  <a:pt x="6914" y="15089"/>
                  <a:pt x="6917" y="15097"/>
                  <a:pt x="6925" y="15104"/>
                </a:cubicBezTo>
                <a:cubicBezTo>
                  <a:pt x="6921" y="15098"/>
                  <a:pt x="6917" y="15091"/>
                  <a:pt x="6913" y="15084"/>
                </a:cubicBezTo>
                <a:close/>
                <a:moveTo>
                  <a:pt x="7659" y="15082"/>
                </a:moveTo>
                <a:cubicBezTo>
                  <a:pt x="7667" y="15098"/>
                  <a:pt x="7675" y="15114"/>
                  <a:pt x="7683" y="15128"/>
                </a:cubicBezTo>
                <a:lnTo>
                  <a:pt x="7683" y="15128"/>
                </a:lnTo>
                <a:cubicBezTo>
                  <a:pt x="7680" y="15130"/>
                  <a:pt x="7678" y="15131"/>
                  <a:pt x="7675" y="15133"/>
                </a:cubicBezTo>
                <a:lnTo>
                  <a:pt x="7675" y="15133"/>
                </a:lnTo>
                <a:cubicBezTo>
                  <a:pt x="7666" y="15117"/>
                  <a:pt x="7657" y="15102"/>
                  <a:pt x="7649" y="15087"/>
                </a:cubicBezTo>
                <a:lnTo>
                  <a:pt x="7649" y="15087"/>
                </a:lnTo>
                <a:cubicBezTo>
                  <a:pt x="7652" y="15086"/>
                  <a:pt x="7656" y="15084"/>
                  <a:pt x="7659" y="15082"/>
                </a:cubicBezTo>
                <a:close/>
                <a:moveTo>
                  <a:pt x="9664" y="13571"/>
                </a:moveTo>
                <a:cubicBezTo>
                  <a:pt x="9475" y="13898"/>
                  <a:pt x="9186" y="14225"/>
                  <a:pt x="8872" y="14514"/>
                </a:cubicBezTo>
                <a:cubicBezTo>
                  <a:pt x="8569" y="14805"/>
                  <a:pt x="8206" y="15038"/>
                  <a:pt x="7842" y="15235"/>
                </a:cubicBezTo>
                <a:lnTo>
                  <a:pt x="7842" y="15235"/>
                </a:lnTo>
                <a:cubicBezTo>
                  <a:pt x="7840" y="15231"/>
                  <a:pt x="7837" y="15228"/>
                  <a:pt x="7835" y="15224"/>
                </a:cubicBezTo>
                <a:lnTo>
                  <a:pt x="7835" y="15224"/>
                </a:lnTo>
                <a:cubicBezTo>
                  <a:pt x="7976" y="15150"/>
                  <a:pt x="8117" y="15069"/>
                  <a:pt x="8257" y="14979"/>
                </a:cubicBezTo>
                <a:cubicBezTo>
                  <a:pt x="8810" y="14627"/>
                  <a:pt x="9300" y="14137"/>
                  <a:pt x="9664" y="13571"/>
                </a:cubicBezTo>
                <a:close/>
                <a:moveTo>
                  <a:pt x="18485" y="15221"/>
                </a:moveTo>
                <a:cubicBezTo>
                  <a:pt x="18489" y="15228"/>
                  <a:pt x="18493" y="15236"/>
                  <a:pt x="18498" y="15243"/>
                </a:cubicBezTo>
                <a:lnTo>
                  <a:pt x="18498" y="15243"/>
                </a:lnTo>
                <a:cubicBezTo>
                  <a:pt x="18487" y="15254"/>
                  <a:pt x="18479" y="15260"/>
                  <a:pt x="18475" y="15261"/>
                </a:cubicBezTo>
                <a:lnTo>
                  <a:pt x="18475" y="15261"/>
                </a:lnTo>
                <a:cubicBezTo>
                  <a:pt x="18474" y="15258"/>
                  <a:pt x="18473" y="15255"/>
                  <a:pt x="18472" y="15253"/>
                </a:cubicBezTo>
                <a:lnTo>
                  <a:pt x="18472" y="15253"/>
                </a:lnTo>
                <a:cubicBezTo>
                  <a:pt x="18474" y="15246"/>
                  <a:pt x="18478" y="15235"/>
                  <a:pt x="18485" y="15221"/>
                </a:cubicBezTo>
                <a:close/>
                <a:moveTo>
                  <a:pt x="7753" y="15266"/>
                </a:moveTo>
                <a:cubicBezTo>
                  <a:pt x="7754" y="15267"/>
                  <a:pt x="7754" y="15267"/>
                  <a:pt x="7754" y="15268"/>
                </a:cubicBezTo>
                <a:cubicBezTo>
                  <a:pt x="7754" y="15267"/>
                  <a:pt x="7753" y="15267"/>
                  <a:pt x="7753" y="15266"/>
                </a:cubicBezTo>
                <a:lnTo>
                  <a:pt x="7753" y="15266"/>
                </a:lnTo>
                <a:cubicBezTo>
                  <a:pt x="7753" y="15266"/>
                  <a:pt x="7753" y="15266"/>
                  <a:pt x="7753" y="15266"/>
                </a:cubicBezTo>
                <a:close/>
                <a:moveTo>
                  <a:pt x="6847" y="15192"/>
                </a:moveTo>
                <a:cubicBezTo>
                  <a:pt x="6867" y="15229"/>
                  <a:pt x="6885" y="15264"/>
                  <a:pt x="6904" y="15300"/>
                </a:cubicBezTo>
                <a:lnTo>
                  <a:pt x="6904" y="15300"/>
                </a:lnTo>
                <a:cubicBezTo>
                  <a:pt x="6903" y="15300"/>
                  <a:pt x="6902" y="15301"/>
                  <a:pt x="6901" y="15301"/>
                </a:cubicBezTo>
                <a:lnTo>
                  <a:pt x="6901" y="15301"/>
                </a:lnTo>
                <a:cubicBezTo>
                  <a:pt x="6884" y="15264"/>
                  <a:pt x="6866" y="15229"/>
                  <a:pt x="6847" y="15192"/>
                </a:cubicBezTo>
                <a:close/>
                <a:moveTo>
                  <a:pt x="6749" y="15067"/>
                </a:moveTo>
                <a:cubicBezTo>
                  <a:pt x="6792" y="15148"/>
                  <a:pt x="6846" y="15238"/>
                  <a:pt x="6890" y="15305"/>
                </a:cubicBezTo>
                <a:lnTo>
                  <a:pt x="6890" y="15305"/>
                </a:lnTo>
                <a:cubicBezTo>
                  <a:pt x="6886" y="15307"/>
                  <a:pt x="6881" y="15308"/>
                  <a:pt x="6877" y="15310"/>
                </a:cubicBezTo>
                <a:lnTo>
                  <a:pt x="6877" y="15310"/>
                </a:lnTo>
                <a:cubicBezTo>
                  <a:pt x="6824" y="15215"/>
                  <a:pt x="6781" y="15132"/>
                  <a:pt x="6749" y="15067"/>
                </a:cubicBezTo>
                <a:close/>
                <a:moveTo>
                  <a:pt x="8283" y="7284"/>
                </a:moveTo>
                <a:cubicBezTo>
                  <a:pt x="8469" y="7284"/>
                  <a:pt x="8655" y="7315"/>
                  <a:pt x="8822" y="7376"/>
                </a:cubicBezTo>
                <a:cubicBezTo>
                  <a:pt x="8948" y="7401"/>
                  <a:pt x="9073" y="7464"/>
                  <a:pt x="9186" y="7514"/>
                </a:cubicBezTo>
                <a:cubicBezTo>
                  <a:pt x="9287" y="7577"/>
                  <a:pt x="9413" y="7640"/>
                  <a:pt x="9501" y="7716"/>
                </a:cubicBezTo>
                <a:cubicBezTo>
                  <a:pt x="9898" y="8026"/>
                  <a:pt x="10209" y="8434"/>
                  <a:pt x="10423" y="8929"/>
                </a:cubicBezTo>
                <a:lnTo>
                  <a:pt x="10423" y="8929"/>
                </a:lnTo>
                <a:cubicBezTo>
                  <a:pt x="10359" y="8783"/>
                  <a:pt x="10252" y="8628"/>
                  <a:pt x="10179" y="8507"/>
                </a:cubicBezTo>
                <a:cubicBezTo>
                  <a:pt x="10129" y="8432"/>
                  <a:pt x="10079" y="8369"/>
                  <a:pt x="10028" y="8294"/>
                </a:cubicBezTo>
                <a:cubicBezTo>
                  <a:pt x="10003" y="8256"/>
                  <a:pt x="9966" y="8218"/>
                  <a:pt x="9928" y="8168"/>
                </a:cubicBezTo>
                <a:cubicBezTo>
                  <a:pt x="9890" y="8130"/>
                  <a:pt x="9852" y="8093"/>
                  <a:pt x="9815" y="8055"/>
                </a:cubicBezTo>
                <a:cubicBezTo>
                  <a:pt x="9739" y="7979"/>
                  <a:pt x="9677" y="7904"/>
                  <a:pt x="9626" y="7854"/>
                </a:cubicBezTo>
                <a:cubicBezTo>
                  <a:pt x="9576" y="7829"/>
                  <a:pt x="9513" y="7778"/>
                  <a:pt x="9438" y="7728"/>
                </a:cubicBezTo>
                <a:lnTo>
                  <a:pt x="9438" y="7728"/>
                </a:lnTo>
                <a:cubicBezTo>
                  <a:pt x="9443" y="7733"/>
                  <a:pt x="9446" y="7739"/>
                  <a:pt x="9449" y="7743"/>
                </a:cubicBezTo>
                <a:lnTo>
                  <a:pt x="9449" y="7743"/>
                </a:lnTo>
                <a:cubicBezTo>
                  <a:pt x="9403" y="7711"/>
                  <a:pt x="9357" y="7688"/>
                  <a:pt x="9300" y="7665"/>
                </a:cubicBezTo>
                <a:lnTo>
                  <a:pt x="9300" y="7653"/>
                </a:lnTo>
                <a:cubicBezTo>
                  <a:pt x="9262" y="7628"/>
                  <a:pt x="9212" y="7615"/>
                  <a:pt x="9174" y="7590"/>
                </a:cubicBezTo>
                <a:cubicBezTo>
                  <a:pt x="9111" y="7552"/>
                  <a:pt x="9048" y="7540"/>
                  <a:pt x="8973" y="7502"/>
                </a:cubicBezTo>
                <a:lnTo>
                  <a:pt x="8872" y="7464"/>
                </a:lnTo>
                <a:lnTo>
                  <a:pt x="8872" y="7464"/>
                </a:lnTo>
                <a:cubicBezTo>
                  <a:pt x="8923" y="7489"/>
                  <a:pt x="8973" y="7514"/>
                  <a:pt x="9023" y="7540"/>
                </a:cubicBezTo>
                <a:cubicBezTo>
                  <a:pt x="8991" y="7524"/>
                  <a:pt x="8949" y="7503"/>
                  <a:pt x="8907" y="7486"/>
                </a:cubicBezTo>
                <a:lnTo>
                  <a:pt x="8907" y="7486"/>
                </a:lnTo>
                <a:cubicBezTo>
                  <a:pt x="8908" y="7487"/>
                  <a:pt x="8909" y="7488"/>
                  <a:pt x="8910" y="7489"/>
                </a:cubicBezTo>
                <a:lnTo>
                  <a:pt x="8910" y="7489"/>
                </a:lnTo>
                <a:cubicBezTo>
                  <a:pt x="8909" y="7488"/>
                  <a:pt x="8908" y="7487"/>
                  <a:pt x="8907" y="7486"/>
                </a:cubicBezTo>
                <a:lnTo>
                  <a:pt x="8907" y="7486"/>
                </a:lnTo>
                <a:cubicBezTo>
                  <a:pt x="8907" y="7486"/>
                  <a:pt x="8907" y="7486"/>
                  <a:pt x="8907" y="7486"/>
                </a:cubicBezTo>
                <a:lnTo>
                  <a:pt x="8907" y="7486"/>
                </a:lnTo>
                <a:cubicBezTo>
                  <a:pt x="8899" y="7479"/>
                  <a:pt x="8890" y="7475"/>
                  <a:pt x="8881" y="7471"/>
                </a:cubicBezTo>
                <a:lnTo>
                  <a:pt x="8881" y="7471"/>
                </a:lnTo>
                <a:cubicBezTo>
                  <a:pt x="8889" y="7477"/>
                  <a:pt x="8898" y="7479"/>
                  <a:pt x="8907" y="7486"/>
                </a:cubicBezTo>
                <a:lnTo>
                  <a:pt x="8907" y="7486"/>
                </a:lnTo>
                <a:cubicBezTo>
                  <a:pt x="8882" y="7477"/>
                  <a:pt x="8858" y="7469"/>
                  <a:pt x="8835" y="7464"/>
                </a:cubicBezTo>
                <a:cubicBezTo>
                  <a:pt x="8822" y="7464"/>
                  <a:pt x="8797" y="7452"/>
                  <a:pt x="8772" y="7452"/>
                </a:cubicBezTo>
                <a:lnTo>
                  <a:pt x="8810" y="7452"/>
                </a:lnTo>
                <a:cubicBezTo>
                  <a:pt x="8834" y="7460"/>
                  <a:pt x="8859" y="7463"/>
                  <a:pt x="8881" y="7471"/>
                </a:cubicBezTo>
                <a:lnTo>
                  <a:pt x="8881" y="7471"/>
                </a:lnTo>
                <a:cubicBezTo>
                  <a:pt x="8878" y="7469"/>
                  <a:pt x="8875" y="7467"/>
                  <a:pt x="8872" y="7464"/>
                </a:cubicBezTo>
                <a:lnTo>
                  <a:pt x="8872" y="7464"/>
                </a:lnTo>
                <a:cubicBezTo>
                  <a:pt x="8872" y="7464"/>
                  <a:pt x="8872" y="7464"/>
                  <a:pt x="8872" y="7464"/>
                </a:cubicBezTo>
                <a:cubicBezTo>
                  <a:pt x="8847" y="7464"/>
                  <a:pt x="8810" y="7452"/>
                  <a:pt x="8772" y="7439"/>
                </a:cubicBezTo>
                <a:cubicBezTo>
                  <a:pt x="8684" y="7414"/>
                  <a:pt x="8583" y="7389"/>
                  <a:pt x="8458" y="7389"/>
                </a:cubicBezTo>
                <a:cubicBezTo>
                  <a:pt x="8398" y="7382"/>
                  <a:pt x="8338" y="7378"/>
                  <a:pt x="8276" y="7378"/>
                </a:cubicBezTo>
                <a:cubicBezTo>
                  <a:pt x="8016" y="7378"/>
                  <a:pt x="7745" y="7443"/>
                  <a:pt x="7490" y="7565"/>
                </a:cubicBezTo>
                <a:cubicBezTo>
                  <a:pt x="7327" y="7628"/>
                  <a:pt x="7188" y="7753"/>
                  <a:pt x="7038" y="7829"/>
                </a:cubicBezTo>
                <a:cubicBezTo>
                  <a:pt x="6923" y="7923"/>
                  <a:pt x="6808" y="8008"/>
                  <a:pt x="6700" y="8099"/>
                </a:cubicBezTo>
                <a:lnTo>
                  <a:pt x="6700" y="8099"/>
                </a:lnTo>
                <a:cubicBezTo>
                  <a:pt x="6733" y="8068"/>
                  <a:pt x="6766" y="8038"/>
                  <a:pt x="6799" y="8009"/>
                </a:cubicBezTo>
                <a:lnTo>
                  <a:pt x="6799" y="8009"/>
                </a:lnTo>
                <a:cubicBezTo>
                  <a:pt x="6749" y="8049"/>
                  <a:pt x="6680" y="8102"/>
                  <a:pt x="6636" y="8155"/>
                </a:cubicBezTo>
                <a:cubicBezTo>
                  <a:pt x="6657" y="8136"/>
                  <a:pt x="6678" y="8118"/>
                  <a:pt x="6700" y="8099"/>
                </a:cubicBezTo>
                <a:lnTo>
                  <a:pt x="6700" y="8099"/>
                </a:lnTo>
                <a:cubicBezTo>
                  <a:pt x="6334" y="8447"/>
                  <a:pt x="6057" y="8879"/>
                  <a:pt x="5957" y="9223"/>
                </a:cubicBezTo>
                <a:lnTo>
                  <a:pt x="5995" y="9211"/>
                </a:lnTo>
                <a:lnTo>
                  <a:pt x="5995" y="9211"/>
                </a:lnTo>
                <a:cubicBezTo>
                  <a:pt x="5970" y="9261"/>
                  <a:pt x="5957" y="9311"/>
                  <a:pt x="5932" y="9362"/>
                </a:cubicBezTo>
                <a:cubicBezTo>
                  <a:pt x="5919" y="9412"/>
                  <a:pt x="5907" y="9462"/>
                  <a:pt x="5894" y="9512"/>
                </a:cubicBezTo>
                <a:cubicBezTo>
                  <a:pt x="5869" y="9613"/>
                  <a:pt x="5857" y="9701"/>
                  <a:pt x="5831" y="9789"/>
                </a:cubicBezTo>
                <a:cubicBezTo>
                  <a:pt x="5806" y="9889"/>
                  <a:pt x="5794" y="9965"/>
                  <a:pt x="5781" y="10053"/>
                </a:cubicBezTo>
                <a:cubicBezTo>
                  <a:pt x="5769" y="10128"/>
                  <a:pt x="5769" y="10204"/>
                  <a:pt x="5756" y="10292"/>
                </a:cubicBezTo>
                <a:lnTo>
                  <a:pt x="5781" y="10304"/>
                </a:lnTo>
                <a:cubicBezTo>
                  <a:pt x="5756" y="10430"/>
                  <a:pt x="5756" y="10555"/>
                  <a:pt x="5756" y="10694"/>
                </a:cubicBezTo>
                <a:cubicBezTo>
                  <a:pt x="5743" y="10832"/>
                  <a:pt x="5756" y="10983"/>
                  <a:pt x="5769" y="11133"/>
                </a:cubicBezTo>
                <a:cubicBezTo>
                  <a:pt x="5769" y="11423"/>
                  <a:pt x="5819" y="11686"/>
                  <a:pt x="5794" y="11812"/>
                </a:cubicBezTo>
                <a:cubicBezTo>
                  <a:pt x="5831" y="11900"/>
                  <a:pt x="5869" y="12327"/>
                  <a:pt x="5932" y="12541"/>
                </a:cubicBezTo>
                <a:lnTo>
                  <a:pt x="5919" y="12591"/>
                </a:lnTo>
                <a:cubicBezTo>
                  <a:pt x="5982" y="12868"/>
                  <a:pt x="6045" y="13031"/>
                  <a:pt x="6095" y="13194"/>
                </a:cubicBezTo>
                <a:cubicBezTo>
                  <a:pt x="6221" y="13747"/>
                  <a:pt x="6460" y="14212"/>
                  <a:pt x="6673" y="14652"/>
                </a:cubicBezTo>
                <a:lnTo>
                  <a:pt x="6673" y="14665"/>
                </a:lnTo>
                <a:cubicBezTo>
                  <a:pt x="6745" y="14809"/>
                  <a:pt x="6829" y="14941"/>
                  <a:pt x="6913" y="15084"/>
                </a:cubicBezTo>
                <a:lnTo>
                  <a:pt x="6913" y="15084"/>
                </a:lnTo>
                <a:cubicBezTo>
                  <a:pt x="6912" y="15081"/>
                  <a:pt x="6912" y="15079"/>
                  <a:pt x="6912" y="15079"/>
                </a:cubicBezTo>
                <a:lnTo>
                  <a:pt x="6912" y="15079"/>
                </a:lnTo>
                <a:cubicBezTo>
                  <a:pt x="6932" y="15109"/>
                  <a:pt x="6974" y="15184"/>
                  <a:pt x="7022" y="15257"/>
                </a:cubicBezTo>
                <a:lnTo>
                  <a:pt x="7022" y="15257"/>
                </a:lnTo>
                <a:cubicBezTo>
                  <a:pt x="7004" y="15264"/>
                  <a:pt x="6986" y="15270"/>
                  <a:pt x="6969" y="15277"/>
                </a:cubicBezTo>
                <a:lnTo>
                  <a:pt x="6969" y="15277"/>
                </a:lnTo>
                <a:cubicBezTo>
                  <a:pt x="6936" y="15229"/>
                  <a:pt x="6906" y="15187"/>
                  <a:pt x="6874" y="15142"/>
                </a:cubicBezTo>
                <a:cubicBezTo>
                  <a:pt x="6799" y="15029"/>
                  <a:pt x="6686" y="14903"/>
                  <a:pt x="6535" y="14564"/>
                </a:cubicBezTo>
                <a:cubicBezTo>
                  <a:pt x="6529" y="14553"/>
                  <a:pt x="6527" y="14550"/>
                  <a:pt x="6529" y="14550"/>
                </a:cubicBezTo>
                <a:lnTo>
                  <a:pt x="6529" y="14550"/>
                </a:lnTo>
                <a:cubicBezTo>
                  <a:pt x="6531" y="14550"/>
                  <a:pt x="6541" y="14560"/>
                  <a:pt x="6546" y="14560"/>
                </a:cubicBezTo>
                <a:cubicBezTo>
                  <a:pt x="6555" y="14560"/>
                  <a:pt x="6548" y="14526"/>
                  <a:pt x="6447" y="14338"/>
                </a:cubicBezTo>
                <a:cubicBezTo>
                  <a:pt x="6237" y="13894"/>
                  <a:pt x="6076" y="13571"/>
                  <a:pt x="6035" y="13571"/>
                </a:cubicBezTo>
                <a:cubicBezTo>
                  <a:pt x="6034" y="13571"/>
                  <a:pt x="6033" y="13571"/>
                  <a:pt x="6032" y="13571"/>
                </a:cubicBezTo>
                <a:cubicBezTo>
                  <a:pt x="6070" y="13672"/>
                  <a:pt x="6133" y="13810"/>
                  <a:pt x="6183" y="13948"/>
                </a:cubicBezTo>
                <a:cubicBezTo>
                  <a:pt x="6246" y="14074"/>
                  <a:pt x="6296" y="14187"/>
                  <a:pt x="6296" y="14225"/>
                </a:cubicBezTo>
                <a:cubicBezTo>
                  <a:pt x="6246" y="14124"/>
                  <a:pt x="6171" y="13973"/>
                  <a:pt x="6120" y="13873"/>
                </a:cubicBezTo>
                <a:lnTo>
                  <a:pt x="6120" y="13873"/>
                </a:lnTo>
                <a:cubicBezTo>
                  <a:pt x="6208" y="14061"/>
                  <a:pt x="6284" y="14250"/>
                  <a:pt x="6359" y="14438"/>
                </a:cubicBezTo>
                <a:lnTo>
                  <a:pt x="6409" y="14526"/>
                </a:lnTo>
                <a:cubicBezTo>
                  <a:pt x="6497" y="14715"/>
                  <a:pt x="6585" y="14903"/>
                  <a:pt x="6686" y="15092"/>
                </a:cubicBezTo>
                <a:lnTo>
                  <a:pt x="6698" y="15092"/>
                </a:lnTo>
                <a:cubicBezTo>
                  <a:pt x="6741" y="15171"/>
                  <a:pt x="6785" y="15249"/>
                  <a:pt x="6830" y="15326"/>
                </a:cubicBezTo>
                <a:lnTo>
                  <a:pt x="6830" y="15326"/>
                </a:lnTo>
                <a:cubicBezTo>
                  <a:pt x="6818" y="15330"/>
                  <a:pt x="6807" y="15334"/>
                  <a:pt x="6796" y="15338"/>
                </a:cubicBezTo>
                <a:lnTo>
                  <a:pt x="6796" y="15338"/>
                </a:lnTo>
                <a:cubicBezTo>
                  <a:pt x="6599" y="15007"/>
                  <a:pt x="6416" y="14654"/>
                  <a:pt x="6259" y="14288"/>
                </a:cubicBezTo>
                <a:cubicBezTo>
                  <a:pt x="5894" y="13471"/>
                  <a:pt x="5643" y="12591"/>
                  <a:pt x="5542" y="11762"/>
                </a:cubicBezTo>
                <a:lnTo>
                  <a:pt x="5542" y="11762"/>
                </a:lnTo>
                <a:lnTo>
                  <a:pt x="5555" y="11812"/>
                </a:lnTo>
                <a:cubicBezTo>
                  <a:pt x="5542" y="11636"/>
                  <a:pt x="5517" y="11485"/>
                  <a:pt x="5505" y="11322"/>
                </a:cubicBezTo>
                <a:cubicBezTo>
                  <a:pt x="5505" y="11272"/>
                  <a:pt x="5492" y="11221"/>
                  <a:pt x="5505" y="11159"/>
                </a:cubicBezTo>
                <a:cubicBezTo>
                  <a:pt x="5505" y="11121"/>
                  <a:pt x="5517" y="11096"/>
                  <a:pt x="5517" y="11058"/>
                </a:cubicBezTo>
                <a:cubicBezTo>
                  <a:pt x="5517" y="11046"/>
                  <a:pt x="5505" y="11033"/>
                  <a:pt x="5505" y="11033"/>
                </a:cubicBezTo>
                <a:cubicBezTo>
                  <a:pt x="5492" y="11008"/>
                  <a:pt x="5492" y="10995"/>
                  <a:pt x="5480" y="10970"/>
                </a:cubicBezTo>
                <a:cubicBezTo>
                  <a:pt x="5480" y="10882"/>
                  <a:pt x="5480" y="10794"/>
                  <a:pt x="5492" y="10706"/>
                </a:cubicBezTo>
                <a:cubicBezTo>
                  <a:pt x="5492" y="10694"/>
                  <a:pt x="5505" y="10681"/>
                  <a:pt x="5505" y="10681"/>
                </a:cubicBezTo>
                <a:cubicBezTo>
                  <a:pt x="5517" y="10606"/>
                  <a:pt x="5517" y="10518"/>
                  <a:pt x="5517" y="10442"/>
                </a:cubicBezTo>
                <a:cubicBezTo>
                  <a:pt x="5530" y="10367"/>
                  <a:pt x="5542" y="10254"/>
                  <a:pt x="5555" y="10166"/>
                </a:cubicBezTo>
                <a:cubicBezTo>
                  <a:pt x="5567" y="10078"/>
                  <a:pt x="5580" y="9990"/>
                  <a:pt x="5593" y="9902"/>
                </a:cubicBezTo>
                <a:cubicBezTo>
                  <a:pt x="5618" y="9802"/>
                  <a:pt x="5643" y="9701"/>
                  <a:pt x="5668" y="9613"/>
                </a:cubicBezTo>
                <a:lnTo>
                  <a:pt x="5655" y="9563"/>
                </a:lnTo>
                <a:lnTo>
                  <a:pt x="5655" y="9538"/>
                </a:lnTo>
                <a:cubicBezTo>
                  <a:pt x="5681" y="9437"/>
                  <a:pt x="5706" y="9349"/>
                  <a:pt x="5731" y="9261"/>
                </a:cubicBezTo>
                <a:cubicBezTo>
                  <a:pt x="5735" y="9252"/>
                  <a:pt x="5740" y="9243"/>
                  <a:pt x="5744" y="9234"/>
                </a:cubicBezTo>
                <a:lnTo>
                  <a:pt x="5744" y="9234"/>
                </a:lnTo>
                <a:cubicBezTo>
                  <a:pt x="5727" y="9288"/>
                  <a:pt x="5715" y="9348"/>
                  <a:pt x="5702" y="9405"/>
                </a:cubicBezTo>
                <a:lnTo>
                  <a:pt x="5702" y="9405"/>
                </a:lnTo>
                <a:cubicBezTo>
                  <a:pt x="5883" y="8805"/>
                  <a:pt x="6183" y="8307"/>
                  <a:pt x="6560" y="7942"/>
                </a:cubicBezTo>
                <a:lnTo>
                  <a:pt x="6673" y="7841"/>
                </a:lnTo>
                <a:lnTo>
                  <a:pt x="6673" y="7841"/>
                </a:lnTo>
                <a:cubicBezTo>
                  <a:pt x="6636" y="7879"/>
                  <a:pt x="6598" y="7929"/>
                  <a:pt x="6560" y="7979"/>
                </a:cubicBezTo>
                <a:cubicBezTo>
                  <a:pt x="6523" y="8030"/>
                  <a:pt x="6485" y="8093"/>
                  <a:pt x="6447" y="8155"/>
                </a:cubicBezTo>
                <a:cubicBezTo>
                  <a:pt x="6585" y="7979"/>
                  <a:pt x="6749" y="7854"/>
                  <a:pt x="6912" y="7741"/>
                </a:cubicBezTo>
                <a:cubicBezTo>
                  <a:pt x="6987" y="7678"/>
                  <a:pt x="7075" y="7640"/>
                  <a:pt x="7163" y="7590"/>
                </a:cubicBezTo>
                <a:cubicBezTo>
                  <a:pt x="7251" y="7540"/>
                  <a:pt x="7327" y="7489"/>
                  <a:pt x="7415" y="7464"/>
                </a:cubicBezTo>
                <a:lnTo>
                  <a:pt x="7415" y="7464"/>
                </a:lnTo>
                <a:cubicBezTo>
                  <a:pt x="7302" y="7514"/>
                  <a:pt x="7201" y="7615"/>
                  <a:pt x="7113" y="7678"/>
                </a:cubicBezTo>
                <a:cubicBezTo>
                  <a:pt x="7063" y="7716"/>
                  <a:pt x="7025" y="7741"/>
                  <a:pt x="6987" y="7778"/>
                </a:cubicBezTo>
                <a:cubicBezTo>
                  <a:pt x="6962" y="7804"/>
                  <a:pt x="6925" y="7841"/>
                  <a:pt x="6912" y="7866"/>
                </a:cubicBezTo>
                <a:cubicBezTo>
                  <a:pt x="6962" y="7804"/>
                  <a:pt x="7025" y="7766"/>
                  <a:pt x="7088" y="7728"/>
                </a:cubicBezTo>
                <a:lnTo>
                  <a:pt x="7289" y="7590"/>
                </a:lnTo>
                <a:cubicBezTo>
                  <a:pt x="7314" y="7577"/>
                  <a:pt x="7352" y="7565"/>
                  <a:pt x="7390" y="7565"/>
                </a:cubicBezTo>
                <a:cubicBezTo>
                  <a:pt x="7503" y="7514"/>
                  <a:pt x="7616" y="7452"/>
                  <a:pt x="7716" y="7401"/>
                </a:cubicBezTo>
                <a:cubicBezTo>
                  <a:pt x="7829" y="7376"/>
                  <a:pt x="7930" y="7326"/>
                  <a:pt x="8043" y="7301"/>
                </a:cubicBezTo>
                <a:cubicBezTo>
                  <a:pt x="8122" y="7290"/>
                  <a:pt x="8202" y="7284"/>
                  <a:pt x="8283" y="7284"/>
                </a:cubicBezTo>
                <a:close/>
                <a:moveTo>
                  <a:pt x="18322" y="15331"/>
                </a:moveTo>
                <a:cubicBezTo>
                  <a:pt x="18320" y="15334"/>
                  <a:pt x="18318" y="15338"/>
                  <a:pt x="18316" y="15342"/>
                </a:cubicBezTo>
                <a:lnTo>
                  <a:pt x="18316" y="15342"/>
                </a:lnTo>
                <a:cubicBezTo>
                  <a:pt x="18316" y="15342"/>
                  <a:pt x="18316" y="15341"/>
                  <a:pt x="18315" y="15341"/>
                </a:cubicBezTo>
                <a:lnTo>
                  <a:pt x="18315" y="15341"/>
                </a:lnTo>
                <a:cubicBezTo>
                  <a:pt x="18318" y="15337"/>
                  <a:pt x="18320" y="15334"/>
                  <a:pt x="18322" y="15331"/>
                </a:cubicBezTo>
                <a:close/>
                <a:moveTo>
                  <a:pt x="10468" y="11900"/>
                </a:moveTo>
                <a:cubicBezTo>
                  <a:pt x="10468" y="11925"/>
                  <a:pt x="10468" y="11950"/>
                  <a:pt x="10468" y="11975"/>
                </a:cubicBezTo>
                <a:cubicBezTo>
                  <a:pt x="10380" y="12340"/>
                  <a:pt x="10280" y="12692"/>
                  <a:pt x="10116" y="13044"/>
                </a:cubicBezTo>
                <a:cubicBezTo>
                  <a:pt x="10054" y="13194"/>
                  <a:pt x="9953" y="13358"/>
                  <a:pt x="9865" y="13521"/>
                </a:cubicBezTo>
                <a:cubicBezTo>
                  <a:pt x="9765" y="13672"/>
                  <a:pt x="9677" y="13823"/>
                  <a:pt x="9576" y="13961"/>
                </a:cubicBezTo>
                <a:cubicBezTo>
                  <a:pt x="9475" y="14086"/>
                  <a:pt x="9388" y="14200"/>
                  <a:pt x="9300" y="14288"/>
                </a:cubicBezTo>
                <a:cubicBezTo>
                  <a:pt x="9224" y="14363"/>
                  <a:pt x="9161" y="14426"/>
                  <a:pt x="9124" y="14451"/>
                </a:cubicBezTo>
                <a:cubicBezTo>
                  <a:pt x="9099" y="14489"/>
                  <a:pt x="9073" y="14514"/>
                  <a:pt x="9048" y="14551"/>
                </a:cubicBezTo>
                <a:cubicBezTo>
                  <a:pt x="8710" y="14869"/>
                  <a:pt x="8321" y="15137"/>
                  <a:pt x="7910" y="15354"/>
                </a:cubicBezTo>
                <a:lnTo>
                  <a:pt x="7910" y="15354"/>
                </a:lnTo>
                <a:cubicBezTo>
                  <a:pt x="7904" y="15344"/>
                  <a:pt x="7900" y="15335"/>
                  <a:pt x="7896" y="15327"/>
                </a:cubicBezTo>
                <a:lnTo>
                  <a:pt x="7896" y="15327"/>
                </a:lnTo>
                <a:cubicBezTo>
                  <a:pt x="8299" y="15121"/>
                  <a:pt x="8708" y="14846"/>
                  <a:pt x="9086" y="14476"/>
                </a:cubicBezTo>
                <a:cubicBezTo>
                  <a:pt x="9727" y="13860"/>
                  <a:pt x="10267" y="12968"/>
                  <a:pt x="10468" y="11900"/>
                </a:cubicBezTo>
                <a:close/>
                <a:moveTo>
                  <a:pt x="7069" y="15327"/>
                </a:moveTo>
                <a:lnTo>
                  <a:pt x="7069" y="15327"/>
                </a:lnTo>
                <a:cubicBezTo>
                  <a:pt x="7080" y="15342"/>
                  <a:pt x="7091" y="15360"/>
                  <a:pt x="7103" y="15378"/>
                </a:cubicBezTo>
                <a:lnTo>
                  <a:pt x="7103" y="15378"/>
                </a:lnTo>
                <a:cubicBezTo>
                  <a:pt x="7086" y="15385"/>
                  <a:pt x="7068" y="15393"/>
                  <a:pt x="7050" y="15401"/>
                </a:cubicBezTo>
                <a:lnTo>
                  <a:pt x="7050" y="15401"/>
                </a:lnTo>
                <a:cubicBezTo>
                  <a:pt x="7038" y="15381"/>
                  <a:pt x="7026" y="15363"/>
                  <a:pt x="7015" y="15345"/>
                </a:cubicBezTo>
                <a:lnTo>
                  <a:pt x="7015" y="15345"/>
                </a:lnTo>
                <a:cubicBezTo>
                  <a:pt x="7033" y="15339"/>
                  <a:pt x="7051" y="15333"/>
                  <a:pt x="7069" y="15327"/>
                </a:cubicBezTo>
                <a:close/>
                <a:moveTo>
                  <a:pt x="6942" y="15370"/>
                </a:moveTo>
                <a:cubicBezTo>
                  <a:pt x="6953" y="15390"/>
                  <a:pt x="6964" y="15410"/>
                  <a:pt x="6975" y="15431"/>
                </a:cubicBezTo>
                <a:lnTo>
                  <a:pt x="6975" y="15431"/>
                </a:lnTo>
                <a:cubicBezTo>
                  <a:pt x="6967" y="15434"/>
                  <a:pt x="6959" y="15436"/>
                  <a:pt x="6951" y="15439"/>
                </a:cubicBezTo>
                <a:lnTo>
                  <a:pt x="6951" y="15439"/>
                </a:lnTo>
                <a:cubicBezTo>
                  <a:pt x="6939" y="15418"/>
                  <a:pt x="6927" y="15398"/>
                  <a:pt x="6916" y="15378"/>
                </a:cubicBezTo>
                <a:lnTo>
                  <a:pt x="6916" y="15378"/>
                </a:lnTo>
                <a:cubicBezTo>
                  <a:pt x="6924" y="15376"/>
                  <a:pt x="6933" y="15373"/>
                  <a:pt x="6942" y="15370"/>
                </a:cubicBezTo>
                <a:close/>
                <a:moveTo>
                  <a:pt x="18257" y="15434"/>
                </a:moveTo>
                <a:cubicBezTo>
                  <a:pt x="18261" y="15439"/>
                  <a:pt x="18264" y="15444"/>
                  <a:pt x="18267" y="15449"/>
                </a:cubicBezTo>
                <a:lnTo>
                  <a:pt x="18267" y="15449"/>
                </a:lnTo>
                <a:cubicBezTo>
                  <a:pt x="18267" y="15450"/>
                  <a:pt x="18267" y="15451"/>
                  <a:pt x="18267" y="15452"/>
                </a:cubicBezTo>
                <a:lnTo>
                  <a:pt x="18267" y="15452"/>
                </a:lnTo>
                <a:cubicBezTo>
                  <a:pt x="18261" y="15446"/>
                  <a:pt x="18256" y="15442"/>
                  <a:pt x="18253" y="15442"/>
                </a:cubicBezTo>
                <a:cubicBezTo>
                  <a:pt x="18252" y="15442"/>
                  <a:pt x="18252" y="15442"/>
                  <a:pt x="18252" y="15442"/>
                </a:cubicBezTo>
                <a:lnTo>
                  <a:pt x="18252" y="15442"/>
                </a:lnTo>
                <a:cubicBezTo>
                  <a:pt x="18254" y="15439"/>
                  <a:pt x="18256" y="15436"/>
                  <a:pt x="18257" y="15434"/>
                </a:cubicBezTo>
                <a:close/>
                <a:moveTo>
                  <a:pt x="6333" y="15328"/>
                </a:moveTo>
                <a:cubicBezTo>
                  <a:pt x="6340" y="15328"/>
                  <a:pt x="6366" y="15361"/>
                  <a:pt x="6418" y="15443"/>
                </a:cubicBezTo>
                <a:lnTo>
                  <a:pt x="6418" y="15443"/>
                </a:lnTo>
                <a:cubicBezTo>
                  <a:pt x="6404" y="15447"/>
                  <a:pt x="6389" y="15450"/>
                  <a:pt x="6374" y="15453"/>
                </a:cubicBezTo>
                <a:lnTo>
                  <a:pt x="6374" y="15453"/>
                </a:lnTo>
                <a:cubicBezTo>
                  <a:pt x="6343" y="15379"/>
                  <a:pt x="6324" y="15328"/>
                  <a:pt x="6333" y="15328"/>
                </a:cubicBezTo>
                <a:close/>
                <a:moveTo>
                  <a:pt x="6869" y="15393"/>
                </a:moveTo>
                <a:lnTo>
                  <a:pt x="6869" y="15393"/>
                </a:lnTo>
                <a:cubicBezTo>
                  <a:pt x="6881" y="15414"/>
                  <a:pt x="6893" y="15434"/>
                  <a:pt x="6905" y="15454"/>
                </a:cubicBezTo>
                <a:lnTo>
                  <a:pt x="6905" y="15454"/>
                </a:lnTo>
                <a:cubicBezTo>
                  <a:pt x="6894" y="15458"/>
                  <a:pt x="6884" y="15461"/>
                  <a:pt x="6873" y="15464"/>
                </a:cubicBezTo>
                <a:lnTo>
                  <a:pt x="6873" y="15464"/>
                </a:lnTo>
                <a:cubicBezTo>
                  <a:pt x="6860" y="15444"/>
                  <a:pt x="6848" y="15424"/>
                  <a:pt x="6836" y="15404"/>
                </a:cubicBezTo>
                <a:lnTo>
                  <a:pt x="6836" y="15404"/>
                </a:lnTo>
                <a:cubicBezTo>
                  <a:pt x="6847" y="15400"/>
                  <a:pt x="6858" y="15397"/>
                  <a:pt x="6869" y="15393"/>
                </a:cubicBezTo>
                <a:close/>
                <a:moveTo>
                  <a:pt x="18250" y="15446"/>
                </a:moveTo>
                <a:cubicBezTo>
                  <a:pt x="18249" y="15454"/>
                  <a:pt x="18257" y="15476"/>
                  <a:pt x="18279" y="15522"/>
                </a:cubicBezTo>
                <a:lnTo>
                  <a:pt x="18279" y="15522"/>
                </a:lnTo>
                <a:cubicBezTo>
                  <a:pt x="18276" y="15526"/>
                  <a:pt x="18273" y="15530"/>
                  <a:pt x="18270" y="15534"/>
                </a:cubicBezTo>
                <a:lnTo>
                  <a:pt x="18270" y="15534"/>
                </a:lnTo>
                <a:cubicBezTo>
                  <a:pt x="18258" y="15514"/>
                  <a:pt x="18245" y="15493"/>
                  <a:pt x="18233" y="15473"/>
                </a:cubicBezTo>
                <a:lnTo>
                  <a:pt x="18233" y="15473"/>
                </a:lnTo>
                <a:cubicBezTo>
                  <a:pt x="18238" y="15464"/>
                  <a:pt x="18244" y="15455"/>
                  <a:pt x="18250" y="15446"/>
                </a:cubicBezTo>
                <a:close/>
                <a:moveTo>
                  <a:pt x="7186" y="15513"/>
                </a:moveTo>
                <a:cubicBezTo>
                  <a:pt x="7188" y="15516"/>
                  <a:pt x="7190" y="15519"/>
                  <a:pt x="7191" y="15522"/>
                </a:cubicBezTo>
                <a:lnTo>
                  <a:pt x="7191" y="15522"/>
                </a:lnTo>
                <a:cubicBezTo>
                  <a:pt x="7173" y="15528"/>
                  <a:pt x="7154" y="15534"/>
                  <a:pt x="7135" y="15540"/>
                </a:cubicBezTo>
                <a:lnTo>
                  <a:pt x="7135" y="15540"/>
                </a:lnTo>
                <a:cubicBezTo>
                  <a:pt x="7134" y="15538"/>
                  <a:pt x="7132" y="15535"/>
                  <a:pt x="7131" y="15533"/>
                </a:cubicBezTo>
                <a:lnTo>
                  <a:pt x="7131" y="15533"/>
                </a:lnTo>
                <a:cubicBezTo>
                  <a:pt x="7149" y="15526"/>
                  <a:pt x="7168" y="15519"/>
                  <a:pt x="7186" y="15513"/>
                </a:cubicBezTo>
                <a:close/>
                <a:moveTo>
                  <a:pt x="7052" y="15560"/>
                </a:moveTo>
                <a:cubicBezTo>
                  <a:pt x="7053" y="15563"/>
                  <a:pt x="7055" y="15565"/>
                  <a:pt x="7056" y="15568"/>
                </a:cubicBezTo>
                <a:lnTo>
                  <a:pt x="7056" y="15568"/>
                </a:lnTo>
                <a:cubicBezTo>
                  <a:pt x="7049" y="15571"/>
                  <a:pt x="7042" y="15573"/>
                  <a:pt x="7035" y="15576"/>
                </a:cubicBezTo>
                <a:lnTo>
                  <a:pt x="7035" y="15576"/>
                </a:lnTo>
                <a:cubicBezTo>
                  <a:pt x="7033" y="15573"/>
                  <a:pt x="7032" y="15570"/>
                  <a:pt x="7030" y="15568"/>
                </a:cubicBezTo>
                <a:lnTo>
                  <a:pt x="7030" y="15568"/>
                </a:lnTo>
                <a:cubicBezTo>
                  <a:pt x="7037" y="15565"/>
                  <a:pt x="7044" y="15563"/>
                  <a:pt x="7052" y="15560"/>
                </a:cubicBezTo>
                <a:close/>
                <a:moveTo>
                  <a:pt x="6451" y="15507"/>
                </a:moveTo>
                <a:lnTo>
                  <a:pt x="6451" y="15507"/>
                </a:lnTo>
                <a:cubicBezTo>
                  <a:pt x="6461" y="15528"/>
                  <a:pt x="6472" y="15549"/>
                  <a:pt x="6484" y="15571"/>
                </a:cubicBezTo>
                <a:lnTo>
                  <a:pt x="6484" y="15571"/>
                </a:lnTo>
                <a:cubicBezTo>
                  <a:pt x="6467" y="15576"/>
                  <a:pt x="6450" y="15581"/>
                  <a:pt x="6433" y="15585"/>
                </a:cubicBezTo>
                <a:lnTo>
                  <a:pt x="6433" y="15585"/>
                </a:lnTo>
                <a:cubicBezTo>
                  <a:pt x="6422" y="15562"/>
                  <a:pt x="6411" y="15539"/>
                  <a:pt x="6402" y="15518"/>
                </a:cubicBezTo>
                <a:lnTo>
                  <a:pt x="6402" y="15518"/>
                </a:lnTo>
                <a:cubicBezTo>
                  <a:pt x="6418" y="15514"/>
                  <a:pt x="6435" y="15511"/>
                  <a:pt x="6451" y="15507"/>
                </a:cubicBezTo>
                <a:close/>
                <a:moveTo>
                  <a:pt x="6984" y="15583"/>
                </a:moveTo>
                <a:lnTo>
                  <a:pt x="6984" y="15583"/>
                </a:lnTo>
                <a:cubicBezTo>
                  <a:pt x="6986" y="15586"/>
                  <a:pt x="6988" y="15589"/>
                  <a:pt x="6990" y="15592"/>
                </a:cubicBezTo>
                <a:lnTo>
                  <a:pt x="6990" y="15592"/>
                </a:lnTo>
                <a:cubicBezTo>
                  <a:pt x="6980" y="15595"/>
                  <a:pt x="6970" y="15599"/>
                  <a:pt x="6960" y="15602"/>
                </a:cubicBezTo>
                <a:lnTo>
                  <a:pt x="6960" y="15602"/>
                </a:lnTo>
                <a:cubicBezTo>
                  <a:pt x="6958" y="15599"/>
                  <a:pt x="6956" y="15596"/>
                  <a:pt x="6954" y="15593"/>
                </a:cubicBezTo>
                <a:lnTo>
                  <a:pt x="6954" y="15593"/>
                </a:lnTo>
                <a:cubicBezTo>
                  <a:pt x="6964" y="15590"/>
                  <a:pt x="6974" y="15587"/>
                  <a:pt x="6984" y="15583"/>
                </a:cubicBezTo>
                <a:close/>
                <a:moveTo>
                  <a:pt x="7244" y="15611"/>
                </a:moveTo>
                <a:cubicBezTo>
                  <a:pt x="7248" y="15617"/>
                  <a:pt x="7252" y="15624"/>
                  <a:pt x="7256" y="15630"/>
                </a:cubicBezTo>
                <a:lnTo>
                  <a:pt x="7256" y="15630"/>
                </a:lnTo>
                <a:cubicBezTo>
                  <a:pt x="7235" y="15635"/>
                  <a:pt x="7214" y="15640"/>
                  <a:pt x="7194" y="15643"/>
                </a:cubicBezTo>
                <a:lnTo>
                  <a:pt x="7194" y="15643"/>
                </a:lnTo>
                <a:cubicBezTo>
                  <a:pt x="7192" y="15640"/>
                  <a:pt x="7190" y="15636"/>
                  <a:pt x="7188" y="15632"/>
                </a:cubicBezTo>
                <a:cubicBezTo>
                  <a:pt x="7188" y="15632"/>
                  <a:pt x="7188" y="15632"/>
                  <a:pt x="7188" y="15631"/>
                </a:cubicBezTo>
                <a:lnTo>
                  <a:pt x="7188" y="15631"/>
                </a:lnTo>
                <a:cubicBezTo>
                  <a:pt x="7207" y="15625"/>
                  <a:pt x="7226" y="15618"/>
                  <a:pt x="7244" y="15611"/>
                </a:cubicBezTo>
                <a:close/>
                <a:moveTo>
                  <a:pt x="6565" y="15706"/>
                </a:moveTo>
                <a:cubicBezTo>
                  <a:pt x="6568" y="15711"/>
                  <a:pt x="6572" y="15716"/>
                  <a:pt x="6575" y="15721"/>
                </a:cubicBezTo>
                <a:lnTo>
                  <a:pt x="6575" y="15721"/>
                </a:lnTo>
                <a:cubicBezTo>
                  <a:pt x="6554" y="15726"/>
                  <a:pt x="6532" y="15731"/>
                  <a:pt x="6511" y="15736"/>
                </a:cubicBezTo>
                <a:lnTo>
                  <a:pt x="6511" y="15736"/>
                </a:lnTo>
                <a:cubicBezTo>
                  <a:pt x="6508" y="15732"/>
                  <a:pt x="6506" y="15727"/>
                  <a:pt x="6503" y="15722"/>
                </a:cubicBezTo>
                <a:lnTo>
                  <a:pt x="6503" y="15722"/>
                </a:lnTo>
                <a:cubicBezTo>
                  <a:pt x="6505" y="15721"/>
                  <a:pt x="6508" y="15721"/>
                  <a:pt x="6510" y="15720"/>
                </a:cubicBezTo>
                <a:cubicBezTo>
                  <a:pt x="6528" y="15715"/>
                  <a:pt x="6547" y="15711"/>
                  <a:pt x="6565" y="15706"/>
                </a:cubicBezTo>
                <a:close/>
                <a:moveTo>
                  <a:pt x="17185" y="14639"/>
                </a:moveTo>
                <a:cubicBezTo>
                  <a:pt x="17205" y="14675"/>
                  <a:pt x="17225" y="14710"/>
                  <a:pt x="17244" y="14744"/>
                </a:cubicBezTo>
                <a:lnTo>
                  <a:pt x="17244" y="14744"/>
                </a:lnTo>
                <a:cubicBezTo>
                  <a:pt x="17174" y="14847"/>
                  <a:pt x="17122" y="14918"/>
                  <a:pt x="17107" y="14918"/>
                </a:cubicBezTo>
                <a:cubicBezTo>
                  <a:pt x="17105" y="14918"/>
                  <a:pt x="17104" y="14917"/>
                  <a:pt x="17103" y="14916"/>
                </a:cubicBezTo>
                <a:cubicBezTo>
                  <a:pt x="16940" y="15180"/>
                  <a:pt x="16776" y="15431"/>
                  <a:pt x="16588" y="15670"/>
                </a:cubicBezTo>
                <a:cubicBezTo>
                  <a:pt x="16605" y="15647"/>
                  <a:pt x="16619" y="15625"/>
                  <a:pt x="16614" y="15625"/>
                </a:cubicBezTo>
                <a:lnTo>
                  <a:pt x="16614" y="15625"/>
                </a:lnTo>
                <a:cubicBezTo>
                  <a:pt x="16608" y="15625"/>
                  <a:pt x="16572" y="15659"/>
                  <a:pt x="16475" y="15770"/>
                </a:cubicBezTo>
                <a:cubicBezTo>
                  <a:pt x="16814" y="15381"/>
                  <a:pt x="17053" y="14928"/>
                  <a:pt x="17229" y="14727"/>
                </a:cubicBezTo>
                <a:cubicBezTo>
                  <a:pt x="17226" y="14723"/>
                  <a:pt x="17222" y="14721"/>
                  <a:pt x="17217" y="14721"/>
                </a:cubicBezTo>
                <a:cubicBezTo>
                  <a:pt x="17199" y="14721"/>
                  <a:pt x="17169" y="14749"/>
                  <a:pt x="17156" y="14749"/>
                </a:cubicBezTo>
                <a:cubicBezTo>
                  <a:pt x="17145" y="14749"/>
                  <a:pt x="17147" y="14727"/>
                  <a:pt x="17185" y="14639"/>
                </a:cubicBezTo>
                <a:close/>
                <a:moveTo>
                  <a:pt x="10876" y="9723"/>
                </a:moveTo>
                <a:cubicBezTo>
                  <a:pt x="10881" y="9723"/>
                  <a:pt x="10887" y="9728"/>
                  <a:pt x="10895" y="9739"/>
                </a:cubicBezTo>
                <a:cubicBezTo>
                  <a:pt x="10908" y="9839"/>
                  <a:pt x="10933" y="9940"/>
                  <a:pt x="10958" y="10028"/>
                </a:cubicBezTo>
                <a:cubicBezTo>
                  <a:pt x="10983" y="10191"/>
                  <a:pt x="10996" y="10292"/>
                  <a:pt x="11009" y="10417"/>
                </a:cubicBezTo>
                <a:cubicBezTo>
                  <a:pt x="11021" y="10480"/>
                  <a:pt x="11021" y="10530"/>
                  <a:pt x="11021" y="10581"/>
                </a:cubicBezTo>
                <a:cubicBezTo>
                  <a:pt x="11021" y="10694"/>
                  <a:pt x="11034" y="10807"/>
                  <a:pt x="11034" y="10907"/>
                </a:cubicBezTo>
                <a:cubicBezTo>
                  <a:pt x="11034" y="11046"/>
                  <a:pt x="11034" y="11171"/>
                  <a:pt x="11034" y="11284"/>
                </a:cubicBezTo>
                <a:cubicBezTo>
                  <a:pt x="11034" y="11284"/>
                  <a:pt x="11034" y="11284"/>
                  <a:pt x="11034" y="11297"/>
                </a:cubicBezTo>
                <a:cubicBezTo>
                  <a:pt x="10983" y="11963"/>
                  <a:pt x="10883" y="12302"/>
                  <a:pt x="10820" y="12566"/>
                </a:cubicBezTo>
                <a:cubicBezTo>
                  <a:pt x="10745" y="12830"/>
                  <a:pt x="10694" y="13006"/>
                  <a:pt x="10556" y="13307"/>
                </a:cubicBezTo>
                <a:cubicBezTo>
                  <a:pt x="10418" y="13596"/>
                  <a:pt x="10229" y="14049"/>
                  <a:pt x="9651" y="14690"/>
                </a:cubicBezTo>
                <a:cubicBezTo>
                  <a:pt x="9362" y="15004"/>
                  <a:pt x="8960" y="15356"/>
                  <a:pt x="8433" y="15682"/>
                </a:cubicBezTo>
                <a:cubicBezTo>
                  <a:pt x="8368" y="15718"/>
                  <a:pt x="8300" y="15756"/>
                  <a:pt x="8231" y="15794"/>
                </a:cubicBezTo>
                <a:lnTo>
                  <a:pt x="8231" y="15794"/>
                </a:lnTo>
                <a:cubicBezTo>
                  <a:pt x="8190" y="15743"/>
                  <a:pt x="8151" y="15694"/>
                  <a:pt x="8115" y="15647"/>
                </a:cubicBezTo>
                <a:lnTo>
                  <a:pt x="8115" y="15647"/>
                </a:lnTo>
                <a:cubicBezTo>
                  <a:pt x="8183" y="15605"/>
                  <a:pt x="8251" y="15566"/>
                  <a:pt x="8319" y="15532"/>
                </a:cubicBezTo>
                <a:lnTo>
                  <a:pt x="8319" y="15532"/>
                </a:lnTo>
                <a:cubicBezTo>
                  <a:pt x="8280" y="15556"/>
                  <a:pt x="8272" y="15565"/>
                  <a:pt x="8281" y="15565"/>
                </a:cubicBezTo>
                <a:cubicBezTo>
                  <a:pt x="8297" y="15565"/>
                  <a:pt x="8358" y="15542"/>
                  <a:pt x="8420" y="15519"/>
                </a:cubicBezTo>
                <a:cubicBezTo>
                  <a:pt x="8468" y="15505"/>
                  <a:pt x="8516" y="15484"/>
                  <a:pt x="8529" y="15484"/>
                </a:cubicBezTo>
                <a:cubicBezTo>
                  <a:pt x="8540" y="15484"/>
                  <a:pt x="8527" y="15499"/>
                  <a:pt x="8470" y="15544"/>
                </a:cubicBezTo>
                <a:cubicBezTo>
                  <a:pt x="8835" y="15268"/>
                  <a:pt x="8923" y="15192"/>
                  <a:pt x="8973" y="15129"/>
                </a:cubicBezTo>
                <a:cubicBezTo>
                  <a:pt x="9011" y="15079"/>
                  <a:pt x="9036" y="15029"/>
                  <a:pt x="9224" y="14803"/>
                </a:cubicBezTo>
                <a:lnTo>
                  <a:pt x="9350" y="14740"/>
                </a:lnTo>
                <a:cubicBezTo>
                  <a:pt x="9438" y="14589"/>
                  <a:pt x="9475" y="14551"/>
                  <a:pt x="9639" y="14325"/>
                </a:cubicBezTo>
                <a:cubicBezTo>
                  <a:pt x="9664" y="14300"/>
                  <a:pt x="9689" y="14275"/>
                  <a:pt x="9702" y="14250"/>
                </a:cubicBezTo>
                <a:lnTo>
                  <a:pt x="9702" y="14250"/>
                </a:lnTo>
                <a:cubicBezTo>
                  <a:pt x="9688" y="14278"/>
                  <a:pt x="9688" y="14288"/>
                  <a:pt x="9697" y="14288"/>
                </a:cubicBezTo>
                <a:cubicBezTo>
                  <a:pt x="9719" y="14288"/>
                  <a:pt x="9794" y="14222"/>
                  <a:pt x="9817" y="14222"/>
                </a:cubicBezTo>
                <a:cubicBezTo>
                  <a:pt x="9833" y="14222"/>
                  <a:pt x="9823" y="14254"/>
                  <a:pt x="9752" y="14363"/>
                </a:cubicBezTo>
                <a:cubicBezTo>
                  <a:pt x="10116" y="14011"/>
                  <a:pt x="10267" y="13672"/>
                  <a:pt x="10393" y="13408"/>
                </a:cubicBezTo>
                <a:cubicBezTo>
                  <a:pt x="10506" y="13131"/>
                  <a:pt x="10581" y="12918"/>
                  <a:pt x="10707" y="12729"/>
                </a:cubicBezTo>
                <a:cubicBezTo>
                  <a:pt x="10711" y="12653"/>
                  <a:pt x="10706" y="12621"/>
                  <a:pt x="10694" y="12621"/>
                </a:cubicBezTo>
                <a:cubicBezTo>
                  <a:pt x="10670" y="12621"/>
                  <a:pt x="10616" y="12760"/>
                  <a:pt x="10556" y="12905"/>
                </a:cubicBezTo>
                <a:cubicBezTo>
                  <a:pt x="10484" y="13081"/>
                  <a:pt x="10403" y="13274"/>
                  <a:pt x="10398" y="13274"/>
                </a:cubicBezTo>
                <a:cubicBezTo>
                  <a:pt x="10396" y="13274"/>
                  <a:pt x="10399" y="13265"/>
                  <a:pt x="10405" y="13245"/>
                </a:cubicBezTo>
                <a:lnTo>
                  <a:pt x="10405" y="13245"/>
                </a:lnTo>
                <a:cubicBezTo>
                  <a:pt x="10390" y="13263"/>
                  <a:pt x="10379" y="13272"/>
                  <a:pt x="10374" y="13272"/>
                </a:cubicBezTo>
                <a:cubicBezTo>
                  <a:pt x="10356" y="13272"/>
                  <a:pt x="10377" y="13194"/>
                  <a:pt x="10405" y="13081"/>
                </a:cubicBezTo>
                <a:cubicBezTo>
                  <a:pt x="10468" y="12968"/>
                  <a:pt x="10506" y="12855"/>
                  <a:pt x="10544" y="12729"/>
                </a:cubicBezTo>
                <a:cubicBezTo>
                  <a:pt x="10581" y="12616"/>
                  <a:pt x="10632" y="12516"/>
                  <a:pt x="10657" y="12415"/>
                </a:cubicBezTo>
                <a:cubicBezTo>
                  <a:pt x="10741" y="12210"/>
                  <a:pt x="10907" y="11993"/>
                  <a:pt x="10965" y="11462"/>
                </a:cubicBezTo>
                <a:lnTo>
                  <a:pt x="10965" y="11462"/>
                </a:lnTo>
                <a:cubicBezTo>
                  <a:pt x="10964" y="11478"/>
                  <a:pt x="10964" y="11496"/>
                  <a:pt x="10958" y="11523"/>
                </a:cubicBezTo>
                <a:cubicBezTo>
                  <a:pt x="10971" y="11473"/>
                  <a:pt x="10983" y="11423"/>
                  <a:pt x="10983" y="11360"/>
                </a:cubicBezTo>
                <a:cubicBezTo>
                  <a:pt x="10983" y="11385"/>
                  <a:pt x="10983" y="11410"/>
                  <a:pt x="10983" y="11435"/>
                </a:cubicBezTo>
                <a:cubicBezTo>
                  <a:pt x="10983" y="11372"/>
                  <a:pt x="10996" y="11309"/>
                  <a:pt x="10996" y="11234"/>
                </a:cubicBezTo>
                <a:lnTo>
                  <a:pt x="10996" y="11221"/>
                </a:lnTo>
                <a:cubicBezTo>
                  <a:pt x="10983" y="11133"/>
                  <a:pt x="10983" y="11033"/>
                  <a:pt x="10983" y="10932"/>
                </a:cubicBezTo>
                <a:lnTo>
                  <a:pt x="10983" y="10932"/>
                </a:lnTo>
                <a:lnTo>
                  <a:pt x="10996" y="11020"/>
                </a:lnTo>
                <a:cubicBezTo>
                  <a:pt x="10996" y="10945"/>
                  <a:pt x="10996" y="10870"/>
                  <a:pt x="10996" y="10782"/>
                </a:cubicBezTo>
                <a:cubicBezTo>
                  <a:pt x="10996" y="10757"/>
                  <a:pt x="10996" y="10719"/>
                  <a:pt x="10983" y="10694"/>
                </a:cubicBezTo>
                <a:cubicBezTo>
                  <a:pt x="10983" y="10656"/>
                  <a:pt x="10996" y="10631"/>
                  <a:pt x="10996" y="10606"/>
                </a:cubicBezTo>
                <a:cubicBezTo>
                  <a:pt x="10983" y="10593"/>
                  <a:pt x="10983" y="10581"/>
                  <a:pt x="10983" y="10568"/>
                </a:cubicBezTo>
                <a:cubicBezTo>
                  <a:pt x="10983" y="10494"/>
                  <a:pt x="10975" y="10429"/>
                  <a:pt x="10964" y="10350"/>
                </a:cubicBezTo>
                <a:lnTo>
                  <a:pt x="10964" y="10350"/>
                </a:lnTo>
                <a:cubicBezTo>
                  <a:pt x="10974" y="10388"/>
                  <a:pt x="10984" y="10423"/>
                  <a:pt x="10996" y="10455"/>
                </a:cubicBezTo>
                <a:cubicBezTo>
                  <a:pt x="10996" y="10405"/>
                  <a:pt x="10996" y="10329"/>
                  <a:pt x="10983" y="10254"/>
                </a:cubicBezTo>
                <a:cubicBezTo>
                  <a:pt x="10971" y="10216"/>
                  <a:pt x="10958" y="10178"/>
                  <a:pt x="10958" y="10141"/>
                </a:cubicBezTo>
                <a:lnTo>
                  <a:pt x="10946" y="10078"/>
                </a:lnTo>
                <a:cubicBezTo>
                  <a:pt x="10946" y="10053"/>
                  <a:pt x="10933" y="10028"/>
                  <a:pt x="10933" y="10003"/>
                </a:cubicBezTo>
                <a:cubicBezTo>
                  <a:pt x="10881" y="9845"/>
                  <a:pt x="10855" y="9723"/>
                  <a:pt x="10876" y="9723"/>
                </a:cubicBezTo>
                <a:close/>
                <a:moveTo>
                  <a:pt x="8229" y="15795"/>
                </a:moveTo>
                <a:lnTo>
                  <a:pt x="8229" y="15795"/>
                </a:lnTo>
                <a:cubicBezTo>
                  <a:pt x="8218" y="15801"/>
                  <a:pt x="8207" y="15807"/>
                  <a:pt x="8197" y="15813"/>
                </a:cubicBezTo>
                <a:lnTo>
                  <a:pt x="8197" y="15813"/>
                </a:lnTo>
                <a:cubicBezTo>
                  <a:pt x="8192" y="15807"/>
                  <a:pt x="8186" y="15802"/>
                  <a:pt x="8181" y="15795"/>
                </a:cubicBezTo>
                <a:close/>
                <a:moveTo>
                  <a:pt x="19151" y="15702"/>
                </a:moveTo>
                <a:lnTo>
                  <a:pt x="19151" y="15702"/>
                </a:lnTo>
                <a:cubicBezTo>
                  <a:pt x="19204" y="15782"/>
                  <a:pt x="19233" y="15824"/>
                  <a:pt x="19234" y="15824"/>
                </a:cubicBezTo>
                <a:cubicBezTo>
                  <a:pt x="19234" y="15824"/>
                  <a:pt x="19212" y="15790"/>
                  <a:pt x="19164" y="15720"/>
                </a:cubicBezTo>
                <a:cubicBezTo>
                  <a:pt x="19160" y="15714"/>
                  <a:pt x="19155" y="15708"/>
                  <a:pt x="19151" y="15702"/>
                </a:cubicBezTo>
                <a:close/>
                <a:moveTo>
                  <a:pt x="6634" y="15809"/>
                </a:moveTo>
                <a:cubicBezTo>
                  <a:pt x="6636" y="15813"/>
                  <a:pt x="6639" y="15816"/>
                  <a:pt x="6641" y="15820"/>
                </a:cubicBezTo>
                <a:lnTo>
                  <a:pt x="6641" y="15820"/>
                </a:lnTo>
                <a:cubicBezTo>
                  <a:pt x="6622" y="15825"/>
                  <a:pt x="6603" y="15830"/>
                  <a:pt x="6585" y="15833"/>
                </a:cubicBezTo>
                <a:cubicBezTo>
                  <a:pt x="6579" y="15835"/>
                  <a:pt x="6573" y="15837"/>
                  <a:pt x="6567" y="15839"/>
                </a:cubicBezTo>
                <a:lnTo>
                  <a:pt x="6567" y="15839"/>
                </a:lnTo>
                <a:cubicBezTo>
                  <a:pt x="6565" y="15835"/>
                  <a:pt x="6563" y="15831"/>
                  <a:pt x="6561" y="15827"/>
                </a:cubicBezTo>
                <a:lnTo>
                  <a:pt x="6561" y="15827"/>
                </a:lnTo>
                <a:cubicBezTo>
                  <a:pt x="6585" y="15821"/>
                  <a:pt x="6609" y="15815"/>
                  <a:pt x="6634" y="15809"/>
                </a:cubicBezTo>
                <a:close/>
                <a:moveTo>
                  <a:pt x="18223" y="15487"/>
                </a:moveTo>
                <a:cubicBezTo>
                  <a:pt x="18231" y="15502"/>
                  <a:pt x="18239" y="15517"/>
                  <a:pt x="18247" y="15532"/>
                </a:cubicBezTo>
                <a:cubicBezTo>
                  <a:pt x="18251" y="15538"/>
                  <a:pt x="18255" y="15544"/>
                  <a:pt x="18259" y="15550"/>
                </a:cubicBezTo>
                <a:lnTo>
                  <a:pt x="18259" y="15550"/>
                </a:lnTo>
                <a:cubicBezTo>
                  <a:pt x="18191" y="15647"/>
                  <a:pt x="18113" y="15766"/>
                  <a:pt x="18025" y="15897"/>
                </a:cubicBezTo>
                <a:lnTo>
                  <a:pt x="18025" y="15897"/>
                </a:lnTo>
                <a:cubicBezTo>
                  <a:pt x="18014" y="15879"/>
                  <a:pt x="18004" y="15861"/>
                  <a:pt x="17993" y="15843"/>
                </a:cubicBezTo>
                <a:lnTo>
                  <a:pt x="17993" y="15843"/>
                </a:lnTo>
                <a:cubicBezTo>
                  <a:pt x="18067" y="15731"/>
                  <a:pt x="18144" y="15613"/>
                  <a:pt x="18223" y="15487"/>
                </a:cubicBezTo>
                <a:close/>
                <a:moveTo>
                  <a:pt x="17981" y="15861"/>
                </a:moveTo>
                <a:lnTo>
                  <a:pt x="17981" y="15861"/>
                </a:lnTo>
                <a:cubicBezTo>
                  <a:pt x="17992" y="15879"/>
                  <a:pt x="18003" y="15896"/>
                  <a:pt x="18014" y="15914"/>
                </a:cubicBezTo>
                <a:lnTo>
                  <a:pt x="18014" y="15914"/>
                </a:lnTo>
                <a:cubicBezTo>
                  <a:pt x="18007" y="15924"/>
                  <a:pt x="17999" y="15935"/>
                  <a:pt x="17992" y="15945"/>
                </a:cubicBezTo>
                <a:lnTo>
                  <a:pt x="17992" y="15945"/>
                </a:lnTo>
                <a:cubicBezTo>
                  <a:pt x="17981" y="15929"/>
                  <a:pt x="17970" y="15912"/>
                  <a:pt x="17959" y="15894"/>
                </a:cubicBezTo>
                <a:lnTo>
                  <a:pt x="17959" y="15894"/>
                </a:lnTo>
                <a:cubicBezTo>
                  <a:pt x="17966" y="15883"/>
                  <a:pt x="17973" y="15872"/>
                  <a:pt x="17981" y="15861"/>
                </a:cubicBezTo>
                <a:close/>
                <a:moveTo>
                  <a:pt x="6558" y="15828"/>
                </a:moveTo>
                <a:cubicBezTo>
                  <a:pt x="6560" y="15832"/>
                  <a:pt x="6562" y="15836"/>
                  <a:pt x="6565" y="15840"/>
                </a:cubicBezTo>
                <a:lnTo>
                  <a:pt x="6565" y="15840"/>
                </a:lnTo>
                <a:cubicBezTo>
                  <a:pt x="6422" y="15887"/>
                  <a:pt x="6294" y="15922"/>
                  <a:pt x="6246" y="15946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20" y="15947"/>
                  <a:pt x="6226" y="15946"/>
                  <a:pt x="6233" y="15946"/>
                </a:cubicBezTo>
                <a:cubicBezTo>
                  <a:pt x="6208" y="15946"/>
                  <a:pt x="6171" y="15946"/>
                  <a:pt x="6133" y="15959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10" y="15954"/>
                  <a:pt x="6212" y="15963"/>
                  <a:pt x="6221" y="15971"/>
                </a:cubicBezTo>
                <a:cubicBezTo>
                  <a:pt x="6196" y="15971"/>
                  <a:pt x="6171" y="15971"/>
                  <a:pt x="6133" y="15984"/>
                </a:cubicBezTo>
                <a:cubicBezTo>
                  <a:pt x="6120" y="15971"/>
                  <a:pt x="6133" y="15959"/>
                  <a:pt x="6133" y="15959"/>
                </a:cubicBezTo>
                <a:cubicBezTo>
                  <a:pt x="6133" y="15936"/>
                  <a:pt x="6122" y="15923"/>
                  <a:pt x="6032" y="15921"/>
                </a:cubicBezTo>
                <a:lnTo>
                  <a:pt x="6032" y="15921"/>
                </a:lnTo>
                <a:cubicBezTo>
                  <a:pt x="6202" y="15901"/>
                  <a:pt x="6378" y="15870"/>
                  <a:pt x="6558" y="15828"/>
                </a:cubicBezTo>
                <a:close/>
                <a:moveTo>
                  <a:pt x="7485" y="15978"/>
                </a:moveTo>
                <a:lnTo>
                  <a:pt x="7565" y="16084"/>
                </a:lnTo>
                <a:cubicBezTo>
                  <a:pt x="7520" y="16025"/>
                  <a:pt x="7493" y="15993"/>
                  <a:pt x="7480" y="15979"/>
                </a:cubicBezTo>
                <a:lnTo>
                  <a:pt x="7480" y="15979"/>
                </a:lnTo>
                <a:cubicBezTo>
                  <a:pt x="7482" y="15979"/>
                  <a:pt x="7484" y="15978"/>
                  <a:pt x="7485" y="15978"/>
                </a:cubicBezTo>
                <a:close/>
                <a:moveTo>
                  <a:pt x="18626" y="15701"/>
                </a:moveTo>
                <a:cubicBezTo>
                  <a:pt x="18613" y="15701"/>
                  <a:pt x="18610" y="15720"/>
                  <a:pt x="18623" y="15770"/>
                </a:cubicBezTo>
                <a:cubicBezTo>
                  <a:pt x="18825" y="16072"/>
                  <a:pt x="18799" y="15959"/>
                  <a:pt x="18938" y="16122"/>
                </a:cubicBezTo>
                <a:cubicBezTo>
                  <a:pt x="18831" y="15972"/>
                  <a:pt x="18802" y="15929"/>
                  <a:pt x="18807" y="15929"/>
                </a:cubicBezTo>
                <a:lnTo>
                  <a:pt x="18807" y="15929"/>
                </a:lnTo>
                <a:cubicBezTo>
                  <a:pt x="18813" y="15929"/>
                  <a:pt x="18880" y="16007"/>
                  <a:pt x="18894" y="16007"/>
                </a:cubicBezTo>
                <a:cubicBezTo>
                  <a:pt x="18903" y="16007"/>
                  <a:pt x="18893" y="15978"/>
                  <a:pt x="18837" y="15883"/>
                </a:cubicBezTo>
                <a:lnTo>
                  <a:pt x="18837" y="15883"/>
                </a:lnTo>
                <a:cubicBezTo>
                  <a:pt x="18913" y="15971"/>
                  <a:pt x="18975" y="16059"/>
                  <a:pt x="19026" y="16135"/>
                </a:cubicBezTo>
                <a:cubicBezTo>
                  <a:pt x="18975" y="16047"/>
                  <a:pt x="18925" y="15959"/>
                  <a:pt x="18887" y="15871"/>
                </a:cubicBezTo>
                <a:cubicBezTo>
                  <a:pt x="18887" y="15883"/>
                  <a:pt x="18887" y="15883"/>
                  <a:pt x="18887" y="15883"/>
                </a:cubicBezTo>
                <a:cubicBezTo>
                  <a:pt x="18895" y="15899"/>
                  <a:pt x="18898" y="15910"/>
                  <a:pt x="18896" y="15910"/>
                </a:cubicBezTo>
                <a:cubicBezTo>
                  <a:pt x="18895" y="15910"/>
                  <a:pt x="18892" y="15906"/>
                  <a:pt x="18887" y="15896"/>
                </a:cubicBezTo>
                <a:cubicBezTo>
                  <a:pt x="18887" y="15896"/>
                  <a:pt x="18875" y="15883"/>
                  <a:pt x="18875" y="15883"/>
                </a:cubicBezTo>
                <a:cubicBezTo>
                  <a:pt x="18862" y="15883"/>
                  <a:pt x="18862" y="15883"/>
                  <a:pt x="18850" y="15871"/>
                </a:cubicBezTo>
                <a:cubicBezTo>
                  <a:pt x="18776" y="15843"/>
                  <a:pt x="18662" y="15701"/>
                  <a:pt x="18626" y="15701"/>
                </a:cubicBezTo>
                <a:close/>
                <a:moveTo>
                  <a:pt x="7473" y="15982"/>
                </a:moveTo>
                <a:cubicBezTo>
                  <a:pt x="7484" y="16008"/>
                  <a:pt x="7522" y="16073"/>
                  <a:pt x="7542" y="16118"/>
                </a:cubicBezTo>
                <a:lnTo>
                  <a:pt x="7542" y="16118"/>
                </a:lnTo>
                <a:cubicBezTo>
                  <a:pt x="7529" y="16124"/>
                  <a:pt x="7516" y="16129"/>
                  <a:pt x="7503" y="16135"/>
                </a:cubicBezTo>
                <a:cubicBezTo>
                  <a:pt x="7482" y="16143"/>
                  <a:pt x="7461" y="16150"/>
                  <a:pt x="7440" y="16158"/>
                </a:cubicBezTo>
                <a:lnTo>
                  <a:pt x="7440" y="16158"/>
                </a:lnTo>
                <a:cubicBezTo>
                  <a:pt x="7409" y="16115"/>
                  <a:pt x="7377" y="16071"/>
                  <a:pt x="7345" y="16027"/>
                </a:cubicBezTo>
                <a:lnTo>
                  <a:pt x="7345" y="16027"/>
                </a:lnTo>
                <a:cubicBezTo>
                  <a:pt x="7384" y="16016"/>
                  <a:pt x="7426" y="16001"/>
                  <a:pt x="7473" y="15982"/>
                </a:cubicBezTo>
                <a:close/>
                <a:moveTo>
                  <a:pt x="7292" y="16041"/>
                </a:moveTo>
                <a:cubicBezTo>
                  <a:pt x="7325" y="16086"/>
                  <a:pt x="7358" y="16132"/>
                  <a:pt x="7392" y="16176"/>
                </a:cubicBezTo>
                <a:lnTo>
                  <a:pt x="7392" y="16176"/>
                </a:lnTo>
                <a:cubicBezTo>
                  <a:pt x="7383" y="16179"/>
                  <a:pt x="7375" y="16182"/>
                  <a:pt x="7367" y="16185"/>
                </a:cubicBezTo>
                <a:lnTo>
                  <a:pt x="7367" y="16185"/>
                </a:lnTo>
                <a:cubicBezTo>
                  <a:pt x="7333" y="16141"/>
                  <a:pt x="7299" y="16095"/>
                  <a:pt x="7265" y="16049"/>
                </a:cubicBezTo>
                <a:lnTo>
                  <a:pt x="7265" y="16049"/>
                </a:lnTo>
                <a:cubicBezTo>
                  <a:pt x="7274" y="16046"/>
                  <a:pt x="7283" y="16044"/>
                  <a:pt x="7292" y="16041"/>
                </a:cubicBezTo>
                <a:close/>
                <a:moveTo>
                  <a:pt x="19214" y="16210"/>
                </a:moveTo>
                <a:lnTo>
                  <a:pt x="19227" y="16223"/>
                </a:lnTo>
                <a:lnTo>
                  <a:pt x="19214" y="16210"/>
                </a:lnTo>
                <a:close/>
                <a:moveTo>
                  <a:pt x="3306" y="16256"/>
                </a:moveTo>
                <a:lnTo>
                  <a:pt x="3306" y="16256"/>
                </a:lnTo>
                <a:cubicBezTo>
                  <a:pt x="3322" y="16266"/>
                  <a:pt x="3339" y="16276"/>
                  <a:pt x="3356" y="16286"/>
                </a:cubicBezTo>
                <a:cubicBezTo>
                  <a:pt x="3340" y="16276"/>
                  <a:pt x="3323" y="16266"/>
                  <a:pt x="3306" y="16256"/>
                </a:cubicBezTo>
                <a:close/>
                <a:moveTo>
                  <a:pt x="19363" y="16410"/>
                </a:moveTo>
                <a:lnTo>
                  <a:pt x="19363" y="16410"/>
                </a:lnTo>
                <a:cubicBezTo>
                  <a:pt x="19370" y="16421"/>
                  <a:pt x="19378" y="16432"/>
                  <a:pt x="19386" y="16443"/>
                </a:cubicBezTo>
                <a:lnTo>
                  <a:pt x="19386" y="16443"/>
                </a:lnTo>
                <a:cubicBezTo>
                  <a:pt x="19379" y="16433"/>
                  <a:pt x="19371" y="16421"/>
                  <a:pt x="19363" y="16410"/>
                </a:cubicBezTo>
                <a:close/>
                <a:moveTo>
                  <a:pt x="17527" y="16570"/>
                </a:moveTo>
                <a:cubicBezTo>
                  <a:pt x="17513" y="16586"/>
                  <a:pt x="17497" y="16604"/>
                  <a:pt x="17480" y="16625"/>
                </a:cubicBezTo>
                <a:cubicBezTo>
                  <a:pt x="17496" y="16606"/>
                  <a:pt x="17512" y="16588"/>
                  <a:pt x="17527" y="16570"/>
                </a:cubicBezTo>
                <a:close/>
                <a:moveTo>
                  <a:pt x="4958" y="16833"/>
                </a:moveTo>
                <a:cubicBezTo>
                  <a:pt x="5010" y="16841"/>
                  <a:pt x="5060" y="16847"/>
                  <a:pt x="5103" y="16851"/>
                </a:cubicBezTo>
                <a:cubicBezTo>
                  <a:pt x="5053" y="16845"/>
                  <a:pt x="5005" y="16839"/>
                  <a:pt x="4958" y="16833"/>
                </a:cubicBezTo>
                <a:close/>
                <a:moveTo>
                  <a:pt x="8532" y="17263"/>
                </a:moveTo>
                <a:lnTo>
                  <a:pt x="8533" y="17266"/>
                </a:lnTo>
                <a:cubicBezTo>
                  <a:pt x="8533" y="17265"/>
                  <a:pt x="8533" y="17264"/>
                  <a:pt x="8532" y="17263"/>
                </a:cubicBezTo>
                <a:close/>
                <a:moveTo>
                  <a:pt x="8689" y="17319"/>
                </a:moveTo>
                <a:cubicBezTo>
                  <a:pt x="8691" y="17321"/>
                  <a:pt x="8693" y="17324"/>
                  <a:pt x="8696" y="17329"/>
                </a:cubicBezTo>
                <a:cubicBezTo>
                  <a:pt x="8694" y="17325"/>
                  <a:pt x="8692" y="17322"/>
                  <a:pt x="8689" y="17319"/>
                </a:cubicBezTo>
                <a:close/>
                <a:moveTo>
                  <a:pt x="7705" y="16350"/>
                </a:moveTo>
                <a:cubicBezTo>
                  <a:pt x="7757" y="16405"/>
                  <a:pt x="7838" y="16508"/>
                  <a:pt x="7930" y="16600"/>
                </a:cubicBezTo>
                <a:cubicBezTo>
                  <a:pt x="8018" y="16700"/>
                  <a:pt x="8118" y="16788"/>
                  <a:pt x="8169" y="16826"/>
                </a:cubicBezTo>
                <a:cubicBezTo>
                  <a:pt x="8169" y="16813"/>
                  <a:pt x="8131" y="16776"/>
                  <a:pt x="8093" y="16713"/>
                </a:cubicBezTo>
                <a:lnTo>
                  <a:pt x="8093" y="16713"/>
                </a:lnTo>
                <a:cubicBezTo>
                  <a:pt x="8106" y="16725"/>
                  <a:pt x="8131" y="16750"/>
                  <a:pt x="8144" y="16750"/>
                </a:cubicBezTo>
                <a:cubicBezTo>
                  <a:pt x="8237" y="16858"/>
                  <a:pt x="8263" y="16883"/>
                  <a:pt x="8267" y="16883"/>
                </a:cubicBezTo>
                <a:cubicBezTo>
                  <a:pt x="8270" y="16883"/>
                  <a:pt x="8257" y="16864"/>
                  <a:pt x="8257" y="16864"/>
                </a:cubicBezTo>
                <a:lnTo>
                  <a:pt x="8257" y="16864"/>
                </a:lnTo>
                <a:cubicBezTo>
                  <a:pt x="8417" y="17073"/>
                  <a:pt x="8565" y="17162"/>
                  <a:pt x="8689" y="17319"/>
                </a:cubicBezTo>
                <a:lnTo>
                  <a:pt x="8689" y="17319"/>
                </a:lnTo>
                <a:cubicBezTo>
                  <a:pt x="8688" y="17317"/>
                  <a:pt x="8688" y="17316"/>
                  <a:pt x="8689" y="17316"/>
                </a:cubicBezTo>
                <a:cubicBezTo>
                  <a:pt x="8712" y="17316"/>
                  <a:pt x="9128" y="17656"/>
                  <a:pt x="9162" y="17656"/>
                </a:cubicBezTo>
                <a:cubicBezTo>
                  <a:pt x="9168" y="17656"/>
                  <a:pt x="9164" y="17648"/>
                  <a:pt x="9149" y="17630"/>
                </a:cubicBezTo>
                <a:lnTo>
                  <a:pt x="9149" y="17630"/>
                </a:lnTo>
                <a:cubicBezTo>
                  <a:pt x="9325" y="17793"/>
                  <a:pt x="9287" y="17731"/>
                  <a:pt x="9388" y="17831"/>
                </a:cubicBezTo>
                <a:cubicBezTo>
                  <a:pt x="9262" y="17743"/>
                  <a:pt x="9124" y="17655"/>
                  <a:pt x="8998" y="17567"/>
                </a:cubicBezTo>
                <a:cubicBezTo>
                  <a:pt x="8872" y="17479"/>
                  <a:pt x="8747" y="17404"/>
                  <a:pt x="8646" y="17329"/>
                </a:cubicBezTo>
                <a:lnTo>
                  <a:pt x="8646" y="17329"/>
                </a:lnTo>
                <a:cubicBezTo>
                  <a:pt x="8696" y="17391"/>
                  <a:pt x="8759" y="17442"/>
                  <a:pt x="8822" y="17504"/>
                </a:cubicBezTo>
                <a:cubicBezTo>
                  <a:pt x="8663" y="17443"/>
                  <a:pt x="8421" y="17144"/>
                  <a:pt x="8292" y="17047"/>
                </a:cubicBezTo>
                <a:lnTo>
                  <a:pt x="8292" y="17047"/>
                </a:lnTo>
                <a:cubicBezTo>
                  <a:pt x="8378" y="17110"/>
                  <a:pt x="8518" y="17240"/>
                  <a:pt x="8532" y="17263"/>
                </a:cubicBezTo>
                <a:lnTo>
                  <a:pt x="8532" y="17263"/>
                </a:lnTo>
                <a:lnTo>
                  <a:pt x="8508" y="17203"/>
                </a:lnTo>
                <a:cubicBezTo>
                  <a:pt x="8370" y="17077"/>
                  <a:pt x="8257" y="16964"/>
                  <a:pt x="8156" y="16864"/>
                </a:cubicBezTo>
                <a:cubicBezTo>
                  <a:pt x="8043" y="16763"/>
                  <a:pt x="7942" y="16675"/>
                  <a:pt x="7854" y="16587"/>
                </a:cubicBezTo>
                <a:lnTo>
                  <a:pt x="7854" y="16587"/>
                </a:lnTo>
                <a:cubicBezTo>
                  <a:pt x="7884" y="16624"/>
                  <a:pt x="7894" y="16639"/>
                  <a:pt x="7892" y="16639"/>
                </a:cubicBezTo>
                <a:cubicBezTo>
                  <a:pt x="7886" y="16639"/>
                  <a:pt x="7751" y="16490"/>
                  <a:pt x="7737" y="16490"/>
                </a:cubicBezTo>
                <a:lnTo>
                  <a:pt x="7737" y="16490"/>
                </a:lnTo>
                <a:cubicBezTo>
                  <a:pt x="7733" y="16490"/>
                  <a:pt x="7737" y="16500"/>
                  <a:pt x="7754" y="16524"/>
                </a:cubicBezTo>
                <a:lnTo>
                  <a:pt x="7880" y="16663"/>
                </a:lnTo>
                <a:cubicBezTo>
                  <a:pt x="7888" y="16679"/>
                  <a:pt x="7889" y="16686"/>
                  <a:pt x="7885" y="16686"/>
                </a:cubicBezTo>
                <a:cubicBezTo>
                  <a:pt x="7870" y="16686"/>
                  <a:pt x="7785" y="16593"/>
                  <a:pt x="7716" y="16524"/>
                </a:cubicBezTo>
                <a:cubicBezTo>
                  <a:pt x="7687" y="16486"/>
                  <a:pt x="7655" y="16445"/>
                  <a:pt x="7622" y="16401"/>
                </a:cubicBezTo>
                <a:lnTo>
                  <a:pt x="7622" y="16401"/>
                </a:lnTo>
                <a:cubicBezTo>
                  <a:pt x="7624" y="16400"/>
                  <a:pt x="7626" y="16400"/>
                  <a:pt x="7628" y="16399"/>
                </a:cubicBezTo>
                <a:cubicBezTo>
                  <a:pt x="7647" y="16384"/>
                  <a:pt x="7665" y="16372"/>
                  <a:pt x="7705" y="16350"/>
                </a:cubicBezTo>
                <a:close/>
                <a:moveTo>
                  <a:pt x="7582" y="16420"/>
                </a:moveTo>
                <a:cubicBezTo>
                  <a:pt x="8017" y="16956"/>
                  <a:pt x="8491" y="17404"/>
                  <a:pt x="8960" y="17743"/>
                </a:cubicBezTo>
                <a:cubicBezTo>
                  <a:pt x="9067" y="17828"/>
                  <a:pt x="9110" y="17859"/>
                  <a:pt x="9106" y="17859"/>
                </a:cubicBezTo>
                <a:cubicBezTo>
                  <a:pt x="9105" y="17859"/>
                  <a:pt x="9102" y="17858"/>
                  <a:pt x="9099" y="17856"/>
                </a:cubicBezTo>
                <a:cubicBezTo>
                  <a:pt x="9073" y="17844"/>
                  <a:pt x="8973" y="17768"/>
                  <a:pt x="8835" y="17655"/>
                </a:cubicBezTo>
                <a:cubicBezTo>
                  <a:pt x="8533" y="17442"/>
                  <a:pt x="8043" y="17027"/>
                  <a:pt x="7565" y="16436"/>
                </a:cubicBezTo>
                <a:cubicBezTo>
                  <a:pt x="7564" y="16434"/>
                  <a:pt x="7562" y="16432"/>
                  <a:pt x="7561" y="16431"/>
                </a:cubicBezTo>
                <a:lnTo>
                  <a:pt x="7561" y="16431"/>
                </a:lnTo>
                <a:cubicBezTo>
                  <a:pt x="7569" y="16427"/>
                  <a:pt x="7576" y="16423"/>
                  <a:pt x="7582" y="16420"/>
                </a:cubicBezTo>
                <a:close/>
                <a:moveTo>
                  <a:pt x="15055" y="18560"/>
                </a:moveTo>
                <a:lnTo>
                  <a:pt x="14976" y="18591"/>
                </a:lnTo>
                <a:lnTo>
                  <a:pt x="14976" y="18591"/>
                </a:lnTo>
                <a:cubicBezTo>
                  <a:pt x="14998" y="18583"/>
                  <a:pt x="15024" y="18573"/>
                  <a:pt x="15055" y="18560"/>
                </a:cubicBezTo>
                <a:close/>
                <a:moveTo>
                  <a:pt x="22626" y="20065"/>
                </a:moveTo>
                <a:cubicBezTo>
                  <a:pt x="22681" y="20112"/>
                  <a:pt x="22734" y="20154"/>
                  <a:pt x="22783" y="20194"/>
                </a:cubicBezTo>
                <a:cubicBezTo>
                  <a:pt x="22730" y="20152"/>
                  <a:pt x="22678" y="20109"/>
                  <a:pt x="22626" y="20065"/>
                </a:cubicBezTo>
                <a:close/>
                <a:moveTo>
                  <a:pt x="17581" y="0"/>
                </a:moveTo>
                <a:cubicBezTo>
                  <a:pt x="17455" y="0"/>
                  <a:pt x="17254" y="13"/>
                  <a:pt x="17090" y="38"/>
                </a:cubicBezTo>
                <a:cubicBezTo>
                  <a:pt x="16927" y="63"/>
                  <a:pt x="16789" y="101"/>
                  <a:pt x="16776" y="113"/>
                </a:cubicBezTo>
                <a:cubicBezTo>
                  <a:pt x="16861" y="97"/>
                  <a:pt x="16931" y="90"/>
                  <a:pt x="16989" y="90"/>
                </a:cubicBezTo>
                <a:cubicBezTo>
                  <a:pt x="17069" y="90"/>
                  <a:pt x="17124" y="104"/>
                  <a:pt x="17153" y="126"/>
                </a:cubicBezTo>
                <a:cubicBezTo>
                  <a:pt x="17191" y="163"/>
                  <a:pt x="17153" y="201"/>
                  <a:pt x="17028" y="251"/>
                </a:cubicBezTo>
                <a:cubicBezTo>
                  <a:pt x="17002" y="251"/>
                  <a:pt x="16889" y="277"/>
                  <a:pt x="16751" y="327"/>
                </a:cubicBezTo>
                <a:cubicBezTo>
                  <a:pt x="16663" y="364"/>
                  <a:pt x="16563" y="415"/>
                  <a:pt x="16450" y="452"/>
                </a:cubicBezTo>
                <a:cubicBezTo>
                  <a:pt x="16336" y="515"/>
                  <a:pt x="16236" y="578"/>
                  <a:pt x="16135" y="641"/>
                </a:cubicBezTo>
                <a:cubicBezTo>
                  <a:pt x="15934" y="792"/>
                  <a:pt x="15771" y="942"/>
                  <a:pt x="15696" y="1018"/>
                </a:cubicBezTo>
                <a:cubicBezTo>
                  <a:pt x="15656" y="1057"/>
                  <a:pt x="15634" y="1076"/>
                  <a:pt x="15625" y="1076"/>
                </a:cubicBezTo>
                <a:cubicBezTo>
                  <a:pt x="15617" y="1076"/>
                  <a:pt x="15621" y="1060"/>
                  <a:pt x="15633" y="1030"/>
                </a:cubicBezTo>
                <a:lnTo>
                  <a:pt x="15633" y="1030"/>
                </a:lnTo>
                <a:cubicBezTo>
                  <a:pt x="15206" y="1533"/>
                  <a:pt x="14791" y="2413"/>
                  <a:pt x="14628" y="3569"/>
                </a:cubicBezTo>
                <a:cubicBezTo>
                  <a:pt x="14602" y="3694"/>
                  <a:pt x="14577" y="3858"/>
                  <a:pt x="14577" y="3946"/>
                </a:cubicBezTo>
                <a:cubicBezTo>
                  <a:pt x="14565" y="4034"/>
                  <a:pt x="14552" y="4134"/>
                  <a:pt x="14552" y="4222"/>
                </a:cubicBezTo>
                <a:cubicBezTo>
                  <a:pt x="14540" y="4398"/>
                  <a:pt x="14527" y="4587"/>
                  <a:pt x="14514" y="4775"/>
                </a:cubicBezTo>
                <a:cubicBezTo>
                  <a:pt x="14502" y="5517"/>
                  <a:pt x="14552" y="6308"/>
                  <a:pt x="14653" y="7100"/>
                </a:cubicBezTo>
                <a:cubicBezTo>
                  <a:pt x="14753" y="7854"/>
                  <a:pt x="14904" y="8608"/>
                  <a:pt x="15092" y="9349"/>
                </a:cubicBezTo>
                <a:lnTo>
                  <a:pt x="15092" y="9362"/>
                </a:lnTo>
                <a:cubicBezTo>
                  <a:pt x="15130" y="9500"/>
                  <a:pt x="15168" y="9663"/>
                  <a:pt x="15206" y="9802"/>
                </a:cubicBezTo>
                <a:cubicBezTo>
                  <a:pt x="15268" y="10015"/>
                  <a:pt x="15331" y="10229"/>
                  <a:pt x="15394" y="10442"/>
                </a:cubicBezTo>
                <a:cubicBezTo>
                  <a:pt x="15407" y="10467"/>
                  <a:pt x="15419" y="10493"/>
                  <a:pt x="15432" y="10530"/>
                </a:cubicBezTo>
                <a:cubicBezTo>
                  <a:pt x="15432" y="10543"/>
                  <a:pt x="15432" y="10555"/>
                  <a:pt x="15432" y="10568"/>
                </a:cubicBezTo>
                <a:cubicBezTo>
                  <a:pt x="15608" y="11096"/>
                  <a:pt x="15796" y="11611"/>
                  <a:pt x="15985" y="12089"/>
                </a:cubicBezTo>
                <a:cubicBezTo>
                  <a:pt x="16073" y="12315"/>
                  <a:pt x="16161" y="12541"/>
                  <a:pt x="16249" y="12742"/>
                </a:cubicBezTo>
                <a:lnTo>
                  <a:pt x="16249" y="12755"/>
                </a:lnTo>
                <a:cubicBezTo>
                  <a:pt x="16311" y="12880"/>
                  <a:pt x="16374" y="13006"/>
                  <a:pt x="16424" y="13144"/>
                </a:cubicBezTo>
                <a:cubicBezTo>
                  <a:pt x="16450" y="13182"/>
                  <a:pt x="16462" y="13207"/>
                  <a:pt x="16475" y="13245"/>
                </a:cubicBezTo>
                <a:lnTo>
                  <a:pt x="16512" y="13333"/>
                </a:lnTo>
                <a:lnTo>
                  <a:pt x="16525" y="13345"/>
                </a:lnTo>
                <a:cubicBezTo>
                  <a:pt x="16747" y="13821"/>
                  <a:pt x="16972" y="14255"/>
                  <a:pt x="17185" y="14638"/>
                </a:cubicBezTo>
                <a:lnTo>
                  <a:pt x="17185" y="14638"/>
                </a:lnTo>
                <a:cubicBezTo>
                  <a:pt x="16936" y="15059"/>
                  <a:pt x="16724" y="15371"/>
                  <a:pt x="16525" y="15645"/>
                </a:cubicBezTo>
                <a:cubicBezTo>
                  <a:pt x="16336" y="15921"/>
                  <a:pt x="16148" y="16147"/>
                  <a:pt x="15934" y="16374"/>
                </a:cubicBezTo>
                <a:cubicBezTo>
                  <a:pt x="15708" y="16575"/>
                  <a:pt x="15469" y="16763"/>
                  <a:pt x="15231" y="16926"/>
                </a:cubicBezTo>
                <a:lnTo>
                  <a:pt x="15206" y="16964"/>
                </a:lnTo>
                <a:lnTo>
                  <a:pt x="15067" y="17014"/>
                </a:lnTo>
                <a:cubicBezTo>
                  <a:pt x="14982" y="17088"/>
                  <a:pt x="14920" y="17125"/>
                  <a:pt x="14894" y="17127"/>
                </a:cubicBezTo>
                <a:lnTo>
                  <a:pt x="14894" y="17127"/>
                </a:lnTo>
                <a:cubicBezTo>
                  <a:pt x="14900" y="17122"/>
                  <a:pt x="14912" y="17114"/>
                  <a:pt x="14929" y="17102"/>
                </a:cubicBezTo>
                <a:lnTo>
                  <a:pt x="14929" y="17102"/>
                </a:lnTo>
                <a:cubicBezTo>
                  <a:pt x="14854" y="17140"/>
                  <a:pt x="14778" y="17190"/>
                  <a:pt x="14741" y="17215"/>
                </a:cubicBezTo>
                <a:cubicBezTo>
                  <a:pt x="14715" y="17215"/>
                  <a:pt x="14829" y="17115"/>
                  <a:pt x="14954" y="17014"/>
                </a:cubicBezTo>
                <a:cubicBezTo>
                  <a:pt x="15030" y="16977"/>
                  <a:pt x="15105" y="16939"/>
                  <a:pt x="15168" y="16901"/>
                </a:cubicBezTo>
                <a:cubicBezTo>
                  <a:pt x="15258" y="16827"/>
                  <a:pt x="15327" y="16759"/>
                  <a:pt x="15308" y="16759"/>
                </a:cubicBezTo>
                <a:cubicBezTo>
                  <a:pt x="15298" y="16759"/>
                  <a:pt x="15263" y="16778"/>
                  <a:pt x="15193" y="16826"/>
                </a:cubicBezTo>
                <a:cubicBezTo>
                  <a:pt x="15168" y="16838"/>
                  <a:pt x="15130" y="16876"/>
                  <a:pt x="15092" y="16901"/>
                </a:cubicBezTo>
                <a:cubicBezTo>
                  <a:pt x="15156" y="16847"/>
                  <a:pt x="15193" y="16806"/>
                  <a:pt x="15186" y="16806"/>
                </a:cubicBezTo>
                <a:lnTo>
                  <a:pt x="15186" y="16806"/>
                </a:lnTo>
                <a:cubicBezTo>
                  <a:pt x="15183" y="16806"/>
                  <a:pt x="15173" y="16812"/>
                  <a:pt x="15155" y="16826"/>
                </a:cubicBezTo>
                <a:cubicBezTo>
                  <a:pt x="14979" y="16952"/>
                  <a:pt x="14791" y="17077"/>
                  <a:pt x="14602" y="17190"/>
                </a:cubicBezTo>
                <a:cubicBezTo>
                  <a:pt x="14665" y="17153"/>
                  <a:pt x="14778" y="17102"/>
                  <a:pt x="14891" y="17052"/>
                </a:cubicBezTo>
                <a:lnTo>
                  <a:pt x="14891" y="17052"/>
                </a:lnTo>
                <a:cubicBezTo>
                  <a:pt x="14728" y="17165"/>
                  <a:pt x="14527" y="17291"/>
                  <a:pt x="14426" y="17354"/>
                </a:cubicBezTo>
                <a:cubicBezTo>
                  <a:pt x="14359" y="17391"/>
                  <a:pt x="14327" y="17415"/>
                  <a:pt x="14350" y="17415"/>
                </a:cubicBezTo>
                <a:cubicBezTo>
                  <a:pt x="14365" y="17415"/>
                  <a:pt x="14406" y="17404"/>
                  <a:pt x="14477" y="17379"/>
                </a:cubicBezTo>
                <a:lnTo>
                  <a:pt x="14477" y="17379"/>
                </a:lnTo>
                <a:lnTo>
                  <a:pt x="13999" y="17555"/>
                </a:lnTo>
                <a:cubicBezTo>
                  <a:pt x="13434" y="17781"/>
                  <a:pt x="13534" y="17768"/>
                  <a:pt x="12805" y="17932"/>
                </a:cubicBezTo>
                <a:cubicBezTo>
                  <a:pt x="12762" y="17921"/>
                  <a:pt x="12905" y="17891"/>
                  <a:pt x="12866" y="17891"/>
                </a:cubicBezTo>
                <a:cubicBezTo>
                  <a:pt x="12859" y="17891"/>
                  <a:pt x="12848" y="17892"/>
                  <a:pt x="12831" y="17894"/>
                </a:cubicBezTo>
                <a:cubicBezTo>
                  <a:pt x="12692" y="17919"/>
                  <a:pt x="12542" y="17932"/>
                  <a:pt x="12391" y="17932"/>
                </a:cubicBezTo>
                <a:cubicBezTo>
                  <a:pt x="12361" y="17934"/>
                  <a:pt x="12330" y="17935"/>
                  <a:pt x="12300" y="17935"/>
                </a:cubicBezTo>
                <a:cubicBezTo>
                  <a:pt x="12180" y="17935"/>
                  <a:pt x="12062" y="17919"/>
                  <a:pt x="11951" y="17919"/>
                </a:cubicBezTo>
                <a:cubicBezTo>
                  <a:pt x="11800" y="17907"/>
                  <a:pt x="11687" y="17869"/>
                  <a:pt x="11587" y="17856"/>
                </a:cubicBezTo>
                <a:cubicBezTo>
                  <a:pt x="11486" y="17844"/>
                  <a:pt x="11423" y="17831"/>
                  <a:pt x="11386" y="17831"/>
                </a:cubicBezTo>
                <a:cubicBezTo>
                  <a:pt x="11172" y="17787"/>
                  <a:pt x="11128" y="17784"/>
                  <a:pt x="11103" y="17784"/>
                </a:cubicBezTo>
                <a:cubicBezTo>
                  <a:pt x="11099" y="17784"/>
                  <a:pt x="11095" y="17784"/>
                  <a:pt x="11091" y="17784"/>
                </a:cubicBezTo>
                <a:cubicBezTo>
                  <a:pt x="11072" y="17784"/>
                  <a:pt x="11048" y="17782"/>
                  <a:pt x="10933" y="17756"/>
                </a:cubicBezTo>
                <a:cubicBezTo>
                  <a:pt x="10946" y="17756"/>
                  <a:pt x="10971" y="17756"/>
                  <a:pt x="10895" y="17731"/>
                </a:cubicBezTo>
                <a:cubicBezTo>
                  <a:pt x="10795" y="17705"/>
                  <a:pt x="10682" y="17680"/>
                  <a:pt x="10581" y="17643"/>
                </a:cubicBezTo>
                <a:cubicBezTo>
                  <a:pt x="10559" y="17632"/>
                  <a:pt x="10554" y="17628"/>
                  <a:pt x="10558" y="17628"/>
                </a:cubicBezTo>
                <a:cubicBezTo>
                  <a:pt x="10570" y="17628"/>
                  <a:pt x="10655" y="17658"/>
                  <a:pt x="10667" y="17658"/>
                </a:cubicBezTo>
                <a:cubicBezTo>
                  <a:pt x="10674" y="17658"/>
                  <a:pt x="10646" y="17643"/>
                  <a:pt x="10531" y="17592"/>
                </a:cubicBezTo>
                <a:cubicBezTo>
                  <a:pt x="10368" y="17542"/>
                  <a:pt x="10255" y="17467"/>
                  <a:pt x="10129" y="17416"/>
                </a:cubicBezTo>
                <a:cubicBezTo>
                  <a:pt x="10003" y="17366"/>
                  <a:pt x="9903" y="17291"/>
                  <a:pt x="9790" y="17228"/>
                </a:cubicBezTo>
                <a:cubicBezTo>
                  <a:pt x="9589" y="17115"/>
                  <a:pt x="9413" y="16964"/>
                  <a:pt x="9199" y="16801"/>
                </a:cubicBezTo>
                <a:cubicBezTo>
                  <a:pt x="9047" y="16666"/>
                  <a:pt x="8992" y="16622"/>
                  <a:pt x="8984" y="16622"/>
                </a:cubicBezTo>
                <a:cubicBezTo>
                  <a:pt x="8969" y="16622"/>
                  <a:pt x="9108" y="16767"/>
                  <a:pt x="9098" y="16767"/>
                </a:cubicBezTo>
                <a:cubicBezTo>
                  <a:pt x="9093" y="16767"/>
                  <a:pt x="9051" y="16732"/>
                  <a:pt x="8935" y="16625"/>
                </a:cubicBezTo>
                <a:cubicBezTo>
                  <a:pt x="8910" y="16587"/>
                  <a:pt x="8885" y="16549"/>
                  <a:pt x="8835" y="16487"/>
                </a:cubicBezTo>
                <a:cubicBezTo>
                  <a:pt x="8784" y="16424"/>
                  <a:pt x="8709" y="16323"/>
                  <a:pt x="8571" y="16185"/>
                </a:cubicBezTo>
                <a:cubicBezTo>
                  <a:pt x="8498" y="16123"/>
                  <a:pt x="8460" y="16094"/>
                  <a:pt x="8419" y="16056"/>
                </a:cubicBezTo>
                <a:lnTo>
                  <a:pt x="8419" y="16056"/>
                </a:lnTo>
                <a:cubicBezTo>
                  <a:pt x="8782" y="15837"/>
                  <a:pt x="8970" y="15724"/>
                  <a:pt x="9375" y="15393"/>
                </a:cubicBezTo>
                <a:lnTo>
                  <a:pt x="9375" y="15393"/>
                </a:lnTo>
                <a:cubicBezTo>
                  <a:pt x="9353" y="15411"/>
                  <a:pt x="9340" y="15420"/>
                  <a:pt x="9336" y="15420"/>
                </a:cubicBezTo>
                <a:cubicBezTo>
                  <a:pt x="9329" y="15420"/>
                  <a:pt x="9351" y="15392"/>
                  <a:pt x="9400" y="15343"/>
                </a:cubicBezTo>
                <a:cubicBezTo>
                  <a:pt x="9438" y="15305"/>
                  <a:pt x="9488" y="15255"/>
                  <a:pt x="9563" y="15192"/>
                </a:cubicBezTo>
                <a:cubicBezTo>
                  <a:pt x="9626" y="15117"/>
                  <a:pt x="9702" y="15042"/>
                  <a:pt x="9790" y="14941"/>
                </a:cubicBezTo>
                <a:cubicBezTo>
                  <a:pt x="9869" y="14869"/>
                  <a:pt x="9895" y="14850"/>
                  <a:pt x="9902" y="14850"/>
                </a:cubicBezTo>
                <a:cubicBezTo>
                  <a:pt x="9907" y="14850"/>
                  <a:pt x="9903" y="14860"/>
                  <a:pt x="9903" y="14866"/>
                </a:cubicBezTo>
                <a:cubicBezTo>
                  <a:pt x="9903" y="14866"/>
                  <a:pt x="9915" y="14853"/>
                  <a:pt x="9953" y="14815"/>
                </a:cubicBezTo>
                <a:cubicBezTo>
                  <a:pt x="9991" y="14765"/>
                  <a:pt x="10066" y="14677"/>
                  <a:pt x="10179" y="14526"/>
                </a:cubicBezTo>
                <a:lnTo>
                  <a:pt x="10179" y="14526"/>
                </a:lnTo>
                <a:cubicBezTo>
                  <a:pt x="10079" y="14677"/>
                  <a:pt x="9978" y="14840"/>
                  <a:pt x="9727" y="15067"/>
                </a:cubicBezTo>
                <a:cubicBezTo>
                  <a:pt x="9702" y="15092"/>
                  <a:pt x="9614" y="15192"/>
                  <a:pt x="9589" y="15230"/>
                </a:cubicBezTo>
                <a:cubicBezTo>
                  <a:pt x="9903" y="14966"/>
                  <a:pt x="10292" y="14501"/>
                  <a:pt x="10443" y="14250"/>
                </a:cubicBezTo>
                <a:lnTo>
                  <a:pt x="10443" y="14250"/>
                </a:lnTo>
                <a:cubicBezTo>
                  <a:pt x="10380" y="14338"/>
                  <a:pt x="10305" y="14451"/>
                  <a:pt x="10255" y="14489"/>
                </a:cubicBezTo>
                <a:cubicBezTo>
                  <a:pt x="10368" y="14338"/>
                  <a:pt x="10456" y="14174"/>
                  <a:pt x="10556" y="14024"/>
                </a:cubicBezTo>
                <a:cubicBezTo>
                  <a:pt x="10644" y="13860"/>
                  <a:pt x="10732" y="13697"/>
                  <a:pt x="10807" y="13521"/>
                </a:cubicBezTo>
                <a:cubicBezTo>
                  <a:pt x="10831" y="13474"/>
                  <a:pt x="10843" y="13455"/>
                  <a:pt x="10848" y="13455"/>
                </a:cubicBezTo>
                <a:lnTo>
                  <a:pt x="10848" y="13455"/>
                </a:lnTo>
                <a:cubicBezTo>
                  <a:pt x="10857" y="13455"/>
                  <a:pt x="10826" y="13548"/>
                  <a:pt x="10782" y="13634"/>
                </a:cubicBezTo>
                <a:cubicBezTo>
                  <a:pt x="10845" y="13534"/>
                  <a:pt x="10870" y="13433"/>
                  <a:pt x="10908" y="13333"/>
                </a:cubicBezTo>
                <a:cubicBezTo>
                  <a:pt x="10946" y="13232"/>
                  <a:pt x="11009" y="13131"/>
                  <a:pt x="11059" y="12968"/>
                </a:cubicBezTo>
                <a:lnTo>
                  <a:pt x="11059" y="12968"/>
                </a:lnTo>
                <a:cubicBezTo>
                  <a:pt x="11049" y="13034"/>
                  <a:pt x="11068" y="13043"/>
                  <a:pt x="10999" y="13228"/>
                </a:cubicBezTo>
                <a:lnTo>
                  <a:pt x="10999" y="13228"/>
                </a:lnTo>
                <a:cubicBezTo>
                  <a:pt x="11095" y="12981"/>
                  <a:pt x="11179" y="12730"/>
                  <a:pt x="11235" y="12478"/>
                </a:cubicBezTo>
                <a:cubicBezTo>
                  <a:pt x="11247" y="12440"/>
                  <a:pt x="11285" y="12315"/>
                  <a:pt x="11323" y="12214"/>
                </a:cubicBezTo>
                <a:cubicBezTo>
                  <a:pt x="11342" y="12129"/>
                  <a:pt x="11353" y="12066"/>
                  <a:pt x="11358" y="12066"/>
                </a:cubicBezTo>
                <a:cubicBezTo>
                  <a:pt x="11360" y="12066"/>
                  <a:pt x="11360" y="12073"/>
                  <a:pt x="11360" y="12089"/>
                </a:cubicBezTo>
                <a:cubicBezTo>
                  <a:pt x="11423" y="11799"/>
                  <a:pt x="11461" y="11448"/>
                  <a:pt x="11448" y="11071"/>
                </a:cubicBezTo>
                <a:cubicBezTo>
                  <a:pt x="11461" y="10882"/>
                  <a:pt x="11436" y="10681"/>
                  <a:pt x="11423" y="10480"/>
                </a:cubicBezTo>
                <a:cubicBezTo>
                  <a:pt x="11423" y="10380"/>
                  <a:pt x="11398" y="10292"/>
                  <a:pt x="11386" y="10191"/>
                </a:cubicBezTo>
                <a:lnTo>
                  <a:pt x="11373" y="10040"/>
                </a:lnTo>
                <a:cubicBezTo>
                  <a:pt x="11373" y="10015"/>
                  <a:pt x="11360" y="9990"/>
                  <a:pt x="11360" y="9952"/>
                </a:cubicBezTo>
                <a:lnTo>
                  <a:pt x="11335" y="9852"/>
                </a:lnTo>
                <a:cubicBezTo>
                  <a:pt x="11323" y="9789"/>
                  <a:pt x="11298" y="9688"/>
                  <a:pt x="11235" y="9450"/>
                </a:cubicBezTo>
                <a:cubicBezTo>
                  <a:pt x="10946" y="8470"/>
                  <a:pt x="10481" y="7602"/>
                  <a:pt x="9526" y="7087"/>
                </a:cubicBezTo>
                <a:cubicBezTo>
                  <a:pt x="9350" y="6974"/>
                  <a:pt x="9161" y="6899"/>
                  <a:pt x="8973" y="6823"/>
                </a:cubicBezTo>
                <a:cubicBezTo>
                  <a:pt x="8814" y="6791"/>
                  <a:pt x="8743" y="6779"/>
                  <a:pt x="8724" y="6779"/>
                </a:cubicBezTo>
                <a:cubicBezTo>
                  <a:pt x="8693" y="6779"/>
                  <a:pt x="8806" y="6812"/>
                  <a:pt x="8885" y="6836"/>
                </a:cubicBezTo>
                <a:cubicBezTo>
                  <a:pt x="8960" y="6861"/>
                  <a:pt x="8998" y="6874"/>
                  <a:pt x="8948" y="6874"/>
                </a:cubicBezTo>
                <a:cubicBezTo>
                  <a:pt x="8923" y="6861"/>
                  <a:pt x="8872" y="6861"/>
                  <a:pt x="8784" y="6836"/>
                </a:cubicBezTo>
                <a:cubicBezTo>
                  <a:pt x="8696" y="6823"/>
                  <a:pt x="8571" y="6811"/>
                  <a:pt x="8395" y="6798"/>
                </a:cubicBezTo>
                <a:cubicBezTo>
                  <a:pt x="7947" y="6809"/>
                  <a:pt x="7828" y="6851"/>
                  <a:pt x="7799" y="6851"/>
                </a:cubicBezTo>
                <a:cubicBezTo>
                  <a:pt x="7795" y="6851"/>
                  <a:pt x="7793" y="6850"/>
                  <a:pt x="7792" y="6849"/>
                </a:cubicBezTo>
                <a:cubicBezTo>
                  <a:pt x="7783" y="6840"/>
                  <a:pt x="7810" y="6825"/>
                  <a:pt x="7770" y="6825"/>
                </a:cubicBezTo>
                <a:cubicBezTo>
                  <a:pt x="7752" y="6825"/>
                  <a:pt x="7721" y="6828"/>
                  <a:pt x="7666" y="6836"/>
                </a:cubicBezTo>
                <a:cubicBezTo>
                  <a:pt x="7641" y="6849"/>
                  <a:pt x="7603" y="6849"/>
                  <a:pt x="7565" y="6861"/>
                </a:cubicBezTo>
                <a:cubicBezTo>
                  <a:pt x="7540" y="6874"/>
                  <a:pt x="7503" y="6886"/>
                  <a:pt x="7478" y="6899"/>
                </a:cubicBezTo>
                <a:cubicBezTo>
                  <a:pt x="7402" y="6936"/>
                  <a:pt x="7327" y="6962"/>
                  <a:pt x="7251" y="6999"/>
                </a:cubicBezTo>
                <a:cubicBezTo>
                  <a:pt x="7176" y="7024"/>
                  <a:pt x="7101" y="7075"/>
                  <a:pt x="7025" y="7112"/>
                </a:cubicBezTo>
                <a:cubicBezTo>
                  <a:pt x="6937" y="7163"/>
                  <a:pt x="6862" y="7213"/>
                  <a:pt x="6774" y="7263"/>
                </a:cubicBezTo>
                <a:cubicBezTo>
                  <a:pt x="6473" y="7483"/>
                  <a:pt x="6152" y="7756"/>
                  <a:pt x="5887" y="8111"/>
                </a:cubicBezTo>
                <a:lnTo>
                  <a:pt x="5887" y="8111"/>
                </a:lnTo>
                <a:cubicBezTo>
                  <a:pt x="5907" y="8080"/>
                  <a:pt x="5926" y="8048"/>
                  <a:pt x="5944" y="8017"/>
                </a:cubicBezTo>
                <a:cubicBezTo>
                  <a:pt x="5995" y="7954"/>
                  <a:pt x="6045" y="7904"/>
                  <a:pt x="6095" y="7854"/>
                </a:cubicBezTo>
                <a:cubicBezTo>
                  <a:pt x="6196" y="7753"/>
                  <a:pt x="6271" y="7640"/>
                  <a:pt x="6384" y="7552"/>
                </a:cubicBezTo>
                <a:lnTo>
                  <a:pt x="6384" y="7552"/>
                </a:lnTo>
                <a:cubicBezTo>
                  <a:pt x="6284" y="7615"/>
                  <a:pt x="6208" y="7716"/>
                  <a:pt x="6120" y="7804"/>
                </a:cubicBezTo>
                <a:cubicBezTo>
                  <a:pt x="6045" y="7891"/>
                  <a:pt x="5944" y="7967"/>
                  <a:pt x="5869" y="8080"/>
                </a:cubicBezTo>
                <a:cubicBezTo>
                  <a:pt x="5932" y="7979"/>
                  <a:pt x="6007" y="7904"/>
                  <a:pt x="6070" y="7829"/>
                </a:cubicBezTo>
                <a:cubicBezTo>
                  <a:pt x="6146" y="7753"/>
                  <a:pt x="6208" y="7678"/>
                  <a:pt x="6271" y="7615"/>
                </a:cubicBezTo>
                <a:cubicBezTo>
                  <a:pt x="6384" y="7477"/>
                  <a:pt x="6497" y="7401"/>
                  <a:pt x="6573" y="7339"/>
                </a:cubicBezTo>
                <a:cubicBezTo>
                  <a:pt x="6632" y="7290"/>
                  <a:pt x="6664" y="7262"/>
                  <a:pt x="6658" y="7262"/>
                </a:cubicBezTo>
                <a:lnTo>
                  <a:pt x="6658" y="7262"/>
                </a:lnTo>
                <a:cubicBezTo>
                  <a:pt x="6652" y="7262"/>
                  <a:pt x="6580" y="7312"/>
                  <a:pt x="6422" y="7427"/>
                </a:cubicBezTo>
                <a:cubicBezTo>
                  <a:pt x="6422" y="7439"/>
                  <a:pt x="6384" y="7477"/>
                  <a:pt x="6321" y="7540"/>
                </a:cubicBezTo>
                <a:cubicBezTo>
                  <a:pt x="6259" y="7602"/>
                  <a:pt x="6183" y="7690"/>
                  <a:pt x="6095" y="7791"/>
                </a:cubicBezTo>
                <a:cubicBezTo>
                  <a:pt x="6045" y="7841"/>
                  <a:pt x="5995" y="7904"/>
                  <a:pt x="5944" y="7954"/>
                </a:cubicBezTo>
                <a:cubicBezTo>
                  <a:pt x="5894" y="8017"/>
                  <a:pt x="5857" y="8093"/>
                  <a:pt x="5806" y="8168"/>
                </a:cubicBezTo>
                <a:cubicBezTo>
                  <a:pt x="5718" y="8319"/>
                  <a:pt x="5593" y="8457"/>
                  <a:pt x="5530" y="8645"/>
                </a:cubicBezTo>
                <a:cubicBezTo>
                  <a:pt x="5492" y="8733"/>
                  <a:pt x="5454" y="8821"/>
                  <a:pt x="5417" y="8909"/>
                </a:cubicBezTo>
                <a:cubicBezTo>
                  <a:pt x="5379" y="8985"/>
                  <a:pt x="5341" y="9073"/>
                  <a:pt x="5316" y="9161"/>
                </a:cubicBezTo>
                <a:cubicBezTo>
                  <a:pt x="5278" y="9337"/>
                  <a:pt x="5228" y="9512"/>
                  <a:pt x="5191" y="9651"/>
                </a:cubicBezTo>
                <a:cubicBezTo>
                  <a:pt x="5165" y="9726"/>
                  <a:pt x="5165" y="9789"/>
                  <a:pt x="5153" y="9839"/>
                </a:cubicBezTo>
                <a:cubicBezTo>
                  <a:pt x="5153" y="9889"/>
                  <a:pt x="5153" y="9940"/>
                  <a:pt x="5140" y="9977"/>
                </a:cubicBezTo>
                <a:cubicBezTo>
                  <a:pt x="5140" y="10065"/>
                  <a:pt x="5140" y="10116"/>
                  <a:pt x="5140" y="10128"/>
                </a:cubicBezTo>
                <a:lnTo>
                  <a:pt x="5115" y="10354"/>
                </a:lnTo>
                <a:lnTo>
                  <a:pt x="5090" y="10543"/>
                </a:lnTo>
                <a:cubicBezTo>
                  <a:pt x="5090" y="10480"/>
                  <a:pt x="5090" y="10455"/>
                  <a:pt x="5103" y="10430"/>
                </a:cubicBezTo>
                <a:cubicBezTo>
                  <a:pt x="5103" y="10392"/>
                  <a:pt x="5090" y="10367"/>
                  <a:pt x="5103" y="10304"/>
                </a:cubicBezTo>
                <a:lnTo>
                  <a:pt x="5103" y="10304"/>
                </a:lnTo>
                <a:cubicBezTo>
                  <a:pt x="5090" y="10367"/>
                  <a:pt x="5090" y="10405"/>
                  <a:pt x="5090" y="10442"/>
                </a:cubicBezTo>
                <a:cubicBezTo>
                  <a:pt x="5090" y="10467"/>
                  <a:pt x="5090" y="10505"/>
                  <a:pt x="5077" y="10543"/>
                </a:cubicBezTo>
                <a:cubicBezTo>
                  <a:pt x="5077" y="10606"/>
                  <a:pt x="5077" y="10656"/>
                  <a:pt x="5077" y="10706"/>
                </a:cubicBezTo>
                <a:cubicBezTo>
                  <a:pt x="5077" y="10794"/>
                  <a:pt x="5077" y="10870"/>
                  <a:pt x="5090" y="10945"/>
                </a:cubicBezTo>
                <a:cubicBezTo>
                  <a:pt x="5103" y="11020"/>
                  <a:pt x="5115" y="11096"/>
                  <a:pt x="5128" y="11209"/>
                </a:cubicBezTo>
                <a:cubicBezTo>
                  <a:pt x="5140" y="11335"/>
                  <a:pt x="5153" y="11473"/>
                  <a:pt x="5165" y="11686"/>
                </a:cubicBezTo>
                <a:cubicBezTo>
                  <a:pt x="5184" y="11895"/>
                  <a:pt x="5208" y="12051"/>
                  <a:pt x="5202" y="12051"/>
                </a:cubicBezTo>
                <a:cubicBezTo>
                  <a:pt x="5199" y="12051"/>
                  <a:pt x="5192" y="12028"/>
                  <a:pt x="5178" y="11975"/>
                </a:cubicBezTo>
                <a:lnTo>
                  <a:pt x="5178" y="11975"/>
                </a:lnTo>
                <a:cubicBezTo>
                  <a:pt x="5228" y="12189"/>
                  <a:pt x="5266" y="12403"/>
                  <a:pt x="5316" y="12604"/>
                </a:cubicBezTo>
                <a:cubicBezTo>
                  <a:pt x="5336" y="12685"/>
                  <a:pt x="5342" y="12722"/>
                  <a:pt x="5339" y="12722"/>
                </a:cubicBezTo>
                <a:cubicBezTo>
                  <a:pt x="5337" y="12722"/>
                  <a:pt x="5328" y="12694"/>
                  <a:pt x="5316" y="12641"/>
                </a:cubicBezTo>
                <a:lnTo>
                  <a:pt x="5316" y="12641"/>
                </a:lnTo>
                <a:cubicBezTo>
                  <a:pt x="5379" y="12930"/>
                  <a:pt x="5467" y="13207"/>
                  <a:pt x="5542" y="13483"/>
                </a:cubicBezTo>
                <a:cubicBezTo>
                  <a:pt x="5593" y="13609"/>
                  <a:pt x="5718" y="13885"/>
                  <a:pt x="5781" y="14024"/>
                </a:cubicBezTo>
                <a:cubicBezTo>
                  <a:pt x="5800" y="14082"/>
                  <a:pt x="5806" y="14102"/>
                  <a:pt x="5803" y="14102"/>
                </a:cubicBezTo>
                <a:cubicBezTo>
                  <a:pt x="5797" y="14102"/>
                  <a:pt x="5741" y="13965"/>
                  <a:pt x="5740" y="13965"/>
                </a:cubicBezTo>
                <a:lnTo>
                  <a:pt x="5740" y="13965"/>
                </a:lnTo>
                <a:cubicBezTo>
                  <a:pt x="5740" y="13965"/>
                  <a:pt x="5741" y="13968"/>
                  <a:pt x="5743" y="13973"/>
                </a:cubicBezTo>
                <a:cubicBezTo>
                  <a:pt x="5806" y="14137"/>
                  <a:pt x="5882" y="14288"/>
                  <a:pt x="5957" y="14451"/>
                </a:cubicBezTo>
                <a:cubicBezTo>
                  <a:pt x="5969" y="14489"/>
                  <a:pt x="5972" y="14506"/>
                  <a:pt x="5968" y="14506"/>
                </a:cubicBezTo>
                <a:cubicBezTo>
                  <a:pt x="5951" y="14506"/>
                  <a:pt x="5808" y="14198"/>
                  <a:pt x="5706" y="13923"/>
                </a:cubicBezTo>
                <a:lnTo>
                  <a:pt x="5706" y="13923"/>
                </a:lnTo>
                <a:cubicBezTo>
                  <a:pt x="5756" y="14174"/>
                  <a:pt x="5806" y="14262"/>
                  <a:pt x="5882" y="14426"/>
                </a:cubicBezTo>
                <a:cubicBezTo>
                  <a:pt x="5919" y="14514"/>
                  <a:pt x="5970" y="14602"/>
                  <a:pt x="6032" y="14740"/>
                </a:cubicBezTo>
                <a:cubicBezTo>
                  <a:pt x="6108" y="14878"/>
                  <a:pt x="6183" y="15054"/>
                  <a:pt x="6309" y="15293"/>
                </a:cubicBezTo>
                <a:cubicBezTo>
                  <a:pt x="6221" y="15142"/>
                  <a:pt x="6146" y="15004"/>
                  <a:pt x="6070" y="14853"/>
                </a:cubicBezTo>
                <a:lnTo>
                  <a:pt x="6070" y="14853"/>
                </a:lnTo>
                <a:cubicBezTo>
                  <a:pt x="6120" y="15004"/>
                  <a:pt x="6196" y="15167"/>
                  <a:pt x="6296" y="15356"/>
                </a:cubicBezTo>
                <a:cubicBezTo>
                  <a:pt x="6313" y="15389"/>
                  <a:pt x="6331" y="15423"/>
                  <a:pt x="6350" y="15459"/>
                </a:cubicBezTo>
                <a:lnTo>
                  <a:pt x="6350" y="15459"/>
                </a:lnTo>
                <a:cubicBezTo>
                  <a:pt x="6283" y="15475"/>
                  <a:pt x="6217" y="15491"/>
                  <a:pt x="6146" y="15506"/>
                </a:cubicBezTo>
                <a:cubicBezTo>
                  <a:pt x="6045" y="15519"/>
                  <a:pt x="5944" y="15532"/>
                  <a:pt x="5844" y="15532"/>
                </a:cubicBezTo>
                <a:cubicBezTo>
                  <a:pt x="5806" y="15544"/>
                  <a:pt x="5743" y="15557"/>
                  <a:pt x="5668" y="15557"/>
                </a:cubicBezTo>
                <a:lnTo>
                  <a:pt x="5618" y="15557"/>
                </a:lnTo>
                <a:cubicBezTo>
                  <a:pt x="5492" y="15544"/>
                  <a:pt x="5392" y="15544"/>
                  <a:pt x="5291" y="15544"/>
                </a:cubicBezTo>
                <a:cubicBezTo>
                  <a:pt x="5191" y="15532"/>
                  <a:pt x="5103" y="15519"/>
                  <a:pt x="5015" y="15506"/>
                </a:cubicBezTo>
                <a:cubicBezTo>
                  <a:pt x="4839" y="15494"/>
                  <a:pt x="4700" y="15444"/>
                  <a:pt x="4575" y="15406"/>
                </a:cubicBezTo>
                <a:cubicBezTo>
                  <a:pt x="4462" y="15381"/>
                  <a:pt x="4374" y="15343"/>
                  <a:pt x="4311" y="15305"/>
                </a:cubicBezTo>
                <a:cubicBezTo>
                  <a:pt x="4236" y="15280"/>
                  <a:pt x="4185" y="15255"/>
                  <a:pt x="4160" y="15243"/>
                </a:cubicBezTo>
                <a:cubicBezTo>
                  <a:pt x="4138" y="15234"/>
                  <a:pt x="4127" y="15229"/>
                  <a:pt x="4125" y="15229"/>
                </a:cubicBezTo>
                <a:lnTo>
                  <a:pt x="4125" y="15229"/>
                </a:lnTo>
                <a:cubicBezTo>
                  <a:pt x="4121" y="15229"/>
                  <a:pt x="4149" y="15243"/>
                  <a:pt x="4198" y="15268"/>
                </a:cubicBezTo>
                <a:cubicBezTo>
                  <a:pt x="4273" y="15305"/>
                  <a:pt x="4399" y="15393"/>
                  <a:pt x="4600" y="15444"/>
                </a:cubicBezTo>
                <a:cubicBezTo>
                  <a:pt x="4848" y="15538"/>
                  <a:pt x="5212" y="15608"/>
                  <a:pt x="5618" y="15608"/>
                </a:cubicBezTo>
                <a:cubicBezTo>
                  <a:pt x="5808" y="15608"/>
                  <a:pt x="6008" y="15593"/>
                  <a:pt x="6208" y="15557"/>
                </a:cubicBezTo>
                <a:cubicBezTo>
                  <a:pt x="6267" y="15546"/>
                  <a:pt x="6325" y="15535"/>
                  <a:pt x="6384" y="15522"/>
                </a:cubicBezTo>
                <a:lnTo>
                  <a:pt x="6384" y="15522"/>
                </a:lnTo>
                <a:cubicBezTo>
                  <a:pt x="6396" y="15544"/>
                  <a:pt x="6408" y="15566"/>
                  <a:pt x="6421" y="15588"/>
                </a:cubicBezTo>
                <a:lnTo>
                  <a:pt x="6421" y="15588"/>
                </a:lnTo>
                <a:cubicBezTo>
                  <a:pt x="6369" y="15601"/>
                  <a:pt x="6316" y="15612"/>
                  <a:pt x="6259" y="15620"/>
                </a:cubicBezTo>
                <a:cubicBezTo>
                  <a:pt x="6171" y="15645"/>
                  <a:pt x="6070" y="15645"/>
                  <a:pt x="5970" y="15657"/>
                </a:cubicBezTo>
                <a:cubicBezTo>
                  <a:pt x="5882" y="15670"/>
                  <a:pt x="5781" y="15695"/>
                  <a:pt x="5668" y="15695"/>
                </a:cubicBezTo>
                <a:cubicBezTo>
                  <a:pt x="5567" y="15682"/>
                  <a:pt x="5454" y="15682"/>
                  <a:pt x="5354" y="15682"/>
                </a:cubicBezTo>
                <a:cubicBezTo>
                  <a:pt x="4914" y="15657"/>
                  <a:pt x="4424" y="15544"/>
                  <a:pt x="3972" y="15293"/>
                </a:cubicBezTo>
                <a:cubicBezTo>
                  <a:pt x="3519" y="15042"/>
                  <a:pt x="3105" y="14665"/>
                  <a:pt x="2753" y="14212"/>
                </a:cubicBezTo>
                <a:lnTo>
                  <a:pt x="2753" y="14212"/>
                </a:lnTo>
                <a:cubicBezTo>
                  <a:pt x="2979" y="14526"/>
                  <a:pt x="3230" y="14828"/>
                  <a:pt x="3532" y="15092"/>
                </a:cubicBezTo>
                <a:cubicBezTo>
                  <a:pt x="2916" y="14627"/>
                  <a:pt x="2464" y="14024"/>
                  <a:pt x="2124" y="13395"/>
                </a:cubicBezTo>
                <a:cubicBezTo>
                  <a:pt x="2044" y="13258"/>
                  <a:pt x="2003" y="13194"/>
                  <a:pt x="1998" y="13194"/>
                </a:cubicBezTo>
                <a:lnTo>
                  <a:pt x="1998" y="13194"/>
                </a:lnTo>
                <a:cubicBezTo>
                  <a:pt x="1991" y="13194"/>
                  <a:pt x="2035" y="13287"/>
                  <a:pt x="2124" y="13458"/>
                </a:cubicBezTo>
                <a:cubicBezTo>
                  <a:pt x="2212" y="13622"/>
                  <a:pt x="2338" y="13848"/>
                  <a:pt x="2527" y="14112"/>
                </a:cubicBezTo>
                <a:cubicBezTo>
                  <a:pt x="2715" y="14388"/>
                  <a:pt x="2979" y="14690"/>
                  <a:pt x="3331" y="14991"/>
                </a:cubicBezTo>
                <a:cubicBezTo>
                  <a:pt x="3670" y="15293"/>
                  <a:pt x="4148" y="15582"/>
                  <a:pt x="4713" y="15733"/>
                </a:cubicBezTo>
                <a:cubicBezTo>
                  <a:pt x="4983" y="15799"/>
                  <a:pt x="5270" y="15830"/>
                  <a:pt x="5561" y="15830"/>
                </a:cubicBezTo>
                <a:cubicBezTo>
                  <a:pt x="5874" y="15830"/>
                  <a:pt x="6192" y="15793"/>
                  <a:pt x="6497" y="15723"/>
                </a:cubicBezTo>
                <a:lnTo>
                  <a:pt x="6497" y="15723"/>
                </a:lnTo>
                <a:cubicBezTo>
                  <a:pt x="6500" y="15728"/>
                  <a:pt x="6503" y="15733"/>
                  <a:pt x="6506" y="15738"/>
                </a:cubicBezTo>
                <a:lnTo>
                  <a:pt x="6506" y="15738"/>
                </a:lnTo>
                <a:cubicBezTo>
                  <a:pt x="6198" y="15810"/>
                  <a:pt x="5898" y="15846"/>
                  <a:pt x="5643" y="15846"/>
                </a:cubicBezTo>
                <a:lnTo>
                  <a:pt x="5316" y="15846"/>
                </a:lnTo>
                <a:cubicBezTo>
                  <a:pt x="5297" y="15848"/>
                  <a:pt x="5277" y="15849"/>
                  <a:pt x="5257" y="15849"/>
                </a:cubicBezTo>
                <a:cubicBezTo>
                  <a:pt x="5173" y="15849"/>
                  <a:pt x="5083" y="15831"/>
                  <a:pt x="5002" y="15821"/>
                </a:cubicBezTo>
                <a:cubicBezTo>
                  <a:pt x="4801" y="15795"/>
                  <a:pt x="4625" y="15745"/>
                  <a:pt x="4462" y="15695"/>
                </a:cubicBezTo>
                <a:cubicBezTo>
                  <a:pt x="4122" y="15582"/>
                  <a:pt x="3859" y="15456"/>
                  <a:pt x="3670" y="15331"/>
                </a:cubicBezTo>
                <a:cubicBezTo>
                  <a:pt x="3570" y="15280"/>
                  <a:pt x="3494" y="15217"/>
                  <a:pt x="3431" y="15167"/>
                </a:cubicBezTo>
                <a:cubicBezTo>
                  <a:pt x="3368" y="15117"/>
                  <a:pt x="3306" y="15079"/>
                  <a:pt x="3268" y="15054"/>
                </a:cubicBezTo>
                <a:cubicBezTo>
                  <a:pt x="3212" y="15007"/>
                  <a:pt x="3177" y="14982"/>
                  <a:pt x="3173" y="14982"/>
                </a:cubicBezTo>
                <a:lnTo>
                  <a:pt x="3173" y="14982"/>
                </a:lnTo>
                <a:cubicBezTo>
                  <a:pt x="3171" y="14982"/>
                  <a:pt x="3173" y="14985"/>
                  <a:pt x="3180" y="14991"/>
                </a:cubicBezTo>
                <a:cubicBezTo>
                  <a:pt x="3230" y="15029"/>
                  <a:pt x="3456" y="15293"/>
                  <a:pt x="4060" y="15607"/>
                </a:cubicBezTo>
                <a:cubicBezTo>
                  <a:pt x="4148" y="15632"/>
                  <a:pt x="4223" y="15670"/>
                  <a:pt x="4311" y="15720"/>
                </a:cubicBezTo>
                <a:cubicBezTo>
                  <a:pt x="4399" y="15745"/>
                  <a:pt x="4499" y="15770"/>
                  <a:pt x="4600" y="15808"/>
                </a:cubicBezTo>
                <a:cubicBezTo>
                  <a:pt x="4650" y="15821"/>
                  <a:pt x="4700" y="15833"/>
                  <a:pt x="4751" y="15858"/>
                </a:cubicBezTo>
                <a:cubicBezTo>
                  <a:pt x="4801" y="15871"/>
                  <a:pt x="4864" y="15871"/>
                  <a:pt x="4914" y="15883"/>
                </a:cubicBezTo>
                <a:cubicBezTo>
                  <a:pt x="5027" y="15896"/>
                  <a:pt x="5153" y="15921"/>
                  <a:pt x="5278" y="15934"/>
                </a:cubicBezTo>
                <a:cubicBezTo>
                  <a:pt x="5377" y="15944"/>
                  <a:pt x="5480" y="15949"/>
                  <a:pt x="5586" y="15949"/>
                </a:cubicBezTo>
                <a:cubicBezTo>
                  <a:pt x="5712" y="15949"/>
                  <a:pt x="5843" y="15942"/>
                  <a:pt x="5977" y="15928"/>
                </a:cubicBezTo>
                <a:lnTo>
                  <a:pt x="5977" y="15928"/>
                </a:lnTo>
                <a:cubicBezTo>
                  <a:pt x="5839" y="15955"/>
                  <a:pt x="5690" y="15968"/>
                  <a:pt x="5535" y="15968"/>
                </a:cubicBezTo>
                <a:cubicBezTo>
                  <a:pt x="5243" y="15968"/>
                  <a:pt x="4929" y="15921"/>
                  <a:pt x="4625" y="15833"/>
                </a:cubicBezTo>
                <a:cubicBezTo>
                  <a:pt x="4135" y="15695"/>
                  <a:pt x="3670" y="15418"/>
                  <a:pt x="3280" y="15092"/>
                </a:cubicBezTo>
                <a:lnTo>
                  <a:pt x="3280" y="15092"/>
                </a:lnTo>
                <a:cubicBezTo>
                  <a:pt x="3263" y="15100"/>
                  <a:pt x="3312" y="15169"/>
                  <a:pt x="3277" y="15169"/>
                </a:cubicBezTo>
                <a:cubicBezTo>
                  <a:pt x="3261" y="15169"/>
                  <a:pt x="3229" y="15156"/>
                  <a:pt x="3167" y="15117"/>
                </a:cubicBezTo>
                <a:cubicBezTo>
                  <a:pt x="3054" y="14979"/>
                  <a:pt x="2954" y="14815"/>
                  <a:pt x="2853" y="14677"/>
                </a:cubicBezTo>
                <a:cubicBezTo>
                  <a:pt x="2728" y="14539"/>
                  <a:pt x="2640" y="14614"/>
                  <a:pt x="2476" y="14288"/>
                </a:cubicBezTo>
                <a:lnTo>
                  <a:pt x="2476" y="14288"/>
                </a:lnTo>
                <a:cubicBezTo>
                  <a:pt x="2485" y="14321"/>
                  <a:pt x="2499" y="14371"/>
                  <a:pt x="2481" y="14371"/>
                </a:cubicBezTo>
                <a:cubicBezTo>
                  <a:pt x="2472" y="14371"/>
                  <a:pt x="2455" y="14359"/>
                  <a:pt x="2426" y="14325"/>
                </a:cubicBezTo>
                <a:cubicBezTo>
                  <a:pt x="1886" y="13508"/>
                  <a:pt x="1484" y="12654"/>
                  <a:pt x="1182" y="11787"/>
                </a:cubicBezTo>
                <a:cubicBezTo>
                  <a:pt x="868" y="10907"/>
                  <a:pt x="667" y="10003"/>
                  <a:pt x="604" y="9110"/>
                </a:cubicBezTo>
                <a:cubicBezTo>
                  <a:pt x="604" y="9198"/>
                  <a:pt x="601" y="9233"/>
                  <a:pt x="594" y="9233"/>
                </a:cubicBezTo>
                <a:cubicBezTo>
                  <a:pt x="584" y="9233"/>
                  <a:pt x="565" y="9129"/>
                  <a:pt x="541" y="9010"/>
                </a:cubicBezTo>
                <a:lnTo>
                  <a:pt x="541" y="9010"/>
                </a:lnTo>
                <a:cubicBezTo>
                  <a:pt x="546" y="9057"/>
                  <a:pt x="540" y="9070"/>
                  <a:pt x="530" y="9070"/>
                </a:cubicBezTo>
                <a:cubicBezTo>
                  <a:pt x="515" y="9070"/>
                  <a:pt x="491" y="9044"/>
                  <a:pt x="475" y="9044"/>
                </a:cubicBezTo>
                <a:cubicBezTo>
                  <a:pt x="471" y="9044"/>
                  <a:pt x="468" y="9045"/>
                  <a:pt x="466" y="9048"/>
                </a:cubicBezTo>
                <a:cubicBezTo>
                  <a:pt x="453" y="8796"/>
                  <a:pt x="441" y="8545"/>
                  <a:pt x="428" y="8294"/>
                </a:cubicBezTo>
                <a:cubicBezTo>
                  <a:pt x="340" y="8168"/>
                  <a:pt x="340" y="7489"/>
                  <a:pt x="252" y="7414"/>
                </a:cubicBezTo>
                <a:lnTo>
                  <a:pt x="252" y="7414"/>
                </a:lnTo>
                <a:lnTo>
                  <a:pt x="290" y="7653"/>
                </a:lnTo>
                <a:cubicBezTo>
                  <a:pt x="271" y="7603"/>
                  <a:pt x="255" y="7582"/>
                  <a:pt x="239" y="7582"/>
                </a:cubicBezTo>
                <a:cubicBezTo>
                  <a:pt x="164" y="7582"/>
                  <a:pt x="122" y="8093"/>
                  <a:pt x="31" y="8093"/>
                </a:cubicBezTo>
                <a:cubicBezTo>
                  <a:pt x="30" y="8093"/>
                  <a:pt x="28" y="8093"/>
                  <a:pt x="26" y="8093"/>
                </a:cubicBezTo>
                <a:lnTo>
                  <a:pt x="26" y="8093"/>
                </a:lnTo>
                <a:cubicBezTo>
                  <a:pt x="177" y="8432"/>
                  <a:pt x="1" y="9060"/>
                  <a:pt x="265" y="9613"/>
                </a:cubicBezTo>
                <a:cubicBezTo>
                  <a:pt x="265" y="9645"/>
                  <a:pt x="261" y="9657"/>
                  <a:pt x="256" y="9657"/>
                </a:cubicBezTo>
                <a:cubicBezTo>
                  <a:pt x="241" y="9657"/>
                  <a:pt x="213" y="9573"/>
                  <a:pt x="197" y="9573"/>
                </a:cubicBezTo>
                <a:cubicBezTo>
                  <a:pt x="194" y="9573"/>
                  <a:pt x="191" y="9577"/>
                  <a:pt x="189" y="9588"/>
                </a:cubicBezTo>
                <a:cubicBezTo>
                  <a:pt x="265" y="9726"/>
                  <a:pt x="315" y="9902"/>
                  <a:pt x="365" y="10241"/>
                </a:cubicBezTo>
                <a:lnTo>
                  <a:pt x="340" y="10204"/>
                </a:lnTo>
                <a:lnTo>
                  <a:pt x="340" y="10204"/>
                </a:lnTo>
                <a:cubicBezTo>
                  <a:pt x="453" y="10669"/>
                  <a:pt x="529" y="10995"/>
                  <a:pt x="617" y="11347"/>
                </a:cubicBezTo>
                <a:cubicBezTo>
                  <a:pt x="704" y="11699"/>
                  <a:pt x="805" y="12063"/>
                  <a:pt x="993" y="12591"/>
                </a:cubicBezTo>
                <a:lnTo>
                  <a:pt x="1019" y="12491"/>
                </a:lnTo>
                <a:cubicBezTo>
                  <a:pt x="1107" y="12717"/>
                  <a:pt x="1107" y="12767"/>
                  <a:pt x="1132" y="12880"/>
                </a:cubicBezTo>
                <a:cubicBezTo>
                  <a:pt x="1154" y="12907"/>
                  <a:pt x="1168" y="12919"/>
                  <a:pt x="1174" y="12919"/>
                </a:cubicBezTo>
                <a:cubicBezTo>
                  <a:pt x="1219" y="12919"/>
                  <a:pt x="975" y="12422"/>
                  <a:pt x="1028" y="12422"/>
                </a:cubicBezTo>
                <a:cubicBezTo>
                  <a:pt x="1036" y="12422"/>
                  <a:pt x="1049" y="12431"/>
                  <a:pt x="1069" y="12453"/>
                </a:cubicBezTo>
                <a:cubicBezTo>
                  <a:pt x="1069" y="12616"/>
                  <a:pt x="1232" y="13006"/>
                  <a:pt x="1421" y="13383"/>
                </a:cubicBezTo>
                <a:cubicBezTo>
                  <a:pt x="1609" y="13760"/>
                  <a:pt x="1823" y="14124"/>
                  <a:pt x="1835" y="14250"/>
                </a:cubicBezTo>
                <a:cubicBezTo>
                  <a:pt x="1903" y="14348"/>
                  <a:pt x="1929" y="14376"/>
                  <a:pt x="1938" y="14376"/>
                </a:cubicBezTo>
                <a:cubicBezTo>
                  <a:pt x="1951" y="14376"/>
                  <a:pt x="1933" y="14325"/>
                  <a:pt x="1946" y="14325"/>
                </a:cubicBezTo>
                <a:cubicBezTo>
                  <a:pt x="1955" y="14325"/>
                  <a:pt x="1981" y="14353"/>
                  <a:pt x="2049" y="14451"/>
                </a:cubicBezTo>
                <a:lnTo>
                  <a:pt x="2087" y="14551"/>
                </a:lnTo>
                <a:lnTo>
                  <a:pt x="2175" y="14614"/>
                </a:lnTo>
                <a:cubicBezTo>
                  <a:pt x="2351" y="14815"/>
                  <a:pt x="2401" y="14954"/>
                  <a:pt x="2388" y="14979"/>
                </a:cubicBezTo>
                <a:cubicBezTo>
                  <a:pt x="2351" y="14928"/>
                  <a:pt x="2263" y="14840"/>
                  <a:pt x="2212" y="14790"/>
                </a:cubicBezTo>
                <a:lnTo>
                  <a:pt x="2212" y="14790"/>
                </a:lnTo>
                <a:cubicBezTo>
                  <a:pt x="2300" y="14928"/>
                  <a:pt x="2439" y="15092"/>
                  <a:pt x="2602" y="15230"/>
                </a:cubicBezTo>
                <a:cubicBezTo>
                  <a:pt x="2677" y="15305"/>
                  <a:pt x="2740" y="15368"/>
                  <a:pt x="2816" y="15431"/>
                </a:cubicBezTo>
                <a:cubicBezTo>
                  <a:pt x="2891" y="15481"/>
                  <a:pt x="2954" y="15532"/>
                  <a:pt x="2991" y="15557"/>
                </a:cubicBezTo>
                <a:cubicBezTo>
                  <a:pt x="2904" y="15481"/>
                  <a:pt x="2803" y="15393"/>
                  <a:pt x="2728" y="15305"/>
                </a:cubicBezTo>
                <a:lnTo>
                  <a:pt x="2728" y="15305"/>
                </a:lnTo>
                <a:cubicBezTo>
                  <a:pt x="3167" y="15695"/>
                  <a:pt x="3758" y="16097"/>
                  <a:pt x="4449" y="16286"/>
                </a:cubicBezTo>
                <a:cubicBezTo>
                  <a:pt x="4795" y="16382"/>
                  <a:pt x="5148" y="16422"/>
                  <a:pt x="5482" y="16422"/>
                </a:cubicBezTo>
                <a:cubicBezTo>
                  <a:pt x="5803" y="16422"/>
                  <a:pt x="6107" y="16385"/>
                  <a:pt x="6372" y="16323"/>
                </a:cubicBezTo>
                <a:cubicBezTo>
                  <a:pt x="6347" y="16323"/>
                  <a:pt x="6321" y="16311"/>
                  <a:pt x="6284" y="16311"/>
                </a:cubicBezTo>
                <a:cubicBezTo>
                  <a:pt x="6497" y="16260"/>
                  <a:pt x="6636" y="16210"/>
                  <a:pt x="6749" y="16185"/>
                </a:cubicBezTo>
                <a:cubicBezTo>
                  <a:pt x="6786" y="16177"/>
                  <a:pt x="6821" y="16170"/>
                  <a:pt x="6853" y="16163"/>
                </a:cubicBezTo>
                <a:lnTo>
                  <a:pt x="6853" y="16163"/>
                </a:lnTo>
                <a:cubicBezTo>
                  <a:pt x="6882" y="16207"/>
                  <a:pt x="6921" y="16261"/>
                  <a:pt x="6966" y="16322"/>
                </a:cubicBezTo>
                <a:lnTo>
                  <a:pt x="6966" y="16322"/>
                </a:lnTo>
                <a:cubicBezTo>
                  <a:pt x="6965" y="16322"/>
                  <a:pt x="6964" y="16323"/>
                  <a:pt x="6962" y="16323"/>
                </a:cubicBezTo>
                <a:cubicBezTo>
                  <a:pt x="6761" y="16374"/>
                  <a:pt x="6548" y="16424"/>
                  <a:pt x="6321" y="16474"/>
                </a:cubicBezTo>
                <a:cubicBezTo>
                  <a:pt x="6435" y="16474"/>
                  <a:pt x="6372" y="16499"/>
                  <a:pt x="6183" y="16537"/>
                </a:cubicBezTo>
                <a:cubicBezTo>
                  <a:pt x="6083" y="16562"/>
                  <a:pt x="5957" y="16587"/>
                  <a:pt x="5794" y="16612"/>
                </a:cubicBezTo>
                <a:cubicBezTo>
                  <a:pt x="5630" y="16625"/>
                  <a:pt x="5429" y="16625"/>
                  <a:pt x="5216" y="16625"/>
                </a:cubicBezTo>
                <a:cubicBezTo>
                  <a:pt x="5052" y="16612"/>
                  <a:pt x="4876" y="16587"/>
                  <a:pt x="4688" y="16562"/>
                </a:cubicBezTo>
                <a:cubicBezTo>
                  <a:pt x="4499" y="16537"/>
                  <a:pt x="4311" y="16474"/>
                  <a:pt x="4110" y="16424"/>
                </a:cubicBezTo>
                <a:cubicBezTo>
                  <a:pt x="3909" y="16361"/>
                  <a:pt x="3720" y="16273"/>
                  <a:pt x="3507" y="16172"/>
                </a:cubicBezTo>
                <a:cubicBezTo>
                  <a:pt x="3331" y="16072"/>
                  <a:pt x="3117" y="15959"/>
                  <a:pt x="2941" y="15833"/>
                </a:cubicBezTo>
                <a:cubicBezTo>
                  <a:pt x="2212" y="15305"/>
                  <a:pt x="1672" y="14614"/>
                  <a:pt x="1270" y="13973"/>
                </a:cubicBezTo>
                <a:cubicBezTo>
                  <a:pt x="1270" y="13961"/>
                  <a:pt x="1270" y="13961"/>
                  <a:pt x="1270" y="13961"/>
                </a:cubicBezTo>
                <a:lnTo>
                  <a:pt x="1157" y="13772"/>
                </a:lnTo>
                <a:lnTo>
                  <a:pt x="1154" y="13768"/>
                </a:lnTo>
                <a:lnTo>
                  <a:pt x="1154" y="13768"/>
                </a:lnTo>
                <a:cubicBezTo>
                  <a:pt x="1159" y="13778"/>
                  <a:pt x="1164" y="13787"/>
                  <a:pt x="1169" y="13797"/>
                </a:cubicBezTo>
                <a:cubicBezTo>
                  <a:pt x="1257" y="14011"/>
                  <a:pt x="1408" y="14187"/>
                  <a:pt x="1521" y="14401"/>
                </a:cubicBezTo>
                <a:cubicBezTo>
                  <a:pt x="1496" y="14388"/>
                  <a:pt x="1333" y="14162"/>
                  <a:pt x="1182" y="13885"/>
                </a:cubicBezTo>
                <a:cubicBezTo>
                  <a:pt x="1019" y="13596"/>
                  <a:pt x="868" y="13270"/>
                  <a:pt x="755" y="13044"/>
                </a:cubicBezTo>
                <a:lnTo>
                  <a:pt x="755" y="13044"/>
                </a:lnTo>
                <a:cubicBezTo>
                  <a:pt x="792" y="13157"/>
                  <a:pt x="906" y="13383"/>
                  <a:pt x="981" y="13534"/>
                </a:cubicBezTo>
                <a:cubicBezTo>
                  <a:pt x="1045" y="13652"/>
                  <a:pt x="1095" y="13737"/>
                  <a:pt x="1085" y="13737"/>
                </a:cubicBezTo>
                <a:cubicBezTo>
                  <a:pt x="1081" y="13737"/>
                  <a:pt x="1068" y="13725"/>
                  <a:pt x="1044" y="13697"/>
                </a:cubicBezTo>
                <a:lnTo>
                  <a:pt x="1044" y="13697"/>
                </a:lnTo>
                <a:cubicBezTo>
                  <a:pt x="1270" y="13999"/>
                  <a:pt x="1484" y="14514"/>
                  <a:pt x="1961" y="15029"/>
                </a:cubicBezTo>
                <a:lnTo>
                  <a:pt x="1911" y="15004"/>
                </a:lnTo>
                <a:lnTo>
                  <a:pt x="1911" y="15004"/>
                </a:lnTo>
                <a:cubicBezTo>
                  <a:pt x="1999" y="15092"/>
                  <a:pt x="2137" y="15268"/>
                  <a:pt x="2300" y="15418"/>
                </a:cubicBezTo>
                <a:lnTo>
                  <a:pt x="2150" y="15293"/>
                </a:lnTo>
                <a:lnTo>
                  <a:pt x="2024" y="15155"/>
                </a:lnTo>
                <a:lnTo>
                  <a:pt x="2024" y="15155"/>
                </a:lnTo>
                <a:cubicBezTo>
                  <a:pt x="2112" y="15268"/>
                  <a:pt x="2212" y="15368"/>
                  <a:pt x="2313" y="15469"/>
                </a:cubicBezTo>
                <a:cubicBezTo>
                  <a:pt x="2426" y="15569"/>
                  <a:pt x="2514" y="15670"/>
                  <a:pt x="2627" y="15758"/>
                </a:cubicBezTo>
                <a:cubicBezTo>
                  <a:pt x="2740" y="15858"/>
                  <a:pt x="2853" y="15959"/>
                  <a:pt x="2966" y="16047"/>
                </a:cubicBezTo>
                <a:cubicBezTo>
                  <a:pt x="3076" y="16123"/>
                  <a:pt x="3195" y="16190"/>
                  <a:pt x="3306" y="16256"/>
                </a:cubicBezTo>
                <a:lnTo>
                  <a:pt x="3306" y="16256"/>
                </a:lnTo>
                <a:cubicBezTo>
                  <a:pt x="3061" y="16110"/>
                  <a:pt x="2925" y="16018"/>
                  <a:pt x="2866" y="15959"/>
                </a:cubicBezTo>
                <a:cubicBezTo>
                  <a:pt x="2807" y="15910"/>
                  <a:pt x="2794" y="15892"/>
                  <a:pt x="2797" y="15892"/>
                </a:cubicBezTo>
                <a:lnTo>
                  <a:pt x="2797" y="15892"/>
                </a:lnTo>
                <a:cubicBezTo>
                  <a:pt x="2798" y="15892"/>
                  <a:pt x="2800" y="15893"/>
                  <a:pt x="2803" y="15896"/>
                </a:cubicBezTo>
                <a:cubicBezTo>
                  <a:pt x="2808" y="15896"/>
                  <a:pt x="2829" y="15907"/>
                  <a:pt x="2836" y="15907"/>
                </a:cubicBezTo>
                <a:cubicBezTo>
                  <a:pt x="2847" y="15907"/>
                  <a:pt x="2832" y="15886"/>
                  <a:pt x="2715" y="15783"/>
                </a:cubicBezTo>
                <a:lnTo>
                  <a:pt x="2715" y="15783"/>
                </a:lnTo>
                <a:cubicBezTo>
                  <a:pt x="3004" y="16022"/>
                  <a:pt x="3230" y="16147"/>
                  <a:pt x="3381" y="16248"/>
                </a:cubicBezTo>
                <a:cubicBezTo>
                  <a:pt x="3532" y="16348"/>
                  <a:pt x="3657" y="16399"/>
                  <a:pt x="3758" y="16461"/>
                </a:cubicBezTo>
                <a:cubicBezTo>
                  <a:pt x="3871" y="16524"/>
                  <a:pt x="3984" y="16587"/>
                  <a:pt x="4185" y="16650"/>
                </a:cubicBezTo>
                <a:cubicBezTo>
                  <a:pt x="4286" y="16688"/>
                  <a:pt x="4411" y="16725"/>
                  <a:pt x="4562" y="16763"/>
                </a:cubicBezTo>
                <a:cubicBezTo>
                  <a:pt x="4668" y="16792"/>
                  <a:pt x="4804" y="16814"/>
                  <a:pt x="4958" y="16833"/>
                </a:cubicBezTo>
                <a:lnTo>
                  <a:pt x="4958" y="16833"/>
                </a:lnTo>
                <a:cubicBezTo>
                  <a:pt x="4841" y="16816"/>
                  <a:pt x="4712" y="16793"/>
                  <a:pt x="4625" y="16776"/>
                </a:cubicBezTo>
                <a:cubicBezTo>
                  <a:pt x="4566" y="16764"/>
                  <a:pt x="4529" y="16741"/>
                  <a:pt x="4525" y="16738"/>
                </a:cubicBezTo>
                <a:lnTo>
                  <a:pt x="4525" y="16738"/>
                </a:lnTo>
                <a:cubicBezTo>
                  <a:pt x="4535" y="16739"/>
                  <a:pt x="4572" y="16741"/>
                  <a:pt x="4638" y="16750"/>
                </a:cubicBezTo>
                <a:cubicBezTo>
                  <a:pt x="4801" y="16788"/>
                  <a:pt x="5002" y="16826"/>
                  <a:pt x="5191" y="16851"/>
                </a:cubicBezTo>
                <a:cubicBezTo>
                  <a:pt x="5366" y="16851"/>
                  <a:pt x="5530" y="16864"/>
                  <a:pt x="5643" y="16876"/>
                </a:cubicBezTo>
                <a:cubicBezTo>
                  <a:pt x="5794" y="16876"/>
                  <a:pt x="5894" y="16864"/>
                  <a:pt x="5970" y="16851"/>
                </a:cubicBezTo>
                <a:cubicBezTo>
                  <a:pt x="6032" y="16838"/>
                  <a:pt x="6083" y="16838"/>
                  <a:pt x="6108" y="16838"/>
                </a:cubicBezTo>
                <a:cubicBezTo>
                  <a:pt x="6146" y="16826"/>
                  <a:pt x="6108" y="16826"/>
                  <a:pt x="6045" y="16826"/>
                </a:cubicBezTo>
                <a:cubicBezTo>
                  <a:pt x="5982" y="16832"/>
                  <a:pt x="5897" y="16838"/>
                  <a:pt x="5860" y="16838"/>
                </a:cubicBezTo>
                <a:cubicBezTo>
                  <a:pt x="5822" y="16838"/>
                  <a:pt x="5831" y="16832"/>
                  <a:pt x="5957" y="16813"/>
                </a:cubicBezTo>
                <a:cubicBezTo>
                  <a:pt x="6146" y="16813"/>
                  <a:pt x="6284" y="16788"/>
                  <a:pt x="6422" y="16763"/>
                </a:cubicBezTo>
                <a:cubicBezTo>
                  <a:pt x="6560" y="16725"/>
                  <a:pt x="6711" y="16675"/>
                  <a:pt x="6937" y="16612"/>
                </a:cubicBezTo>
                <a:lnTo>
                  <a:pt x="6950" y="16637"/>
                </a:lnTo>
                <a:cubicBezTo>
                  <a:pt x="7029" y="16614"/>
                  <a:pt x="7099" y="16594"/>
                  <a:pt x="7159" y="16575"/>
                </a:cubicBezTo>
                <a:lnTo>
                  <a:pt x="7159" y="16575"/>
                </a:lnTo>
                <a:cubicBezTo>
                  <a:pt x="7169" y="16587"/>
                  <a:pt x="7179" y="16600"/>
                  <a:pt x="7188" y="16612"/>
                </a:cubicBezTo>
                <a:lnTo>
                  <a:pt x="7151" y="16612"/>
                </a:lnTo>
                <a:cubicBezTo>
                  <a:pt x="7427" y="16939"/>
                  <a:pt x="7415" y="16901"/>
                  <a:pt x="7591" y="17077"/>
                </a:cubicBezTo>
                <a:cubicBezTo>
                  <a:pt x="7754" y="17253"/>
                  <a:pt x="7842" y="17354"/>
                  <a:pt x="7905" y="17429"/>
                </a:cubicBezTo>
                <a:cubicBezTo>
                  <a:pt x="7980" y="17504"/>
                  <a:pt x="8005" y="17555"/>
                  <a:pt x="8043" y="17592"/>
                </a:cubicBezTo>
                <a:cubicBezTo>
                  <a:pt x="8186" y="17723"/>
                  <a:pt x="8236" y="17766"/>
                  <a:pt x="8240" y="17766"/>
                </a:cubicBezTo>
                <a:cubicBezTo>
                  <a:pt x="8250" y="17766"/>
                  <a:pt x="8086" y="17602"/>
                  <a:pt x="8100" y="17602"/>
                </a:cubicBezTo>
                <a:lnTo>
                  <a:pt x="8100" y="17602"/>
                </a:lnTo>
                <a:cubicBezTo>
                  <a:pt x="8108" y="17602"/>
                  <a:pt x="8172" y="17654"/>
                  <a:pt x="8357" y="17819"/>
                </a:cubicBezTo>
                <a:cubicBezTo>
                  <a:pt x="8608" y="18020"/>
                  <a:pt x="8822" y="18196"/>
                  <a:pt x="9086" y="18346"/>
                </a:cubicBezTo>
                <a:cubicBezTo>
                  <a:pt x="9212" y="18422"/>
                  <a:pt x="9350" y="18510"/>
                  <a:pt x="9501" y="18585"/>
                </a:cubicBezTo>
                <a:cubicBezTo>
                  <a:pt x="9664" y="18648"/>
                  <a:pt x="9815" y="18736"/>
                  <a:pt x="10016" y="18811"/>
                </a:cubicBezTo>
                <a:cubicBezTo>
                  <a:pt x="10166" y="18876"/>
                  <a:pt x="10202" y="18895"/>
                  <a:pt x="10191" y="18895"/>
                </a:cubicBezTo>
                <a:cubicBezTo>
                  <a:pt x="10174" y="18895"/>
                  <a:pt x="10062" y="18856"/>
                  <a:pt x="10048" y="18856"/>
                </a:cubicBezTo>
                <a:cubicBezTo>
                  <a:pt x="10043" y="18856"/>
                  <a:pt x="10051" y="18861"/>
                  <a:pt x="10079" y="18874"/>
                </a:cubicBezTo>
                <a:cubicBezTo>
                  <a:pt x="10217" y="18912"/>
                  <a:pt x="10355" y="18962"/>
                  <a:pt x="10493" y="18987"/>
                </a:cubicBezTo>
                <a:cubicBezTo>
                  <a:pt x="10594" y="19025"/>
                  <a:pt x="10556" y="19025"/>
                  <a:pt x="10544" y="19025"/>
                </a:cubicBezTo>
                <a:cubicBezTo>
                  <a:pt x="10676" y="19053"/>
                  <a:pt x="10712" y="19057"/>
                  <a:pt x="10736" y="19057"/>
                </a:cubicBezTo>
                <a:cubicBezTo>
                  <a:pt x="10744" y="19057"/>
                  <a:pt x="10751" y="19056"/>
                  <a:pt x="10759" y="19056"/>
                </a:cubicBezTo>
                <a:cubicBezTo>
                  <a:pt x="10792" y="19056"/>
                  <a:pt x="10851" y="19063"/>
                  <a:pt x="11134" y="19125"/>
                </a:cubicBezTo>
                <a:cubicBezTo>
                  <a:pt x="11172" y="19125"/>
                  <a:pt x="11260" y="19138"/>
                  <a:pt x="11386" y="19163"/>
                </a:cubicBezTo>
                <a:cubicBezTo>
                  <a:pt x="11511" y="19176"/>
                  <a:pt x="11675" y="19226"/>
                  <a:pt x="11850" y="19226"/>
                </a:cubicBezTo>
                <a:cubicBezTo>
                  <a:pt x="12003" y="19236"/>
                  <a:pt x="12164" y="19255"/>
                  <a:pt x="12319" y="19255"/>
                </a:cubicBezTo>
                <a:cubicBezTo>
                  <a:pt x="12356" y="19255"/>
                  <a:pt x="12392" y="19254"/>
                  <a:pt x="12428" y="19251"/>
                </a:cubicBezTo>
                <a:cubicBezTo>
                  <a:pt x="12630" y="19251"/>
                  <a:pt x="12831" y="19226"/>
                  <a:pt x="12994" y="19201"/>
                </a:cubicBezTo>
                <a:cubicBezTo>
                  <a:pt x="13014" y="19199"/>
                  <a:pt x="13028" y="19199"/>
                  <a:pt x="13038" y="19199"/>
                </a:cubicBezTo>
                <a:cubicBezTo>
                  <a:pt x="13118" y="19199"/>
                  <a:pt x="12924" y="19239"/>
                  <a:pt x="12969" y="19239"/>
                </a:cubicBezTo>
                <a:cubicBezTo>
                  <a:pt x="13208" y="19201"/>
                  <a:pt x="13371" y="19151"/>
                  <a:pt x="13497" y="19125"/>
                </a:cubicBezTo>
                <a:cubicBezTo>
                  <a:pt x="13635" y="19100"/>
                  <a:pt x="13723" y="19075"/>
                  <a:pt x="13811" y="19037"/>
                </a:cubicBezTo>
                <a:cubicBezTo>
                  <a:pt x="13974" y="18975"/>
                  <a:pt x="14137" y="18937"/>
                  <a:pt x="14477" y="18786"/>
                </a:cubicBezTo>
                <a:lnTo>
                  <a:pt x="14976" y="18591"/>
                </a:lnTo>
                <a:lnTo>
                  <a:pt x="14976" y="18591"/>
                </a:lnTo>
                <a:cubicBezTo>
                  <a:pt x="14936" y="18605"/>
                  <a:pt x="14912" y="18612"/>
                  <a:pt x="14902" y="18612"/>
                </a:cubicBezTo>
                <a:cubicBezTo>
                  <a:pt x="14880" y="18612"/>
                  <a:pt x="14919" y="18584"/>
                  <a:pt x="14992" y="18547"/>
                </a:cubicBezTo>
                <a:cubicBezTo>
                  <a:pt x="15130" y="18459"/>
                  <a:pt x="15381" y="18321"/>
                  <a:pt x="15595" y="18170"/>
                </a:cubicBezTo>
                <a:lnTo>
                  <a:pt x="15670" y="18133"/>
                </a:lnTo>
                <a:lnTo>
                  <a:pt x="15670" y="18133"/>
                </a:lnTo>
                <a:cubicBezTo>
                  <a:pt x="15507" y="18258"/>
                  <a:pt x="15356" y="18371"/>
                  <a:pt x="15394" y="18371"/>
                </a:cubicBezTo>
                <a:cubicBezTo>
                  <a:pt x="15435" y="18341"/>
                  <a:pt x="15501" y="18301"/>
                  <a:pt x="15579" y="18254"/>
                </a:cubicBezTo>
                <a:lnTo>
                  <a:pt x="15579" y="18254"/>
                </a:lnTo>
                <a:cubicBezTo>
                  <a:pt x="15573" y="18259"/>
                  <a:pt x="15571" y="18262"/>
                  <a:pt x="15574" y="18262"/>
                </a:cubicBezTo>
                <a:cubicBezTo>
                  <a:pt x="15575" y="18262"/>
                  <a:pt x="15578" y="18261"/>
                  <a:pt x="15583" y="18258"/>
                </a:cubicBezTo>
                <a:cubicBezTo>
                  <a:pt x="15608" y="18246"/>
                  <a:pt x="15683" y="18208"/>
                  <a:pt x="15784" y="18120"/>
                </a:cubicBezTo>
                <a:lnTo>
                  <a:pt x="15960" y="18045"/>
                </a:lnTo>
                <a:lnTo>
                  <a:pt x="15997" y="18007"/>
                </a:lnTo>
                <a:cubicBezTo>
                  <a:pt x="16299" y="17793"/>
                  <a:pt x="16575" y="17580"/>
                  <a:pt x="16839" y="17341"/>
                </a:cubicBezTo>
                <a:cubicBezTo>
                  <a:pt x="17103" y="17065"/>
                  <a:pt x="17317" y="16801"/>
                  <a:pt x="17555" y="16474"/>
                </a:cubicBezTo>
                <a:cubicBezTo>
                  <a:pt x="17677" y="16305"/>
                  <a:pt x="17805" y="16122"/>
                  <a:pt x="17943" y="15917"/>
                </a:cubicBezTo>
                <a:lnTo>
                  <a:pt x="17943" y="15917"/>
                </a:lnTo>
                <a:cubicBezTo>
                  <a:pt x="17955" y="15934"/>
                  <a:pt x="17967" y="15950"/>
                  <a:pt x="17978" y="15966"/>
                </a:cubicBezTo>
                <a:lnTo>
                  <a:pt x="17978" y="15966"/>
                </a:lnTo>
                <a:cubicBezTo>
                  <a:pt x="17850" y="16154"/>
                  <a:pt x="17701" y="16363"/>
                  <a:pt x="17527" y="16570"/>
                </a:cubicBezTo>
                <a:lnTo>
                  <a:pt x="17527" y="16570"/>
                </a:lnTo>
                <a:cubicBezTo>
                  <a:pt x="17602" y="16483"/>
                  <a:pt x="17633" y="16454"/>
                  <a:pt x="17640" y="16454"/>
                </a:cubicBezTo>
                <a:lnTo>
                  <a:pt x="17640" y="16454"/>
                </a:lnTo>
                <a:cubicBezTo>
                  <a:pt x="17646" y="16454"/>
                  <a:pt x="17629" y="16483"/>
                  <a:pt x="17606" y="16512"/>
                </a:cubicBezTo>
                <a:cubicBezTo>
                  <a:pt x="17745" y="16342"/>
                  <a:pt x="17870" y="16162"/>
                  <a:pt x="17989" y="15981"/>
                </a:cubicBezTo>
                <a:lnTo>
                  <a:pt x="17989" y="15981"/>
                </a:lnTo>
                <a:cubicBezTo>
                  <a:pt x="18087" y="16127"/>
                  <a:pt x="18160" y="16237"/>
                  <a:pt x="18209" y="16311"/>
                </a:cubicBezTo>
                <a:lnTo>
                  <a:pt x="18221" y="16323"/>
                </a:lnTo>
                <a:cubicBezTo>
                  <a:pt x="18259" y="16374"/>
                  <a:pt x="18272" y="16399"/>
                  <a:pt x="18297" y="16424"/>
                </a:cubicBezTo>
                <a:cubicBezTo>
                  <a:pt x="18310" y="16437"/>
                  <a:pt x="18317" y="16444"/>
                  <a:pt x="18319" y="16444"/>
                </a:cubicBezTo>
                <a:cubicBezTo>
                  <a:pt x="18322" y="16444"/>
                  <a:pt x="18308" y="16422"/>
                  <a:pt x="18284" y="16374"/>
                </a:cubicBezTo>
                <a:cubicBezTo>
                  <a:pt x="18272" y="16361"/>
                  <a:pt x="18259" y="16336"/>
                  <a:pt x="18247" y="16311"/>
                </a:cubicBezTo>
                <a:cubicBezTo>
                  <a:pt x="18247" y="16311"/>
                  <a:pt x="18209" y="16273"/>
                  <a:pt x="18159" y="16198"/>
                </a:cubicBezTo>
                <a:cubicBezTo>
                  <a:pt x="18122" y="16139"/>
                  <a:pt x="18068" y="16059"/>
                  <a:pt x="18003" y="15961"/>
                </a:cubicBezTo>
                <a:lnTo>
                  <a:pt x="18003" y="15961"/>
                </a:lnTo>
                <a:cubicBezTo>
                  <a:pt x="18010" y="15950"/>
                  <a:pt x="18017" y="15940"/>
                  <a:pt x="18024" y="15929"/>
                </a:cubicBezTo>
                <a:lnTo>
                  <a:pt x="18024" y="15929"/>
                </a:lnTo>
                <a:cubicBezTo>
                  <a:pt x="18035" y="15948"/>
                  <a:pt x="18046" y="15966"/>
                  <a:pt x="18058" y="15984"/>
                </a:cubicBezTo>
                <a:cubicBezTo>
                  <a:pt x="18108" y="16059"/>
                  <a:pt x="18159" y="16135"/>
                  <a:pt x="18209" y="16223"/>
                </a:cubicBezTo>
                <a:lnTo>
                  <a:pt x="18221" y="16223"/>
                </a:lnTo>
                <a:cubicBezTo>
                  <a:pt x="18272" y="16311"/>
                  <a:pt x="18334" y="16399"/>
                  <a:pt x="18397" y="16487"/>
                </a:cubicBezTo>
                <a:cubicBezTo>
                  <a:pt x="18334" y="16399"/>
                  <a:pt x="18259" y="16273"/>
                  <a:pt x="18171" y="16135"/>
                </a:cubicBezTo>
                <a:cubicBezTo>
                  <a:pt x="18171" y="16122"/>
                  <a:pt x="18159" y="16110"/>
                  <a:pt x="18146" y="16097"/>
                </a:cubicBezTo>
                <a:cubicBezTo>
                  <a:pt x="18111" y="16039"/>
                  <a:pt x="18074" y="15978"/>
                  <a:pt x="18035" y="15912"/>
                </a:cubicBezTo>
                <a:lnTo>
                  <a:pt x="18035" y="15912"/>
                </a:lnTo>
                <a:cubicBezTo>
                  <a:pt x="18093" y="15823"/>
                  <a:pt x="18151" y="15733"/>
                  <a:pt x="18209" y="15645"/>
                </a:cubicBezTo>
                <a:cubicBezTo>
                  <a:pt x="18210" y="15646"/>
                  <a:pt x="18211" y="15647"/>
                  <a:pt x="18212" y="15647"/>
                </a:cubicBezTo>
                <a:cubicBezTo>
                  <a:pt x="18221" y="15647"/>
                  <a:pt x="18244" y="15620"/>
                  <a:pt x="18276" y="15574"/>
                </a:cubicBezTo>
                <a:lnTo>
                  <a:pt x="18276" y="15574"/>
                </a:lnTo>
                <a:cubicBezTo>
                  <a:pt x="18352" y="15686"/>
                  <a:pt x="18420" y="15797"/>
                  <a:pt x="18498" y="15909"/>
                </a:cubicBezTo>
                <a:cubicBezTo>
                  <a:pt x="18586" y="16047"/>
                  <a:pt x="18674" y="16172"/>
                  <a:pt x="18749" y="16298"/>
                </a:cubicBezTo>
                <a:cubicBezTo>
                  <a:pt x="18988" y="16650"/>
                  <a:pt x="19227" y="16977"/>
                  <a:pt x="19440" y="17266"/>
                </a:cubicBezTo>
                <a:cubicBezTo>
                  <a:pt x="19491" y="17341"/>
                  <a:pt x="19553" y="17416"/>
                  <a:pt x="19604" y="17479"/>
                </a:cubicBezTo>
                <a:cubicBezTo>
                  <a:pt x="19130" y="16862"/>
                  <a:pt x="18691" y="16223"/>
                  <a:pt x="18286" y="15560"/>
                </a:cubicBezTo>
                <a:lnTo>
                  <a:pt x="18286" y="15560"/>
                </a:lnTo>
                <a:cubicBezTo>
                  <a:pt x="18290" y="15554"/>
                  <a:pt x="18294" y="15549"/>
                  <a:pt x="18298" y="15543"/>
                </a:cubicBezTo>
                <a:lnTo>
                  <a:pt x="18298" y="15543"/>
                </a:lnTo>
                <a:cubicBezTo>
                  <a:pt x="18326" y="15567"/>
                  <a:pt x="18338" y="15600"/>
                  <a:pt x="18360" y="15632"/>
                </a:cubicBezTo>
                <a:lnTo>
                  <a:pt x="18372" y="15620"/>
                </a:lnTo>
                <a:cubicBezTo>
                  <a:pt x="18988" y="16600"/>
                  <a:pt x="19729" y="17555"/>
                  <a:pt x="20433" y="18346"/>
                </a:cubicBezTo>
                <a:cubicBezTo>
                  <a:pt x="20433" y="18346"/>
                  <a:pt x="20433" y="18346"/>
                  <a:pt x="20433" y="18359"/>
                </a:cubicBezTo>
                <a:cubicBezTo>
                  <a:pt x="20948" y="18924"/>
                  <a:pt x="21438" y="19402"/>
                  <a:pt x="21828" y="19766"/>
                </a:cubicBezTo>
                <a:cubicBezTo>
                  <a:pt x="22073" y="19985"/>
                  <a:pt x="22186" y="20081"/>
                  <a:pt x="22191" y="20081"/>
                </a:cubicBezTo>
                <a:cubicBezTo>
                  <a:pt x="22195" y="20081"/>
                  <a:pt x="22123" y="20013"/>
                  <a:pt x="21991" y="19892"/>
                </a:cubicBezTo>
                <a:cubicBezTo>
                  <a:pt x="21702" y="19616"/>
                  <a:pt x="21137" y="19088"/>
                  <a:pt x="20559" y="18409"/>
                </a:cubicBezTo>
                <a:cubicBezTo>
                  <a:pt x="20546" y="18397"/>
                  <a:pt x="20534" y="18371"/>
                  <a:pt x="20496" y="18334"/>
                </a:cubicBezTo>
                <a:lnTo>
                  <a:pt x="20458" y="18296"/>
                </a:lnTo>
                <a:cubicBezTo>
                  <a:pt x="20345" y="18158"/>
                  <a:pt x="20232" y="17957"/>
                  <a:pt x="20207" y="17881"/>
                </a:cubicBezTo>
                <a:lnTo>
                  <a:pt x="20207" y="17881"/>
                </a:lnTo>
                <a:cubicBezTo>
                  <a:pt x="20219" y="17932"/>
                  <a:pt x="20232" y="17995"/>
                  <a:pt x="20257" y="18070"/>
                </a:cubicBezTo>
                <a:cubicBezTo>
                  <a:pt x="19943" y="17693"/>
                  <a:pt x="19616" y="17278"/>
                  <a:pt x="19315" y="16864"/>
                </a:cubicBezTo>
                <a:lnTo>
                  <a:pt x="19327" y="16864"/>
                </a:lnTo>
                <a:cubicBezTo>
                  <a:pt x="19440" y="17033"/>
                  <a:pt x="19469" y="17033"/>
                  <a:pt x="19492" y="17033"/>
                </a:cubicBezTo>
                <a:cubicBezTo>
                  <a:pt x="19499" y="17033"/>
                  <a:pt x="19506" y="17033"/>
                  <a:pt x="19516" y="17039"/>
                </a:cubicBezTo>
                <a:cubicBezTo>
                  <a:pt x="19403" y="16914"/>
                  <a:pt x="19302" y="16788"/>
                  <a:pt x="19202" y="16663"/>
                </a:cubicBezTo>
                <a:lnTo>
                  <a:pt x="19202" y="16663"/>
                </a:lnTo>
                <a:lnTo>
                  <a:pt x="19264" y="16788"/>
                </a:lnTo>
                <a:cubicBezTo>
                  <a:pt x="18922" y="16315"/>
                  <a:pt x="18620" y="15842"/>
                  <a:pt x="18372" y="15434"/>
                </a:cubicBezTo>
                <a:lnTo>
                  <a:pt x="18372" y="15434"/>
                </a:lnTo>
                <a:cubicBezTo>
                  <a:pt x="18396" y="15397"/>
                  <a:pt x="18422" y="15357"/>
                  <a:pt x="18450" y="15315"/>
                </a:cubicBezTo>
                <a:lnTo>
                  <a:pt x="18450" y="15315"/>
                </a:lnTo>
                <a:cubicBezTo>
                  <a:pt x="18598" y="15546"/>
                  <a:pt x="18698" y="15689"/>
                  <a:pt x="18705" y="15689"/>
                </a:cubicBezTo>
                <a:cubicBezTo>
                  <a:pt x="18709" y="15689"/>
                  <a:pt x="18695" y="15663"/>
                  <a:pt x="18661" y="15607"/>
                </a:cubicBezTo>
                <a:lnTo>
                  <a:pt x="18661" y="15607"/>
                </a:lnTo>
                <a:cubicBezTo>
                  <a:pt x="18711" y="15682"/>
                  <a:pt x="18762" y="15770"/>
                  <a:pt x="18850" y="15871"/>
                </a:cubicBezTo>
                <a:cubicBezTo>
                  <a:pt x="18818" y="15821"/>
                  <a:pt x="18808" y="15804"/>
                  <a:pt x="18809" y="15804"/>
                </a:cubicBezTo>
                <a:lnTo>
                  <a:pt x="18809" y="15804"/>
                </a:lnTo>
                <a:cubicBezTo>
                  <a:pt x="18811" y="15804"/>
                  <a:pt x="18851" y="15859"/>
                  <a:pt x="18875" y="15883"/>
                </a:cubicBezTo>
                <a:lnTo>
                  <a:pt x="18887" y="15883"/>
                </a:lnTo>
                <a:cubicBezTo>
                  <a:pt x="18774" y="15745"/>
                  <a:pt x="18674" y="15582"/>
                  <a:pt x="18561" y="15431"/>
                </a:cubicBezTo>
                <a:cubicBezTo>
                  <a:pt x="18548" y="15418"/>
                  <a:pt x="18536" y="15393"/>
                  <a:pt x="18523" y="15381"/>
                </a:cubicBezTo>
                <a:cubicBezTo>
                  <a:pt x="18507" y="15343"/>
                  <a:pt x="18493" y="15307"/>
                  <a:pt x="18479" y="15271"/>
                </a:cubicBezTo>
                <a:lnTo>
                  <a:pt x="18479" y="15271"/>
                </a:lnTo>
                <a:cubicBezTo>
                  <a:pt x="18485" y="15261"/>
                  <a:pt x="18491" y="15252"/>
                  <a:pt x="18498" y="15243"/>
                </a:cubicBezTo>
                <a:lnTo>
                  <a:pt x="18498" y="15243"/>
                </a:lnTo>
                <a:cubicBezTo>
                  <a:pt x="18602" y="15414"/>
                  <a:pt x="18713" y="15586"/>
                  <a:pt x="18825" y="15758"/>
                </a:cubicBezTo>
                <a:cubicBezTo>
                  <a:pt x="18840" y="15781"/>
                  <a:pt x="18851" y="15804"/>
                  <a:pt x="18862" y="15827"/>
                </a:cubicBezTo>
                <a:lnTo>
                  <a:pt x="18862" y="15827"/>
                </a:lnTo>
                <a:cubicBezTo>
                  <a:pt x="18858" y="15821"/>
                  <a:pt x="18854" y="15814"/>
                  <a:pt x="18850" y="15808"/>
                </a:cubicBezTo>
                <a:lnTo>
                  <a:pt x="18850" y="15808"/>
                </a:lnTo>
                <a:cubicBezTo>
                  <a:pt x="18862" y="15833"/>
                  <a:pt x="18875" y="15858"/>
                  <a:pt x="18887" y="15871"/>
                </a:cubicBezTo>
                <a:cubicBezTo>
                  <a:pt x="18878" y="15856"/>
                  <a:pt x="18870" y="15842"/>
                  <a:pt x="18862" y="15827"/>
                </a:cubicBezTo>
                <a:lnTo>
                  <a:pt x="18862" y="15827"/>
                </a:lnTo>
                <a:cubicBezTo>
                  <a:pt x="19236" y="16386"/>
                  <a:pt x="19634" y="16932"/>
                  <a:pt x="20069" y="17454"/>
                </a:cubicBezTo>
                <a:lnTo>
                  <a:pt x="20081" y="17530"/>
                </a:lnTo>
                <a:cubicBezTo>
                  <a:pt x="20106" y="17567"/>
                  <a:pt x="20131" y="17592"/>
                  <a:pt x="20157" y="17618"/>
                </a:cubicBezTo>
                <a:cubicBezTo>
                  <a:pt x="20157" y="17605"/>
                  <a:pt x="20144" y="17580"/>
                  <a:pt x="20106" y="17517"/>
                </a:cubicBezTo>
                <a:lnTo>
                  <a:pt x="20106" y="17517"/>
                </a:lnTo>
                <a:cubicBezTo>
                  <a:pt x="20295" y="17731"/>
                  <a:pt x="20471" y="17944"/>
                  <a:pt x="20672" y="18158"/>
                </a:cubicBezTo>
                <a:cubicBezTo>
                  <a:pt x="20672" y="18170"/>
                  <a:pt x="20672" y="18183"/>
                  <a:pt x="20672" y="18196"/>
                </a:cubicBezTo>
                <a:lnTo>
                  <a:pt x="20797" y="18309"/>
                </a:lnTo>
                <a:cubicBezTo>
                  <a:pt x="21250" y="18799"/>
                  <a:pt x="21727" y="19276"/>
                  <a:pt x="22230" y="19716"/>
                </a:cubicBezTo>
                <a:cubicBezTo>
                  <a:pt x="22357" y="19834"/>
                  <a:pt x="22490" y="19952"/>
                  <a:pt x="22626" y="20065"/>
                </a:cubicBezTo>
                <a:lnTo>
                  <a:pt x="22626" y="20065"/>
                </a:lnTo>
                <a:cubicBezTo>
                  <a:pt x="22538" y="19992"/>
                  <a:pt x="22443" y="19909"/>
                  <a:pt x="22343" y="19817"/>
                </a:cubicBezTo>
                <a:lnTo>
                  <a:pt x="22343" y="19817"/>
                </a:lnTo>
                <a:cubicBezTo>
                  <a:pt x="22368" y="19829"/>
                  <a:pt x="22393" y="19854"/>
                  <a:pt x="22431" y="19879"/>
                </a:cubicBezTo>
                <a:cubicBezTo>
                  <a:pt x="22418" y="19867"/>
                  <a:pt x="22418" y="19854"/>
                  <a:pt x="22406" y="19842"/>
                </a:cubicBezTo>
                <a:cubicBezTo>
                  <a:pt x="22381" y="19829"/>
                  <a:pt x="22330" y="19779"/>
                  <a:pt x="22268" y="19716"/>
                </a:cubicBezTo>
                <a:cubicBezTo>
                  <a:pt x="22268" y="19725"/>
                  <a:pt x="22268" y="19734"/>
                  <a:pt x="22263" y="19734"/>
                </a:cubicBezTo>
                <a:cubicBezTo>
                  <a:pt x="22261" y="19734"/>
                  <a:pt x="22259" y="19732"/>
                  <a:pt x="22255" y="19729"/>
                </a:cubicBezTo>
                <a:cubicBezTo>
                  <a:pt x="22117" y="19603"/>
                  <a:pt x="21966" y="19465"/>
                  <a:pt x="21790" y="19301"/>
                </a:cubicBezTo>
                <a:lnTo>
                  <a:pt x="21790" y="19301"/>
                </a:lnTo>
                <a:lnTo>
                  <a:pt x="21941" y="19402"/>
                </a:lnTo>
                <a:cubicBezTo>
                  <a:pt x="21916" y="19377"/>
                  <a:pt x="21828" y="19289"/>
                  <a:pt x="21803" y="19251"/>
                </a:cubicBezTo>
                <a:cubicBezTo>
                  <a:pt x="21803" y="19247"/>
                  <a:pt x="21803" y="19242"/>
                  <a:pt x="21803" y="19239"/>
                </a:cubicBezTo>
                <a:cubicBezTo>
                  <a:pt x="21765" y="19201"/>
                  <a:pt x="21727" y="19176"/>
                  <a:pt x="21702" y="19163"/>
                </a:cubicBezTo>
                <a:cubicBezTo>
                  <a:pt x="21686" y="19147"/>
                  <a:pt x="21676" y="19140"/>
                  <a:pt x="21672" y="19140"/>
                </a:cubicBezTo>
                <a:cubicBezTo>
                  <a:pt x="21663" y="19140"/>
                  <a:pt x="21677" y="19171"/>
                  <a:pt x="21702" y="19213"/>
                </a:cubicBezTo>
                <a:cubicBezTo>
                  <a:pt x="21401" y="18924"/>
                  <a:pt x="21074" y="18585"/>
                  <a:pt x="20722" y="18196"/>
                </a:cubicBezTo>
                <a:cubicBezTo>
                  <a:pt x="20709" y="18170"/>
                  <a:pt x="20697" y="18158"/>
                  <a:pt x="20684" y="18133"/>
                </a:cubicBezTo>
                <a:cubicBezTo>
                  <a:pt x="20672" y="18095"/>
                  <a:pt x="20647" y="18070"/>
                  <a:pt x="20659" y="18070"/>
                </a:cubicBezTo>
                <a:lnTo>
                  <a:pt x="20659" y="18070"/>
                </a:lnTo>
                <a:cubicBezTo>
                  <a:pt x="20647" y="18070"/>
                  <a:pt x="20647" y="18082"/>
                  <a:pt x="20659" y="18095"/>
                </a:cubicBezTo>
                <a:cubicBezTo>
                  <a:pt x="20659" y="18108"/>
                  <a:pt x="20659" y="18108"/>
                  <a:pt x="20659" y="18120"/>
                </a:cubicBezTo>
                <a:cubicBezTo>
                  <a:pt x="19937" y="17309"/>
                  <a:pt x="19176" y="16311"/>
                  <a:pt x="18496" y="15197"/>
                </a:cubicBezTo>
                <a:lnTo>
                  <a:pt x="18496" y="15197"/>
                </a:lnTo>
                <a:cubicBezTo>
                  <a:pt x="18504" y="15181"/>
                  <a:pt x="18513" y="15164"/>
                  <a:pt x="18523" y="15144"/>
                </a:cubicBezTo>
                <a:lnTo>
                  <a:pt x="18523" y="15144"/>
                </a:lnTo>
                <a:cubicBezTo>
                  <a:pt x="18776" y="15561"/>
                  <a:pt x="19018" y="15927"/>
                  <a:pt x="19227" y="16223"/>
                </a:cubicBezTo>
                <a:lnTo>
                  <a:pt x="19227" y="16223"/>
                </a:lnTo>
                <a:lnTo>
                  <a:pt x="19227" y="16223"/>
                </a:lnTo>
                <a:lnTo>
                  <a:pt x="19239" y="16235"/>
                </a:lnTo>
                <a:cubicBezTo>
                  <a:pt x="19282" y="16295"/>
                  <a:pt x="19324" y="16354"/>
                  <a:pt x="19363" y="16410"/>
                </a:cubicBezTo>
                <a:lnTo>
                  <a:pt x="19363" y="16410"/>
                </a:lnTo>
                <a:cubicBezTo>
                  <a:pt x="19339" y="16373"/>
                  <a:pt x="19317" y="16335"/>
                  <a:pt x="19289" y="16298"/>
                </a:cubicBezTo>
                <a:lnTo>
                  <a:pt x="19289" y="16298"/>
                </a:lnTo>
                <a:cubicBezTo>
                  <a:pt x="19327" y="16336"/>
                  <a:pt x="19352" y="16386"/>
                  <a:pt x="19390" y="16449"/>
                </a:cubicBezTo>
                <a:cubicBezTo>
                  <a:pt x="19389" y="16447"/>
                  <a:pt x="19387" y="16445"/>
                  <a:pt x="19386" y="16443"/>
                </a:cubicBezTo>
                <a:lnTo>
                  <a:pt x="19386" y="16443"/>
                </a:lnTo>
                <a:cubicBezTo>
                  <a:pt x="19396" y="16458"/>
                  <a:pt x="19406" y="16473"/>
                  <a:pt x="19415" y="16487"/>
                </a:cubicBezTo>
                <a:cubicBezTo>
                  <a:pt x="19453" y="16537"/>
                  <a:pt x="19491" y="16600"/>
                  <a:pt x="19528" y="16663"/>
                </a:cubicBezTo>
                <a:cubicBezTo>
                  <a:pt x="19543" y="16677"/>
                  <a:pt x="19549" y="16683"/>
                  <a:pt x="19552" y="16683"/>
                </a:cubicBezTo>
                <a:cubicBezTo>
                  <a:pt x="19553" y="16683"/>
                  <a:pt x="19553" y="16680"/>
                  <a:pt x="19553" y="16675"/>
                </a:cubicBezTo>
                <a:cubicBezTo>
                  <a:pt x="19566" y="16663"/>
                  <a:pt x="19553" y="16625"/>
                  <a:pt x="19541" y="16600"/>
                </a:cubicBezTo>
                <a:cubicBezTo>
                  <a:pt x="19533" y="16584"/>
                  <a:pt x="19530" y="16568"/>
                  <a:pt x="19538" y="16568"/>
                </a:cubicBezTo>
                <a:cubicBezTo>
                  <a:pt x="19543" y="16568"/>
                  <a:pt x="19552" y="16573"/>
                  <a:pt x="19566" y="16587"/>
                </a:cubicBezTo>
                <a:cubicBezTo>
                  <a:pt x="19503" y="16499"/>
                  <a:pt x="19428" y="16424"/>
                  <a:pt x="19365" y="16361"/>
                </a:cubicBezTo>
                <a:cubicBezTo>
                  <a:pt x="19327" y="16311"/>
                  <a:pt x="19289" y="16273"/>
                  <a:pt x="19252" y="16235"/>
                </a:cubicBezTo>
                <a:cubicBezTo>
                  <a:pt x="19011" y="15895"/>
                  <a:pt x="18768" y="15523"/>
                  <a:pt x="18531" y="15129"/>
                </a:cubicBezTo>
                <a:lnTo>
                  <a:pt x="18531" y="15129"/>
                </a:lnTo>
                <a:cubicBezTo>
                  <a:pt x="18544" y="15103"/>
                  <a:pt x="18559" y="15073"/>
                  <a:pt x="18575" y="15042"/>
                </a:cubicBezTo>
                <a:lnTo>
                  <a:pt x="18575" y="15042"/>
                </a:lnTo>
                <a:cubicBezTo>
                  <a:pt x="18832" y="15462"/>
                  <a:pt x="19104" y="15872"/>
                  <a:pt x="19390" y="16273"/>
                </a:cubicBezTo>
                <a:cubicBezTo>
                  <a:pt x="20006" y="17153"/>
                  <a:pt x="20584" y="17831"/>
                  <a:pt x="21086" y="18384"/>
                </a:cubicBezTo>
                <a:cubicBezTo>
                  <a:pt x="21602" y="18950"/>
                  <a:pt x="22041" y="19377"/>
                  <a:pt x="22431" y="19716"/>
                </a:cubicBezTo>
                <a:cubicBezTo>
                  <a:pt x="23210" y="20420"/>
                  <a:pt x="23750" y="20809"/>
                  <a:pt x="24266" y="21161"/>
                </a:cubicBezTo>
                <a:cubicBezTo>
                  <a:pt x="24781" y="21513"/>
                  <a:pt x="25271" y="21840"/>
                  <a:pt x="26063" y="22254"/>
                </a:cubicBezTo>
                <a:cubicBezTo>
                  <a:pt x="26452" y="22455"/>
                  <a:pt x="26917" y="22682"/>
                  <a:pt x="27508" y="22933"/>
                </a:cubicBezTo>
                <a:cubicBezTo>
                  <a:pt x="28098" y="23172"/>
                  <a:pt x="28802" y="23436"/>
                  <a:pt x="29682" y="23687"/>
                </a:cubicBezTo>
                <a:cubicBezTo>
                  <a:pt x="27495" y="23059"/>
                  <a:pt x="25949" y="22229"/>
                  <a:pt x="24831" y="21526"/>
                </a:cubicBezTo>
                <a:cubicBezTo>
                  <a:pt x="23713" y="20809"/>
                  <a:pt x="23009" y="20206"/>
                  <a:pt x="22519" y="19779"/>
                </a:cubicBezTo>
                <a:cubicBezTo>
                  <a:pt x="22029" y="19339"/>
                  <a:pt x="21765" y="19063"/>
                  <a:pt x="21589" y="18874"/>
                </a:cubicBezTo>
                <a:cubicBezTo>
                  <a:pt x="21413" y="18698"/>
                  <a:pt x="21338" y="18610"/>
                  <a:pt x="21275" y="18522"/>
                </a:cubicBezTo>
                <a:cubicBezTo>
                  <a:pt x="21200" y="18434"/>
                  <a:pt x="21124" y="18346"/>
                  <a:pt x="20961" y="18145"/>
                </a:cubicBezTo>
                <a:cubicBezTo>
                  <a:pt x="20797" y="17957"/>
                  <a:pt x="20546" y="17668"/>
                  <a:pt x="20144" y="17165"/>
                </a:cubicBezTo>
                <a:cubicBezTo>
                  <a:pt x="19773" y="16674"/>
                  <a:pt x="19253" y="15977"/>
                  <a:pt x="18628" y="14933"/>
                </a:cubicBezTo>
                <a:lnTo>
                  <a:pt x="18628" y="14933"/>
                </a:lnTo>
                <a:cubicBezTo>
                  <a:pt x="18630" y="14928"/>
                  <a:pt x="18633" y="14922"/>
                  <a:pt x="18636" y="14917"/>
                </a:cubicBezTo>
                <a:lnTo>
                  <a:pt x="18636" y="14917"/>
                </a:lnTo>
                <a:cubicBezTo>
                  <a:pt x="18881" y="15321"/>
                  <a:pt x="19057" y="15573"/>
                  <a:pt x="19151" y="15702"/>
                </a:cubicBezTo>
                <a:lnTo>
                  <a:pt x="19151" y="15702"/>
                </a:lnTo>
                <a:cubicBezTo>
                  <a:pt x="19115" y="15649"/>
                  <a:pt x="19069" y="15579"/>
                  <a:pt x="19013" y="15494"/>
                </a:cubicBezTo>
                <a:cubicBezTo>
                  <a:pt x="18916" y="15341"/>
                  <a:pt x="18792" y="15139"/>
                  <a:pt x="18648" y="14895"/>
                </a:cubicBezTo>
                <a:lnTo>
                  <a:pt x="18648" y="14895"/>
                </a:lnTo>
                <a:cubicBezTo>
                  <a:pt x="18783" y="14660"/>
                  <a:pt x="18927" y="14370"/>
                  <a:pt x="19000" y="14187"/>
                </a:cubicBezTo>
                <a:cubicBezTo>
                  <a:pt x="19002" y="14186"/>
                  <a:pt x="19003" y="14186"/>
                  <a:pt x="19004" y="14186"/>
                </a:cubicBezTo>
                <a:cubicBezTo>
                  <a:pt x="19023" y="14186"/>
                  <a:pt x="18999" y="14289"/>
                  <a:pt x="18774" y="14715"/>
                </a:cubicBezTo>
                <a:cubicBezTo>
                  <a:pt x="19063" y="14237"/>
                  <a:pt x="19051" y="14036"/>
                  <a:pt x="19289" y="13571"/>
                </a:cubicBezTo>
                <a:lnTo>
                  <a:pt x="19289" y="13571"/>
                </a:lnTo>
                <a:cubicBezTo>
                  <a:pt x="19239" y="13672"/>
                  <a:pt x="19214" y="13735"/>
                  <a:pt x="19202" y="13785"/>
                </a:cubicBezTo>
                <a:cubicBezTo>
                  <a:pt x="19302" y="13550"/>
                  <a:pt x="19512" y="13017"/>
                  <a:pt x="19531" y="13017"/>
                </a:cubicBezTo>
                <a:lnTo>
                  <a:pt x="19531" y="13017"/>
                </a:lnTo>
                <a:cubicBezTo>
                  <a:pt x="19532" y="13017"/>
                  <a:pt x="19532" y="13019"/>
                  <a:pt x="19532" y="13022"/>
                </a:cubicBezTo>
                <a:lnTo>
                  <a:pt x="19532" y="13022"/>
                </a:lnTo>
                <a:cubicBezTo>
                  <a:pt x="19674" y="12660"/>
                  <a:pt x="19846" y="12158"/>
                  <a:pt x="19968" y="11724"/>
                </a:cubicBezTo>
                <a:cubicBezTo>
                  <a:pt x="20106" y="11234"/>
                  <a:pt x="20194" y="10807"/>
                  <a:pt x="20194" y="10731"/>
                </a:cubicBezTo>
                <a:cubicBezTo>
                  <a:pt x="20194" y="10731"/>
                  <a:pt x="20219" y="10844"/>
                  <a:pt x="20219" y="10895"/>
                </a:cubicBezTo>
                <a:cubicBezTo>
                  <a:pt x="20282" y="10430"/>
                  <a:pt x="20320" y="9965"/>
                  <a:pt x="20358" y="9500"/>
                </a:cubicBezTo>
                <a:cubicBezTo>
                  <a:pt x="20359" y="9517"/>
                  <a:pt x="20364" y="9524"/>
                  <a:pt x="20371" y="9524"/>
                </a:cubicBezTo>
                <a:cubicBezTo>
                  <a:pt x="20391" y="9524"/>
                  <a:pt x="20429" y="9468"/>
                  <a:pt x="20453" y="9468"/>
                </a:cubicBezTo>
                <a:cubicBezTo>
                  <a:pt x="20480" y="9468"/>
                  <a:pt x="20491" y="9537"/>
                  <a:pt x="20446" y="9827"/>
                </a:cubicBezTo>
                <a:cubicBezTo>
                  <a:pt x="20496" y="9638"/>
                  <a:pt x="20546" y="9412"/>
                  <a:pt x="20584" y="9022"/>
                </a:cubicBezTo>
                <a:lnTo>
                  <a:pt x="20584" y="9022"/>
                </a:lnTo>
                <a:cubicBezTo>
                  <a:pt x="20566" y="9112"/>
                  <a:pt x="20523" y="9227"/>
                  <a:pt x="20508" y="9227"/>
                </a:cubicBezTo>
                <a:cubicBezTo>
                  <a:pt x="20502" y="9227"/>
                  <a:pt x="20501" y="9208"/>
                  <a:pt x="20508" y="9161"/>
                </a:cubicBezTo>
                <a:cubicBezTo>
                  <a:pt x="20619" y="8708"/>
                  <a:pt x="20586" y="8827"/>
                  <a:pt x="20677" y="8300"/>
                </a:cubicBezTo>
                <a:lnTo>
                  <a:pt x="20677" y="8300"/>
                </a:lnTo>
                <a:cubicBezTo>
                  <a:pt x="20672" y="8318"/>
                  <a:pt x="20668" y="8327"/>
                  <a:pt x="20664" y="8327"/>
                </a:cubicBezTo>
                <a:cubicBezTo>
                  <a:pt x="20645" y="8327"/>
                  <a:pt x="20631" y="8152"/>
                  <a:pt x="20659" y="7929"/>
                </a:cubicBezTo>
                <a:lnTo>
                  <a:pt x="20659" y="7929"/>
                </a:lnTo>
                <a:cubicBezTo>
                  <a:pt x="20659" y="7973"/>
                  <a:pt x="20707" y="7930"/>
                  <a:pt x="20711" y="7987"/>
                </a:cubicBezTo>
                <a:lnTo>
                  <a:pt x="20711" y="7987"/>
                </a:lnTo>
                <a:cubicBezTo>
                  <a:pt x="20722" y="7746"/>
                  <a:pt x="20722" y="7504"/>
                  <a:pt x="20722" y="7263"/>
                </a:cubicBezTo>
                <a:cubicBezTo>
                  <a:pt x="20722" y="7325"/>
                  <a:pt x="20727" y="7351"/>
                  <a:pt x="20736" y="7351"/>
                </a:cubicBezTo>
                <a:cubicBezTo>
                  <a:pt x="20752" y="7351"/>
                  <a:pt x="20781" y="7247"/>
                  <a:pt x="20797" y="7138"/>
                </a:cubicBezTo>
                <a:lnTo>
                  <a:pt x="20797" y="7138"/>
                </a:lnTo>
                <a:cubicBezTo>
                  <a:pt x="20797" y="7141"/>
                  <a:pt x="20796" y="7143"/>
                  <a:pt x="20796" y="7143"/>
                </a:cubicBezTo>
                <a:cubicBezTo>
                  <a:pt x="20790" y="7143"/>
                  <a:pt x="20834" y="6474"/>
                  <a:pt x="20823" y="6283"/>
                </a:cubicBezTo>
                <a:lnTo>
                  <a:pt x="20823" y="6283"/>
                </a:lnTo>
                <a:lnTo>
                  <a:pt x="20797" y="6610"/>
                </a:lnTo>
                <a:cubicBezTo>
                  <a:pt x="20823" y="6183"/>
                  <a:pt x="20797" y="5969"/>
                  <a:pt x="20772" y="5755"/>
                </a:cubicBezTo>
                <a:cubicBezTo>
                  <a:pt x="20747" y="5542"/>
                  <a:pt x="20722" y="5341"/>
                  <a:pt x="20697" y="4901"/>
                </a:cubicBezTo>
                <a:lnTo>
                  <a:pt x="20697" y="4901"/>
                </a:lnTo>
                <a:cubicBezTo>
                  <a:pt x="20703" y="4956"/>
                  <a:pt x="20724" y="5020"/>
                  <a:pt x="20741" y="5020"/>
                </a:cubicBezTo>
                <a:cubicBezTo>
                  <a:pt x="20759" y="5020"/>
                  <a:pt x="20773" y="4950"/>
                  <a:pt x="20760" y="4725"/>
                </a:cubicBezTo>
                <a:cubicBezTo>
                  <a:pt x="20735" y="4624"/>
                  <a:pt x="20684" y="4386"/>
                  <a:pt x="20609" y="4109"/>
                </a:cubicBezTo>
                <a:cubicBezTo>
                  <a:pt x="20596" y="4034"/>
                  <a:pt x="20571" y="3958"/>
                  <a:pt x="20546" y="3870"/>
                </a:cubicBezTo>
                <a:cubicBezTo>
                  <a:pt x="20534" y="3833"/>
                  <a:pt x="20534" y="3782"/>
                  <a:pt x="20521" y="3745"/>
                </a:cubicBezTo>
                <a:cubicBezTo>
                  <a:pt x="20496" y="3669"/>
                  <a:pt x="20483" y="3606"/>
                  <a:pt x="20471" y="3531"/>
                </a:cubicBezTo>
                <a:cubicBezTo>
                  <a:pt x="20433" y="3393"/>
                  <a:pt x="20395" y="3255"/>
                  <a:pt x="20358" y="3104"/>
                </a:cubicBezTo>
                <a:cubicBezTo>
                  <a:pt x="20320" y="2953"/>
                  <a:pt x="20270" y="2815"/>
                  <a:pt x="20232" y="2664"/>
                </a:cubicBezTo>
                <a:cubicBezTo>
                  <a:pt x="20207" y="2589"/>
                  <a:pt x="20182" y="2513"/>
                  <a:pt x="20169" y="2438"/>
                </a:cubicBezTo>
                <a:cubicBezTo>
                  <a:pt x="20069" y="2136"/>
                  <a:pt x="19930" y="1872"/>
                  <a:pt x="19792" y="1621"/>
                </a:cubicBezTo>
                <a:lnTo>
                  <a:pt x="19792" y="1621"/>
                </a:lnTo>
                <a:cubicBezTo>
                  <a:pt x="19943" y="1835"/>
                  <a:pt x="20194" y="2300"/>
                  <a:pt x="20383" y="2890"/>
                </a:cubicBezTo>
                <a:cubicBezTo>
                  <a:pt x="20433" y="3041"/>
                  <a:pt x="20471" y="3192"/>
                  <a:pt x="20521" y="3343"/>
                </a:cubicBezTo>
                <a:cubicBezTo>
                  <a:pt x="20534" y="3418"/>
                  <a:pt x="20559" y="3506"/>
                  <a:pt x="20571" y="3581"/>
                </a:cubicBezTo>
                <a:cubicBezTo>
                  <a:pt x="20596" y="3644"/>
                  <a:pt x="20609" y="3707"/>
                  <a:pt x="20621" y="3782"/>
                </a:cubicBezTo>
                <a:cubicBezTo>
                  <a:pt x="20672" y="3958"/>
                  <a:pt x="20697" y="4134"/>
                  <a:pt x="20722" y="4272"/>
                </a:cubicBezTo>
                <a:cubicBezTo>
                  <a:pt x="20709" y="4109"/>
                  <a:pt x="20709" y="4084"/>
                  <a:pt x="20709" y="4034"/>
                </a:cubicBezTo>
                <a:cubicBezTo>
                  <a:pt x="20709" y="4021"/>
                  <a:pt x="20709" y="3983"/>
                  <a:pt x="20697" y="3933"/>
                </a:cubicBezTo>
                <a:cubicBezTo>
                  <a:pt x="20697" y="3908"/>
                  <a:pt x="20697" y="3870"/>
                  <a:pt x="20684" y="3833"/>
                </a:cubicBezTo>
                <a:cubicBezTo>
                  <a:pt x="20672" y="3782"/>
                  <a:pt x="20672" y="3720"/>
                  <a:pt x="20659" y="3644"/>
                </a:cubicBezTo>
                <a:cubicBezTo>
                  <a:pt x="20651" y="3596"/>
                  <a:pt x="20648" y="3579"/>
                  <a:pt x="20650" y="3579"/>
                </a:cubicBezTo>
                <a:lnTo>
                  <a:pt x="20650" y="3579"/>
                </a:lnTo>
                <a:cubicBezTo>
                  <a:pt x="20652" y="3579"/>
                  <a:pt x="20655" y="3585"/>
                  <a:pt x="20659" y="3594"/>
                </a:cubicBezTo>
                <a:cubicBezTo>
                  <a:pt x="20659" y="3606"/>
                  <a:pt x="20672" y="3644"/>
                  <a:pt x="20672" y="3669"/>
                </a:cubicBezTo>
                <a:cubicBezTo>
                  <a:pt x="20684" y="3694"/>
                  <a:pt x="20684" y="3732"/>
                  <a:pt x="20697" y="3770"/>
                </a:cubicBezTo>
                <a:cubicBezTo>
                  <a:pt x="20722" y="3870"/>
                  <a:pt x="20735" y="4021"/>
                  <a:pt x="20747" y="4097"/>
                </a:cubicBezTo>
                <a:cubicBezTo>
                  <a:pt x="20735" y="3996"/>
                  <a:pt x="20722" y="3908"/>
                  <a:pt x="20709" y="3808"/>
                </a:cubicBezTo>
                <a:lnTo>
                  <a:pt x="20684" y="3606"/>
                </a:lnTo>
                <a:cubicBezTo>
                  <a:pt x="20672" y="3531"/>
                  <a:pt x="20647" y="3443"/>
                  <a:pt x="20634" y="3368"/>
                </a:cubicBezTo>
                <a:cubicBezTo>
                  <a:pt x="20571" y="3041"/>
                  <a:pt x="20483" y="2714"/>
                  <a:pt x="20383" y="2400"/>
                </a:cubicBezTo>
                <a:cubicBezTo>
                  <a:pt x="20383" y="2403"/>
                  <a:pt x="20382" y="2405"/>
                  <a:pt x="20381" y="2405"/>
                </a:cubicBezTo>
                <a:cubicBezTo>
                  <a:pt x="20366" y="2405"/>
                  <a:pt x="20247" y="2078"/>
                  <a:pt x="20106" y="1784"/>
                </a:cubicBezTo>
                <a:cubicBezTo>
                  <a:pt x="20018" y="1634"/>
                  <a:pt x="19943" y="1483"/>
                  <a:pt x="19868" y="1382"/>
                </a:cubicBezTo>
                <a:cubicBezTo>
                  <a:pt x="19811" y="1303"/>
                  <a:pt x="19775" y="1255"/>
                  <a:pt x="19768" y="1255"/>
                </a:cubicBezTo>
                <a:cubicBezTo>
                  <a:pt x="19767" y="1255"/>
                  <a:pt x="19767" y="1255"/>
                  <a:pt x="19767" y="1257"/>
                </a:cubicBezTo>
                <a:cubicBezTo>
                  <a:pt x="20119" y="1759"/>
                  <a:pt x="20383" y="2400"/>
                  <a:pt x="20546" y="3104"/>
                </a:cubicBezTo>
                <a:cubicBezTo>
                  <a:pt x="20546" y="3106"/>
                  <a:pt x="20546" y="3107"/>
                  <a:pt x="20545" y="3107"/>
                </a:cubicBezTo>
                <a:cubicBezTo>
                  <a:pt x="20536" y="3107"/>
                  <a:pt x="20449" y="2816"/>
                  <a:pt x="20295" y="2413"/>
                </a:cubicBezTo>
                <a:cubicBezTo>
                  <a:pt x="20119" y="1973"/>
                  <a:pt x="19842" y="1420"/>
                  <a:pt x="19491" y="980"/>
                </a:cubicBezTo>
                <a:cubicBezTo>
                  <a:pt x="19436" y="926"/>
                  <a:pt x="19426" y="904"/>
                  <a:pt x="19438" y="904"/>
                </a:cubicBezTo>
                <a:cubicBezTo>
                  <a:pt x="19448" y="904"/>
                  <a:pt x="19474" y="920"/>
                  <a:pt x="19503" y="942"/>
                </a:cubicBezTo>
                <a:cubicBezTo>
                  <a:pt x="19558" y="987"/>
                  <a:pt x="19633" y="1060"/>
                  <a:pt x="19642" y="1060"/>
                </a:cubicBezTo>
                <a:cubicBezTo>
                  <a:pt x="19643" y="1060"/>
                  <a:pt x="19643" y="1059"/>
                  <a:pt x="19641" y="1056"/>
                </a:cubicBezTo>
                <a:cubicBezTo>
                  <a:pt x="19629" y="1030"/>
                  <a:pt x="19566" y="968"/>
                  <a:pt x="19491" y="892"/>
                </a:cubicBezTo>
                <a:cubicBezTo>
                  <a:pt x="19415" y="817"/>
                  <a:pt x="19327" y="716"/>
                  <a:pt x="19239" y="641"/>
                </a:cubicBezTo>
                <a:cubicBezTo>
                  <a:pt x="19051" y="478"/>
                  <a:pt x="18837" y="352"/>
                  <a:pt x="18799" y="327"/>
                </a:cubicBezTo>
                <a:lnTo>
                  <a:pt x="18799" y="327"/>
                </a:lnTo>
                <a:cubicBezTo>
                  <a:pt x="18925" y="390"/>
                  <a:pt x="19051" y="465"/>
                  <a:pt x="19176" y="566"/>
                </a:cubicBezTo>
                <a:cubicBezTo>
                  <a:pt x="18938" y="364"/>
                  <a:pt x="18724" y="264"/>
                  <a:pt x="18485" y="163"/>
                </a:cubicBezTo>
                <a:cubicBezTo>
                  <a:pt x="18247" y="88"/>
                  <a:pt x="17957" y="13"/>
                  <a:pt x="175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5" name="Google Shape;35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76212" y="-212775"/>
            <a:ext cx="722892" cy="125602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Google Shape;36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71025" y="4089500"/>
            <a:ext cx="1431750" cy="572700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000" y="1112700"/>
            <a:ext cx="7704000" cy="345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33020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1200"/>
            </a:lvl1pPr>
            <a:lvl2pPr marL="914400" lvl="1" indent="-330200" rtl="0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/>
            </a:lvl2pPr>
            <a:lvl3pPr marL="1371600" lvl="2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/>
            </a:lvl3pPr>
            <a:lvl4pPr marL="1828800" lvl="3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/>
            </a:lvl4pPr>
            <a:lvl5pPr marL="2286000" lvl="4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/>
            </a:lvl5pPr>
            <a:lvl6pPr marL="2743200" lvl="5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/>
            </a:lvl6pPr>
            <a:lvl7pPr marL="3200400" lvl="6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/>
            </a:lvl7pPr>
            <a:lvl8pPr marL="3657600" lvl="7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/>
            </a:lvl8pPr>
            <a:lvl9pPr marL="4114800" lvl="8" indent="-330200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1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/>
          <p:nvPr/>
        </p:nvSpPr>
        <p:spPr>
          <a:xfrm>
            <a:off x="-511398" y="-2215475"/>
            <a:ext cx="2771063" cy="3717249"/>
          </a:xfrm>
          <a:custGeom>
            <a:avLst/>
            <a:gdLst/>
            <a:ahLst/>
            <a:cxnLst/>
            <a:rect l="l" t="t" r="r" b="b"/>
            <a:pathLst>
              <a:path w="41631" h="55846" extrusionOk="0">
                <a:moveTo>
                  <a:pt x="34372" y="302"/>
                </a:moveTo>
                <a:cubicBezTo>
                  <a:pt x="34377" y="304"/>
                  <a:pt x="34382" y="305"/>
                  <a:pt x="34388" y="306"/>
                </a:cubicBezTo>
                <a:lnTo>
                  <a:pt x="34388" y="306"/>
                </a:lnTo>
                <a:lnTo>
                  <a:pt x="34380" y="302"/>
                </a:lnTo>
                <a:close/>
                <a:moveTo>
                  <a:pt x="34388" y="306"/>
                </a:moveTo>
                <a:lnTo>
                  <a:pt x="34406" y="315"/>
                </a:lnTo>
                <a:cubicBezTo>
                  <a:pt x="34581" y="353"/>
                  <a:pt x="34720" y="378"/>
                  <a:pt x="34870" y="415"/>
                </a:cubicBezTo>
                <a:cubicBezTo>
                  <a:pt x="34883" y="415"/>
                  <a:pt x="34896" y="416"/>
                  <a:pt x="34910" y="418"/>
                </a:cubicBezTo>
                <a:lnTo>
                  <a:pt x="34910" y="418"/>
                </a:lnTo>
                <a:cubicBezTo>
                  <a:pt x="34751" y="386"/>
                  <a:pt x="34577" y="350"/>
                  <a:pt x="34388" y="306"/>
                </a:cubicBezTo>
                <a:close/>
                <a:moveTo>
                  <a:pt x="37616" y="429"/>
                </a:moveTo>
                <a:cubicBezTo>
                  <a:pt x="37615" y="429"/>
                  <a:pt x="37606" y="436"/>
                  <a:pt x="37585" y="453"/>
                </a:cubicBezTo>
                <a:lnTo>
                  <a:pt x="37585" y="453"/>
                </a:lnTo>
                <a:lnTo>
                  <a:pt x="37585" y="453"/>
                </a:lnTo>
                <a:cubicBezTo>
                  <a:pt x="37590" y="449"/>
                  <a:pt x="37596" y="445"/>
                  <a:pt x="37597" y="445"/>
                </a:cubicBezTo>
                <a:lnTo>
                  <a:pt x="37597" y="445"/>
                </a:lnTo>
                <a:cubicBezTo>
                  <a:pt x="37598" y="445"/>
                  <a:pt x="37595" y="448"/>
                  <a:pt x="37585" y="457"/>
                </a:cubicBezTo>
                <a:lnTo>
                  <a:pt x="37585" y="457"/>
                </a:lnTo>
                <a:lnTo>
                  <a:pt x="37585" y="453"/>
                </a:lnTo>
                <a:lnTo>
                  <a:pt x="37585" y="453"/>
                </a:lnTo>
                <a:cubicBezTo>
                  <a:pt x="37585" y="453"/>
                  <a:pt x="37585" y="453"/>
                  <a:pt x="37585" y="453"/>
                </a:cubicBezTo>
                <a:lnTo>
                  <a:pt x="37585" y="453"/>
                </a:lnTo>
                <a:cubicBezTo>
                  <a:pt x="37585" y="453"/>
                  <a:pt x="37585" y="453"/>
                  <a:pt x="37585" y="453"/>
                </a:cubicBezTo>
                <a:lnTo>
                  <a:pt x="37585" y="453"/>
                </a:lnTo>
                <a:cubicBezTo>
                  <a:pt x="37585" y="453"/>
                  <a:pt x="37585" y="453"/>
                  <a:pt x="37585" y="453"/>
                </a:cubicBezTo>
                <a:lnTo>
                  <a:pt x="37585" y="453"/>
                </a:lnTo>
                <a:lnTo>
                  <a:pt x="37585" y="453"/>
                </a:lnTo>
                <a:lnTo>
                  <a:pt x="37585" y="453"/>
                </a:lnTo>
                <a:cubicBezTo>
                  <a:pt x="37584" y="454"/>
                  <a:pt x="37583" y="454"/>
                  <a:pt x="37582" y="455"/>
                </a:cubicBezTo>
                <a:lnTo>
                  <a:pt x="37582" y="455"/>
                </a:lnTo>
                <a:cubicBezTo>
                  <a:pt x="37583" y="454"/>
                  <a:pt x="37584" y="454"/>
                  <a:pt x="37585" y="453"/>
                </a:cubicBezTo>
                <a:lnTo>
                  <a:pt x="37585" y="453"/>
                </a:lnTo>
                <a:cubicBezTo>
                  <a:pt x="37585" y="455"/>
                  <a:pt x="37584" y="457"/>
                  <a:pt x="37584" y="458"/>
                </a:cubicBezTo>
                <a:lnTo>
                  <a:pt x="37584" y="458"/>
                </a:lnTo>
                <a:cubicBezTo>
                  <a:pt x="37584" y="458"/>
                  <a:pt x="37584" y="458"/>
                  <a:pt x="37585" y="457"/>
                </a:cubicBezTo>
                <a:lnTo>
                  <a:pt x="37585" y="457"/>
                </a:lnTo>
                <a:lnTo>
                  <a:pt x="37585" y="460"/>
                </a:lnTo>
                <a:lnTo>
                  <a:pt x="37585" y="460"/>
                </a:lnTo>
                <a:cubicBezTo>
                  <a:pt x="37605" y="442"/>
                  <a:pt x="37618" y="429"/>
                  <a:pt x="37616" y="429"/>
                </a:cubicBezTo>
                <a:close/>
                <a:moveTo>
                  <a:pt x="37582" y="455"/>
                </a:moveTo>
                <a:cubicBezTo>
                  <a:pt x="37577" y="459"/>
                  <a:pt x="37572" y="463"/>
                  <a:pt x="37572" y="463"/>
                </a:cubicBezTo>
                <a:cubicBezTo>
                  <a:pt x="37572" y="463"/>
                  <a:pt x="37575" y="461"/>
                  <a:pt x="37582" y="455"/>
                </a:cubicBezTo>
                <a:close/>
                <a:moveTo>
                  <a:pt x="37585" y="460"/>
                </a:moveTo>
                <a:cubicBezTo>
                  <a:pt x="37583" y="462"/>
                  <a:pt x="37580" y="464"/>
                  <a:pt x="37578" y="466"/>
                </a:cubicBezTo>
                <a:lnTo>
                  <a:pt x="37578" y="466"/>
                </a:lnTo>
                <a:cubicBezTo>
                  <a:pt x="37580" y="466"/>
                  <a:pt x="37582" y="466"/>
                  <a:pt x="37585" y="466"/>
                </a:cubicBezTo>
                <a:lnTo>
                  <a:pt x="37585" y="460"/>
                </a:lnTo>
                <a:close/>
                <a:moveTo>
                  <a:pt x="37572" y="466"/>
                </a:moveTo>
                <a:cubicBezTo>
                  <a:pt x="37572" y="466"/>
                  <a:pt x="37571" y="467"/>
                  <a:pt x="37571" y="467"/>
                </a:cubicBezTo>
                <a:lnTo>
                  <a:pt x="37571" y="467"/>
                </a:lnTo>
                <a:cubicBezTo>
                  <a:pt x="37571" y="467"/>
                  <a:pt x="37571" y="467"/>
                  <a:pt x="37571" y="467"/>
                </a:cubicBezTo>
                <a:lnTo>
                  <a:pt x="37571" y="467"/>
                </a:lnTo>
                <a:cubicBezTo>
                  <a:pt x="37571" y="467"/>
                  <a:pt x="37572" y="466"/>
                  <a:pt x="37572" y="466"/>
                </a:cubicBezTo>
                <a:close/>
                <a:moveTo>
                  <a:pt x="37530" y="497"/>
                </a:moveTo>
                <a:cubicBezTo>
                  <a:pt x="37523" y="500"/>
                  <a:pt x="37517" y="504"/>
                  <a:pt x="37510" y="507"/>
                </a:cubicBezTo>
                <a:lnTo>
                  <a:pt x="37510" y="507"/>
                </a:lnTo>
                <a:cubicBezTo>
                  <a:pt x="37514" y="506"/>
                  <a:pt x="37518" y="505"/>
                  <a:pt x="37522" y="503"/>
                </a:cubicBezTo>
                <a:cubicBezTo>
                  <a:pt x="37524" y="501"/>
                  <a:pt x="37527" y="499"/>
                  <a:pt x="37530" y="497"/>
                </a:cubicBezTo>
                <a:close/>
                <a:moveTo>
                  <a:pt x="35533" y="526"/>
                </a:moveTo>
                <a:cubicBezTo>
                  <a:pt x="35572" y="532"/>
                  <a:pt x="35611" y="537"/>
                  <a:pt x="35649" y="542"/>
                </a:cubicBezTo>
                <a:lnTo>
                  <a:pt x="35649" y="542"/>
                </a:lnTo>
                <a:cubicBezTo>
                  <a:pt x="35620" y="538"/>
                  <a:pt x="35591" y="533"/>
                  <a:pt x="35562" y="529"/>
                </a:cubicBezTo>
                <a:cubicBezTo>
                  <a:pt x="35552" y="528"/>
                  <a:pt x="35543" y="527"/>
                  <a:pt x="35533" y="526"/>
                </a:cubicBezTo>
                <a:close/>
                <a:moveTo>
                  <a:pt x="37492" y="514"/>
                </a:moveTo>
                <a:cubicBezTo>
                  <a:pt x="37469" y="523"/>
                  <a:pt x="37448" y="532"/>
                  <a:pt x="37421" y="541"/>
                </a:cubicBezTo>
                <a:cubicBezTo>
                  <a:pt x="37414" y="543"/>
                  <a:pt x="37407" y="546"/>
                  <a:pt x="37401" y="548"/>
                </a:cubicBezTo>
                <a:lnTo>
                  <a:pt x="37401" y="548"/>
                </a:lnTo>
                <a:cubicBezTo>
                  <a:pt x="37437" y="538"/>
                  <a:pt x="37467" y="526"/>
                  <a:pt x="37492" y="514"/>
                </a:cubicBezTo>
                <a:close/>
                <a:moveTo>
                  <a:pt x="37472" y="554"/>
                </a:moveTo>
                <a:cubicBezTo>
                  <a:pt x="37472" y="554"/>
                  <a:pt x="37472" y="554"/>
                  <a:pt x="37472" y="554"/>
                </a:cubicBezTo>
                <a:lnTo>
                  <a:pt x="37472" y="554"/>
                </a:lnTo>
                <a:lnTo>
                  <a:pt x="37472" y="554"/>
                </a:lnTo>
                <a:close/>
                <a:moveTo>
                  <a:pt x="37584" y="458"/>
                </a:moveTo>
                <a:lnTo>
                  <a:pt x="37584" y="458"/>
                </a:lnTo>
                <a:cubicBezTo>
                  <a:pt x="37581" y="461"/>
                  <a:pt x="37579" y="463"/>
                  <a:pt x="37575" y="466"/>
                </a:cubicBezTo>
                <a:lnTo>
                  <a:pt x="37575" y="466"/>
                </a:lnTo>
                <a:cubicBezTo>
                  <a:pt x="37574" y="466"/>
                  <a:pt x="37572" y="467"/>
                  <a:pt x="37571" y="467"/>
                </a:cubicBezTo>
                <a:lnTo>
                  <a:pt x="37571" y="467"/>
                </a:lnTo>
                <a:cubicBezTo>
                  <a:pt x="37563" y="474"/>
                  <a:pt x="37554" y="481"/>
                  <a:pt x="37543" y="489"/>
                </a:cubicBezTo>
                <a:lnTo>
                  <a:pt x="37543" y="489"/>
                </a:lnTo>
                <a:cubicBezTo>
                  <a:pt x="37549" y="485"/>
                  <a:pt x="37555" y="481"/>
                  <a:pt x="37560" y="478"/>
                </a:cubicBezTo>
                <a:cubicBezTo>
                  <a:pt x="37564" y="474"/>
                  <a:pt x="37569" y="471"/>
                  <a:pt x="37573" y="468"/>
                </a:cubicBezTo>
                <a:lnTo>
                  <a:pt x="37573" y="468"/>
                </a:lnTo>
                <a:cubicBezTo>
                  <a:pt x="37554" y="485"/>
                  <a:pt x="37523" y="513"/>
                  <a:pt x="37472" y="557"/>
                </a:cubicBezTo>
                <a:lnTo>
                  <a:pt x="37472" y="557"/>
                </a:lnTo>
                <a:lnTo>
                  <a:pt x="37472" y="554"/>
                </a:lnTo>
                <a:cubicBezTo>
                  <a:pt x="37472" y="555"/>
                  <a:pt x="37471" y="556"/>
                  <a:pt x="37471" y="557"/>
                </a:cubicBezTo>
                <a:lnTo>
                  <a:pt x="37471" y="557"/>
                </a:lnTo>
                <a:cubicBezTo>
                  <a:pt x="37471" y="557"/>
                  <a:pt x="37471" y="557"/>
                  <a:pt x="37472" y="557"/>
                </a:cubicBezTo>
                <a:lnTo>
                  <a:pt x="37472" y="557"/>
                </a:lnTo>
                <a:lnTo>
                  <a:pt x="37472" y="559"/>
                </a:lnTo>
                <a:lnTo>
                  <a:pt x="37472" y="559"/>
                </a:lnTo>
                <a:cubicBezTo>
                  <a:pt x="37500" y="534"/>
                  <a:pt x="37546" y="495"/>
                  <a:pt x="37578" y="466"/>
                </a:cubicBezTo>
                <a:lnTo>
                  <a:pt x="37578" y="466"/>
                </a:lnTo>
                <a:cubicBezTo>
                  <a:pt x="37577" y="466"/>
                  <a:pt x="37577" y="466"/>
                  <a:pt x="37576" y="466"/>
                </a:cubicBezTo>
                <a:lnTo>
                  <a:pt x="37576" y="466"/>
                </a:lnTo>
                <a:cubicBezTo>
                  <a:pt x="37580" y="464"/>
                  <a:pt x="37583" y="462"/>
                  <a:pt x="37584" y="458"/>
                </a:cubicBezTo>
                <a:close/>
                <a:moveTo>
                  <a:pt x="37459" y="566"/>
                </a:moveTo>
                <a:lnTo>
                  <a:pt x="37458" y="569"/>
                </a:lnTo>
                <a:lnTo>
                  <a:pt x="37458" y="569"/>
                </a:lnTo>
                <a:cubicBezTo>
                  <a:pt x="37457" y="569"/>
                  <a:pt x="37457" y="570"/>
                  <a:pt x="37457" y="570"/>
                </a:cubicBezTo>
                <a:lnTo>
                  <a:pt x="37457" y="570"/>
                </a:lnTo>
                <a:cubicBezTo>
                  <a:pt x="37457" y="569"/>
                  <a:pt x="37458" y="567"/>
                  <a:pt x="37459" y="566"/>
                </a:cubicBezTo>
                <a:close/>
                <a:moveTo>
                  <a:pt x="37383" y="555"/>
                </a:moveTo>
                <a:cubicBezTo>
                  <a:pt x="37362" y="563"/>
                  <a:pt x="37340" y="571"/>
                  <a:pt x="37308" y="579"/>
                </a:cubicBezTo>
                <a:cubicBezTo>
                  <a:pt x="37304" y="579"/>
                  <a:pt x="37300" y="579"/>
                  <a:pt x="37296" y="579"/>
                </a:cubicBezTo>
                <a:lnTo>
                  <a:pt x="37296" y="579"/>
                </a:lnTo>
                <a:cubicBezTo>
                  <a:pt x="37296" y="579"/>
                  <a:pt x="37296" y="579"/>
                  <a:pt x="37296" y="579"/>
                </a:cubicBezTo>
                <a:cubicBezTo>
                  <a:pt x="37309" y="575"/>
                  <a:pt x="37321" y="572"/>
                  <a:pt x="37334" y="568"/>
                </a:cubicBezTo>
                <a:lnTo>
                  <a:pt x="37334" y="568"/>
                </a:lnTo>
                <a:cubicBezTo>
                  <a:pt x="37351" y="564"/>
                  <a:pt x="37367" y="560"/>
                  <a:pt x="37383" y="555"/>
                </a:cubicBezTo>
                <a:close/>
                <a:moveTo>
                  <a:pt x="37459" y="579"/>
                </a:moveTo>
                <a:cubicBezTo>
                  <a:pt x="37459" y="579"/>
                  <a:pt x="37459" y="579"/>
                  <a:pt x="37459" y="579"/>
                </a:cubicBezTo>
                <a:lnTo>
                  <a:pt x="37459" y="579"/>
                </a:lnTo>
                <a:cubicBezTo>
                  <a:pt x="37459" y="579"/>
                  <a:pt x="37459" y="579"/>
                  <a:pt x="37459" y="579"/>
                </a:cubicBezTo>
                <a:close/>
                <a:moveTo>
                  <a:pt x="37472" y="554"/>
                </a:moveTo>
                <a:cubicBezTo>
                  <a:pt x="37472" y="554"/>
                  <a:pt x="37459" y="566"/>
                  <a:pt x="37459" y="566"/>
                </a:cubicBezTo>
                <a:cubicBezTo>
                  <a:pt x="37459" y="566"/>
                  <a:pt x="37460" y="566"/>
                  <a:pt x="37461" y="566"/>
                </a:cubicBezTo>
                <a:lnTo>
                  <a:pt x="37461" y="566"/>
                </a:lnTo>
                <a:cubicBezTo>
                  <a:pt x="37461" y="567"/>
                  <a:pt x="37460" y="567"/>
                  <a:pt x="37459" y="568"/>
                </a:cubicBezTo>
                <a:lnTo>
                  <a:pt x="37459" y="568"/>
                </a:lnTo>
                <a:lnTo>
                  <a:pt x="37459" y="566"/>
                </a:lnTo>
                <a:cubicBezTo>
                  <a:pt x="37459" y="566"/>
                  <a:pt x="37459" y="566"/>
                  <a:pt x="37459" y="566"/>
                </a:cubicBezTo>
                <a:lnTo>
                  <a:pt x="37459" y="566"/>
                </a:lnTo>
                <a:lnTo>
                  <a:pt x="37459" y="566"/>
                </a:lnTo>
                <a:lnTo>
                  <a:pt x="37459" y="566"/>
                </a:lnTo>
                <a:lnTo>
                  <a:pt x="37447" y="579"/>
                </a:lnTo>
                <a:cubicBezTo>
                  <a:pt x="37447" y="579"/>
                  <a:pt x="37447" y="579"/>
                  <a:pt x="37447" y="579"/>
                </a:cubicBezTo>
                <a:lnTo>
                  <a:pt x="37447" y="579"/>
                </a:lnTo>
                <a:cubicBezTo>
                  <a:pt x="37445" y="580"/>
                  <a:pt x="37445" y="581"/>
                  <a:pt x="37445" y="581"/>
                </a:cubicBezTo>
                <a:cubicBezTo>
                  <a:pt x="37445" y="581"/>
                  <a:pt x="37446" y="580"/>
                  <a:pt x="37448" y="579"/>
                </a:cubicBezTo>
                <a:lnTo>
                  <a:pt x="37452" y="579"/>
                </a:lnTo>
                <a:cubicBezTo>
                  <a:pt x="37453" y="577"/>
                  <a:pt x="37454" y="574"/>
                  <a:pt x="37455" y="573"/>
                </a:cubicBezTo>
                <a:lnTo>
                  <a:pt x="37455" y="573"/>
                </a:lnTo>
                <a:cubicBezTo>
                  <a:pt x="37456" y="572"/>
                  <a:pt x="37456" y="572"/>
                  <a:pt x="37456" y="571"/>
                </a:cubicBezTo>
                <a:lnTo>
                  <a:pt x="37456" y="571"/>
                </a:lnTo>
                <a:lnTo>
                  <a:pt x="37453" y="579"/>
                </a:lnTo>
                <a:lnTo>
                  <a:pt x="37459" y="579"/>
                </a:lnTo>
                <a:cubicBezTo>
                  <a:pt x="37459" y="579"/>
                  <a:pt x="37459" y="579"/>
                  <a:pt x="37459" y="579"/>
                </a:cubicBezTo>
                <a:lnTo>
                  <a:pt x="37459" y="579"/>
                </a:lnTo>
                <a:lnTo>
                  <a:pt x="37459" y="579"/>
                </a:lnTo>
                <a:cubicBezTo>
                  <a:pt x="37459" y="579"/>
                  <a:pt x="37459" y="579"/>
                  <a:pt x="37459" y="579"/>
                </a:cubicBezTo>
                <a:lnTo>
                  <a:pt x="37459" y="579"/>
                </a:lnTo>
                <a:lnTo>
                  <a:pt x="37459" y="569"/>
                </a:lnTo>
                <a:lnTo>
                  <a:pt x="37459" y="569"/>
                </a:lnTo>
                <a:cubicBezTo>
                  <a:pt x="37459" y="569"/>
                  <a:pt x="37460" y="569"/>
                  <a:pt x="37460" y="568"/>
                </a:cubicBezTo>
                <a:lnTo>
                  <a:pt x="37460" y="568"/>
                </a:lnTo>
                <a:cubicBezTo>
                  <a:pt x="37459" y="570"/>
                  <a:pt x="37459" y="573"/>
                  <a:pt x="37459" y="579"/>
                </a:cubicBezTo>
                <a:lnTo>
                  <a:pt x="37459" y="579"/>
                </a:lnTo>
                <a:cubicBezTo>
                  <a:pt x="37461" y="574"/>
                  <a:pt x="37463" y="570"/>
                  <a:pt x="37465" y="566"/>
                </a:cubicBezTo>
                <a:lnTo>
                  <a:pt x="37465" y="566"/>
                </a:lnTo>
                <a:cubicBezTo>
                  <a:pt x="37464" y="566"/>
                  <a:pt x="37463" y="567"/>
                  <a:pt x="37462" y="567"/>
                </a:cubicBezTo>
                <a:lnTo>
                  <a:pt x="37462" y="567"/>
                </a:lnTo>
                <a:cubicBezTo>
                  <a:pt x="37462" y="566"/>
                  <a:pt x="37463" y="566"/>
                  <a:pt x="37464" y="565"/>
                </a:cubicBezTo>
                <a:lnTo>
                  <a:pt x="37464" y="565"/>
                </a:lnTo>
                <a:cubicBezTo>
                  <a:pt x="37465" y="565"/>
                  <a:pt x="37465" y="565"/>
                  <a:pt x="37466" y="564"/>
                </a:cubicBezTo>
                <a:lnTo>
                  <a:pt x="37466" y="564"/>
                </a:lnTo>
                <a:cubicBezTo>
                  <a:pt x="37466" y="565"/>
                  <a:pt x="37465" y="566"/>
                  <a:pt x="37465" y="566"/>
                </a:cubicBezTo>
                <a:lnTo>
                  <a:pt x="37465" y="566"/>
                </a:lnTo>
                <a:cubicBezTo>
                  <a:pt x="37467" y="566"/>
                  <a:pt x="37469" y="566"/>
                  <a:pt x="37472" y="566"/>
                </a:cubicBezTo>
                <a:lnTo>
                  <a:pt x="37472" y="559"/>
                </a:lnTo>
                <a:lnTo>
                  <a:pt x="37472" y="559"/>
                </a:lnTo>
                <a:cubicBezTo>
                  <a:pt x="37471" y="559"/>
                  <a:pt x="37471" y="559"/>
                  <a:pt x="37470" y="560"/>
                </a:cubicBezTo>
                <a:lnTo>
                  <a:pt x="37470" y="560"/>
                </a:lnTo>
                <a:cubicBezTo>
                  <a:pt x="37469" y="562"/>
                  <a:pt x="37468" y="563"/>
                  <a:pt x="37466" y="564"/>
                </a:cubicBezTo>
                <a:lnTo>
                  <a:pt x="37466" y="564"/>
                </a:lnTo>
                <a:cubicBezTo>
                  <a:pt x="37466" y="564"/>
                  <a:pt x="37467" y="563"/>
                  <a:pt x="37467" y="563"/>
                </a:cubicBezTo>
                <a:lnTo>
                  <a:pt x="37467" y="563"/>
                </a:lnTo>
                <a:cubicBezTo>
                  <a:pt x="37468" y="562"/>
                  <a:pt x="37469" y="561"/>
                  <a:pt x="37470" y="560"/>
                </a:cubicBezTo>
                <a:lnTo>
                  <a:pt x="37470" y="560"/>
                </a:lnTo>
                <a:cubicBezTo>
                  <a:pt x="37471" y="559"/>
                  <a:pt x="37471" y="558"/>
                  <a:pt x="37471" y="557"/>
                </a:cubicBezTo>
                <a:lnTo>
                  <a:pt x="37471" y="557"/>
                </a:lnTo>
                <a:cubicBezTo>
                  <a:pt x="37470" y="558"/>
                  <a:pt x="37469" y="559"/>
                  <a:pt x="37468" y="560"/>
                </a:cubicBezTo>
                <a:lnTo>
                  <a:pt x="37468" y="560"/>
                </a:lnTo>
                <a:cubicBezTo>
                  <a:pt x="37470" y="556"/>
                  <a:pt x="37472" y="554"/>
                  <a:pt x="37472" y="554"/>
                </a:cubicBezTo>
                <a:close/>
                <a:moveTo>
                  <a:pt x="37296" y="579"/>
                </a:moveTo>
                <a:cubicBezTo>
                  <a:pt x="37294" y="579"/>
                  <a:pt x="37277" y="585"/>
                  <a:pt x="37249" y="588"/>
                </a:cubicBezTo>
                <a:lnTo>
                  <a:pt x="37249" y="588"/>
                </a:lnTo>
                <a:cubicBezTo>
                  <a:pt x="37260" y="581"/>
                  <a:pt x="37277" y="579"/>
                  <a:pt x="37296" y="579"/>
                </a:cubicBezTo>
                <a:close/>
                <a:moveTo>
                  <a:pt x="37452" y="579"/>
                </a:moveTo>
                <a:cubicBezTo>
                  <a:pt x="37449" y="585"/>
                  <a:pt x="37445" y="592"/>
                  <a:pt x="37442" y="600"/>
                </a:cubicBezTo>
                <a:lnTo>
                  <a:pt x="37442" y="600"/>
                </a:lnTo>
                <a:cubicBezTo>
                  <a:pt x="37443" y="597"/>
                  <a:pt x="37445" y="594"/>
                  <a:pt x="37447" y="591"/>
                </a:cubicBezTo>
                <a:lnTo>
                  <a:pt x="37453" y="579"/>
                </a:lnTo>
                <a:close/>
                <a:moveTo>
                  <a:pt x="35649" y="542"/>
                </a:moveTo>
                <a:cubicBezTo>
                  <a:pt x="35993" y="594"/>
                  <a:pt x="36302" y="622"/>
                  <a:pt x="36568" y="628"/>
                </a:cubicBezTo>
                <a:lnTo>
                  <a:pt x="36568" y="628"/>
                </a:lnTo>
                <a:cubicBezTo>
                  <a:pt x="36345" y="620"/>
                  <a:pt x="36104" y="598"/>
                  <a:pt x="35838" y="566"/>
                </a:cubicBezTo>
                <a:cubicBezTo>
                  <a:pt x="35777" y="559"/>
                  <a:pt x="35714" y="551"/>
                  <a:pt x="35649" y="542"/>
                </a:cubicBezTo>
                <a:close/>
                <a:moveTo>
                  <a:pt x="37572" y="466"/>
                </a:moveTo>
                <a:cubicBezTo>
                  <a:pt x="37571" y="466"/>
                  <a:pt x="37570" y="467"/>
                  <a:pt x="37569" y="468"/>
                </a:cubicBezTo>
                <a:lnTo>
                  <a:pt x="37569" y="468"/>
                </a:lnTo>
                <a:cubicBezTo>
                  <a:pt x="37564" y="470"/>
                  <a:pt x="37558" y="473"/>
                  <a:pt x="37547" y="478"/>
                </a:cubicBezTo>
                <a:cubicBezTo>
                  <a:pt x="37544" y="481"/>
                  <a:pt x="37541" y="484"/>
                  <a:pt x="37537" y="487"/>
                </a:cubicBezTo>
                <a:lnTo>
                  <a:pt x="37537" y="487"/>
                </a:lnTo>
                <a:cubicBezTo>
                  <a:pt x="37497" y="509"/>
                  <a:pt x="37433" y="539"/>
                  <a:pt x="37340" y="564"/>
                </a:cubicBezTo>
                <a:lnTo>
                  <a:pt x="37340" y="564"/>
                </a:lnTo>
                <a:cubicBezTo>
                  <a:pt x="37318" y="570"/>
                  <a:pt x="37295" y="574"/>
                  <a:pt x="37271" y="579"/>
                </a:cubicBezTo>
                <a:cubicBezTo>
                  <a:pt x="37253" y="583"/>
                  <a:pt x="37234" y="587"/>
                  <a:pt x="37214" y="591"/>
                </a:cubicBezTo>
                <a:lnTo>
                  <a:pt x="37214" y="591"/>
                </a:lnTo>
                <a:cubicBezTo>
                  <a:pt x="37227" y="590"/>
                  <a:pt x="37239" y="589"/>
                  <a:pt x="37249" y="588"/>
                </a:cubicBezTo>
                <a:lnTo>
                  <a:pt x="37249" y="588"/>
                </a:lnTo>
                <a:cubicBezTo>
                  <a:pt x="37248" y="589"/>
                  <a:pt x="37247" y="590"/>
                  <a:pt x="37245" y="591"/>
                </a:cubicBezTo>
                <a:lnTo>
                  <a:pt x="37212" y="591"/>
                </a:lnTo>
                <a:cubicBezTo>
                  <a:pt x="37213" y="591"/>
                  <a:pt x="37213" y="591"/>
                  <a:pt x="37214" y="591"/>
                </a:cubicBezTo>
                <a:lnTo>
                  <a:pt x="37214" y="591"/>
                </a:lnTo>
                <a:cubicBezTo>
                  <a:pt x="37208" y="591"/>
                  <a:pt x="37202" y="591"/>
                  <a:pt x="37195" y="591"/>
                </a:cubicBezTo>
                <a:cubicBezTo>
                  <a:pt x="37053" y="616"/>
                  <a:pt x="36879" y="629"/>
                  <a:pt x="36679" y="629"/>
                </a:cubicBezTo>
                <a:cubicBezTo>
                  <a:pt x="36643" y="629"/>
                  <a:pt x="36606" y="629"/>
                  <a:pt x="36568" y="628"/>
                </a:cubicBezTo>
                <a:lnTo>
                  <a:pt x="36568" y="628"/>
                </a:lnTo>
                <a:cubicBezTo>
                  <a:pt x="36625" y="630"/>
                  <a:pt x="36681" y="631"/>
                  <a:pt x="36735" y="631"/>
                </a:cubicBezTo>
                <a:cubicBezTo>
                  <a:pt x="36784" y="631"/>
                  <a:pt x="36832" y="630"/>
                  <a:pt x="36878" y="628"/>
                </a:cubicBezTo>
                <a:lnTo>
                  <a:pt x="36878" y="628"/>
                </a:lnTo>
                <a:cubicBezTo>
                  <a:pt x="37005" y="622"/>
                  <a:pt x="37115" y="610"/>
                  <a:pt x="37208" y="592"/>
                </a:cubicBezTo>
                <a:lnTo>
                  <a:pt x="37208" y="592"/>
                </a:lnTo>
                <a:cubicBezTo>
                  <a:pt x="37210" y="594"/>
                  <a:pt x="37212" y="596"/>
                  <a:pt x="37213" y="599"/>
                </a:cubicBezTo>
                <a:lnTo>
                  <a:pt x="37213" y="599"/>
                </a:lnTo>
                <a:cubicBezTo>
                  <a:pt x="37331" y="579"/>
                  <a:pt x="37440" y="544"/>
                  <a:pt x="37510" y="507"/>
                </a:cubicBezTo>
                <a:lnTo>
                  <a:pt x="37510" y="507"/>
                </a:lnTo>
                <a:cubicBezTo>
                  <a:pt x="37505" y="509"/>
                  <a:pt x="37500" y="511"/>
                  <a:pt x="37496" y="513"/>
                </a:cubicBezTo>
                <a:lnTo>
                  <a:pt x="37496" y="513"/>
                </a:lnTo>
                <a:cubicBezTo>
                  <a:pt x="37466" y="527"/>
                  <a:pt x="37428" y="542"/>
                  <a:pt x="37383" y="555"/>
                </a:cubicBezTo>
                <a:lnTo>
                  <a:pt x="37383" y="555"/>
                </a:lnTo>
                <a:cubicBezTo>
                  <a:pt x="37389" y="553"/>
                  <a:pt x="37395" y="550"/>
                  <a:pt x="37401" y="548"/>
                </a:cubicBezTo>
                <a:lnTo>
                  <a:pt x="37401" y="548"/>
                </a:lnTo>
                <a:cubicBezTo>
                  <a:pt x="37394" y="550"/>
                  <a:pt x="37388" y="552"/>
                  <a:pt x="37381" y="554"/>
                </a:cubicBezTo>
                <a:lnTo>
                  <a:pt x="37381" y="554"/>
                </a:lnTo>
                <a:cubicBezTo>
                  <a:pt x="37428" y="539"/>
                  <a:pt x="37468" y="525"/>
                  <a:pt x="37501" y="510"/>
                </a:cubicBezTo>
                <a:lnTo>
                  <a:pt x="37501" y="510"/>
                </a:lnTo>
                <a:cubicBezTo>
                  <a:pt x="37498" y="511"/>
                  <a:pt x="37495" y="513"/>
                  <a:pt x="37492" y="514"/>
                </a:cubicBezTo>
                <a:lnTo>
                  <a:pt x="37492" y="514"/>
                </a:lnTo>
                <a:cubicBezTo>
                  <a:pt x="37493" y="514"/>
                  <a:pt x="37495" y="513"/>
                  <a:pt x="37496" y="513"/>
                </a:cubicBezTo>
                <a:lnTo>
                  <a:pt x="37496" y="513"/>
                </a:lnTo>
                <a:cubicBezTo>
                  <a:pt x="37510" y="506"/>
                  <a:pt x="37523" y="500"/>
                  <a:pt x="37533" y="494"/>
                </a:cubicBezTo>
                <a:lnTo>
                  <a:pt x="37533" y="494"/>
                </a:lnTo>
                <a:cubicBezTo>
                  <a:pt x="37532" y="495"/>
                  <a:pt x="37531" y="496"/>
                  <a:pt x="37530" y="497"/>
                </a:cubicBezTo>
                <a:lnTo>
                  <a:pt x="37530" y="497"/>
                </a:lnTo>
                <a:cubicBezTo>
                  <a:pt x="37534" y="494"/>
                  <a:pt x="37539" y="491"/>
                  <a:pt x="37543" y="489"/>
                </a:cubicBezTo>
                <a:lnTo>
                  <a:pt x="37543" y="489"/>
                </a:lnTo>
                <a:cubicBezTo>
                  <a:pt x="37540" y="490"/>
                  <a:pt x="37537" y="492"/>
                  <a:pt x="37533" y="494"/>
                </a:cubicBezTo>
                <a:lnTo>
                  <a:pt x="37533" y="494"/>
                </a:lnTo>
                <a:cubicBezTo>
                  <a:pt x="37534" y="493"/>
                  <a:pt x="37535" y="493"/>
                  <a:pt x="37536" y="492"/>
                </a:cubicBezTo>
                <a:lnTo>
                  <a:pt x="37536" y="492"/>
                </a:lnTo>
                <a:cubicBezTo>
                  <a:pt x="37551" y="484"/>
                  <a:pt x="37562" y="475"/>
                  <a:pt x="37571" y="467"/>
                </a:cubicBezTo>
                <a:lnTo>
                  <a:pt x="37571" y="467"/>
                </a:lnTo>
                <a:cubicBezTo>
                  <a:pt x="37571" y="467"/>
                  <a:pt x="37571" y="467"/>
                  <a:pt x="37570" y="467"/>
                </a:cubicBezTo>
                <a:lnTo>
                  <a:pt x="37570" y="467"/>
                </a:lnTo>
                <a:cubicBezTo>
                  <a:pt x="37571" y="467"/>
                  <a:pt x="37572" y="466"/>
                  <a:pt x="37572" y="466"/>
                </a:cubicBezTo>
                <a:lnTo>
                  <a:pt x="37572" y="466"/>
                </a:lnTo>
                <a:cubicBezTo>
                  <a:pt x="37572" y="466"/>
                  <a:pt x="37572" y="466"/>
                  <a:pt x="37572" y="466"/>
                </a:cubicBezTo>
                <a:close/>
                <a:moveTo>
                  <a:pt x="37459" y="579"/>
                </a:moveTo>
                <a:lnTo>
                  <a:pt x="37459" y="579"/>
                </a:lnTo>
                <a:cubicBezTo>
                  <a:pt x="37451" y="590"/>
                  <a:pt x="37441" y="615"/>
                  <a:pt x="37430" y="650"/>
                </a:cubicBezTo>
                <a:lnTo>
                  <a:pt x="37430" y="650"/>
                </a:lnTo>
                <a:cubicBezTo>
                  <a:pt x="37440" y="621"/>
                  <a:pt x="37451" y="596"/>
                  <a:pt x="37459" y="579"/>
                </a:cubicBezTo>
                <a:close/>
                <a:moveTo>
                  <a:pt x="37442" y="600"/>
                </a:moveTo>
                <a:cubicBezTo>
                  <a:pt x="37430" y="623"/>
                  <a:pt x="37419" y="656"/>
                  <a:pt x="37409" y="696"/>
                </a:cubicBezTo>
                <a:lnTo>
                  <a:pt x="37409" y="696"/>
                </a:lnTo>
                <a:cubicBezTo>
                  <a:pt x="37409" y="695"/>
                  <a:pt x="37409" y="693"/>
                  <a:pt x="37409" y="692"/>
                </a:cubicBezTo>
                <a:cubicBezTo>
                  <a:pt x="37409" y="693"/>
                  <a:pt x="37409" y="695"/>
                  <a:pt x="37409" y="696"/>
                </a:cubicBezTo>
                <a:lnTo>
                  <a:pt x="37409" y="696"/>
                </a:lnTo>
                <a:cubicBezTo>
                  <a:pt x="37409" y="696"/>
                  <a:pt x="37409" y="696"/>
                  <a:pt x="37409" y="696"/>
                </a:cubicBezTo>
                <a:lnTo>
                  <a:pt x="37409" y="696"/>
                </a:lnTo>
                <a:cubicBezTo>
                  <a:pt x="37409" y="700"/>
                  <a:pt x="37409" y="703"/>
                  <a:pt x="37409" y="707"/>
                </a:cubicBezTo>
                <a:lnTo>
                  <a:pt x="37409" y="707"/>
                </a:lnTo>
                <a:cubicBezTo>
                  <a:pt x="37419" y="662"/>
                  <a:pt x="37431" y="626"/>
                  <a:pt x="37442" y="600"/>
                </a:cubicBezTo>
                <a:close/>
                <a:moveTo>
                  <a:pt x="37406" y="741"/>
                </a:moveTo>
                <a:lnTo>
                  <a:pt x="37406" y="741"/>
                </a:lnTo>
                <a:cubicBezTo>
                  <a:pt x="37405" y="748"/>
                  <a:pt x="37403" y="754"/>
                  <a:pt x="37402" y="761"/>
                </a:cubicBezTo>
                <a:lnTo>
                  <a:pt x="37402" y="761"/>
                </a:lnTo>
                <a:cubicBezTo>
                  <a:pt x="37404" y="754"/>
                  <a:pt x="37405" y="747"/>
                  <a:pt x="37406" y="741"/>
                </a:cubicBezTo>
                <a:close/>
                <a:moveTo>
                  <a:pt x="37397" y="788"/>
                </a:moveTo>
                <a:cubicBezTo>
                  <a:pt x="37396" y="790"/>
                  <a:pt x="37396" y="792"/>
                  <a:pt x="37396" y="794"/>
                </a:cubicBezTo>
                <a:lnTo>
                  <a:pt x="37396" y="794"/>
                </a:lnTo>
                <a:lnTo>
                  <a:pt x="37396" y="792"/>
                </a:lnTo>
                <a:cubicBezTo>
                  <a:pt x="37396" y="791"/>
                  <a:pt x="37397" y="789"/>
                  <a:pt x="37397" y="788"/>
                </a:cubicBezTo>
                <a:close/>
                <a:moveTo>
                  <a:pt x="37385" y="826"/>
                </a:moveTo>
                <a:cubicBezTo>
                  <a:pt x="37385" y="830"/>
                  <a:pt x="37384" y="833"/>
                  <a:pt x="37384" y="837"/>
                </a:cubicBezTo>
                <a:lnTo>
                  <a:pt x="37384" y="837"/>
                </a:lnTo>
                <a:cubicBezTo>
                  <a:pt x="37384" y="835"/>
                  <a:pt x="37384" y="833"/>
                  <a:pt x="37384" y="830"/>
                </a:cubicBezTo>
                <a:lnTo>
                  <a:pt x="37385" y="826"/>
                </a:lnTo>
                <a:close/>
                <a:moveTo>
                  <a:pt x="37372" y="989"/>
                </a:moveTo>
                <a:cubicBezTo>
                  <a:pt x="37372" y="997"/>
                  <a:pt x="37371" y="1006"/>
                  <a:pt x="37371" y="1014"/>
                </a:cubicBezTo>
                <a:lnTo>
                  <a:pt x="37371" y="1014"/>
                </a:lnTo>
                <a:cubicBezTo>
                  <a:pt x="37371" y="1007"/>
                  <a:pt x="37371" y="1000"/>
                  <a:pt x="37371" y="993"/>
                </a:cubicBezTo>
                <a:cubicBezTo>
                  <a:pt x="37371" y="992"/>
                  <a:pt x="37372" y="990"/>
                  <a:pt x="37372" y="989"/>
                </a:cubicBezTo>
                <a:close/>
                <a:moveTo>
                  <a:pt x="37372" y="1025"/>
                </a:moveTo>
                <a:lnTo>
                  <a:pt x="37372" y="1025"/>
                </a:lnTo>
                <a:cubicBezTo>
                  <a:pt x="37372" y="1033"/>
                  <a:pt x="37372" y="1040"/>
                  <a:pt x="37371" y="1048"/>
                </a:cubicBezTo>
                <a:lnTo>
                  <a:pt x="37371" y="1048"/>
                </a:lnTo>
                <a:cubicBezTo>
                  <a:pt x="37371" y="1042"/>
                  <a:pt x="37371" y="1036"/>
                  <a:pt x="37371" y="1031"/>
                </a:cubicBezTo>
                <a:lnTo>
                  <a:pt x="37371" y="1031"/>
                </a:lnTo>
                <a:lnTo>
                  <a:pt x="37372" y="1025"/>
                </a:lnTo>
                <a:close/>
                <a:moveTo>
                  <a:pt x="32646" y="1169"/>
                </a:moveTo>
                <a:lnTo>
                  <a:pt x="32646" y="1169"/>
                </a:lnTo>
                <a:cubicBezTo>
                  <a:pt x="32642" y="1178"/>
                  <a:pt x="32638" y="1187"/>
                  <a:pt x="32634" y="1195"/>
                </a:cubicBezTo>
                <a:lnTo>
                  <a:pt x="32634" y="1195"/>
                </a:lnTo>
                <a:cubicBezTo>
                  <a:pt x="32638" y="1186"/>
                  <a:pt x="32642" y="1178"/>
                  <a:pt x="32646" y="1169"/>
                </a:cubicBezTo>
                <a:close/>
                <a:moveTo>
                  <a:pt x="37419" y="1567"/>
                </a:moveTo>
                <a:lnTo>
                  <a:pt x="37419" y="1567"/>
                </a:lnTo>
                <a:cubicBezTo>
                  <a:pt x="37420" y="1572"/>
                  <a:pt x="37421" y="1576"/>
                  <a:pt x="37422" y="1581"/>
                </a:cubicBezTo>
                <a:lnTo>
                  <a:pt x="37422" y="1581"/>
                </a:lnTo>
                <a:cubicBezTo>
                  <a:pt x="37421" y="1578"/>
                  <a:pt x="37421" y="1575"/>
                  <a:pt x="37421" y="1571"/>
                </a:cubicBezTo>
                <a:cubicBezTo>
                  <a:pt x="37421" y="1570"/>
                  <a:pt x="37420" y="1569"/>
                  <a:pt x="37419" y="1567"/>
                </a:cubicBezTo>
                <a:close/>
                <a:moveTo>
                  <a:pt x="37448" y="1767"/>
                </a:moveTo>
                <a:lnTo>
                  <a:pt x="37448" y="1767"/>
                </a:lnTo>
                <a:cubicBezTo>
                  <a:pt x="37451" y="1779"/>
                  <a:pt x="37454" y="1792"/>
                  <a:pt x="37456" y="1804"/>
                </a:cubicBezTo>
                <a:lnTo>
                  <a:pt x="37456" y="1804"/>
                </a:lnTo>
                <a:cubicBezTo>
                  <a:pt x="37454" y="1792"/>
                  <a:pt x="37451" y="1779"/>
                  <a:pt x="37448" y="1767"/>
                </a:cubicBezTo>
                <a:close/>
                <a:moveTo>
                  <a:pt x="37530" y="2134"/>
                </a:moveTo>
                <a:cubicBezTo>
                  <a:pt x="37532" y="2141"/>
                  <a:pt x="37534" y="2149"/>
                  <a:pt x="37536" y="2156"/>
                </a:cubicBezTo>
                <a:lnTo>
                  <a:pt x="37536" y="2156"/>
                </a:lnTo>
                <a:cubicBezTo>
                  <a:pt x="37535" y="2156"/>
                  <a:pt x="37535" y="2155"/>
                  <a:pt x="37535" y="2154"/>
                </a:cubicBezTo>
                <a:lnTo>
                  <a:pt x="37535" y="2154"/>
                </a:lnTo>
                <a:cubicBezTo>
                  <a:pt x="37533" y="2147"/>
                  <a:pt x="37531" y="2140"/>
                  <a:pt x="37530" y="2134"/>
                </a:cubicBezTo>
                <a:close/>
                <a:moveTo>
                  <a:pt x="37578" y="2330"/>
                </a:moveTo>
                <a:lnTo>
                  <a:pt x="37578" y="2330"/>
                </a:lnTo>
                <a:cubicBezTo>
                  <a:pt x="37583" y="2348"/>
                  <a:pt x="37587" y="2366"/>
                  <a:pt x="37592" y="2384"/>
                </a:cubicBezTo>
                <a:lnTo>
                  <a:pt x="37592" y="2384"/>
                </a:lnTo>
                <a:cubicBezTo>
                  <a:pt x="37590" y="2377"/>
                  <a:pt x="37587" y="2370"/>
                  <a:pt x="37585" y="2363"/>
                </a:cubicBezTo>
                <a:cubicBezTo>
                  <a:pt x="37583" y="2352"/>
                  <a:pt x="37580" y="2341"/>
                  <a:pt x="37578" y="2330"/>
                </a:cubicBezTo>
                <a:close/>
                <a:moveTo>
                  <a:pt x="37827" y="3112"/>
                </a:moveTo>
                <a:cubicBezTo>
                  <a:pt x="37846" y="3166"/>
                  <a:pt x="37865" y="3222"/>
                  <a:pt x="37886" y="3280"/>
                </a:cubicBezTo>
                <a:cubicBezTo>
                  <a:pt x="37920" y="3381"/>
                  <a:pt x="37957" y="3482"/>
                  <a:pt x="37996" y="3582"/>
                </a:cubicBezTo>
                <a:lnTo>
                  <a:pt x="37999" y="3582"/>
                </a:lnTo>
                <a:lnTo>
                  <a:pt x="37974" y="3519"/>
                </a:lnTo>
                <a:cubicBezTo>
                  <a:pt x="37925" y="3380"/>
                  <a:pt x="37876" y="3247"/>
                  <a:pt x="37827" y="3112"/>
                </a:cubicBezTo>
                <a:close/>
                <a:moveTo>
                  <a:pt x="37650" y="3775"/>
                </a:moveTo>
                <a:lnTo>
                  <a:pt x="37650" y="3775"/>
                </a:lnTo>
                <a:cubicBezTo>
                  <a:pt x="37646" y="3778"/>
                  <a:pt x="37643" y="3783"/>
                  <a:pt x="37635" y="3783"/>
                </a:cubicBezTo>
                <a:lnTo>
                  <a:pt x="37650" y="3775"/>
                </a:lnTo>
                <a:close/>
                <a:moveTo>
                  <a:pt x="32923" y="3739"/>
                </a:moveTo>
                <a:lnTo>
                  <a:pt x="32923" y="3739"/>
                </a:lnTo>
                <a:cubicBezTo>
                  <a:pt x="32896" y="3796"/>
                  <a:pt x="32869" y="3851"/>
                  <a:pt x="32843" y="3902"/>
                </a:cubicBezTo>
                <a:lnTo>
                  <a:pt x="32843" y="3902"/>
                </a:lnTo>
                <a:cubicBezTo>
                  <a:pt x="32840" y="3904"/>
                  <a:pt x="32837" y="3906"/>
                  <a:pt x="32835" y="3909"/>
                </a:cubicBezTo>
                <a:lnTo>
                  <a:pt x="32714" y="3981"/>
                </a:lnTo>
                <a:lnTo>
                  <a:pt x="32714" y="3981"/>
                </a:lnTo>
                <a:cubicBezTo>
                  <a:pt x="32741" y="3921"/>
                  <a:pt x="32768" y="3860"/>
                  <a:pt x="32794" y="3801"/>
                </a:cubicBezTo>
                <a:lnTo>
                  <a:pt x="32794" y="3801"/>
                </a:lnTo>
                <a:cubicBezTo>
                  <a:pt x="32831" y="3785"/>
                  <a:pt x="32880" y="3760"/>
                  <a:pt x="32923" y="3739"/>
                </a:cubicBezTo>
                <a:close/>
                <a:moveTo>
                  <a:pt x="36617" y="4449"/>
                </a:moveTo>
                <a:lnTo>
                  <a:pt x="36404" y="4600"/>
                </a:lnTo>
                <a:cubicBezTo>
                  <a:pt x="36378" y="4587"/>
                  <a:pt x="36378" y="4562"/>
                  <a:pt x="36441" y="4499"/>
                </a:cubicBezTo>
                <a:cubicBezTo>
                  <a:pt x="36517" y="4487"/>
                  <a:pt x="36567" y="4474"/>
                  <a:pt x="36617" y="4449"/>
                </a:cubicBezTo>
                <a:close/>
                <a:moveTo>
                  <a:pt x="34946" y="5769"/>
                </a:moveTo>
                <a:lnTo>
                  <a:pt x="34896" y="5813"/>
                </a:lnTo>
                <a:lnTo>
                  <a:pt x="34896" y="5813"/>
                </a:lnTo>
                <a:cubicBezTo>
                  <a:pt x="34903" y="5800"/>
                  <a:pt x="34909" y="5787"/>
                  <a:pt x="34915" y="5774"/>
                </a:cubicBezTo>
                <a:lnTo>
                  <a:pt x="34915" y="5774"/>
                </a:lnTo>
                <a:cubicBezTo>
                  <a:pt x="34925" y="5772"/>
                  <a:pt x="34936" y="5770"/>
                  <a:pt x="34946" y="5769"/>
                </a:cubicBezTo>
                <a:close/>
                <a:moveTo>
                  <a:pt x="29645" y="9585"/>
                </a:moveTo>
                <a:cubicBezTo>
                  <a:pt x="29641" y="9587"/>
                  <a:pt x="29638" y="9588"/>
                  <a:pt x="29636" y="9589"/>
                </a:cubicBezTo>
                <a:lnTo>
                  <a:pt x="29636" y="9589"/>
                </a:lnTo>
                <a:cubicBezTo>
                  <a:pt x="29636" y="9588"/>
                  <a:pt x="29636" y="9588"/>
                  <a:pt x="29637" y="9587"/>
                </a:cubicBezTo>
                <a:lnTo>
                  <a:pt x="29637" y="9587"/>
                </a:lnTo>
                <a:lnTo>
                  <a:pt x="29645" y="9585"/>
                </a:lnTo>
                <a:close/>
                <a:moveTo>
                  <a:pt x="29302" y="10612"/>
                </a:moveTo>
                <a:cubicBezTo>
                  <a:pt x="29255" y="10695"/>
                  <a:pt x="29233" y="10751"/>
                  <a:pt x="29260" y="10751"/>
                </a:cubicBezTo>
                <a:cubicBezTo>
                  <a:pt x="29269" y="10751"/>
                  <a:pt x="29283" y="10745"/>
                  <a:pt x="29304" y="10732"/>
                </a:cubicBezTo>
                <a:lnTo>
                  <a:pt x="29304" y="10732"/>
                </a:lnTo>
                <a:cubicBezTo>
                  <a:pt x="29002" y="10983"/>
                  <a:pt x="29153" y="10946"/>
                  <a:pt x="28939" y="11084"/>
                </a:cubicBezTo>
                <a:cubicBezTo>
                  <a:pt x="29045" y="10948"/>
                  <a:pt x="29135" y="10803"/>
                  <a:pt x="29215" y="10655"/>
                </a:cubicBezTo>
                <a:lnTo>
                  <a:pt x="29215" y="10655"/>
                </a:lnTo>
                <a:cubicBezTo>
                  <a:pt x="29244" y="10642"/>
                  <a:pt x="29273" y="10627"/>
                  <a:pt x="29302" y="10612"/>
                </a:cubicBezTo>
                <a:close/>
                <a:moveTo>
                  <a:pt x="26216" y="11890"/>
                </a:moveTo>
                <a:lnTo>
                  <a:pt x="26200" y="11926"/>
                </a:lnTo>
                <a:cubicBezTo>
                  <a:pt x="26158" y="11980"/>
                  <a:pt x="26136" y="11997"/>
                  <a:pt x="26125" y="11997"/>
                </a:cubicBezTo>
                <a:cubicBezTo>
                  <a:pt x="26120" y="11997"/>
                  <a:pt x="26117" y="11994"/>
                  <a:pt x="26115" y="11989"/>
                </a:cubicBezTo>
                <a:lnTo>
                  <a:pt x="26115" y="11989"/>
                </a:lnTo>
                <a:cubicBezTo>
                  <a:pt x="26148" y="11956"/>
                  <a:pt x="26182" y="11923"/>
                  <a:pt x="26216" y="11890"/>
                </a:cubicBezTo>
                <a:close/>
                <a:moveTo>
                  <a:pt x="26079" y="12025"/>
                </a:moveTo>
                <a:cubicBezTo>
                  <a:pt x="26051" y="12078"/>
                  <a:pt x="26034" y="12115"/>
                  <a:pt x="26024" y="12144"/>
                </a:cubicBezTo>
                <a:lnTo>
                  <a:pt x="26024" y="12144"/>
                </a:lnTo>
                <a:cubicBezTo>
                  <a:pt x="25585" y="12592"/>
                  <a:pt x="25225" y="12965"/>
                  <a:pt x="25082" y="13044"/>
                </a:cubicBezTo>
                <a:cubicBezTo>
                  <a:pt x="25044" y="13107"/>
                  <a:pt x="25006" y="13170"/>
                  <a:pt x="24969" y="13220"/>
                </a:cubicBezTo>
                <a:lnTo>
                  <a:pt x="23021" y="15231"/>
                </a:lnTo>
                <a:cubicBezTo>
                  <a:pt x="22795" y="15419"/>
                  <a:pt x="22543" y="15658"/>
                  <a:pt x="22305" y="15796"/>
                </a:cubicBezTo>
                <a:cubicBezTo>
                  <a:pt x="23361" y="14731"/>
                  <a:pt x="24608" y="13470"/>
                  <a:pt x="26079" y="12025"/>
                </a:cubicBezTo>
                <a:close/>
                <a:moveTo>
                  <a:pt x="22104" y="16010"/>
                </a:moveTo>
                <a:cubicBezTo>
                  <a:pt x="21953" y="16249"/>
                  <a:pt x="21425" y="16776"/>
                  <a:pt x="21362" y="16977"/>
                </a:cubicBezTo>
                <a:lnTo>
                  <a:pt x="21236" y="17103"/>
                </a:lnTo>
                <a:cubicBezTo>
                  <a:pt x="21287" y="17065"/>
                  <a:pt x="21324" y="17028"/>
                  <a:pt x="21362" y="16990"/>
                </a:cubicBezTo>
                <a:lnTo>
                  <a:pt x="21362" y="16990"/>
                </a:lnTo>
                <a:cubicBezTo>
                  <a:pt x="21350" y="17028"/>
                  <a:pt x="21350" y="17053"/>
                  <a:pt x="21387" y="17053"/>
                </a:cubicBezTo>
                <a:cubicBezTo>
                  <a:pt x="21362" y="17090"/>
                  <a:pt x="21324" y="17116"/>
                  <a:pt x="21299" y="17166"/>
                </a:cubicBezTo>
                <a:cubicBezTo>
                  <a:pt x="21274" y="17153"/>
                  <a:pt x="21262" y="17128"/>
                  <a:pt x="21236" y="17103"/>
                </a:cubicBezTo>
                <a:cubicBezTo>
                  <a:pt x="21224" y="17085"/>
                  <a:pt x="21204" y="17070"/>
                  <a:pt x="21169" y="17070"/>
                </a:cubicBezTo>
                <a:cubicBezTo>
                  <a:pt x="21131" y="17070"/>
                  <a:pt x="21077" y="17088"/>
                  <a:pt x="20998" y="17140"/>
                </a:cubicBezTo>
                <a:lnTo>
                  <a:pt x="20998" y="17140"/>
                </a:lnTo>
                <a:cubicBezTo>
                  <a:pt x="21339" y="16792"/>
                  <a:pt x="21707" y="16415"/>
                  <a:pt x="22104" y="16010"/>
                </a:cubicBezTo>
                <a:close/>
                <a:moveTo>
                  <a:pt x="19867" y="21338"/>
                </a:moveTo>
                <a:cubicBezTo>
                  <a:pt x="19864" y="21341"/>
                  <a:pt x="19862" y="21344"/>
                  <a:pt x="19860" y="21348"/>
                </a:cubicBezTo>
                <a:lnTo>
                  <a:pt x="19860" y="21348"/>
                </a:lnTo>
                <a:cubicBezTo>
                  <a:pt x="19862" y="21344"/>
                  <a:pt x="19864" y="21341"/>
                  <a:pt x="19867" y="21338"/>
                </a:cubicBezTo>
                <a:close/>
                <a:moveTo>
                  <a:pt x="17464" y="24913"/>
                </a:moveTo>
                <a:cubicBezTo>
                  <a:pt x="17383" y="25036"/>
                  <a:pt x="17310" y="25150"/>
                  <a:pt x="17253" y="25246"/>
                </a:cubicBezTo>
                <a:cubicBezTo>
                  <a:pt x="17250" y="25246"/>
                  <a:pt x="17248" y="25246"/>
                  <a:pt x="17246" y="25246"/>
                </a:cubicBezTo>
                <a:cubicBezTo>
                  <a:pt x="17222" y="25246"/>
                  <a:pt x="17216" y="25222"/>
                  <a:pt x="17242" y="25156"/>
                </a:cubicBezTo>
                <a:lnTo>
                  <a:pt x="17242" y="25156"/>
                </a:lnTo>
                <a:cubicBezTo>
                  <a:pt x="17271" y="25121"/>
                  <a:pt x="17314" y="25066"/>
                  <a:pt x="17366" y="25007"/>
                </a:cubicBezTo>
                <a:cubicBezTo>
                  <a:pt x="17400" y="24976"/>
                  <a:pt x="17433" y="24944"/>
                  <a:pt x="17464" y="24913"/>
                </a:cubicBezTo>
                <a:close/>
                <a:moveTo>
                  <a:pt x="16955" y="25676"/>
                </a:moveTo>
                <a:cubicBezTo>
                  <a:pt x="16866" y="25834"/>
                  <a:pt x="16753" y="26001"/>
                  <a:pt x="16587" y="26188"/>
                </a:cubicBezTo>
                <a:cubicBezTo>
                  <a:pt x="16690" y="26040"/>
                  <a:pt x="16751" y="25954"/>
                  <a:pt x="16790" y="25873"/>
                </a:cubicBezTo>
                <a:lnTo>
                  <a:pt x="16790" y="25873"/>
                </a:lnTo>
                <a:cubicBezTo>
                  <a:pt x="16844" y="25811"/>
                  <a:pt x="16900" y="25743"/>
                  <a:pt x="16955" y="25676"/>
                </a:cubicBezTo>
                <a:close/>
                <a:moveTo>
                  <a:pt x="23410" y="32836"/>
                </a:moveTo>
                <a:cubicBezTo>
                  <a:pt x="23322" y="32911"/>
                  <a:pt x="23247" y="32986"/>
                  <a:pt x="23159" y="33074"/>
                </a:cubicBezTo>
                <a:cubicBezTo>
                  <a:pt x="23234" y="32986"/>
                  <a:pt x="23310" y="32911"/>
                  <a:pt x="23410" y="32836"/>
                </a:cubicBezTo>
                <a:close/>
                <a:moveTo>
                  <a:pt x="10982" y="33889"/>
                </a:moveTo>
                <a:lnTo>
                  <a:pt x="10982" y="33889"/>
                </a:lnTo>
                <a:cubicBezTo>
                  <a:pt x="10974" y="33897"/>
                  <a:pt x="10966" y="33906"/>
                  <a:pt x="10958" y="33916"/>
                </a:cubicBezTo>
                <a:cubicBezTo>
                  <a:pt x="10966" y="33907"/>
                  <a:pt x="10974" y="33898"/>
                  <a:pt x="10982" y="33889"/>
                </a:cubicBezTo>
                <a:close/>
                <a:moveTo>
                  <a:pt x="10719" y="34256"/>
                </a:moveTo>
                <a:cubicBezTo>
                  <a:pt x="10717" y="34259"/>
                  <a:pt x="10715" y="34263"/>
                  <a:pt x="10713" y="34266"/>
                </a:cubicBezTo>
                <a:lnTo>
                  <a:pt x="10713" y="34266"/>
                </a:lnTo>
                <a:lnTo>
                  <a:pt x="10719" y="34256"/>
                </a:lnTo>
                <a:close/>
                <a:moveTo>
                  <a:pt x="21136" y="35474"/>
                </a:moveTo>
                <a:lnTo>
                  <a:pt x="21136" y="35474"/>
                </a:lnTo>
                <a:cubicBezTo>
                  <a:pt x="21086" y="35575"/>
                  <a:pt x="21073" y="35638"/>
                  <a:pt x="21073" y="35676"/>
                </a:cubicBezTo>
                <a:cubicBezTo>
                  <a:pt x="20973" y="35776"/>
                  <a:pt x="20859" y="35877"/>
                  <a:pt x="20746" y="35990"/>
                </a:cubicBezTo>
                <a:lnTo>
                  <a:pt x="20897" y="35751"/>
                </a:lnTo>
                <a:lnTo>
                  <a:pt x="20897" y="35713"/>
                </a:lnTo>
                <a:lnTo>
                  <a:pt x="21136" y="35474"/>
                </a:lnTo>
                <a:close/>
                <a:moveTo>
                  <a:pt x="21086" y="36957"/>
                </a:moveTo>
                <a:cubicBezTo>
                  <a:pt x="21098" y="36970"/>
                  <a:pt x="21098" y="36995"/>
                  <a:pt x="21086" y="37020"/>
                </a:cubicBezTo>
                <a:lnTo>
                  <a:pt x="20922" y="37183"/>
                </a:lnTo>
                <a:lnTo>
                  <a:pt x="21086" y="36957"/>
                </a:lnTo>
                <a:close/>
                <a:moveTo>
                  <a:pt x="20759" y="35864"/>
                </a:moveTo>
                <a:lnTo>
                  <a:pt x="20696" y="36040"/>
                </a:lnTo>
                <a:cubicBezTo>
                  <a:pt x="20344" y="36379"/>
                  <a:pt x="19930" y="36794"/>
                  <a:pt x="19452" y="37271"/>
                </a:cubicBezTo>
                <a:cubicBezTo>
                  <a:pt x="19427" y="37284"/>
                  <a:pt x="19402" y="37297"/>
                  <a:pt x="19352" y="37309"/>
                </a:cubicBezTo>
                <a:lnTo>
                  <a:pt x="19955" y="36693"/>
                </a:lnTo>
                <a:lnTo>
                  <a:pt x="20118" y="36593"/>
                </a:lnTo>
                <a:lnTo>
                  <a:pt x="20093" y="36543"/>
                </a:lnTo>
                <a:lnTo>
                  <a:pt x="20759" y="35864"/>
                </a:lnTo>
                <a:close/>
                <a:moveTo>
                  <a:pt x="13573" y="37835"/>
                </a:moveTo>
                <a:lnTo>
                  <a:pt x="13546" y="37887"/>
                </a:lnTo>
                <a:cubicBezTo>
                  <a:pt x="13557" y="37868"/>
                  <a:pt x="13566" y="37851"/>
                  <a:pt x="13573" y="37835"/>
                </a:cubicBezTo>
                <a:close/>
                <a:moveTo>
                  <a:pt x="19301" y="37372"/>
                </a:moveTo>
                <a:cubicBezTo>
                  <a:pt x="19314" y="37384"/>
                  <a:pt x="19314" y="37397"/>
                  <a:pt x="19314" y="37410"/>
                </a:cubicBezTo>
                <a:cubicBezTo>
                  <a:pt x="18924" y="37799"/>
                  <a:pt x="18497" y="38239"/>
                  <a:pt x="18020" y="38729"/>
                </a:cubicBezTo>
                <a:lnTo>
                  <a:pt x="19301" y="37372"/>
                </a:lnTo>
                <a:close/>
                <a:moveTo>
                  <a:pt x="20646" y="37372"/>
                </a:moveTo>
                <a:cubicBezTo>
                  <a:pt x="20646" y="37397"/>
                  <a:pt x="20658" y="37422"/>
                  <a:pt x="20671" y="37435"/>
                </a:cubicBezTo>
                <a:lnTo>
                  <a:pt x="18987" y="39119"/>
                </a:lnTo>
                <a:cubicBezTo>
                  <a:pt x="19213" y="38880"/>
                  <a:pt x="19452" y="38629"/>
                  <a:pt x="19703" y="38365"/>
                </a:cubicBezTo>
                <a:lnTo>
                  <a:pt x="19892" y="38201"/>
                </a:lnTo>
                <a:lnTo>
                  <a:pt x="19867" y="38201"/>
                </a:lnTo>
                <a:cubicBezTo>
                  <a:pt x="20118" y="37925"/>
                  <a:pt x="20369" y="37661"/>
                  <a:pt x="20646" y="37372"/>
                </a:cubicBezTo>
                <a:close/>
                <a:moveTo>
                  <a:pt x="21607" y="35832"/>
                </a:moveTo>
                <a:cubicBezTo>
                  <a:pt x="21627" y="35832"/>
                  <a:pt x="21639" y="35842"/>
                  <a:pt x="21639" y="35864"/>
                </a:cubicBezTo>
                <a:cubicBezTo>
                  <a:pt x="21400" y="36090"/>
                  <a:pt x="21199" y="36291"/>
                  <a:pt x="21023" y="36467"/>
                </a:cubicBezTo>
                <a:cubicBezTo>
                  <a:pt x="20973" y="36480"/>
                  <a:pt x="20922" y="36505"/>
                  <a:pt x="20847" y="36555"/>
                </a:cubicBezTo>
                <a:cubicBezTo>
                  <a:pt x="20858" y="36551"/>
                  <a:pt x="20868" y="36550"/>
                  <a:pt x="20877" y="36550"/>
                </a:cubicBezTo>
                <a:cubicBezTo>
                  <a:pt x="20898" y="36550"/>
                  <a:pt x="20913" y="36559"/>
                  <a:pt x="20922" y="36568"/>
                </a:cubicBezTo>
                <a:cubicBezTo>
                  <a:pt x="20575" y="36898"/>
                  <a:pt x="20361" y="37091"/>
                  <a:pt x="20336" y="37091"/>
                </a:cubicBezTo>
                <a:cubicBezTo>
                  <a:pt x="20304" y="37091"/>
                  <a:pt x="20581" y="36775"/>
                  <a:pt x="21287" y="36027"/>
                </a:cubicBezTo>
                <a:lnTo>
                  <a:pt x="21287" y="36027"/>
                </a:lnTo>
                <a:cubicBezTo>
                  <a:pt x="20772" y="36555"/>
                  <a:pt x="20269" y="37070"/>
                  <a:pt x="19779" y="37560"/>
                </a:cubicBezTo>
                <a:cubicBezTo>
                  <a:pt x="19776" y="37560"/>
                  <a:pt x="19773" y="37560"/>
                  <a:pt x="19770" y="37560"/>
                </a:cubicBezTo>
                <a:cubicBezTo>
                  <a:pt x="19682" y="37560"/>
                  <a:pt x="19548" y="37731"/>
                  <a:pt x="19402" y="37950"/>
                </a:cubicBezTo>
                <a:cubicBezTo>
                  <a:pt x="18799" y="38553"/>
                  <a:pt x="18246" y="39119"/>
                  <a:pt x="17768" y="39609"/>
                </a:cubicBezTo>
                <a:cubicBezTo>
                  <a:pt x="18309" y="38955"/>
                  <a:pt x="19854" y="37259"/>
                  <a:pt x="21023" y="36002"/>
                </a:cubicBezTo>
                <a:lnTo>
                  <a:pt x="21023" y="36002"/>
                </a:lnTo>
                <a:cubicBezTo>
                  <a:pt x="20985" y="36065"/>
                  <a:pt x="20922" y="36153"/>
                  <a:pt x="20834" y="36279"/>
                </a:cubicBezTo>
                <a:cubicBezTo>
                  <a:pt x="20986" y="36224"/>
                  <a:pt x="21476" y="35832"/>
                  <a:pt x="21607" y="35832"/>
                </a:cubicBezTo>
                <a:close/>
                <a:moveTo>
                  <a:pt x="7009" y="41345"/>
                </a:moveTo>
                <a:cubicBezTo>
                  <a:pt x="7027" y="41345"/>
                  <a:pt x="6751" y="41766"/>
                  <a:pt x="6082" y="42750"/>
                </a:cubicBezTo>
                <a:lnTo>
                  <a:pt x="5956" y="42926"/>
                </a:lnTo>
                <a:cubicBezTo>
                  <a:pt x="5931" y="42914"/>
                  <a:pt x="5893" y="42914"/>
                  <a:pt x="5843" y="42914"/>
                </a:cubicBezTo>
                <a:cubicBezTo>
                  <a:pt x="6541" y="41948"/>
                  <a:pt x="6986" y="41345"/>
                  <a:pt x="7009" y="41345"/>
                </a:cubicBezTo>
                <a:close/>
                <a:moveTo>
                  <a:pt x="10694" y="44359"/>
                </a:moveTo>
                <a:cubicBezTo>
                  <a:pt x="10581" y="44478"/>
                  <a:pt x="10473" y="44601"/>
                  <a:pt x="10364" y="44727"/>
                </a:cubicBezTo>
                <a:lnTo>
                  <a:pt x="10364" y="44727"/>
                </a:lnTo>
                <a:lnTo>
                  <a:pt x="10694" y="44359"/>
                </a:lnTo>
                <a:close/>
                <a:moveTo>
                  <a:pt x="15301" y="43844"/>
                </a:moveTo>
                <a:cubicBezTo>
                  <a:pt x="15311" y="43844"/>
                  <a:pt x="14942" y="44266"/>
                  <a:pt x="14061" y="45263"/>
                </a:cubicBezTo>
                <a:cubicBezTo>
                  <a:pt x="14099" y="45188"/>
                  <a:pt x="14149" y="45100"/>
                  <a:pt x="14162" y="45075"/>
                </a:cubicBezTo>
                <a:cubicBezTo>
                  <a:pt x="14858" y="44314"/>
                  <a:pt x="15290" y="43844"/>
                  <a:pt x="15301" y="43844"/>
                </a:cubicBezTo>
                <a:close/>
                <a:moveTo>
                  <a:pt x="14866" y="43894"/>
                </a:moveTo>
                <a:lnTo>
                  <a:pt x="14953" y="43982"/>
                </a:lnTo>
                <a:lnTo>
                  <a:pt x="13458" y="45615"/>
                </a:lnTo>
                <a:lnTo>
                  <a:pt x="13508" y="45515"/>
                </a:lnTo>
                <a:cubicBezTo>
                  <a:pt x="13500" y="45513"/>
                  <a:pt x="13491" y="45511"/>
                  <a:pt x="13482" y="45511"/>
                </a:cubicBezTo>
                <a:cubicBezTo>
                  <a:pt x="13441" y="45511"/>
                  <a:pt x="13397" y="45536"/>
                  <a:pt x="13345" y="45577"/>
                </a:cubicBezTo>
                <a:cubicBezTo>
                  <a:pt x="13848" y="44999"/>
                  <a:pt x="14363" y="44447"/>
                  <a:pt x="14866" y="43894"/>
                </a:cubicBezTo>
                <a:close/>
                <a:moveTo>
                  <a:pt x="12820" y="46305"/>
                </a:moveTo>
                <a:lnTo>
                  <a:pt x="12761" y="46373"/>
                </a:lnTo>
                <a:lnTo>
                  <a:pt x="12761" y="46373"/>
                </a:lnTo>
                <a:cubicBezTo>
                  <a:pt x="12775" y="46354"/>
                  <a:pt x="12787" y="46333"/>
                  <a:pt x="12805" y="46306"/>
                </a:cubicBezTo>
                <a:cubicBezTo>
                  <a:pt x="12810" y="46306"/>
                  <a:pt x="12815" y="46306"/>
                  <a:pt x="12820" y="46305"/>
                </a:cubicBezTo>
                <a:close/>
                <a:moveTo>
                  <a:pt x="13885" y="45364"/>
                </a:moveTo>
                <a:lnTo>
                  <a:pt x="13885" y="45364"/>
                </a:lnTo>
                <a:cubicBezTo>
                  <a:pt x="13848" y="45452"/>
                  <a:pt x="13797" y="45540"/>
                  <a:pt x="13772" y="45603"/>
                </a:cubicBezTo>
                <a:cubicBezTo>
                  <a:pt x="13508" y="45904"/>
                  <a:pt x="13219" y="46243"/>
                  <a:pt x="12880" y="46620"/>
                </a:cubicBezTo>
                <a:cubicBezTo>
                  <a:pt x="12893" y="46558"/>
                  <a:pt x="12918" y="46482"/>
                  <a:pt x="12968" y="46382"/>
                </a:cubicBezTo>
                <a:cubicBezTo>
                  <a:pt x="13307" y="46017"/>
                  <a:pt x="13609" y="45678"/>
                  <a:pt x="13885" y="45364"/>
                </a:cubicBezTo>
                <a:close/>
                <a:moveTo>
                  <a:pt x="13006" y="45942"/>
                </a:moveTo>
                <a:cubicBezTo>
                  <a:pt x="12918" y="46068"/>
                  <a:pt x="12842" y="46193"/>
                  <a:pt x="12754" y="46331"/>
                </a:cubicBezTo>
                <a:cubicBezTo>
                  <a:pt x="12729" y="46382"/>
                  <a:pt x="12692" y="46445"/>
                  <a:pt x="12654" y="46495"/>
                </a:cubicBezTo>
                <a:lnTo>
                  <a:pt x="12503" y="46658"/>
                </a:lnTo>
                <a:cubicBezTo>
                  <a:pt x="12491" y="46646"/>
                  <a:pt x="12491" y="46633"/>
                  <a:pt x="12478" y="46620"/>
                </a:cubicBezTo>
                <a:cubicBezTo>
                  <a:pt x="12465" y="46608"/>
                  <a:pt x="12465" y="46583"/>
                  <a:pt x="12465" y="46558"/>
                </a:cubicBezTo>
                <a:cubicBezTo>
                  <a:pt x="12654" y="46357"/>
                  <a:pt x="12830" y="46156"/>
                  <a:pt x="13006" y="45942"/>
                </a:cubicBezTo>
                <a:close/>
                <a:moveTo>
                  <a:pt x="11272" y="47839"/>
                </a:moveTo>
                <a:cubicBezTo>
                  <a:pt x="10731" y="48430"/>
                  <a:pt x="10317" y="48907"/>
                  <a:pt x="10116" y="49109"/>
                </a:cubicBezTo>
                <a:lnTo>
                  <a:pt x="10832" y="48267"/>
                </a:lnTo>
                <a:cubicBezTo>
                  <a:pt x="10983" y="48116"/>
                  <a:pt x="11121" y="47978"/>
                  <a:pt x="11272" y="47839"/>
                </a:cubicBezTo>
                <a:close/>
                <a:moveTo>
                  <a:pt x="12352" y="46834"/>
                </a:moveTo>
                <a:cubicBezTo>
                  <a:pt x="11397" y="47902"/>
                  <a:pt x="10442" y="48970"/>
                  <a:pt x="9500" y="50064"/>
                </a:cubicBezTo>
                <a:cubicBezTo>
                  <a:pt x="9500" y="50026"/>
                  <a:pt x="9500" y="50001"/>
                  <a:pt x="9512" y="49976"/>
                </a:cubicBezTo>
                <a:cubicBezTo>
                  <a:pt x="10405" y="48907"/>
                  <a:pt x="11259" y="47927"/>
                  <a:pt x="12088" y="46985"/>
                </a:cubicBezTo>
                <a:cubicBezTo>
                  <a:pt x="12114" y="46972"/>
                  <a:pt x="12139" y="46960"/>
                  <a:pt x="12164" y="46947"/>
                </a:cubicBezTo>
                <a:cubicBezTo>
                  <a:pt x="12227" y="46909"/>
                  <a:pt x="12290" y="46872"/>
                  <a:pt x="12352" y="46834"/>
                </a:cubicBezTo>
                <a:close/>
                <a:moveTo>
                  <a:pt x="8092" y="51685"/>
                </a:moveTo>
                <a:cubicBezTo>
                  <a:pt x="8092" y="51685"/>
                  <a:pt x="8092" y="51685"/>
                  <a:pt x="8092" y="51697"/>
                </a:cubicBezTo>
                <a:lnTo>
                  <a:pt x="7778" y="52062"/>
                </a:lnTo>
                <a:cubicBezTo>
                  <a:pt x="7879" y="51936"/>
                  <a:pt x="7979" y="51810"/>
                  <a:pt x="8092" y="51685"/>
                </a:cubicBezTo>
                <a:close/>
                <a:moveTo>
                  <a:pt x="8435" y="51777"/>
                </a:moveTo>
                <a:cubicBezTo>
                  <a:pt x="8479" y="51777"/>
                  <a:pt x="8495" y="51814"/>
                  <a:pt x="8534" y="51814"/>
                </a:cubicBezTo>
                <a:cubicBezTo>
                  <a:pt x="8541" y="51814"/>
                  <a:pt x="8549" y="51813"/>
                  <a:pt x="8557" y="51810"/>
                </a:cubicBezTo>
                <a:lnTo>
                  <a:pt x="8557" y="51810"/>
                </a:lnTo>
                <a:cubicBezTo>
                  <a:pt x="8457" y="51923"/>
                  <a:pt x="8369" y="52036"/>
                  <a:pt x="8268" y="52162"/>
                </a:cubicBezTo>
                <a:cubicBezTo>
                  <a:pt x="8256" y="52087"/>
                  <a:pt x="8294" y="51936"/>
                  <a:pt x="8331" y="51848"/>
                </a:cubicBezTo>
                <a:cubicBezTo>
                  <a:pt x="8344" y="51835"/>
                  <a:pt x="8356" y="51810"/>
                  <a:pt x="8369" y="51798"/>
                </a:cubicBezTo>
                <a:cubicBezTo>
                  <a:pt x="8397" y="51782"/>
                  <a:pt x="8418" y="51777"/>
                  <a:pt x="8435" y="51777"/>
                </a:cubicBezTo>
                <a:close/>
                <a:moveTo>
                  <a:pt x="6308" y="43102"/>
                </a:moveTo>
                <a:cubicBezTo>
                  <a:pt x="4951" y="45012"/>
                  <a:pt x="3782" y="46671"/>
                  <a:pt x="2853" y="47990"/>
                </a:cubicBezTo>
                <a:cubicBezTo>
                  <a:pt x="2614" y="48329"/>
                  <a:pt x="2388" y="48644"/>
                  <a:pt x="2174" y="48970"/>
                </a:cubicBezTo>
                <a:cubicBezTo>
                  <a:pt x="2124" y="49058"/>
                  <a:pt x="2061" y="49134"/>
                  <a:pt x="2011" y="49222"/>
                </a:cubicBezTo>
                <a:cubicBezTo>
                  <a:pt x="1948" y="49310"/>
                  <a:pt x="1897" y="49398"/>
                  <a:pt x="1810" y="49548"/>
                </a:cubicBezTo>
                <a:lnTo>
                  <a:pt x="1722" y="49687"/>
                </a:lnTo>
                <a:lnTo>
                  <a:pt x="1659" y="49812"/>
                </a:lnTo>
                <a:lnTo>
                  <a:pt x="1608" y="49900"/>
                </a:lnTo>
                <a:cubicBezTo>
                  <a:pt x="1583" y="49950"/>
                  <a:pt x="1571" y="50013"/>
                  <a:pt x="1546" y="50064"/>
                </a:cubicBezTo>
                <a:lnTo>
                  <a:pt x="1495" y="50202"/>
                </a:lnTo>
                <a:cubicBezTo>
                  <a:pt x="1458" y="50277"/>
                  <a:pt x="1433" y="50353"/>
                  <a:pt x="1420" y="50428"/>
                </a:cubicBezTo>
                <a:lnTo>
                  <a:pt x="1382" y="50541"/>
                </a:lnTo>
                <a:cubicBezTo>
                  <a:pt x="1382" y="50541"/>
                  <a:pt x="1370" y="50629"/>
                  <a:pt x="1345" y="50717"/>
                </a:cubicBezTo>
                <a:cubicBezTo>
                  <a:pt x="1332" y="50805"/>
                  <a:pt x="1319" y="50893"/>
                  <a:pt x="1307" y="50981"/>
                </a:cubicBezTo>
                <a:cubicBezTo>
                  <a:pt x="1294" y="51157"/>
                  <a:pt x="1294" y="51333"/>
                  <a:pt x="1294" y="51509"/>
                </a:cubicBezTo>
                <a:cubicBezTo>
                  <a:pt x="1307" y="51597"/>
                  <a:pt x="1319" y="51685"/>
                  <a:pt x="1332" y="51773"/>
                </a:cubicBezTo>
                <a:cubicBezTo>
                  <a:pt x="1332" y="51771"/>
                  <a:pt x="1331" y="51771"/>
                  <a:pt x="1331" y="51771"/>
                </a:cubicBezTo>
                <a:lnTo>
                  <a:pt x="1331" y="51771"/>
                </a:lnTo>
                <a:cubicBezTo>
                  <a:pt x="1324" y="51771"/>
                  <a:pt x="1389" y="52252"/>
                  <a:pt x="1571" y="52640"/>
                </a:cubicBezTo>
                <a:cubicBezTo>
                  <a:pt x="1759" y="53054"/>
                  <a:pt x="2073" y="53494"/>
                  <a:pt x="2463" y="53808"/>
                </a:cubicBezTo>
                <a:cubicBezTo>
                  <a:pt x="2840" y="54122"/>
                  <a:pt x="3267" y="54323"/>
                  <a:pt x="3606" y="54424"/>
                </a:cubicBezTo>
                <a:cubicBezTo>
                  <a:pt x="3833" y="54487"/>
                  <a:pt x="3983" y="54512"/>
                  <a:pt x="4184" y="54537"/>
                </a:cubicBezTo>
                <a:cubicBezTo>
                  <a:pt x="4295" y="54552"/>
                  <a:pt x="4410" y="54558"/>
                  <a:pt x="4526" y="54558"/>
                </a:cubicBezTo>
                <a:cubicBezTo>
                  <a:pt x="4609" y="54558"/>
                  <a:pt x="4692" y="54555"/>
                  <a:pt x="4775" y="54550"/>
                </a:cubicBezTo>
                <a:cubicBezTo>
                  <a:pt x="4964" y="54537"/>
                  <a:pt x="5165" y="54499"/>
                  <a:pt x="5353" y="54449"/>
                </a:cubicBezTo>
                <a:cubicBezTo>
                  <a:pt x="5504" y="54411"/>
                  <a:pt x="5755" y="54323"/>
                  <a:pt x="5818" y="54298"/>
                </a:cubicBezTo>
                <a:cubicBezTo>
                  <a:pt x="5868" y="54261"/>
                  <a:pt x="5931" y="54235"/>
                  <a:pt x="5994" y="54210"/>
                </a:cubicBezTo>
                <a:cubicBezTo>
                  <a:pt x="6120" y="54147"/>
                  <a:pt x="6233" y="54085"/>
                  <a:pt x="6346" y="54009"/>
                </a:cubicBezTo>
                <a:lnTo>
                  <a:pt x="6434" y="53946"/>
                </a:lnTo>
                <a:lnTo>
                  <a:pt x="6484" y="53909"/>
                </a:lnTo>
                <a:lnTo>
                  <a:pt x="6585" y="53833"/>
                </a:lnTo>
                <a:lnTo>
                  <a:pt x="6660" y="53758"/>
                </a:lnTo>
                <a:lnTo>
                  <a:pt x="6748" y="53695"/>
                </a:lnTo>
                <a:lnTo>
                  <a:pt x="6861" y="53582"/>
                </a:lnTo>
                <a:cubicBezTo>
                  <a:pt x="6962" y="53481"/>
                  <a:pt x="7012" y="53431"/>
                  <a:pt x="7050" y="53381"/>
                </a:cubicBezTo>
                <a:cubicBezTo>
                  <a:pt x="7100" y="53331"/>
                  <a:pt x="7137" y="53293"/>
                  <a:pt x="7175" y="53255"/>
                </a:cubicBezTo>
                <a:cubicBezTo>
                  <a:pt x="7665" y="52690"/>
                  <a:pt x="7891" y="52388"/>
                  <a:pt x="8118" y="52124"/>
                </a:cubicBezTo>
                <a:cubicBezTo>
                  <a:pt x="8128" y="52166"/>
                  <a:pt x="8156" y="52190"/>
                  <a:pt x="8208" y="52190"/>
                </a:cubicBezTo>
                <a:cubicBezTo>
                  <a:pt x="8219" y="52190"/>
                  <a:pt x="8230" y="52189"/>
                  <a:pt x="8243" y="52187"/>
                </a:cubicBezTo>
                <a:lnTo>
                  <a:pt x="8243" y="52187"/>
                </a:lnTo>
                <a:cubicBezTo>
                  <a:pt x="8030" y="52439"/>
                  <a:pt x="7829" y="52677"/>
                  <a:pt x="7628" y="52916"/>
                </a:cubicBezTo>
                <a:cubicBezTo>
                  <a:pt x="7514" y="53054"/>
                  <a:pt x="7414" y="53180"/>
                  <a:pt x="7263" y="53343"/>
                </a:cubicBezTo>
                <a:lnTo>
                  <a:pt x="7137" y="53481"/>
                </a:lnTo>
                <a:cubicBezTo>
                  <a:pt x="7087" y="53532"/>
                  <a:pt x="7050" y="53582"/>
                  <a:pt x="6924" y="53708"/>
                </a:cubicBezTo>
                <a:lnTo>
                  <a:pt x="6874" y="53745"/>
                </a:lnTo>
                <a:lnTo>
                  <a:pt x="6786" y="53821"/>
                </a:lnTo>
                <a:lnTo>
                  <a:pt x="6748" y="53858"/>
                </a:lnTo>
                <a:lnTo>
                  <a:pt x="6660" y="53934"/>
                </a:lnTo>
                <a:lnTo>
                  <a:pt x="6559" y="54009"/>
                </a:lnTo>
                <a:lnTo>
                  <a:pt x="6509" y="54047"/>
                </a:lnTo>
                <a:lnTo>
                  <a:pt x="6434" y="54097"/>
                </a:lnTo>
                <a:cubicBezTo>
                  <a:pt x="6321" y="54173"/>
                  <a:pt x="6208" y="54248"/>
                  <a:pt x="6082" y="54311"/>
                </a:cubicBezTo>
                <a:cubicBezTo>
                  <a:pt x="6019" y="54336"/>
                  <a:pt x="5956" y="54374"/>
                  <a:pt x="5906" y="54399"/>
                </a:cubicBezTo>
                <a:cubicBezTo>
                  <a:pt x="5910" y="54398"/>
                  <a:pt x="5912" y="54397"/>
                  <a:pt x="5912" y="54397"/>
                </a:cubicBezTo>
                <a:cubicBezTo>
                  <a:pt x="5924" y="54397"/>
                  <a:pt x="5350" y="54626"/>
                  <a:pt x="5039" y="54650"/>
                </a:cubicBezTo>
                <a:cubicBezTo>
                  <a:pt x="4871" y="54677"/>
                  <a:pt x="4698" y="54690"/>
                  <a:pt x="4525" y="54690"/>
                </a:cubicBezTo>
                <a:cubicBezTo>
                  <a:pt x="4298" y="54690"/>
                  <a:pt x="4072" y="54668"/>
                  <a:pt x="3858" y="54625"/>
                </a:cubicBezTo>
                <a:cubicBezTo>
                  <a:pt x="3694" y="54625"/>
                  <a:pt x="2425" y="54210"/>
                  <a:pt x="1872" y="53381"/>
                </a:cubicBezTo>
                <a:cubicBezTo>
                  <a:pt x="1221" y="52525"/>
                  <a:pt x="1183" y="51680"/>
                  <a:pt x="1181" y="51680"/>
                </a:cubicBezTo>
                <a:cubicBezTo>
                  <a:pt x="1181" y="51680"/>
                  <a:pt x="1181" y="51682"/>
                  <a:pt x="1181" y="51685"/>
                </a:cubicBezTo>
                <a:cubicBezTo>
                  <a:pt x="1169" y="51509"/>
                  <a:pt x="1156" y="51320"/>
                  <a:pt x="1169" y="51144"/>
                </a:cubicBezTo>
                <a:cubicBezTo>
                  <a:pt x="1181" y="50968"/>
                  <a:pt x="1206" y="50780"/>
                  <a:pt x="1232" y="50616"/>
                </a:cubicBezTo>
                <a:cubicBezTo>
                  <a:pt x="1269" y="50466"/>
                  <a:pt x="1257" y="50503"/>
                  <a:pt x="1282" y="50441"/>
                </a:cubicBezTo>
                <a:cubicBezTo>
                  <a:pt x="1294" y="50365"/>
                  <a:pt x="1319" y="50290"/>
                  <a:pt x="1345" y="50214"/>
                </a:cubicBezTo>
                <a:cubicBezTo>
                  <a:pt x="1420" y="50013"/>
                  <a:pt x="1420" y="50026"/>
                  <a:pt x="1445" y="49950"/>
                </a:cubicBezTo>
                <a:lnTo>
                  <a:pt x="1508" y="49812"/>
                </a:lnTo>
                <a:lnTo>
                  <a:pt x="1558" y="49737"/>
                </a:lnTo>
                <a:lnTo>
                  <a:pt x="1608" y="49624"/>
                </a:lnTo>
                <a:lnTo>
                  <a:pt x="1696" y="49473"/>
                </a:lnTo>
                <a:cubicBezTo>
                  <a:pt x="1772" y="49335"/>
                  <a:pt x="1835" y="49259"/>
                  <a:pt x="1885" y="49171"/>
                </a:cubicBezTo>
                <a:lnTo>
                  <a:pt x="2036" y="48945"/>
                </a:lnTo>
                <a:cubicBezTo>
                  <a:pt x="2124" y="48820"/>
                  <a:pt x="2212" y="48681"/>
                  <a:pt x="2312" y="48556"/>
                </a:cubicBezTo>
                <a:cubicBezTo>
                  <a:pt x="2476" y="48304"/>
                  <a:pt x="2651" y="48066"/>
                  <a:pt x="2815" y="47827"/>
                </a:cubicBezTo>
                <a:cubicBezTo>
                  <a:pt x="3468" y="46909"/>
                  <a:pt x="4059" y="46093"/>
                  <a:pt x="4561" y="45414"/>
                </a:cubicBezTo>
                <a:cubicBezTo>
                  <a:pt x="5567" y="44032"/>
                  <a:pt x="6220" y="43165"/>
                  <a:pt x="6308" y="43102"/>
                </a:cubicBezTo>
                <a:close/>
                <a:moveTo>
                  <a:pt x="33187" y="1"/>
                </a:moveTo>
                <a:lnTo>
                  <a:pt x="33199" y="13"/>
                </a:lnTo>
                <a:cubicBezTo>
                  <a:pt x="33199" y="26"/>
                  <a:pt x="33199" y="26"/>
                  <a:pt x="33199" y="51"/>
                </a:cubicBezTo>
                <a:cubicBezTo>
                  <a:pt x="33187" y="76"/>
                  <a:pt x="33174" y="126"/>
                  <a:pt x="33136" y="202"/>
                </a:cubicBezTo>
                <a:cubicBezTo>
                  <a:pt x="33086" y="315"/>
                  <a:pt x="33023" y="428"/>
                  <a:pt x="32986" y="478"/>
                </a:cubicBezTo>
                <a:cubicBezTo>
                  <a:pt x="32970" y="504"/>
                  <a:pt x="32959" y="517"/>
                  <a:pt x="32953" y="517"/>
                </a:cubicBezTo>
                <a:cubicBezTo>
                  <a:pt x="32944" y="517"/>
                  <a:pt x="32945" y="488"/>
                  <a:pt x="32960" y="428"/>
                </a:cubicBezTo>
                <a:lnTo>
                  <a:pt x="32960" y="428"/>
                </a:lnTo>
                <a:cubicBezTo>
                  <a:pt x="32898" y="642"/>
                  <a:pt x="32810" y="880"/>
                  <a:pt x="32709" y="1132"/>
                </a:cubicBezTo>
                <a:cubicBezTo>
                  <a:pt x="32657" y="1223"/>
                  <a:pt x="32625" y="1264"/>
                  <a:pt x="32615" y="1264"/>
                </a:cubicBezTo>
                <a:cubicBezTo>
                  <a:pt x="32608" y="1264"/>
                  <a:pt x="32614" y="1239"/>
                  <a:pt x="32634" y="1195"/>
                </a:cubicBezTo>
                <a:lnTo>
                  <a:pt x="32634" y="1195"/>
                </a:lnTo>
                <a:cubicBezTo>
                  <a:pt x="32474" y="1527"/>
                  <a:pt x="32302" y="1882"/>
                  <a:pt x="32119" y="2237"/>
                </a:cubicBezTo>
                <a:lnTo>
                  <a:pt x="32106" y="2225"/>
                </a:lnTo>
                <a:cubicBezTo>
                  <a:pt x="32056" y="2413"/>
                  <a:pt x="31892" y="2841"/>
                  <a:pt x="31792" y="3054"/>
                </a:cubicBezTo>
                <a:cubicBezTo>
                  <a:pt x="31743" y="3124"/>
                  <a:pt x="31723" y="3150"/>
                  <a:pt x="31718" y="3150"/>
                </a:cubicBezTo>
                <a:cubicBezTo>
                  <a:pt x="31705" y="3150"/>
                  <a:pt x="31825" y="2935"/>
                  <a:pt x="31802" y="2935"/>
                </a:cubicBezTo>
                <a:lnTo>
                  <a:pt x="31802" y="2935"/>
                </a:lnTo>
                <a:cubicBezTo>
                  <a:pt x="31800" y="2935"/>
                  <a:pt x="31797" y="2937"/>
                  <a:pt x="31792" y="2941"/>
                </a:cubicBezTo>
                <a:lnTo>
                  <a:pt x="31453" y="3657"/>
                </a:lnTo>
                <a:cubicBezTo>
                  <a:pt x="31418" y="3698"/>
                  <a:pt x="31396" y="3717"/>
                  <a:pt x="31385" y="3717"/>
                </a:cubicBezTo>
                <a:cubicBezTo>
                  <a:pt x="31329" y="3717"/>
                  <a:pt x="31560" y="3230"/>
                  <a:pt x="31792" y="2841"/>
                </a:cubicBezTo>
                <a:lnTo>
                  <a:pt x="31792" y="2841"/>
                </a:lnTo>
                <a:cubicBezTo>
                  <a:pt x="31226" y="3368"/>
                  <a:pt x="31528" y="3431"/>
                  <a:pt x="30598" y="4751"/>
                </a:cubicBezTo>
                <a:lnTo>
                  <a:pt x="30962" y="4085"/>
                </a:lnTo>
                <a:lnTo>
                  <a:pt x="30962" y="4085"/>
                </a:lnTo>
                <a:cubicBezTo>
                  <a:pt x="30598" y="4449"/>
                  <a:pt x="30347" y="4977"/>
                  <a:pt x="29819" y="5668"/>
                </a:cubicBezTo>
                <a:cubicBezTo>
                  <a:pt x="29934" y="5553"/>
                  <a:pt x="30493" y="4819"/>
                  <a:pt x="30576" y="4819"/>
                </a:cubicBezTo>
                <a:cubicBezTo>
                  <a:pt x="30602" y="4819"/>
                  <a:pt x="30581" y="4891"/>
                  <a:pt x="30485" y="5077"/>
                </a:cubicBezTo>
                <a:cubicBezTo>
                  <a:pt x="30347" y="5278"/>
                  <a:pt x="30171" y="5555"/>
                  <a:pt x="29957" y="5982"/>
                </a:cubicBezTo>
                <a:cubicBezTo>
                  <a:pt x="29955" y="5981"/>
                  <a:pt x="29953" y="5981"/>
                  <a:pt x="29950" y="5981"/>
                </a:cubicBezTo>
                <a:cubicBezTo>
                  <a:pt x="29868" y="5981"/>
                  <a:pt x="29647" y="6374"/>
                  <a:pt x="29354" y="6849"/>
                </a:cubicBezTo>
                <a:lnTo>
                  <a:pt x="29291" y="6761"/>
                </a:lnTo>
                <a:cubicBezTo>
                  <a:pt x="29183" y="6952"/>
                  <a:pt x="29121" y="7075"/>
                  <a:pt x="29080" y="7169"/>
                </a:cubicBezTo>
                <a:lnTo>
                  <a:pt x="29080" y="7169"/>
                </a:lnTo>
                <a:cubicBezTo>
                  <a:pt x="28494" y="7754"/>
                  <a:pt x="27958" y="8390"/>
                  <a:pt x="27494" y="8797"/>
                </a:cubicBezTo>
                <a:cubicBezTo>
                  <a:pt x="27513" y="8774"/>
                  <a:pt x="27518" y="8764"/>
                  <a:pt x="27512" y="8764"/>
                </a:cubicBezTo>
                <a:cubicBezTo>
                  <a:pt x="27476" y="8764"/>
                  <a:pt x="27104" y="9068"/>
                  <a:pt x="27029" y="9111"/>
                </a:cubicBezTo>
                <a:lnTo>
                  <a:pt x="26037" y="10204"/>
                </a:lnTo>
                <a:cubicBezTo>
                  <a:pt x="26275" y="9940"/>
                  <a:pt x="26363" y="9802"/>
                  <a:pt x="26401" y="9727"/>
                </a:cubicBezTo>
                <a:lnTo>
                  <a:pt x="26401" y="9727"/>
                </a:lnTo>
                <a:cubicBezTo>
                  <a:pt x="25861" y="10267"/>
                  <a:pt x="25358" y="10770"/>
                  <a:pt x="24881" y="11247"/>
                </a:cubicBezTo>
                <a:cubicBezTo>
                  <a:pt x="24541" y="11599"/>
                  <a:pt x="24215" y="11926"/>
                  <a:pt x="23900" y="12253"/>
                </a:cubicBezTo>
                <a:cubicBezTo>
                  <a:pt x="22154" y="14037"/>
                  <a:pt x="20872" y="15407"/>
                  <a:pt x="19930" y="16412"/>
                </a:cubicBezTo>
                <a:cubicBezTo>
                  <a:pt x="19879" y="16462"/>
                  <a:pt x="19804" y="16550"/>
                  <a:pt x="19716" y="16651"/>
                </a:cubicBezTo>
                <a:lnTo>
                  <a:pt x="19653" y="16713"/>
                </a:lnTo>
                <a:cubicBezTo>
                  <a:pt x="18337" y="18148"/>
                  <a:pt x="17842" y="18707"/>
                  <a:pt x="17875" y="18707"/>
                </a:cubicBezTo>
                <a:cubicBezTo>
                  <a:pt x="17951" y="18707"/>
                  <a:pt x="20804" y="15770"/>
                  <a:pt x="22895" y="13723"/>
                </a:cubicBezTo>
                <a:cubicBezTo>
                  <a:pt x="24044" y="12593"/>
                  <a:pt x="24949" y="11723"/>
                  <a:pt x="24986" y="11723"/>
                </a:cubicBezTo>
                <a:lnTo>
                  <a:pt x="24986" y="11723"/>
                </a:lnTo>
                <a:cubicBezTo>
                  <a:pt x="24998" y="11723"/>
                  <a:pt x="24930" y="11802"/>
                  <a:pt x="24767" y="11976"/>
                </a:cubicBezTo>
                <a:cubicBezTo>
                  <a:pt x="24416" y="12353"/>
                  <a:pt x="23624" y="13182"/>
                  <a:pt x="22229" y="14640"/>
                </a:cubicBezTo>
                <a:cubicBezTo>
                  <a:pt x="20834" y="16098"/>
                  <a:pt x="18836" y="18196"/>
                  <a:pt x="16122" y="21149"/>
                </a:cubicBezTo>
                <a:lnTo>
                  <a:pt x="17655" y="19842"/>
                </a:lnTo>
                <a:lnTo>
                  <a:pt x="15054" y="22670"/>
                </a:lnTo>
                <a:cubicBezTo>
                  <a:pt x="14868" y="22906"/>
                  <a:pt x="14792" y="23016"/>
                  <a:pt x="14814" y="23016"/>
                </a:cubicBezTo>
                <a:cubicBezTo>
                  <a:pt x="14973" y="23016"/>
                  <a:pt x="20337" y="17143"/>
                  <a:pt x="25974" y="11561"/>
                </a:cubicBezTo>
                <a:lnTo>
                  <a:pt x="25974" y="11561"/>
                </a:lnTo>
                <a:cubicBezTo>
                  <a:pt x="24189" y="13396"/>
                  <a:pt x="21727" y="15909"/>
                  <a:pt x="20382" y="17342"/>
                </a:cubicBezTo>
                <a:cubicBezTo>
                  <a:pt x="18552" y="19399"/>
                  <a:pt x="17554" y="20568"/>
                  <a:pt x="17613" y="20568"/>
                </a:cubicBezTo>
                <a:cubicBezTo>
                  <a:pt x="17616" y="20568"/>
                  <a:pt x="17622" y="20565"/>
                  <a:pt x="17630" y="20559"/>
                </a:cubicBezTo>
                <a:cubicBezTo>
                  <a:pt x="17782" y="20450"/>
                  <a:pt x="18826" y="19365"/>
                  <a:pt x="20997" y="17141"/>
                </a:cubicBezTo>
                <a:lnTo>
                  <a:pt x="20997" y="17141"/>
                </a:lnTo>
                <a:cubicBezTo>
                  <a:pt x="20231" y="18234"/>
                  <a:pt x="18886" y="19189"/>
                  <a:pt x="17819" y="20446"/>
                </a:cubicBezTo>
                <a:cubicBezTo>
                  <a:pt x="17856" y="20496"/>
                  <a:pt x="18120" y="20370"/>
                  <a:pt x="17957" y="20697"/>
                </a:cubicBezTo>
                <a:lnTo>
                  <a:pt x="17115" y="21112"/>
                </a:lnTo>
                <a:cubicBezTo>
                  <a:pt x="16914" y="21375"/>
                  <a:pt x="17203" y="21589"/>
                  <a:pt x="16625" y="21866"/>
                </a:cubicBezTo>
                <a:cubicBezTo>
                  <a:pt x="16656" y="21861"/>
                  <a:pt x="16696" y="21853"/>
                  <a:pt x="16728" y="21853"/>
                </a:cubicBezTo>
                <a:cubicBezTo>
                  <a:pt x="16785" y="21853"/>
                  <a:pt x="16819" y="21878"/>
                  <a:pt x="16738" y="21991"/>
                </a:cubicBezTo>
                <a:cubicBezTo>
                  <a:pt x="14300" y="24153"/>
                  <a:pt x="12491" y="27055"/>
                  <a:pt x="9902" y="29116"/>
                </a:cubicBezTo>
                <a:cubicBezTo>
                  <a:pt x="10021" y="29039"/>
                  <a:pt x="10086" y="29007"/>
                  <a:pt x="10113" y="29007"/>
                </a:cubicBezTo>
                <a:cubicBezTo>
                  <a:pt x="10174" y="29007"/>
                  <a:pt x="10038" y="29172"/>
                  <a:pt x="9889" y="29355"/>
                </a:cubicBezTo>
                <a:cubicBezTo>
                  <a:pt x="9925" y="29322"/>
                  <a:pt x="9952" y="29309"/>
                  <a:pt x="9972" y="29309"/>
                </a:cubicBezTo>
                <a:cubicBezTo>
                  <a:pt x="10043" y="29309"/>
                  <a:pt x="10037" y="29473"/>
                  <a:pt x="10116" y="29493"/>
                </a:cubicBezTo>
                <a:lnTo>
                  <a:pt x="9035" y="30360"/>
                </a:lnTo>
                <a:cubicBezTo>
                  <a:pt x="9073" y="30712"/>
                  <a:pt x="8143" y="31478"/>
                  <a:pt x="8268" y="31717"/>
                </a:cubicBezTo>
                <a:lnTo>
                  <a:pt x="8482" y="31378"/>
                </a:lnTo>
                <a:lnTo>
                  <a:pt x="8482" y="31378"/>
                </a:lnTo>
                <a:cubicBezTo>
                  <a:pt x="8445" y="31548"/>
                  <a:pt x="8513" y="31605"/>
                  <a:pt x="8634" y="31605"/>
                </a:cubicBezTo>
                <a:cubicBezTo>
                  <a:pt x="8718" y="31605"/>
                  <a:pt x="8828" y="31577"/>
                  <a:pt x="8947" y="31541"/>
                </a:cubicBezTo>
                <a:cubicBezTo>
                  <a:pt x="9138" y="31483"/>
                  <a:pt x="9352" y="31408"/>
                  <a:pt x="9507" y="31408"/>
                </a:cubicBezTo>
                <a:cubicBezTo>
                  <a:pt x="9586" y="31408"/>
                  <a:pt x="9650" y="31428"/>
                  <a:pt x="9688" y="31478"/>
                </a:cubicBezTo>
                <a:cubicBezTo>
                  <a:pt x="9839" y="30787"/>
                  <a:pt x="11121" y="30511"/>
                  <a:pt x="11460" y="29418"/>
                </a:cubicBezTo>
                <a:cubicBezTo>
                  <a:pt x="11488" y="29402"/>
                  <a:pt x="11507" y="29395"/>
                  <a:pt x="11520" y="29395"/>
                </a:cubicBezTo>
                <a:cubicBezTo>
                  <a:pt x="11594" y="29395"/>
                  <a:pt x="11450" y="29622"/>
                  <a:pt x="11541" y="29622"/>
                </a:cubicBezTo>
                <a:cubicBezTo>
                  <a:pt x="11546" y="29622"/>
                  <a:pt x="11553" y="29621"/>
                  <a:pt x="11561" y="29619"/>
                </a:cubicBezTo>
                <a:cubicBezTo>
                  <a:pt x="11624" y="29305"/>
                  <a:pt x="11799" y="29041"/>
                  <a:pt x="12252" y="28639"/>
                </a:cubicBezTo>
                <a:lnTo>
                  <a:pt x="12252" y="28639"/>
                </a:lnTo>
                <a:lnTo>
                  <a:pt x="12239" y="28714"/>
                </a:lnTo>
                <a:cubicBezTo>
                  <a:pt x="13320" y="27432"/>
                  <a:pt x="13911" y="26992"/>
                  <a:pt x="15255" y="25660"/>
                </a:cubicBezTo>
                <a:lnTo>
                  <a:pt x="15029" y="25635"/>
                </a:lnTo>
                <a:cubicBezTo>
                  <a:pt x="15318" y="25346"/>
                  <a:pt x="15418" y="25321"/>
                  <a:pt x="15582" y="25221"/>
                </a:cubicBezTo>
                <a:cubicBezTo>
                  <a:pt x="15599" y="25129"/>
                  <a:pt x="15587" y="25092"/>
                  <a:pt x="15556" y="25092"/>
                </a:cubicBezTo>
                <a:cubicBezTo>
                  <a:pt x="15436" y="25092"/>
                  <a:pt x="15023" y="25653"/>
                  <a:pt x="14898" y="25653"/>
                </a:cubicBezTo>
                <a:cubicBezTo>
                  <a:pt x="14867" y="25653"/>
                  <a:pt x="14853" y="25619"/>
                  <a:pt x="14866" y="25535"/>
                </a:cubicBezTo>
                <a:cubicBezTo>
                  <a:pt x="15492" y="25384"/>
                  <a:pt x="16780" y="23424"/>
                  <a:pt x="17348" y="23424"/>
                </a:cubicBezTo>
                <a:cubicBezTo>
                  <a:pt x="17350" y="23424"/>
                  <a:pt x="17352" y="23424"/>
                  <a:pt x="17354" y="23424"/>
                </a:cubicBezTo>
                <a:cubicBezTo>
                  <a:pt x="17768" y="22971"/>
                  <a:pt x="17077" y="23424"/>
                  <a:pt x="17492" y="22959"/>
                </a:cubicBezTo>
                <a:lnTo>
                  <a:pt x="17693" y="22908"/>
                </a:lnTo>
                <a:lnTo>
                  <a:pt x="17693" y="22695"/>
                </a:lnTo>
                <a:cubicBezTo>
                  <a:pt x="17915" y="22482"/>
                  <a:pt x="18115" y="22396"/>
                  <a:pt x="18230" y="22396"/>
                </a:cubicBezTo>
                <a:cubicBezTo>
                  <a:pt x="18264" y="22396"/>
                  <a:pt x="18291" y="22404"/>
                  <a:pt x="18309" y="22418"/>
                </a:cubicBezTo>
                <a:cubicBezTo>
                  <a:pt x="18233" y="22481"/>
                  <a:pt x="18145" y="22632"/>
                  <a:pt x="18070" y="22720"/>
                </a:cubicBezTo>
                <a:cubicBezTo>
                  <a:pt x="18485" y="22456"/>
                  <a:pt x="18949" y="21752"/>
                  <a:pt x="19151" y="21539"/>
                </a:cubicBezTo>
                <a:lnTo>
                  <a:pt x="19151" y="21539"/>
                </a:lnTo>
                <a:lnTo>
                  <a:pt x="18748" y="21878"/>
                </a:lnTo>
                <a:cubicBezTo>
                  <a:pt x="19842" y="20546"/>
                  <a:pt x="21375" y="19126"/>
                  <a:pt x="22342" y="17769"/>
                </a:cubicBezTo>
                <a:lnTo>
                  <a:pt x="22342" y="17769"/>
                </a:lnTo>
                <a:lnTo>
                  <a:pt x="22191" y="17807"/>
                </a:lnTo>
                <a:cubicBezTo>
                  <a:pt x="22533" y="17353"/>
                  <a:pt x="22723" y="17171"/>
                  <a:pt x="22908" y="17016"/>
                </a:cubicBezTo>
                <a:lnTo>
                  <a:pt x="22908" y="17016"/>
                </a:lnTo>
                <a:lnTo>
                  <a:pt x="22556" y="17467"/>
                </a:lnTo>
                <a:cubicBezTo>
                  <a:pt x="22660" y="17346"/>
                  <a:pt x="22718" y="17294"/>
                  <a:pt x="22742" y="17294"/>
                </a:cubicBezTo>
                <a:cubicBezTo>
                  <a:pt x="22819" y="17294"/>
                  <a:pt x="22507" y="17875"/>
                  <a:pt x="22217" y="18397"/>
                </a:cubicBezTo>
                <a:lnTo>
                  <a:pt x="22129" y="18498"/>
                </a:lnTo>
                <a:cubicBezTo>
                  <a:pt x="22239" y="18215"/>
                  <a:pt x="22338" y="17957"/>
                  <a:pt x="22260" y="17957"/>
                </a:cubicBezTo>
                <a:cubicBezTo>
                  <a:pt x="22258" y="17957"/>
                  <a:pt x="22256" y="17957"/>
                  <a:pt x="22254" y="17958"/>
                </a:cubicBezTo>
                <a:cubicBezTo>
                  <a:pt x="22229" y="18020"/>
                  <a:pt x="22141" y="18159"/>
                  <a:pt x="22053" y="18297"/>
                </a:cubicBezTo>
                <a:cubicBezTo>
                  <a:pt x="22075" y="18231"/>
                  <a:pt x="22088" y="18194"/>
                  <a:pt x="22074" y="18194"/>
                </a:cubicBezTo>
                <a:cubicBezTo>
                  <a:pt x="22072" y="18194"/>
                  <a:pt x="22069" y="18195"/>
                  <a:pt x="22066" y="18196"/>
                </a:cubicBezTo>
                <a:cubicBezTo>
                  <a:pt x="22028" y="18234"/>
                  <a:pt x="21978" y="18347"/>
                  <a:pt x="21890" y="18523"/>
                </a:cubicBezTo>
                <a:lnTo>
                  <a:pt x="21639" y="18686"/>
                </a:lnTo>
                <a:lnTo>
                  <a:pt x="21639" y="18774"/>
                </a:lnTo>
                <a:lnTo>
                  <a:pt x="20658" y="20069"/>
                </a:lnTo>
                <a:cubicBezTo>
                  <a:pt x="20215" y="20884"/>
                  <a:pt x="19853" y="21643"/>
                  <a:pt x="19210" y="22695"/>
                </a:cubicBezTo>
                <a:lnTo>
                  <a:pt x="19210" y="22695"/>
                </a:lnTo>
                <a:cubicBezTo>
                  <a:pt x="19047" y="22894"/>
                  <a:pt x="18884" y="23095"/>
                  <a:pt x="18721" y="23296"/>
                </a:cubicBezTo>
                <a:lnTo>
                  <a:pt x="18721" y="23296"/>
                </a:lnTo>
                <a:cubicBezTo>
                  <a:pt x="18718" y="23295"/>
                  <a:pt x="18714" y="23295"/>
                  <a:pt x="18709" y="23295"/>
                </a:cubicBezTo>
                <a:cubicBezTo>
                  <a:pt x="18678" y="23295"/>
                  <a:pt x="18629" y="23317"/>
                  <a:pt x="18591" y="23317"/>
                </a:cubicBezTo>
                <a:cubicBezTo>
                  <a:pt x="18573" y="23317"/>
                  <a:pt x="18558" y="23313"/>
                  <a:pt x="18547" y="23298"/>
                </a:cubicBezTo>
                <a:cubicBezTo>
                  <a:pt x="18910" y="22960"/>
                  <a:pt x="19310" y="22112"/>
                  <a:pt x="19860" y="21348"/>
                </a:cubicBezTo>
                <a:lnTo>
                  <a:pt x="19860" y="21348"/>
                </a:lnTo>
                <a:cubicBezTo>
                  <a:pt x="19713" y="21551"/>
                  <a:pt x="19649" y="21615"/>
                  <a:pt x="19629" y="21615"/>
                </a:cubicBezTo>
                <a:cubicBezTo>
                  <a:pt x="19611" y="21615"/>
                  <a:pt x="19629" y="21561"/>
                  <a:pt x="19653" y="21514"/>
                </a:cubicBezTo>
                <a:lnTo>
                  <a:pt x="19653" y="21514"/>
                </a:lnTo>
                <a:lnTo>
                  <a:pt x="18774" y="22959"/>
                </a:lnTo>
                <a:cubicBezTo>
                  <a:pt x="18769" y="22951"/>
                  <a:pt x="18762" y="22948"/>
                  <a:pt x="18754" y="22948"/>
                </a:cubicBezTo>
                <a:cubicBezTo>
                  <a:pt x="18683" y="22948"/>
                  <a:pt x="18494" y="23245"/>
                  <a:pt x="18233" y="23562"/>
                </a:cubicBezTo>
                <a:cubicBezTo>
                  <a:pt x="18255" y="23549"/>
                  <a:pt x="18271" y="23543"/>
                  <a:pt x="18282" y="23543"/>
                </a:cubicBezTo>
                <a:cubicBezTo>
                  <a:pt x="18385" y="23543"/>
                  <a:pt x="18030" y="24067"/>
                  <a:pt x="17688" y="24577"/>
                </a:cubicBezTo>
                <a:lnTo>
                  <a:pt x="17688" y="24577"/>
                </a:lnTo>
                <a:cubicBezTo>
                  <a:pt x="17643" y="24633"/>
                  <a:pt x="17599" y="24688"/>
                  <a:pt x="17555" y="24743"/>
                </a:cubicBezTo>
                <a:cubicBezTo>
                  <a:pt x="17555" y="24756"/>
                  <a:pt x="17542" y="24768"/>
                  <a:pt x="17542" y="24768"/>
                </a:cubicBezTo>
                <a:lnTo>
                  <a:pt x="17341" y="25032"/>
                </a:lnTo>
                <a:lnTo>
                  <a:pt x="17254" y="25129"/>
                </a:lnTo>
                <a:lnTo>
                  <a:pt x="17254" y="25129"/>
                </a:lnTo>
                <a:cubicBezTo>
                  <a:pt x="17308" y="25011"/>
                  <a:pt x="17444" y="24790"/>
                  <a:pt x="17718" y="24404"/>
                </a:cubicBezTo>
                <a:lnTo>
                  <a:pt x="17718" y="24404"/>
                </a:lnTo>
                <a:cubicBezTo>
                  <a:pt x="17328" y="24833"/>
                  <a:pt x="17219" y="25156"/>
                  <a:pt x="17047" y="25502"/>
                </a:cubicBezTo>
                <a:lnTo>
                  <a:pt x="17047" y="25502"/>
                </a:lnTo>
                <a:cubicBezTo>
                  <a:pt x="16862" y="25716"/>
                  <a:pt x="16688" y="25928"/>
                  <a:pt x="16562" y="26113"/>
                </a:cubicBezTo>
                <a:cubicBezTo>
                  <a:pt x="16623" y="26059"/>
                  <a:pt x="16699" y="25978"/>
                  <a:pt x="16780" y="25885"/>
                </a:cubicBezTo>
                <a:lnTo>
                  <a:pt x="16780" y="25885"/>
                </a:lnTo>
                <a:cubicBezTo>
                  <a:pt x="16554" y="26265"/>
                  <a:pt x="16012" y="26997"/>
                  <a:pt x="15963" y="26997"/>
                </a:cubicBezTo>
                <a:cubicBezTo>
                  <a:pt x="15956" y="26997"/>
                  <a:pt x="15958" y="26984"/>
                  <a:pt x="15971" y="26955"/>
                </a:cubicBezTo>
                <a:lnTo>
                  <a:pt x="16084" y="26791"/>
                </a:lnTo>
                <a:lnTo>
                  <a:pt x="16084" y="26791"/>
                </a:lnTo>
                <a:cubicBezTo>
                  <a:pt x="15293" y="27885"/>
                  <a:pt x="13709" y="30159"/>
                  <a:pt x="13684" y="30423"/>
                </a:cubicBezTo>
                <a:cubicBezTo>
                  <a:pt x="13672" y="30410"/>
                  <a:pt x="13647" y="30184"/>
                  <a:pt x="13672" y="30109"/>
                </a:cubicBezTo>
                <a:lnTo>
                  <a:pt x="13672" y="30109"/>
                </a:lnTo>
                <a:lnTo>
                  <a:pt x="12654" y="32371"/>
                </a:lnTo>
                <a:cubicBezTo>
                  <a:pt x="12661" y="32296"/>
                  <a:pt x="12604" y="32288"/>
                  <a:pt x="12535" y="32288"/>
                </a:cubicBezTo>
                <a:cubicBezTo>
                  <a:pt x="12515" y="32288"/>
                  <a:pt x="12494" y="32289"/>
                  <a:pt x="12473" y="32289"/>
                </a:cubicBezTo>
                <a:cubicBezTo>
                  <a:pt x="12324" y="32289"/>
                  <a:pt x="12194" y="32252"/>
                  <a:pt x="12566" y="31654"/>
                </a:cubicBezTo>
                <a:lnTo>
                  <a:pt x="12566" y="31654"/>
                </a:lnTo>
                <a:cubicBezTo>
                  <a:pt x="12365" y="31918"/>
                  <a:pt x="12114" y="32232"/>
                  <a:pt x="11749" y="32810"/>
                </a:cubicBezTo>
                <a:cubicBezTo>
                  <a:pt x="11837" y="32706"/>
                  <a:pt x="12003" y="32597"/>
                  <a:pt x="12068" y="32597"/>
                </a:cubicBezTo>
                <a:cubicBezTo>
                  <a:pt x="12105" y="32597"/>
                  <a:pt x="12110" y="32632"/>
                  <a:pt x="12051" y="32723"/>
                </a:cubicBezTo>
                <a:cubicBezTo>
                  <a:pt x="11467" y="33306"/>
                  <a:pt x="11644" y="33154"/>
                  <a:pt x="10982" y="33889"/>
                </a:cubicBezTo>
                <a:lnTo>
                  <a:pt x="10982" y="33889"/>
                </a:lnTo>
                <a:cubicBezTo>
                  <a:pt x="11016" y="33854"/>
                  <a:pt x="11041" y="33839"/>
                  <a:pt x="11059" y="33839"/>
                </a:cubicBezTo>
                <a:cubicBezTo>
                  <a:pt x="11137" y="33839"/>
                  <a:pt x="11054" y="34159"/>
                  <a:pt x="10807" y="34494"/>
                </a:cubicBezTo>
                <a:cubicBezTo>
                  <a:pt x="10831" y="34421"/>
                  <a:pt x="10640" y="34419"/>
                  <a:pt x="10713" y="34266"/>
                </a:cubicBezTo>
                <a:lnTo>
                  <a:pt x="10713" y="34266"/>
                </a:lnTo>
                <a:lnTo>
                  <a:pt x="10147" y="35375"/>
                </a:lnTo>
                <a:lnTo>
                  <a:pt x="10147" y="35375"/>
                </a:lnTo>
                <a:cubicBezTo>
                  <a:pt x="10178" y="35305"/>
                  <a:pt x="10170" y="35276"/>
                  <a:pt x="10137" y="35276"/>
                </a:cubicBezTo>
                <a:cubicBezTo>
                  <a:pt x="10076" y="35276"/>
                  <a:pt x="9930" y="35379"/>
                  <a:pt x="9801" y="35500"/>
                </a:cubicBezTo>
                <a:cubicBezTo>
                  <a:pt x="9806" y="35496"/>
                  <a:pt x="9809" y="35494"/>
                  <a:pt x="9811" y="35494"/>
                </a:cubicBezTo>
                <a:cubicBezTo>
                  <a:pt x="9851" y="35494"/>
                  <a:pt x="9128" y="36441"/>
                  <a:pt x="8960" y="36718"/>
                </a:cubicBezTo>
                <a:lnTo>
                  <a:pt x="9311" y="36291"/>
                </a:lnTo>
                <a:lnTo>
                  <a:pt x="9311" y="36291"/>
                </a:lnTo>
                <a:cubicBezTo>
                  <a:pt x="8432" y="37472"/>
                  <a:pt x="8683" y="37636"/>
                  <a:pt x="7816" y="38817"/>
                </a:cubicBezTo>
                <a:cubicBezTo>
                  <a:pt x="7859" y="38724"/>
                  <a:pt x="7873" y="38579"/>
                  <a:pt x="7795" y="38579"/>
                </a:cubicBezTo>
                <a:cubicBezTo>
                  <a:pt x="7735" y="38579"/>
                  <a:pt x="7622" y="38663"/>
                  <a:pt x="7427" y="38918"/>
                </a:cubicBezTo>
                <a:cubicBezTo>
                  <a:pt x="7301" y="39257"/>
                  <a:pt x="6924" y="40425"/>
                  <a:pt x="6220" y="41519"/>
                </a:cubicBezTo>
                <a:lnTo>
                  <a:pt x="6032" y="41695"/>
                </a:lnTo>
                <a:lnTo>
                  <a:pt x="5491" y="42549"/>
                </a:lnTo>
                <a:cubicBezTo>
                  <a:pt x="5743" y="41946"/>
                  <a:pt x="6509" y="40350"/>
                  <a:pt x="6962" y="39508"/>
                </a:cubicBezTo>
                <a:lnTo>
                  <a:pt x="6962" y="39508"/>
                </a:lnTo>
                <a:cubicBezTo>
                  <a:pt x="6610" y="39935"/>
                  <a:pt x="6823" y="39609"/>
                  <a:pt x="6346" y="40275"/>
                </a:cubicBezTo>
                <a:cubicBezTo>
                  <a:pt x="6317" y="40302"/>
                  <a:pt x="6299" y="40314"/>
                  <a:pt x="6291" y="40314"/>
                </a:cubicBezTo>
                <a:cubicBezTo>
                  <a:pt x="6241" y="40314"/>
                  <a:pt x="6566" y="39832"/>
                  <a:pt x="6685" y="39659"/>
                </a:cubicBezTo>
                <a:lnTo>
                  <a:pt x="6685" y="39659"/>
                </a:lnTo>
                <a:lnTo>
                  <a:pt x="5529" y="41217"/>
                </a:lnTo>
                <a:cubicBezTo>
                  <a:pt x="5667" y="41217"/>
                  <a:pt x="4771" y="42474"/>
                  <a:pt x="4874" y="42474"/>
                </a:cubicBezTo>
                <a:cubicBezTo>
                  <a:pt x="4875" y="42474"/>
                  <a:pt x="4875" y="42474"/>
                  <a:pt x="4876" y="42474"/>
                </a:cubicBezTo>
                <a:lnTo>
                  <a:pt x="6019" y="40702"/>
                </a:lnTo>
                <a:cubicBezTo>
                  <a:pt x="6157" y="40702"/>
                  <a:pt x="5567" y="41871"/>
                  <a:pt x="4750" y="42976"/>
                </a:cubicBezTo>
                <a:cubicBezTo>
                  <a:pt x="4706" y="43025"/>
                  <a:pt x="4678" y="43044"/>
                  <a:pt x="4661" y="43044"/>
                </a:cubicBezTo>
                <a:cubicBezTo>
                  <a:pt x="4586" y="43044"/>
                  <a:pt x="4725" y="42662"/>
                  <a:pt x="4689" y="42662"/>
                </a:cubicBezTo>
                <a:cubicBezTo>
                  <a:pt x="4688" y="42662"/>
                  <a:pt x="4688" y="42662"/>
                  <a:pt x="4687" y="42662"/>
                </a:cubicBezTo>
                <a:cubicBezTo>
                  <a:pt x="4624" y="42813"/>
                  <a:pt x="3996" y="43755"/>
                  <a:pt x="3895" y="43843"/>
                </a:cubicBezTo>
                <a:lnTo>
                  <a:pt x="4184" y="43341"/>
                </a:lnTo>
                <a:lnTo>
                  <a:pt x="4184" y="43341"/>
                </a:lnTo>
                <a:cubicBezTo>
                  <a:pt x="3707" y="43931"/>
                  <a:pt x="3581" y="44434"/>
                  <a:pt x="2953" y="45125"/>
                </a:cubicBezTo>
                <a:cubicBezTo>
                  <a:pt x="2765" y="45376"/>
                  <a:pt x="2287" y="45829"/>
                  <a:pt x="2300" y="45904"/>
                </a:cubicBezTo>
                <a:cubicBezTo>
                  <a:pt x="2465" y="45763"/>
                  <a:pt x="2625" y="45703"/>
                  <a:pt x="2750" y="45703"/>
                </a:cubicBezTo>
                <a:cubicBezTo>
                  <a:pt x="2937" y="45703"/>
                  <a:pt x="3046" y="45839"/>
                  <a:pt x="2978" y="46042"/>
                </a:cubicBezTo>
                <a:cubicBezTo>
                  <a:pt x="2903" y="46118"/>
                  <a:pt x="1897" y="47337"/>
                  <a:pt x="1634" y="47626"/>
                </a:cubicBezTo>
                <a:cubicBezTo>
                  <a:pt x="1579" y="47680"/>
                  <a:pt x="1542" y="47703"/>
                  <a:pt x="1521" y="47703"/>
                </a:cubicBezTo>
                <a:cubicBezTo>
                  <a:pt x="1499" y="47703"/>
                  <a:pt x="1495" y="47677"/>
                  <a:pt x="1508" y="47638"/>
                </a:cubicBezTo>
                <a:lnTo>
                  <a:pt x="1508" y="47638"/>
                </a:lnTo>
                <a:cubicBezTo>
                  <a:pt x="1382" y="47827"/>
                  <a:pt x="1244" y="48028"/>
                  <a:pt x="1106" y="48229"/>
                </a:cubicBezTo>
                <a:cubicBezTo>
                  <a:pt x="1018" y="48355"/>
                  <a:pt x="942" y="48493"/>
                  <a:pt x="855" y="48618"/>
                </a:cubicBezTo>
                <a:cubicBezTo>
                  <a:pt x="804" y="48706"/>
                  <a:pt x="754" y="48782"/>
                  <a:pt x="653" y="48958"/>
                </a:cubicBezTo>
                <a:lnTo>
                  <a:pt x="553" y="49121"/>
                </a:lnTo>
                <a:cubicBezTo>
                  <a:pt x="515" y="49222"/>
                  <a:pt x="465" y="49284"/>
                  <a:pt x="352" y="49573"/>
                </a:cubicBezTo>
                <a:lnTo>
                  <a:pt x="302" y="49699"/>
                </a:lnTo>
                <a:cubicBezTo>
                  <a:pt x="264" y="49775"/>
                  <a:pt x="239" y="49862"/>
                  <a:pt x="214" y="49950"/>
                </a:cubicBezTo>
                <a:cubicBezTo>
                  <a:pt x="189" y="50038"/>
                  <a:pt x="163" y="50114"/>
                  <a:pt x="138" y="50202"/>
                </a:cubicBezTo>
                <a:lnTo>
                  <a:pt x="126" y="50265"/>
                </a:lnTo>
                <a:lnTo>
                  <a:pt x="101" y="50390"/>
                </a:lnTo>
                <a:lnTo>
                  <a:pt x="75" y="50528"/>
                </a:lnTo>
                <a:cubicBezTo>
                  <a:pt x="38" y="50730"/>
                  <a:pt x="13" y="50918"/>
                  <a:pt x="0" y="51119"/>
                </a:cubicBezTo>
                <a:cubicBezTo>
                  <a:pt x="0" y="51320"/>
                  <a:pt x="0" y="51521"/>
                  <a:pt x="25" y="51722"/>
                </a:cubicBezTo>
                <a:cubicBezTo>
                  <a:pt x="25" y="51823"/>
                  <a:pt x="38" y="51923"/>
                  <a:pt x="50" y="52011"/>
                </a:cubicBezTo>
                <a:cubicBezTo>
                  <a:pt x="50" y="52011"/>
                  <a:pt x="75" y="52162"/>
                  <a:pt x="138" y="52413"/>
                </a:cubicBezTo>
                <a:cubicBezTo>
                  <a:pt x="189" y="52640"/>
                  <a:pt x="264" y="52866"/>
                  <a:pt x="364" y="53092"/>
                </a:cubicBezTo>
                <a:cubicBezTo>
                  <a:pt x="566" y="53569"/>
                  <a:pt x="880" y="54060"/>
                  <a:pt x="1269" y="54462"/>
                </a:cubicBezTo>
                <a:cubicBezTo>
                  <a:pt x="1671" y="54876"/>
                  <a:pt x="2136" y="55190"/>
                  <a:pt x="2576" y="55404"/>
                </a:cubicBezTo>
                <a:cubicBezTo>
                  <a:pt x="2790" y="55505"/>
                  <a:pt x="3003" y="55593"/>
                  <a:pt x="3204" y="55655"/>
                </a:cubicBezTo>
                <a:cubicBezTo>
                  <a:pt x="3405" y="55706"/>
                  <a:pt x="3431" y="55718"/>
                  <a:pt x="3556" y="55743"/>
                </a:cubicBezTo>
                <a:cubicBezTo>
                  <a:pt x="3757" y="55781"/>
                  <a:pt x="3971" y="55819"/>
                  <a:pt x="4184" y="55831"/>
                </a:cubicBezTo>
                <a:cubicBezTo>
                  <a:pt x="4299" y="55841"/>
                  <a:pt x="4416" y="55846"/>
                  <a:pt x="4533" y="55846"/>
                </a:cubicBezTo>
                <a:cubicBezTo>
                  <a:pt x="4865" y="55846"/>
                  <a:pt x="5201" y="55808"/>
                  <a:pt x="5516" y="55743"/>
                </a:cubicBezTo>
                <a:cubicBezTo>
                  <a:pt x="5730" y="55693"/>
                  <a:pt x="5931" y="55630"/>
                  <a:pt x="6120" y="55555"/>
                </a:cubicBezTo>
                <a:cubicBezTo>
                  <a:pt x="6208" y="55530"/>
                  <a:pt x="6333" y="55479"/>
                  <a:pt x="6321" y="55479"/>
                </a:cubicBezTo>
                <a:lnTo>
                  <a:pt x="6371" y="55454"/>
                </a:lnTo>
                <a:cubicBezTo>
                  <a:pt x="6509" y="55392"/>
                  <a:pt x="6647" y="55329"/>
                  <a:pt x="6786" y="55253"/>
                </a:cubicBezTo>
                <a:cubicBezTo>
                  <a:pt x="6848" y="55216"/>
                  <a:pt x="6911" y="55178"/>
                  <a:pt x="6974" y="55140"/>
                </a:cubicBezTo>
                <a:lnTo>
                  <a:pt x="7075" y="55077"/>
                </a:lnTo>
                <a:lnTo>
                  <a:pt x="7150" y="55015"/>
                </a:lnTo>
                <a:lnTo>
                  <a:pt x="7263" y="54939"/>
                </a:lnTo>
                <a:cubicBezTo>
                  <a:pt x="7339" y="54889"/>
                  <a:pt x="7401" y="54826"/>
                  <a:pt x="7477" y="54763"/>
                </a:cubicBezTo>
                <a:cubicBezTo>
                  <a:pt x="7552" y="54700"/>
                  <a:pt x="7602" y="54663"/>
                  <a:pt x="7665" y="54600"/>
                </a:cubicBezTo>
                <a:lnTo>
                  <a:pt x="7766" y="54499"/>
                </a:lnTo>
                <a:lnTo>
                  <a:pt x="7841" y="54424"/>
                </a:lnTo>
                <a:lnTo>
                  <a:pt x="7942" y="54323"/>
                </a:lnTo>
                <a:lnTo>
                  <a:pt x="8080" y="54173"/>
                </a:lnTo>
                <a:cubicBezTo>
                  <a:pt x="8143" y="54097"/>
                  <a:pt x="8206" y="54022"/>
                  <a:pt x="8268" y="53959"/>
                </a:cubicBezTo>
                <a:cubicBezTo>
                  <a:pt x="8369" y="53833"/>
                  <a:pt x="8469" y="53708"/>
                  <a:pt x="8570" y="53582"/>
                </a:cubicBezTo>
                <a:cubicBezTo>
                  <a:pt x="8746" y="53368"/>
                  <a:pt x="8922" y="53155"/>
                  <a:pt x="9110" y="52929"/>
                </a:cubicBezTo>
                <a:cubicBezTo>
                  <a:pt x="9450" y="52514"/>
                  <a:pt x="9827" y="52062"/>
                  <a:pt x="10216" y="51597"/>
                </a:cubicBezTo>
                <a:cubicBezTo>
                  <a:pt x="10995" y="50654"/>
                  <a:pt x="11850" y="49636"/>
                  <a:pt x="12754" y="48593"/>
                </a:cubicBezTo>
                <a:cubicBezTo>
                  <a:pt x="13596" y="47613"/>
                  <a:pt x="14476" y="46620"/>
                  <a:pt x="15343" y="45628"/>
                </a:cubicBezTo>
                <a:lnTo>
                  <a:pt x="15356" y="45615"/>
                </a:lnTo>
                <a:cubicBezTo>
                  <a:pt x="15532" y="45414"/>
                  <a:pt x="15720" y="45213"/>
                  <a:pt x="15896" y="45012"/>
                </a:cubicBezTo>
                <a:cubicBezTo>
                  <a:pt x="16147" y="44723"/>
                  <a:pt x="16411" y="44447"/>
                  <a:pt x="16662" y="44158"/>
                </a:cubicBezTo>
                <a:cubicBezTo>
                  <a:pt x="16700" y="44120"/>
                  <a:pt x="16738" y="44082"/>
                  <a:pt x="16776" y="44032"/>
                </a:cubicBezTo>
                <a:cubicBezTo>
                  <a:pt x="16788" y="44019"/>
                  <a:pt x="16813" y="43994"/>
                  <a:pt x="16826" y="43982"/>
                </a:cubicBezTo>
                <a:cubicBezTo>
                  <a:pt x="17467" y="43265"/>
                  <a:pt x="18108" y="42562"/>
                  <a:pt x="18723" y="41896"/>
                </a:cubicBezTo>
                <a:cubicBezTo>
                  <a:pt x="19012" y="41594"/>
                  <a:pt x="19289" y="41292"/>
                  <a:pt x="19553" y="41003"/>
                </a:cubicBezTo>
                <a:lnTo>
                  <a:pt x="19565" y="40991"/>
                </a:lnTo>
                <a:cubicBezTo>
                  <a:pt x="19729" y="40802"/>
                  <a:pt x="19904" y="40627"/>
                  <a:pt x="20068" y="40451"/>
                </a:cubicBezTo>
                <a:lnTo>
                  <a:pt x="20068" y="40438"/>
                </a:lnTo>
                <a:cubicBezTo>
                  <a:pt x="20118" y="40388"/>
                  <a:pt x="20168" y="40350"/>
                  <a:pt x="20206" y="40300"/>
                </a:cubicBezTo>
                <a:lnTo>
                  <a:pt x="20319" y="40174"/>
                </a:lnTo>
                <a:lnTo>
                  <a:pt x="20332" y="40162"/>
                </a:lnTo>
                <a:cubicBezTo>
                  <a:pt x="21576" y="38842"/>
                  <a:pt x="22656" y="37711"/>
                  <a:pt x="23423" y="36907"/>
                </a:cubicBezTo>
                <a:cubicBezTo>
                  <a:pt x="23624" y="36706"/>
                  <a:pt x="23787" y="36530"/>
                  <a:pt x="23938" y="36367"/>
                </a:cubicBezTo>
                <a:lnTo>
                  <a:pt x="23951" y="36367"/>
                </a:lnTo>
                <a:cubicBezTo>
                  <a:pt x="24152" y="36140"/>
                  <a:pt x="24315" y="35965"/>
                  <a:pt x="24428" y="35839"/>
                </a:cubicBezTo>
                <a:cubicBezTo>
                  <a:pt x="24504" y="35751"/>
                  <a:pt x="24554" y="35701"/>
                  <a:pt x="24579" y="35676"/>
                </a:cubicBezTo>
                <a:cubicBezTo>
                  <a:pt x="24608" y="35635"/>
                  <a:pt x="24618" y="35615"/>
                  <a:pt x="24608" y="35615"/>
                </a:cubicBezTo>
                <a:cubicBezTo>
                  <a:pt x="24597" y="35615"/>
                  <a:pt x="24558" y="35641"/>
                  <a:pt x="24491" y="35688"/>
                </a:cubicBezTo>
                <a:cubicBezTo>
                  <a:pt x="24466" y="35713"/>
                  <a:pt x="24428" y="35738"/>
                  <a:pt x="24391" y="35776"/>
                </a:cubicBezTo>
                <a:cubicBezTo>
                  <a:pt x="24391" y="35789"/>
                  <a:pt x="24340" y="35851"/>
                  <a:pt x="24227" y="35965"/>
                </a:cubicBezTo>
                <a:cubicBezTo>
                  <a:pt x="24089" y="36115"/>
                  <a:pt x="23850" y="36354"/>
                  <a:pt x="23536" y="36681"/>
                </a:cubicBezTo>
                <a:lnTo>
                  <a:pt x="23536" y="36693"/>
                </a:lnTo>
                <a:cubicBezTo>
                  <a:pt x="23523" y="36706"/>
                  <a:pt x="23523" y="36706"/>
                  <a:pt x="23511" y="36718"/>
                </a:cubicBezTo>
                <a:cubicBezTo>
                  <a:pt x="22958" y="37284"/>
                  <a:pt x="22217" y="38063"/>
                  <a:pt x="21362" y="38955"/>
                </a:cubicBezTo>
                <a:cubicBezTo>
                  <a:pt x="21148" y="39194"/>
                  <a:pt x="20922" y="39433"/>
                  <a:pt x="20684" y="39671"/>
                </a:cubicBezTo>
                <a:lnTo>
                  <a:pt x="20671" y="39684"/>
                </a:lnTo>
                <a:lnTo>
                  <a:pt x="20558" y="39810"/>
                </a:lnTo>
                <a:cubicBezTo>
                  <a:pt x="20382" y="39986"/>
                  <a:pt x="20206" y="40187"/>
                  <a:pt x="20018" y="40388"/>
                </a:cubicBezTo>
                <a:cubicBezTo>
                  <a:pt x="19691" y="40727"/>
                  <a:pt x="19352" y="41079"/>
                  <a:pt x="19025" y="41443"/>
                </a:cubicBezTo>
                <a:cubicBezTo>
                  <a:pt x="18334" y="42185"/>
                  <a:pt x="17630" y="42939"/>
                  <a:pt x="16964" y="43655"/>
                </a:cubicBezTo>
                <a:cubicBezTo>
                  <a:pt x="16574" y="44070"/>
                  <a:pt x="16210" y="44472"/>
                  <a:pt x="15858" y="44849"/>
                </a:cubicBezTo>
                <a:cubicBezTo>
                  <a:pt x="16160" y="44497"/>
                  <a:pt x="16524" y="44070"/>
                  <a:pt x="16951" y="43592"/>
                </a:cubicBezTo>
                <a:cubicBezTo>
                  <a:pt x="18032" y="42373"/>
                  <a:pt x="19465" y="40777"/>
                  <a:pt x="21249" y="38880"/>
                </a:cubicBezTo>
                <a:cubicBezTo>
                  <a:pt x="22053" y="38038"/>
                  <a:pt x="22920" y="37133"/>
                  <a:pt x="23875" y="36178"/>
                </a:cubicBezTo>
                <a:cubicBezTo>
                  <a:pt x="23988" y="36065"/>
                  <a:pt x="24089" y="35952"/>
                  <a:pt x="24215" y="35826"/>
                </a:cubicBezTo>
                <a:lnTo>
                  <a:pt x="24227" y="35814"/>
                </a:lnTo>
                <a:cubicBezTo>
                  <a:pt x="24353" y="35688"/>
                  <a:pt x="24478" y="35562"/>
                  <a:pt x="24604" y="35437"/>
                </a:cubicBezTo>
                <a:lnTo>
                  <a:pt x="24604" y="35437"/>
                </a:lnTo>
                <a:cubicBezTo>
                  <a:pt x="24466" y="35562"/>
                  <a:pt x="24277" y="35713"/>
                  <a:pt x="24076" y="35914"/>
                </a:cubicBezTo>
                <a:cubicBezTo>
                  <a:pt x="24051" y="35927"/>
                  <a:pt x="24026" y="35952"/>
                  <a:pt x="24014" y="35965"/>
                </a:cubicBezTo>
                <a:cubicBezTo>
                  <a:pt x="23536" y="36404"/>
                  <a:pt x="22908" y="37008"/>
                  <a:pt x="22204" y="37736"/>
                </a:cubicBezTo>
                <a:lnTo>
                  <a:pt x="22154" y="37787"/>
                </a:lnTo>
                <a:cubicBezTo>
                  <a:pt x="22041" y="37900"/>
                  <a:pt x="21928" y="38013"/>
                  <a:pt x="21802" y="38138"/>
                </a:cubicBezTo>
                <a:cubicBezTo>
                  <a:pt x="21387" y="38578"/>
                  <a:pt x="20935" y="39031"/>
                  <a:pt x="20470" y="39533"/>
                </a:cubicBezTo>
                <a:lnTo>
                  <a:pt x="20445" y="39546"/>
                </a:lnTo>
                <a:cubicBezTo>
                  <a:pt x="20093" y="39923"/>
                  <a:pt x="19716" y="40325"/>
                  <a:pt x="19339" y="40727"/>
                </a:cubicBezTo>
                <a:cubicBezTo>
                  <a:pt x="18723" y="41393"/>
                  <a:pt x="18095" y="42084"/>
                  <a:pt x="17429" y="42800"/>
                </a:cubicBezTo>
                <a:cubicBezTo>
                  <a:pt x="17416" y="42813"/>
                  <a:pt x="17404" y="42826"/>
                  <a:pt x="17379" y="42851"/>
                </a:cubicBezTo>
                <a:cubicBezTo>
                  <a:pt x="17366" y="42876"/>
                  <a:pt x="17354" y="42888"/>
                  <a:pt x="17328" y="42901"/>
                </a:cubicBezTo>
                <a:cubicBezTo>
                  <a:pt x="15871" y="44509"/>
                  <a:pt x="14363" y="46206"/>
                  <a:pt x="12943" y="47814"/>
                </a:cubicBezTo>
                <a:cubicBezTo>
                  <a:pt x="12704" y="48091"/>
                  <a:pt x="12478" y="48355"/>
                  <a:pt x="12239" y="48618"/>
                </a:cubicBezTo>
                <a:cubicBezTo>
                  <a:pt x="12214" y="48656"/>
                  <a:pt x="12176" y="48681"/>
                  <a:pt x="12139" y="48732"/>
                </a:cubicBezTo>
                <a:cubicBezTo>
                  <a:pt x="12022" y="48866"/>
                  <a:pt x="11899" y="49001"/>
                  <a:pt x="11784" y="49135"/>
                </a:cubicBezTo>
                <a:lnTo>
                  <a:pt x="11784" y="49135"/>
                </a:lnTo>
                <a:cubicBezTo>
                  <a:pt x="11863" y="49039"/>
                  <a:pt x="11941" y="48946"/>
                  <a:pt x="12013" y="48857"/>
                </a:cubicBezTo>
                <a:cubicBezTo>
                  <a:pt x="12214" y="48631"/>
                  <a:pt x="12403" y="48405"/>
                  <a:pt x="12579" y="48204"/>
                </a:cubicBezTo>
                <a:lnTo>
                  <a:pt x="12591" y="48191"/>
                </a:lnTo>
                <a:cubicBezTo>
                  <a:pt x="12692" y="48078"/>
                  <a:pt x="12792" y="47940"/>
                  <a:pt x="12893" y="47839"/>
                </a:cubicBezTo>
                <a:lnTo>
                  <a:pt x="12905" y="47827"/>
                </a:lnTo>
                <a:cubicBezTo>
                  <a:pt x="13358" y="47299"/>
                  <a:pt x="13722" y="46884"/>
                  <a:pt x="14011" y="46545"/>
                </a:cubicBezTo>
                <a:cubicBezTo>
                  <a:pt x="14174" y="46357"/>
                  <a:pt x="14350" y="46156"/>
                  <a:pt x="14526" y="45967"/>
                </a:cubicBezTo>
                <a:cubicBezTo>
                  <a:pt x="14791" y="45661"/>
                  <a:pt x="14904" y="45523"/>
                  <a:pt x="14895" y="45523"/>
                </a:cubicBezTo>
                <a:lnTo>
                  <a:pt x="14895" y="45523"/>
                </a:lnTo>
                <a:cubicBezTo>
                  <a:pt x="14846" y="45523"/>
                  <a:pt x="11614" y="49097"/>
                  <a:pt x="8821" y="52426"/>
                </a:cubicBezTo>
                <a:cubicBezTo>
                  <a:pt x="8482" y="52828"/>
                  <a:pt x="8155" y="53218"/>
                  <a:pt x="7829" y="53595"/>
                </a:cubicBezTo>
                <a:lnTo>
                  <a:pt x="7665" y="53783"/>
                </a:lnTo>
                <a:lnTo>
                  <a:pt x="7552" y="53909"/>
                </a:lnTo>
                <a:cubicBezTo>
                  <a:pt x="7502" y="53959"/>
                  <a:pt x="7464" y="54009"/>
                  <a:pt x="7364" y="54110"/>
                </a:cubicBezTo>
                <a:lnTo>
                  <a:pt x="7276" y="54185"/>
                </a:lnTo>
                <a:lnTo>
                  <a:pt x="7125" y="54323"/>
                </a:lnTo>
                <a:cubicBezTo>
                  <a:pt x="7075" y="54361"/>
                  <a:pt x="7012" y="54411"/>
                  <a:pt x="6949" y="54449"/>
                </a:cubicBezTo>
                <a:lnTo>
                  <a:pt x="6861" y="54524"/>
                </a:lnTo>
                <a:lnTo>
                  <a:pt x="6823" y="54550"/>
                </a:lnTo>
                <a:cubicBezTo>
                  <a:pt x="6786" y="54575"/>
                  <a:pt x="6723" y="54625"/>
                  <a:pt x="6673" y="54650"/>
                </a:cubicBezTo>
                <a:cubicBezTo>
                  <a:pt x="6572" y="54713"/>
                  <a:pt x="6459" y="54776"/>
                  <a:pt x="6346" y="54839"/>
                </a:cubicBezTo>
                <a:cubicBezTo>
                  <a:pt x="6296" y="54864"/>
                  <a:pt x="6233" y="54889"/>
                  <a:pt x="6182" y="54914"/>
                </a:cubicBezTo>
                <a:lnTo>
                  <a:pt x="6095" y="54952"/>
                </a:lnTo>
                <a:lnTo>
                  <a:pt x="5931" y="55027"/>
                </a:lnTo>
                <a:cubicBezTo>
                  <a:pt x="5856" y="55052"/>
                  <a:pt x="5780" y="55077"/>
                  <a:pt x="5692" y="55102"/>
                </a:cubicBezTo>
                <a:cubicBezTo>
                  <a:pt x="5326" y="55220"/>
                  <a:pt x="4918" y="55277"/>
                  <a:pt x="4518" y="55277"/>
                </a:cubicBezTo>
                <a:cubicBezTo>
                  <a:pt x="4191" y="55277"/>
                  <a:pt x="3870" y="55239"/>
                  <a:pt x="3581" y="55165"/>
                </a:cubicBezTo>
                <a:cubicBezTo>
                  <a:pt x="3531" y="55153"/>
                  <a:pt x="3405" y="55115"/>
                  <a:pt x="3217" y="55052"/>
                </a:cubicBezTo>
                <a:cubicBezTo>
                  <a:pt x="3041" y="54989"/>
                  <a:pt x="2865" y="54914"/>
                  <a:pt x="2689" y="54826"/>
                </a:cubicBezTo>
                <a:cubicBezTo>
                  <a:pt x="2325" y="54625"/>
                  <a:pt x="1948" y="54349"/>
                  <a:pt x="1634" y="54009"/>
                </a:cubicBezTo>
                <a:cubicBezTo>
                  <a:pt x="1319" y="53670"/>
                  <a:pt x="1068" y="53268"/>
                  <a:pt x="892" y="52891"/>
                </a:cubicBezTo>
                <a:cubicBezTo>
                  <a:pt x="817" y="52702"/>
                  <a:pt x="754" y="52514"/>
                  <a:pt x="704" y="52338"/>
                </a:cubicBezTo>
                <a:cubicBezTo>
                  <a:pt x="656" y="52182"/>
                  <a:pt x="619" y="51947"/>
                  <a:pt x="627" y="51947"/>
                </a:cubicBezTo>
                <a:lnTo>
                  <a:pt x="627" y="51947"/>
                </a:lnTo>
                <a:cubicBezTo>
                  <a:pt x="627" y="51947"/>
                  <a:pt x="628" y="51947"/>
                  <a:pt x="628" y="51948"/>
                </a:cubicBezTo>
                <a:cubicBezTo>
                  <a:pt x="578" y="51634"/>
                  <a:pt x="553" y="51295"/>
                  <a:pt x="591" y="50981"/>
                </a:cubicBezTo>
                <a:cubicBezTo>
                  <a:pt x="603" y="50817"/>
                  <a:pt x="628" y="50654"/>
                  <a:pt x="653" y="50491"/>
                </a:cubicBezTo>
                <a:lnTo>
                  <a:pt x="691" y="50378"/>
                </a:lnTo>
                <a:lnTo>
                  <a:pt x="704" y="50315"/>
                </a:lnTo>
                <a:cubicBezTo>
                  <a:pt x="741" y="50177"/>
                  <a:pt x="779" y="50038"/>
                  <a:pt x="829" y="49900"/>
                </a:cubicBezTo>
                <a:lnTo>
                  <a:pt x="867" y="49800"/>
                </a:lnTo>
                <a:lnTo>
                  <a:pt x="905" y="49724"/>
                </a:lnTo>
                <a:lnTo>
                  <a:pt x="968" y="49573"/>
                </a:lnTo>
                <a:lnTo>
                  <a:pt x="1043" y="49435"/>
                </a:lnTo>
                <a:lnTo>
                  <a:pt x="1093" y="49347"/>
                </a:lnTo>
                <a:lnTo>
                  <a:pt x="1169" y="49209"/>
                </a:lnTo>
                <a:lnTo>
                  <a:pt x="1219" y="49121"/>
                </a:lnTo>
                <a:lnTo>
                  <a:pt x="1307" y="48983"/>
                </a:lnTo>
                <a:cubicBezTo>
                  <a:pt x="1407" y="48832"/>
                  <a:pt x="1483" y="48719"/>
                  <a:pt x="1546" y="48606"/>
                </a:cubicBezTo>
                <a:cubicBezTo>
                  <a:pt x="1621" y="48505"/>
                  <a:pt x="1696" y="48405"/>
                  <a:pt x="1759" y="48304"/>
                </a:cubicBezTo>
                <a:lnTo>
                  <a:pt x="1797" y="48254"/>
                </a:lnTo>
                <a:cubicBezTo>
                  <a:pt x="2212" y="47663"/>
                  <a:pt x="2576" y="47161"/>
                  <a:pt x="2903" y="46708"/>
                </a:cubicBezTo>
                <a:cubicBezTo>
                  <a:pt x="3217" y="46269"/>
                  <a:pt x="3506" y="45892"/>
                  <a:pt x="3720" y="45590"/>
                </a:cubicBezTo>
                <a:lnTo>
                  <a:pt x="3720" y="45590"/>
                </a:lnTo>
                <a:cubicBezTo>
                  <a:pt x="3142" y="46407"/>
                  <a:pt x="2563" y="47224"/>
                  <a:pt x="1960" y="48078"/>
                </a:cubicBezTo>
                <a:cubicBezTo>
                  <a:pt x="1810" y="48292"/>
                  <a:pt x="1671" y="48505"/>
                  <a:pt x="1495" y="48769"/>
                </a:cubicBezTo>
                <a:lnTo>
                  <a:pt x="1357" y="48983"/>
                </a:lnTo>
                <a:lnTo>
                  <a:pt x="1269" y="49109"/>
                </a:lnTo>
                <a:lnTo>
                  <a:pt x="1219" y="49196"/>
                </a:lnTo>
                <a:lnTo>
                  <a:pt x="1156" y="49322"/>
                </a:lnTo>
                <a:lnTo>
                  <a:pt x="1106" y="49410"/>
                </a:lnTo>
                <a:lnTo>
                  <a:pt x="1030" y="49548"/>
                </a:lnTo>
                <a:lnTo>
                  <a:pt x="980" y="49661"/>
                </a:lnTo>
                <a:lnTo>
                  <a:pt x="917" y="49812"/>
                </a:lnTo>
                <a:lnTo>
                  <a:pt x="867" y="49925"/>
                </a:lnTo>
                <a:cubicBezTo>
                  <a:pt x="842" y="50001"/>
                  <a:pt x="817" y="50076"/>
                  <a:pt x="792" y="50152"/>
                </a:cubicBezTo>
                <a:cubicBezTo>
                  <a:pt x="767" y="50214"/>
                  <a:pt x="754" y="50290"/>
                  <a:pt x="729" y="50365"/>
                </a:cubicBezTo>
                <a:cubicBezTo>
                  <a:pt x="729" y="50365"/>
                  <a:pt x="730" y="50364"/>
                  <a:pt x="730" y="50364"/>
                </a:cubicBezTo>
                <a:lnTo>
                  <a:pt x="730" y="50364"/>
                </a:lnTo>
                <a:cubicBezTo>
                  <a:pt x="738" y="50364"/>
                  <a:pt x="690" y="50523"/>
                  <a:pt x="666" y="50704"/>
                </a:cubicBezTo>
                <a:cubicBezTo>
                  <a:pt x="641" y="50868"/>
                  <a:pt x="628" y="51044"/>
                  <a:pt x="616" y="51220"/>
                </a:cubicBezTo>
                <a:cubicBezTo>
                  <a:pt x="616" y="51383"/>
                  <a:pt x="616" y="51559"/>
                  <a:pt x="641" y="51735"/>
                </a:cubicBezTo>
                <a:cubicBezTo>
                  <a:pt x="641" y="51747"/>
                  <a:pt x="603" y="52137"/>
                  <a:pt x="1068" y="53155"/>
                </a:cubicBezTo>
                <a:cubicBezTo>
                  <a:pt x="1483" y="53984"/>
                  <a:pt x="2375" y="54700"/>
                  <a:pt x="3104" y="54964"/>
                </a:cubicBezTo>
                <a:cubicBezTo>
                  <a:pt x="3820" y="55216"/>
                  <a:pt x="3895" y="55178"/>
                  <a:pt x="4360" y="55228"/>
                </a:cubicBezTo>
                <a:cubicBezTo>
                  <a:pt x="4409" y="55230"/>
                  <a:pt x="4458" y="55231"/>
                  <a:pt x="4506" y="55231"/>
                </a:cubicBezTo>
                <a:cubicBezTo>
                  <a:pt x="4847" y="55231"/>
                  <a:pt x="5185" y="55192"/>
                  <a:pt x="5504" y="55115"/>
                </a:cubicBezTo>
                <a:cubicBezTo>
                  <a:pt x="5885" y="55011"/>
                  <a:pt x="6139" y="54886"/>
                  <a:pt x="6148" y="54886"/>
                </a:cubicBezTo>
                <a:cubicBezTo>
                  <a:pt x="6149" y="54886"/>
                  <a:pt x="6148" y="54887"/>
                  <a:pt x="6145" y="54889"/>
                </a:cubicBezTo>
                <a:cubicBezTo>
                  <a:pt x="6258" y="54839"/>
                  <a:pt x="6384" y="54776"/>
                  <a:pt x="6497" y="54713"/>
                </a:cubicBezTo>
                <a:cubicBezTo>
                  <a:pt x="6547" y="54675"/>
                  <a:pt x="6610" y="54638"/>
                  <a:pt x="6660" y="54600"/>
                </a:cubicBezTo>
                <a:lnTo>
                  <a:pt x="6798" y="54512"/>
                </a:lnTo>
                <a:lnTo>
                  <a:pt x="6899" y="54436"/>
                </a:lnTo>
                <a:cubicBezTo>
                  <a:pt x="6962" y="54399"/>
                  <a:pt x="7024" y="54349"/>
                  <a:pt x="7087" y="54298"/>
                </a:cubicBezTo>
                <a:cubicBezTo>
                  <a:pt x="7137" y="54248"/>
                  <a:pt x="7188" y="54198"/>
                  <a:pt x="7238" y="54147"/>
                </a:cubicBezTo>
                <a:lnTo>
                  <a:pt x="7326" y="54060"/>
                </a:lnTo>
                <a:lnTo>
                  <a:pt x="7452" y="53946"/>
                </a:lnTo>
                <a:lnTo>
                  <a:pt x="7527" y="53858"/>
                </a:lnTo>
                <a:lnTo>
                  <a:pt x="7640" y="53733"/>
                </a:lnTo>
                <a:cubicBezTo>
                  <a:pt x="7766" y="53595"/>
                  <a:pt x="7866" y="53481"/>
                  <a:pt x="7954" y="53368"/>
                </a:cubicBezTo>
                <a:lnTo>
                  <a:pt x="8218" y="53054"/>
                </a:lnTo>
                <a:lnTo>
                  <a:pt x="8683" y="52489"/>
                </a:lnTo>
                <a:cubicBezTo>
                  <a:pt x="9940" y="50993"/>
                  <a:pt x="11209" y="49498"/>
                  <a:pt x="12491" y="48015"/>
                </a:cubicBezTo>
                <a:cubicBezTo>
                  <a:pt x="13019" y="47382"/>
                  <a:pt x="13236" y="47104"/>
                  <a:pt x="13214" y="47104"/>
                </a:cubicBezTo>
                <a:cubicBezTo>
                  <a:pt x="13166" y="47104"/>
                  <a:pt x="11944" y="48466"/>
                  <a:pt x="10317" y="50353"/>
                </a:cubicBezTo>
                <a:cubicBezTo>
                  <a:pt x="9739" y="51031"/>
                  <a:pt x="9098" y="51785"/>
                  <a:pt x="8444" y="52564"/>
                </a:cubicBezTo>
                <a:cubicBezTo>
                  <a:pt x="8281" y="52765"/>
                  <a:pt x="8105" y="52966"/>
                  <a:pt x="7942" y="53180"/>
                </a:cubicBezTo>
                <a:lnTo>
                  <a:pt x="7628" y="53532"/>
                </a:lnTo>
                <a:lnTo>
                  <a:pt x="7414" y="53770"/>
                </a:lnTo>
                <a:lnTo>
                  <a:pt x="7326" y="53871"/>
                </a:lnTo>
                <a:lnTo>
                  <a:pt x="7200" y="53997"/>
                </a:lnTo>
                <a:lnTo>
                  <a:pt x="7062" y="54122"/>
                </a:lnTo>
                <a:lnTo>
                  <a:pt x="6974" y="54198"/>
                </a:lnTo>
                <a:cubicBezTo>
                  <a:pt x="6911" y="54261"/>
                  <a:pt x="6848" y="54298"/>
                  <a:pt x="6773" y="54349"/>
                </a:cubicBezTo>
                <a:cubicBezTo>
                  <a:pt x="6723" y="54386"/>
                  <a:pt x="6761" y="54374"/>
                  <a:pt x="6610" y="54474"/>
                </a:cubicBezTo>
                <a:cubicBezTo>
                  <a:pt x="6497" y="54537"/>
                  <a:pt x="6384" y="54612"/>
                  <a:pt x="6270" y="54675"/>
                </a:cubicBezTo>
                <a:cubicBezTo>
                  <a:pt x="6007" y="54763"/>
                  <a:pt x="6384" y="54688"/>
                  <a:pt x="5403" y="54989"/>
                </a:cubicBezTo>
                <a:cubicBezTo>
                  <a:pt x="4985" y="55034"/>
                  <a:pt x="4702" y="55096"/>
                  <a:pt x="4391" y="55096"/>
                </a:cubicBezTo>
                <a:cubicBezTo>
                  <a:pt x="4002" y="55096"/>
                  <a:pt x="3567" y="54999"/>
                  <a:pt x="2765" y="54650"/>
                </a:cubicBezTo>
                <a:cubicBezTo>
                  <a:pt x="941" y="53674"/>
                  <a:pt x="693" y="51541"/>
                  <a:pt x="751" y="51541"/>
                </a:cubicBezTo>
                <a:cubicBezTo>
                  <a:pt x="755" y="51541"/>
                  <a:pt x="760" y="51551"/>
                  <a:pt x="767" y="51571"/>
                </a:cubicBezTo>
                <a:cubicBezTo>
                  <a:pt x="741" y="51220"/>
                  <a:pt x="767" y="50855"/>
                  <a:pt x="842" y="50516"/>
                </a:cubicBezTo>
                <a:cubicBezTo>
                  <a:pt x="892" y="50327"/>
                  <a:pt x="892" y="50340"/>
                  <a:pt x="917" y="50239"/>
                </a:cubicBezTo>
                <a:cubicBezTo>
                  <a:pt x="942" y="50164"/>
                  <a:pt x="968" y="50089"/>
                  <a:pt x="993" y="50013"/>
                </a:cubicBezTo>
                <a:lnTo>
                  <a:pt x="1043" y="49875"/>
                </a:lnTo>
                <a:lnTo>
                  <a:pt x="1081" y="49800"/>
                </a:lnTo>
                <a:lnTo>
                  <a:pt x="1144" y="49649"/>
                </a:lnTo>
                <a:lnTo>
                  <a:pt x="1219" y="49498"/>
                </a:lnTo>
                <a:lnTo>
                  <a:pt x="1307" y="49335"/>
                </a:lnTo>
                <a:lnTo>
                  <a:pt x="1420" y="49146"/>
                </a:lnTo>
                <a:lnTo>
                  <a:pt x="1583" y="48895"/>
                </a:lnTo>
                <a:lnTo>
                  <a:pt x="1835" y="48518"/>
                </a:lnTo>
                <a:cubicBezTo>
                  <a:pt x="1998" y="48279"/>
                  <a:pt x="2149" y="48053"/>
                  <a:pt x="2312" y="47827"/>
                </a:cubicBezTo>
                <a:cubicBezTo>
                  <a:pt x="3544" y="46068"/>
                  <a:pt x="4712" y="44459"/>
                  <a:pt x="5579" y="43265"/>
                </a:cubicBezTo>
                <a:cubicBezTo>
                  <a:pt x="5579" y="43328"/>
                  <a:pt x="5604" y="43353"/>
                  <a:pt x="5604" y="43404"/>
                </a:cubicBezTo>
                <a:lnTo>
                  <a:pt x="3292" y="46608"/>
                </a:lnTo>
                <a:lnTo>
                  <a:pt x="2124" y="48254"/>
                </a:lnTo>
                <a:lnTo>
                  <a:pt x="1822" y="48694"/>
                </a:lnTo>
                <a:lnTo>
                  <a:pt x="1659" y="48933"/>
                </a:lnTo>
                <a:cubicBezTo>
                  <a:pt x="1596" y="49033"/>
                  <a:pt x="1546" y="49109"/>
                  <a:pt x="1458" y="49247"/>
                </a:cubicBezTo>
                <a:lnTo>
                  <a:pt x="1382" y="49385"/>
                </a:lnTo>
                <a:lnTo>
                  <a:pt x="1332" y="49473"/>
                </a:lnTo>
                <a:lnTo>
                  <a:pt x="1257" y="49611"/>
                </a:lnTo>
                <a:lnTo>
                  <a:pt x="1194" y="49724"/>
                </a:lnTo>
                <a:cubicBezTo>
                  <a:pt x="1169" y="49787"/>
                  <a:pt x="1144" y="49850"/>
                  <a:pt x="1118" y="49913"/>
                </a:cubicBezTo>
                <a:cubicBezTo>
                  <a:pt x="1118" y="49925"/>
                  <a:pt x="1068" y="50051"/>
                  <a:pt x="1043" y="50139"/>
                </a:cubicBezTo>
                <a:cubicBezTo>
                  <a:pt x="1005" y="50227"/>
                  <a:pt x="980" y="50315"/>
                  <a:pt x="955" y="50403"/>
                </a:cubicBezTo>
                <a:cubicBezTo>
                  <a:pt x="955" y="50402"/>
                  <a:pt x="955" y="50402"/>
                  <a:pt x="955" y="50402"/>
                </a:cubicBezTo>
                <a:cubicBezTo>
                  <a:pt x="952" y="50402"/>
                  <a:pt x="904" y="50586"/>
                  <a:pt x="880" y="50817"/>
                </a:cubicBezTo>
                <a:cubicBezTo>
                  <a:pt x="855" y="51031"/>
                  <a:pt x="842" y="51245"/>
                  <a:pt x="842" y="51458"/>
                </a:cubicBezTo>
                <a:cubicBezTo>
                  <a:pt x="917" y="51898"/>
                  <a:pt x="729" y="51370"/>
                  <a:pt x="1068" y="52589"/>
                </a:cubicBezTo>
                <a:cubicBezTo>
                  <a:pt x="1382" y="53632"/>
                  <a:pt x="2563" y="54638"/>
                  <a:pt x="3431" y="54839"/>
                </a:cubicBezTo>
                <a:cubicBezTo>
                  <a:pt x="3824" y="54954"/>
                  <a:pt x="4152" y="55003"/>
                  <a:pt x="4509" y="55003"/>
                </a:cubicBezTo>
                <a:cubicBezTo>
                  <a:pt x="4619" y="55003"/>
                  <a:pt x="4732" y="54998"/>
                  <a:pt x="4850" y="54989"/>
                </a:cubicBezTo>
                <a:cubicBezTo>
                  <a:pt x="5265" y="54977"/>
                  <a:pt x="5931" y="54751"/>
                  <a:pt x="6007" y="54700"/>
                </a:cubicBezTo>
                <a:cubicBezTo>
                  <a:pt x="6157" y="54638"/>
                  <a:pt x="6308" y="54562"/>
                  <a:pt x="6446" y="54474"/>
                </a:cubicBezTo>
                <a:cubicBezTo>
                  <a:pt x="6509" y="54436"/>
                  <a:pt x="6585" y="54386"/>
                  <a:pt x="6647" y="54349"/>
                </a:cubicBezTo>
                <a:lnTo>
                  <a:pt x="6710" y="54298"/>
                </a:lnTo>
                <a:lnTo>
                  <a:pt x="6836" y="54198"/>
                </a:lnTo>
                <a:lnTo>
                  <a:pt x="6949" y="54110"/>
                </a:lnTo>
                <a:lnTo>
                  <a:pt x="6999" y="54072"/>
                </a:lnTo>
                <a:lnTo>
                  <a:pt x="7087" y="53984"/>
                </a:lnTo>
                <a:lnTo>
                  <a:pt x="7200" y="53871"/>
                </a:lnTo>
                <a:lnTo>
                  <a:pt x="7276" y="53808"/>
                </a:lnTo>
                <a:lnTo>
                  <a:pt x="7376" y="53695"/>
                </a:lnTo>
                <a:lnTo>
                  <a:pt x="7514" y="53544"/>
                </a:lnTo>
                <a:cubicBezTo>
                  <a:pt x="7665" y="53368"/>
                  <a:pt x="7778" y="53230"/>
                  <a:pt x="7904" y="53092"/>
                </a:cubicBezTo>
                <a:lnTo>
                  <a:pt x="9161" y="51597"/>
                </a:lnTo>
                <a:lnTo>
                  <a:pt x="10417" y="50126"/>
                </a:lnTo>
                <a:cubicBezTo>
                  <a:pt x="11259" y="49146"/>
                  <a:pt x="12114" y="48179"/>
                  <a:pt x="12968" y="47211"/>
                </a:cubicBezTo>
                <a:lnTo>
                  <a:pt x="12968" y="47211"/>
                </a:lnTo>
                <a:cubicBezTo>
                  <a:pt x="12013" y="48241"/>
                  <a:pt x="11071" y="49284"/>
                  <a:pt x="10128" y="50327"/>
                </a:cubicBezTo>
                <a:cubicBezTo>
                  <a:pt x="13018" y="46935"/>
                  <a:pt x="16009" y="43605"/>
                  <a:pt x="19075" y="40375"/>
                </a:cubicBezTo>
                <a:lnTo>
                  <a:pt x="19075" y="40375"/>
                </a:lnTo>
                <a:cubicBezTo>
                  <a:pt x="17354" y="42160"/>
                  <a:pt x="16185" y="43404"/>
                  <a:pt x="15431" y="44195"/>
                </a:cubicBezTo>
                <a:cubicBezTo>
                  <a:pt x="14690" y="44999"/>
                  <a:pt x="14338" y="45351"/>
                  <a:pt x="14288" y="45389"/>
                </a:cubicBezTo>
                <a:cubicBezTo>
                  <a:pt x="14284" y="45391"/>
                  <a:pt x="14281" y="45392"/>
                  <a:pt x="14279" y="45392"/>
                </a:cubicBezTo>
                <a:cubicBezTo>
                  <a:pt x="14223" y="45392"/>
                  <a:pt x="15229" y="44215"/>
                  <a:pt x="16424" y="42826"/>
                </a:cubicBezTo>
                <a:lnTo>
                  <a:pt x="16424" y="42826"/>
                </a:lnTo>
                <a:cubicBezTo>
                  <a:pt x="14086" y="45376"/>
                  <a:pt x="11259" y="48606"/>
                  <a:pt x="8771" y="51546"/>
                </a:cubicBezTo>
                <a:cubicBezTo>
                  <a:pt x="8726" y="51368"/>
                  <a:pt x="9119" y="51031"/>
                  <a:pt x="9089" y="51031"/>
                </a:cubicBezTo>
                <a:cubicBezTo>
                  <a:pt x="9077" y="51031"/>
                  <a:pt x="8995" y="51087"/>
                  <a:pt x="8784" y="51232"/>
                </a:cubicBezTo>
                <a:cubicBezTo>
                  <a:pt x="8834" y="51157"/>
                  <a:pt x="8884" y="51094"/>
                  <a:pt x="8922" y="51031"/>
                </a:cubicBezTo>
                <a:lnTo>
                  <a:pt x="9022" y="50918"/>
                </a:lnTo>
                <a:cubicBezTo>
                  <a:pt x="9186" y="50742"/>
                  <a:pt x="9324" y="50654"/>
                  <a:pt x="9613" y="50315"/>
                </a:cubicBezTo>
                <a:cubicBezTo>
                  <a:pt x="9588" y="50315"/>
                  <a:pt x="9575" y="50302"/>
                  <a:pt x="9550" y="50290"/>
                </a:cubicBezTo>
                <a:cubicBezTo>
                  <a:pt x="10663" y="49001"/>
                  <a:pt x="11777" y="47726"/>
                  <a:pt x="12729" y="46660"/>
                </a:cubicBezTo>
                <a:lnTo>
                  <a:pt x="12729" y="46660"/>
                </a:lnTo>
                <a:cubicBezTo>
                  <a:pt x="12720" y="46690"/>
                  <a:pt x="12735" y="46712"/>
                  <a:pt x="12775" y="46712"/>
                </a:cubicBezTo>
                <a:cubicBezTo>
                  <a:pt x="12784" y="46712"/>
                  <a:pt x="12794" y="46711"/>
                  <a:pt x="12805" y="46708"/>
                </a:cubicBezTo>
                <a:lnTo>
                  <a:pt x="12805" y="46708"/>
                </a:lnTo>
                <a:cubicBezTo>
                  <a:pt x="12566" y="46985"/>
                  <a:pt x="12327" y="47261"/>
                  <a:pt x="12051" y="47575"/>
                </a:cubicBezTo>
                <a:cubicBezTo>
                  <a:pt x="12315" y="47286"/>
                  <a:pt x="12566" y="46997"/>
                  <a:pt x="12817" y="46708"/>
                </a:cubicBezTo>
                <a:cubicBezTo>
                  <a:pt x="12842" y="46708"/>
                  <a:pt x="12842" y="46708"/>
                  <a:pt x="12880" y="46696"/>
                </a:cubicBezTo>
                <a:cubicBezTo>
                  <a:pt x="12868" y="46683"/>
                  <a:pt x="12880" y="46658"/>
                  <a:pt x="12880" y="46646"/>
                </a:cubicBezTo>
                <a:cubicBezTo>
                  <a:pt x="13169" y="46306"/>
                  <a:pt x="13471" y="45980"/>
                  <a:pt x="13760" y="45653"/>
                </a:cubicBezTo>
                <a:cubicBezTo>
                  <a:pt x="13761" y="45654"/>
                  <a:pt x="13763" y="45655"/>
                  <a:pt x="13765" y="45655"/>
                </a:cubicBezTo>
                <a:cubicBezTo>
                  <a:pt x="13785" y="45655"/>
                  <a:pt x="13852" y="45596"/>
                  <a:pt x="14011" y="45414"/>
                </a:cubicBezTo>
                <a:cubicBezTo>
                  <a:pt x="14011" y="45402"/>
                  <a:pt x="14024" y="45376"/>
                  <a:pt x="14024" y="45351"/>
                </a:cubicBezTo>
                <a:cubicBezTo>
                  <a:pt x="15858" y="43316"/>
                  <a:pt x="17680" y="41368"/>
                  <a:pt x="19615" y="39345"/>
                </a:cubicBezTo>
                <a:cubicBezTo>
                  <a:pt x="20985" y="37875"/>
                  <a:pt x="21752" y="37070"/>
                  <a:pt x="22116" y="36668"/>
                </a:cubicBezTo>
                <a:cubicBezTo>
                  <a:pt x="22333" y="36422"/>
                  <a:pt x="22412" y="36326"/>
                  <a:pt x="22395" y="36326"/>
                </a:cubicBezTo>
                <a:cubicBezTo>
                  <a:pt x="22384" y="36326"/>
                  <a:pt x="22328" y="36371"/>
                  <a:pt x="22242" y="36442"/>
                </a:cubicBezTo>
                <a:cubicBezTo>
                  <a:pt x="21814" y="36819"/>
                  <a:pt x="20684" y="37912"/>
                  <a:pt x="20621" y="37937"/>
                </a:cubicBezTo>
                <a:cubicBezTo>
                  <a:pt x="20332" y="38264"/>
                  <a:pt x="19904" y="38742"/>
                  <a:pt x="18774" y="39961"/>
                </a:cubicBezTo>
                <a:cubicBezTo>
                  <a:pt x="17542" y="41217"/>
                  <a:pt x="16336" y="42499"/>
                  <a:pt x="15129" y="43793"/>
                </a:cubicBezTo>
                <a:cubicBezTo>
                  <a:pt x="15029" y="43856"/>
                  <a:pt x="14966" y="43856"/>
                  <a:pt x="14878" y="43881"/>
                </a:cubicBezTo>
                <a:cubicBezTo>
                  <a:pt x="15029" y="43718"/>
                  <a:pt x="15180" y="43554"/>
                  <a:pt x="15318" y="43404"/>
                </a:cubicBezTo>
                <a:lnTo>
                  <a:pt x="15318" y="43404"/>
                </a:lnTo>
                <a:cubicBezTo>
                  <a:pt x="14853" y="43881"/>
                  <a:pt x="13609" y="45226"/>
                  <a:pt x="12453" y="46507"/>
                </a:cubicBezTo>
                <a:cubicBezTo>
                  <a:pt x="12453" y="46495"/>
                  <a:pt x="12453" y="46482"/>
                  <a:pt x="12453" y="46470"/>
                </a:cubicBezTo>
                <a:cubicBezTo>
                  <a:pt x="12453" y="46457"/>
                  <a:pt x="12453" y="46432"/>
                  <a:pt x="12453" y="46419"/>
                </a:cubicBezTo>
                <a:cubicBezTo>
                  <a:pt x="14551" y="44032"/>
                  <a:pt x="16662" y="41732"/>
                  <a:pt x="18648" y="39646"/>
                </a:cubicBezTo>
                <a:cubicBezTo>
                  <a:pt x="18912" y="39370"/>
                  <a:pt x="19163" y="39106"/>
                  <a:pt x="19427" y="38830"/>
                </a:cubicBezTo>
                <a:cubicBezTo>
                  <a:pt x="20005" y="38239"/>
                  <a:pt x="20558" y="37674"/>
                  <a:pt x="21098" y="37121"/>
                </a:cubicBezTo>
                <a:cubicBezTo>
                  <a:pt x="21111" y="37121"/>
                  <a:pt x="21123" y="37121"/>
                  <a:pt x="21161" y="37095"/>
                </a:cubicBezTo>
                <a:cubicBezTo>
                  <a:pt x="21161" y="37083"/>
                  <a:pt x="21161" y="37070"/>
                  <a:pt x="21161" y="37058"/>
                </a:cubicBezTo>
                <a:cubicBezTo>
                  <a:pt x="21249" y="36957"/>
                  <a:pt x="21337" y="36869"/>
                  <a:pt x="21425" y="36781"/>
                </a:cubicBezTo>
                <a:cubicBezTo>
                  <a:pt x="21639" y="36568"/>
                  <a:pt x="21840" y="36367"/>
                  <a:pt x="22041" y="36166"/>
                </a:cubicBezTo>
                <a:cubicBezTo>
                  <a:pt x="22229" y="35977"/>
                  <a:pt x="22418" y="35789"/>
                  <a:pt x="22594" y="35613"/>
                </a:cubicBezTo>
                <a:cubicBezTo>
                  <a:pt x="22795" y="35412"/>
                  <a:pt x="22983" y="35223"/>
                  <a:pt x="23172" y="35035"/>
                </a:cubicBezTo>
                <a:cubicBezTo>
                  <a:pt x="23373" y="34846"/>
                  <a:pt x="23574" y="34645"/>
                  <a:pt x="23775" y="34457"/>
                </a:cubicBezTo>
                <a:cubicBezTo>
                  <a:pt x="24315" y="33929"/>
                  <a:pt x="24818" y="33451"/>
                  <a:pt x="25295" y="33012"/>
                </a:cubicBezTo>
                <a:cubicBezTo>
                  <a:pt x="25408" y="32898"/>
                  <a:pt x="25534" y="32785"/>
                  <a:pt x="25647" y="32672"/>
                </a:cubicBezTo>
                <a:lnTo>
                  <a:pt x="25647" y="32672"/>
                </a:lnTo>
                <a:cubicBezTo>
                  <a:pt x="24139" y="34067"/>
                  <a:pt x="22644" y="35487"/>
                  <a:pt x="21174" y="36932"/>
                </a:cubicBezTo>
                <a:cubicBezTo>
                  <a:pt x="21199" y="36857"/>
                  <a:pt x="21249" y="36769"/>
                  <a:pt x="21324" y="36668"/>
                </a:cubicBezTo>
                <a:cubicBezTo>
                  <a:pt x="21438" y="36555"/>
                  <a:pt x="21551" y="36442"/>
                  <a:pt x="21664" y="36329"/>
                </a:cubicBezTo>
                <a:cubicBezTo>
                  <a:pt x="21739" y="36266"/>
                  <a:pt x="21814" y="36203"/>
                  <a:pt x="21902" y="36153"/>
                </a:cubicBezTo>
                <a:cubicBezTo>
                  <a:pt x="21940" y="36090"/>
                  <a:pt x="21965" y="36040"/>
                  <a:pt x="21978" y="36002"/>
                </a:cubicBezTo>
                <a:cubicBezTo>
                  <a:pt x="22129" y="35851"/>
                  <a:pt x="22267" y="35701"/>
                  <a:pt x="22418" y="35550"/>
                </a:cubicBezTo>
                <a:lnTo>
                  <a:pt x="22418" y="35550"/>
                </a:lnTo>
                <a:cubicBezTo>
                  <a:pt x="22399" y="35580"/>
                  <a:pt x="22396" y="35602"/>
                  <a:pt x="22413" y="35602"/>
                </a:cubicBezTo>
                <a:cubicBezTo>
                  <a:pt x="22431" y="35602"/>
                  <a:pt x="22472" y="35577"/>
                  <a:pt x="22543" y="35512"/>
                </a:cubicBezTo>
                <a:cubicBezTo>
                  <a:pt x="22594" y="35449"/>
                  <a:pt x="22656" y="35399"/>
                  <a:pt x="22694" y="35336"/>
                </a:cubicBezTo>
                <a:lnTo>
                  <a:pt x="22656" y="35299"/>
                </a:lnTo>
                <a:cubicBezTo>
                  <a:pt x="24101" y="33828"/>
                  <a:pt x="25635" y="32333"/>
                  <a:pt x="27017" y="31039"/>
                </a:cubicBezTo>
                <a:cubicBezTo>
                  <a:pt x="27017" y="31039"/>
                  <a:pt x="27017" y="31051"/>
                  <a:pt x="27017" y="31051"/>
                </a:cubicBezTo>
                <a:cubicBezTo>
                  <a:pt x="27017" y="31039"/>
                  <a:pt x="27029" y="31039"/>
                  <a:pt x="27029" y="31026"/>
                </a:cubicBezTo>
                <a:cubicBezTo>
                  <a:pt x="28022" y="30096"/>
                  <a:pt x="28927" y="29279"/>
                  <a:pt x="29631" y="28664"/>
                </a:cubicBezTo>
                <a:cubicBezTo>
                  <a:pt x="30081" y="28262"/>
                  <a:pt x="30268" y="28086"/>
                  <a:pt x="30249" y="28086"/>
                </a:cubicBezTo>
                <a:cubicBezTo>
                  <a:pt x="30234" y="28086"/>
                  <a:pt x="30094" y="28194"/>
                  <a:pt x="29857" y="28387"/>
                </a:cubicBezTo>
                <a:cubicBezTo>
                  <a:pt x="29316" y="28827"/>
                  <a:pt x="28273" y="29707"/>
                  <a:pt x="27080" y="30775"/>
                </a:cubicBezTo>
                <a:cubicBezTo>
                  <a:pt x="27042" y="30787"/>
                  <a:pt x="27004" y="30812"/>
                  <a:pt x="26929" y="30863"/>
                </a:cubicBezTo>
                <a:lnTo>
                  <a:pt x="26879" y="30926"/>
                </a:lnTo>
                <a:cubicBezTo>
                  <a:pt x="26602" y="31127"/>
                  <a:pt x="26225" y="31303"/>
                  <a:pt x="26087" y="31340"/>
                </a:cubicBezTo>
                <a:cubicBezTo>
                  <a:pt x="26117" y="31344"/>
                  <a:pt x="26149" y="31345"/>
                  <a:pt x="26183" y="31345"/>
                </a:cubicBezTo>
                <a:cubicBezTo>
                  <a:pt x="26275" y="31345"/>
                  <a:pt x="26379" y="31334"/>
                  <a:pt x="26489" y="31315"/>
                </a:cubicBezTo>
                <a:lnTo>
                  <a:pt x="26489" y="31315"/>
                </a:lnTo>
                <a:cubicBezTo>
                  <a:pt x="25823" y="31906"/>
                  <a:pt x="25144" y="32534"/>
                  <a:pt x="24478" y="33162"/>
                </a:cubicBezTo>
                <a:lnTo>
                  <a:pt x="24453" y="33150"/>
                </a:lnTo>
                <a:cubicBezTo>
                  <a:pt x="24830" y="32823"/>
                  <a:pt x="24680" y="32823"/>
                  <a:pt x="24680" y="32735"/>
                </a:cubicBezTo>
                <a:lnTo>
                  <a:pt x="24680" y="32735"/>
                </a:lnTo>
                <a:lnTo>
                  <a:pt x="24101" y="33401"/>
                </a:lnTo>
                <a:lnTo>
                  <a:pt x="24353" y="33275"/>
                </a:lnTo>
                <a:lnTo>
                  <a:pt x="24353" y="33275"/>
                </a:lnTo>
                <a:cubicBezTo>
                  <a:pt x="23398" y="34180"/>
                  <a:pt x="22506" y="35035"/>
                  <a:pt x="21789" y="35726"/>
                </a:cubicBezTo>
                <a:cubicBezTo>
                  <a:pt x="21706" y="35692"/>
                  <a:pt x="21599" y="35676"/>
                  <a:pt x="21486" y="35676"/>
                </a:cubicBezTo>
                <a:cubicBezTo>
                  <a:pt x="21429" y="35676"/>
                  <a:pt x="21370" y="35680"/>
                  <a:pt x="21312" y="35688"/>
                </a:cubicBezTo>
                <a:cubicBezTo>
                  <a:pt x="21973" y="34977"/>
                  <a:pt x="22451" y="34449"/>
                  <a:pt x="22407" y="34449"/>
                </a:cubicBezTo>
                <a:cubicBezTo>
                  <a:pt x="22396" y="34449"/>
                  <a:pt x="22351" y="34483"/>
                  <a:pt x="22267" y="34557"/>
                </a:cubicBezTo>
                <a:cubicBezTo>
                  <a:pt x="22380" y="34444"/>
                  <a:pt x="22506" y="34306"/>
                  <a:pt x="22669" y="34130"/>
                </a:cubicBezTo>
                <a:lnTo>
                  <a:pt x="22669" y="34130"/>
                </a:lnTo>
                <a:cubicBezTo>
                  <a:pt x="22595" y="34189"/>
                  <a:pt x="22560" y="34211"/>
                  <a:pt x="22551" y="34211"/>
                </a:cubicBezTo>
                <a:cubicBezTo>
                  <a:pt x="22529" y="34211"/>
                  <a:pt x="22626" y="34103"/>
                  <a:pt x="22669" y="34042"/>
                </a:cubicBezTo>
                <a:cubicBezTo>
                  <a:pt x="22656" y="34042"/>
                  <a:pt x="22656" y="34029"/>
                  <a:pt x="22656" y="34029"/>
                </a:cubicBezTo>
                <a:cubicBezTo>
                  <a:pt x="22682" y="34017"/>
                  <a:pt x="22697" y="34011"/>
                  <a:pt x="22702" y="34011"/>
                </a:cubicBezTo>
                <a:cubicBezTo>
                  <a:pt x="22707" y="34011"/>
                  <a:pt x="22700" y="34017"/>
                  <a:pt x="22682" y="34029"/>
                </a:cubicBezTo>
                <a:cubicBezTo>
                  <a:pt x="22682" y="34029"/>
                  <a:pt x="22669" y="34042"/>
                  <a:pt x="22669" y="34042"/>
                </a:cubicBezTo>
                <a:cubicBezTo>
                  <a:pt x="22682" y="34067"/>
                  <a:pt x="22682" y="34092"/>
                  <a:pt x="22669" y="34130"/>
                </a:cubicBezTo>
                <a:cubicBezTo>
                  <a:pt x="22669" y="34130"/>
                  <a:pt x="22669" y="34130"/>
                  <a:pt x="22669" y="34130"/>
                </a:cubicBezTo>
                <a:lnTo>
                  <a:pt x="22669" y="34130"/>
                </a:lnTo>
                <a:cubicBezTo>
                  <a:pt x="22669" y="34130"/>
                  <a:pt x="22669" y="34130"/>
                  <a:pt x="22669" y="34130"/>
                </a:cubicBezTo>
                <a:lnTo>
                  <a:pt x="22669" y="34130"/>
                </a:lnTo>
                <a:cubicBezTo>
                  <a:pt x="22669" y="34331"/>
                  <a:pt x="22411" y="34701"/>
                  <a:pt x="22601" y="34701"/>
                </a:cubicBezTo>
                <a:cubicBezTo>
                  <a:pt x="22624" y="34701"/>
                  <a:pt x="22655" y="34695"/>
                  <a:pt x="22694" y="34683"/>
                </a:cubicBezTo>
                <a:cubicBezTo>
                  <a:pt x="23146" y="34218"/>
                  <a:pt x="22920" y="34268"/>
                  <a:pt x="23159" y="33941"/>
                </a:cubicBezTo>
                <a:lnTo>
                  <a:pt x="23159" y="33941"/>
                </a:lnTo>
                <a:cubicBezTo>
                  <a:pt x="22949" y="34162"/>
                  <a:pt x="22873" y="34233"/>
                  <a:pt x="22855" y="34233"/>
                </a:cubicBezTo>
                <a:cubicBezTo>
                  <a:pt x="22824" y="34233"/>
                  <a:pt x="22984" y="34005"/>
                  <a:pt x="22908" y="34005"/>
                </a:cubicBezTo>
                <a:cubicBezTo>
                  <a:pt x="22879" y="34005"/>
                  <a:pt x="22815" y="34038"/>
                  <a:pt x="22694" y="34130"/>
                </a:cubicBezTo>
                <a:cubicBezTo>
                  <a:pt x="22820" y="33967"/>
                  <a:pt x="22958" y="33828"/>
                  <a:pt x="23071" y="33703"/>
                </a:cubicBezTo>
                <a:lnTo>
                  <a:pt x="23071" y="33703"/>
                </a:lnTo>
                <a:cubicBezTo>
                  <a:pt x="22920" y="33816"/>
                  <a:pt x="22782" y="33929"/>
                  <a:pt x="22631" y="34029"/>
                </a:cubicBezTo>
                <a:cubicBezTo>
                  <a:pt x="22644" y="34029"/>
                  <a:pt x="22644" y="34029"/>
                  <a:pt x="22656" y="34017"/>
                </a:cubicBezTo>
                <a:lnTo>
                  <a:pt x="22656" y="34017"/>
                </a:lnTo>
                <a:lnTo>
                  <a:pt x="22003" y="34796"/>
                </a:lnTo>
                <a:cubicBezTo>
                  <a:pt x="21965" y="34821"/>
                  <a:pt x="21940" y="34846"/>
                  <a:pt x="21902" y="34884"/>
                </a:cubicBezTo>
                <a:cubicBezTo>
                  <a:pt x="21777" y="34972"/>
                  <a:pt x="21639" y="35060"/>
                  <a:pt x="21463" y="35148"/>
                </a:cubicBezTo>
                <a:lnTo>
                  <a:pt x="22430" y="34155"/>
                </a:lnTo>
                <a:cubicBezTo>
                  <a:pt x="22506" y="34117"/>
                  <a:pt x="22568" y="34080"/>
                  <a:pt x="22631" y="34029"/>
                </a:cubicBezTo>
                <a:lnTo>
                  <a:pt x="22631" y="34029"/>
                </a:lnTo>
                <a:cubicBezTo>
                  <a:pt x="22594" y="34042"/>
                  <a:pt x="22543" y="34067"/>
                  <a:pt x="22506" y="34092"/>
                </a:cubicBezTo>
                <a:cubicBezTo>
                  <a:pt x="23373" y="33213"/>
                  <a:pt x="24265" y="32346"/>
                  <a:pt x="25157" y="31478"/>
                </a:cubicBezTo>
                <a:lnTo>
                  <a:pt x="25333" y="31466"/>
                </a:lnTo>
                <a:cubicBezTo>
                  <a:pt x="25383" y="31428"/>
                  <a:pt x="25433" y="31378"/>
                  <a:pt x="25496" y="31328"/>
                </a:cubicBezTo>
                <a:cubicBezTo>
                  <a:pt x="25459" y="31328"/>
                  <a:pt x="25383" y="31328"/>
                  <a:pt x="25258" y="31391"/>
                </a:cubicBezTo>
                <a:cubicBezTo>
                  <a:pt x="25635" y="31026"/>
                  <a:pt x="26012" y="30662"/>
                  <a:pt x="26388" y="30310"/>
                </a:cubicBezTo>
                <a:cubicBezTo>
                  <a:pt x="26414" y="30310"/>
                  <a:pt x="26439" y="30310"/>
                  <a:pt x="26464" y="30322"/>
                </a:cubicBezTo>
                <a:lnTo>
                  <a:pt x="26652" y="30071"/>
                </a:lnTo>
                <a:cubicBezTo>
                  <a:pt x="27092" y="29656"/>
                  <a:pt x="27545" y="29242"/>
                  <a:pt x="27984" y="28840"/>
                </a:cubicBezTo>
                <a:cubicBezTo>
                  <a:pt x="28437" y="28425"/>
                  <a:pt x="28889" y="28023"/>
                  <a:pt x="29354" y="27621"/>
                </a:cubicBezTo>
                <a:cubicBezTo>
                  <a:pt x="29681" y="27332"/>
                  <a:pt x="30007" y="27043"/>
                  <a:pt x="30334" y="26766"/>
                </a:cubicBezTo>
                <a:lnTo>
                  <a:pt x="30334" y="26766"/>
                </a:lnTo>
                <a:cubicBezTo>
                  <a:pt x="30121" y="26942"/>
                  <a:pt x="29844" y="27156"/>
                  <a:pt x="29530" y="27420"/>
                </a:cubicBezTo>
                <a:cubicBezTo>
                  <a:pt x="29568" y="27382"/>
                  <a:pt x="29618" y="27344"/>
                  <a:pt x="29668" y="27281"/>
                </a:cubicBezTo>
                <a:lnTo>
                  <a:pt x="29668" y="27281"/>
                </a:lnTo>
                <a:cubicBezTo>
                  <a:pt x="29631" y="27294"/>
                  <a:pt x="29631" y="27294"/>
                  <a:pt x="29593" y="27307"/>
                </a:cubicBezTo>
                <a:cubicBezTo>
                  <a:pt x="29543" y="27357"/>
                  <a:pt x="29467" y="27432"/>
                  <a:pt x="29329" y="27533"/>
                </a:cubicBezTo>
                <a:cubicBezTo>
                  <a:pt x="29367" y="27533"/>
                  <a:pt x="29367" y="27545"/>
                  <a:pt x="29367" y="27558"/>
                </a:cubicBezTo>
                <a:cubicBezTo>
                  <a:pt x="29115" y="27784"/>
                  <a:pt x="28814" y="28035"/>
                  <a:pt x="28500" y="28312"/>
                </a:cubicBezTo>
                <a:lnTo>
                  <a:pt x="28701" y="28048"/>
                </a:lnTo>
                <a:lnTo>
                  <a:pt x="28701" y="28048"/>
                </a:lnTo>
                <a:cubicBezTo>
                  <a:pt x="28625" y="28061"/>
                  <a:pt x="28437" y="28199"/>
                  <a:pt x="28361" y="28224"/>
                </a:cubicBezTo>
                <a:cubicBezTo>
                  <a:pt x="28355" y="28230"/>
                  <a:pt x="28346" y="28233"/>
                  <a:pt x="28339" y="28233"/>
                </a:cubicBezTo>
                <a:cubicBezTo>
                  <a:pt x="28333" y="28233"/>
                  <a:pt x="28330" y="28230"/>
                  <a:pt x="28336" y="28224"/>
                </a:cubicBezTo>
                <a:lnTo>
                  <a:pt x="28336" y="28224"/>
                </a:lnTo>
                <a:cubicBezTo>
                  <a:pt x="28261" y="28299"/>
                  <a:pt x="28211" y="28362"/>
                  <a:pt x="28185" y="28400"/>
                </a:cubicBezTo>
                <a:cubicBezTo>
                  <a:pt x="28140" y="28468"/>
                  <a:pt x="28149" y="28495"/>
                  <a:pt x="28196" y="28495"/>
                </a:cubicBezTo>
                <a:cubicBezTo>
                  <a:pt x="28228" y="28495"/>
                  <a:pt x="28276" y="28483"/>
                  <a:pt x="28336" y="28463"/>
                </a:cubicBezTo>
                <a:lnTo>
                  <a:pt x="28336" y="28463"/>
                </a:lnTo>
                <a:cubicBezTo>
                  <a:pt x="27758" y="28965"/>
                  <a:pt x="27117" y="29543"/>
                  <a:pt x="26426" y="30184"/>
                </a:cubicBezTo>
                <a:cubicBezTo>
                  <a:pt x="26388" y="30209"/>
                  <a:pt x="26351" y="30234"/>
                  <a:pt x="26313" y="30260"/>
                </a:cubicBezTo>
                <a:cubicBezTo>
                  <a:pt x="26269" y="30277"/>
                  <a:pt x="26224" y="30295"/>
                  <a:pt x="26193" y="30295"/>
                </a:cubicBezTo>
                <a:cubicBezTo>
                  <a:pt x="26180" y="30295"/>
                  <a:pt x="26170" y="30292"/>
                  <a:pt x="26162" y="30285"/>
                </a:cubicBezTo>
                <a:lnTo>
                  <a:pt x="26162" y="30285"/>
                </a:lnTo>
                <a:cubicBezTo>
                  <a:pt x="26172" y="30303"/>
                  <a:pt x="26187" y="30315"/>
                  <a:pt x="26215" y="30315"/>
                </a:cubicBezTo>
                <a:cubicBezTo>
                  <a:pt x="26225" y="30315"/>
                  <a:pt x="26237" y="30313"/>
                  <a:pt x="26250" y="30310"/>
                </a:cubicBezTo>
                <a:lnTo>
                  <a:pt x="26288" y="30310"/>
                </a:lnTo>
                <a:cubicBezTo>
                  <a:pt x="24667" y="31830"/>
                  <a:pt x="22782" y="33678"/>
                  <a:pt x="20872" y="35625"/>
                </a:cubicBezTo>
                <a:lnTo>
                  <a:pt x="20859" y="35550"/>
                </a:lnTo>
                <a:lnTo>
                  <a:pt x="20822" y="35676"/>
                </a:lnTo>
                <a:cubicBezTo>
                  <a:pt x="20558" y="35939"/>
                  <a:pt x="20307" y="36216"/>
                  <a:pt x="20043" y="36480"/>
                </a:cubicBezTo>
                <a:lnTo>
                  <a:pt x="20030" y="36455"/>
                </a:lnTo>
                <a:lnTo>
                  <a:pt x="19992" y="36530"/>
                </a:lnTo>
                <a:cubicBezTo>
                  <a:pt x="19502" y="37045"/>
                  <a:pt x="19000" y="37560"/>
                  <a:pt x="18510" y="38076"/>
                </a:cubicBezTo>
                <a:cubicBezTo>
                  <a:pt x="18510" y="38063"/>
                  <a:pt x="18497" y="38063"/>
                  <a:pt x="18497" y="38050"/>
                </a:cubicBezTo>
                <a:lnTo>
                  <a:pt x="18321" y="38277"/>
                </a:lnTo>
                <a:cubicBezTo>
                  <a:pt x="18057" y="38553"/>
                  <a:pt x="17793" y="38842"/>
                  <a:pt x="17517" y="39119"/>
                </a:cubicBezTo>
                <a:cubicBezTo>
                  <a:pt x="17479" y="39144"/>
                  <a:pt x="17442" y="39169"/>
                  <a:pt x="17391" y="39181"/>
                </a:cubicBezTo>
                <a:cubicBezTo>
                  <a:pt x="17404" y="39194"/>
                  <a:pt x="17429" y="39194"/>
                  <a:pt x="17442" y="39194"/>
                </a:cubicBezTo>
                <a:cubicBezTo>
                  <a:pt x="17102" y="39558"/>
                  <a:pt x="16776" y="39923"/>
                  <a:pt x="16436" y="40275"/>
                </a:cubicBezTo>
                <a:cubicBezTo>
                  <a:pt x="16411" y="40275"/>
                  <a:pt x="16373" y="40325"/>
                  <a:pt x="16336" y="40388"/>
                </a:cubicBezTo>
                <a:cubicBezTo>
                  <a:pt x="13973" y="42926"/>
                  <a:pt x="11862" y="45276"/>
                  <a:pt x="10480" y="46771"/>
                </a:cubicBezTo>
                <a:cubicBezTo>
                  <a:pt x="10047" y="47242"/>
                  <a:pt x="9845" y="47453"/>
                  <a:pt x="9830" y="47453"/>
                </a:cubicBezTo>
                <a:cubicBezTo>
                  <a:pt x="9815" y="47453"/>
                  <a:pt x="9998" y="47229"/>
                  <a:pt x="10329" y="46834"/>
                </a:cubicBezTo>
                <a:cubicBezTo>
                  <a:pt x="10983" y="46068"/>
                  <a:pt x="12227" y="44635"/>
                  <a:pt x="13735" y="42951"/>
                </a:cubicBezTo>
                <a:cubicBezTo>
                  <a:pt x="15255" y="41280"/>
                  <a:pt x="17027" y="39370"/>
                  <a:pt x="18698" y="37611"/>
                </a:cubicBezTo>
                <a:cubicBezTo>
                  <a:pt x="20382" y="35864"/>
                  <a:pt x="21965" y="34281"/>
                  <a:pt x="23059" y="33200"/>
                </a:cubicBezTo>
                <a:lnTo>
                  <a:pt x="23059" y="33200"/>
                </a:lnTo>
                <a:lnTo>
                  <a:pt x="23046" y="33225"/>
                </a:lnTo>
                <a:cubicBezTo>
                  <a:pt x="23059" y="33200"/>
                  <a:pt x="23071" y="33187"/>
                  <a:pt x="23084" y="33175"/>
                </a:cubicBezTo>
                <a:cubicBezTo>
                  <a:pt x="23222" y="33037"/>
                  <a:pt x="23348" y="32898"/>
                  <a:pt x="23473" y="32785"/>
                </a:cubicBezTo>
                <a:cubicBezTo>
                  <a:pt x="23574" y="32710"/>
                  <a:pt x="23674" y="32635"/>
                  <a:pt x="23800" y="32559"/>
                </a:cubicBezTo>
                <a:cubicBezTo>
                  <a:pt x="23812" y="32509"/>
                  <a:pt x="23800" y="32484"/>
                  <a:pt x="23775" y="32484"/>
                </a:cubicBezTo>
                <a:cubicBezTo>
                  <a:pt x="23767" y="32480"/>
                  <a:pt x="23756" y="32479"/>
                  <a:pt x="23742" y="32479"/>
                </a:cubicBezTo>
                <a:cubicBezTo>
                  <a:pt x="23708" y="32479"/>
                  <a:pt x="23660" y="32487"/>
                  <a:pt x="23624" y="32496"/>
                </a:cubicBezTo>
                <a:cubicBezTo>
                  <a:pt x="23607" y="32500"/>
                  <a:pt x="23590" y="32502"/>
                  <a:pt x="23577" y="32502"/>
                </a:cubicBezTo>
                <a:cubicBezTo>
                  <a:pt x="23541" y="32502"/>
                  <a:pt x="23525" y="32485"/>
                  <a:pt x="23561" y="32421"/>
                </a:cubicBezTo>
                <a:lnTo>
                  <a:pt x="23561" y="32421"/>
                </a:lnTo>
                <a:cubicBezTo>
                  <a:pt x="23423" y="32572"/>
                  <a:pt x="23322" y="32735"/>
                  <a:pt x="23222" y="32886"/>
                </a:cubicBezTo>
                <a:cubicBezTo>
                  <a:pt x="23172" y="32986"/>
                  <a:pt x="23121" y="33062"/>
                  <a:pt x="23071" y="33150"/>
                </a:cubicBezTo>
                <a:cubicBezTo>
                  <a:pt x="21463" y="34708"/>
                  <a:pt x="19565" y="36605"/>
                  <a:pt x="17806" y="38427"/>
                </a:cubicBezTo>
                <a:cubicBezTo>
                  <a:pt x="16034" y="40262"/>
                  <a:pt x="14375" y="42021"/>
                  <a:pt x="13219" y="43278"/>
                </a:cubicBezTo>
                <a:cubicBezTo>
                  <a:pt x="12191" y="44383"/>
                  <a:pt x="11533" y="45090"/>
                  <a:pt x="11500" y="45090"/>
                </a:cubicBezTo>
                <a:cubicBezTo>
                  <a:pt x="11496" y="45090"/>
                  <a:pt x="11503" y="45077"/>
                  <a:pt x="11523" y="45050"/>
                </a:cubicBezTo>
                <a:cubicBezTo>
                  <a:pt x="11674" y="44824"/>
                  <a:pt x="12666" y="43630"/>
                  <a:pt x="14928" y="41104"/>
                </a:cubicBezTo>
                <a:cubicBezTo>
                  <a:pt x="15896" y="40087"/>
                  <a:pt x="16131" y="39862"/>
                  <a:pt x="16157" y="39862"/>
                </a:cubicBezTo>
                <a:cubicBezTo>
                  <a:pt x="16177" y="39862"/>
                  <a:pt x="16065" y="40005"/>
                  <a:pt x="16085" y="40005"/>
                </a:cubicBezTo>
                <a:cubicBezTo>
                  <a:pt x="16097" y="40005"/>
                  <a:pt x="16168" y="39942"/>
                  <a:pt x="16373" y="39734"/>
                </a:cubicBezTo>
                <a:cubicBezTo>
                  <a:pt x="18535" y="37372"/>
                  <a:pt x="20734" y="35047"/>
                  <a:pt x="22996" y="32785"/>
                </a:cubicBezTo>
                <a:cubicBezTo>
                  <a:pt x="25848" y="30059"/>
                  <a:pt x="27808" y="28337"/>
                  <a:pt x="29266" y="27106"/>
                </a:cubicBezTo>
                <a:cubicBezTo>
                  <a:pt x="30736" y="25874"/>
                  <a:pt x="31679" y="25120"/>
                  <a:pt x="32583" y="24429"/>
                </a:cubicBezTo>
                <a:cubicBezTo>
                  <a:pt x="33476" y="23738"/>
                  <a:pt x="34330" y="23110"/>
                  <a:pt x="35637" y="22180"/>
                </a:cubicBezTo>
                <a:cubicBezTo>
                  <a:pt x="36290" y="21727"/>
                  <a:pt x="37070" y="21187"/>
                  <a:pt x="38037" y="20609"/>
                </a:cubicBezTo>
                <a:cubicBezTo>
                  <a:pt x="39005" y="20006"/>
                  <a:pt x="40173" y="19340"/>
                  <a:pt x="41631" y="18749"/>
                </a:cubicBezTo>
                <a:lnTo>
                  <a:pt x="41631" y="18749"/>
                </a:lnTo>
                <a:cubicBezTo>
                  <a:pt x="39821" y="19478"/>
                  <a:pt x="38263" y="20395"/>
                  <a:pt x="36931" y="21250"/>
                </a:cubicBezTo>
                <a:cubicBezTo>
                  <a:pt x="36592" y="21463"/>
                  <a:pt x="36278" y="21677"/>
                  <a:pt x="35976" y="21891"/>
                </a:cubicBezTo>
                <a:cubicBezTo>
                  <a:pt x="35662" y="22092"/>
                  <a:pt x="35373" y="22293"/>
                  <a:pt x="35084" y="22506"/>
                </a:cubicBezTo>
                <a:cubicBezTo>
                  <a:pt x="34808" y="22707"/>
                  <a:pt x="34531" y="22896"/>
                  <a:pt x="34267" y="23084"/>
                </a:cubicBezTo>
                <a:cubicBezTo>
                  <a:pt x="34003" y="23285"/>
                  <a:pt x="33752" y="23474"/>
                  <a:pt x="33513" y="23650"/>
                </a:cubicBezTo>
                <a:cubicBezTo>
                  <a:pt x="31591" y="25108"/>
                  <a:pt x="30296" y="26201"/>
                  <a:pt x="29379" y="26967"/>
                </a:cubicBezTo>
                <a:cubicBezTo>
                  <a:pt x="28914" y="27344"/>
                  <a:pt x="28550" y="27658"/>
                  <a:pt x="28261" y="27897"/>
                </a:cubicBezTo>
                <a:cubicBezTo>
                  <a:pt x="27959" y="28149"/>
                  <a:pt x="27746" y="28337"/>
                  <a:pt x="27557" y="28475"/>
                </a:cubicBezTo>
                <a:cubicBezTo>
                  <a:pt x="27205" y="28764"/>
                  <a:pt x="27029" y="28890"/>
                  <a:pt x="26853" y="29016"/>
                </a:cubicBezTo>
                <a:cubicBezTo>
                  <a:pt x="26514" y="29267"/>
                  <a:pt x="26150" y="29506"/>
                  <a:pt x="24378" y="31127"/>
                </a:cubicBezTo>
                <a:cubicBezTo>
                  <a:pt x="22631" y="32773"/>
                  <a:pt x="19414" y="35776"/>
                  <a:pt x="13772" y="41958"/>
                </a:cubicBezTo>
                <a:cubicBezTo>
                  <a:pt x="15330" y="40199"/>
                  <a:pt x="16926" y="38478"/>
                  <a:pt x="18535" y="36769"/>
                </a:cubicBezTo>
                <a:lnTo>
                  <a:pt x="18535" y="36769"/>
                </a:lnTo>
                <a:cubicBezTo>
                  <a:pt x="18518" y="36788"/>
                  <a:pt x="18511" y="36796"/>
                  <a:pt x="18512" y="36796"/>
                </a:cubicBezTo>
                <a:cubicBezTo>
                  <a:pt x="18526" y="36796"/>
                  <a:pt x="19487" y="35811"/>
                  <a:pt x="19510" y="35811"/>
                </a:cubicBezTo>
                <a:lnTo>
                  <a:pt x="19510" y="35811"/>
                </a:lnTo>
                <a:cubicBezTo>
                  <a:pt x="19512" y="35811"/>
                  <a:pt x="19506" y="35820"/>
                  <a:pt x="19490" y="35839"/>
                </a:cubicBezTo>
                <a:cubicBezTo>
                  <a:pt x="21365" y="33896"/>
                  <a:pt x="22134" y="33110"/>
                  <a:pt x="22115" y="33110"/>
                </a:cubicBezTo>
                <a:lnTo>
                  <a:pt x="22115" y="33110"/>
                </a:lnTo>
                <a:cubicBezTo>
                  <a:pt x="22106" y="33110"/>
                  <a:pt x="21915" y="33292"/>
                  <a:pt x="21576" y="33615"/>
                </a:cubicBezTo>
                <a:cubicBezTo>
                  <a:pt x="20533" y="34620"/>
                  <a:pt x="18158" y="37020"/>
                  <a:pt x="15607" y="39747"/>
                </a:cubicBezTo>
                <a:cubicBezTo>
                  <a:pt x="13043" y="42461"/>
                  <a:pt x="10329" y="45515"/>
                  <a:pt x="8457" y="47676"/>
                </a:cubicBezTo>
                <a:cubicBezTo>
                  <a:pt x="7017" y="49338"/>
                  <a:pt x="6060" y="50458"/>
                  <a:pt x="6027" y="50458"/>
                </a:cubicBezTo>
                <a:cubicBezTo>
                  <a:pt x="6016" y="50458"/>
                  <a:pt x="6090" y="50357"/>
                  <a:pt x="6258" y="50139"/>
                </a:cubicBezTo>
                <a:cubicBezTo>
                  <a:pt x="7062" y="49109"/>
                  <a:pt x="8281" y="47638"/>
                  <a:pt x="9626" y="46055"/>
                </a:cubicBezTo>
                <a:lnTo>
                  <a:pt x="9940" y="45703"/>
                </a:lnTo>
                <a:cubicBezTo>
                  <a:pt x="10342" y="45251"/>
                  <a:pt x="10744" y="44773"/>
                  <a:pt x="11146" y="44308"/>
                </a:cubicBezTo>
                <a:lnTo>
                  <a:pt x="11397" y="44032"/>
                </a:lnTo>
                <a:cubicBezTo>
                  <a:pt x="12176" y="43152"/>
                  <a:pt x="12956" y="42298"/>
                  <a:pt x="13709" y="41481"/>
                </a:cubicBezTo>
                <a:lnTo>
                  <a:pt x="13709" y="41481"/>
                </a:lnTo>
                <a:lnTo>
                  <a:pt x="12629" y="42650"/>
                </a:lnTo>
                <a:lnTo>
                  <a:pt x="12528" y="42750"/>
                </a:lnTo>
                <a:cubicBezTo>
                  <a:pt x="11900" y="43429"/>
                  <a:pt x="11272" y="44120"/>
                  <a:pt x="10643" y="44811"/>
                </a:cubicBezTo>
                <a:lnTo>
                  <a:pt x="9789" y="45753"/>
                </a:lnTo>
                <a:lnTo>
                  <a:pt x="9437" y="46130"/>
                </a:lnTo>
                <a:lnTo>
                  <a:pt x="9060" y="46558"/>
                </a:lnTo>
                <a:lnTo>
                  <a:pt x="8155" y="47571"/>
                </a:lnTo>
                <a:lnTo>
                  <a:pt x="8155" y="47571"/>
                </a:lnTo>
                <a:cubicBezTo>
                  <a:pt x="8181" y="47540"/>
                  <a:pt x="8216" y="47497"/>
                  <a:pt x="8256" y="47450"/>
                </a:cubicBezTo>
                <a:cubicBezTo>
                  <a:pt x="8482" y="47161"/>
                  <a:pt x="8947" y="46608"/>
                  <a:pt x="9475" y="46005"/>
                </a:cubicBezTo>
                <a:cubicBezTo>
                  <a:pt x="10342" y="44999"/>
                  <a:pt x="11385" y="43843"/>
                  <a:pt x="11799" y="43391"/>
                </a:cubicBezTo>
                <a:lnTo>
                  <a:pt x="11799" y="43391"/>
                </a:lnTo>
                <a:lnTo>
                  <a:pt x="10882" y="44271"/>
                </a:lnTo>
                <a:lnTo>
                  <a:pt x="10882" y="44283"/>
                </a:lnTo>
                <a:lnTo>
                  <a:pt x="10631" y="44522"/>
                </a:lnTo>
                <a:lnTo>
                  <a:pt x="10065" y="45075"/>
                </a:lnTo>
                <a:lnTo>
                  <a:pt x="10053" y="45081"/>
                </a:lnTo>
                <a:lnTo>
                  <a:pt x="10053" y="45081"/>
                </a:lnTo>
                <a:cubicBezTo>
                  <a:pt x="10070" y="45062"/>
                  <a:pt x="10086" y="45043"/>
                  <a:pt x="10103" y="45025"/>
                </a:cubicBezTo>
                <a:cubicBezTo>
                  <a:pt x="10192" y="44925"/>
                  <a:pt x="10278" y="44825"/>
                  <a:pt x="10364" y="44727"/>
                </a:cubicBezTo>
                <a:lnTo>
                  <a:pt x="10364" y="44727"/>
                </a:lnTo>
                <a:lnTo>
                  <a:pt x="10040" y="45087"/>
                </a:lnTo>
                <a:lnTo>
                  <a:pt x="10053" y="45081"/>
                </a:lnTo>
                <a:lnTo>
                  <a:pt x="10053" y="45081"/>
                </a:lnTo>
                <a:cubicBezTo>
                  <a:pt x="8897" y="46387"/>
                  <a:pt x="7584" y="47886"/>
                  <a:pt x="6296" y="49410"/>
                </a:cubicBezTo>
                <a:cubicBezTo>
                  <a:pt x="5969" y="49800"/>
                  <a:pt x="5630" y="50189"/>
                  <a:pt x="5315" y="50566"/>
                </a:cubicBezTo>
                <a:cubicBezTo>
                  <a:pt x="5152" y="50767"/>
                  <a:pt x="4989" y="50956"/>
                  <a:pt x="4825" y="51144"/>
                </a:cubicBezTo>
                <a:lnTo>
                  <a:pt x="4687" y="51282"/>
                </a:lnTo>
                <a:cubicBezTo>
                  <a:pt x="4675" y="51308"/>
                  <a:pt x="4649" y="51333"/>
                  <a:pt x="4624" y="51358"/>
                </a:cubicBezTo>
                <a:cubicBezTo>
                  <a:pt x="4612" y="51358"/>
                  <a:pt x="4599" y="51370"/>
                  <a:pt x="4599" y="51370"/>
                </a:cubicBezTo>
                <a:cubicBezTo>
                  <a:pt x="4599" y="51370"/>
                  <a:pt x="4587" y="51383"/>
                  <a:pt x="4574" y="51383"/>
                </a:cubicBezTo>
                <a:lnTo>
                  <a:pt x="4561" y="51396"/>
                </a:lnTo>
                <a:lnTo>
                  <a:pt x="4524" y="51396"/>
                </a:lnTo>
                <a:cubicBezTo>
                  <a:pt x="4511" y="51396"/>
                  <a:pt x="4448" y="51358"/>
                  <a:pt x="4448" y="51333"/>
                </a:cubicBezTo>
                <a:cubicBezTo>
                  <a:pt x="4448" y="51320"/>
                  <a:pt x="4448" y="51320"/>
                  <a:pt x="4448" y="51308"/>
                </a:cubicBezTo>
                <a:cubicBezTo>
                  <a:pt x="4461" y="51282"/>
                  <a:pt x="4461" y="51282"/>
                  <a:pt x="4461" y="51282"/>
                </a:cubicBezTo>
                <a:cubicBezTo>
                  <a:pt x="4461" y="51270"/>
                  <a:pt x="4474" y="51257"/>
                  <a:pt x="4474" y="51245"/>
                </a:cubicBezTo>
                <a:cubicBezTo>
                  <a:pt x="4536" y="51132"/>
                  <a:pt x="4599" y="51031"/>
                  <a:pt x="4675" y="50918"/>
                </a:cubicBezTo>
                <a:cubicBezTo>
                  <a:pt x="5227" y="50101"/>
                  <a:pt x="5793" y="49335"/>
                  <a:pt x="6308" y="48606"/>
                </a:cubicBezTo>
                <a:cubicBezTo>
                  <a:pt x="6346" y="48556"/>
                  <a:pt x="6384" y="48505"/>
                  <a:pt x="6421" y="48455"/>
                </a:cubicBezTo>
                <a:cubicBezTo>
                  <a:pt x="6473" y="48269"/>
                  <a:pt x="6362" y="48145"/>
                  <a:pt x="6182" y="48145"/>
                </a:cubicBezTo>
                <a:cubicBezTo>
                  <a:pt x="6058" y="48145"/>
                  <a:pt x="5902" y="48204"/>
                  <a:pt x="5743" y="48342"/>
                </a:cubicBezTo>
                <a:cubicBezTo>
                  <a:pt x="5718" y="48267"/>
                  <a:pt x="6195" y="47827"/>
                  <a:pt x="6384" y="47575"/>
                </a:cubicBezTo>
                <a:cubicBezTo>
                  <a:pt x="7012" y="46884"/>
                  <a:pt x="7137" y="46382"/>
                  <a:pt x="7615" y="45791"/>
                </a:cubicBezTo>
                <a:lnTo>
                  <a:pt x="7615" y="45791"/>
                </a:lnTo>
                <a:lnTo>
                  <a:pt x="7326" y="46294"/>
                </a:lnTo>
                <a:cubicBezTo>
                  <a:pt x="7427" y="46206"/>
                  <a:pt x="8042" y="45276"/>
                  <a:pt x="8118" y="45113"/>
                </a:cubicBezTo>
                <a:cubicBezTo>
                  <a:pt x="8159" y="45113"/>
                  <a:pt x="8014" y="45503"/>
                  <a:pt x="8093" y="45503"/>
                </a:cubicBezTo>
                <a:cubicBezTo>
                  <a:pt x="8110" y="45503"/>
                  <a:pt x="8138" y="45484"/>
                  <a:pt x="8180" y="45439"/>
                </a:cubicBezTo>
                <a:cubicBezTo>
                  <a:pt x="8997" y="44333"/>
                  <a:pt x="9575" y="43165"/>
                  <a:pt x="9437" y="43152"/>
                </a:cubicBezTo>
                <a:lnTo>
                  <a:pt x="9437" y="43152"/>
                </a:lnTo>
                <a:lnTo>
                  <a:pt x="8306" y="44937"/>
                </a:lnTo>
                <a:cubicBezTo>
                  <a:pt x="8306" y="44937"/>
                  <a:pt x="8305" y="44937"/>
                  <a:pt x="8305" y="44937"/>
                </a:cubicBezTo>
                <a:cubicBezTo>
                  <a:pt x="8202" y="44937"/>
                  <a:pt x="9097" y="43667"/>
                  <a:pt x="8960" y="43667"/>
                </a:cubicBezTo>
                <a:lnTo>
                  <a:pt x="10116" y="42122"/>
                </a:lnTo>
                <a:lnTo>
                  <a:pt x="10116" y="42122"/>
                </a:lnTo>
                <a:cubicBezTo>
                  <a:pt x="9996" y="42295"/>
                  <a:pt x="9671" y="42777"/>
                  <a:pt x="9722" y="42777"/>
                </a:cubicBezTo>
                <a:cubicBezTo>
                  <a:pt x="9730" y="42777"/>
                  <a:pt x="9747" y="42765"/>
                  <a:pt x="9776" y="42738"/>
                </a:cubicBezTo>
                <a:cubicBezTo>
                  <a:pt x="10254" y="42059"/>
                  <a:pt x="10040" y="42398"/>
                  <a:pt x="10392" y="41971"/>
                </a:cubicBezTo>
                <a:lnTo>
                  <a:pt x="10392" y="41971"/>
                </a:lnTo>
                <a:cubicBezTo>
                  <a:pt x="9940" y="42813"/>
                  <a:pt x="9173" y="44409"/>
                  <a:pt x="8922" y="44999"/>
                </a:cubicBezTo>
                <a:lnTo>
                  <a:pt x="9462" y="44158"/>
                </a:lnTo>
                <a:lnTo>
                  <a:pt x="9651" y="43982"/>
                </a:lnTo>
                <a:cubicBezTo>
                  <a:pt x="10342" y="42876"/>
                  <a:pt x="10731" y="41707"/>
                  <a:pt x="10857" y="41368"/>
                </a:cubicBezTo>
                <a:cubicBezTo>
                  <a:pt x="11051" y="41114"/>
                  <a:pt x="11164" y="41030"/>
                  <a:pt x="11224" y="41030"/>
                </a:cubicBezTo>
                <a:cubicBezTo>
                  <a:pt x="11304" y="41030"/>
                  <a:pt x="11290" y="41180"/>
                  <a:pt x="11247" y="41280"/>
                </a:cubicBezTo>
                <a:cubicBezTo>
                  <a:pt x="12114" y="40086"/>
                  <a:pt x="11862" y="39935"/>
                  <a:pt x="12742" y="38742"/>
                </a:cubicBezTo>
                <a:lnTo>
                  <a:pt x="12742" y="38742"/>
                </a:lnTo>
                <a:lnTo>
                  <a:pt x="12390" y="39169"/>
                </a:lnTo>
                <a:cubicBezTo>
                  <a:pt x="12558" y="38893"/>
                  <a:pt x="13274" y="37956"/>
                  <a:pt x="13242" y="37956"/>
                </a:cubicBezTo>
                <a:cubicBezTo>
                  <a:pt x="13241" y="37956"/>
                  <a:pt x="13237" y="37958"/>
                  <a:pt x="13232" y="37963"/>
                </a:cubicBezTo>
                <a:cubicBezTo>
                  <a:pt x="13361" y="37833"/>
                  <a:pt x="13509" y="37727"/>
                  <a:pt x="13569" y="37727"/>
                </a:cubicBezTo>
                <a:cubicBezTo>
                  <a:pt x="13602" y="37727"/>
                  <a:pt x="13609" y="37759"/>
                  <a:pt x="13573" y="37835"/>
                </a:cubicBezTo>
                <a:lnTo>
                  <a:pt x="13573" y="37835"/>
                </a:lnTo>
                <a:lnTo>
                  <a:pt x="14144" y="36740"/>
                </a:lnTo>
                <a:lnTo>
                  <a:pt x="14144" y="36740"/>
                </a:lnTo>
                <a:cubicBezTo>
                  <a:pt x="14090" y="36870"/>
                  <a:pt x="14261" y="36875"/>
                  <a:pt x="14250" y="36945"/>
                </a:cubicBezTo>
                <a:cubicBezTo>
                  <a:pt x="14487" y="36609"/>
                  <a:pt x="14576" y="36289"/>
                  <a:pt x="14500" y="36289"/>
                </a:cubicBezTo>
                <a:cubicBezTo>
                  <a:pt x="14484" y="36289"/>
                  <a:pt x="14459" y="36304"/>
                  <a:pt x="14426" y="36338"/>
                </a:cubicBezTo>
                <a:lnTo>
                  <a:pt x="14426" y="36338"/>
                </a:lnTo>
                <a:cubicBezTo>
                  <a:pt x="15087" y="35604"/>
                  <a:pt x="14898" y="35756"/>
                  <a:pt x="15481" y="35160"/>
                </a:cubicBezTo>
                <a:cubicBezTo>
                  <a:pt x="15543" y="35072"/>
                  <a:pt x="15543" y="35038"/>
                  <a:pt x="15511" y="35038"/>
                </a:cubicBezTo>
                <a:cubicBezTo>
                  <a:pt x="15451" y="35038"/>
                  <a:pt x="15282" y="35155"/>
                  <a:pt x="15192" y="35261"/>
                </a:cubicBezTo>
                <a:cubicBezTo>
                  <a:pt x="15544" y="34670"/>
                  <a:pt x="15808" y="34356"/>
                  <a:pt x="16009" y="34105"/>
                </a:cubicBezTo>
                <a:lnTo>
                  <a:pt x="16009" y="34105"/>
                </a:lnTo>
                <a:cubicBezTo>
                  <a:pt x="15639" y="34691"/>
                  <a:pt x="15766" y="34733"/>
                  <a:pt x="15913" y="34733"/>
                </a:cubicBezTo>
                <a:cubicBezTo>
                  <a:pt x="15938" y="34733"/>
                  <a:pt x="15963" y="34732"/>
                  <a:pt x="15986" y="34732"/>
                </a:cubicBezTo>
                <a:cubicBezTo>
                  <a:pt x="16051" y="34732"/>
                  <a:pt x="16104" y="34741"/>
                  <a:pt x="16097" y="34808"/>
                </a:cubicBezTo>
                <a:lnTo>
                  <a:pt x="17115" y="32547"/>
                </a:lnTo>
                <a:lnTo>
                  <a:pt x="17115" y="32547"/>
                </a:lnTo>
                <a:cubicBezTo>
                  <a:pt x="17090" y="32622"/>
                  <a:pt x="17115" y="32848"/>
                  <a:pt x="17127" y="32873"/>
                </a:cubicBezTo>
                <a:cubicBezTo>
                  <a:pt x="17153" y="32597"/>
                  <a:pt x="18736" y="30310"/>
                  <a:pt x="19540" y="29217"/>
                </a:cubicBezTo>
                <a:lnTo>
                  <a:pt x="19540" y="29217"/>
                </a:lnTo>
                <a:lnTo>
                  <a:pt x="19427" y="29380"/>
                </a:lnTo>
                <a:cubicBezTo>
                  <a:pt x="19413" y="29409"/>
                  <a:pt x="19409" y="29422"/>
                  <a:pt x="19415" y="29422"/>
                </a:cubicBezTo>
                <a:cubicBezTo>
                  <a:pt x="19459" y="29422"/>
                  <a:pt x="20044" y="28640"/>
                  <a:pt x="20244" y="28262"/>
                </a:cubicBezTo>
                <a:lnTo>
                  <a:pt x="20244" y="28262"/>
                </a:lnTo>
                <a:cubicBezTo>
                  <a:pt x="20219" y="28362"/>
                  <a:pt x="20156" y="28450"/>
                  <a:pt x="20030" y="28613"/>
                </a:cubicBezTo>
                <a:cubicBezTo>
                  <a:pt x="20646" y="27922"/>
                  <a:pt x="20545" y="27508"/>
                  <a:pt x="21186" y="26817"/>
                </a:cubicBezTo>
                <a:lnTo>
                  <a:pt x="21186" y="26817"/>
                </a:lnTo>
                <a:cubicBezTo>
                  <a:pt x="20684" y="27508"/>
                  <a:pt x="20633" y="27671"/>
                  <a:pt x="20709" y="27671"/>
                </a:cubicBezTo>
                <a:cubicBezTo>
                  <a:pt x="21037" y="27120"/>
                  <a:pt x="21901" y="25956"/>
                  <a:pt x="21750" y="25956"/>
                </a:cubicBezTo>
                <a:cubicBezTo>
                  <a:pt x="21739" y="25956"/>
                  <a:pt x="21723" y="25962"/>
                  <a:pt x="21701" y="25975"/>
                </a:cubicBezTo>
                <a:cubicBezTo>
                  <a:pt x="21951" y="25656"/>
                  <a:pt x="22150" y="25348"/>
                  <a:pt x="22223" y="25348"/>
                </a:cubicBezTo>
                <a:cubicBezTo>
                  <a:pt x="22231" y="25348"/>
                  <a:pt x="22237" y="25352"/>
                  <a:pt x="22242" y="25359"/>
                </a:cubicBezTo>
                <a:lnTo>
                  <a:pt x="23121" y="23914"/>
                </a:lnTo>
                <a:lnTo>
                  <a:pt x="23121" y="23914"/>
                </a:lnTo>
                <a:cubicBezTo>
                  <a:pt x="23098" y="23961"/>
                  <a:pt x="23079" y="24015"/>
                  <a:pt x="23098" y="24015"/>
                </a:cubicBezTo>
                <a:cubicBezTo>
                  <a:pt x="23117" y="24015"/>
                  <a:pt x="23177" y="23955"/>
                  <a:pt x="23315" y="23765"/>
                </a:cubicBezTo>
                <a:lnTo>
                  <a:pt x="23315" y="23765"/>
                </a:lnTo>
                <a:cubicBezTo>
                  <a:pt x="22761" y="24536"/>
                  <a:pt x="22376" y="25363"/>
                  <a:pt x="22003" y="25711"/>
                </a:cubicBezTo>
                <a:cubicBezTo>
                  <a:pt x="22012" y="25721"/>
                  <a:pt x="22025" y="25725"/>
                  <a:pt x="22039" y="25725"/>
                </a:cubicBezTo>
                <a:cubicBezTo>
                  <a:pt x="22078" y="25725"/>
                  <a:pt x="22132" y="25698"/>
                  <a:pt x="22166" y="25698"/>
                </a:cubicBezTo>
                <a:cubicBezTo>
                  <a:pt x="22211" y="25698"/>
                  <a:pt x="22226" y="25743"/>
                  <a:pt x="22141" y="25949"/>
                </a:cubicBezTo>
                <a:cubicBezTo>
                  <a:pt x="23146" y="24416"/>
                  <a:pt x="23574" y="23487"/>
                  <a:pt x="24127" y="22456"/>
                </a:cubicBezTo>
                <a:lnTo>
                  <a:pt x="25119" y="21162"/>
                </a:lnTo>
                <a:lnTo>
                  <a:pt x="25119" y="21074"/>
                </a:lnTo>
                <a:lnTo>
                  <a:pt x="25371" y="20911"/>
                </a:lnTo>
                <a:cubicBezTo>
                  <a:pt x="25459" y="20722"/>
                  <a:pt x="25509" y="20609"/>
                  <a:pt x="25547" y="20584"/>
                </a:cubicBezTo>
                <a:cubicBezTo>
                  <a:pt x="25551" y="20579"/>
                  <a:pt x="25554" y="20577"/>
                  <a:pt x="25557" y="20577"/>
                </a:cubicBezTo>
                <a:cubicBezTo>
                  <a:pt x="25567" y="20577"/>
                  <a:pt x="25555" y="20622"/>
                  <a:pt x="25534" y="20684"/>
                </a:cubicBezTo>
                <a:cubicBezTo>
                  <a:pt x="25622" y="20534"/>
                  <a:pt x="25710" y="20408"/>
                  <a:pt x="25735" y="20332"/>
                </a:cubicBezTo>
                <a:cubicBezTo>
                  <a:pt x="25737" y="20332"/>
                  <a:pt x="25739" y="20332"/>
                  <a:pt x="25741" y="20332"/>
                </a:cubicBezTo>
                <a:cubicBezTo>
                  <a:pt x="25819" y="20332"/>
                  <a:pt x="25720" y="20602"/>
                  <a:pt x="25609" y="20873"/>
                </a:cubicBezTo>
                <a:cubicBezTo>
                  <a:pt x="25509" y="20986"/>
                  <a:pt x="25396" y="21099"/>
                  <a:pt x="25295" y="21212"/>
                </a:cubicBezTo>
                <a:cubicBezTo>
                  <a:pt x="25214" y="21398"/>
                  <a:pt x="25149" y="21564"/>
                  <a:pt x="25190" y="21564"/>
                </a:cubicBezTo>
                <a:cubicBezTo>
                  <a:pt x="25213" y="21564"/>
                  <a:pt x="25268" y="21513"/>
                  <a:pt x="25371" y="21388"/>
                </a:cubicBezTo>
                <a:cubicBezTo>
                  <a:pt x="25396" y="21338"/>
                  <a:pt x="25433" y="21262"/>
                  <a:pt x="25484" y="21187"/>
                </a:cubicBezTo>
                <a:lnTo>
                  <a:pt x="25484" y="21187"/>
                </a:lnTo>
                <a:cubicBezTo>
                  <a:pt x="25428" y="21326"/>
                  <a:pt x="25386" y="21431"/>
                  <a:pt x="25408" y="21431"/>
                </a:cubicBezTo>
                <a:cubicBezTo>
                  <a:pt x="25416" y="21431"/>
                  <a:pt x="25432" y="21418"/>
                  <a:pt x="25459" y="21388"/>
                </a:cubicBezTo>
                <a:lnTo>
                  <a:pt x="26112" y="20332"/>
                </a:lnTo>
                <a:lnTo>
                  <a:pt x="26112" y="20332"/>
                </a:lnTo>
                <a:cubicBezTo>
                  <a:pt x="26024" y="20446"/>
                  <a:pt x="25873" y="20596"/>
                  <a:pt x="25697" y="20785"/>
                </a:cubicBezTo>
                <a:cubicBezTo>
                  <a:pt x="25987" y="20254"/>
                  <a:pt x="26299" y="19664"/>
                  <a:pt x="26223" y="19664"/>
                </a:cubicBezTo>
                <a:cubicBezTo>
                  <a:pt x="26200" y="19664"/>
                  <a:pt x="26141" y="19717"/>
                  <a:pt x="26037" y="19842"/>
                </a:cubicBezTo>
                <a:lnTo>
                  <a:pt x="26627" y="19101"/>
                </a:lnTo>
                <a:cubicBezTo>
                  <a:pt x="27155" y="18108"/>
                  <a:pt x="27067" y="18284"/>
                  <a:pt x="27746" y="17116"/>
                </a:cubicBezTo>
                <a:cubicBezTo>
                  <a:pt x="27751" y="17112"/>
                  <a:pt x="27755" y="17110"/>
                  <a:pt x="27759" y="17110"/>
                </a:cubicBezTo>
                <a:cubicBezTo>
                  <a:pt x="27789" y="17110"/>
                  <a:pt x="27722" y="17263"/>
                  <a:pt x="27748" y="17263"/>
                </a:cubicBezTo>
                <a:cubicBezTo>
                  <a:pt x="27756" y="17263"/>
                  <a:pt x="27774" y="17247"/>
                  <a:pt x="27808" y="17204"/>
                </a:cubicBezTo>
                <a:cubicBezTo>
                  <a:pt x="28248" y="16311"/>
                  <a:pt x="29279" y="15294"/>
                  <a:pt x="29291" y="15055"/>
                </a:cubicBezTo>
                <a:cubicBezTo>
                  <a:pt x="29706" y="14376"/>
                  <a:pt x="29392" y="14728"/>
                  <a:pt x="29643" y="14288"/>
                </a:cubicBezTo>
                <a:lnTo>
                  <a:pt x="29643" y="14288"/>
                </a:lnTo>
                <a:cubicBezTo>
                  <a:pt x="29643" y="14301"/>
                  <a:pt x="29640" y="14320"/>
                  <a:pt x="29648" y="14320"/>
                </a:cubicBezTo>
                <a:cubicBezTo>
                  <a:pt x="29656" y="14320"/>
                  <a:pt x="29674" y="14301"/>
                  <a:pt x="29718" y="14238"/>
                </a:cubicBezTo>
                <a:lnTo>
                  <a:pt x="29970" y="13698"/>
                </a:lnTo>
                <a:cubicBezTo>
                  <a:pt x="29991" y="13673"/>
                  <a:pt x="30002" y="13664"/>
                  <a:pt x="30007" y="13664"/>
                </a:cubicBezTo>
                <a:cubicBezTo>
                  <a:pt x="30029" y="13664"/>
                  <a:pt x="29919" y="13861"/>
                  <a:pt x="29942" y="13861"/>
                </a:cubicBezTo>
                <a:cubicBezTo>
                  <a:pt x="29954" y="13861"/>
                  <a:pt x="30001" y="13808"/>
                  <a:pt x="30121" y="13647"/>
                </a:cubicBezTo>
                <a:cubicBezTo>
                  <a:pt x="30699" y="12642"/>
                  <a:pt x="31038" y="12039"/>
                  <a:pt x="31591" y="11247"/>
                </a:cubicBezTo>
                <a:cubicBezTo>
                  <a:pt x="31804" y="10903"/>
                  <a:pt x="31849" y="10801"/>
                  <a:pt x="31824" y="10801"/>
                </a:cubicBezTo>
                <a:cubicBezTo>
                  <a:pt x="31787" y="10801"/>
                  <a:pt x="31599" y="11022"/>
                  <a:pt x="31572" y="11022"/>
                </a:cubicBezTo>
                <a:cubicBezTo>
                  <a:pt x="31555" y="11022"/>
                  <a:pt x="31597" y="10941"/>
                  <a:pt x="31767" y="10682"/>
                </a:cubicBezTo>
                <a:cubicBezTo>
                  <a:pt x="31917" y="10581"/>
                  <a:pt x="32068" y="10506"/>
                  <a:pt x="32470" y="9890"/>
                </a:cubicBezTo>
                <a:cubicBezTo>
                  <a:pt x="32503" y="9814"/>
                  <a:pt x="32526" y="9754"/>
                  <a:pt x="32544" y="9703"/>
                </a:cubicBezTo>
                <a:lnTo>
                  <a:pt x="32544" y="9703"/>
                </a:lnTo>
                <a:cubicBezTo>
                  <a:pt x="32545" y="9702"/>
                  <a:pt x="32545" y="9702"/>
                  <a:pt x="32546" y="9702"/>
                </a:cubicBezTo>
                <a:cubicBezTo>
                  <a:pt x="32583" y="9664"/>
                  <a:pt x="32646" y="9576"/>
                  <a:pt x="32810" y="9413"/>
                </a:cubicBezTo>
                <a:cubicBezTo>
                  <a:pt x="33526" y="8759"/>
                  <a:pt x="34217" y="8244"/>
                  <a:pt x="35009" y="7440"/>
                </a:cubicBezTo>
                <a:lnTo>
                  <a:pt x="35562" y="7126"/>
                </a:lnTo>
                <a:cubicBezTo>
                  <a:pt x="35725" y="6978"/>
                  <a:pt x="35756" y="6934"/>
                  <a:pt x="35729" y="6934"/>
                </a:cubicBezTo>
                <a:cubicBezTo>
                  <a:pt x="35689" y="6934"/>
                  <a:pt x="35520" y="7032"/>
                  <a:pt x="35474" y="7032"/>
                </a:cubicBezTo>
                <a:cubicBezTo>
                  <a:pt x="35430" y="7032"/>
                  <a:pt x="35497" y="6944"/>
                  <a:pt x="35888" y="6598"/>
                </a:cubicBezTo>
                <a:cubicBezTo>
                  <a:pt x="36212" y="6307"/>
                  <a:pt x="36320" y="6239"/>
                  <a:pt x="36363" y="6239"/>
                </a:cubicBezTo>
                <a:cubicBezTo>
                  <a:pt x="36401" y="6239"/>
                  <a:pt x="36389" y="6291"/>
                  <a:pt x="36429" y="6291"/>
                </a:cubicBezTo>
                <a:cubicBezTo>
                  <a:pt x="36447" y="6291"/>
                  <a:pt x="36477" y="6280"/>
                  <a:pt x="36529" y="6246"/>
                </a:cubicBezTo>
                <a:cubicBezTo>
                  <a:pt x="36693" y="6070"/>
                  <a:pt x="36931" y="5831"/>
                  <a:pt x="37195" y="5593"/>
                </a:cubicBezTo>
                <a:cubicBezTo>
                  <a:pt x="37472" y="5366"/>
                  <a:pt x="37786" y="5128"/>
                  <a:pt x="38087" y="4989"/>
                </a:cubicBezTo>
                <a:lnTo>
                  <a:pt x="38087" y="4989"/>
                </a:lnTo>
                <a:cubicBezTo>
                  <a:pt x="37924" y="5128"/>
                  <a:pt x="37748" y="5228"/>
                  <a:pt x="37560" y="5379"/>
                </a:cubicBezTo>
                <a:cubicBezTo>
                  <a:pt x="37736" y="5278"/>
                  <a:pt x="37899" y="5178"/>
                  <a:pt x="38062" y="5103"/>
                </a:cubicBezTo>
                <a:lnTo>
                  <a:pt x="38062" y="5103"/>
                </a:lnTo>
                <a:cubicBezTo>
                  <a:pt x="37823" y="5329"/>
                  <a:pt x="37572" y="5530"/>
                  <a:pt x="37459" y="5630"/>
                </a:cubicBezTo>
                <a:cubicBezTo>
                  <a:pt x="37407" y="5682"/>
                  <a:pt x="37382" y="5708"/>
                  <a:pt x="37395" y="5708"/>
                </a:cubicBezTo>
                <a:cubicBezTo>
                  <a:pt x="37411" y="5708"/>
                  <a:pt x="37480" y="5673"/>
                  <a:pt x="37622" y="5605"/>
                </a:cubicBezTo>
                <a:cubicBezTo>
                  <a:pt x="37610" y="5542"/>
                  <a:pt x="37710" y="5429"/>
                  <a:pt x="37874" y="5304"/>
                </a:cubicBezTo>
                <a:cubicBezTo>
                  <a:pt x="38037" y="5165"/>
                  <a:pt x="38251" y="5027"/>
                  <a:pt x="38402" y="4939"/>
                </a:cubicBezTo>
                <a:cubicBezTo>
                  <a:pt x="38452" y="4914"/>
                  <a:pt x="38489" y="4889"/>
                  <a:pt x="38540" y="4864"/>
                </a:cubicBezTo>
                <a:cubicBezTo>
                  <a:pt x="38540" y="4857"/>
                  <a:pt x="38540" y="4857"/>
                  <a:pt x="38540" y="4857"/>
                </a:cubicBezTo>
                <a:cubicBezTo>
                  <a:pt x="38540" y="4857"/>
                  <a:pt x="38540" y="4857"/>
                  <a:pt x="38540" y="4851"/>
                </a:cubicBezTo>
                <a:lnTo>
                  <a:pt x="38515" y="4814"/>
                </a:lnTo>
                <a:cubicBezTo>
                  <a:pt x="38464" y="4700"/>
                  <a:pt x="38414" y="4587"/>
                  <a:pt x="38364" y="4487"/>
                </a:cubicBezTo>
                <a:cubicBezTo>
                  <a:pt x="38326" y="4374"/>
                  <a:pt x="38276" y="4261"/>
                  <a:pt x="38226" y="4160"/>
                </a:cubicBezTo>
                <a:cubicBezTo>
                  <a:pt x="38188" y="4047"/>
                  <a:pt x="38138" y="3934"/>
                  <a:pt x="38100" y="3846"/>
                </a:cubicBezTo>
                <a:cubicBezTo>
                  <a:pt x="38068" y="3767"/>
                  <a:pt x="38037" y="3689"/>
                  <a:pt x="38006" y="3610"/>
                </a:cubicBezTo>
                <a:lnTo>
                  <a:pt x="38006" y="3610"/>
                </a:lnTo>
                <a:cubicBezTo>
                  <a:pt x="37974" y="3624"/>
                  <a:pt x="37882" y="3660"/>
                  <a:pt x="37823" y="3695"/>
                </a:cubicBezTo>
                <a:cubicBezTo>
                  <a:pt x="37773" y="3720"/>
                  <a:pt x="37723" y="3745"/>
                  <a:pt x="37673" y="3771"/>
                </a:cubicBezTo>
                <a:lnTo>
                  <a:pt x="37660" y="3771"/>
                </a:lnTo>
                <a:cubicBezTo>
                  <a:pt x="37659" y="3771"/>
                  <a:pt x="37657" y="3771"/>
                  <a:pt x="37656" y="3771"/>
                </a:cubicBezTo>
                <a:lnTo>
                  <a:pt x="37656" y="3771"/>
                </a:lnTo>
                <a:lnTo>
                  <a:pt x="37723" y="3733"/>
                </a:lnTo>
                <a:cubicBezTo>
                  <a:pt x="37849" y="3657"/>
                  <a:pt x="37962" y="3607"/>
                  <a:pt x="37999" y="3595"/>
                </a:cubicBezTo>
                <a:cubicBezTo>
                  <a:pt x="37999" y="3594"/>
                  <a:pt x="37999" y="3593"/>
                  <a:pt x="37999" y="3592"/>
                </a:cubicBezTo>
                <a:lnTo>
                  <a:pt x="37999" y="3592"/>
                </a:lnTo>
                <a:cubicBezTo>
                  <a:pt x="38002" y="3598"/>
                  <a:pt x="38004" y="3604"/>
                  <a:pt x="38006" y="3610"/>
                </a:cubicBezTo>
                <a:lnTo>
                  <a:pt x="38006" y="3610"/>
                </a:lnTo>
                <a:cubicBezTo>
                  <a:pt x="38009" y="3609"/>
                  <a:pt x="38010" y="3608"/>
                  <a:pt x="38012" y="3607"/>
                </a:cubicBezTo>
                <a:cubicBezTo>
                  <a:pt x="38012" y="3607"/>
                  <a:pt x="37999" y="3595"/>
                  <a:pt x="37999" y="3582"/>
                </a:cubicBezTo>
                <a:cubicBezTo>
                  <a:pt x="37999" y="3582"/>
                  <a:pt x="37999" y="3582"/>
                  <a:pt x="37999" y="3592"/>
                </a:cubicBezTo>
                <a:lnTo>
                  <a:pt x="37999" y="3592"/>
                </a:lnTo>
                <a:cubicBezTo>
                  <a:pt x="37998" y="3589"/>
                  <a:pt x="37997" y="3585"/>
                  <a:pt x="37996" y="3582"/>
                </a:cubicBezTo>
                <a:lnTo>
                  <a:pt x="37987" y="3582"/>
                </a:lnTo>
                <a:cubicBezTo>
                  <a:pt x="37937" y="3607"/>
                  <a:pt x="37723" y="3708"/>
                  <a:pt x="37522" y="3833"/>
                </a:cubicBezTo>
                <a:cubicBezTo>
                  <a:pt x="37308" y="3959"/>
                  <a:pt x="37082" y="4110"/>
                  <a:pt x="36856" y="4273"/>
                </a:cubicBezTo>
                <a:lnTo>
                  <a:pt x="36730" y="4374"/>
                </a:lnTo>
                <a:cubicBezTo>
                  <a:pt x="36806" y="4286"/>
                  <a:pt x="36856" y="4160"/>
                  <a:pt x="36944" y="4022"/>
                </a:cubicBezTo>
                <a:lnTo>
                  <a:pt x="36944" y="4022"/>
                </a:lnTo>
                <a:cubicBezTo>
                  <a:pt x="36567" y="4248"/>
                  <a:pt x="36190" y="4487"/>
                  <a:pt x="35838" y="4726"/>
                </a:cubicBezTo>
                <a:cubicBezTo>
                  <a:pt x="36014" y="4462"/>
                  <a:pt x="36177" y="4223"/>
                  <a:pt x="36253" y="4072"/>
                </a:cubicBezTo>
                <a:lnTo>
                  <a:pt x="36253" y="4072"/>
                </a:lnTo>
                <a:lnTo>
                  <a:pt x="35863" y="4449"/>
                </a:lnTo>
                <a:lnTo>
                  <a:pt x="35731" y="4485"/>
                </a:lnTo>
                <a:lnTo>
                  <a:pt x="35731" y="4485"/>
                </a:lnTo>
                <a:cubicBezTo>
                  <a:pt x="35771" y="4382"/>
                  <a:pt x="35805" y="4289"/>
                  <a:pt x="35826" y="4223"/>
                </a:cubicBezTo>
                <a:lnTo>
                  <a:pt x="35826" y="4235"/>
                </a:lnTo>
                <a:cubicBezTo>
                  <a:pt x="35841" y="4206"/>
                  <a:pt x="35857" y="4176"/>
                  <a:pt x="35873" y="4146"/>
                </a:cubicBezTo>
                <a:lnTo>
                  <a:pt x="35873" y="4146"/>
                </a:lnTo>
                <a:cubicBezTo>
                  <a:pt x="36073" y="3981"/>
                  <a:pt x="36281" y="3835"/>
                  <a:pt x="36505" y="3736"/>
                </a:cubicBezTo>
                <a:lnTo>
                  <a:pt x="36505" y="3736"/>
                </a:lnTo>
                <a:cubicBezTo>
                  <a:pt x="36411" y="3781"/>
                  <a:pt x="36300" y="3864"/>
                  <a:pt x="36278" y="3909"/>
                </a:cubicBezTo>
                <a:cubicBezTo>
                  <a:pt x="36806" y="3507"/>
                  <a:pt x="37371" y="3293"/>
                  <a:pt x="37572" y="3117"/>
                </a:cubicBezTo>
                <a:lnTo>
                  <a:pt x="37522" y="3067"/>
                </a:lnTo>
                <a:cubicBezTo>
                  <a:pt x="37651" y="2985"/>
                  <a:pt x="37736" y="2924"/>
                  <a:pt x="37757" y="2917"/>
                </a:cubicBezTo>
                <a:lnTo>
                  <a:pt x="37757" y="2917"/>
                </a:lnTo>
                <a:cubicBezTo>
                  <a:pt x="37781" y="2983"/>
                  <a:pt x="37804" y="3048"/>
                  <a:pt x="37827" y="3112"/>
                </a:cubicBezTo>
                <a:lnTo>
                  <a:pt x="37827" y="3112"/>
                </a:lnTo>
                <a:cubicBezTo>
                  <a:pt x="37804" y="3044"/>
                  <a:pt x="37782" y="2977"/>
                  <a:pt x="37761" y="2911"/>
                </a:cubicBezTo>
                <a:lnTo>
                  <a:pt x="37761" y="2911"/>
                </a:lnTo>
                <a:cubicBezTo>
                  <a:pt x="37761" y="2910"/>
                  <a:pt x="37761" y="2910"/>
                  <a:pt x="37761" y="2910"/>
                </a:cubicBezTo>
                <a:cubicBezTo>
                  <a:pt x="37761" y="2910"/>
                  <a:pt x="37761" y="2910"/>
                  <a:pt x="37761" y="2903"/>
                </a:cubicBezTo>
                <a:lnTo>
                  <a:pt x="37754" y="2891"/>
                </a:lnTo>
                <a:lnTo>
                  <a:pt x="37754" y="2891"/>
                </a:lnTo>
                <a:cubicBezTo>
                  <a:pt x="37744" y="2858"/>
                  <a:pt x="37733" y="2824"/>
                  <a:pt x="37723" y="2790"/>
                </a:cubicBezTo>
                <a:lnTo>
                  <a:pt x="37678" y="2656"/>
                </a:lnTo>
                <a:lnTo>
                  <a:pt x="37678" y="2656"/>
                </a:lnTo>
                <a:cubicBezTo>
                  <a:pt x="37657" y="2588"/>
                  <a:pt x="37637" y="2519"/>
                  <a:pt x="37615" y="2451"/>
                </a:cubicBezTo>
                <a:lnTo>
                  <a:pt x="37615" y="2451"/>
                </a:lnTo>
                <a:cubicBezTo>
                  <a:pt x="37618" y="2463"/>
                  <a:pt x="37621" y="2474"/>
                  <a:pt x="37624" y="2486"/>
                </a:cubicBezTo>
                <a:lnTo>
                  <a:pt x="37624" y="2486"/>
                </a:lnTo>
                <a:cubicBezTo>
                  <a:pt x="37621" y="2474"/>
                  <a:pt x="37618" y="2463"/>
                  <a:pt x="37615" y="2451"/>
                </a:cubicBezTo>
                <a:lnTo>
                  <a:pt x="37615" y="2451"/>
                </a:lnTo>
                <a:cubicBezTo>
                  <a:pt x="37615" y="2451"/>
                  <a:pt x="37615" y="2451"/>
                  <a:pt x="37615" y="2451"/>
                </a:cubicBezTo>
                <a:lnTo>
                  <a:pt x="37615" y="2451"/>
                </a:lnTo>
                <a:cubicBezTo>
                  <a:pt x="37615" y="2451"/>
                  <a:pt x="37615" y="2451"/>
                  <a:pt x="37615" y="2451"/>
                </a:cubicBezTo>
                <a:lnTo>
                  <a:pt x="37615" y="2451"/>
                </a:lnTo>
                <a:cubicBezTo>
                  <a:pt x="37615" y="2451"/>
                  <a:pt x="37615" y="2451"/>
                  <a:pt x="37615" y="2451"/>
                </a:cubicBezTo>
                <a:lnTo>
                  <a:pt x="37615" y="2451"/>
                </a:lnTo>
                <a:cubicBezTo>
                  <a:pt x="37611" y="2439"/>
                  <a:pt x="37607" y="2426"/>
                  <a:pt x="37603" y="2414"/>
                </a:cubicBezTo>
                <a:lnTo>
                  <a:pt x="37603" y="2414"/>
                </a:lnTo>
                <a:cubicBezTo>
                  <a:pt x="37594" y="2383"/>
                  <a:pt x="37586" y="2353"/>
                  <a:pt x="37578" y="2323"/>
                </a:cubicBezTo>
                <a:lnTo>
                  <a:pt x="37578" y="2323"/>
                </a:lnTo>
                <a:cubicBezTo>
                  <a:pt x="37590" y="2366"/>
                  <a:pt x="37603" y="2409"/>
                  <a:pt x="37615" y="2451"/>
                </a:cubicBezTo>
                <a:lnTo>
                  <a:pt x="37615" y="2451"/>
                </a:lnTo>
                <a:cubicBezTo>
                  <a:pt x="37599" y="2393"/>
                  <a:pt x="37586" y="2336"/>
                  <a:pt x="37572" y="2275"/>
                </a:cubicBezTo>
                <a:cubicBezTo>
                  <a:pt x="37566" y="2259"/>
                  <a:pt x="37560" y="2242"/>
                  <a:pt x="37555" y="2225"/>
                </a:cubicBezTo>
                <a:lnTo>
                  <a:pt x="37555" y="2225"/>
                </a:lnTo>
                <a:cubicBezTo>
                  <a:pt x="37552" y="2212"/>
                  <a:pt x="37550" y="2200"/>
                  <a:pt x="37547" y="2187"/>
                </a:cubicBezTo>
                <a:cubicBezTo>
                  <a:pt x="37545" y="2182"/>
                  <a:pt x="37543" y="2177"/>
                  <a:pt x="37541" y="2171"/>
                </a:cubicBezTo>
                <a:lnTo>
                  <a:pt x="37541" y="2171"/>
                </a:lnTo>
                <a:lnTo>
                  <a:pt x="37546" y="2196"/>
                </a:lnTo>
                <a:lnTo>
                  <a:pt x="37546" y="2196"/>
                </a:lnTo>
                <a:cubicBezTo>
                  <a:pt x="37545" y="2190"/>
                  <a:pt x="37543" y="2185"/>
                  <a:pt x="37541" y="2179"/>
                </a:cubicBezTo>
                <a:lnTo>
                  <a:pt x="37541" y="2179"/>
                </a:lnTo>
                <a:cubicBezTo>
                  <a:pt x="37540" y="2171"/>
                  <a:pt x="37538" y="2164"/>
                  <a:pt x="37536" y="2156"/>
                </a:cubicBezTo>
                <a:lnTo>
                  <a:pt x="37536" y="2156"/>
                </a:lnTo>
                <a:cubicBezTo>
                  <a:pt x="37537" y="2161"/>
                  <a:pt x="37539" y="2166"/>
                  <a:pt x="37541" y="2171"/>
                </a:cubicBezTo>
                <a:lnTo>
                  <a:pt x="37541" y="2171"/>
                </a:lnTo>
                <a:lnTo>
                  <a:pt x="37509" y="2024"/>
                </a:lnTo>
                <a:lnTo>
                  <a:pt x="37503" y="2000"/>
                </a:lnTo>
                <a:lnTo>
                  <a:pt x="37503" y="2000"/>
                </a:lnTo>
                <a:cubicBezTo>
                  <a:pt x="37509" y="2041"/>
                  <a:pt x="37519" y="2087"/>
                  <a:pt x="37530" y="2134"/>
                </a:cubicBezTo>
                <a:lnTo>
                  <a:pt x="37530" y="2134"/>
                </a:lnTo>
                <a:cubicBezTo>
                  <a:pt x="37528" y="2128"/>
                  <a:pt x="37527" y="2123"/>
                  <a:pt x="37526" y="2118"/>
                </a:cubicBezTo>
                <a:lnTo>
                  <a:pt x="37526" y="2118"/>
                </a:lnTo>
                <a:cubicBezTo>
                  <a:pt x="37528" y="2128"/>
                  <a:pt x="37530" y="2137"/>
                  <a:pt x="37532" y="2147"/>
                </a:cubicBezTo>
                <a:lnTo>
                  <a:pt x="37532" y="2147"/>
                </a:lnTo>
                <a:cubicBezTo>
                  <a:pt x="37517" y="2097"/>
                  <a:pt x="37507" y="2048"/>
                  <a:pt x="37497" y="1999"/>
                </a:cubicBezTo>
                <a:lnTo>
                  <a:pt x="37497" y="1999"/>
                </a:lnTo>
                <a:cubicBezTo>
                  <a:pt x="37505" y="2037"/>
                  <a:pt x="37515" y="2077"/>
                  <a:pt x="37526" y="2118"/>
                </a:cubicBezTo>
                <a:lnTo>
                  <a:pt x="37526" y="2118"/>
                </a:lnTo>
                <a:cubicBezTo>
                  <a:pt x="37513" y="2061"/>
                  <a:pt x="37500" y="2005"/>
                  <a:pt x="37489" y="1949"/>
                </a:cubicBezTo>
                <a:lnTo>
                  <a:pt x="37489" y="1949"/>
                </a:lnTo>
                <a:lnTo>
                  <a:pt x="37503" y="2000"/>
                </a:lnTo>
                <a:lnTo>
                  <a:pt x="37503" y="2000"/>
                </a:lnTo>
                <a:cubicBezTo>
                  <a:pt x="37500" y="1986"/>
                  <a:pt x="37499" y="1973"/>
                  <a:pt x="37497" y="1961"/>
                </a:cubicBezTo>
                <a:cubicBezTo>
                  <a:pt x="37490" y="1936"/>
                  <a:pt x="37482" y="1910"/>
                  <a:pt x="37476" y="1884"/>
                </a:cubicBezTo>
                <a:lnTo>
                  <a:pt x="37476" y="1884"/>
                </a:lnTo>
                <a:cubicBezTo>
                  <a:pt x="37480" y="1905"/>
                  <a:pt x="37484" y="1927"/>
                  <a:pt x="37489" y="1949"/>
                </a:cubicBezTo>
                <a:lnTo>
                  <a:pt x="37489" y="1949"/>
                </a:lnTo>
                <a:lnTo>
                  <a:pt x="37474" y="1895"/>
                </a:lnTo>
                <a:lnTo>
                  <a:pt x="37474" y="1895"/>
                </a:lnTo>
                <a:cubicBezTo>
                  <a:pt x="37481" y="1929"/>
                  <a:pt x="37488" y="1963"/>
                  <a:pt x="37497" y="1998"/>
                </a:cubicBezTo>
                <a:lnTo>
                  <a:pt x="37497" y="1998"/>
                </a:lnTo>
                <a:cubicBezTo>
                  <a:pt x="37484" y="1948"/>
                  <a:pt x="37472" y="1885"/>
                  <a:pt x="37459" y="1835"/>
                </a:cubicBezTo>
                <a:cubicBezTo>
                  <a:pt x="37434" y="1735"/>
                  <a:pt x="37421" y="1622"/>
                  <a:pt x="37409" y="1534"/>
                </a:cubicBezTo>
                <a:cubicBezTo>
                  <a:pt x="37399" y="1467"/>
                  <a:pt x="37390" y="1401"/>
                  <a:pt x="37386" y="1335"/>
                </a:cubicBezTo>
                <a:lnTo>
                  <a:pt x="37386" y="1335"/>
                </a:lnTo>
                <a:cubicBezTo>
                  <a:pt x="37387" y="1340"/>
                  <a:pt x="37387" y="1345"/>
                  <a:pt x="37388" y="1351"/>
                </a:cubicBezTo>
                <a:lnTo>
                  <a:pt x="37388" y="1351"/>
                </a:lnTo>
                <a:cubicBezTo>
                  <a:pt x="37388" y="1346"/>
                  <a:pt x="37387" y="1341"/>
                  <a:pt x="37387" y="1335"/>
                </a:cubicBezTo>
                <a:lnTo>
                  <a:pt x="37387" y="1335"/>
                </a:lnTo>
                <a:cubicBezTo>
                  <a:pt x="37390" y="1358"/>
                  <a:pt x="37393" y="1381"/>
                  <a:pt x="37396" y="1404"/>
                </a:cubicBezTo>
                <a:lnTo>
                  <a:pt x="37396" y="1404"/>
                </a:lnTo>
                <a:cubicBezTo>
                  <a:pt x="37393" y="1386"/>
                  <a:pt x="37391" y="1368"/>
                  <a:pt x="37388" y="1351"/>
                </a:cubicBezTo>
                <a:lnTo>
                  <a:pt x="37388" y="1351"/>
                </a:lnTo>
                <a:cubicBezTo>
                  <a:pt x="37390" y="1375"/>
                  <a:pt x="37392" y="1398"/>
                  <a:pt x="37396" y="1421"/>
                </a:cubicBezTo>
                <a:lnTo>
                  <a:pt x="37410" y="1514"/>
                </a:lnTo>
                <a:lnTo>
                  <a:pt x="37410" y="1514"/>
                </a:lnTo>
                <a:cubicBezTo>
                  <a:pt x="37410" y="1529"/>
                  <a:pt x="37412" y="1544"/>
                  <a:pt x="37416" y="1556"/>
                </a:cubicBezTo>
                <a:lnTo>
                  <a:pt x="37416" y="1556"/>
                </a:lnTo>
                <a:lnTo>
                  <a:pt x="37428" y="1642"/>
                </a:lnTo>
                <a:lnTo>
                  <a:pt x="37428" y="1642"/>
                </a:lnTo>
                <a:cubicBezTo>
                  <a:pt x="37431" y="1663"/>
                  <a:pt x="37434" y="1685"/>
                  <a:pt x="37434" y="1710"/>
                </a:cubicBezTo>
                <a:cubicBezTo>
                  <a:pt x="37437" y="1722"/>
                  <a:pt x="37441" y="1734"/>
                  <a:pt x="37444" y="1747"/>
                </a:cubicBezTo>
                <a:lnTo>
                  <a:pt x="37444" y="1747"/>
                </a:lnTo>
                <a:cubicBezTo>
                  <a:pt x="37442" y="1738"/>
                  <a:pt x="37441" y="1728"/>
                  <a:pt x="37439" y="1719"/>
                </a:cubicBezTo>
                <a:lnTo>
                  <a:pt x="37439" y="1719"/>
                </a:lnTo>
                <a:cubicBezTo>
                  <a:pt x="37442" y="1735"/>
                  <a:pt x="37445" y="1751"/>
                  <a:pt x="37448" y="1767"/>
                </a:cubicBezTo>
                <a:lnTo>
                  <a:pt x="37448" y="1767"/>
                </a:lnTo>
                <a:cubicBezTo>
                  <a:pt x="37447" y="1760"/>
                  <a:pt x="37445" y="1753"/>
                  <a:pt x="37444" y="1747"/>
                </a:cubicBezTo>
                <a:lnTo>
                  <a:pt x="37444" y="1747"/>
                </a:lnTo>
                <a:cubicBezTo>
                  <a:pt x="37451" y="1793"/>
                  <a:pt x="37460" y="1839"/>
                  <a:pt x="37472" y="1886"/>
                </a:cubicBezTo>
                <a:lnTo>
                  <a:pt x="37474" y="1895"/>
                </a:lnTo>
                <a:lnTo>
                  <a:pt x="37474" y="1895"/>
                </a:lnTo>
                <a:cubicBezTo>
                  <a:pt x="37468" y="1864"/>
                  <a:pt x="37462" y="1834"/>
                  <a:pt x="37456" y="1804"/>
                </a:cubicBezTo>
                <a:lnTo>
                  <a:pt x="37456" y="1804"/>
                </a:lnTo>
                <a:cubicBezTo>
                  <a:pt x="37462" y="1831"/>
                  <a:pt x="37469" y="1857"/>
                  <a:pt x="37476" y="1884"/>
                </a:cubicBezTo>
                <a:lnTo>
                  <a:pt x="37476" y="1884"/>
                </a:lnTo>
                <a:cubicBezTo>
                  <a:pt x="37455" y="1778"/>
                  <a:pt x="37437" y="1676"/>
                  <a:pt x="37422" y="1581"/>
                </a:cubicBezTo>
                <a:lnTo>
                  <a:pt x="37422" y="1581"/>
                </a:lnTo>
                <a:cubicBezTo>
                  <a:pt x="37422" y="1583"/>
                  <a:pt x="37422" y="1585"/>
                  <a:pt x="37422" y="1587"/>
                </a:cubicBezTo>
                <a:lnTo>
                  <a:pt x="37422" y="1587"/>
                </a:lnTo>
                <a:cubicBezTo>
                  <a:pt x="37422" y="1586"/>
                  <a:pt x="37422" y="1585"/>
                  <a:pt x="37421" y="1584"/>
                </a:cubicBezTo>
                <a:cubicBezTo>
                  <a:pt x="37420" y="1578"/>
                  <a:pt x="37420" y="1572"/>
                  <a:pt x="37419" y="1566"/>
                </a:cubicBezTo>
                <a:lnTo>
                  <a:pt x="37419" y="1566"/>
                </a:lnTo>
                <a:cubicBezTo>
                  <a:pt x="37419" y="1566"/>
                  <a:pt x="37419" y="1566"/>
                  <a:pt x="37419" y="1567"/>
                </a:cubicBezTo>
                <a:lnTo>
                  <a:pt x="37419" y="1567"/>
                </a:lnTo>
                <a:cubicBezTo>
                  <a:pt x="37418" y="1557"/>
                  <a:pt x="37416" y="1547"/>
                  <a:pt x="37415" y="1536"/>
                </a:cubicBezTo>
                <a:lnTo>
                  <a:pt x="37415" y="1536"/>
                </a:lnTo>
                <a:cubicBezTo>
                  <a:pt x="37413" y="1523"/>
                  <a:pt x="37411" y="1510"/>
                  <a:pt x="37409" y="1497"/>
                </a:cubicBezTo>
                <a:lnTo>
                  <a:pt x="37409" y="1497"/>
                </a:lnTo>
                <a:cubicBezTo>
                  <a:pt x="37409" y="1498"/>
                  <a:pt x="37409" y="1499"/>
                  <a:pt x="37409" y="1499"/>
                </a:cubicBezTo>
                <a:lnTo>
                  <a:pt x="37409" y="1499"/>
                </a:lnTo>
                <a:cubicBezTo>
                  <a:pt x="37404" y="1467"/>
                  <a:pt x="37400" y="1435"/>
                  <a:pt x="37396" y="1404"/>
                </a:cubicBezTo>
                <a:lnTo>
                  <a:pt x="37396" y="1404"/>
                </a:lnTo>
                <a:cubicBezTo>
                  <a:pt x="37400" y="1435"/>
                  <a:pt x="37405" y="1466"/>
                  <a:pt x="37409" y="1497"/>
                </a:cubicBezTo>
                <a:lnTo>
                  <a:pt x="37409" y="1497"/>
                </a:lnTo>
                <a:cubicBezTo>
                  <a:pt x="37409" y="1489"/>
                  <a:pt x="37409" y="1480"/>
                  <a:pt x="37409" y="1471"/>
                </a:cubicBezTo>
                <a:cubicBezTo>
                  <a:pt x="37398" y="1389"/>
                  <a:pt x="37390" y="1320"/>
                  <a:pt x="37384" y="1263"/>
                </a:cubicBezTo>
                <a:lnTo>
                  <a:pt x="37384" y="1263"/>
                </a:lnTo>
                <a:cubicBezTo>
                  <a:pt x="37384" y="1235"/>
                  <a:pt x="37384" y="1208"/>
                  <a:pt x="37384" y="1182"/>
                </a:cubicBezTo>
                <a:cubicBezTo>
                  <a:pt x="37375" y="1139"/>
                  <a:pt x="37372" y="1096"/>
                  <a:pt x="37372" y="1054"/>
                </a:cubicBezTo>
                <a:lnTo>
                  <a:pt x="37372" y="1054"/>
                </a:lnTo>
                <a:cubicBezTo>
                  <a:pt x="37371" y="1057"/>
                  <a:pt x="37371" y="1059"/>
                  <a:pt x="37371" y="1062"/>
                </a:cubicBezTo>
                <a:lnTo>
                  <a:pt x="37371" y="1062"/>
                </a:lnTo>
                <a:cubicBezTo>
                  <a:pt x="37371" y="1060"/>
                  <a:pt x="37371" y="1059"/>
                  <a:pt x="37371" y="1057"/>
                </a:cubicBezTo>
                <a:lnTo>
                  <a:pt x="37371" y="1057"/>
                </a:lnTo>
                <a:cubicBezTo>
                  <a:pt x="37371" y="1054"/>
                  <a:pt x="37371" y="1051"/>
                  <a:pt x="37371" y="1048"/>
                </a:cubicBezTo>
                <a:lnTo>
                  <a:pt x="37371" y="1048"/>
                </a:lnTo>
                <a:cubicBezTo>
                  <a:pt x="37371" y="1050"/>
                  <a:pt x="37371" y="1052"/>
                  <a:pt x="37372" y="1054"/>
                </a:cubicBezTo>
                <a:lnTo>
                  <a:pt x="37372" y="1054"/>
                </a:lnTo>
                <a:cubicBezTo>
                  <a:pt x="37372" y="1044"/>
                  <a:pt x="37372" y="1033"/>
                  <a:pt x="37372" y="1024"/>
                </a:cubicBezTo>
                <a:lnTo>
                  <a:pt x="37372" y="1024"/>
                </a:lnTo>
                <a:lnTo>
                  <a:pt x="37372" y="1025"/>
                </a:lnTo>
                <a:lnTo>
                  <a:pt x="37372" y="1025"/>
                </a:lnTo>
                <a:cubicBezTo>
                  <a:pt x="37372" y="1020"/>
                  <a:pt x="37373" y="1015"/>
                  <a:pt x="37373" y="1011"/>
                </a:cubicBezTo>
                <a:lnTo>
                  <a:pt x="37373" y="1011"/>
                </a:lnTo>
                <a:cubicBezTo>
                  <a:pt x="37373" y="1015"/>
                  <a:pt x="37373" y="1019"/>
                  <a:pt x="37372" y="1024"/>
                </a:cubicBezTo>
                <a:lnTo>
                  <a:pt x="37372" y="1024"/>
                </a:lnTo>
                <a:lnTo>
                  <a:pt x="37384" y="956"/>
                </a:lnTo>
                <a:lnTo>
                  <a:pt x="37384" y="943"/>
                </a:lnTo>
                <a:cubicBezTo>
                  <a:pt x="37384" y="908"/>
                  <a:pt x="37385" y="874"/>
                  <a:pt x="37388" y="843"/>
                </a:cubicBezTo>
                <a:lnTo>
                  <a:pt x="37388" y="843"/>
                </a:lnTo>
                <a:cubicBezTo>
                  <a:pt x="37386" y="854"/>
                  <a:pt x="37385" y="865"/>
                  <a:pt x="37384" y="876"/>
                </a:cubicBezTo>
                <a:lnTo>
                  <a:pt x="37384" y="876"/>
                </a:lnTo>
                <a:cubicBezTo>
                  <a:pt x="37384" y="857"/>
                  <a:pt x="37384" y="839"/>
                  <a:pt x="37387" y="820"/>
                </a:cubicBezTo>
                <a:lnTo>
                  <a:pt x="37387" y="820"/>
                </a:lnTo>
                <a:lnTo>
                  <a:pt x="37392" y="806"/>
                </a:lnTo>
                <a:lnTo>
                  <a:pt x="37392" y="806"/>
                </a:lnTo>
                <a:cubicBezTo>
                  <a:pt x="37390" y="818"/>
                  <a:pt x="37389" y="830"/>
                  <a:pt x="37388" y="843"/>
                </a:cubicBezTo>
                <a:lnTo>
                  <a:pt x="37388" y="843"/>
                </a:lnTo>
                <a:cubicBezTo>
                  <a:pt x="37390" y="826"/>
                  <a:pt x="37393" y="810"/>
                  <a:pt x="37396" y="794"/>
                </a:cubicBezTo>
                <a:lnTo>
                  <a:pt x="37396" y="794"/>
                </a:lnTo>
                <a:lnTo>
                  <a:pt x="37392" y="806"/>
                </a:lnTo>
                <a:lnTo>
                  <a:pt x="37392" y="806"/>
                </a:lnTo>
                <a:cubicBezTo>
                  <a:pt x="37393" y="799"/>
                  <a:pt x="37394" y="792"/>
                  <a:pt x="37394" y="785"/>
                </a:cubicBezTo>
                <a:lnTo>
                  <a:pt x="37394" y="785"/>
                </a:lnTo>
                <a:cubicBezTo>
                  <a:pt x="37395" y="784"/>
                  <a:pt x="37396" y="782"/>
                  <a:pt x="37396" y="780"/>
                </a:cubicBezTo>
                <a:cubicBezTo>
                  <a:pt x="37397" y="777"/>
                  <a:pt x="37398" y="775"/>
                  <a:pt x="37399" y="772"/>
                </a:cubicBezTo>
                <a:lnTo>
                  <a:pt x="37399" y="772"/>
                </a:lnTo>
                <a:cubicBezTo>
                  <a:pt x="37398" y="777"/>
                  <a:pt x="37397" y="783"/>
                  <a:pt x="37397" y="788"/>
                </a:cubicBezTo>
                <a:lnTo>
                  <a:pt x="37397" y="788"/>
                </a:lnTo>
                <a:cubicBezTo>
                  <a:pt x="37398" y="779"/>
                  <a:pt x="37400" y="770"/>
                  <a:pt x="37402" y="761"/>
                </a:cubicBezTo>
                <a:lnTo>
                  <a:pt x="37402" y="761"/>
                </a:lnTo>
                <a:cubicBezTo>
                  <a:pt x="37401" y="765"/>
                  <a:pt x="37400" y="768"/>
                  <a:pt x="37399" y="772"/>
                </a:cubicBezTo>
                <a:lnTo>
                  <a:pt x="37399" y="772"/>
                </a:lnTo>
                <a:cubicBezTo>
                  <a:pt x="37401" y="758"/>
                  <a:pt x="37403" y="743"/>
                  <a:pt x="37407" y="729"/>
                </a:cubicBezTo>
                <a:lnTo>
                  <a:pt x="37407" y="729"/>
                </a:lnTo>
                <a:cubicBezTo>
                  <a:pt x="37407" y="729"/>
                  <a:pt x="37407" y="729"/>
                  <a:pt x="37407" y="730"/>
                </a:cubicBezTo>
                <a:lnTo>
                  <a:pt x="37407" y="730"/>
                </a:lnTo>
                <a:cubicBezTo>
                  <a:pt x="37407" y="733"/>
                  <a:pt x="37407" y="737"/>
                  <a:pt x="37406" y="741"/>
                </a:cubicBezTo>
                <a:lnTo>
                  <a:pt x="37406" y="741"/>
                </a:lnTo>
                <a:cubicBezTo>
                  <a:pt x="37407" y="737"/>
                  <a:pt x="37408" y="733"/>
                  <a:pt x="37408" y="730"/>
                </a:cubicBezTo>
                <a:lnTo>
                  <a:pt x="37408" y="730"/>
                </a:lnTo>
                <a:cubicBezTo>
                  <a:pt x="37409" y="730"/>
                  <a:pt x="37409" y="730"/>
                  <a:pt x="37409" y="730"/>
                </a:cubicBezTo>
                <a:cubicBezTo>
                  <a:pt x="37409" y="729"/>
                  <a:pt x="37409" y="728"/>
                  <a:pt x="37409" y="728"/>
                </a:cubicBezTo>
                <a:lnTo>
                  <a:pt x="37409" y="728"/>
                </a:lnTo>
                <a:cubicBezTo>
                  <a:pt x="37416" y="698"/>
                  <a:pt x="37423" y="672"/>
                  <a:pt x="37430" y="650"/>
                </a:cubicBezTo>
                <a:lnTo>
                  <a:pt x="37430" y="650"/>
                </a:lnTo>
                <a:cubicBezTo>
                  <a:pt x="37422" y="671"/>
                  <a:pt x="37415" y="695"/>
                  <a:pt x="37409" y="720"/>
                </a:cubicBezTo>
                <a:lnTo>
                  <a:pt x="37409" y="720"/>
                </a:lnTo>
                <a:cubicBezTo>
                  <a:pt x="37409" y="715"/>
                  <a:pt x="37409" y="711"/>
                  <a:pt x="37409" y="707"/>
                </a:cubicBezTo>
                <a:lnTo>
                  <a:pt x="37409" y="707"/>
                </a:lnTo>
                <a:cubicBezTo>
                  <a:pt x="37409" y="707"/>
                  <a:pt x="37409" y="707"/>
                  <a:pt x="37409" y="707"/>
                </a:cubicBezTo>
                <a:lnTo>
                  <a:pt x="37409" y="707"/>
                </a:lnTo>
                <a:cubicBezTo>
                  <a:pt x="37409" y="712"/>
                  <a:pt x="37408" y="718"/>
                  <a:pt x="37408" y="723"/>
                </a:cubicBezTo>
                <a:lnTo>
                  <a:pt x="37408" y="723"/>
                </a:lnTo>
                <a:cubicBezTo>
                  <a:pt x="37407" y="725"/>
                  <a:pt x="37407" y="727"/>
                  <a:pt x="37407" y="729"/>
                </a:cubicBezTo>
                <a:lnTo>
                  <a:pt x="37407" y="729"/>
                </a:lnTo>
                <a:cubicBezTo>
                  <a:pt x="37406" y="729"/>
                  <a:pt x="37405" y="729"/>
                  <a:pt x="37404" y="729"/>
                </a:cubicBezTo>
                <a:lnTo>
                  <a:pt x="37404" y="729"/>
                </a:lnTo>
                <a:cubicBezTo>
                  <a:pt x="37406" y="721"/>
                  <a:pt x="37407" y="714"/>
                  <a:pt x="37409" y="707"/>
                </a:cubicBezTo>
                <a:lnTo>
                  <a:pt x="37409" y="707"/>
                </a:lnTo>
                <a:cubicBezTo>
                  <a:pt x="37409" y="704"/>
                  <a:pt x="37409" y="700"/>
                  <a:pt x="37409" y="696"/>
                </a:cubicBezTo>
                <a:lnTo>
                  <a:pt x="37409" y="696"/>
                </a:lnTo>
                <a:cubicBezTo>
                  <a:pt x="37406" y="706"/>
                  <a:pt x="37404" y="717"/>
                  <a:pt x="37402" y="728"/>
                </a:cubicBezTo>
                <a:lnTo>
                  <a:pt x="37402" y="728"/>
                </a:lnTo>
                <a:cubicBezTo>
                  <a:pt x="37396" y="724"/>
                  <a:pt x="37393" y="717"/>
                  <a:pt x="37384" y="717"/>
                </a:cubicBezTo>
                <a:cubicBezTo>
                  <a:pt x="37375" y="759"/>
                  <a:pt x="37345" y="778"/>
                  <a:pt x="37267" y="812"/>
                </a:cubicBezTo>
                <a:lnTo>
                  <a:pt x="37267" y="812"/>
                </a:lnTo>
                <a:cubicBezTo>
                  <a:pt x="37265" y="787"/>
                  <a:pt x="37261" y="764"/>
                  <a:pt x="37258" y="742"/>
                </a:cubicBezTo>
                <a:cubicBezTo>
                  <a:pt x="37247" y="677"/>
                  <a:pt x="37227" y="621"/>
                  <a:pt x="37213" y="599"/>
                </a:cubicBezTo>
                <a:lnTo>
                  <a:pt x="37213" y="599"/>
                </a:lnTo>
                <a:cubicBezTo>
                  <a:pt x="37203" y="601"/>
                  <a:pt x="37193" y="602"/>
                  <a:pt x="37183" y="604"/>
                </a:cubicBezTo>
                <a:cubicBezTo>
                  <a:pt x="37084" y="617"/>
                  <a:pt x="36983" y="625"/>
                  <a:pt x="36878" y="628"/>
                </a:cubicBezTo>
                <a:lnTo>
                  <a:pt x="36878" y="628"/>
                </a:lnTo>
                <a:cubicBezTo>
                  <a:pt x="36818" y="631"/>
                  <a:pt x="36754" y="633"/>
                  <a:pt x="36687" y="633"/>
                </a:cubicBezTo>
                <a:cubicBezTo>
                  <a:pt x="36489" y="633"/>
                  <a:pt x="36263" y="620"/>
                  <a:pt x="36014" y="591"/>
                </a:cubicBezTo>
                <a:cubicBezTo>
                  <a:pt x="35888" y="579"/>
                  <a:pt x="35725" y="566"/>
                  <a:pt x="35587" y="541"/>
                </a:cubicBezTo>
                <a:lnTo>
                  <a:pt x="35394" y="509"/>
                </a:lnTo>
                <a:lnTo>
                  <a:pt x="35394" y="509"/>
                </a:lnTo>
                <a:cubicBezTo>
                  <a:pt x="35442" y="516"/>
                  <a:pt x="35489" y="521"/>
                  <a:pt x="35533" y="526"/>
                </a:cubicBezTo>
                <a:lnTo>
                  <a:pt x="35533" y="526"/>
                </a:lnTo>
                <a:cubicBezTo>
                  <a:pt x="35439" y="512"/>
                  <a:pt x="35340" y="496"/>
                  <a:pt x="35235" y="478"/>
                </a:cubicBezTo>
                <a:lnTo>
                  <a:pt x="35235" y="478"/>
                </a:lnTo>
                <a:lnTo>
                  <a:pt x="35185" y="466"/>
                </a:lnTo>
                <a:lnTo>
                  <a:pt x="35172" y="466"/>
                </a:lnTo>
                <a:cubicBezTo>
                  <a:pt x="35172" y="466"/>
                  <a:pt x="35172" y="466"/>
                  <a:pt x="35172" y="467"/>
                </a:cubicBezTo>
                <a:lnTo>
                  <a:pt x="35172" y="467"/>
                </a:lnTo>
                <a:cubicBezTo>
                  <a:pt x="35155" y="463"/>
                  <a:pt x="35138" y="458"/>
                  <a:pt x="35122" y="453"/>
                </a:cubicBezTo>
                <a:cubicBezTo>
                  <a:pt x="35041" y="443"/>
                  <a:pt x="34968" y="425"/>
                  <a:pt x="34910" y="418"/>
                </a:cubicBezTo>
                <a:lnTo>
                  <a:pt x="34910" y="418"/>
                </a:lnTo>
                <a:cubicBezTo>
                  <a:pt x="35002" y="436"/>
                  <a:pt x="35089" y="452"/>
                  <a:pt x="35172" y="467"/>
                </a:cubicBezTo>
                <a:lnTo>
                  <a:pt x="35172" y="467"/>
                </a:lnTo>
                <a:cubicBezTo>
                  <a:pt x="35172" y="467"/>
                  <a:pt x="35172" y="467"/>
                  <a:pt x="35172" y="467"/>
                </a:cubicBezTo>
                <a:lnTo>
                  <a:pt x="35172" y="467"/>
                </a:lnTo>
                <a:cubicBezTo>
                  <a:pt x="35174" y="467"/>
                  <a:pt x="35175" y="468"/>
                  <a:pt x="35176" y="468"/>
                </a:cubicBezTo>
                <a:lnTo>
                  <a:pt x="35176" y="468"/>
                </a:lnTo>
                <a:cubicBezTo>
                  <a:pt x="35175" y="468"/>
                  <a:pt x="35174" y="467"/>
                  <a:pt x="35172" y="467"/>
                </a:cubicBezTo>
                <a:lnTo>
                  <a:pt x="35172" y="467"/>
                </a:lnTo>
                <a:cubicBezTo>
                  <a:pt x="35172" y="471"/>
                  <a:pt x="35172" y="481"/>
                  <a:pt x="35172" y="491"/>
                </a:cubicBezTo>
                <a:cubicBezTo>
                  <a:pt x="35160" y="566"/>
                  <a:pt x="35109" y="704"/>
                  <a:pt x="35059" y="830"/>
                </a:cubicBezTo>
                <a:cubicBezTo>
                  <a:pt x="34996" y="956"/>
                  <a:pt x="34933" y="1056"/>
                  <a:pt x="34858" y="1107"/>
                </a:cubicBezTo>
                <a:cubicBezTo>
                  <a:pt x="34883" y="1245"/>
                  <a:pt x="34556" y="1773"/>
                  <a:pt x="34418" y="2087"/>
                </a:cubicBezTo>
                <a:lnTo>
                  <a:pt x="34330" y="2124"/>
                </a:lnTo>
                <a:cubicBezTo>
                  <a:pt x="34148" y="2445"/>
                  <a:pt x="34049" y="2675"/>
                  <a:pt x="33953" y="2891"/>
                </a:cubicBezTo>
                <a:lnTo>
                  <a:pt x="33953" y="2891"/>
                </a:lnTo>
                <a:cubicBezTo>
                  <a:pt x="33931" y="2913"/>
                  <a:pt x="33911" y="2934"/>
                  <a:pt x="33890" y="2954"/>
                </a:cubicBezTo>
                <a:cubicBezTo>
                  <a:pt x="33831" y="2994"/>
                  <a:pt x="33798" y="3008"/>
                  <a:pt x="33779" y="3008"/>
                </a:cubicBezTo>
                <a:cubicBezTo>
                  <a:pt x="33742" y="3008"/>
                  <a:pt x="33755" y="2956"/>
                  <a:pt x="33716" y="2956"/>
                </a:cubicBezTo>
                <a:cubicBezTo>
                  <a:pt x="33671" y="2956"/>
                  <a:pt x="33553" y="3028"/>
                  <a:pt x="33193" y="3338"/>
                </a:cubicBezTo>
                <a:lnTo>
                  <a:pt x="33193" y="3338"/>
                </a:lnTo>
                <a:cubicBezTo>
                  <a:pt x="33194" y="3266"/>
                  <a:pt x="33180" y="3220"/>
                  <a:pt x="33149" y="3205"/>
                </a:cubicBezTo>
                <a:lnTo>
                  <a:pt x="33149" y="3205"/>
                </a:lnTo>
                <a:cubicBezTo>
                  <a:pt x="33118" y="3282"/>
                  <a:pt x="33080" y="3378"/>
                  <a:pt x="33037" y="3480"/>
                </a:cubicBezTo>
                <a:lnTo>
                  <a:pt x="33037" y="3480"/>
                </a:lnTo>
                <a:cubicBezTo>
                  <a:pt x="32963" y="3549"/>
                  <a:pt x="32904" y="3605"/>
                  <a:pt x="32860" y="3650"/>
                </a:cubicBezTo>
                <a:lnTo>
                  <a:pt x="32860" y="3650"/>
                </a:lnTo>
                <a:cubicBezTo>
                  <a:pt x="32864" y="3639"/>
                  <a:pt x="32868" y="3630"/>
                  <a:pt x="32873" y="3620"/>
                </a:cubicBezTo>
                <a:lnTo>
                  <a:pt x="32873" y="3620"/>
                </a:lnTo>
                <a:cubicBezTo>
                  <a:pt x="32865" y="3633"/>
                  <a:pt x="32858" y="3646"/>
                  <a:pt x="32850" y="3659"/>
                </a:cubicBezTo>
                <a:lnTo>
                  <a:pt x="32850" y="3659"/>
                </a:lnTo>
                <a:cubicBezTo>
                  <a:pt x="32733" y="3778"/>
                  <a:pt x="32715" y="3815"/>
                  <a:pt x="32743" y="3815"/>
                </a:cubicBezTo>
                <a:cubicBezTo>
                  <a:pt x="32748" y="3815"/>
                  <a:pt x="32755" y="3814"/>
                  <a:pt x="32763" y="3812"/>
                </a:cubicBezTo>
                <a:lnTo>
                  <a:pt x="32763" y="3812"/>
                </a:lnTo>
                <a:cubicBezTo>
                  <a:pt x="32722" y="3883"/>
                  <a:pt x="32682" y="3954"/>
                  <a:pt x="32641" y="4024"/>
                </a:cubicBezTo>
                <a:lnTo>
                  <a:pt x="32641" y="4024"/>
                </a:lnTo>
                <a:lnTo>
                  <a:pt x="32442" y="4143"/>
                </a:lnTo>
                <a:lnTo>
                  <a:pt x="32442" y="4143"/>
                </a:lnTo>
                <a:cubicBezTo>
                  <a:pt x="32778" y="3520"/>
                  <a:pt x="33114" y="2911"/>
                  <a:pt x="33413" y="2325"/>
                </a:cubicBezTo>
                <a:cubicBezTo>
                  <a:pt x="33714" y="1735"/>
                  <a:pt x="33991" y="1169"/>
                  <a:pt x="34167" y="730"/>
                </a:cubicBezTo>
                <a:lnTo>
                  <a:pt x="34167" y="730"/>
                </a:lnTo>
                <a:lnTo>
                  <a:pt x="34154" y="780"/>
                </a:lnTo>
                <a:cubicBezTo>
                  <a:pt x="34230" y="616"/>
                  <a:pt x="34292" y="453"/>
                  <a:pt x="34330" y="365"/>
                </a:cubicBezTo>
                <a:cubicBezTo>
                  <a:pt x="34318" y="327"/>
                  <a:pt x="34330" y="315"/>
                  <a:pt x="34355" y="302"/>
                </a:cubicBezTo>
                <a:lnTo>
                  <a:pt x="34372" y="302"/>
                </a:lnTo>
                <a:cubicBezTo>
                  <a:pt x="34131" y="247"/>
                  <a:pt x="33864" y="181"/>
                  <a:pt x="33564" y="101"/>
                </a:cubicBezTo>
                <a:cubicBezTo>
                  <a:pt x="33438" y="76"/>
                  <a:pt x="33312" y="38"/>
                  <a:pt x="3318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" name="Google Shape;41;p5"/>
          <p:cNvGrpSpPr/>
          <p:nvPr/>
        </p:nvGrpSpPr>
        <p:grpSpPr>
          <a:xfrm>
            <a:off x="7783490" y="3837480"/>
            <a:ext cx="2422653" cy="2023926"/>
            <a:chOff x="7873300" y="3899100"/>
            <a:chExt cx="1603450" cy="1339550"/>
          </a:xfrm>
        </p:grpSpPr>
        <p:sp>
          <p:nvSpPr>
            <p:cNvPr id="42" name="Google Shape;42;p5"/>
            <p:cNvSpPr/>
            <p:nvPr/>
          </p:nvSpPr>
          <p:spPr>
            <a:xfrm>
              <a:off x="9142775" y="4077850"/>
              <a:ext cx="3800" cy="4425"/>
            </a:xfrm>
            <a:custGeom>
              <a:avLst/>
              <a:gdLst/>
              <a:ahLst/>
              <a:cxnLst/>
              <a:rect l="l" t="t" r="r" b="b"/>
              <a:pathLst>
                <a:path w="152" h="177" extrusionOk="0">
                  <a:moveTo>
                    <a:pt x="152" y="1"/>
                  </a:moveTo>
                  <a:lnTo>
                    <a:pt x="152" y="1"/>
                  </a:lnTo>
                  <a:cubicBezTo>
                    <a:pt x="101" y="51"/>
                    <a:pt x="51" y="114"/>
                    <a:pt x="1" y="177"/>
                  </a:cubicBezTo>
                  <a:cubicBezTo>
                    <a:pt x="76" y="89"/>
                    <a:pt x="127" y="38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5"/>
            <p:cNvSpPr/>
            <p:nvPr/>
          </p:nvSpPr>
          <p:spPr>
            <a:xfrm>
              <a:off x="9136700" y="4064025"/>
              <a:ext cx="24500" cy="18350"/>
            </a:xfrm>
            <a:custGeom>
              <a:avLst/>
              <a:gdLst/>
              <a:ahLst/>
              <a:cxnLst/>
              <a:rect l="l" t="t" r="r" b="b"/>
              <a:pathLst>
                <a:path w="980" h="734" extrusionOk="0">
                  <a:moveTo>
                    <a:pt x="728" y="0"/>
                  </a:moveTo>
                  <a:cubicBezTo>
                    <a:pt x="719" y="0"/>
                    <a:pt x="708" y="0"/>
                    <a:pt x="696" y="1"/>
                  </a:cubicBezTo>
                  <a:cubicBezTo>
                    <a:pt x="5" y="503"/>
                    <a:pt x="646" y="265"/>
                    <a:pt x="18" y="692"/>
                  </a:cubicBezTo>
                  <a:cubicBezTo>
                    <a:pt x="0" y="721"/>
                    <a:pt x="0" y="733"/>
                    <a:pt x="13" y="733"/>
                  </a:cubicBezTo>
                  <a:cubicBezTo>
                    <a:pt x="71" y="733"/>
                    <a:pt x="384" y="484"/>
                    <a:pt x="428" y="484"/>
                  </a:cubicBezTo>
                  <a:cubicBezTo>
                    <a:pt x="437" y="484"/>
                    <a:pt x="435" y="494"/>
                    <a:pt x="420" y="516"/>
                  </a:cubicBezTo>
                  <a:cubicBezTo>
                    <a:pt x="746" y="153"/>
                    <a:pt x="979" y="0"/>
                    <a:pt x="7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5"/>
            <p:cNvSpPr/>
            <p:nvPr/>
          </p:nvSpPr>
          <p:spPr>
            <a:xfrm>
              <a:off x="9358925" y="4151375"/>
              <a:ext cx="2125" cy="2225"/>
            </a:xfrm>
            <a:custGeom>
              <a:avLst/>
              <a:gdLst/>
              <a:ahLst/>
              <a:cxnLst/>
              <a:rect l="l" t="t" r="r" b="b"/>
              <a:pathLst>
                <a:path w="85" h="89" extrusionOk="0">
                  <a:moveTo>
                    <a:pt x="25" y="0"/>
                  </a:moveTo>
                  <a:cubicBezTo>
                    <a:pt x="25" y="25"/>
                    <a:pt x="13" y="50"/>
                    <a:pt x="0" y="88"/>
                  </a:cubicBezTo>
                  <a:cubicBezTo>
                    <a:pt x="84" y="12"/>
                    <a:pt x="85" y="0"/>
                    <a:pt x="67" y="0"/>
                  </a:cubicBezTo>
                  <a:cubicBezTo>
                    <a:pt x="59" y="0"/>
                    <a:pt x="48" y="2"/>
                    <a:pt x="38" y="2"/>
                  </a:cubicBezTo>
                  <a:cubicBezTo>
                    <a:pt x="33" y="2"/>
                    <a:pt x="29" y="2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5"/>
            <p:cNvSpPr/>
            <p:nvPr/>
          </p:nvSpPr>
          <p:spPr>
            <a:xfrm>
              <a:off x="9229500" y="4159525"/>
              <a:ext cx="13825" cy="8825"/>
            </a:xfrm>
            <a:custGeom>
              <a:avLst/>
              <a:gdLst/>
              <a:ahLst/>
              <a:cxnLst/>
              <a:rect l="l" t="t" r="r" b="b"/>
              <a:pathLst>
                <a:path w="553" h="353" extrusionOk="0">
                  <a:moveTo>
                    <a:pt x="553" y="1"/>
                  </a:moveTo>
                  <a:lnTo>
                    <a:pt x="553" y="1"/>
                  </a:lnTo>
                  <a:cubicBezTo>
                    <a:pt x="327" y="114"/>
                    <a:pt x="151" y="227"/>
                    <a:pt x="0" y="353"/>
                  </a:cubicBezTo>
                  <a:cubicBezTo>
                    <a:pt x="251" y="240"/>
                    <a:pt x="452" y="114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5"/>
            <p:cNvSpPr/>
            <p:nvPr/>
          </p:nvSpPr>
          <p:spPr>
            <a:xfrm>
              <a:off x="9265625" y="39685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3"/>
                    <a:pt x="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5"/>
            <p:cNvSpPr/>
            <p:nvPr/>
          </p:nvSpPr>
          <p:spPr>
            <a:xfrm>
              <a:off x="9265925" y="3955975"/>
              <a:ext cx="10400" cy="14475"/>
            </a:xfrm>
            <a:custGeom>
              <a:avLst/>
              <a:gdLst/>
              <a:ahLst/>
              <a:cxnLst/>
              <a:rect l="l" t="t" r="r" b="b"/>
              <a:pathLst>
                <a:path w="416" h="579" extrusionOk="0">
                  <a:moveTo>
                    <a:pt x="327" y="0"/>
                  </a:moveTo>
                  <a:cubicBezTo>
                    <a:pt x="340" y="50"/>
                    <a:pt x="315" y="113"/>
                    <a:pt x="302" y="164"/>
                  </a:cubicBezTo>
                  <a:cubicBezTo>
                    <a:pt x="277" y="214"/>
                    <a:pt x="252" y="251"/>
                    <a:pt x="227" y="289"/>
                  </a:cubicBezTo>
                  <a:cubicBezTo>
                    <a:pt x="164" y="377"/>
                    <a:pt x="101" y="427"/>
                    <a:pt x="1" y="503"/>
                  </a:cubicBezTo>
                  <a:cubicBezTo>
                    <a:pt x="139" y="528"/>
                    <a:pt x="277" y="553"/>
                    <a:pt x="415" y="578"/>
                  </a:cubicBezTo>
                  <a:cubicBezTo>
                    <a:pt x="403" y="365"/>
                    <a:pt x="378" y="176"/>
                    <a:pt x="3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5"/>
            <p:cNvSpPr/>
            <p:nvPr/>
          </p:nvSpPr>
          <p:spPr>
            <a:xfrm>
              <a:off x="7951850" y="3953775"/>
              <a:ext cx="1524900" cy="1284875"/>
            </a:xfrm>
            <a:custGeom>
              <a:avLst/>
              <a:gdLst/>
              <a:ahLst/>
              <a:cxnLst/>
              <a:rect l="l" t="t" r="r" b="b"/>
              <a:pathLst>
                <a:path w="60996" h="51395" extrusionOk="0">
                  <a:moveTo>
                    <a:pt x="53104" y="0"/>
                  </a:moveTo>
                  <a:lnTo>
                    <a:pt x="53104" y="0"/>
                  </a:lnTo>
                  <a:cubicBezTo>
                    <a:pt x="53106" y="3"/>
                    <a:pt x="53109" y="7"/>
                    <a:pt x="53114" y="12"/>
                  </a:cubicBezTo>
                  <a:lnTo>
                    <a:pt x="53114" y="12"/>
                  </a:lnTo>
                  <a:cubicBezTo>
                    <a:pt x="53111" y="8"/>
                    <a:pt x="53107" y="4"/>
                    <a:pt x="53104" y="0"/>
                  </a:cubicBezTo>
                  <a:close/>
                  <a:moveTo>
                    <a:pt x="51092" y="2035"/>
                  </a:moveTo>
                  <a:cubicBezTo>
                    <a:pt x="51084" y="2039"/>
                    <a:pt x="51076" y="2043"/>
                    <a:pt x="51068" y="2048"/>
                  </a:cubicBezTo>
                  <a:cubicBezTo>
                    <a:pt x="51076" y="2044"/>
                    <a:pt x="51084" y="2040"/>
                    <a:pt x="51092" y="2035"/>
                  </a:cubicBezTo>
                  <a:close/>
                  <a:moveTo>
                    <a:pt x="50817" y="2287"/>
                  </a:moveTo>
                  <a:cubicBezTo>
                    <a:pt x="50814" y="2292"/>
                    <a:pt x="50811" y="2297"/>
                    <a:pt x="50809" y="2301"/>
                  </a:cubicBezTo>
                  <a:lnTo>
                    <a:pt x="50809" y="2301"/>
                  </a:lnTo>
                  <a:cubicBezTo>
                    <a:pt x="50811" y="2297"/>
                    <a:pt x="50814" y="2292"/>
                    <a:pt x="50817" y="2287"/>
                  </a:cubicBezTo>
                  <a:close/>
                  <a:moveTo>
                    <a:pt x="59486" y="4025"/>
                  </a:moveTo>
                  <a:cubicBezTo>
                    <a:pt x="59482" y="4034"/>
                    <a:pt x="59479" y="4044"/>
                    <a:pt x="59476" y="4054"/>
                  </a:cubicBezTo>
                  <a:lnTo>
                    <a:pt x="59476" y="4054"/>
                  </a:lnTo>
                  <a:cubicBezTo>
                    <a:pt x="59479" y="4047"/>
                    <a:pt x="59483" y="4035"/>
                    <a:pt x="59486" y="4025"/>
                  </a:cubicBezTo>
                  <a:close/>
                  <a:moveTo>
                    <a:pt x="54904" y="8452"/>
                  </a:moveTo>
                  <a:lnTo>
                    <a:pt x="54904" y="8452"/>
                  </a:lnTo>
                  <a:cubicBezTo>
                    <a:pt x="54896" y="8465"/>
                    <a:pt x="54887" y="8480"/>
                    <a:pt x="54876" y="8495"/>
                  </a:cubicBezTo>
                  <a:lnTo>
                    <a:pt x="54904" y="8452"/>
                  </a:lnTo>
                  <a:close/>
                  <a:moveTo>
                    <a:pt x="46771" y="8191"/>
                  </a:moveTo>
                  <a:cubicBezTo>
                    <a:pt x="46812" y="8191"/>
                    <a:pt x="46489" y="8500"/>
                    <a:pt x="45678" y="9224"/>
                  </a:cubicBezTo>
                  <a:lnTo>
                    <a:pt x="45514" y="9349"/>
                  </a:lnTo>
                  <a:cubicBezTo>
                    <a:pt x="45489" y="9324"/>
                    <a:pt x="45439" y="9286"/>
                    <a:pt x="45363" y="9261"/>
                  </a:cubicBezTo>
                  <a:cubicBezTo>
                    <a:pt x="46191" y="8602"/>
                    <a:pt x="46723" y="8191"/>
                    <a:pt x="46771" y="8191"/>
                  </a:cubicBezTo>
                  <a:close/>
                  <a:moveTo>
                    <a:pt x="60760" y="10138"/>
                  </a:moveTo>
                  <a:cubicBezTo>
                    <a:pt x="60760" y="10138"/>
                    <a:pt x="60781" y="10197"/>
                    <a:pt x="60822" y="10304"/>
                  </a:cubicBezTo>
                  <a:lnTo>
                    <a:pt x="60822" y="10304"/>
                  </a:lnTo>
                  <a:cubicBezTo>
                    <a:pt x="60780" y="10191"/>
                    <a:pt x="60760" y="10138"/>
                    <a:pt x="60760" y="10138"/>
                  </a:cubicBezTo>
                  <a:close/>
                  <a:moveTo>
                    <a:pt x="60979" y="10704"/>
                  </a:moveTo>
                  <a:lnTo>
                    <a:pt x="60979" y="10704"/>
                  </a:lnTo>
                  <a:cubicBezTo>
                    <a:pt x="60979" y="10705"/>
                    <a:pt x="60979" y="10706"/>
                    <a:pt x="60980" y="10707"/>
                  </a:cubicBezTo>
                  <a:lnTo>
                    <a:pt x="60980" y="10707"/>
                  </a:lnTo>
                  <a:cubicBezTo>
                    <a:pt x="60981" y="10707"/>
                    <a:pt x="60982" y="10706"/>
                    <a:pt x="60983" y="10706"/>
                  </a:cubicBezTo>
                  <a:lnTo>
                    <a:pt x="60979" y="10704"/>
                  </a:lnTo>
                  <a:close/>
                  <a:moveTo>
                    <a:pt x="60749" y="10776"/>
                  </a:moveTo>
                  <a:cubicBezTo>
                    <a:pt x="60683" y="10799"/>
                    <a:pt x="60630" y="10825"/>
                    <a:pt x="60619" y="10882"/>
                  </a:cubicBezTo>
                  <a:cubicBezTo>
                    <a:pt x="60654" y="10842"/>
                    <a:pt x="60701" y="10806"/>
                    <a:pt x="60749" y="10776"/>
                  </a:cubicBezTo>
                  <a:close/>
                  <a:moveTo>
                    <a:pt x="45967" y="9814"/>
                  </a:moveTo>
                  <a:cubicBezTo>
                    <a:pt x="42750" y="12541"/>
                    <a:pt x="40262" y="14451"/>
                    <a:pt x="39332" y="15230"/>
                  </a:cubicBezTo>
                  <a:cubicBezTo>
                    <a:pt x="39307" y="15142"/>
                    <a:pt x="39256" y="15079"/>
                    <a:pt x="39168" y="15054"/>
                  </a:cubicBezTo>
                  <a:cubicBezTo>
                    <a:pt x="42825" y="12177"/>
                    <a:pt x="45766" y="9864"/>
                    <a:pt x="45967" y="9814"/>
                  </a:cubicBezTo>
                  <a:close/>
                  <a:moveTo>
                    <a:pt x="39143" y="15079"/>
                  </a:moveTo>
                  <a:cubicBezTo>
                    <a:pt x="39168" y="15180"/>
                    <a:pt x="39118" y="15343"/>
                    <a:pt x="39093" y="15431"/>
                  </a:cubicBezTo>
                  <a:cubicBezTo>
                    <a:pt x="39081" y="15444"/>
                    <a:pt x="39055" y="15456"/>
                    <a:pt x="39043" y="15469"/>
                  </a:cubicBezTo>
                  <a:cubicBezTo>
                    <a:pt x="39032" y="15471"/>
                    <a:pt x="39023" y="15472"/>
                    <a:pt x="39013" y="15472"/>
                  </a:cubicBezTo>
                  <a:cubicBezTo>
                    <a:pt x="38913" y="15472"/>
                    <a:pt x="38885" y="15355"/>
                    <a:pt x="38804" y="15343"/>
                  </a:cubicBezTo>
                  <a:cubicBezTo>
                    <a:pt x="38917" y="15255"/>
                    <a:pt x="39030" y="15167"/>
                    <a:pt x="39143" y="15079"/>
                  </a:cubicBezTo>
                  <a:close/>
                  <a:moveTo>
                    <a:pt x="39772" y="15507"/>
                  </a:moveTo>
                  <a:cubicBezTo>
                    <a:pt x="39646" y="15607"/>
                    <a:pt x="39533" y="15708"/>
                    <a:pt x="39420" y="15808"/>
                  </a:cubicBezTo>
                  <a:cubicBezTo>
                    <a:pt x="39407" y="15796"/>
                    <a:pt x="39407" y="15796"/>
                    <a:pt x="39407" y="15783"/>
                  </a:cubicBezTo>
                  <a:lnTo>
                    <a:pt x="39772" y="15507"/>
                  </a:lnTo>
                  <a:close/>
                  <a:moveTo>
                    <a:pt x="37158" y="17844"/>
                  </a:moveTo>
                  <a:lnTo>
                    <a:pt x="36354" y="18485"/>
                  </a:lnTo>
                  <a:cubicBezTo>
                    <a:pt x="36190" y="18585"/>
                    <a:pt x="36027" y="18686"/>
                    <a:pt x="35864" y="18774"/>
                  </a:cubicBezTo>
                  <a:cubicBezTo>
                    <a:pt x="36454" y="18334"/>
                    <a:pt x="36932" y="17982"/>
                    <a:pt x="37158" y="17844"/>
                  </a:cubicBezTo>
                  <a:close/>
                  <a:moveTo>
                    <a:pt x="37824" y="17002"/>
                  </a:moveTo>
                  <a:cubicBezTo>
                    <a:pt x="37824" y="17027"/>
                    <a:pt x="37811" y="17065"/>
                    <a:pt x="37811" y="17102"/>
                  </a:cubicBezTo>
                  <a:cubicBezTo>
                    <a:pt x="36819" y="17907"/>
                    <a:pt x="35864" y="18661"/>
                    <a:pt x="34946" y="19389"/>
                  </a:cubicBezTo>
                  <a:lnTo>
                    <a:pt x="34858" y="19389"/>
                  </a:lnTo>
                  <a:cubicBezTo>
                    <a:pt x="34796" y="19402"/>
                    <a:pt x="34720" y="19415"/>
                    <a:pt x="34645" y="19427"/>
                  </a:cubicBezTo>
                  <a:lnTo>
                    <a:pt x="37824" y="17002"/>
                  </a:lnTo>
                  <a:close/>
                  <a:moveTo>
                    <a:pt x="34205" y="19754"/>
                  </a:moveTo>
                  <a:cubicBezTo>
                    <a:pt x="34180" y="19779"/>
                    <a:pt x="34167" y="19804"/>
                    <a:pt x="34142" y="19829"/>
                  </a:cubicBezTo>
                  <a:lnTo>
                    <a:pt x="34104" y="19829"/>
                  </a:lnTo>
                  <a:lnTo>
                    <a:pt x="34205" y="19754"/>
                  </a:lnTo>
                  <a:close/>
                  <a:moveTo>
                    <a:pt x="34469" y="19553"/>
                  </a:moveTo>
                  <a:cubicBezTo>
                    <a:pt x="34481" y="19578"/>
                    <a:pt x="34494" y="19591"/>
                    <a:pt x="34507" y="19628"/>
                  </a:cubicBezTo>
                  <a:cubicBezTo>
                    <a:pt x="34519" y="19653"/>
                    <a:pt x="34532" y="19678"/>
                    <a:pt x="34532" y="19716"/>
                  </a:cubicBezTo>
                  <a:cubicBezTo>
                    <a:pt x="34331" y="19867"/>
                    <a:pt x="34142" y="20030"/>
                    <a:pt x="33941" y="20181"/>
                  </a:cubicBezTo>
                  <a:cubicBezTo>
                    <a:pt x="34029" y="20081"/>
                    <a:pt x="34117" y="19955"/>
                    <a:pt x="34192" y="19842"/>
                  </a:cubicBezTo>
                  <a:cubicBezTo>
                    <a:pt x="34230" y="19779"/>
                    <a:pt x="34268" y="19729"/>
                    <a:pt x="34305" y="19678"/>
                  </a:cubicBezTo>
                  <a:lnTo>
                    <a:pt x="34469" y="19553"/>
                  </a:lnTo>
                  <a:close/>
                  <a:moveTo>
                    <a:pt x="34004" y="19389"/>
                  </a:moveTo>
                  <a:cubicBezTo>
                    <a:pt x="34004" y="19452"/>
                    <a:pt x="33979" y="19540"/>
                    <a:pt x="33928" y="19641"/>
                  </a:cubicBezTo>
                  <a:cubicBezTo>
                    <a:pt x="33564" y="19917"/>
                    <a:pt x="33225" y="20181"/>
                    <a:pt x="32911" y="20420"/>
                  </a:cubicBezTo>
                  <a:cubicBezTo>
                    <a:pt x="32961" y="20332"/>
                    <a:pt x="33011" y="20244"/>
                    <a:pt x="33024" y="20181"/>
                  </a:cubicBezTo>
                  <a:cubicBezTo>
                    <a:pt x="33313" y="19955"/>
                    <a:pt x="33639" y="19678"/>
                    <a:pt x="34004" y="19389"/>
                  </a:cubicBezTo>
                  <a:close/>
                  <a:moveTo>
                    <a:pt x="32710" y="20445"/>
                  </a:moveTo>
                  <a:lnTo>
                    <a:pt x="32710" y="20445"/>
                  </a:lnTo>
                  <a:cubicBezTo>
                    <a:pt x="32672" y="20533"/>
                    <a:pt x="32622" y="20608"/>
                    <a:pt x="32622" y="20646"/>
                  </a:cubicBezTo>
                  <a:cubicBezTo>
                    <a:pt x="31870" y="21232"/>
                    <a:pt x="31400" y="21592"/>
                    <a:pt x="31373" y="21592"/>
                  </a:cubicBezTo>
                  <a:cubicBezTo>
                    <a:pt x="31347" y="21592"/>
                    <a:pt x="31743" y="21251"/>
                    <a:pt x="32710" y="20445"/>
                  </a:cubicBezTo>
                  <a:close/>
                  <a:moveTo>
                    <a:pt x="31369" y="24954"/>
                  </a:moveTo>
                  <a:cubicBezTo>
                    <a:pt x="31103" y="25197"/>
                    <a:pt x="30926" y="25402"/>
                    <a:pt x="30975" y="25509"/>
                  </a:cubicBezTo>
                  <a:cubicBezTo>
                    <a:pt x="30822" y="25584"/>
                    <a:pt x="30740" y="25620"/>
                    <a:pt x="30711" y="25620"/>
                  </a:cubicBezTo>
                  <a:cubicBezTo>
                    <a:pt x="30648" y="25620"/>
                    <a:pt x="30843" y="25450"/>
                    <a:pt x="31113" y="25159"/>
                  </a:cubicBezTo>
                  <a:lnTo>
                    <a:pt x="31113" y="25159"/>
                  </a:lnTo>
                  <a:cubicBezTo>
                    <a:pt x="31199" y="25090"/>
                    <a:pt x="31284" y="25022"/>
                    <a:pt x="31369" y="24954"/>
                  </a:cubicBezTo>
                  <a:close/>
                  <a:moveTo>
                    <a:pt x="27570" y="25760"/>
                  </a:moveTo>
                  <a:cubicBezTo>
                    <a:pt x="27331" y="25949"/>
                    <a:pt x="27080" y="26163"/>
                    <a:pt x="26829" y="26376"/>
                  </a:cubicBezTo>
                  <a:lnTo>
                    <a:pt x="26626" y="26483"/>
                  </a:lnTo>
                  <a:lnTo>
                    <a:pt x="26626" y="26483"/>
                  </a:lnTo>
                  <a:lnTo>
                    <a:pt x="27570" y="25760"/>
                  </a:lnTo>
                  <a:close/>
                  <a:moveTo>
                    <a:pt x="28914" y="26944"/>
                  </a:moveTo>
                  <a:cubicBezTo>
                    <a:pt x="28889" y="26976"/>
                    <a:pt x="28841" y="27024"/>
                    <a:pt x="28764" y="27092"/>
                  </a:cubicBezTo>
                  <a:lnTo>
                    <a:pt x="28699" y="27118"/>
                  </a:lnTo>
                  <a:lnTo>
                    <a:pt x="28699" y="27118"/>
                  </a:lnTo>
                  <a:cubicBezTo>
                    <a:pt x="28770" y="27060"/>
                    <a:pt x="28842" y="27002"/>
                    <a:pt x="28914" y="26944"/>
                  </a:cubicBezTo>
                  <a:close/>
                  <a:moveTo>
                    <a:pt x="26617" y="26490"/>
                  </a:moveTo>
                  <a:lnTo>
                    <a:pt x="26653" y="26514"/>
                  </a:lnTo>
                  <a:cubicBezTo>
                    <a:pt x="26389" y="26741"/>
                    <a:pt x="26125" y="26967"/>
                    <a:pt x="25836" y="27205"/>
                  </a:cubicBezTo>
                  <a:cubicBezTo>
                    <a:pt x="25836" y="27168"/>
                    <a:pt x="25823" y="27143"/>
                    <a:pt x="25798" y="27118"/>
                  </a:cubicBezTo>
                  <a:lnTo>
                    <a:pt x="26617" y="26490"/>
                  </a:lnTo>
                  <a:close/>
                  <a:moveTo>
                    <a:pt x="28687" y="26934"/>
                  </a:moveTo>
                  <a:lnTo>
                    <a:pt x="28255" y="27290"/>
                  </a:lnTo>
                  <a:lnTo>
                    <a:pt x="28255" y="27290"/>
                  </a:lnTo>
                  <a:lnTo>
                    <a:pt x="28169" y="27323"/>
                  </a:lnTo>
                  <a:lnTo>
                    <a:pt x="28169" y="27323"/>
                  </a:lnTo>
                  <a:cubicBezTo>
                    <a:pt x="28329" y="27199"/>
                    <a:pt x="28495" y="27070"/>
                    <a:pt x="28669" y="26936"/>
                  </a:cubicBezTo>
                  <a:lnTo>
                    <a:pt x="28669" y="26936"/>
                  </a:lnTo>
                  <a:cubicBezTo>
                    <a:pt x="28675" y="26936"/>
                    <a:pt x="28681" y="26935"/>
                    <a:pt x="28687" y="26934"/>
                  </a:cubicBezTo>
                  <a:close/>
                  <a:moveTo>
                    <a:pt x="28401" y="27418"/>
                  </a:moveTo>
                  <a:cubicBezTo>
                    <a:pt x="28400" y="27418"/>
                    <a:pt x="28400" y="27419"/>
                    <a:pt x="28399" y="27419"/>
                  </a:cubicBezTo>
                  <a:lnTo>
                    <a:pt x="28401" y="27418"/>
                  </a:lnTo>
                  <a:close/>
                  <a:moveTo>
                    <a:pt x="36592" y="26829"/>
                  </a:moveTo>
                  <a:lnTo>
                    <a:pt x="36592" y="26829"/>
                  </a:lnTo>
                  <a:cubicBezTo>
                    <a:pt x="36504" y="26904"/>
                    <a:pt x="36417" y="26967"/>
                    <a:pt x="36341" y="27030"/>
                  </a:cubicBezTo>
                  <a:lnTo>
                    <a:pt x="36329" y="27030"/>
                  </a:lnTo>
                  <a:lnTo>
                    <a:pt x="36291" y="27067"/>
                  </a:lnTo>
                  <a:cubicBezTo>
                    <a:pt x="36090" y="27231"/>
                    <a:pt x="35901" y="27369"/>
                    <a:pt x="35738" y="27507"/>
                  </a:cubicBezTo>
                  <a:cubicBezTo>
                    <a:pt x="35813" y="27394"/>
                    <a:pt x="35889" y="27319"/>
                    <a:pt x="35964" y="27243"/>
                  </a:cubicBezTo>
                  <a:lnTo>
                    <a:pt x="36065" y="27155"/>
                  </a:lnTo>
                  <a:cubicBezTo>
                    <a:pt x="36203" y="27055"/>
                    <a:pt x="36366" y="26967"/>
                    <a:pt x="36592" y="26829"/>
                  </a:cubicBezTo>
                  <a:close/>
                  <a:moveTo>
                    <a:pt x="25534" y="27319"/>
                  </a:moveTo>
                  <a:lnTo>
                    <a:pt x="25384" y="27532"/>
                  </a:lnTo>
                  <a:cubicBezTo>
                    <a:pt x="25371" y="27520"/>
                    <a:pt x="25359" y="27482"/>
                    <a:pt x="25359" y="27457"/>
                  </a:cubicBezTo>
                  <a:lnTo>
                    <a:pt x="25534" y="27319"/>
                  </a:lnTo>
                  <a:close/>
                  <a:moveTo>
                    <a:pt x="28120" y="27361"/>
                  </a:moveTo>
                  <a:cubicBezTo>
                    <a:pt x="28050" y="27435"/>
                    <a:pt x="27980" y="27505"/>
                    <a:pt x="27911" y="27573"/>
                  </a:cubicBezTo>
                  <a:lnTo>
                    <a:pt x="27911" y="27573"/>
                  </a:lnTo>
                  <a:lnTo>
                    <a:pt x="27532" y="27884"/>
                  </a:lnTo>
                  <a:cubicBezTo>
                    <a:pt x="27520" y="27871"/>
                    <a:pt x="27520" y="27859"/>
                    <a:pt x="27507" y="27834"/>
                  </a:cubicBezTo>
                  <a:cubicBezTo>
                    <a:pt x="27704" y="27685"/>
                    <a:pt x="27906" y="27527"/>
                    <a:pt x="28120" y="27361"/>
                  </a:cubicBezTo>
                  <a:close/>
                  <a:moveTo>
                    <a:pt x="35487" y="27633"/>
                  </a:moveTo>
                  <a:lnTo>
                    <a:pt x="35512" y="27683"/>
                  </a:lnTo>
                  <a:cubicBezTo>
                    <a:pt x="35336" y="27809"/>
                    <a:pt x="35198" y="27922"/>
                    <a:pt x="35072" y="28010"/>
                  </a:cubicBezTo>
                  <a:cubicBezTo>
                    <a:pt x="34997" y="28060"/>
                    <a:pt x="34921" y="28110"/>
                    <a:pt x="34871" y="28161"/>
                  </a:cubicBezTo>
                  <a:cubicBezTo>
                    <a:pt x="34858" y="28161"/>
                    <a:pt x="34858" y="28161"/>
                    <a:pt x="34846" y="28173"/>
                  </a:cubicBezTo>
                  <a:cubicBezTo>
                    <a:pt x="34833" y="28173"/>
                    <a:pt x="34833" y="28186"/>
                    <a:pt x="34821" y="28186"/>
                  </a:cubicBezTo>
                  <a:lnTo>
                    <a:pt x="34934" y="28098"/>
                  </a:lnTo>
                  <a:lnTo>
                    <a:pt x="35474" y="27658"/>
                  </a:lnTo>
                  <a:lnTo>
                    <a:pt x="35487" y="27633"/>
                  </a:lnTo>
                  <a:close/>
                  <a:moveTo>
                    <a:pt x="29003" y="25760"/>
                  </a:moveTo>
                  <a:cubicBezTo>
                    <a:pt x="28450" y="26326"/>
                    <a:pt x="26854" y="27746"/>
                    <a:pt x="25673" y="28839"/>
                  </a:cubicBezTo>
                  <a:cubicBezTo>
                    <a:pt x="25710" y="28764"/>
                    <a:pt x="25761" y="28676"/>
                    <a:pt x="25836" y="28550"/>
                  </a:cubicBezTo>
                  <a:lnTo>
                    <a:pt x="25836" y="28550"/>
                  </a:lnTo>
                  <a:cubicBezTo>
                    <a:pt x="25682" y="28560"/>
                    <a:pt x="25245" y="28770"/>
                    <a:pt x="25040" y="28770"/>
                  </a:cubicBezTo>
                  <a:cubicBezTo>
                    <a:pt x="24978" y="28770"/>
                    <a:pt x="24937" y="28750"/>
                    <a:pt x="24931" y="28701"/>
                  </a:cubicBezTo>
                  <a:cubicBezTo>
                    <a:pt x="25170" y="28512"/>
                    <a:pt x="25384" y="28362"/>
                    <a:pt x="25572" y="28211"/>
                  </a:cubicBezTo>
                  <a:cubicBezTo>
                    <a:pt x="25622" y="28211"/>
                    <a:pt x="25685" y="28211"/>
                    <a:pt x="25761" y="28186"/>
                  </a:cubicBezTo>
                  <a:cubicBezTo>
                    <a:pt x="25723" y="28186"/>
                    <a:pt x="25698" y="28161"/>
                    <a:pt x="25673" y="28135"/>
                  </a:cubicBezTo>
                  <a:cubicBezTo>
                    <a:pt x="26025" y="27879"/>
                    <a:pt x="26248" y="27730"/>
                    <a:pt x="26290" y="27730"/>
                  </a:cubicBezTo>
                  <a:cubicBezTo>
                    <a:pt x="26347" y="27730"/>
                    <a:pt x="26071" y="28005"/>
                    <a:pt x="25333" y="28663"/>
                  </a:cubicBezTo>
                  <a:cubicBezTo>
                    <a:pt x="25874" y="28223"/>
                    <a:pt x="26389" y="27809"/>
                    <a:pt x="26892" y="27394"/>
                  </a:cubicBezTo>
                  <a:cubicBezTo>
                    <a:pt x="26913" y="27407"/>
                    <a:pt x="26934" y="27413"/>
                    <a:pt x="26956" y="27413"/>
                  </a:cubicBezTo>
                  <a:cubicBezTo>
                    <a:pt x="27064" y="27413"/>
                    <a:pt x="27179" y="27270"/>
                    <a:pt x="27294" y="27092"/>
                  </a:cubicBezTo>
                  <a:cubicBezTo>
                    <a:pt x="27909" y="26590"/>
                    <a:pt x="28500" y="26150"/>
                    <a:pt x="29003" y="25760"/>
                  </a:cubicBezTo>
                  <a:close/>
                  <a:moveTo>
                    <a:pt x="27482" y="27947"/>
                  </a:moveTo>
                  <a:lnTo>
                    <a:pt x="27042" y="28306"/>
                  </a:lnTo>
                  <a:lnTo>
                    <a:pt x="27042" y="28306"/>
                  </a:lnTo>
                  <a:cubicBezTo>
                    <a:pt x="26971" y="28359"/>
                    <a:pt x="26899" y="28411"/>
                    <a:pt x="26828" y="28462"/>
                  </a:cubicBezTo>
                  <a:lnTo>
                    <a:pt x="26828" y="28462"/>
                  </a:lnTo>
                  <a:lnTo>
                    <a:pt x="26678" y="28512"/>
                  </a:lnTo>
                  <a:lnTo>
                    <a:pt x="26702" y="28552"/>
                  </a:lnTo>
                  <a:lnTo>
                    <a:pt x="26702" y="28552"/>
                  </a:lnTo>
                  <a:cubicBezTo>
                    <a:pt x="26489" y="28703"/>
                    <a:pt x="26276" y="28850"/>
                    <a:pt x="26063" y="29004"/>
                  </a:cubicBezTo>
                  <a:lnTo>
                    <a:pt x="26063" y="29004"/>
                  </a:lnTo>
                  <a:lnTo>
                    <a:pt x="26075" y="28940"/>
                  </a:lnTo>
                  <a:cubicBezTo>
                    <a:pt x="26439" y="28663"/>
                    <a:pt x="26866" y="28336"/>
                    <a:pt x="27369" y="27947"/>
                  </a:cubicBezTo>
                  <a:close/>
                  <a:moveTo>
                    <a:pt x="33677" y="29078"/>
                  </a:moveTo>
                  <a:lnTo>
                    <a:pt x="33451" y="29254"/>
                  </a:lnTo>
                  <a:cubicBezTo>
                    <a:pt x="33426" y="29229"/>
                    <a:pt x="33413" y="29191"/>
                    <a:pt x="33464" y="29103"/>
                  </a:cubicBezTo>
                  <a:cubicBezTo>
                    <a:pt x="33487" y="29106"/>
                    <a:pt x="33509" y="29108"/>
                    <a:pt x="33529" y="29108"/>
                  </a:cubicBezTo>
                  <a:cubicBezTo>
                    <a:pt x="33585" y="29108"/>
                    <a:pt x="33631" y="29096"/>
                    <a:pt x="33677" y="29078"/>
                  </a:cubicBezTo>
                  <a:close/>
                  <a:moveTo>
                    <a:pt x="26025" y="28977"/>
                  </a:moveTo>
                  <a:lnTo>
                    <a:pt x="25969" y="29073"/>
                  </a:lnTo>
                  <a:lnTo>
                    <a:pt x="25969" y="29073"/>
                  </a:lnTo>
                  <a:cubicBezTo>
                    <a:pt x="25950" y="29087"/>
                    <a:pt x="25931" y="29101"/>
                    <a:pt x="25911" y="29116"/>
                  </a:cubicBezTo>
                  <a:cubicBezTo>
                    <a:pt x="25797" y="29230"/>
                    <a:pt x="25726" y="29308"/>
                    <a:pt x="25688" y="29361"/>
                  </a:cubicBezTo>
                  <a:lnTo>
                    <a:pt x="25688" y="29361"/>
                  </a:lnTo>
                  <a:cubicBezTo>
                    <a:pt x="25696" y="29310"/>
                    <a:pt x="25693" y="29273"/>
                    <a:pt x="25685" y="29241"/>
                  </a:cubicBezTo>
                  <a:cubicBezTo>
                    <a:pt x="25798" y="29166"/>
                    <a:pt x="25899" y="29078"/>
                    <a:pt x="26025" y="28977"/>
                  </a:cubicBezTo>
                  <a:close/>
                  <a:moveTo>
                    <a:pt x="31063" y="29807"/>
                  </a:moveTo>
                  <a:cubicBezTo>
                    <a:pt x="31063" y="29819"/>
                    <a:pt x="31051" y="29832"/>
                    <a:pt x="31038" y="29832"/>
                  </a:cubicBezTo>
                  <a:cubicBezTo>
                    <a:pt x="31048" y="29822"/>
                    <a:pt x="31057" y="29813"/>
                    <a:pt x="31063" y="29807"/>
                  </a:cubicBezTo>
                  <a:close/>
                  <a:moveTo>
                    <a:pt x="31010" y="29858"/>
                  </a:moveTo>
                  <a:cubicBezTo>
                    <a:pt x="30982" y="29882"/>
                    <a:pt x="30954" y="29901"/>
                    <a:pt x="30925" y="29920"/>
                  </a:cubicBezTo>
                  <a:cubicBezTo>
                    <a:pt x="30938" y="29907"/>
                    <a:pt x="30963" y="29895"/>
                    <a:pt x="30975" y="29882"/>
                  </a:cubicBezTo>
                  <a:lnTo>
                    <a:pt x="30975" y="29882"/>
                  </a:lnTo>
                  <a:cubicBezTo>
                    <a:pt x="30913" y="29920"/>
                    <a:pt x="30837" y="29945"/>
                    <a:pt x="30762" y="29957"/>
                  </a:cubicBezTo>
                  <a:cubicBezTo>
                    <a:pt x="30836" y="29933"/>
                    <a:pt x="30923" y="29883"/>
                    <a:pt x="31010" y="29858"/>
                  </a:cubicBezTo>
                  <a:close/>
                  <a:moveTo>
                    <a:pt x="30397" y="30234"/>
                  </a:moveTo>
                  <a:lnTo>
                    <a:pt x="30485" y="30259"/>
                  </a:lnTo>
                  <a:cubicBezTo>
                    <a:pt x="30423" y="30309"/>
                    <a:pt x="30360" y="30360"/>
                    <a:pt x="30297" y="30397"/>
                  </a:cubicBezTo>
                  <a:cubicBezTo>
                    <a:pt x="30247" y="30372"/>
                    <a:pt x="30234" y="30334"/>
                    <a:pt x="30372" y="30272"/>
                  </a:cubicBezTo>
                  <a:cubicBezTo>
                    <a:pt x="30372" y="30259"/>
                    <a:pt x="30397" y="30246"/>
                    <a:pt x="30397" y="30234"/>
                  </a:cubicBezTo>
                  <a:close/>
                  <a:moveTo>
                    <a:pt x="21041" y="30820"/>
                  </a:moveTo>
                  <a:lnTo>
                    <a:pt x="21041" y="30820"/>
                  </a:lnTo>
                  <a:cubicBezTo>
                    <a:pt x="20918" y="30918"/>
                    <a:pt x="20795" y="31015"/>
                    <a:pt x="20671" y="31114"/>
                  </a:cubicBezTo>
                  <a:cubicBezTo>
                    <a:pt x="20785" y="31026"/>
                    <a:pt x="20910" y="30925"/>
                    <a:pt x="21036" y="30824"/>
                  </a:cubicBezTo>
                  <a:cubicBezTo>
                    <a:pt x="21038" y="30823"/>
                    <a:pt x="21040" y="30821"/>
                    <a:pt x="21041" y="30820"/>
                  </a:cubicBezTo>
                  <a:close/>
                  <a:moveTo>
                    <a:pt x="31721" y="30430"/>
                  </a:moveTo>
                  <a:cubicBezTo>
                    <a:pt x="31808" y="30430"/>
                    <a:pt x="31897" y="30441"/>
                    <a:pt x="31993" y="30448"/>
                  </a:cubicBezTo>
                  <a:lnTo>
                    <a:pt x="31742" y="30649"/>
                  </a:lnTo>
                  <a:cubicBezTo>
                    <a:pt x="31528" y="30812"/>
                    <a:pt x="31340" y="30975"/>
                    <a:pt x="31151" y="31126"/>
                  </a:cubicBezTo>
                  <a:cubicBezTo>
                    <a:pt x="31121" y="31056"/>
                    <a:pt x="31075" y="30986"/>
                    <a:pt x="30956" y="30986"/>
                  </a:cubicBezTo>
                  <a:cubicBezTo>
                    <a:pt x="30926" y="30986"/>
                    <a:pt x="30890" y="30990"/>
                    <a:pt x="30850" y="31000"/>
                  </a:cubicBezTo>
                  <a:cubicBezTo>
                    <a:pt x="31001" y="30799"/>
                    <a:pt x="31139" y="30661"/>
                    <a:pt x="31252" y="30586"/>
                  </a:cubicBezTo>
                  <a:lnTo>
                    <a:pt x="31252" y="30586"/>
                  </a:lnTo>
                  <a:cubicBezTo>
                    <a:pt x="31151" y="30699"/>
                    <a:pt x="31101" y="30812"/>
                    <a:pt x="31051" y="30925"/>
                  </a:cubicBezTo>
                  <a:lnTo>
                    <a:pt x="31528" y="30535"/>
                  </a:lnTo>
                  <a:cubicBezTo>
                    <a:pt x="31503" y="30510"/>
                    <a:pt x="31503" y="30485"/>
                    <a:pt x="31503" y="30460"/>
                  </a:cubicBezTo>
                  <a:cubicBezTo>
                    <a:pt x="31577" y="30437"/>
                    <a:pt x="31649" y="30430"/>
                    <a:pt x="31721" y="30430"/>
                  </a:cubicBezTo>
                  <a:close/>
                  <a:moveTo>
                    <a:pt x="45816" y="17957"/>
                  </a:moveTo>
                  <a:cubicBezTo>
                    <a:pt x="45414" y="18208"/>
                    <a:pt x="45162" y="18648"/>
                    <a:pt x="44911" y="18937"/>
                  </a:cubicBezTo>
                  <a:lnTo>
                    <a:pt x="45276" y="18811"/>
                  </a:lnTo>
                  <a:lnTo>
                    <a:pt x="45276" y="18811"/>
                  </a:lnTo>
                  <a:cubicBezTo>
                    <a:pt x="45250" y="18973"/>
                    <a:pt x="45064" y="19088"/>
                    <a:pt x="44873" y="19188"/>
                  </a:cubicBezTo>
                  <a:lnTo>
                    <a:pt x="44873" y="19188"/>
                  </a:lnTo>
                  <a:cubicBezTo>
                    <a:pt x="44870" y="19185"/>
                    <a:pt x="44866" y="19184"/>
                    <a:pt x="44861" y="19183"/>
                  </a:cubicBezTo>
                  <a:lnTo>
                    <a:pt x="44861" y="19183"/>
                  </a:lnTo>
                  <a:lnTo>
                    <a:pt x="44872" y="19188"/>
                  </a:lnTo>
                  <a:lnTo>
                    <a:pt x="44872" y="19188"/>
                  </a:lnTo>
                  <a:cubicBezTo>
                    <a:pt x="44872" y="19188"/>
                    <a:pt x="44872" y="19188"/>
                    <a:pt x="44873" y="19188"/>
                  </a:cubicBezTo>
                  <a:lnTo>
                    <a:pt x="44873" y="19188"/>
                  </a:lnTo>
                  <a:cubicBezTo>
                    <a:pt x="44873" y="19188"/>
                    <a:pt x="44873" y="19188"/>
                    <a:pt x="44873" y="19188"/>
                  </a:cubicBezTo>
                  <a:lnTo>
                    <a:pt x="44872" y="19188"/>
                  </a:lnTo>
                  <a:lnTo>
                    <a:pt x="44872" y="19188"/>
                  </a:lnTo>
                  <a:cubicBezTo>
                    <a:pt x="44705" y="19275"/>
                    <a:pt x="44534" y="19349"/>
                    <a:pt x="44461" y="19433"/>
                  </a:cubicBezTo>
                  <a:lnTo>
                    <a:pt x="44461" y="19433"/>
                  </a:lnTo>
                  <a:cubicBezTo>
                    <a:pt x="44554" y="19321"/>
                    <a:pt x="44785" y="19183"/>
                    <a:pt x="44856" y="19183"/>
                  </a:cubicBezTo>
                  <a:cubicBezTo>
                    <a:pt x="44858" y="19183"/>
                    <a:pt x="44860" y="19183"/>
                    <a:pt x="44861" y="19183"/>
                  </a:cubicBezTo>
                  <a:lnTo>
                    <a:pt x="44861" y="19183"/>
                  </a:lnTo>
                  <a:lnTo>
                    <a:pt x="44685" y="19113"/>
                  </a:lnTo>
                  <a:cubicBezTo>
                    <a:pt x="44220" y="19389"/>
                    <a:pt x="43981" y="19754"/>
                    <a:pt x="43742" y="20055"/>
                  </a:cubicBezTo>
                  <a:cubicBezTo>
                    <a:pt x="43788" y="20030"/>
                    <a:pt x="43814" y="20019"/>
                    <a:pt x="43827" y="20019"/>
                  </a:cubicBezTo>
                  <a:cubicBezTo>
                    <a:pt x="43899" y="20019"/>
                    <a:pt x="43557" y="20350"/>
                    <a:pt x="43703" y="20350"/>
                  </a:cubicBezTo>
                  <a:cubicBezTo>
                    <a:pt x="43714" y="20350"/>
                    <a:pt x="43727" y="20348"/>
                    <a:pt x="43742" y="20344"/>
                  </a:cubicBezTo>
                  <a:lnTo>
                    <a:pt x="43956" y="20156"/>
                  </a:lnTo>
                  <a:cubicBezTo>
                    <a:pt x="43967" y="20153"/>
                    <a:pt x="43975" y="20151"/>
                    <a:pt x="43981" y="20151"/>
                  </a:cubicBezTo>
                  <a:cubicBezTo>
                    <a:pt x="44053" y="20151"/>
                    <a:pt x="43897" y="20332"/>
                    <a:pt x="43805" y="20470"/>
                  </a:cubicBezTo>
                  <a:cubicBezTo>
                    <a:pt x="43051" y="20923"/>
                    <a:pt x="41845" y="22028"/>
                    <a:pt x="41506" y="22129"/>
                  </a:cubicBezTo>
                  <a:cubicBezTo>
                    <a:pt x="41669" y="22041"/>
                    <a:pt x="41908" y="21802"/>
                    <a:pt x="42008" y="21664"/>
                  </a:cubicBezTo>
                  <a:lnTo>
                    <a:pt x="42008" y="21664"/>
                  </a:lnTo>
                  <a:lnTo>
                    <a:pt x="41644" y="21865"/>
                  </a:lnTo>
                  <a:cubicBezTo>
                    <a:pt x="41895" y="21651"/>
                    <a:pt x="42197" y="21601"/>
                    <a:pt x="42561" y="21249"/>
                  </a:cubicBezTo>
                  <a:cubicBezTo>
                    <a:pt x="42444" y="21228"/>
                    <a:pt x="42562" y="20971"/>
                    <a:pt x="42362" y="20971"/>
                  </a:cubicBezTo>
                  <a:cubicBezTo>
                    <a:pt x="42326" y="20971"/>
                    <a:pt x="42281" y="20979"/>
                    <a:pt x="42222" y="20998"/>
                  </a:cubicBezTo>
                  <a:cubicBezTo>
                    <a:pt x="41368" y="21463"/>
                    <a:pt x="41782" y="21702"/>
                    <a:pt x="40865" y="22393"/>
                  </a:cubicBezTo>
                  <a:cubicBezTo>
                    <a:pt x="40855" y="22405"/>
                    <a:pt x="40849" y="22411"/>
                    <a:pt x="40845" y="22411"/>
                  </a:cubicBezTo>
                  <a:cubicBezTo>
                    <a:pt x="40830" y="22411"/>
                    <a:pt x="40844" y="22335"/>
                    <a:pt x="40788" y="22335"/>
                  </a:cubicBezTo>
                  <a:cubicBezTo>
                    <a:pt x="40745" y="22335"/>
                    <a:pt x="40661" y="22380"/>
                    <a:pt x="40488" y="22544"/>
                  </a:cubicBezTo>
                  <a:cubicBezTo>
                    <a:pt x="39960" y="23109"/>
                    <a:pt x="39671" y="23662"/>
                    <a:pt x="39822" y="23838"/>
                  </a:cubicBezTo>
                  <a:cubicBezTo>
                    <a:pt x="40023" y="23601"/>
                    <a:pt x="40404" y="23129"/>
                    <a:pt x="40605" y="23129"/>
                  </a:cubicBezTo>
                  <a:cubicBezTo>
                    <a:pt x="40617" y="23129"/>
                    <a:pt x="40628" y="23131"/>
                    <a:pt x="40639" y="23134"/>
                  </a:cubicBezTo>
                  <a:cubicBezTo>
                    <a:pt x="40526" y="23272"/>
                    <a:pt x="40362" y="23448"/>
                    <a:pt x="40237" y="23586"/>
                  </a:cubicBezTo>
                  <a:cubicBezTo>
                    <a:pt x="40488" y="23385"/>
                    <a:pt x="40727" y="23197"/>
                    <a:pt x="40965" y="23008"/>
                  </a:cubicBezTo>
                  <a:lnTo>
                    <a:pt x="41091" y="22895"/>
                  </a:lnTo>
                  <a:lnTo>
                    <a:pt x="41845" y="22305"/>
                  </a:lnTo>
                  <a:cubicBezTo>
                    <a:pt x="43403" y="21061"/>
                    <a:pt x="44811" y="19942"/>
                    <a:pt x="45916" y="19012"/>
                  </a:cubicBezTo>
                  <a:cubicBezTo>
                    <a:pt x="46049" y="18922"/>
                    <a:pt x="46120" y="18879"/>
                    <a:pt x="46137" y="18879"/>
                  </a:cubicBezTo>
                  <a:cubicBezTo>
                    <a:pt x="46211" y="18879"/>
                    <a:pt x="45234" y="19707"/>
                    <a:pt x="43830" y="20885"/>
                  </a:cubicBezTo>
                  <a:cubicBezTo>
                    <a:pt x="42096" y="22330"/>
                    <a:pt x="39709" y="24303"/>
                    <a:pt x="37799" y="25861"/>
                  </a:cubicBezTo>
                  <a:lnTo>
                    <a:pt x="37836" y="25786"/>
                  </a:lnTo>
                  <a:lnTo>
                    <a:pt x="37836" y="25786"/>
                  </a:lnTo>
                  <a:cubicBezTo>
                    <a:pt x="37648" y="25936"/>
                    <a:pt x="37447" y="26075"/>
                    <a:pt x="37258" y="26225"/>
                  </a:cubicBezTo>
                  <a:cubicBezTo>
                    <a:pt x="37233" y="26288"/>
                    <a:pt x="37170" y="26326"/>
                    <a:pt x="37083" y="26351"/>
                  </a:cubicBezTo>
                  <a:lnTo>
                    <a:pt x="37070" y="26364"/>
                  </a:lnTo>
                  <a:cubicBezTo>
                    <a:pt x="37020" y="26364"/>
                    <a:pt x="36969" y="26376"/>
                    <a:pt x="36907" y="26376"/>
                  </a:cubicBezTo>
                  <a:cubicBezTo>
                    <a:pt x="36907" y="26401"/>
                    <a:pt x="36907" y="26426"/>
                    <a:pt x="36919" y="26464"/>
                  </a:cubicBezTo>
                  <a:cubicBezTo>
                    <a:pt x="36919" y="26502"/>
                    <a:pt x="36907" y="26539"/>
                    <a:pt x="36907" y="26577"/>
                  </a:cubicBezTo>
                  <a:cubicBezTo>
                    <a:pt x="36806" y="26653"/>
                    <a:pt x="36706" y="26741"/>
                    <a:pt x="36618" y="26816"/>
                  </a:cubicBezTo>
                  <a:cubicBezTo>
                    <a:pt x="36580" y="26803"/>
                    <a:pt x="36542" y="26778"/>
                    <a:pt x="36517" y="26753"/>
                  </a:cubicBezTo>
                  <a:cubicBezTo>
                    <a:pt x="36140" y="27017"/>
                    <a:pt x="35788" y="27268"/>
                    <a:pt x="35449" y="27507"/>
                  </a:cubicBezTo>
                  <a:lnTo>
                    <a:pt x="35487" y="27620"/>
                  </a:lnTo>
                  <a:cubicBezTo>
                    <a:pt x="35474" y="27633"/>
                    <a:pt x="35462" y="27633"/>
                    <a:pt x="35449" y="27645"/>
                  </a:cubicBezTo>
                  <a:cubicBezTo>
                    <a:pt x="34909" y="28085"/>
                    <a:pt x="34406" y="28487"/>
                    <a:pt x="33928" y="28877"/>
                  </a:cubicBezTo>
                  <a:lnTo>
                    <a:pt x="33790" y="28990"/>
                  </a:lnTo>
                  <a:cubicBezTo>
                    <a:pt x="33866" y="28877"/>
                    <a:pt x="33878" y="28701"/>
                    <a:pt x="33954" y="28512"/>
                  </a:cubicBezTo>
                  <a:lnTo>
                    <a:pt x="33954" y="28512"/>
                  </a:lnTo>
                  <a:cubicBezTo>
                    <a:pt x="33539" y="28789"/>
                    <a:pt x="33149" y="29040"/>
                    <a:pt x="32772" y="29279"/>
                  </a:cubicBezTo>
                  <a:cubicBezTo>
                    <a:pt x="32911" y="28952"/>
                    <a:pt x="33024" y="28651"/>
                    <a:pt x="33074" y="28462"/>
                  </a:cubicBezTo>
                  <a:lnTo>
                    <a:pt x="33074" y="28462"/>
                  </a:lnTo>
                  <a:lnTo>
                    <a:pt x="32722" y="28889"/>
                  </a:lnTo>
                  <a:lnTo>
                    <a:pt x="32559" y="28902"/>
                  </a:lnTo>
                  <a:cubicBezTo>
                    <a:pt x="32358" y="29128"/>
                    <a:pt x="32220" y="29417"/>
                    <a:pt x="32132" y="29681"/>
                  </a:cubicBezTo>
                  <a:cubicBezTo>
                    <a:pt x="31026" y="30385"/>
                    <a:pt x="30033" y="30988"/>
                    <a:pt x="29003" y="31666"/>
                  </a:cubicBezTo>
                  <a:cubicBezTo>
                    <a:pt x="29128" y="31516"/>
                    <a:pt x="29304" y="31352"/>
                    <a:pt x="29417" y="31227"/>
                  </a:cubicBezTo>
                  <a:cubicBezTo>
                    <a:pt x="29493" y="31164"/>
                    <a:pt x="29568" y="31101"/>
                    <a:pt x="29643" y="31038"/>
                  </a:cubicBezTo>
                  <a:cubicBezTo>
                    <a:pt x="29875" y="30980"/>
                    <a:pt x="30000" y="30666"/>
                    <a:pt x="30205" y="30666"/>
                  </a:cubicBezTo>
                  <a:cubicBezTo>
                    <a:pt x="30222" y="30666"/>
                    <a:pt x="30240" y="30669"/>
                    <a:pt x="30259" y="30674"/>
                  </a:cubicBezTo>
                  <a:cubicBezTo>
                    <a:pt x="30297" y="30598"/>
                    <a:pt x="30360" y="30510"/>
                    <a:pt x="30423" y="30435"/>
                  </a:cubicBezTo>
                  <a:cubicBezTo>
                    <a:pt x="30397" y="30435"/>
                    <a:pt x="30385" y="30422"/>
                    <a:pt x="30372" y="30422"/>
                  </a:cubicBezTo>
                  <a:lnTo>
                    <a:pt x="30536" y="30272"/>
                  </a:lnTo>
                  <a:lnTo>
                    <a:pt x="30561" y="30284"/>
                  </a:lnTo>
                  <a:cubicBezTo>
                    <a:pt x="30599" y="30234"/>
                    <a:pt x="30636" y="30196"/>
                    <a:pt x="30674" y="30158"/>
                  </a:cubicBezTo>
                  <a:cubicBezTo>
                    <a:pt x="30812" y="30045"/>
                    <a:pt x="30938" y="29932"/>
                    <a:pt x="31076" y="29819"/>
                  </a:cubicBezTo>
                  <a:cubicBezTo>
                    <a:pt x="31189" y="29756"/>
                    <a:pt x="31290" y="29694"/>
                    <a:pt x="31390" y="29568"/>
                  </a:cubicBezTo>
                  <a:cubicBezTo>
                    <a:pt x="32094" y="29254"/>
                    <a:pt x="32496" y="28299"/>
                    <a:pt x="33313" y="28010"/>
                  </a:cubicBezTo>
                  <a:lnTo>
                    <a:pt x="33313" y="28010"/>
                  </a:lnTo>
                  <a:cubicBezTo>
                    <a:pt x="33200" y="28060"/>
                    <a:pt x="33061" y="28161"/>
                    <a:pt x="33049" y="28223"/>
                  </a:cubicBezTo>
                  <a:cubicBezTo>
                    <a:pt x="33577" y="27784"/>
                    <a:pt x="34230" y="27507"/>
                    <a:pt x="34494" y="27143"/>
                  </a:cubicBezTo>
                  <a:lnTo>
                    <a:pt x="34393" y="27067"/>
                  </a:lnTo>
                  <a:cubicBezTo>
                    <a:pt x="34745" y="26715"/>
                    <a:pt x="35022" y="26439"/>
                    <a:pt x="35348" y="26188"/>
                  </a:cubicBezTo>
                  <a:lnTo>
                    <a:pt x="35273" y="26062"/>
                  </a:lnTo>
                  <a:cubicBezTo>
                    <a:pt x="35763" y="25735"/>
                    <a:pt x="36605" y="24768"/>
                    <a:pt x="37070" y="24755"/>
                  </a:cubicBezTo>
                  <a:cubicBezTo>
                    <a:pt x="37108" y="24579"/>
                    <a:pt x="37723" y="24278"/>
                    <a:pt x="37950" y="24039"/>
                  </a:cubicBezTo>
                  <a:lnTo>
                    <a:pt x="38088" y="24077"/>
                  </a:lnTo>
                  <a:cubicBezTo>
                    <a:pt x="38452" y="23813"/>
                    <a:pt x="38641" y="23624"/>
                    <a:pt x="38817" y="23436"/>
                  </a:cubicBezTo>
                  <a:cubicBezTo>
                    <a:pt x="39646" y="23059"/>
                    <a:pt x="40136" y="22368"/>
                    <a:pt x="40752" y="21903"/>
                  </a:cubicBezTo>
                  <a:lnTo>
                    <a:pt x="40777" y="21915"/>
                  </a:lnTo>
                  <a:lnTo>
                    <a:pt x="41342" y="21362"/>
                  </a:lnTo>
                  <a:lnTo>
                    <a:pt x="41342" y="21362"/>
                  </a:lnTo>
                  <a:cubicBezTo>
                    <a:pt x="41330" y="21387"/>
                    <a:pt x="41317" y="21413"/>
                    <a:pt x="41317" y="21413"/>
                  </a:cubicBezTo>
                  <a:cubicBezTo>
                    <a:pt x="41368" y="21350"/>
                    <a:pt x="41481" y="21174"/>
                    <a:pt x="41619" y="21086"/>
                  </a:cubicBezTo>
                  <a:cubicBezTo>
                    <a:pt x="41770" y="20897"/>
                    <a:pt x="42109" y="20671"/>
                    <a:pt x="42385" y="20533"/>
                  </a:cubicBezTo>
                  <a:lnTo>
                    <a:pt x="42775" y="20231"/>
                  </a:lnTo>
                  <a:lnTo>
                    <a:pt x="42775" y="20231"/>
                  </a:lnTo>
                  <a:cubicBezTo>
                    <a:pt x="42610" y="20402"/>
                    <a:pt x="42607" y="20446"/>
                    <a:pt x="42666" y="20446"/>
                  </a:cubicBezTo>
                  <a:cubicBezTo>
                    <a:pt x="42730" y="20446"/>
                    <a:pt x="42866" y="20395"/>
                    <a:pt x="42949" y="20395"/>
                  </a:cubicBezTo>
                  <a:cubicBezTo>
                    <a:pt x="42971" y="20395"/>
                    <a:pt x="42989" y="20398"/>
                    <a:pt x="43001" y="20407"/>
                  </a:cubicBezTo>
                  <a:lnTo>
                    <a:pt x="43190" y="20131"/>
                  </a:lnTo>
                  <a:cubicBezTo>
                    <a:pt x="43200" y="20128"/>
                    <a:pt x="43208" y="20127"/>
                    <a:pt x="43215" y="20127"/>
                  </a:cubicBezTo>
                  <a:cubicBezTo>
                    <a:pt x="43276" y="20127"/>
                    <a:pt x="43177" y="20243"/>
                    <a:pt x="43214" y="20243"/>
                  </a:cubicBezTo>
                  <a:cubicBezTo>
                    <a:pt x="43225" y="20243"/>
                    <a:pt x="43247" y="20233"/>
                    <a:pt x="43290" y="20206"/>
                  </a:cubicBezTo>
                  <a:cubicBezTo>
                    <a:pt x="43416" y="20018"/>
                    <a:pt x="43906" y="19641"/>
                    <a:pt x="43981" y="19415"/>
                  </a:cubicBezTo>
                  <a:cubicBezTo>
                    <a:pt x="43973" y="19412"/>
                    <a:pt x="43963" y="19411"/>
                    <a:pt x="43953" y="19411"/>
                  </a:cubicBezTo>
                  <a:cubicBezTo>
                    <a:pt x="43905" y="19411"/>
                    <a:pt x="43840" y="19436"/>
                    <a:pt x="43768" y="19477"/>
                  </a:cubicBezTo>
                  <a:lnTo>
                    <a:pt x="43768" y="19465"/>
                  </a:lnTo>
                  <a:cubicBezTo>
                    <a:pt x="43780" y="19440"/>
                    <a:pt x="43793" y="19402"/>
                    <a:pt x="43805" y="19377"/>
                  </a:cubicBezTo>
                  <a:cubicBezTo>
                    <a:pt x="44132" y="19151"/>
                    <a:pt x="43981" y="19201"/>
                    <a:pt x="43944" y="19163"/>
                  </a:cubicBezTo>
                  <a:cubicBezTo>
                    <a:pt x="44371" y="19050"/>
                    <a:pt x="44496" y="18824"/>
                    <a:pt x="44848" y="18761"/>
                  </a:cubicBezTo>
                  <a:cubicBezTo>
                    <a:pt x="44584" y="18736"/>
                    <a:pt x="45715" y="18108"/>
                    <a:pt x="45351" y="18095"/>
                  </a:cubicBezTo>
                  <a:cubicBezTo>
                    <a:pt x="45740" y="18045"/>
                    <a:pt x="45539" y="17957"/>
                    <a:pt x="45816" y="17957"/>
                  </a:cubicBezTo>
                  <a:close/>
                  <a:moveTo>
                    <a:pt x="30473" y="31415"/>
                  </a:moveTo>
                  <a:lnTo>
                    <a:pt x="30448" y="31704"/>
                  </a:lnTo>
                  <a:cubicBezTo>
                    <a:pt x="30284" y="31842"/>
                    <a:pt x="30121" y="31981"/>
                    <a:pt x="29970" y="32094"/>
                  </a:cubicBezTo>
                  <a:cubicBezTo>
                    <a:pt x="29819" y="32219"/>
                    <a:pt x="29681" y="32332"/>
                    <a:pt x="29556" y="32433"/>
                  </a:cubicBezTo>
                  <a:lnTo>
                    <a:pt x="29468" y="32508"/>
                  </a:lnTo>
                  <a:cubicBezTo>
                    <a:pt x="29367" y="32584"/>
                    <a:pt x="29279" y="32659"/>
                    <a:pt x="29191" y="32735"/>
                  </a:cubicBezTo>
                  <a:lnTo>
                    <a:pt x="29078" y="32822"/>
                  </a:lnTo>
                  <a:cubicBezTo>
                    <a:pt x="29003" y="32885"/>
                    <a:pt x="28927" y="32948"/>
                    <a:pt x="28864" y="33011"/>
                  </a:cubicBezTo>
                  <a:cubicBezTo>
                    <a:pt x="28877" y="32332"/>
                    <a:pt x="29757" y="32483"/>
                    <a:pt x="29983" y="31654"/>
                  </a:cubicBezTo>
                  <a:lnTo>
                    <a:pt x="30134" y="31918"/>
                  </a:lnTo>
                  <a:cubicBezTo>
                    <a:pt x="30196" y="31805"/>
                    <a:pt x="30309" y="31541"/>
                    <a:pt x="30473" y="31415"/>
                  </a:cubicBezTo>
                  <a:close/>
                  <a:moveTo>
                    <a:pt x="21063" y="33871"/>
                  </a:moveTo>
                  <a:cubicBezTo>
                    <a:pt x="21086" y="33871"/>
                    <a:pt x="21021" y="33939"/>
                    <a:pt x="20847" y="34092"/>
                  </a:cubicBezTo>
                  <a:cubicBezTo>
                    <a:pt x="20538" y="34359"/>
                    <a:pt x="19902" y="34879"/>
                    <a:pt x="18808" y="35739"/>
                  </a:cubicBezTo>
                  <a:lnTo>
                    <a:pt x="18808" y="35739"/>
                  </a:lnTo>
                  <a:cubicBezTo>
                    <a:pt x="18787" y="35723"/>
                    <a:pt x="18754" y="35716"/>
                    <a:pt x="18710" y="35716"/>
                  </a:cubicBezTo>
                  <a:cubicBezTo>
                    <a:pt x="18681" y="35716"/>
                    <a:pt x="18647" y="35720"/>
                    <a:pt x="18611" y="35725"/>
                  </a:cubicBezTo>
                  <a:cubicBezTo>
                    <a:pt x="18916" y="35455"/>
                    <a:pt x="19246" y="35165"/>
                    <a:pt x="19595" y="34859"/>
                  </a:cubicBezTo>
                  <a:lnTo>
                    <a:pt x="19595" y="34859"/>
                  </a:lnTo>
                  <a:cubicBezTo>
                    <a:pt x="20058" y="34533"/>
                    <a:pt x="20445" y="34262"/>
                    <a:pt x="20706" y="34087"/>
                  </a:cubicBezTo>
                  <a:lnTo>
                    <a:pt x="20706" y="34087"/>
                  </a:lnTo>
                  <a:cubicBezTo>
                    <a:pt x="20716" y="34092"/>
                    <a:pt x="20725" y="34097"/>
                    <a:pt x="20734" y="34104"/>
                  </a:cubicBezTo>
                  <a:cubicBezTo>
                    <a:pt x="20729" y="34096"/>
                    <a:pt x="20722" y="34088"/>
                    <a:pt x="20715" y="34081"/>
                  </a:cubicBezTo>
                  <a:lnTo>
                    <a:pt x="20715" y="34081"/>
                  </a:lnTo>
                  <a:cubicBezTo>
                    <a:pt x="20914" y="33947"/>
                    <a:pt x="21038" y="33871"/>
                    <a:pt x="21063" y="33871"/>
                  </a:cubicBezTo>
                  <a:close/>
                  <a:moveTo>
                    <a:pt x="23084" y="36328"/>
                  </a:moveTo>
                  <a:lnTo>
                    <a:pt x="23084" y="36328"/>
                  </a:lnTo>
                  <a:cubicBezTo>
                    <a:pt x="23072" y="36341"/>
                    <a:pt x="23072" y="36354"/>
                    <a:pt x="23072" y="36379"/>
                  </a:cubicBezTo>
                  <a:cubicBezTo>
                    <a:pt x="23059" y="36366"/>
                    <a:pt x="23046" y="36366"/>
                    <a:pt x="23046" y="36366"/>
                  </a:cubicBezTo>
                  <a:cubicBezTo>
                    <a:pt x="23059" y="36354"/>
                    <a:pt x="23071" y="36341"/>
                    <a:pt x="23084" y="36328"/>
                  </a:cubicBezTo>
                  <a:close/>
                  <a:moveTo>
                    <a:pt x="18447" y="35863"/>
                  </a:moveTo>
                  <a:lnTo>
                    <a:pt x="18308" y="36131"/>
                  </a:lnTo>
                  <a:lnTo>
                    <a:pt x="18308" y="36131"/>
                  </a:lnTo>
                  <a:cubicBezTo>
                    <a:pt x="18267" y="36163"/>
                    <a:pt x="18225" y="36195"/>
                    <a:pt x="18183" y="36228"/>
                  </a:cubicBezTo>
                  <a:cubicBezTo>
                    <a:pt x="18022" y="36355"/>
                    <a:pt x="17852" y="36488"/>
                    <a:pt x="17674" y="36628"/>
                  </a:cubicBezTo>
                  <a:lnTo>
                    <a:pt x="17674" y="36628"/>
                  </a:lnTo>
                  <a:cubicBezTo>
                    <a:pt x="17647" y="36621"/>
                    <a:pt x="17630" y="36600"/>
                    <a:pt x="17630" y="36580"/>
                  </a:cubicBezTo>
                  <a:cubicBezTo>
                    <a:pt x="17882" y="36366"/>
                    <a:pt x="18146" y="36127"/>
                    <a:pt x="18447" y="35863"/>
                  </a:cubicBezTo>
                  <a:close/>
                  <a:moveTo>
                    <a:pt x="24919" y="32973"/>
                  </a:moveTo>
                  <a:cubicBezTo>
                    <a:pt x="24906" y="32998"/>
                    <a:pt x="24881" y="33024"/>
                    <a:pt x="24856" y="33061"/>
                  </a:cubicBezTo>
                  <a:lnTo>
                    <a:pt x="23536" y="34117"/>
                  </a:lnTo>
                  <a:cubicBezTo>
                    <a:pt x="22657" y="34720"/>
                    <a:pt x="21727" y="35625"/>
                    <a:pt x="21438" y="35675"/>
                  </a:cubicBezTo>
                  <a:cubicBezTo>
                    <a:pt x="21413" y="35738"/>
                    <a:pt x="21375" y="35801"/>
                    <a:pt x="21337" y="35851"/>
                  </a:cubicBezTo>
                  <a:lnTo>
                    <a:pt x="19289" y="37459"/>
                  </a:lnTo>
                  <a:cubicBezTo>
                    <a:pt x="19038" y="37585"/>
                    <a:pt x="18761" y="37761"/>
                    <a:pt x="18485" y="37811"/>
                  </a:cubicBezTo>
                  <a:cubicBezTo>
                    <a:pt x="20181" y="36567"/>
                    <a:pt x="22305" y="34971"/>
                    <a:pt x="24919" y="32973"/>
                  </a:cubicBezTo>
                  <a:close/>
                  <a:moveTo>
                    <a:pt x="26399" y="37865"/>
                  </a:moveTo>
                  <a:lnTo>
                    <a:pt x="26376" y="37887"/>
                  </a:lnTo>
                  <a:cubicBezTo>
                    <a:pt x="26384" y="37879"/>
                    <a:pt x="26392" y="37872"/>
                    <a:pt x="26399" y="37865"/>
                  </a:cubicBezTo>
                  <a:close/>
                  <a:moveTo>
                    <a:pt x="22242" y="34167"/>
                  </a:moveTo>
                  <a:lnTo>
                    <a:pt x="22242" y="34167"/>
                  </a:lnTo>
                  <a:cubicBezTo>
                    <a:pt x="20420" y="35688"/>
                    <a:pt x="17806" y="37648"/>
                    <a:pt x="16336" y="38741"/>
                  </a:cubicBezTo>
                  <a:cubicBezTo>
                    <a:pt x="16298" y="38773"/>
                    <a:pt x="16261" y="38804"/>
                    <a:pt x="16224" y="38836"/>
                  </a:cubicBezTo>
                  <a:lnTo>
                    <a:pt x="16224" y="38836"/>
                  </a:lnTo>
                  <a:cubicBezTo>
                    <a:pt x="16523" y="38561"/>
                    <a:pt x="16799" y="38313"/>
                    <a:pt x="17053" y="38087"/>
                  </a:cubicBezTo>
                  <a:lnTo>
                    <a:pt x="17053" y="38087"/>
                  </a:lnTo>
                  <a:cubicBezTo>
                    <a:pt x="18695" y="36878"/>
                    <a:pt x="20479" y="35528"/>
                    <a:pt x="22242" y="34167"/>
                  </a:cubicBezTo>
                  <a:close/>
                  <a:moveTo>
                    <a:pt x="18259" y="37975"/>
                  </a:moveTo>
                  <a:cubicBezTo>
                    <a:pt x="18121" y="38201"/>
                    <a:pt x="17555" y="38603"/>
                    <a:pt x="17492" y="38829"/>
                  </a:cubicBezTo>
                  <a:lnTo>
                    <a:pt x="17367" y="38930"/>
                  </a:lnTo>
                  <a:cubicBezTo>
                    <a:pt x="17417" y="38904"/>
                    <a:pt x="17455" y="38867"/>
                    <a:pt x="17492" y="38842"/>
                  </a:cubicBezTo>
                  <a:cubicBezTo>
                    <a:pt x="17492" y="38879"/>
                    <a:pt x="17505" y="38917"/>
                    <a:pt x="17543" y="38942"/>
                  </a:cubicBezTo>
                  <a:cubicBezTo>
                    <a:pt x="17505" y="38980"/>
                    <a:pt x="17480" y="39005"/>
                    <a:pt x="17442" y="39030"/>
                  </a:cubicBezTo>
                  <a:cubicBezTo>
                    <a:pt x="17417" y="39005"/>
                    <a:pt x="17392" y="38967"/>
                    <a:pt x="17367" y="38930"/>
                  </a:cubicBezTo>
                  <a:cubicBezTo>
                    <a:pt x="17324" y="38876"/>
                    <a:pt x="17273" y="38823"/>
                    <a:pt x="17152" y="38823"/>
                  </a:cubicBezTo>
                  <a:cubicBezTo>
                    <a:pt x="17130" y="38823"/>
                    <a:pt x="17106" y="38825"/>
                    <a:pt x="17079" y="38829"/>
                  </a:cubicBezTo>
                  <a:lnTo>
                    <a:pt x="17079" y="38829"/>
                  </a:lnTo>
                  <a:cubicBezTo>
                    <a:pt x="17444" y="38566"/>
                    <a:pt x="17837" y="38282"/>
                    <a:pt x="18259" y="37975"/>
                  </a:cubicBezTo>
                  <a:close/>
                  <a:moveTo>
                    <a:pt x="17076" y="38831"/>
                  </a:moveTo>
                  <a:cubicBezTo>
                    <a:pt x="16372" y="39735"/>
                    <a:pt x="15081" y="40213"/>
                    <a:pt x="13974" y="41006"/>
                  </a:cubicBezTo>
                  <a:lnTo>
                    <a:pt x="13974" y="41006"/>
                  </a:lnTo>
                  <a:cubicBezTo>
                    <a:pt x="13997" y="40983"/>
                    <a:pt x="14019" y="40960"/>
                    <a:pt x="14041" y="40937"/>
                  </a:cubicBezTo>
                  <a:lnTo>
                    <a:pt x="14041" y="40937"/>
                  </a:lnTo>
                  <a:cubicBezTo>
                    <a:pt x="14651" y="40541"/>
                    <a:pt x="15651" y="39855"/>
                    <a:pt x="17076" y="38831"/>
                  </a:cubicBezTo>
                  <a:close/>
                  <a:moveTo>
                    <a:pt x="13622" y="41367"/>
                  </a:moveTo>
                  <a:cubicBezTo>
                    <a:pt x="13716" y="41422"/>
                    <a:pt x="13888" y="41461"/>
                    <a:pt x="13748" y="41732"/>
                  </a:cubicBezTo>
                  <a:lnTo>
                    <a:pt x="13261" y="41744"/>
                  </a:lnTo>
                  <a:lnTo>
                    <a:pt x="13261" y="41744"/>
                  </a:lnTo>
                  <a:cubicBezTo>
                    <a:pt x="13384" y="41615"/>
                    <a:pt x="13504" y="41489"/>
                    <a:pt x="13622" y="41367"/>
                  </a:cubicBezTo>
                  <a:close/>
                  <a:moveTo>
                    <a:pt x="53114" y="12"/>
                  </a:moveTo>
                  <a:cubicBezTo>
                    <a:pt x="53191" y="118"/>
                    <a:pt x="53178" y="336"/>
                    <a:pt x="53129" y="578"/>
                  </a:cubicBezTo>
                  <a:cubicBezTo>
                    <a:pt x="53066" y="842"/>
                    <a:pt x="52978" y="1119"/>
                    <a:pt x="52865" y="1420"/>
                  </a:cubicBezTo>
                  <a:cubicBezTo>
                    <a:pt x="52853" y="1294"/>
                    <a:pt x="52652" y="1257"/>
                    <a:pt x="52513" y="1156"/>
                  </a:cubicBezTo>
                  <a:cubicBezTo>
                    <a:pt x="52388" y="1068"/>
                    <a:pt x="52325" y="917"/>
                    <a:pt x="52551" y="603"/>
                  </a:cubicBezTo>
                  <a:lnTo>
                    <a:pt x="52551" y="603"/>
                  </a:lnTo>
                  <a:cubicBezTo>
                    <a:pt x="52375" y="742"/>
                    <a:pt x="52162" y="905"/>
                    <a:pt x="51847" y="1320"/>
                  </a:cubicBezTo>
                  <a:cubicBezTo>
                    <a:pt x="51896" y="1285"/>
                    <a:pt x="51984" y="1266"/>
                    <a:pt x="52063" y="1266"/>
                  </a:cubicBezTo>
                  <a:cubicBezTo>
                    <a:pt x="52187" y="1266"/>
                    <a:pt x="52291" y="1313"/>
                    <a:pt x="52199" y="1420"/>
                  </a:cubicBezTo>
                  <a:cubicBezTo>
                    <a:pt x="51590" y="1694"/>
                    <a:pt x="51793" y="1635"/>
                    <a:pt x="51092" y="2035"/>
                  </a:cubicBezTo>
                  <a:lnTo>
                    <a:pt x="51092" y="2035"/>
                  </a:lnTo>
                  <a:cubicBezTo>
                    <a:pt x="51111" y="2026"/>
                    <a:pt x="51128" y="2022"/>
                    <a:pt x="51143" y="2022"/>
                  </a:cubicBezTo>
                  <a:cubicBezTo>
                    <a:pt x="51279" y="2022"/>
                    <a:pt x="51251" y="2376"/>
                    <a:pt x="50968" y="2626"/>
                  </a:cubicBezTo>
                  <a:cubicBezTo>
                    <a:pt x="50980" y="2542"/>
                    <a:pt x="50748" y="2422"/>
                    <a:pt x="50809" y="2301"/>
                  </a:cubicBezTo>
                  <a:lnTo>
                    <a:pt x="50809" y="2301"/>
                  </a:lnTo>
                  <a:cubicBezTo>
                    <a:pt x="50629" y="2601"/>
                    <a:pt x="50438" y="2911"/>
                    <a:pt x="50235" y="3222"/>
                  </a:cubicBezTo>
                  <a:lnTo>
                    <a:pt x="50235" y="3222"/>
                  </a:lnTo>
                  <a:cubicBezTo>
                    <a:pt x="50300" y="3110"/>
                    <a:pt x="50232" y="3065"/>
                    <a:pt x="50117" y="3065"/>
                  </a:cubicBezTo>
                  <a:cubicBezTo>
                    <a:pt x="50033" y="3065"/>
                    <a:pt x="49925" y="3089"/>
                    <a:pt x="49824" y="3129"/>
                  </a:cubicBezTo>
                  <a:cubicBezTo>
                    <a:pt x="49828" y="3128"/>
                    <a:pt x="49831" y="3128"/>
                    <a:pt x="49833" y="3128"/>
                  </a:cubicBezTo>
                  <a:cubicBezTo>
                    <a:pt x="49904" y="3128"/>
                    <a:pt x="49090" y="3764"/>
                    <a:pt x="48882" y="3984"/>
                  </a:cubicBezTo>
                  <a:lnTo>
                    <a:pt x="49297" y="3720"/>
                  </a:lnTo>
                  <a:lnTo>
                    <a:pt x="49297" y="3720"/>
                  </a:lnTo>
                  <a:cubicBezTo>
                    <a:pt x="48304" y="4524"/>
                    <a:pt x="48631" y="4876"/>
                    <a:pt x="47625" y="5705"/>
                  </a:cubicBezTo>
                  <a:cubicBezTo>
                    <a:pt x="47686" y="5601"/>
                    <a:pt x="47681" y="5377"/>
                    <a:pt x="47502" y="5377"/>
                  </a:cubicBezTo>
                  <a:cubicBezTo>
                    <a:pt x="47422" y="5377"/>
                    <a:pt x="47307" y="5421"/>
                    <a:pt x="47148" y="5542"/>
                  </a:cubicBezTo>
                  <a:cubicBezTo>
                    <a:pt x="47010" y="5868"/>
                    <a:pt x="46608" y="6999"/>
                    <a:pt x="45778" y="7841"/>
                  </a:cubicBezTo>
                  <a:lnTo>
                    <a:pt x="45552" y="7917"/>
                  </a:lnTo>
                  <a:lnTo>
                    <a:pt x="44924" y="8570"/>
                  </a:lnTo>
                  <a:cubicBezTo>
                    <a:pt x="45213" y="8017"/>
                    <a:pt x="46092" y="6635"/>
                    <a:pt x="46608" y="5944"/>
                  </a:cubicBezTo>
                  <a:lnTo>
                    <a:pt x="46608" y="5944"/>
                  </a:lnTo>
                  <a:cubicBezTo>
                    <a:pt x="46180" y="6208"/>
                    <a:pt x="46432" y="5956"/>
                    <a:pt x="45879" y="6421"/>
                  </a:cubicBezTo>
                  <a:cubicBezTo>
                    <a:pt x="45853" y="6431"/>
                    <a:pt x="45834" y="6436"/>
                    <a:pt x="45821" y="6436"/>
                  </a:cubicBezTo>
                  <a:cubicBezTo>
                    <a:pt x="45706" y="6436"/>
                    <a:pt x="46110" y="6055"/>
                    <a:pt x="46268" y="5919"/>
                  </a:cubicBezTo>
                  <a:lnTo>
                    <a:pt x="46268" y="5919"/>
                  </a:lnTo>
                  <a:lnTo>
                    <a:pt x="44899" y="6987"/>
                  </a:lnTo>
                  <a:cubicBezTo>
                    <a:pt x="45074" y="7087"/>
                    <a:pt x="43994" y="7980"/>
                    <a:pt x="44145" y="8042"/>
                  </a:cubicBezTo>
                  <a:lnTo>
                    <a:pt x="45477" y="6698"/>
                  </a:lnTo>
                  <a:lnTo>
                    <a:pt x="45477" y="6698"/>
                  </a:lnTo>
                  <a:cubicBezTo>
                    <a:pt x="45652" y="6798"/>
                    <a:pt x="44974" y="7804"/>
                    <a:pt x="43994" y="8558"/>
                  </a:cubicBezTo>
                  <a:cubicBezTo>
                    <a:pt x="43961" y="8573"/>
                    <a:pt x="43935" y="8580"/>
                    <a:pt x="43916" y="8580"/>
                  </a:cubicBezTo>
                  <a:cubicBezTo>
                    <a:pt x="43760" y="8580"/>
                    <a:pt x="43962" y="8153"/>
                    <a:pt x="43906" y="8130"/>
                  </a:cubicBezTo>
                  <a:lnTo>
                    <a:pt x="43906" y="8130"/>
                  </a:lnTo>
                  <a:cubicBezTo>
                    <a:pt x="43830" y="8269"/>
                    <a:pt x="43076" y="8960"/>
                    <a:pt x="42963" y="8997"/>
                  </a:cubicBezTo>
                  <a:lnTo>
                    <a:pt x="43303" y="8595"/>
                  </a:lnTo>
                  <a:lnTo>
                    <a:pt x="43303" y="8595"/>
                  </a:lnTo>
                  <a:cubicBezTo>
                    <a:pt x="42725" y="8960"/>
                    <a:pt x="42586" y="9487"/>
                    <a:pt x="41832" y="9877"/>
                  </a:cubicBezTo>
                  <a:cubicBezTo>
                    <a:pt x="41594" y="10040"/>
                    <a:pt x="41016" y="10229"/>
                    <a:pt x="41041" y="10342"/>
                  </a:cubicBezTo>
                  <a:cubicBezTo>
                    <a:pt x="41100" y="10327"/>
                    <a:pt x="41158" y="10320"/>
                    <a:pt x="41216" y="10320"/>
                  </a:cubicBezTo>
                  <a:cubicBezTo>
                    <a:pt x="41647" y="10320"/>
                    <a:pt x="42005" y="10706"/>
                    <a:pt x="41883" y="10983"/>
                  </a:cubicBezTo>
                  <a:cubicBezTo>
                    <a:pt x="41795" y="11046"/>
                    <a:pt x="40576" y="11774"/>
                    <a:pt x="40262" y="11900"/>
                  </a:cubicBezTo>
                  <a:cubicBezTo>
                    <a:pt x="40223" y="11914"/>
                    <a:pt x="40192" y="11920"/>
                    <a:pt x="40168" y="11920"/>
                  </a:cubicBezTo>
                  <a:cubicBezTo>
                    <a:pt x="40106" y="11920"/>
                    <a:pt x="40089" y="11879"/>
                    <a:pt x="40098" y="11825"/>
                  </a:cubicBezTo>
                  <a:lnTo>
                    <a:pt x="40098" y="11825"/>
                  </a:lnTo>
                  <a:cubicBezTo>
                    <a:pt x="39533" y="12302"/>
                    <a:pt x="38817" y="12893"/>
                    <a:pt x="37987" y="13571"/>
                  </a:cubicBezTo>
                  <a:cubicBezTo>
                    <a:pt x="37598" y="13886"/>
                    <a:pt x="37183" y="14237"/>
                    <a:pt x="36743" y="14589"/>
                  </a:cubicBezTo>
                  <a:cubicBezTo>
                    <a:pt x="35851" y="15318"/>
                    <a:pt x="34896" y="16097"/>
                    <a:pt x="33903" y="16914"/>
                  </a:cubicBezTo>
                  <a:cubicBezTo>
                    <a:pt x="32961" y="17680"/>
                    <a:pt x="31993" y="18460"/>
                    <a:pt x="31038" y="19239"/>
                  </a:cubicBezTo>
                  <a:lnTo>
                    <a:pt x="31026" y="19251"/>
                  </a:lnTo>
                  <a:cubicBezTo>
                    <a:pt x="30837" y="19415"/>
                    <a:pt x="30636" y="19578"/>
                    <a:pt x="30435" y="19729"/>
                  </a:cubicBezTo>
                  <a:cubicBezTo>
                    <a:pt x="30159" y="19955"/>
                    <a:pt x="29882" y="20181"/>
                    <a:pt x="29606" y="20407"/>
                  </a:cubicBezTo>
                  <a:cubicBezTo>
                    <a:pt x="29568" y="20445"/>
                    <a:pt x="29530" y="20470"/>
                    <a:pt x="29480" y="20520"/>
                  </a:cubicBezTo>
                  <a:cubicBezTo>
                    <a:pt x="29468" y="20520"/>
                    <a:pt x="29442" y="20533"/>
                    <a:pt x="29430" y="20558"/>
                  </a:cubicBezTo>
                  <a:cubicBezTo>
                    <a:pt x="28739" y="21136"/>
                    <a:pt x="28048" y="21702"/>
                    <a:pt x="27382" y="22242"/>
                  </a:cubicBezTo>
                  <a:cubicBezTo>
                    <a:pt x="27080" y="22493"/>
                    <a:pt x="26778" y="22745"/>
                    <a:pt x="26489" y="22983"/>
                  </a:cubicBezTo>
                  <a:lnTo>
                    <a:pt x="26489" y="22996"/>
                  </a:lnTo>
                  <a:cubicBezTo>
                    <a:pt x="26301" y="23147"/>
                    <a:pt x="26125" y="23297"/>
                    <a:pt x="25949" y="23436"/>
                  </a:cubicBezTo>
                  <a:lnTo>
                    <a:pt x="25937" y="23448"/>
                  </a:lnTo>
                  <a:cubicBezTo>
                    <a:pt x="25899" y="23486"/>
                    <a:pt x="25849" y="23524"/>
                    <a:pt x="25811" y="23561"/>
                  </a:cubicBezTo>
                  <a:lnTo>
                    <a:pt x="25673" y="23674"/>
                  </a:lnTo>
                  <a:cubicBezTo>
                    <a:pt x="24353" y="24780"/>
                    <a:pt x="23222" y="25760"/>
                    <a:pt x="22431" y="26452"/>
                  </a:cubicBezTo>
                  <a:cubicBezTo>
                    <a:pt x="22230" y="26640"/>
                    <a:pt x="22054" y="26791"/>
                    <a:pt x="21903" y="26929"/>
                  </a:cubicBezTo>
                  <a:lnTo>
                    <a:pt x="21890" y="26942"/>
                  </a:lnTo>
                  <a:cubicBezTo>
                    <a:pt x="21677" y="27130"/>
                    <a:pt x="21513" y="27293"/>
                    <a:pt x="21400" y="27407"/>
                  </a:cubicBezTo>
                  <a:lnTo>
                    <a:pt x="21400" y="27419"/>
                  </a:lnTo>
                  <a:cubicBezTo>
                    <a:pt x="21325" y="27495"/>
                    <a:pt x="21275" y="27545"/>
                    <a:pt x="21249" y="27570"/>
                  </a:cubicBezTo>
                  <a:cubicBezTo>
                    <a:pt x="21223" y="27616"/>
                    <a:pt x="21218" y="27638"/>
                    <a:pt x="21236" y="27638"/>
                  </a:cubicBezTo>
                  <a:cubicBezTo>
                    <a:pt x="21252" y="27638"/>
                    <a:pt x="21290" y="27619"/>
                    <a:pt x="21350" y="27582"/>
                  </a:cubicBezTo>
                  <a:cubicBezTo>
                    <a:pt x="21388" y="27570"/>
                    <a:pt x="21413" y="27545"/>
                    <a:pt x="21463" y="27520"/>
                  </a:cubicBezTo>
                  <a:cubicBezTo>
                    <a:pt x="21463" y="27507"/>
                    <a:pt x="21513" y="27444"/>
                    <a:pt x="21626" y="27344"/>
                  </a:cubicBezTo>
                  <a:cubicBezTo>
                    <a:pt x="21765" y="27205"/>
                    <a:pt x="22016" y="26992"/>
                    <a:pt x="22330" y="26703"/>
                  </a:cubicBezTo>
                  <a:lnTo>
                    <a:pt x="22343" y="26690"/>
                  </a:lnTo>
                  <a:cubicBezTo>
                    <a:pt x="22355" y="26690"/>
                    <a:pt x="22343" y="26690"/>
                    <a:pt x="22368" y="26665"/>
                  </a:cubicBezTo>
                  <a:cubicBezTo>
                    <a:pt x="22921" y="26175"/>
                    <a:pt x="23700" y="25497"/>
                    <a:pt x="24592" y="24743"/>
                  </a:cubicBezTo>
                  <a:cubicBezTo>
                    <a:pt x="24831" y="24554"/>
                    <a:pt x="25069" y="24353"/>
                    <a:pt x="25321" y="24139"/>
                  </a:cubicBezTo>
                  <a:lnTo>
                    <a:pt x="25321" y="24127"/>
                  </a:lnTo>
                  <a:lnTo>
                    <a:pt x="25446" y="24039"/>
                  </a:lnTo>
                  <a:cubicBezTo>
                    <a:pt x="25635" y="23876"/>
                    <a:pt x="25823" y="23725"/>
                    <a:pt x="26025" y="23549"/>
                  </a:cubicBezTo>
                  <a:cubicBezTo>
                    <a:pt x="26376" y="23272"/>
                    <a:pt x="26728" y="22971"/>
                    <a:pt x="27080" y="22682"/>
                  </a:cubicBezTo>
                  <a:cubicBezTo>
                    <a:pt x="27821" y="22079"/>
                    <a:pt x="28575" y="21475"/>
                    <a:pt x="29304" y="20897"/>
                  </a:cubicBezTo>
                  <a:cubicBezTo>
                    <a:pt x="29719" y="20571"/>
                    <a:pt x="30121" y="20257"/>
                    <a:pt x="30511" y="19955"/>
                  </a:cubicBezTo>
                  <a:lnTo>
                    <a:pt x="30511" y="19955"/>
                  </a:lnTo>
                  <a:cubicBezTo>
                    <a:pt x="30171" y="20257"/>
                    <a:pt x="29782" y="20596"/>
                    <a:pt x="29329" y="20985"/>
                  </a:cubicBezTo>
                  <a:cubicBezTo>
                    <a:pt x="28161" y="21991"/>
                    <a:pt x="26628" y="23297"/>
                    <a:pt x="24755" y="24906"/>
                  </a:cubicBezTo>
                  <a:cubicBezTo>
                    <a:pt x="23913" y="25622"/>
                    <a:pt x="23009" y="26389"/>
                    <a:pt x="22029" y="27218"/>
                  </a:cubicBezTo>
                  <a:cubicBezTo>
                    <a:pt x="21915" y="27319"/>
                    <a:pt x="21802" y="27419"/>
                    <a:pt x="21664" y="27532"/>
                  </a:cubicBezTo>
                  <a:cubicBezTo>
                    <a:pt x="21538" y="27645"/>
                    <a:pt x="21400" y="27758"/>
                    <a:pt x="21275" y="27871"/>
                  </a:cubicBezTo>
                  <a:cubicBezTo>
                    <a:pt x="21425" y="27784"/>
                    <a:pt x="21614" y="27645"/>
                    <a:pt x="21840" y="27482"/>
                  </a:cubicBezTo>
                  <a:cubicBezTo>
                    <a:pt x="21853" y="27469"/>
                    <a:pt x="21878" y="27457"/>
                    <a:pt x="21890" y="27444"/>
                  </a:cubicBezTo>
                  <a:cubicBezTo>
                    <a:pt x="22406" y="27080"/>
                    <a:pt x="23046" y="26565"/>
                    <a:pt x="23800" y="25949"/>
                  </a:cubicBezTo>
                  <a:lnTo>
                    <a:pt x="23851" y="25911"/>
                  </a:lnTo>
                  <a:cubicBezTo>
                    <a:pt x="23964" y="25811"/>
                    <a:pt x="24077" y="25723"/>
                    <a:pt x="24215" y="25610"/>
                  </a:cubicBezTo>
                  <a:cubicBezTo>
                    <a:pt x="24655" y="25245"/>
                    <a:pt x="25120" y="24856"/>
                    <a:pt x="25622" y="24441"/>
                  </a:cubicBezTo>
                  <a:cubicBezTo>
                    <a:pt x="25635" y="24441"/>
                    <a:pt x="25635" y="24428"/>
                    <a:pt x="25635" y="24428"/>
                  </a:cubicBezTo>
                  <a:cubicBezTo>
                    <a:pt x="26012" y="24114"/>
                    <a:pt x="26414" y="23788"/>
                    <a:pt x="26816" y="23461"/>
                  </a:cubicBezTo>
                  <a:cubicBezTo>
                    <a:pt x="27470" y="22920"/>
                    <a:pt x="28148" y="22355"/>
                    <a:pt x="28864" y="21764"/>
                  </a:cubicBezTo>
                  <a:cubicBezTo>
                    <a:pt x="28877" y="21752"/>
                    <a:pt x="28890" y="21739"/>
                    <a:pt x="28915" y="21714"/>
                  </a:cubicBezTo>
                  <a:cubicBezTo>
                    <a:pt x="28927" y="21702"/>
                    <a:pt x="28940" y="21689"/>
                    <a:pt x="28965" y="21676"/>
                  </a:cubicBezTo>
                  <a:cubicBezTo>
                    <a:pt x="30536" y="20382"/>
                    <a:pt x="32182" y="19038"/>
                    <a:pt x="33753" y="17806"/>
                  </a:cubicBezTo>
                  <a:cubicBezTo>
                    <a:pt x="34029" y="17593"/>
                    <a:pt x="34280" y="17391"/>
                    <a:pt x="34544" y="17190"/>
                  </a:cubicBezTo>
                  <a:cubicBezTo>
                    <a:pt x="34582" y="17165"/>
                    <a:pt x="34607" y="17128"/>
                    <a:pt x="34657" y="17102"/>
                  </a:cubicBezTo>
                  <a:cubicBezTo>
                    <a:pt x="34786" y="17008"/>
                    <a:pt x="34914" y="16908"/>
                    <a:pt x="35039" y="16810"/>
                  </a:cubicBezTo>
                  <a:lnTo>
                    <a:pt x="35039" y="16810"/>
                  </a:lnTo>
                  <a:cubicBezTo>
                    <a:pt x="34957" y="16877"/>
                    <a:pt x="34878" y="16942"/>
                    <a:pt x="34796" y="17002"/>
                  </a:cubicBezTo>
                  <a:cubicBezTo>
                    <a:pt x="34569" y="17190"/>
                    <a:pt x="34368" y="17366"/>
                    <a:pt x="34167" y="17530"/>
                  </a:cubicBezTo>
                  <a:lnTo>
                    <a:pt x="34155" y="17530"/>
                  </a:lnTo>
                  <a:cubicBezTo>
                    <a:pt x="34042" y="17618"/>
                    <a:pt x="33928" y="17718"/>
                    <a:pt x="33815" y="17806"/>
                  </a:cubicBezTo>
                  <a:cubicBezTo>
                    <a:pt x="33313" y="18221"/>
                    <a:pt x="32911" y="18548"/>
                    <a:pt x="32584" y="18811"/>
                  </a:cubicBezTo>
                  <a:cubicBezTo>
                    <a:pt x="32408" y="18975"/>
                    <a:pt x="32220" y="19138"/>
                    <a:pt x="32031" y="19276"/>
                  </a:cubicBezTo>
                  <a:cubicBezTo>
                    <a:pt x="31737" y="19524"/>
                    <a:pt x="31613" y="19636"/>
                    <a:pt x="31628" y="19636"/>
                  </a:cubicBezTo>
                  <a:cubicBezTo>
                    <a:pt x="31704" y="19636"/>
                    <a:pt x="35233" y="16868"/>
                    <a:pt x="38415" y="14388"/>
                  </a:cubicBezTo>
                  <a:cubicBezTo>
                    <a:pt x="39118" y="13835"/>
                    <a:pt x="39822" y="13295"/>
                    <a:pt x="40450" y="12805"/>
                  </a:cubicBezTo>
                  <a:lnTo>
                    <a:pt x="40500" y="12767"/>
                  </a:lnTo>
                  <a:cubicBezTo>
                    <a:pt x="41455" y="12013"/>
                    <a:pt x="42272" y="11385"/>
                    <a:pt x="42813" y="10983"/>
                  </a:cubicBezTo>
                  <a:lnTo>
                    <a:pt x="42813" y="10983"/>
                  </a:lnTo>
                  <a:cubicBezTo>
                    <a:pt x="39998" y="13257"/>
                    <a:pt x="37145" y="15519"/>
                    <a:pt x="34293" y="17806"/>
                  </a:cubicBezTo>
                  <a:cubicBezTo>
                    <a:pt x="33705" y="18334"/>
                    <a:pt x="33475" y="18563"/>
                    <a:pt x="33520" y="18563"/>
                  </a:cubicBezTo>
                  <a:cubicBezTo>
                    <a:pt x="33615" y="18563"/>
                    <a:pt x="34950" y="17531"/>
                    <a:pt x="36743" y="16122"/>
                  </a:cubicBezTo>
                  <a:cubicBezTo>
                    <a:pt x="39382" y="14049"/>
                    <a:pt x="42989" y="11159"/>
                    <a:pt x="45062" y="9500"/>
                  </a:cubicBezTo>
                  <a:cubicBezTo>
                    <a:pt x="45062" y="9575"/>
                    <a:pt x="45100" y="9626"/>
                    <a:pt x="45100" y="9689"/>
                  </a:cubicBezTo>
                  <a:cubicBezTo>
                    <a:pt x="41393" y="12654"/>
                    <a:pt x="37610" y="15607"/>
                    <a:pt x="33815" y="18573"/>
                  </a:cubicBezTo>
                  <a:lnTo>
                    <a:pt x="36995" y="16261"/>
                  </a:lnTo>
                  <a:lnTo>
                    <a:pt x="36995" y="16261"/>
                  </a:lnTo>
                  <a:cubicBezTo>
                    <a:pt x="33740" y="18837"/>
                    <a:pt x="30485" y="21425"/>
                    <a:pt x="27218" y="24064"/>
                  </a:cubicBezTo>
                  <a:cubicBezTo>
                    <a:pt x="30900" y="21199"/>
                    <a:pt x="32282" y="20194"/>
                    <a:pt x="32421" y="20156"/>
                  </a:cubicBezTo>
                  <a:cubicBezTo>
                    <a:pt x="32422" y="20156"/>
                    <a:pt x="32424" y="20156"/>
                    <a:pt x="32425" y="20156"/>
                  </a:cubicBezTo>
                  <a:cubicBezTo>
                    <a:pt x="32518" y="20156"/>
                    <a:pt x="31424" y="21113"/>
                    <a:pt x="30134" y="22280"/>
                  </a:cubicBezTo>
                  <a:cubicBezTo>
                    <a:pt x="32634" y="20244"/>
                    <a:pt x="35751" y="17756"/>
                    <a:pt x="38565" y="15532"/>
                  </a:cubicBezTo>
                  <a:lnTo>
                    <a:pt x="38565" y="15532"/>
                  </a:lnTo>
                  <a:cubicBezTo>
                    <a:pt x="38640" y="15813"/>
                    <a:pt x="38134" y="16004"/>
                    <a:pt x="38233" y="16004"/>
                  </a:cubicBezTo>
                  <a:cubicBezTo>
                    <a:pt x="38267" y="16004"/>
                    <a:pt x="38371" y="15982"/>
                    <a:pt x="38590" y="15934"/>
                  </a:cubicBezTo>
                  <a:lnTo>
                    <a:pt x="38590" y="15934"/>
                  </a:lnTo>
                  <a:cubicBezTo>
                    <a:pt x="38528" y="16009"/>
                    <a:pt x="38477" y="16059"/>
                    <a:pt x="38427" y="16110"/>
                  </a:cubicBezTo>
                  <a:lnTo>
                    <a:pt x="38314" y="16198"/>
                  </a:lnTo>
                  <a:cubicBezTo>
                    <a:pt x="38138" y="16311"/>
                    <a:pt x="37962" y="16336"/>
                    <a:pt x="37635" y="16600"/>
                  </a:cubicBezTo>
                  <a:cubicBezTo>
                    <a:pt x="37673" y="16612"/>
                    <a:pt x="37698" y="16638"/>
                    <a:pt x="37723" y="16663"/>
                  </a:cubicBezTo>
                  <a:cubicBezTo>
                    <a:pt x="36467" y="17643"/>
                    <a:pt x="35223" y="18610"/>
                    <a:pt x="34180" y="19440"/>
                  </a:cubicBezTo>
                  <a:cubicBezTo>
                    <a:pt x="34180" y="19440"/>
                    <a:pt x="34180" y="19427"/>
                    <a:pt x="34180" y="19427"/>
                  </a:cubicBezTo>
                  <a:cubicBezTo>
                    <a:pt x="34205" y="19377"/>
                    <a:pt x="34167" y="19339"/>
                    <a:pt x="34092" y="19314"/>
                  </a:cubicBezTo>
                  <a:cubicBezTo>
                    <a:pt x="34343" y="19100"/>
                    <a:pt x="34620" y="18887"/>
                    <a:pt x="34909" y="18636"/>
                  </a:cubicBezTo>
                  <a:lnTo>
                    <a:pt x="34909" y="18636"/>
                  </a:lnTo>
                  <a:cubicBezTo>
                    <a:pt x="34632" y="18862"/>
                    <a:pt x="34356" y="19088"/>
                    <a:pt x="34067" y="19302"/>
                  </a:cubicBezTo>
                  <a:cubicBezTo>
                    <a:pt x="34042" y="19302"/>
                    <a:pt x="34029" y="19289"/>
                    <a:pt x="33991" y="19289"/>
                  </a:cubicBezTo>
                  <a:cubicBezTo>
                    <a:pt x="34004" y="19302"/>
                    <a:pt x="34004" y="19339"/>
                    <a:pt x="34004" y="19364"/>
                  </a:cubicBezTo>
                  <a:cubicBezTo>
                    <a:pt x="33677" y="19616"/>
                    <a:pt x="33350" y="19880"/>
                    <a:pt x="33036" y="20131"/>
                  </a:cubicBezTo>
                  <a:cubicBezTo>
                    <a:pt x="33034" y="20126"/>
                    <a:pt x="33029" y="20124"/>
                    <a:pt x="33022" y="20124"/>
                  </a:cubicBezTo>
                  <a:cubicBezTo>
                    <a:pt x="32992" y="20124"/>
                    <a:pt x="32913" y="20171"/>
                    <a:pt x="32760" y="20294"/>
                  </a:cubicBezTo>
                  <a:cubicBezTo>
                    <a:pt x="32760" y="20307"/>
                    <a:pt x="32747" y="20332"/>
                    <a:pt x="32747" y="20357"/>
                  </a:cubicBezTo>
                  <a:cubicBezTo>
                    <a:pt x="30737" y="21940"/>
                    <a:pt x="28789" y="23486"/>
                    <a:pt x="26741" y="25145"/>
                  </a:cubicBezTo>
                  <a:cubicBezTo>
                    <a:pt x="24392" y="27134"/>
                    <a:pt x="23768" y="27726"/>
                    <a:pt x="23871" y="27726"/>
                  </a:cubicBezTo>
                  <a:cubicBezTo>
                    <a:pt x="23894" y="27726"/>
                    <a:pt x="23954" y="27696"/>
                    <a:pt x="24039" y="27645"/>
                  </a:cubicBezTo>
                  <a:cubicBezTo>
                    <a:pt x="24491" y="27356"/>
                    <a:pt x="25685" y="26464"/>
                    <a:pt x="25748" y="26464"/>
                  </a:cubicBezTo>
                  <a:cubicBezTo>
                    <a:pt x="26050" y="26188"/>
                    <a:pt x="26489" y="25760"/>
                    <a:pt x="27683" y="24768"/>
                  </a:cubicBezTo>
                  <a:lnTo>
                    <a:pt x="31591" y="21752"/>
                  </a:lnTo>
                  <a:cubicBezTo>
                    <a:pt x="31628" y="21745"/>
                    <a:pt x="31661" y="21741"/>
                    <a:pt x="31691" y="21741"/>
                  </a:cubicBezTo>
                  <a:cubicBezTo>
                    <a:pt x="31764" y="21741"/>
                    <a:pt x="31825" y="21759"/>
                    <a:pt x="31905" y="21777"/>
                  </a:cubicBezTo>
                  <a:lnTo>
                    <a:pt x="31780" y="21601"/>
                  </a:lnTo>
                  <a:lnTo>
                    <a:pt x="33413" y="20357"/>
                  </a:lnTo>
                  <a:lnTo>
                    <a:pt x="33413" y="20357"/>
                  </a:lnTo>
                  <a:cubicBezTo>
                    <a:pt x="33401" y="20382"/>
                    <a:pt x="33388" y="20420"/>
                    <a:pt x="33363" y="20445"/>
                  </a:cubicBezTo>
                  <a:cubicBezTo>
                    <a:pt x="33404" y="20469"/>
                    <a:pt x="33449" y="20483"/>
                    <a:pt x="33497" y="20483"/>
                  </a:cubicBezTo>
                  <a:cubicBezTo>
                    <a:pt x="33523" y="20483"/>
                    <a:pt x="33550" y="20479"/>
                    <a:pt x="33577" y="20470"/>
                  </a:cubicBezTo>
                  <a:lnTo>
                    <a:pt x="33577" y="20470"/>
                  </a:lnTo>
                  <a:cubicBezTo>
                    <a:pt x="33011" y="20910"/>
                    <a:pt x="32458" y="21337"/>
                    <a:pt x="31905" y="21777"/>
                  </a:cubicBezTo>
                  <a:cubicBezTo>
                    <a:pt x="31742" y="21903"/>
                    <a:pt x="31579" y="22028"/>
                    <a:pt x="31415" y="22154"/>
                  </a:cubicBezTo>
                  <a:cubicBezTo>
                    <a:pt x="31930" y="21790"/>
                    <a:pt x="33275" y="20747"/>
                    <a:pt x="34557" y="19779"/>
                  </a:cubicBezTo>
                  <a:cubicBezTo>
                    <a:pt x="34557" y="19804"/>
                    <a:pt x="34569" y="19817"/>
                    <a:pt x="34569" y="19842"/>
                  </a:cubicBezTo>
                  <a:cubicBezTo>
                    <a:pt x="34569" y="19867"/>
                    <a:pt x="34569" y="19880"/>
                    <a:pt x="34569" y="19905"/>
                  </a:cubicBezTo>
                  <a:cubicBezTo>
                    <a:pt x="32257" y="21739"/>
                    <a:pt x="29995" y="23549"/>
                    <a:pt x="27897" y="25245"/>
                  </a:cubicBezTo>
                  <a:cubicBezTo>
                    <a:pt x="27620" y="25471"/>
                    <a:pt x="27344" y="25685"/>
                    <a:pt x="27067" y="25911"/>
                  </a:cubicBezTo>
                  <a:cubicBezTo>
                    <a:pt x="26464" y="26401"/>
                    <a:pt x="25886" y="26866"/>
                    <a:pt x="25333" y="27319"/>
                  </a:cubicBezTo>
                  <a:cubicBezTo>
                    <a:pt x="25326" y="27311"/>
                    <a:pt x="25315" y="27304"/>
                    <a:pt x="25297" y="27304"/>
                  </a:cubicBezTo>
                  <a:cubicBezTo>
                    <a:pt x="25283" y="27304"/>
                    <a:pt x="25267" y="27308"/>
                    <a:pt x="25245" y="27319"/>
                  </a:cubicBezTo>
                  <a:cubicBezTo>
                    <a:pt x="25258" y="27331"/>
                    <a:pt x="25258" y="27356"/>
                    <a:pt x="25271" y="27369"/>
                  </a:cubicBezTo>
                  <a:cubicBezTo>
                    <a:pt x="25170" y="27444"/>
                    <a:pt x="25082" y="27532"/>
                    <a:pt x="24982" y="27595"/>
                  </a:cubicBezTo>
                  <a:cubicBezTo>
                    <a:pt x="24768" y="27771"/>
                    <a:pt x="24554" y="27947"/>
                    <a:pt x="24353" y="28110"/>
                  </a:cubicBezTo>
                  <a:cubicBezTo>
                    <a:pt x="24152" y="28274"/>
                    <a:pt x="23964" y="28424"/>
                    <a:pt x="23775" y="28575"/>
                  </a:cubicBezTo>
                  <a:cubicBezTo>
                    <a:pt x="23574" y="28751"/>
                    <a:pt x="23373" y="28902"/>
                    <a:pt x="23185" y="29065"/>
                  </a:cubicBezTo>
                  <a:cubicBezTo>
                    <a:pt x="22984" y="29229"/>
                    <a:pt x="22770" y="29405"/>
                    <a:pt x="22581" y="29555"/>
                  </a:cubicBezTo>
                  <a:cubicBezTo>
                    <a:pt x="22031" y="30006"/>
                    <a:pt x="21505" y="30432"/>
                    <a:pt x="21041" y="30820"/>
                  </a:cubicBezTo>
                  <a:lnTo>
                    <a:pt x="21041" y="30820"/>
                  </a:lnTo>
                  <a:cubicBezTo>
                    <a:pt x="22451" y="29703"/>
                    <a:pt x="23861" y="28606"/>
                    <a:pt x="25271" y="27520"/>
                  </a:cubicBezTo>
                  <a:lnTo>
                    <a:pt x="25271" y="27520"/>
                  </a:lnTo>
                  <a:cubicBezTo>
                    <a:pt x="25258" y="27608"/>
                    <a:pt x="25208" y="27708"/>
                    <a:pt x="25132" y="27796"/>
                  </a:cubicBezTo>
                  <a:cubicBezTo>
                    <a:pt x="25019" y="27897"/>
                    <a:pt x="24906" y="27985"/>
                    <a:pt x="24793" y="28085"/>
                  </a:cubicBezTo>
                  <a:cubicBezTo>
                    <a:pt x="24718" y="28135"/>
                    <a:pt x="24617" y="28173"/>
                    <a:pt x="24517" y="28198"/>
                  </a:cubicBezTo>
                  <a:cubicBezTo>
                    <a:pt x="24491" y="28248"/>
                    <a:pt x="24479" y="28311"/>
                    <a:pt x="24466" y="28362"/>
                  </a:cubicBezTo>
                  <a:cubicBezTo>
                    <a:pt x="24316" y="28500"/>
                    <a:pt x="24165" y="28625"/>
                    <a:pt x="24014" y="28751"/>
                  </a:cubicBezTo>
                  <a:cubicBezTo>
                    <a:pt x="24036" y="28707"/>
                    <a:pt x="24032" y="28675"/>
                    <a:pt x="23994" y="28675"/>
                  </a:cubicBezTo>
                  <a:cubicBezTo>
                    <a:pt x="23967" y="28675"/>
                    <a:pt x="23925" y="28690"/>
                    <a:pt x="23863" y="28726"/>
                  </a:cubicBezTo>
                  <a:cubicBezTo>
                    <a:pt x="23825" y="28801"/>
                    <a:pt x="23750" y="28827"/>
                    <a:pt x="23712" y="28902"/>
                  </a:cubicBezTo>
                  <a:lnTo>
                    <a:pt x="23775" y="28965"/>
                  </a:lnTo>
                  <a:cubicBezTo>
                    <a:pt x="22305" y="30221"/>
                    <a:pt x="20772" y="31553"/>
                    <a:pt x="19415" y="32747"/>
                  </a:cubicBezTo>
                  <a:cubicBezTo>
                    <a:pt x="19415" y="32747"/>
                    <a:pt x="19415" y="32735"/>
                    <a:pt x="19415" y="32735"/>
                  </a:cubicBezTo>
                  <a:cubicBezTo>
                    <a:pt x="19415" y="32747"/>
                    <a:pt x="19415" y="32747"/>
                    <a:pt x="19402" y="32760"/>
                  </a:cubicBezTo>
                  <a:cubicBezTo>
                    <a:pt x="18435" y="33627"/>
                    <a:pt x="17555" y="34393"/>
                    <a:pt x="16877" y="34996"/>
                  </a:cubicBezTo>
                  <a:cubicBezTo>
                    <a:pt x="16450" y="35416"/>
                    <a:pt x="16282" y="35597"/>
                    <a:pt x="16315" y="35597"/>
                  </a:cubicBezTo>
                  <a:cubicBezTo>
                    <a:pt x="16395" y="35597"/>
                    <a:pt x="17735" y="34457"/>
                    <a:pt x="19415" y="33074"/>
                  </a:cubicBezTo>
                  <a:cubicBezTo>
                    <a:pt x="19453" y="33074"/>
                    <a:pt x="19515" y="33061"/>
                    <a:pt x="19591" y="33024"/>
                  </a:cubicBezTo>
                  <a:lnTo>
                    <a:pt x="19616" y="32948"/>
                  </a:lnTo>
                  <a:cubicBezTo>
                    <a:pt x="19898" y="32807"/>
                    <a:pt x="20291" y="32721"/>
                    <a:pt x="20474" y="32721"/>
                  </a:cubicBezTo>
                  <a:cubicBezTo>
                    <a:pt x="20486" y="32721"/>
                    <a:pt x="20498" y="32721"/>
                    <a:pt x="20508" y="32722"/>
                  </a:cubicBezTo>
                  <a:cubicBezTo>
                    <a:pt x="20357" y="32659"/>
                    <a:pt x="20194" y="32621"/>
                    <a:pt x="20005" y="32596"/>
                  </a:cubicBezTo>
                  <a:cubicBezTo>
                    <a:pt x="20659" y="32069"/>
                    <a:pt x="21350" y="31516"/>
                    <a:pt x="22016" y="30975"/>
                  </a:cubicBezTo>
                  <a:lnTo>
                    <a:pt x="22066" y="31013"/>
                  </a:lnTo>
                  <a:cubicBezTo>
                    <a:pt x="21664" y="31264"/>
                    <a:pt x="21865" y="31340"/>
                    <a:pt x="21878" y="31453"/>
                  </a:cubicBezTo>
                  <a:lnTo>
                    <a:pt x="22431" y="30824"/>
                  </a:lnTo>
                  <a:lnTo>
                    <a:pt x="22142" y="30875"/>
                  </a:lnTo>
                  <a:cubicBezTo>
                    <a:pt x="23109" y="30108"/>
                    <a:pt x="24039" y="29379"/>
                    <a:pt x="24768" y="28827"/>
                  </a:cubicBezTo>
                  <a:cubicBezTo>
                    <a:pt x="24931" y="28940"/>
                    <a:pt x="25157" y="29040"/>
                    <a:pt x="25384" y="29103"/>
                  </a:cubicBezTo>
                  <a:cubicBezTo>
                    <a:pt x="24691" y="29744"/>
                    <a:pt x="24211" y="30215"/>
                    <a:pt x="24307" y="30215"/>
                  </a:cubicBezTo>
                  <a:cubicBezTo>
                    <a:pt x="24328" y="30215"/>
                    <a:pt x="24376" y="30193"/>
                    <a:pt x="24454" y="30146"/>
                  </a:cubicBezTo>
                  <a:lnTo>
                    <a:pt x="24454" y="30146"/>
                  </a:lnTo>
                  <a:cubicBezTo>
                    <a:pt x="24341" y="30234"/>
                    <a:pt x="24215" y="30360"/>
                    <a:pt x="24039" y="30510"/>
                  </a:cubicBezTo>
                  <a:cubicBezTo>
                    <a:pt x="24106" y="30473"/>
                    <a:pt x="24144" y="30459"/>
                    <a:pt x="24162" y="30459"/>
                  </a:cubicBezTo>
                  <a:cubicBezTo>
                    <a:pt x="24211" y="30459"/>
                    <a:pt x="24114" y="30568"/>
                    <a:pt x="24077" y="30623"/>
                  </a:cubicBezTo>
                  <a:cubicBezTo>
                    <a:pt x="24089" y="30636"/>
                    <a:pt x="24089" y="30649"/>
                    <a:pt x="24089" y="30661"/>
                  </a:cubicBezTo>
                  <a:cubicBezTo>
                    <a:pt x="24039" y="30661"/>
                    <a:pt x="24014" y="30661"/>
                    <a:pt x="24064" y="30649"/>
                  </a:cubicBezTo>
                  <a:cubicBezTo>
                    <a:pt x="24064" y="30636"/>
                    <a:pt x="24077" y="30623"/>
                    <a:pt x="24077" y="30623"/>
                  </a:cubicBezTo>
                  <a:cubicBezTo>
                    <a:pt x="24052" y="30586"/>
                    <a:pt x="24052" y="30561"/>
                    <a:pt x="24039" y="30510"/>
                  </a:cubicBezTo>
                  <a:cubicBezTo>
                    <a:pt x="23989" y="30196"/>
                    <a:pt x="24303" y="29794"/>
                    <a:pt x="23876" y="29756"/>
                  </a:cubicBezTo>
                  <a:cubicBezTo>
                    <a:pt x="23423" y="30171"/>
                    <a:pt x="23700" y="30209"/>
                    <a:pt x="23486" y="30535"/>
                  </a:cubicBezTo>
                  <a:cubicBezTo>
                    <a:pt x="23680" y="30348"/>
                    <a:pt x="23760" y="30285"/>
                    <a:pt x="23786" y="30285"/>
                  </a:cubicBezTo>
                  <a:cubicBezTo>
                    <a:pt x="23841" y="30285"/>
                    <a:pt x="23655" y="30571"/>
                    <a:pt x="23807" y="30571"/>
                  </a:cubicBezTo>
                  <a:cubicBezTo>
                    <a:pt x="23848" y="30571"/>
                    <a:pt x="23913" y="30550"/>
                    <a:pt x="24014" y="30498"/>
                  </a:cubicBezTo>
                  <a:lnTo>
                    <a:pt x="24014" y="30498"/>
                  </a:lnTo>
                  <a:cubicBezTo>
                    <a:pt x="23901" y="30661"/>
                    <a:pt x="23775" y="30774"/>
                    <a:pt x="23650" y="30887"/>
                  </a:cubicBezTo>
                  <a:cubicBezTo>
                    <a:pt x="23813" y="30799"/>
                    <a:pt x="23964" y="30724"/>
                    <a:pt x="24127" y="30661"/>
                  </a:cubicBezTo>
                  <a:lnTo>
                    <a:pt x="24102" y="30661"/>
                  </a:lnTo>
                  <a:lnTo>
                    <a:pt x="24730" y="29957"/>
                  </a:lnTo>
                  <a:cubicBezTo>
                    <a:pt x="24755" y="29932"/>
                    <a:pt x="24793" y="29907"/>
                    <a:pt x="24831" y="29882"/>
                  </a:cubicBezTo>
                  <a:cubicBezTo>
                    <a:pt x="24932" y="29836"/>
                    <a:pt x="25041" y="29803"/>
                    <a:pt x="25171" y="29779"/>
                  </a:cubicBezTo>
                  <a:lnTo>
                    <a:pt x="25171" y="29779"/>
                  </a:lnTo>
                  <a:cubicBezTo>
                    <a:pt x="24864" y="30042"/>
                    <a:pt x="24578" y="30332"/>
                    <a:pt x="24306" y="30598"/>
                  </a:cubicBezTo>
                  <a:lnTo>
                    <a:pt x="24306" y="30598"/>
                  </a:lnTo>
                  <a:cubicBezTo>
                    <a:pt x="24245" y="30619"/>
                    <a:pt x="24191" y="30640"/>
                    <a:pt x="24127" y="30661"/>
                  </a:cubicBezTo>
                  <a:cubicBezTo>
                    <a:pt x="24159" y="30661"/>
                    <a:pt x="24199" y="30661"/>
                    <a:pt x="24248" y="30654"/>
                  </a:cubicBezTo>
                  <a:lnTo>
                    <a:pt x="24248" y="30654"/>
                  </a:lnTo>
                  <a:cubicBezTo>
                    <a:pt x="24180" y="30719"/>
                    <a:pt x="24114" y="30783"/>
                    <a:pt x="24048" y="30843"/>
                  </a:cubicBezTo>
                  <a:lnTo>
                    <a:pt x="24048" y="30843"/>
                  </a:lnTo>
                  <a:cubicBezTo>
                    <a:pt x="23928" y="30945"/>
                    <a:pt x="23808" y="31047"/>
                    <a:pt x="23689" y="31148"/>
                  </a:cubicBezTo>
                  <a:lnTo>
                    <a:pt x="23689" y="31148"/>
                  </a:lnTo>
                  <a:cubicBezTo>
                    <a:pt x="23633" y="31190"/>
                    <a:pt x="23579" y="31229"/>
                    <a:pt x="23524" y="31264"/>
                  </a:cubicBezTo>
                  <a:cubicBezTo>
                    <a:pt x="23545" y="31239"/>
                    <a:pt x="23544" y="31228"/>
                    <a:pt x="23529" y="31228"/>
                  </a:cubicBezTo>
                  <a:cubicBezTo>
                    <a:pt x="23461" y="31228"/>
                    <a:pt x="23103" y="31432"/>
                    <a:pt x="23021" y="31453"/>
                  </a:cubicBezTo>
                  <a:lnTo>
                    <a:pt x="22035" y="32389"/>
                  </a:lnTo>
                  <a:lnTo>
                    <a:pt x="22035" y="32389"/>
                  </a:lnTo>
                  <a:cubicBezTo>
                    <a:pt x="22269" y="32167"/>
                    <a:pt x="22355" y="32030"/>
                    <a:pt x="22380" y="31943"/>
                  </a:cubicBezTo>
                  <a:lnTo>
                    <a:pt x="22380" y="31943"/>
                  </a:lnTo>
                  <a:cubicBezTo>
                    <a:pt x="21827" y="32383"/>
                    <a:pt x="21312" y="32797"/>
                    <a:pt x="20822" y="33187"/>
                  </a:cubicBezTo>
                  <a:cubicBezTo>
                    <a:pt x="20483" y="33463"/>
                    <a:pt x="20144" y="33727"/>
                    <a:pt x="19817" y="33991"/>
                  </a:cubicBezTo>
                  <a:cubicBezTo>
                    <a:pt x="18007" y="35411"/>
                    <a:pt x="16638" y="36479"/>
                    <a:pt x="15645" y="37258"/>
                  </a:cubicBezTo>
                  <a:cubicBezTo>
                    <a:pt x="15595" y="37309"/>
                    <a:pt x="15507" y="37371"/>
                    <a:pt x="15406" y="37447"/>
                  </a:cubicBezTo>
                  <a:lnTo>
                    <a:pt x="15343" y="37497"/>
                  </a:lnTo>
                  <a:cubicBezTo>
                    <a:pt x="13873" y="38629"/>
                    <a:pt x="13357" y="39069"/>
                    <a:pt x="13439" y="39069"/>
                  </a:cubicBezTo>
                  <a:cubicBezTo>
                    <a:pt x="13619" y="39069"/>
                    <a:pt x="16682" y="36949"/>
                    <a:pt x="18849" y="35386"/>
                  </a:cubicBezTo>
                  <a:cubicBezTo>
                    <a:pt x="18874" y="35369"/>
                    <a:pt x="18898" y="35351"/>
                    <a:pt x="18922" y="35334"/>
                  </a:cubicBezTo>
                  <a:lnTo>
                    <a:pt x="18922" y="35334"/>
                  </a:lnTo>
                  <a:cubicBezTo>
                    <a:pt x="18492" y="35722"/>
                    <a:pt x="18061" y="36112"/>
                    <a:pt x="17630" y="36504"/>
                  </a:cubicBezTo>
                  <a:lnTo>
                    <a:pt x="16726" y="37359"/>
                  </a:lnTo>
                  <a:cubicBezTo>
                    <a:pt x="16927" y="37183"/>
                    <a:pt x="17191" y="36969"/>
                    <a:pt x="17480" y="36718"/>
                  </a:cubicBezTo>
                  <a:lnTo>
                    <a:pt x="17480" y="36718"/>
                  </a:lnTo>
                  <a:cubicBezTo>
                    <a:pt x="17442" y="36756"/>
                    <a:pt x="17404" y="36793"/>
                    <a:pt x="17354" y="36856"/>
                  </a:cubicBezTo>
                  <a:cubicBezTo>
                    <a:pt x="17365" y="36856"/>
                    <a:pt x="17373" y="36856"/>
                    <a:pt x="17381" y="36856"/>
                  </a:cubicBezTo>
                  <a:lnTo>
                    <a:pt x="17381" y="36856"/>
                  </a:lnTo>
                  <a:cubicBezTo>
                    <a:pt x="15969" y="37955"/>
                    <a:pt x="14076" y="39395"/>
                    <a:pt x="11549" y="41191"/>
                  </a:cubicBezTo>
                  <a:lnTo>
                    <a:pt x="13308" y="40425"/>
                  </a:lnTo>
                  <a:lnTo>
                    <a:pt x="13308" y="40425"/>
                  </a:lnTo>
                  <a:cubicBezTo>
                    <a:pt x="12340" y="41129"/>
                    <a:pt x="11360" y="41820"/>
                    <a:pt x="10367" y="42498"/>
                  </a:cubicBezTo>
                  <a:cubicBezTo>
                    <a:pt x="10129" y="42700"/>
                    <a:pt x="10047" y="42795"/>
                    <a:pt x="10098" y="42795"/>
                  </a:cubicBezTo>
                  <a:cubicBezTo>
                    <a:pt x="10243" y="42795"/>
                    <a:pt x="11433" y="42055"/>
                    <a:pt x="13182" y="40852"/>
                  </a:cubicBezTo>
                  <a:cubicBezTo>
                    <a:pt x="14132" y="40204"/>
                    <a:pt x="15242" y="39413"/>
                    <a:pt x="16444" y="38535"/>
                  </a:cubicBezTo>
                  <a:lnTo>
                    <a:pt x="16444" y="38535"/>
                  </a:lnTo>
                  <a:cubicBezTo>
                    <a:pt x="15910" y="39014"/>
                    <a:pt x="15465" y="39426"/>
                    <a:pt x="15043" y="39826"/>
                  </a:cubicBezTo>
                  <a:lnTo>
                    <a:pt x="15043" y="39826"/>
                  </a:lnTo>
                  <a:cubicBezTo>
                    <a:pt x="13854" y="40823"/>
                    <a:pt x="13222" y="41357"/>
                    <a:pt x="13320" y="41357"/>
                  </a:cubicBezTo>
                  <a:cubicBezTo>
                    <a:pt x="13323" y="41357"/>
                    <a:pt x="13328" y="41356"/>
                    <a:pt x="13333" y="41355"/>
                  </a:cubicBezTo>
                  <a:cubicBezTo>
                    <a:pt x="13381" y="41341"/>
                    <a:pt x="13499" y="41277"/>
                    <a:pt x="13688" y="41161"/>
                  </a:cubicBezTo>
                  <a:lnTo>
                    <a:pt x="13688" y="41161"/>
                  </a:lnTo>
                  <a:cubicBezTo>
                    <a:pt x="13510" y="41344"/>
                    <a:pt x="13325" y="41538"/>
                    <a:pt x="13131" y="41747"/>
                  </a:cubicBezTo>
                  <a:lnTo>
                    <a:pt x="13131" y="41747"/>
                  </a:lnTo>
                  <a:lnTo>
                    <a:pt x="12755" y="41757"/>
                  </a:lnTo>
                  <a:cubicBezTo>
                    <a:pt x="12619" y="41901"/>
                    <a:pt x="12717" y="42141"/>
                    <a:pt x="12628" y="42301"/>
                  </a:cubicBezTo>
                  <a:lnTo>
                    <a:pt x="12628" y="42301"/>
                  </a:lnTo>
                  <a:cubicBezTo>
                    <a:pt x="12606" y="42326"/>
                    <a:pt x="12583" y="42352"/>
                    <a:pt x="12560" y="42377"/>
                  </a:cubicBezTo>
                  <a:lnTo>
                    <a:pt x="12560" y="42377"/>
                  </a:lnTo>
                  <a:cubicBezTo>
                    <a:pt x="12494" y="42426"/>
                    <a:pt x="12387" y="42457"/>
                    <a:pt x="12215" y="42461"/>
                  </a:cubicBezTo>
                  <a:cubicBezTo>
                    <a:pt x="12288" y="42475"/>
                    <a:pt x="12379" y="42499"/>
                    <a:pt x="12412" y="42546"/>
                  </a:cubicBezTo>
                  <a:lnTo>
                    <a:pt x="12412" y="42546"/>
                  </a:lnTo>
                  <a:cubicBezTo>
                    <a:pt x="12396" y="42564"/>
                    <a:pt x="12381" y="42581"/>
                    <a:pt x="12365" y="42599"/>
                  </a:cubicBezTo>
                  <a:cubicBezTo>
                    <a:pt x="12323" y="42647"/>
                    <a:pt x="12280" y="42697"/>
                    <a:pt x="12236" y="42748"/>
                  </a:cubicBezTo>
                  <a:lnTo>
                    <a:pt x="12236" y="42748"/>
                  </a:lnTo>
                  <a:cubicBezTo>
                    <a:pt x="10882" y="43400"/>
                    <a:pt x="9685" y="44348"/>
                    <a:pt x="8382" y="45225"/>
                  </a:cubicBezTo>
                  <a:cubicBezTo>
                    <a:pt x="7037" y="46130"/>
                    <a:pt x="5592" y="46984"/>
                    <a:pt x="3695" y="47248"/>
                  </a:cubicBezTo>
                  <a:cubicBezTo>
                    <a:pt x="4248" y="47248"/>
                    <a:pt x="3959" y="47399"/>
                    <a:pt x="3594" y="47562"/>
                  </a:cubicBezTo>
                  <a:cubicBezTo>
                    <a:pt x="3618" y="47557"/>
                    <a:pt x="3638" y="47554"/>
                    <a:pt x="3655" y="47554"/>
                  </a:cubicBezTo>
                  <a:cubicBezTo>
                    <a:pt x="3831" y="47554"/>
                    <a:pt x="3705" y="47825"/>
                    <a:pt x="3808" y="47939"/>
                  </a:cubicBezTo>
                  <a:cubicBezTo>
                    <a:pt x="3242" y="48015"/>
                    <a:pt x="2664" y="48090"/>
                    <a:pt x="1998" y="48115"/>
                  </a:cubicBezTo>
                  <a:cubicBezTo>
                    <a:pt x="1898" y="48354"/>
                    <a:pt x="1420" y="48480"/>
                    <a:pt x="968" y="48530"/>
                  </a:cubicBezTo>
                  <a:cubicBezTo>
                    <a:pt x="503" y="48580"/>
                    <a:pt x="76" y="48543"/>
                    <a:pt x="0" y="48731"/>
                  </a:cubicBezTo>
                  <a:cubicBezTo>
                    <a:pt x="176" y="48718"/>
                    <a:pt x="365" y="48706"/>
                    <a:pt x="553" y="48681"/>
                  </a:cubicBezTo>
                  <a:lnTo>
                    <a:pt x="553" y="48681"/>
                  </a:lnTo>
                  <a:cubicBezTo>
                    <a:pt x="202" y="48907"/>
                    <a:pt x="491" y="49196"/>
                    <a:pt x="893" y="49447"/>
                  </a:cubicBezTo>
                  <a:cubicBezTo>
                    <a:pt x="1295" y="49699"/>
                    <a:pt x="1823" y="49900"/>
                    <a:pt x="1835" y="50201"/>
                  </a:cubicBezTo>
                  <a:cubicBezTo>
                    <a:pt x="2049" y="50025"/>
                    <a:pt x="2300" y="49950"/>
                    <a:pt x="2627" y="49900"/>
                  </a:cubicBezTo>
                  <a:cubicBezTo>
                    <a:pt x="2979" y="49849"/>
                    <a:pt x="3343" y="49824"/>
                    <a:pt x="3695" y="49787"/>
                  </a:cubicBezTo>
                  <a:cubicBezTo>
                    <a:pt x="4399" y="49711"/>
                    <a:pt x="5090" y="49573"/>
                    <a:pt x="5479" y="48957"/>
                  </a:cubicBezTo>
                  <a:cubicBezTo>
                    <a:pt x="5486" y="48957"/>
                    <a:pt x="5492" y="48957"/>
                    <a:pt x="5497" y="48957"/>
                  </a:cubicBezTo>
                  <a:cubicBezTo>
                    <a:pt x="5763" y="48957"/>
                    <a:pt x="5358" y="49235"/>
                    <a:pt x="5542" y="49296"/>
                  </a:cubicBezTo>
                  <a:cubicBezTo>
                    <a:pt x="5731" y="48919"/>
                    <a:pt x="6032" y="48706"/>
                    <a:pt x="6686" y="48505"/>
                  </a:cubicBezTo>
                  <a:lnTo>
                    <a:pt x="6686" y="48505"/>
                  </a:lnTo>
                  <a:lnTo>
                    <a:pt x="6635" y="48593"/>
                  </a:lnTo>
                  <a:cubicBezTo>
                    <a:pt x="7452" y="48115"/>
                    <a:pt x="8018" y="47839"/>
                    <a:pt x="8608" y="47575"/>
                  </a:cubicBezTo>
                  <a:cubicBezTo>
                    <a:pt x="8907" y="47444"/>
                    <a:pt x="9209" y="47313"/>
                    <a:pt x="9542" y="47160"/>
                  </a:cubicBezTo>
                  <a:lnTo>
                    <a:pt x="9542" y="47160"/>
                  </a:lnTo>
                  <a:cubicBezTo>
                    <a:pt x="9532" y="47197"/>
                    <a:pt x="9522" y="47235"/>
                    <a:pt x="9513" y="47273"/>
                  </a:cubicBezTo>
                  <a:cubicBezTo>
                    <a:pt x="9437" y="47550"/>
                    <a:pt x="9400" y="47902"/>
                    <a:pt x="9400" y="48304"/>
                  </a:cubicBezTo>
                  <a:cubicBezTo>
                    <a:pt x="9412" y="48731"/>
                    <a:pt x="9500" y="49234"/>
                    <a:pt x="9764" y="49736"/>
                  </a:cubicBezTo>
                  <a:cubicBezTo>
                    <a:pt x="10028" y="50239"/>
                    <a:pt x="10443" y="50641"/>
                    <a:pt x="10845" y="50892"/>
                  </a:cubicBezTo>
                  <a:cubicBezTo>
                    <a:pt x="10933" y="50955"/>
                    <a:pt x="11033" y="51018"/>
                    <a:pt x="11134" y="51081"/>
                  </a:cubicBezTo>
                  <a:cubicBezTo>
                    <a:pt x="11234" y="51119"/>
                    <a:pt x="11322" y="51169"/>
                    <a:pt x="11423" y="51206"/>
                  </a:cubicBezTo>
                  <a:cubicBezTo>
                    <a:pt x="11439" y="51212"/>
                    <a:pt x="11458" y="51220"/>
                    <a:pt x="11479" y="51228"/>
                  </a:cubicBezTo>
                  <a:lnTo>
                    <a:pt x="11479" y="51228"/>
                  </a:lnTo>
                  <a:cubicBezTo>
                    <a:pt x="11183" y="51105"/>
                    <a:pt x="10866" y="50932"/>
                    <a:pt x="10543" y="50666"/>
                  </a:cubicBezTo>
                  <a:cubicBezTo>
                    <a:pt x="10480" y="50616"/>
                    <a:pt x="10418" y="50566"/>
                    <a:pt x="10355" y="50503"/>
                  </a:cubicBezTo>
                  <a:cubicBezTo>
                    <a:pt x="10292" y="50440"/>
                    <a:pt x="10242" y="50377"/>
                    <a:pt x="10179" y="50314"/>
                  </a:cubicBezTo>
                  <a:cubicBezTo>
                    <a:pt x="10066" y="50176"/>
                    <a:pt x="9965" y="50038"/>
                    <a:pt x="9865" y="49874"/>
                  </a:cubicBezTo>
                  <a:cubicBezTo>
                    <a:pt x="9676" y="49573"/>
                    <a:pt x="9551" y="49221"/>
                    <a:pt x="9488" y="48919"/>
                  </a:cubicBezTo>
                  <a:cubicBezTo>
                    <a:pt x="9362" y="48279"/>
                    <a:pt x="9437" y="47789"/>
                    <a:pt x="9513" y="47386"/>
                  </a:cubicBezTo>
                  <a:cubicBezTo>
                    <a:pt x="9534" y="47302"/>
                    <a:pt x="9555" y="47226"/>
                    <a:pt x="9577" y="47143"/>
                  </a:cubicBezTo>
                  <a:lnTo>
                    <a:pt x="9577" y="47143"/>
                  </a:lnTo>
                  <a:cubicBezTo>
                    <a:pt x="9906" y="46991"/>
                    <a:pt x="10265" y="46815"/>
                    <a:pt x="10682" y="46595"/>
                  </a:cubicBezTo>
                  <a:lnTo>
                    <a:pt x="10392" y="46419"/>
                  </a:lnTo>
                  <a:cubicBezTo>
                    <a:pt x="10757" y="46230"/>
                    <a:pt x="10883" y="46255"/>
                    <a:pt x="11071" y="46218"/>
                  </a:cubicBezTo>
                  <a:cubicBezTo>
                    <a:pt x="11104" y="46082"/>
                    <a:pt x="11077" y="46033"/>
                    <a:pt x="11016" y="46033"/>
                  </a:cubicBezTo>
                  <a:cubicBezTo>
                    <a:pt x="10857" y="46033"/>
                    <a:pt x="10463" y="46371"/>
                    <a:pt x="10281" y="46371"/>
                  </a:cubicBezTo>
                  <a:cubicBezTo>
                    <a:pt x="10211" y="46371"/>
                    <a:pt x="10172" y="46320"/>
                    <a:pt x="10191" y="46180"/>
                  </a:cubicBezTo>
                  <a:lnTo>
                    <a:pt x="10191" y="46180"/>
                  </a:lnTo>
                  <a:cubicBezTo>
                    <a:pt x="10234" y="46191"/>
                    <a:pt x="10279" y="46196"/>
                    <a:pt x="10326" y="46196"/>
                  </a:cubicBezTo>
                  <a:cubicBezTo>
                    <a:pt x="10712" y="46196"/>
                    <a:pt x="11246" y="45850"/>
                    <a:pt x="11750" y="45514"/>
                  </a:cubicBezTo>
                  <a:cubicBezTo>
                    <a:pt x="12217" y="45210"/>
                    <a:pt x="12667" y="44921"/>
                    <a:pt x="13002" y="44921"/>
                  </a:cubicBezTo>
                  <a:cubicBezTo>
                    <a:pt x="13082" y="44921"/>
                    <a:pt x="13155" y="44938"/>
                    <a:pt x="13220" y="44974"/>
                  </a:cubicBezTo>
                  <a:cubicBezTo>
                    <a:pt x="13722" y="44622"/>
                    <a:pt x="12881" y="44785"/>
                    <a:pt x="13371" y="44446"/>
                  </a:cubicBezTo>
                  <a:lnTo>
                    <a:pt x="13371" y="44446"/>
                  </a:lnTo>
                  <a:lnTo>
                    <a:pt x="13609" y="44509"/>
                  </a:lnTo>
                  <a:lnTo>
                    <a:pt x="13597" y="44220"/>
                  </a:lnTo>
                  <a:cubicBezTo>
                    <a:pt x="13753" y="44136"/>
                    <a:pt x="13899" y="44102"/>
                    <a:pt x="14023" y="44102"/>
                  </a:cubicBezTo>
                  <a:cubicBezTo>
                    <a:pt x="14177" y="44102"/>
                    <a:pt x="14295" y="44156"/>
                    <a:pt x="14351" y="44232"/>
                  </a:cubicBezTo>
                  <a:cubicBezTo>
                    <a:pt x="14263" y="44270"/>
                    <a:pt x="14150" y="44408"/>
                    <a:pt x="14074" y="44496"/>
                  </a:cubicBezTo>
                  <a:cubicBezTo>
                    <a:pt x="14564" y="44383"/>
                    <a:pt x="15092" y="43742"/>
                    <a:pt x="15318" y="43579"/>
                  </a:cubicBezTo>
                  <a:lnTo>
                    <a:pt x="15318" y="43579"/>
                  </a:lnTo>
                  <a:lnTo>
                    <a:pt x="14853" y="43780"/>
                  </a:lnTo>
                  <a:cubicBezTo>
                    <a:pt x="16097" y="42687"/>
                    <a:pt x="17832" y="41694"/>
                    <a:pt x="18837" y="40437"/>
                  </a:cubicBezTo>
                  <a:lnTo>
                    <a:pt x="18661" y="40400"/>
                  </a:lnTo>
                  <a:cubicBezTo>
                    <a:pt x="19453" y="39482"/>
                    <a:pt x="19515" y="39947"/>
                    <a:pt x="20483" y="39055"/>
                  </a:cubicBezTo>
                  <a:lnTo>
                    <a:pt x="20483" y="39055"/>
                  </a:lnTo>
                  <a:lnTo>
                    <a:pt x="20470" y="39105"/>
                  </a:lnTo>
                  <a:cubicBezTo>
                    <a:pt x="20420" y="39181"/>
                    <a:pt x="20357" y="39256"/>
                    <a:pt x="20320" y="39319"/>
                  </a:cubicBezTo>
                  <a:lnTo>
                    <a:pt x="20583" y="39131"/>
                  </a:lnTo>
                  <a:lnTo>
                    <a:pt x="20910" y="38892"/>
                  </a:lnTo>
                  <a:lnTo>
                    <a:pt x="20634" y="38955"/>
                  </a:lnTo>
                  <a:cubicBezTo>
                    <a:pt x="20609" y="38967"/>
                    <a:pt x="20583" y="38967"/>
                    <a:pt x="20558" y="38980"/>
                  </a:cubicBezTo>
                  <a:cubicBezTo>
                    <a:pt x="20533" y="39005"/>
                    <a:pt x="20508" y="39043"/>
                    <a:pt x="20483" y="39080"/>
                  </a:cubicBezTo>
                  <a:cubicBezTo>
                    <a:pt x="20609" y="38816"/>
                    <a:pt x="20822" y="38565"/>
                    <a:pt x="21111" y="38377"/>
                  </a:cubicBezTo>
                  <a:lnTo>
                    <a:pt x="21111" y="38377"/>
                  </a:lnTo>
                  <a:cubicBezTo>
                    <a:pt x="21060" y="38478"/>
                    <a:pt x="21107" y="38505"/>
                    <a:pt x="21188" y="38505"/>
                  </a:cubicBezTo>
                  <a:cubicBezTo>
                    <a:pt x="21275" y="38505"/>
                    <a:pt x="21401" y="38475"/>
                    <a:pt x="21491" y="38475"/>
                  </a:cubicBezTo>
                  <a:cubicBezTo>
                    <a:pt x="21589" y="38475"/>
                    <a:pt x="21644" y="38509"/>
                    <a:pt x="21564" y="38653"/>
                  </a:cubicBezTo>
                  <a:cubicBezTo>
                    <a:pt x="22406" y="37648"/>
                    <a:pt x="21928" y="38088"/>
                    <a:pt x="22267" y="37158"/>
                  </a:cubicBezTo>
                  <a:lnTo>
                    <a:pt x="22267" y="37158"/>
                  </a:lnTo>
                  <a:lnTo>
                    <a:pt x="22569" y="37221"/>
                  </a:lnTo>
                  <a:cubicBezTo>
                    <a:pt x="22657" y="36932"/>
                    <a:pt x="22644" y="36806"/>
                    <a:pt x="22908" y="36517"/>
                  </a:cubicBezTo>
                  <a:cubicBezTo>
                    <a:pt x="22958" y="36492"/>
                    <a:pt x="23009" y="36467"/>
                    <a:pt x="23034" y="36441"/>
                  </a:cubicBezTo>
                  <a:lnTo>
                    <a:pt x="23034" y="36441"/>
                  </a:lnTo>
                  <a:cubicBezTo>
                    <a:pt x="22958" y="36730"/>
                    <a:pt x="23599" y="36404"/>
                    <a:pt x="23323" y="36932"/>
                  </a:cubicBezTo>
                  <a:cubicBezTo>
                    <a:pt x="24614" y="36536"/>
                    <a:pt x="24602" y="35452"/>
                    <a:pt x="25350" y="35452"/>
                  </a:cubicBezTo>
                  <a:cubicBezTo>
                    <a:pt x="25411" y="35452"/>
                    <a:pt x="25476" y="35459"/>
                    <a:pt x="25547" y="35474"/>
                  </a:cubicBezTo>
                  <a:cubicBezTo>
                    <a:pt x="25570" y="35244"/>
                    <a:pt x="25505" y="35163"/>
                    <a:pt x="25400" y="35163"/>
                  </a:cubicBezTo>
                  <a:cubicBezTo>
                    <a:pt x="25141" y="35163"/>
                    <a:pt x="24639" y="35652"/>
                    <a:pt x="24578" y="35652"/>
                  </a:cubicBezTo>
                  <a:cubicBezTo>
                    <a:pt x="24568" y="35652"/>
                    <a:pt x="24571" y="35636"/>
                    <a:pt x="24592" y="35600"/>
                  </a:cubicBezTo>
                  <a:lnTo>
                    <a:pt x="24592" y="35600"/>
                  </a:lnTo>
                  <a:cubicBezTo>
                    <a:pt x="24586" y="35600"/>
                    <a:pt x="24580" y="35600"/>
                    <a:pt x="24574" y="35600"/>
                  </a:cubicBezTo>
                  <a:cubicBezTo>
                    <a:pt x="24406" y="35600"/>
                    <a:pt x="24445" y="35429"/>
                    <a:pt x="24554" y="35223"/>
                  </a:cubicBezTo>
                  <a:cubicBezTo>
                    <a:pt x="24843" y="34996"/>
                    <a:pt x="25120" y="34795"/>
                    <a:pt x="25359" y="34607"/>
                  </a:cubicBezTo>
                  <a:cubicBezTo>
                    <a:pt x="25400" y="34604"/>
                    <a:pt x="25444" y="34603"/>
                    <a:pt x="25489" y="34603"/>
                  </a:cubicBezTo>
                  <a:cubicBezTo>
                    <a:pt x="25574" y="34603"/>
                    <a:pt x="25664" y="34606"/>
                    <a:pt x="25759" y="34606"/>
                  </a:cubicBezTo>
                  <a:cubicBezTo>
                    <a:pt x="26108" y="34606"/>
                    <a:pt x="26528" y="34567"/>
                    <a:pt x="26980" y="34205"/>
                  </a:cubicBezTo>
                  <a:lnTo>
                    <a:pt x="26980" y="34205"/>
                  </a:lnTo>
                  <a:cubicBezTo>
                    <a:pt x="26929" y="34268"/>
                    <a:pt x="26929" y="34305"/>
                    <a:pt x="26854" y="34368"/>
                  </a:cubicBezTo>
                  <a:cubicBezTo>
                    <a:pt x="26942" y="34343"/>
                    <a:pt x="27005" y="34293"/>
                    <a:pt x="27055" y="34255"/>
                  </a:cubicBezTo>
                  <a:lnTo>
                    <a:pt x="27055" y="34255"/>
                  </a:lnTo>
                  <a:cubicBezTo>
                    <a:pt x="27042" y="34280"/>
                    <a:pt x="27030" y="34305"/>
                    <a:pt x="26992" y="34343"/>
                  </a:cubicBezTo>
                  <a:cubicBezTo>
                    <a:pt x="27067" y="34280"/>
                    <a:pt x="27130" y="34205"/>
                    <a:pt x="27206" y="34142"/>
                  </a:cubicBezTo>
                  <a:cubicBezTo>
                    <a:pt x="27206" y="34129"/>
                    <a:pt x="27206" y="34117"/>
                    <a:pt x="27206" y="34117"/>
                  </a:cubicBezTo>
                  <a:cubicBezTo>
                    <a:pt x="27294" y="34016"/>
                    <a:pt x="27369" y="33903"/>
                    <a:pt x="27482" y="33803"/>
                  </a:cubicBezTo>
                  <a:lnTo>
                    <a:pt x="27482" y="33803"/>
                  </a:lnTo>
                  <a:lnTo>
                    <a:pt x="27432" y="33941"/>
                  </a:lnTo>
                  <a:cubicBezTo>
                    <a:pt x="27507" y="33878"/>
                    <a:pt x="27595" y="33803"/>
                    <a:pt x="27683" y="33715"/>
                  </a:cubicBezTo>
                  <a:cubicBezTo>
                    <a:pt x="27708" y="33690"/>
                    <a:pt x="27746" y="33664"/>
                    <a:pt x="27784" y="33627"/>
                  </a:cubicBezTo>
                  <a:cubicBezTo>
                    <a:pt x="27821" y="33614"/>
                    <a:pt x="27847" y="33602"/>
                    <a:pt x="27897" y="33602"/>
                  </a:cubicBezTo>
                  <a:cubicBezTo>
                    <a:pt x="27897" y="33564"/>
                    <a:pt x="27897" y="33551"/>
                    <a:pt x="27897" y="33526"/>
                  </a:cubicBezTo>
                  <a:cubicBezTo>
                    <a:pt x="27997" y="33451"/>
                    <a:pt x="28085" y="33363"/>
                    <a:pt x="28186" y="33275"/>
                  </a:cubicBezTo>
                  <a:cubicBezTo>
                    <a:pt x="28161" y="33250"/>
                    <a:pt x="28123" y="33212"/>
                    <a:pt x="28098" y="33187"/>
                  </a:cubicBezTo>
                  <a:cubicBezTo>
                    <a:pt x="28198" y="33086"/>
                    <a:pt x="28299" y="32998"/>
                    <a:pt x="28161" y="32760"/>
                  </a:cubicBezTo>
                  <a:lnTo>
                    <a:pt x="28161" y="32760"/>
                  </a:lnTo>
                  <a:lnTo>
                    <a:pt x="27897" y="33024"/>
                  </a:lnTo>
                  <a:cubicBezTo>
                    <a:pt x="27859" y="32986"/>
                    <a:pt x="27821" y="32948"/>
                    <a:pt x="27821" y="32898"/>
                  </a:cubicBezTo>
                  <a:lnTo>
                    <a:pt x="27696" y="33237"/>
                  </a:lnTo>
                  <a:lnTo>
                    <a:pt x="27457" y="33476"/>
                  </a:lnTo>
                  <a:cubicBezTo>
                    <a:pt x="27595" y="33300"/>
                    <a:pt x="27683" y="33086"/>
                    <a:pt x="27784" y="32873"/>
                  </a:cubicBezTo>
                  <a:cubicBezTo>
                    <a:pt x="27809" y="32860"/>
                    <a:pt x="27821" y="32860"/>
                    <a:pt x="27847" y="32848"/>
                  </a:cubicBezTo>
                  <a:lnTo>
                    <a:pt x="28110" y="32345"/>
                  </a:lnTo>
                  <a:lnTo>
                    <a:pt x="28299" y="32420"/>
                  </a:lnTo>
                  <a:cubicBezTo>
                    <a:pt x="28399" y="32257"/>
                    <a:pt x="28563" y="32144"/>
                    <a:pt x="28739" y="32031"/>
                  </a:cubicBezTo>
                  <a:lnTo>
                    <a:pt x="28739" y="32031"/>
                  </a:lnTo>
                  <a:cubicBezTo>
                    <a:pt x="28688" y="32169"/>
                    <a:pt x="28601" y="32332"/>
                    <a:pt x="28538" y="32458"/>
                  </a:cubicBezTo>
                  <a:cubicBezTo>
                    <a:pt x="28839" y="32395"/>
                    <a:pt x="28890" y="32043"/>
                    <a:pt x="29204" y="31993"/>
                  </a:cubicBezTo>
                  <a:lnTo>
                    <a:pt x="29204" y="31993"/>
                  </a:lnTo>
                  <a:cubicBezTo>
                    <a:pt x="29455" y="32433"/>
                    <a:pt x="28324" y="32835"/>
                    <a:pt x="28098" y="33514"/>
                  </a:cubicBezTo>
                  <a:cubicBezTo>
                    <a:pt x="28364" y="33493"/>
                    <a:pt x="28605" y="32922"/>
                    <a:pt x="28753" y="32922"/>
                  </a:cubicBezTo>
                  <a:cubicBezTo>
                    <a:pt x="28787" y="32922"/>
                    <a:pt x="28816" y="32951"/>
                    <a:pt x="28839" y="33024"/>
                  </a:cubicBezTo>
                  <a:cubicBezTo>
                    <a:pt x="28764" y="33086"/>
                    <a:pt x="28676" y="33162"/>
                    <a:pt x="28601" y="33225"/>
                  </a:cubicBezTo>
                  <a:cubicBezTo>
                    <a:pt x="28450" y="33338"/>
                    <a:pt x="28324" y="33451"/>
                    <a:pt x="28198" y="33551"/>
                  </a:cubicBezTo>
                  <a:cubicBezTo>
                    <a:pt x="28136" y="33614"/>
                    <a:pt x="28073" y="33652"/>
                    <a:pt x="28022" y="33702"/>
                  </a:cubicBezTo>
                  <a:cubicBezTo>
                    <a:pt x="27897" y="33803"/>
                    <a:pt x="27784" y="33903"/>
                    <a:pt x="27671" y="34004"/>
                  </a:cubicBezTo>
                  <a:cubicBezTo>
                    <a:pt x="27532" y="34117"/>
                    <a:pt x="27394" y="34230"/>
                    <a:pt x="27281" y="34330"/>
                  </a:cubicBezTo>
                  <a:cubicBezTo>
                    <a:pt x="27269" y="34330"/>
                    <a:pt x="27269" y="34330"/>
                    <a:pt x="27269" y="34343"/>
                  </a:cubicBezTo>
                  <a:cubicBezTo>
                    <a:pt x="25849" y="35549"/>
                    <a:pt x="25811" y="35700"/>
                    <a:pt x="25157" y="36316"/>
                  </a:cubicBezTo>
                  <a:cubicBezTo>
                    <a:pt x="24831" y="36617"/>
                    <a:pt x="24341" y="37045"/>
                    <a:pt x="23436" y="37786"/>
                  </a:cubicBezTo>
                  <a:cubicBezTo>
                    <a:pt x="22531" y="38515"/>
                    <a:pt x="21212" y="39558"/>
                    <a:pt x="19189" y="41091"/>
                  </a:cubicBezTo>
                  <a:cubicBezTo>
                    <a:pt x="19197" y="41090"/>
                    <a:pt x="19204" y="41090"/>
                    <a:pt x="19212" y="41090"/>
                  </a:cubicBezTo>
                  <a:cubicBezTo>
                    <a:pt x="19523" y="41090"/>
                    <a:pt x="19146" y="41612"/>
                    <a:pt x="18384" y="42398"/>
                  </a:cubicBezTo>
                  <a:cubicBezTo>
                    <a:pt x="17266" y="43566"/>
                    <a:pt x="15318" y="45338"/>
                    <a:pt x="13534" y="46871"/>
                  </a:cubicBezTo>
                  <a:cubicBezTo>
                    <a:pt x="13521" y="46884"/>
                    <a:pt x="13521" y="46884"/>
                    <a:pt x="13521" y="46884"/>
                  </a:cubicBezTo>
                  <a:lnTo>
                    <a:pt x="13270" y="47110"/>
                  </a:lnTo>
                  <a:lnTo>
                    <a:pt x="13132" y="47223"/>
                  </a:lnTo>
                  <a:cubicBezTo>
                    <a:pt x="13107" y="47236"/>
                    <a:pt x="13107" y="47248"/>
                    <a:pt x="13107" y="47248"/>
                  </a:cubicBezTo>
                  <a:cubicBezTo>
                    <a:pt x="13107" y="47249"/>
                    <a:pt x="13107" y="47250"/>
                    <a:pt x="13108" y="47250"/>
                  </a:cubicBezTo>
                  <a:cubicBezTo>
                    <a:pt x="13120" y="47250"/>
                    <a:pt x="13202" y="47179"/>
                    <a:pt x="13295" y="47097"/>
                  </a:cubicBezTo>
                  <a:cubicBezTo>
                    <a:pt x="13635" y="46947"/>
                    <a:pt x="13861" y="46658"/>
                    <a:pt x="14200" y="46494"/>
                  </a:cubicBezTo>
                  <a:lnTo>
                    <a:pt x="14200" y="46494"/>
                  </a:lnTo>
                  <a:cubicBezTo>
                    <a:pt x="14238" y="46746"/>
                    <a:pt x="12893" y="47462"/>
                    <a:pt x="12290" y="48065"/>
                  </a:cubicBezTo>
                  <a:cubicBezTo>
                    <a:pt x="12612" y="47944"/>
                    <a:pt x="13192" y="47364"/>
                    <a:pt x="13307" y="47364"/>
                  </a:cubicBezTo>
                  <a:cubicBezTo>
                    <a:pt x="13335" y="47364"/>
                    <a:pt x="13335" y="47399"/>
                    <a:pt x="13295" y="47487"/>
                  </a:cubicBezTo>
                  <a:cubicBezTo>
                    <a:pt x="13609" y="46896"/>
                    <a:pt x="14502" y="46708"/>
                    <a:pt x="15155" y="45954"/>
                  </a:cubicBezTo>
                  <a:lnTo>
                    <a:pt x="15180" y="46092"/>
                  </a:lnTo>
                  <a:cubicBezTo>
                    <a:pt x="15293" y="45992"/>
                    <a:pt x="15532" y="45753"/>
                    <a:pt x="15758" y="45589"/>
                  </a:cubicBezTo>
                  <a:lnTo>
                    <a:pt x="15758" y="45589"/>
                  </a:lnTo>
                  <a:lnTo>
                    <a:pt x="15444" y="46029"/>
                  </a:lnTo>
                  <a:cubicBezTo>
                    <a:pt x="15997" y="45451"/>
                    <a:pt x="16738" y="45250"/>
                    <a:pt x="17304" y="44735"/>
                  </a:cubicBezTo>
                  <a:lnTo>
                    <a:pt x="17304" y="44735"/>
                  </a:lnTo>
                  <a:cubicBezTo>
                    <a:pt x="16817" y="45091"/>
                    <a:pt x="16647" y="45188"/>
                    <a:pt x="16588" y="45188"/>
                  </a:cubicBezTo>
                  <a:cubicBezTo>
                    <a:pt x="16519" y="45188"/>
                    <a:pt x="16603" y="45056"/>
                    <a:pt x="16514" y="45056"/>
                  </a:cubicBezTo>
                  <a:cubicBezTo>
                    <a:pt x="16480" y="45056"/>
                    <a:pt x="16423" y="45074"/>
                    <a:pt x="16324" y="45125"/>
                  </a:cubicBezTo>
                  <a:cubicBezTo>
                    <a:pt x="17769" y="43868"/>
                    <a:pt x="17442" y="44735"/>
                    <a:pt x="19050" y="43478"/>
                  </a:cubicBezTo>
                  <a:lnTo>
                    <a:pt x="19050" y="43478"/>
                  </a:lnTo>
                  <a:cubicBezTo>
                    <a:pt x="18865" y="43620"/>
                    <a:pt x="18531" y="43817"/>
                    <a:pt x="18453" y="43817"/>
                  </a:cubicBezTo>
                  <a:cubicBezTo>
                    <a:pt x="18420" y="43817"/>
                    <a:pt x="18433" y="43782"/>
                    <a:pt x="18523" y="43692"/>
                  </a:cubicBezTo>
                  <a:cubicBezTo>
                    <a:pt x="18862" y="43478"/>
                    <a:pt x="19327" y="43189"/>
                    <a:pt x="19566" y="43089"/>
                  </a:cubicBezTo>
                  <a:cubicBezTo>
                    <a:pt x="19964" y="42780"/>
                    <a:pt x="20047" y="42696"/>
                    <a:pt x="20007" y="42696"/>
                  </a:cubicBezTo>
                  <a:cubicBezTo>
                    <a:pt x="19960" y="42696"/>
                    <a:pt x="19740" y="42815"/>
                    <a:pt x="19675" y="42815"/>
                  </a:cubicBezTo>
                  <a:cubicBezTo>
                    <a:pt x="19641" y="42815"/>
                    <a:pt x="19648" y="42783"/>
                    <a:pt x="19742" y="42687"/>
                  </a:cubicBezTo>
                  <a:cubicBezTo>
                    <a:pt x="20232" y="42536"/>
                    <a:pt x="20257" y="42234"/>
                    <a:pt x="20709" y="41807"/>
                  </a:cubicBezTo>
                  <a:lnTo>
                    <a:pt x="20797" y="41908"/>
                  </a:lnTo>
                  <a:cubicBezTo>
                    <a:pt x="22129" y="41003"/>
                    <a:pt x="20973" y="41430"/>
                    <a:pt x="22167" y="40639"/>
                  </a:cubicBezTo>
                  <a:lnTo>
                    <a:pt x="22167" y="40639"/>
                  </a:lnTo>
                  <a:lnTo>
                    <a:pt x="21802" y="41166"/>
                  </a:lnTo>
                  <a:lnTo>
                    <a:pt x="21802" y="41166"/>
                  </a:lnTo>
                  <a:lnTo>
                    <a:pt x="22368" y="40664"/>
                  </a:lnTo>
                  <a:lnTo>
                    <a:pt x="22368" y="40664"/>
                  </a:lnTo>
                  <a:lnTo>
                    <a:pt x="22330" y="40877"/>
                  </a:lnTo>
                  <a:cubicBezTo>
                    <a:pt x="22908" y="40299"/>
                    <a:pt x="23122" y="40161"/>
                    <a:pt x="23788" y="39709"/>
                  </a:cubicBezTo>
                  <a:lnTo>
                    <a:pt x="23788" y="39709"/>
                  </a:lnTo>
                  <a:cubicBezTo>
                    <a:pt x="23776" y="39711"/>
                    <a:pt x="23765" y="39712"/>
                    <a:pt x="23755" y="39712"/>
                  </a:cubicBezTo>
                  <a:cubicBezTo>
                    <a:pt x="23591" y="39712"/>
                    <a:pt x="23744" y="39421"/>
                    <a:pt x="24265" y="39018"/>
                  </a:cubicBezTo>
                  <a:cubicBezTo>
                    <a:pt x="24361" y="38964"/>
                    <a:pt x="24407" y="38948"/>
                    <a:pt x="24429" y="38948"/>
                  </a:cubicBezTo>
                  <a:cubicBezTo>
                    <a:pt x="24463" y="38948"/>
                    <a:pt x="24443" y="38985"/>
                    <a:pt x="24461" y="38985"/>
                  </a:cubicBezTo>
                  <a:cubicBezTo>
                    <a:pt x="24484" y="38985"/>
                    <a:pt x="24569" y="38925"/>
                    <a:pt x="24906" y="38653"/>
                  </a:cubicBezTo>
                  <a:lnTo>
                    <a:pt x="24906" y="38653"/>
                  </a:lnTo>
                  <a:cubicBezTo>
                    <a:pt x="24780" y="38854"/>
                    <a:pt x="24655" y="39093"/>
                    <a:pt x="24240" y="39256"/>
                  </a:cubicBezTo>
                  <a:cubicBezTo>
                    <a:pt x="24215" y="39332"/>
                    <a:pt x="24114" y="39457"/>
                    <a:pt x="24102" y="39533"/>
                  </a:cubicBezTo>
                  <a:cubicBezTo>
                    <a:pt x="24567" y="39281"/>
                    <a:pt x="25132" y="38741"/>
                    <a:pt x="25421" y="38515"/>
                  </a:cubicBezTo>
                  <a:lnTo>
                    <a:pt x="25421" y="38515"/>
                  </a:lnTo>
                  <a:cubicBezTo>
                    <a:pt x="25308" y="38603"/>
                    <a:pt x="25170" y="38703"/>
                    <a:pt x="25095" y="38728"/>
                  </a:cubicBezTo>
                  <a:lnTo>
                    <a:pt x="26112" y="37698"/>
                  </a:lnTo>
                  <a:cubicBezTo>
                    <a:pt x="26158" y="37675"/>
                    <a:pt x="26187" y="37665"/>
                    <a:pt x="26203" y="37665"/>
                  </a:cubicBezTo>
                  <a:cubicBezTo>
                    <a:pt x="26257" y="37665"/>
                    <a:pt x="26162" y="37780"/>
                    <a:pt x="26075" y="37887"/>
                  </a:cubicBezTo>
                  <a:cubicBezTo>
                    <a:pt x="26301" y="37686"/>
                    <a:pt x="26414" y="37522"/>
                    <a:pt x="26753" y="37246"/>
                  </a:cubicBezTo>
                  <a:lnTo>
                    <a:pt x="26753" y="37246"/>
                  </a:lnTo>
                  <a:cubicBezTo>
                    <a:pt x="26729" y="37394"/>
                    <a:pt x="26813" y="37469"/>
                    <a:pt x="26399" y="37865"/>
                  </a:cubicBezTo>
                  <a:lnTo>
                    <a:pt x="26399" y="37865"/>
                  </a:lnTo>
                  <a:lnTo>
                    <a:pt x="27369" y="36944"/>
                  </a:lnTo>
                  <a:cubicBezTo>
                    <a:pt x="27462" y="36923"/>
                    <a:pt x="27834" y="36708"/>
                    <a:pt x="27895" y="36708"/>
                  </a:cubicBezTo>
                  <a:cubicBezTo>
                    <a:pt x="27908" y="36708"/>
                    <a:pt x="27907" y="36718"/>
                    <a:pt x="27884" y="36743"/>
                  </a:cubicBezTo>
                  <a:cubicBezTo>
                    <a:pt x="28525" y="36328"/>
                    <a:pt x="29216" y="35424"/>
                    <a:pt x="30046" y="34871"/>
                  </a:cubicBezTo>
                  <a:cubicBezTo>
                    <a:pt x="30071" y="34820"/>
                    <a:pt x="30146" y="34733"/>
                    <a:pt x="30297" y="34582"/>
                  </a:cubicBezTo>
                  <a:cubicBezTo>
                    <a:pt x="31051" y="34016"/>
                    <a:pt x="31780" y="33602"/>
                    <a:pt x="32546" y="32785"/>
                  </a:cubicBezTo>
                  <a:lnTo>
                    <a:pt x="33162" y="32546"/>
                  </a:lnTo>
                  <a:cubicBezTo>
                    <a:pt x="33346" y="32383"/>
                    <a:pt x="33362" y="32340"/>
                    <a:pt x="33313" y="32340"/>
                  </a:cubicBezTo>
                  <a:cubicBezTo>
                    <a:pt x="33258" y="32340"/>
                    <a:pt x="33121" y="32396"/>
                    <a:pt x="33054" y="32396"/>
                  </a:cubicBezTo>
                  <a:cubicBezTo>
                    <a:pt x="32970" y="32396"/>
                    <a:pt x="32995" y="32309"/>
                    <a:pt x="33426" y="31918"/>
                  </a:cubicBezTo>
                  <a:cubicBezTo>
                    <a:pt x="33724" y="31645"/>
                    <a:pt x="33849" y="31572"/>
                    <a:pt x="33911" y="31572"/>
                  </a:cubicBezTo>
                  <a:cubicBezTo>
                    <a:pt x="33982" y="31572"/>
                    <a:pt x="33970" y="31668"/>
                    <a:pt x="34039" y="31668"/>
                  </a:cubicBezTo>
                  <a:cubicBezTo>
                    <a:pt x="34062" y="31668"/>
                    <a:pt x="34095" y="31657"/>
                    <a:pt x="34142" y="31629"/>
                  </a:cubicBezTo>
                  <a:cubicBezTo>
                    <a:pt x="34481" y="31227"/>
                    <a:pt x="35034" y="30523"/>
                    <a:pt x="35864" y="30058"/>
                  </a:cubicBezTo>
                  <a:lnTo>
                    <a:pt x="35864" y="30058"/>
                  </a:lnTo>
                  <a:cubicBezTo>
                    <a:pt x="35650" y="30284"/>
                    <a:pt x="35436" y="30410"/>
                    <a:pt x="35223" y="30598"/>
                  </a:cubicBezTo>
                  <a:lnTo>
                    <a:pt x="35851" y="30234"/>
                  </a:lnTo>
                  <a:lnTo>
                    <a:pt x="35851" y="30234"/>
                  </a:lnTo>
                  <a:cubicBezTo>
                    <a:pt x="35425" y="30746"/>
                    <a:pt x="35027" y="31072"/>
                    <a:pt x="35121" y="31072"/>
                  </a:cubicBezTo>
                  <a:cubicBezTo>
                    <a:pt x="35152" y="31072"/>
                    <a:pt x="35235" y="31037"/>
                    <a:pt x="35386" y="30963"/>
                  </a:cubicBezTo>
                  <a:cubicBezTo>
                    <a:pt x="35223" y="30598"/>
                    <a:pt x="37522" y="29178"/>
                    <a:pt x="37359" y="28827"/>
                  </a:cubicBezTo>
                  <a:lnTo>
                    <a:pt x="37774" y="28588"/>
                  </a:lnTo>
                  <a:lnTo>
                    <a:pt x="37774" y="28588"/>
                  </a:lnTo>
                  <a:cubicBezTo>
                    <a:pt x="37673" y="28663"/>
                    <a:pt x="37673" y="28701"/>
                    <a:pt x="37560" y="28789"/>
                  </a:cubicBezTo>
                  <a:cubicBezTo>
                    <a:pt x="38377" y="28349"/>
                    <a:pt x="37924" y="28135"/>
                    <a:pt x="38867" y="27444"/>
                  </a:cubicBezTo>
                  <a:cubicBezTo>
                    <a:pt x="39088" y="27288"/>
                    <a:pt x="39272" y="27181"/>
                    <a:pt x="39321" y="27181"/>
                  </a:cubicBezTo>
                  <a:cubicBezTo>
                    <a:pt x="39347" y="27181"/>
                    <a:pt x="39334" y="27211"/>
                    <a:pt x="39269" y="27281"/>
                  </a:cubicBezTo>
                  <a:lnTo>
                    <a:pt x="39922" y="26640"/>
                  </a:lnTo>
                  <a:cubicBezTo>
                    <a:pt x="40004" y="26576"/>
                    <a:pt x="40053" y="26550"/>
                    <a:pt x="40071" y="26550"/>
                  </a:cubicBezTo>
                  <a:cubicBezTo>
                    <a:pt x="40092" y="26550"/>
                    <a:pt x="40071" y="26586"/>
                    <a:pt x="40010" y="26640"/>
                  </a:cubicBezTo>
                  <a:lnTo>
                    <a:pt x="40978" y="25823"/>
                  </a:lnTo>
                  <a:lnTo>
                    <a:pt x="40978" y="25848"/>
                  </a:lnTo>
                  <a:cubicBezTo>
                    <a:pt x="41091" y="25672"/>
                    <a:pt x="41380" y="25321"/>
                    <a:pt x="41531" y="25145"/>
                  </a:cubicBezTo>
                  <a:cubicBezTo>
                    <a:pt x="41598" y="25107"/>
                    <a:pt x="41631" y="25092"/>
                    <a:pt x="41643" y="25092"/>
                  </a:cubicBezTo>
                  <a:cubicBezTo>
                    <a:pt x="41684" y="25092"/>
                    <a:pt x="41462" y="25272"/>
                    <a:pt x="41509" y="25272"/>
                  </a:cubicBezTo>
                  <a:cubicBezTo>
                    <a:pt x="41512" y="25272"/>
                    <a:pt x="41515" y="25271"/>
                    <a:pt x="41518" y="25270"/>
                  </a:cubicBezTo>
                  <a:lnTo>
                    <a:pt x="42059" y="24717"/>
                  </a:lnTo>
                  <a:cubicBezTo>
                    <a:pt x="42094" y="24703"/>
                    <a:pt x="42120" y="24697"/>
                    <a:pt x="42137" y="24697"/>
                  </a:cubicBezTo>
                  <a:cubicBezTo>
                    <a:pt x="42274" y="24697"/>
                    <a:pt x="41885" y="25106"/>
                    <a:pt x="41506" y="25396"/>
                  </a:cubicBezTo>
                  <a:cubicBezTo>
                    <a:pt x="42310" y="25233"/>
                    <a:pt x="41946" y="24918"/>
                    <a:pt x="43290" y="24127"/>
                  </a:cubicBezTo>
                  <a:lnTo>
                    <a:pt x="43290" y="24127"/>
                  </a:lnTo>
                  <a:lnTo>
                    <a:pt x="42750" y="24617"/>
                  </a:lnTo>
                  <a:cubicBezTo>
                    <a:pt x="43252" y="24491"/>
                    <a:pt x="43642" y="24077"/>
                    <a:pt x="44371" y="23662"/>
                  </a:cubicBezTo>
                  <a:lnTo>
                    <a:pt x="44371" y="23662"/>
                  </a:lnTo>
                  <a:cubicBezTo>
                    <a:pt x="44229" y="23715"/>
                    <a:pt x="43543" y="24075"/>
                    <a:pt x="43359" y="24075"/>
                  </a:cubicBezTo>
                  <a:cubicBezTo>
                    <a:pt x="43282" y="24075"/>
                    <a:pt x="43292" y="24012"/>
                    <a:pt x="43466" y="23838"/>
                  </a:cubicBezTo>
                  <a:cubicBezTo>
                    <a:pt x="43667" y="23712"/>
                    <a:pt x="43918" y="23524"/>
                    <a:pt x="44220" y="23184"/>
                  </a:cubicBezTo>
                  <a:cubicBezTo>
                    <a:pt x="44232" y="23198"/>
                    <a:pt x="44248" y="23204"/>
                    <a:pt x="44267" y="23204"/>
                  </a:cubicBezTo>
                  <a:cubicBezTo>
                    <a:pt x="44396" y="23204"/>
                    <a:pt x="44690" y="22938"/>
                    <a:pt x="45049" y="22644"/>
                  </a:cubicBezTo>
                  <a:lnTo>
                    <a:pt x="45125" y="22807"/>
                  </a:lnTo>
                  <a:cubicBezTo>
                    <a:pt x="45565" y="22393"/>
                    <a:pt x="45477" y="22355"/>
                    <a:pt x="45690" y="22066"/>
                  </a:cubicBezTo>
                  <a:cubicBezTo>
                    <a:pt x="46218" y="21676"/>
                    <a:pt x="46406" y="21702"/>
                    <a:pt x="46608" y="21689"/>
                  </a:cubicBezTo>
                  <a:cubicBezTo>
                    <a:pt x="46859" y="21501"/>
                    <a:pt x="46898" y="21450"/>
                    <a:pt x="46853" y="21450"/>
                  </a:cubicBezTo>
                  <a:cubicBezTo>
                    <a:pt x="46800" y="21450"/>
                    <a:pt x="46633" y="21520"/>
                    <a:pt x="46562" y="21520"/>
                  </a:cubicBezTo>
                  <a:cubicBezTo>
                    <a:pt x="46491" y="21520"/>
                    <a:pt x="46517" y="21451"/>
                    <a:pt x="46846" y="21174"/>
                  </a:cubicBezTo>
                  <a:cubicBezTo>
                    <a:pt x="47575" y="20684"/>
                    <a:pt x="48015" y="20244"/>
                    <a:pt x="48769" y="19515"/>
                  </a:cubicBezTo>
                  <a:cubicBezTo>
                    <a:pt x="48904" y="19429"/>
                    <a:pt x="48967" y="19399"/>
                    <a:pt x="48991" y="19399"/>
                  </a:cubicBezTo>
                  <a:cubicBezTo>
                    <a:pt x="49049" y="19399"/>
                    <a:pt x="48870" y="19580"/>
                    <a:pt x="48917" y="19580"/>
                  </a:cubicBezTo>
                  <a:cubicBezTo>
                    <a:pt x="48925" y="19580"/>
                    <a:pt x="48938" y="19575"/>
                    <a:pt x="48957" y="19565"/>
                  </a:cubicBezTo>
                  <a:lnTo>
                    <a:pt x="49297" y="19126"/>
                  </a:lnTo>
                  <a:cubicBezTo>
                    <a:pt x="49332" y="19099"/>
                    <a:pt x="49355" y="19090"/>
                    <a:pt x="49370" y="19090"/>
                  </a:cubicBezTo>
                  <a:cubicBezTo>
                    <a:pt x="49397" y="19090"/>
                    <a:pt x="49397" y="19122"/>
                    <a:pt x="49397" y="19138"/>
                  </a:cubicBezTo>
                  <a:cubicBezTo>
                    <a:pt x="49711" y="18811"/>
                    <a:pt x="49309" y="18975"/>
                    <a:pt x="49837" y="18497"/>
                  </a:cubicBezTo>
                  <a:cubicBezTo>
                    <a:pt x="49875" y="18221"/>
                    <a:pt x="51169" y="17831"/>
                    <a:pt x="51734" y="17115"/>
                  </a:cubicBezTo>
                  <a:cubicBezTo>
                    <a:pt x="51765" y="17101"/>
                    <a:pt x="51786" y="17096"/>
                    <a:pt x="51800" y="17096"/>
                  </a:cubicBezTo>
                  <a:cubicBezTo>
                    <a:pt x="51873" y="17096"/>
                    <a:pt x="51725" y="17270"/>
                    <a:pt x="51810" y="17291"/>
                  </a:cubicBezTo>
                  <a:cubicBezTo>
                    <a:pt x="52677" y="16436"/>
                    <a:pt x="52564" y="16575"/>
                    <a:pt x="53230" y="15833"/>
                  </a:cubicBezTo>
                  <a:lnTo>
                    <a:pt x="53959" y="15419"/>
                  </a:lnTo>
                  <a:lnTo>
                    <a:pt x="53959" y="15419"/>
                  </a:lnTo>
                  <a:cubicBezTo>
                    <a:pt x="53862" y="15464"/>
                    <a:pt x="53798" y="15484"/>
                    <a:pt x="53759" y="15484"/>
                  </a:cubicBezTo>
                  <a:cubicBezTo>
                    <a:pt x="53571" y="15484"/>
                    <a:pt x="54002" y="15004"/>
                    <a:pt x="54398" y="14577"/>
                  </a:cubicBezTo>
                  <a:lnTo>
                    <a:pt x="54511" y="14539"/>
                  </a:lnTo>
                  <a:lnTo>
                    <a:pt x="54511" y="14539"/>
                  </a:lnTo>
                  <a:cubicBezTo>
                    <a:pt x="54361" y="14790"/>
                    <a:pt x="54235" y="15029"/>
                    <a:pt x="54336" y="15079"/>
                  </a:cubicBezTo>
                  <a:cubicBezTo>
                    <a:pt x="54373" y="15029"/>
                    <a:pt x="54474" y="14929"/>
                    <a:pt x="54587" y="14841"/>
                  </a:cubicBezTo>
                  <a:lnTo>
                    <a:pt x="54587" y="14841"/>
                  </a:lnTo>
                  <a:cubicBezTo>
                    <a:pt x="54549" y="14903"/>
                    <a:pt x="54537" y="14941"/>
                    <a:pt x="54574" y="14941"/>
                  </a:cubicBezTo>
                  <a:cubicBezTo>
                    <a:pt x="54612" y="14929"/>
                    <a:pt x="54675" y="14841"/>
                    <a:pt x="54788" y="14702"/>
                  </a:cubicBezTo>
                  <a:lnTo>
                    <a:pt x="55102" y="14715"/>
                  </a:lnTo>
                  <a:lnTo>
                    <a:pt x="55102" y="14614"/>
                  </a:lnTo>
                  <a:lnTo>
                    <a:pt x="56308" y="13898"/>
                  </a:lnTo>
                  <a:cubicBezTo>
                    <a:pt x="56660" y="13534"/>
                    <a:pt x="56962" y="13169"/>
                    <a:pt x="57326" y="12780"/>
                  </a:cubicBezTo>
                  <a:cubicBezTo>
                    <a:pt x="57691" y="12403"/>
                    <a:pt x="58130" y="12001"/>
                    <a:pt x="58708" y="11586"/>
                  </a:cubicBezTo>
                  <a:lnTo>
                    <a:pt x="58708" y="11586"/>
                  </a:lnTo>
                  <a:cubicBezTo>
                    <a:pt x="58495" y="11888"/>
                    <a:pt x="58771" y="11812"/>
                    <a:pt x="58847" y="11976"/>
                  </a:cubicBezTo>
                  <a:cubicBezTo>
                    <a:pt x="58432" y="12026"/>
                    <a:pt x="57955" y="12654"/>
                    <a:pt x="57276" y="13069"/>
                  </a:cubicBezTo>
                  <a:cubicBezTo>
                    <a:pt x="57425" y="12978"/>
                    <a:pt x="57506" y="12946"/>
                    <a:pt x="57545" y="12946"/>
                  </a:cubicBezTo>
                  <a:cubicBezTo>
                    <a:pt x="57598" y="12946"/>
                    <a:pt x="57571" y="13006"/>
                    <a:pt x="57527" y="13056"/>
                  </a:cubicBezTo>
                  <a:cubicBezTo>
                    <a:pt x="57879" y="12742"/>
                    <a:pt x="58231" y="12440"/>
                    <a:pt x="58570" y="12151"/>
                  </a:cubicBezTo>
                  <a:cubicBezTo>
                    <a:pt x="58585" y="12184"/>
                    <a:pt x="58610" y="12198"/>
                    <a:pt x="58644" y="12198"/>
                  </a:cubicBezTo>
                  <a:cubicBezTo>
                    <a:pt x="58751" y="12198"/>
                    <a:pt x="58947" y="12059"/>
                    <a:pt x="59186" y="11963"/>
                  </a:cubicBezTo>
                  <a:cubicBezTo>
                    <a:pt x="59010" y="11913"/>
                    <a:pt x="59186" y="11737"/>
                    <a:pt x="59450" y="11548"/>
                  </a:cubicBezTo>
                  <a:cubicBezTo>
                    <a:pt x="59726" y="11360"/>
                    <a:pt x="60053" y="11171"/>
                    <a:pt x="60216" y="11033"/>
                  </a:cubicBezTo>
                  <a:lnTo>
                    <a:pt x="60216" y="11033"/>
                  </a:lnTo>
                  <a:cubicBezTo>
                    <a:pt x="60279" y="11096"/>
                    <a:pt x="60267" y="11209"/>
                    <a:pt x="59751" y="11498"/>
                  </a:cubicBezTo>
                  <a:cubicBezTo>
                    <a:pt x="59915" y="11460"/>
                    <a:pt x="60028" y="11398"/>
                    <a:pt x="60116" y="11322"/>
                  </a:cubicBezTo>
                  <a:cubicBezTo>
                    <a:pt x="60204" y="11247"/>
                    <a:pt x="60267" y="11171"/>
                    <a:pt x="60329" y="11096"/>
                  </a:cubicBezTo>
                  <a:cubicBezTo>
                    <a:pt x="60441" y="10935"/>
                    <a:pt x="60552" y="10774"/>
                    <a:pt x="60760" y="10769"/>
                  </a:cubicBezTo>
                  <a:lnTo>
                    <a:pt x="60760" y="10769"/>
                  </a:lnTo>
                  <a:cubicBezTo>
                    <a:pt x="60757" y="10772"/>
                    <a:pt x="60753" y="10774"/>
                    <a:pt x="60749" y="10776"/>
                  </a:cubicBezTo>
                  <a:lnTo>
                    <a:pt x="60749" y="10776"/>
                  </a:lnTo>
                  <a:cubicBezTo>
                    <a:pt x="60756" y="10774"/>
                    <a:pt x="60762" y="10771"/>
                    <a:pt x="60769" y="10769"/>
                  </a:cubicBezTo>
                  <a:cubicBezTo>
                    <a:pt x="60766" y="10769"/>
                    <a:pt x="60763" y="10769"/>
                    <a:pt x="60760" y="10769"/>
                  </a:cubicBezTo>
                  <a:lnTo>
                    <a:pt x="60760" y="10769"/>
                  </a:lnTo>
                  <a:cubicBezTo>
                    <a:pt x="60829" y="10728"/>
                    <a:pt x="60897" y="10701"/>
                    <a:pt x="60933" y="10694"/>
                  </a:cubicBezTo>
                  <a:lnTo>
                    <a:pt x="60958" y="10694"/>
                  </a:lnTo>
                  <a:lnTo>
                    <a:pt x="60967" y="10699"/>
                  </a:lnTo>
                  <a:lnTo>
                    <a:pt x="60995" y="10769"/>
                  </a:lnTo>
                  <a:lnTo>
                    <a:pt x="60995" y="10744"/>
                  </a:lnTo>
                  <a:cubicBezTo>
                    <a:pt x="60990" y="10732"/>
                    <a:pt x="60985" y="10719"/>
                    <a:pt x="60980" y="10707"/>
                  </a:cubicBezTo>
                  <a:lnTo>
                    <a:pt x="60980" y="10707"/>
                  </a:lnTo>
                  <a:cubicBezTo>
                    <a:pt x="60977" y="10708"/>
                    <a:pt x="60977" y="10710"/>
                    <a:pt x="60977" y="10710"/>
                  </a:cubicBezTo>
                  <a:cubicBezTo>
                    <a:pt x="60977" y="10710"/>
                    <a:pt x="60977" y="10708"/>
                    <a:pt x="60974" y="10702"/>
                  </a:cubicBezTo>
                  <a:lnTo>
                    <a:pt x="60974" y="10702"/>
                  </a:lnTo>
                  <a:lnTo>
                    <a:pt x="60979" y="10704"/>
                  </a:lnTo>
                  <a:lnTo>
                    <a:pt x="60979" y="10704"/>
                  </a:lnTo>
                  <a:cubicBezTo>
                    <a:pt x="60956" y="10650"/>
                    <a:pt x="60933" y="10595"/>
                    <a:pt x="60910" y="10540"/>
                  </a:cubicBezTo>
                  <a:lnTo>
                    <a:pt x="60910" y="10540"/>
                  </a:lnTo>
                  <a:cubicBezTo>
                    <a:pt x="60909" y="10536"/>
                    <a:pt x="60908" y="10533"/>
                    <a:pt x="60908" y="10530"/>
                  </a:cubicBezTo>
                  <a:cubicBezTo>
                    <a:pt x="60873" y="10441"/>
                    <a:pt x="60844" y="10365"/>
                    <a:pt x="60822" y="10304"/>
                  </a:cubicBezTo>
                  <a:lnTo>
                    <a:pt x="60822" y="10304"/>
                  </a:lnTo>
                  <a:cubicBezTo>
                    <a:pt x="60829" y="10324"/>
                    <a:pt x="60836" y="10344"/>
                    <a:pt x="60845" y="10367"/>
                  </a:cubicBezTo>
                  <a:lnTo>
                    <a:pt x="60888" y="10487"/>
                  </a:lnTo>
                  <a:lnTo>
                    <a:pt x="60888" y="10487"/>
                  </a:lnTo>
                  <a:cubicBezTo>
                    <a:pt x="60825" y="10331"/>
                    <a:pt x="60763" y="10172"/>
                    <a:pt x="60706" y="10003"/>
                  </a:cubicBezTo>
                  <a:cubicBezTo>
                    <a:pt x="60656" y="9877"/>
                    <a:pt x="60619" y="9751"/>
                    <a:pt x="60568" y="9613"/>
                  </a:cubicBezTo>
                  <a:cubicBezTo>
                    <a:pt x="60518" y="9487"/>
                    <a:pt x="60480" y="9337"/>
                    <a:pt x="60430" y="9224"/>
                  </a:cubicBezTo>
                  <a:cubicBezTo>
                    <a:pt x="60342" y="8985"/>
                    <a:pt x="60267" y="8746"/>
                    <a:pt x="60179" y="8482"/>
                  </a:cubicBezTo>
                  <a:cubicBezTo>
                    <a:pt x="60028" y="7942"/>
                    <a:pt x="59877" y="7527"/>
                    <a:pt x="59764" y="7025"/>
                  </a:cubicBezTo>
                  <a:cubicBezTo>
                    <a:pt x="59739" y="6886"/>
                    <a:pt x="59714" y="6786"/>
                    <a:pt x="59689" y="6685"/>
                  </a:cubicBezTo>
                  <a:cubicBezTo>
                    <a:pt x="59664" y="6572"/>
                    <a:pt x="59638" y="6459"/>
                    <a:pt x="59613" y="6346"/>
                  </a:cubicBezTo>
                  <a:cubicBezTo>
                    <a:pt x="59576" y="6145"/>
                    <a:pt x="59538" y="5931"/>
                    <a:pt x="59500" y="5718"/>
                  </a:cubicBezTo>
                  <a:cubicBezTo>
                    <a:pt x="59488" y="5617"/>
                    <a:pt x="59475" y="5529"/>
                    <a:pt x="59462" y="5429"/>
                  </a:cubicBezTo>
                  <a:lnTo>
                    <a:pt x="59450" y="5278"/>
                  </a:lnTo>
                  <a:cubicBezTo>
                    <a:pt x="59450" y="5228"/>
                    <a:pt x="59437" y="5190"/>
                    <a:pt x="59437" y="5152"/>
                  </a:cubicBezTo>
                  <a:cubicBezTo>
                    <a:pt x="59412" y="4989"/>
                    <a:pt x="59412" y="4800"/>
                    <a:pt x="59412" y="4650"/>
                  </a:cubicBezTo>
                  <a:cubicBezTo>
                    <a:pt x="59412" y="4587"/>
                    <a:pt x="59412" y="4511"/>
                    <a:pt x="59425" y="4449"/>
                  </a:cubicBezTo>
                  <a:cubicBezTo>
                    <a:pt x="59425" y="4411"/>
                    <a:pt x="59425" y="4373"/>
                    <a:pt x="59425" y="4348"/>
                  </a:cubicBezTo>
                  <a:cubicBezTo>
                    <a:pt x="59437" y="4310"/>
                    <a:pt x="59437" y="4273"/>
                    <a:pt x="59437" y="4247"/>
                  </a:cubicBezTo>
                  <a:cubicBezTo>
                    <a:pt x="59450" y="4197"/>
                    <a:pt x="59450" y="4147"/>
                    <a:pt x="59462" y="4097"/>
                  </a:cubicBezTo>
                  <a:cubicBezTo>
                    <a:pt x="59470" y="4082"/>
                    <a:pt x="59473" y="4068"/>
                    <a:pt x="59476" y="4054"/>
                  </a:cubicBezTo>
                  <a:lnTo>
                    <a:pt x="59476" y="4054"/>
                  </a:lnTo>
                  <a:cubicBezTo>
                    <a:pt x="59475" y="4058"/>
                    <a:pt x="59473" y="4060"/>
                    <a:pt x="59473" y="4060"/>
                  </a:cubicBezTo>
                  <a:cubicBezTo>
                    <a:pt x="59472" y="4060"/>
                    <a:pt x="59472" y="4056"/>
                    <a:pt x="59475" y="4046"/>
                  </a:cubicBezTo>
                  <a:lnTo>
                    <a:pt x="59486" y="4024"/>
                  </a:lnTo>
                  <a:lnTo>
                    <a:pt x="59486" y="4024"/>
                  </a:lnTo>
                  <a:cubicBezTo>
                    <a:pt x="59486" y="4024"/>
                    <a:pt x="59486" y="4024"/>
                    <a:pt x="59486" y="4025"/>
                  </a:cubicBezTo>
                  <a:lnTo>
                    <a:pt x="59486" y="4025"/>
                  </a:lnTo>
                  <a:cubicBezTo>
                    <a:pt x="59487" y="4023"/>
                    <a:pt x="59487" y="4022"/>
                    <a:pt x="59488" y="4021"/>
                  </a:cubicBezTo>
                  <a:lnTo>
                    <a:pt x="59488" y="4018"/>
                  </a:lnTo>
                  <a:lnTo>
                    <a:pt x="59488" y="4018"/>
                  </a:lnTo>
                  <a:cubicBezTo>
                    <a:pt x="59490" y="4006"/>
                    <a:pt x="59492" y="3996"/>
                    <a:pt x="59488" y="3996"/>
                  </a:cubicBezTo>
                  <a:lnTo>
                    <a:pt x="59425" y="3996"/>
                  </a:lnTo>
                  <a:cubicBezTo>
                    <a:pt x="59374" y="3996"/>
                    <a:pt x="59324" y="4009"/>
                    <a:pt x="59249" y="4021"/>
                  </a:cubicBezTo>
                  <a:cubicBezTo>
                    <a:pt x="59177" y="4031"/>
                    <a:pt x="59102" y="4046"/>
                    <a:pt x="59025" y="4064"/>
                  </a:cubicBezTo>
                  <a:lnTo>
                    <a:pt x="59025" y="4064"/>
                  </a:lnTo>
                  <a:cubicBezTo>
                    <a:pt x="59072" y="3967"/>
                    <a:pt x="59129" y="3864"/>
                    <a:pt x="59161" y="3770"/>
                  </a:cubicBezTo>
                  <a:cubicBezTo>
                    <a:pt x="59173" y="3732"/>
                    <a:pt x="59186" y="3707"/>
                    <a:pt x="59199" y="3682"/>
                  </a:cubicBezTo>
                  <a:cubicBezTo>
                    <a:pt x="59211" y="3657"/>
                    <a:pt x="59211" y="3632"/>
                    <a:pt x="59224" y="3607"/>
                  </a:cubicBezTo>
                  <a:cubicBezTo>
                    <a:pt x="59236" y="3581"/>
                    <a:pt x="59224" y="3569"/>
                    <a:pt x="59236" y="3556"/>
                  </a:cubicBezTo>
                  <a:cubicBezTo>
                    <a:pt x="59236" y="3552"/>
                    <a:pt x="59235" y="3551"/>
                    <a:pt x="59233" y="3551"/>
                  </a:cubicBezTo>
                  <a:lnTo>
                    <a:pt x="59233" y="3551"/>
                  </a:lnTo>
                  <a:cubicBezTo>
                    <a:pt x="59232" y="3551"/>
                    <a:pt x="59230" y="3553"/>
                    <a:pt x="59231" y="3555"/>
                  </a:cubicBezTo>
                  <a:lnTo>
                    <a:pt x="59231" y="3555"/>
                  </a:lnTo>
                  <a:cubicBezTo>
                    <a:pt x="59196" y="3544"/>
                    <a:pt x="59172" y="3543"/>
                    <a:pt x="59136" y="3531"/>
                  </a:cubicBezTo>
                  <a:lnTo>
                    <a:pt x="59098" y="3519"/>
                  </a:lnTo>
                  <a:lnTo>
                    <a:pt x="59035" y="3506"/>
                  </a:lnTo>
                  <a:cubicBezTo>
                    <a:pt x="58947" y="3494"/>
                    <a:pt x="58859" y="3468"/>
                    <a:pt x="58784" y="3443"/>
                  </a:cubicBezTo>
                  <a:cubicBezTo>
                    <a:pt x="58696" y="3418"/>
                    <a:pt x="58646" y="3380"/>
                    <a:pt x="58533" y="3355"/>
                  </a:cubicBezTo>
                  <a:cubicBezTo>
                    <a:pt x="58332" y="3292"/>
                    <a:pt x="58156" y="3205"/>
                    <a:pt x="57980" y="3117"/>
                  </a:cubicBezTo>
                  <a:cubicBezTo>
                    <a:pt x="57753" y="3029"/>
                    <a:pt x="57552" y="2915"/>
                    <a:pt x="57351" y="2815"/>
                  </a:cubicBezTo>
                  <a:cubicBezTo>
                    <a:pt x="57163" y="2702"/>
                    <a:pt x="56912" y="2576"/>
                    <a:pt x="56698" y="2451"/>
                  </a:cubicBezTo>
                  <a:cubicBezTo>
                    <a:pt x="56472" y="2325"/>
                    <a:pt x="56271" y="2199"/>
                    <a:pt x="56070" y="2061"/>
                  </a:cubicBezTo>
                  <a:cubicBezTo>
                    <a:pt x="55592" y="1772"/>
                    <a:pt x="55165" y="1483"/>
                    <a:pt x="54763" y="1207"/>
                  </a:cubicBezTo>
                  <a:cubicBezTo>
                    <a:pt x="54310" y="905"/>
                    <a:pt x="53908" y="603"/>
                    <a:pt x="53556" y="339"/>
                  </a:cubicBezTo>
                  <a:cubicBezTo>
                    <a:pt x="53456" y="264"/>
                    <a:pt x="53381" y="201"/>
                    <a:pt x="53293" y="138"/>
                  </a:cubicBezTo>
                  <a:cubicBezTo>
                    <a:pt x="53293" y="151"/>
                    <a:pt x="53293" y="151"/>
                    <a:pt x="53293" y="151"/>
                  </a:cubicBezTo>
                  <a:cubicBezTo>
                    <a:pt x="53305" y="176"/>
                    <a:pt x="53330" y="201"/>
                    <a:pt x="53343" y="226"/>
                  </a:cubicBezTo>
                  <a:cubicBezTo>
                    <a:pt x="53320" y="203"/>
                    <a:pt x="53160" y="64"/>
                    <a:pt x="53114" y="12"/>
                  </a:cubicBezTo>
                  <a:close/>
                  <a:moveTo>
                    <a:pt x="11479" y="51228"/>
                  </a:moveTo>
                  <a:lnTo>
                    <a:pt x="11479" y="51228"/>
                  </a:lnTo>
                  <a:cubicBezTo>
                    <a:pt x="11644" y="51297"/>
                    <a:pt x="11802" y="51350"/>
                    <a:pt x="11951" y="51395"/>
                  </a:cubicBezTo>
                  <a:cubicBezTo>
                    <a:pt x="11863" y="51357"/>
                    <a:pt x="11775" y="51332"/>
                    <a:pt x="11687" y="51307"/>
                  </a:cubicBezTo>
                  <a:lnTo>
                    <a:pt x="11561" y="51257"/>
                  </a:lnTo>
                  <a:cubicBezTo>
                    <a:pt x="11533" y="51250"/>
                    <a:pt x="11505" y="51239"/>
                    <a:pt x="11479" y="512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5"/>
            <p:cNvSpPr/>
            <p:nvPr/>
          </p:nvSpPr>
          <p:spPr>
            <a:xfrm>
              <a:off x="8988225" y="4094500"/>
              <a:ext cx="10075" cy="6950"/>
            </a:xfrm>
            <a:custGeom>
              <a:avLst/>
              <a:gdLst/>
              <a:ahLst/>
              <a:cxnLst/>
              <a:rect l="l" t="t" r="r" b="b"/>
              <a:pathLst>
                <a:path w="403" h="278" extrusionOk="0">
                  <a:moveTo>
                    <a:pt x="403" y="1"/>
                  </a:moveTo>
                  <a:lnTo>
                    <a:pt x="403" y="1"/>
                  </a:lnTo>
                  <a:cubicBezTo>
                    <a:pt x="214" y="76"/>
                    <a:pt x="63" y="164"/>
                    <a:pt x="0" y="277"/>
                  </a:cubicBezTo>
                  <a:cubicBezTo>
                    <a:pt x="164" y="189"/>
                    <a:pt x="289" y="101"/>
                    <a:pt x="4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5"/>
            <p:cNvSpPr/>
            <p:nvPr/>
          </p:nvSpPr>
          <p:spPr>
            <a:xfrm>
              <a:off x="7873300" y="3899100"/>
              <a:ext cx="1269500" cy="1198500"/>
            </a:xfrm>
            <a:custGeom>
              <a:avLst/>
              <a:gdLst/>
              <a:ahLst/>
              <a:cxnLst/>
              <a:rect l="l" t="t" r="r" b="b"/>
              <a:pathLst>
                <a:path w="50780" h="47940" extrusionOk="0">
                  <a:moveTo>
                    <a:pt x="48367" y="4763"/>
                  </a:moveTo>
                  <a:cubicBezTo>
                    <a:pt x="48367" y="4763"/>
                    <a:pt x="48366" y="4763"/>
                    <a:pt x="48366" y="4763"/>
                  </a:cubicBezTo>
                  <a:lnTo>
                    <a:pt x="48366" y="4763"/>
                  </a:lnTo>
                  <a:cubicBezTo>
                    <a:pt x="48388" y="4776"/>
                    <a:pt x="48409" y="4789"/>
                    <a:pt x="48430" y="4801"/>
                  </a:cubicBezTo>
                  <a:lnTo>
                    <a:pt x="48367" y="4763"/>
                  </a:lnTo>
                  <a:close/>
                  <a:moveTo>
                    <a:pt x="48945" y="5442"/>
                  </a:moveTo>
                  <a:cubicBezTo>
                    <a:pt x="48936" y="5509"/>
                    <a:pt x="48941" y="5569"/>
                    <a:pt x="48944" y="5627"/>
                  </a:cubicBezTo>
                  <a:lnTo>
                    <a:pt x="48944" y="5627"/>
                  </a:lnTo>
                  <a:cubicBezTo>
                    <a:pt x="48941" y="5567"/>
                    <a:pt x="48941" y="5507"/>
                    <a:pt x="48945" y="5442"/>
                  </a:cubicBezTo>
                  <a:close/>
                  <a:moveTo>
                    <a:pt x="48944" y="5627"/>
                  </a:moveTo>
                  <a:cubicBezTo>
                    <a:pt x="48944" y="5633"/>
                    <a:pt x="48944" y="5639"/>
                    <a:pt x="48945" y="5645"/>
                  </a:cubicBezTo>
                  <a:lnTo>
                    <a:pt x="48945" y="5645"/>
                  </a:lnTo>
                  <a:cubicBezTo>
                    <a:pt x="48944" y="5639"/>
                    <a:pt x="48944" y="5633"/>
                    <a:pt x="48944" y="5627"/>
                  </a:cubicBezTo>
                  <a:close/>
                  <a:moveTo>
                    <a:pt x="36241" y="5505"/>
                  </a:moveTo>
                  <a:lnTo>
                    <a:pt x="36241" y="5505"/>
                  </a:lnTo>
                  <a:cubicBezTo>
                    <a:pt x="36199" y="5560"/>
                    <a:pt x="36135" y="5624"/>
                    <a:pt x="36061" y="5687"/>
                  </a:cubicBezTo>
                  <a:lnTo>
                    <a:pt x="36061" y="5687"/>
                  </a:lnTo>
                  <a:cubicBezTo>
                    <a:pt x="36157" y="5615"/>
                    <a:pt x="36229" y="5578"/>
                    <a:pt x="36241" y="5505"/>
                  </a:cubicBezTo>
                  <a:close/>
                  <a:moveTo>
                    <a:pt x="35575" y="5932"/>
                  </a:moveTo>
                  <a:lnTo>
                    <a:pt x="35462" y="6007"/>
                  </a:lnTo>
                  <a:cubicBezTo>
                    <a:pt x="35461" y="6010"/>
                    <a:pt x="35460" y="6012"/>
                    <a:pt x="35459" y="6014"/>
                  </a:cubicBezTo>
                  <a:lnTo>
                    <a:pt x="35459" y="6014"/>
                  </a:lnTo>
                  <a:cubicBezTo>
                    <a:pt x="35499" y="5985"/>
                    <a:pt x="35538" y="5958"/>
                    <a:pt x="35575" y="5932"/>
                  </a:cubicBezTo>
                  <a:close/>
                  <a:moveTo>
                    <a:pt x="45640" y="7126"/>
                  </a:moveTo>
                  <a:lnTo>
                    <a:pt x="45640" y="7126"/>
                  </a:lnTo>
                  <a:cubicBezTo>
                    <a:pt x="45689" y="7156"/>
                    <a:pt x="45697" y="7220"/>
                    <a:pt x="45679" y="7302"/>
                  </a:cubicBezTo>
                  <a:lnTo>
                    <a:pt x="45679" y="7302"/>
                  </a:lnTo>
                  <a:cubicBezTo>
                    <a:pt x="45651" y="7313"/>
                    <a:pt x="45621" y="7325"/>
                    <a:pt x="45590" y="7339"/>
                  </a:cubicBezTo>
                  <a:cubicBezTo>
                    <a:pt x="45430" y="7480"/>
                    <a:pt x="45445" y="7556"/>
                    <a:pt x="45266" y="7703"/>
                  </a:cubicBezTo>
                  <a:lnTo>
                    <a:pt x="45266" y="7703"/>
                  </a:lnTo>
                  <a:cubicBezTo>
                    <a:pt x="45265" y="7703"/>
                    <a:pt x="45264" y="7703"/>
                    <a:pt x="45263" y="7704"/>
                  </a:cubicBezTo>
                  <a:cubicBezTo>
                    <a:pt x="45263" y="7704"/>
                    <a:pt x="45263" y="7705"/>
                    <a:pt x="45262" y="7706"/>
                  </a:cubicBezTo>
                  <a:lnTo>
                    <a:pt x="45262" y="7706"/>
                  </a:lnTo>
                  <a:cubicBezTo>
                    <a:pt x="45218" y="7742"/>
                    <a:pt x="45161" y="7783"/>
                    <a:pt x="45088" y="7829"/>
                  </a:cubicBezTo>
                  <a:lnTo>
                    <a:pt x="45037" y="7653"/>
                  </a:lnTo>
                  <a:cubicBezTo>
                    <a:pt x="44763" y="7791"/>
                    <a:pt x="44527" y="7928"/>
                    <a:pt x="44406" y="7928"/>
                  </a:cubicBezTo>
                  <a:cubicBezTo>
                    <a:pt x="44389" y="7928"/>
                    <a:pt x="44374" y="7925"/>
                    <a:pt x="44362" y="7919"/>
                  </a:cubicBezTo>
                  <a:lnTo>
                    <a:pt x="44362" y="7919"/>
                  </a:lnTo>
                  <a:lnTo>
                    <a:pt x="45050" y="7503"/>
                  </a:lnTo>
                  <a:lnTo>
                    <a:pt x="45037" y="7402"/>
                  </a:lnTo>
                  <a:lnTo>
                    <a:pt x="45301" y="7440"/>
                  </a:lnTo>
                  <a:cubicBezTo>
                    <a:pt x="45389" y="7327"/>
                    <a:pt x="45427" y="7239"/>
                    <a:pt x="45465" y="7239"/>
                  </a:cubicBezTo>
                  <a:cubicBezTo>
                    <a:pt x="45490" y="7239"/>
                    <a:pt x="45477" y="7276"/>
                    <a:pt x="45465" y="7327"/>
                  </a:cubicBezTo>
                  <a:cubicBezTo>
                    <a:pt x="45540" y="7251"/>
                    <a:pt x="45615" y="7176"/>
                    <a:pt x="45640" y="7126"/>
                  </a:cubicBezTo>
                  <a:close/>
                  <a:moveTo>
                    <a:pt x="44422" y="8370"/>
                  </a:moveTo>
                  <a:cubicBezTo>
                    <a:pt x="44134" y="8436"/>
                    <a:pt x="43906" y="8530"/>
                    <a:pt x="43702" y="8607"/>
                  </a:cubicBezTo>
                  <a:lnTo>
                    <a:pt x="43702" y="8607"/>
                  </a:lnTo>
                  <a:cubicBezTo>
                    <a:pt x="43743" y="8552"/>
                    <a:pt x="43783" y="8497"/>
                    <a:pt x="43823" y="8442"/>
                  </a:cubicBezTo>
                  <a:lnTo>
                    <a:pt x="43823" y="8442"/>
                  </a:lnTo>
                  <a:cubicBezTo>
                    <a:pt x="44047" y="8426"/>
                    <a:pt x="44342" y="8370"/>
                    <a:pt x="44422" y="8370"/>
                  </a:cubicBezTo>
                  <a:close/>
                  <a:moveTo>
                    <a:pt x="30755" y="9413"/>
                  </a:moveTo>
                  <a:cubicBezTo>
                    <a:pt x="30746" y="9416"/>
                    <a:pt x="30735" y="9420"/>
                    <a:pt x="30725" y="9425"/>
                  </a:cubicBezTo>
                  <a:cubicBezTo>
                    <a:pt x="30735" y="9421"/>
                    <a:pt x="30745" y="9417"/>
                    <a:pt x="30755" y="9413"/>
                  </a:cubicBezTo>
                  <a:close/>
                  <a:moveTo>
                    <a:pt x="30498" y="9601"/>
                  </a:moveTo>
                  <a:lnTo>
                    <a:pt x="30498" y="9601"/>
                  </a:lnTo>
                  <a:cubicBezTo>
                    <a:pt x="30493" y="9607"/>
                    <a:pt x="30489" y="9614"/>
                    <a:pt x="30486" y="9620"/>
                  </a:cubicBezTo>
                  <a:lnTo>
                    <a:pt x="30486" y="9620"/>
                  </a:lnTo>
                  <a:lnTo>
                    <a:pt x="30498" y="9601"/>
                  </a:lnTo>
                  <a:close/>
                  <a:moveTo>
                    <a:pt x="49888" y="10026"/>
                  </a:moveTo>
                  <a:cubicBezTo>
                    <a:pt x="49892" y="10039"/>
                    <a:pt x="49896" y="10052"/>
                    <a:pt x="49900" y="10066"/>
                  </a:cubicBezTo>
                  <a:cubicBezTo>
                    <a:pt x="49896" y="10053"/>
                    <a:pt x="49892" y="10040"/>
                    <a:pt x="49888" y="10026"/>
                  </a:cubicBezTo>
                  <a:close/>
                  <a:moveTo>
                    <a:pt x="48115" y="10820"/>
                  </a:moveTo>
                  <a:lnTo>
                    <a:pt x="48128" y="10833"/>
                  </a:lnTo>
                  <a:cubicBezTo>
                    <a:pt x="48126" y="10827"/>
                    <a:pt x="48121" y="10823"/>
                    <a:pt x="48115" y="10820"/>
                  </a:cubicBezTo>
                  <a:close/>
                  <a:moveTo>
                    <a:pt x="27253" y="14314"/>
                  </a:moveTo>
                  <a:cubicBezTo>
                    <a:pt x="27298" y="14314"/>
                    <a:pt x="27049" y="14546"/>
                    <a:pt x="26402" y="15092"/>
                  </a:cubicBezTo>
                  <a:lnTo>
                    <a:pt x="26289" y="15180"/>
                  </a:lnTo>
                  <a:cubicBezTo>
                    <a:pt x="26251" y="15143"/>
                    <a:pt x="26214" y="15105"/>
                    <a:pt x="26151" y="15067"/>
                  </a:cubicBezTo>
                  <a:cubicBezTo>
                    <a:pt x="26787" y="14603"/>
                    <a:pt x="27203" y="14314"/>
                    <a:pt x="27253" y="14314"/>
                  </a:cubicBezTo>
                  <a:close/>
                  <a:moveTo>
                    <a:pt x="41280" y="15143"/>
                  </a:moveTo>
                  <a:lnTo>
                    <a:pt x="41280" y="15143"/>
                  </a:lnTo>
                  <a:cubicBezTo>
                    <a:pt x="41205" y="15180"/>
                    <a:pt x="41142" y="15206"/>
                    <a:pt x="41079" y="15243"/>
                  </a:cubicBezTo>
                  <a:lnTo>
                    <a:pt x="41066" y="15243"/>
                  </a:lnTo>
                  <a:lnTo>
                    <a:pt x="41029" y="15268"/>
                  </a:lnTo>
                  <a:cubicBezTo>
                    <a:pt x="40865" y="15356"/>
                    <a:pt x="40715" y="15432"/>
                    <a:pt x="40576" y="15495"/>
                  </a:cubicBezTo>
                  <a:cubicBezTo>
                    <a:pt x="40639" y="15419"/>
                    <a:pt x="40702" y="15369"/>
                    <a:pt x="40765" y="15331"/>
                  </a:cubicBezTo>
                  <a:lnTo>
                    <a:pt x="40840" y="15281"/>
                  </a:lnTo>
                  <a:cubicBezTo>
                    <a:pt x="40966" y="15231"/>
                    <a:pt x="41092" y="15193"/>
                    <a:pt x="41280" y="15143"/>
                  </a:cubicBezTo>
                  <a:close/>
                  <a:moveTo>
                    <a:pt x="40375" y="15545"/>
                  </a:moveTo>
                  <a:lnTo>
                    <a:pt x="40388" y="15595"/>
                  </a:lnTo>
                  <a:cubicBezTo>
                    <a:pt x="40250" y="15658"/>
                    <a:pt x="40124" y="15721"/>
                    <a:pt x="40023" y="15758"/>
                  </a:cubicBezTo>
                  <a:cubicBezTo>
                    <a:pt x="39961" y="15784"/>
                    <a:pt x="39910" y="15821"/>
                    <a:pt x="39860" y="15834"/>
                  </a:cubicBezTo>
                  <a:cubicBezTo>
                    <a:pt x="39848" y="15834"/>
                    <a:pt x="39848" y="15834"/>
                    <a:pt x="39848" y="15846"/>
                  </a:cubicBezTo>
                  <a:lnTo>
                    <a:pt x="39822" y="15846"/>
                  </a:lnTo>
                  <a:lnTo>
                    <a:pt x="39910" y="15809"/>
                  </a:lnTo>
                  <a:lnTo>
                    <a:pt x="40350" y="15557"/>
                  </a:lnTo>
                  <a:lnTo>
                    <a:pt x="40375" y="15545"/>
                  </a:lnTo>
                  <a:close/>
                  <a:moveTo>
                    <a:pt x="34182" y="15988"/>
                  </a:moveTo>
                  <a:cubicBezTo>
                    <a:pt x="34178" y="15995"/>
                    <a:pt x="34173" y="16002"/>
                    <a:pt x="34168" y="16010"/>
                  </a:cubicBezTo>
                  <a:lnTo>
                    <a:pt x="34182" y="15988"/>
                  </a:lnTo>
                  <a:close/>
                  <a:moveTo>
                    <a:pt x="36694" y="16286"/>
                  </a:moveTo>
                  <a:cubicBezTo>
                    <a:pt x="36690" y="16286"/>
                    <a:pt x="36687" y="16287"/>
                    <a:pt x="36683" y="16289"/>
                  </a:cubicBezTo>
                  <a:lnTo>
                    <a:pt x="36683" y="16289"/>
                  </a:lnTo>
                  <a:cubicBezTo>
                    <a:pt x="36687" y="16288"/>
                    <a:pt x="36690" y="16287"/>
                    <a:pt x="36694" y="16286"/>
                  </a:cubicBezTo>
                  <a:close/>
                  <a:moveTo>
                    <a:pt x="36769" y="16248"/>
                  </a:moveTo>
                  <a:cubicBezTo>
                    <a:pt x="36756" y="16248"/>
                    <a:pt x="36756" y="16261"/>
                    <a:pt x="36744" y="16261"/>
                  </a:cubicBezTo>
                  <a:cubicBezTo>
                    <a:pt x="36706" y="16286"/>
                    <a:pt x="36681" y="16299"/>
                    <a:pt x="36656" y="16311"/>
                  </a:cubicBezTo>
                  <a:cubicBezTo>
                    <a:pt x="36665" y="16302"/>
                    <a:pt x="36674" y="16293"/>
                    <a:pt x="36683" y="16289"/>
                  </a:cubicBezTo>
                  <a:lnTo>
                    <a:pt x="36683" y="16289"/>
                  </a:lnTo>
                  <a:cubicBezTo>
                    <a:pt x="36650" y="16297"/>
                    <a:pt x="36612" y="16304"/>
                    <a:pt x="36572" y="16304"/>
                  </a:cubicBezTo>
                  <a:cubicBezTo>
                    <a:pt x="36554" y="16304"/>
                    <a:pt x="36536" y="16302"/>
                    <a:pt x="36518" y="16299"/>
                  </a:cubicBezTo>
                  <a:cubicBezTo>
                    <a:pt x="36580" y="16299"/>
                    <a:pt x="36656" y="16286"/>
                    <a:pt x="36719" y="16274"/>
                  </a:cubicBezTo>
                  <a:cubicBezTo>
                    <a:pt x="36731" y="16261"/>
                    <a:pt x="36744" y="16248"/>
                    <a:pt x="36769" y="16248"/>
                  </a:cubicBezTo>
                  <a:close/>
                  <a:moveTo>
                    <a:pt x="38704" y="16286"/>
                  </a:moveTo>
                  <a:cubicBezTo>
                    <a:pt x="38761" y="16314"/>
                    <a:pt x="38803" y="16329"/>
                    <a:pt x="38837" y="16329"/>
                  </a:cubicBezTo>
                  <a:cubicBezTo>
                    <a:pt x="38848" y="16329"/>
                    <a:pt x="38858" y="16327"/>
                    <a:pt x="38867" y="16324"/>
                  </a:cubicBezTo>
                  <a:lnTo>
                    <a:pt x="38867" y="16324"/>
                  </a:lnTo>
                  <a:lnTo>
                    <a:pt x="38691" y="16424"/>
                  </a:lnTo>
                  <a:cubicBezTo>
                    <a:pt x="38666" y="16387"/>
                    <a:pt x="38666" y="16349"/>
                    <a:pt x="38704" y="16286"/>
                  </a:cubicBezTo>
                  <a:close/>
                  <a:moveTo>
                    <a:pt x="36216" y="16450"/>
                  </a:moveTo>
                  <a:lnTo>
                    <a:pt x="36279" y="16500"/>
                  </a:lnTo>
                  <a:cubicBezTo>
                    <a:pt x="36241" y="16512"/>
                    <a:pt x="36178" y="16550"/>
                    <a:pt x="36128" y="16575"/>
                  </a:cubicBezTo>
                  <a:cubicBezTo>
                    <a:pt x="36090" y="16525"/>
                    <a:pt x="36090" y="16487"/>
                    <a:pt x="36191" y="16462"/>
                  </a:cubicBezTo>
                  <a:cubicBezTo>
                    <a:pt x="36191" y="16462"/>
                    <a:pt x="36216" y="16450"/>
                    <a:pt x="36216" y="16450"/>
                  </a:cubicBezTo>
                  <a:close/>
                  <a:moveTo>
                    <a:pt x="48543" y="10041"/>
                  </a:moveTo>
                  <a:lnTo>
                    <a:pt x="48543" y="10041"/>
                  </a:lnTo>
                  <a:cubicBezTo>
                    <a:pt x="48617" y="10065"/>
                    <a:pt x="48662" y="10072"/>
                    <a:pt x="48691" y="10072"/>
                  </a:cubicBezTo>
                  <a:cubicBezTo>
                    <a:pt x="48738" y="10072"/>
                    <a:pt x="48745" y="10053"/>
                    <a:pt x="48774" y="10053"/>
                  </a:cubicBezTo>
                  <a:cubicBezTo>
                    <a:pt x="48793" y="10053"/>
                    <a:pt x="48823" y="10061"/>
                    <a:pt x="48882" y="10091"/>
                  </a:cubicBezTo>
                  <a:cubicBezTo>
                    <a:pt x="48581" y="10154"/>
                    <a:pt x="48367" y="10443"/>
                    <a:pt x="48179" y="10632"/>
                  </a:cubicBezTo>
                  <a:lnTo>
                    <a:pt x="48443" y="10644"/>
                  </a:lnTo>
                  <a:cubicBezTo>
                    <a:pt x="48393" y="10904"/>
                    <a:pt x="47916" y="10798"/>
                    <a:pt x="47806" y="10928"/>
                  </a:cubicBezTo>
                  <a:lnTo>
                    <a:pt x="47806" y="10928"/>
                  </a:lnTo>
                  <a:cubicBezTo>
                    <a:pt x="47864" y="10857"/>
                    <a:pt x="47995" y="10813"/>
                    <a:pt x="48072" y="10813"/>
                  </a:cubicBezTo>
                  <a:cubicBezTo>
                    <a:pt x="48090" y="10813"/>
                    <a:pt x="48105" y="10815"/>
                    <a:pt x="48115" y="10820"/>
                  </a:cubicBezTo>
                  <a:lnTo>
                    <a:pt x="48115" y="10820"/>
                  </a:lnTo>
                  <a:lnTo>
                    <a:pt x="47990" y="10707"/>
                  </a:lnTo>
                  <a:cubicBezTo>
                    <a:pt x="47638" y="10795"/>
                    <a:pt x="47425" y="11046"/>
                    <a:pt x="47224" y="11235"/>
                  </a:cubicBezTo>
                  <a:cubicBezTo>
                    <a:pt x="47248" y="11229"/>
                    <a:pt x="47266" y="11226"/>
                    <a:pt x="47278" y="11226"/>
                  </a:cubicBezTo>
                  <a:cubicBezTo>
                    <a:pt x="47388" y="11226"/>
                    <a:pt x="47018" y="11463"/>
                    <a:pt x="47211" y="11486"/>
                  </a:cubicBezTo>
                  <a:lnTo>
                    <a:pt x="47387" y="11385"/>
                  </a:lnTo>
                  <a:lnTo>
                    <a:pt x="47387" y="11385"/>
                  </a:lnTo>
                  <a:cubicBezTo>
                    <a:pt x="47488" y="11398"/>
                    <a:pt x="47337" y="11524"/>
                    <a:pt x="47261" y="11612"/>
                  </a:cubicBezTo>
                  <a:cubicBezTo>
                    <a:pt x="46652" y="11773"/>
                    <a:pt x="45673" y="12378"/>
                    <a:pt x="45397" y="12378"/>
                  </a:cubicBezTo>
                  <a:cubicBezTo>
                    <a:pt x="45395" y="12378"/>
                    <a:pt x="45392" y="12378"/>
                    <a:pt x="45389" y="12378"/>
                  </a:cubicBezTo>
                  <a:cubicBezTo>
                    <a:pt x="45515" y="12353"/>
                    <a:pt x="45716" y="12215"/>
                    <a:pt x="45804" y="12114"/>
                  </a:cubicBezTo>
                  <a:lnTo>
                    <a:pt x="45804" y="12114"/>
                  </a:lnTo>
                  <a:lnTo>
                    <a:pt x="45502" y="12190"/>
                  </a:lnTo>
                  <a:cubicBezTo>
                    <a:pt x="45716" y="12064"/>
                    <a:pt x="45955" y="12127"/>
                    <a:pt x="46244" y="11913"/>
                  </a:cubicBezTo>
                  <a:cubicBezTo>
                    <a:pt x="46143" y="11838"/>
                    <a:pt x="46319" y="11599"/>
                    <a:pt x="46005" y="11587"/>
                  </a:cubicBezTo>
                  <a:cubicBezTo>
                    <a:pt x="45314" y="11737"/>
                    <a:pt x="45615" y="12077"/>
                    <a:pt x="44861" y="12416"/>
                  </a:cubicBezTo>
                  <a:cubicBezTo>
                    <a:pt x="44855" y="12425"/>
                    <a:pt x="44852" y="12428"/>
                    <a:pt x="44850" y="12428"/>
                  </a:cubicBezTo>
                  <a:cubicBezTo>
                    <a:pt x="44839" y="12428"/>
                    <a:pt x="44861" y="12339"/>
                    <a:pt x="44784" y="12339"/>
                  </a:cubicBezTo>
                  <a:cubicBezTo>
                    <a:pt x="44743" y="12339"/>
                    <a:pt x="44675" y="12364"/>
                    <a:pt x="44560" y="12441"/>
                  </a:cubicBezTo>
                  <a:cubicBezTo>
                    <a:pt x="44120" y="12793"/>
                    <a:pt x="43869" y="13195"/>
                    <a:pt x="43969" y="13409"/>
                  </a:cubicBezTo>
                  <a:cubicBezTo>
                    <a:pt x="44129" y="13259"/>
                    <a:pt x="44407" y="12992"/>
                    <a:pt x="44572" y="12992"/>
                  </a:cubicBezTo>
                  <a:cubicBezTo>
                    <a:pt x="44601" y="12992"/>
                    <a:pt x="44627" y="13000"/>
                    <a:pt x="44648" y="13019"/>
                  </a:cubicBezTo>
                  <a:cubicBezTo>
                    <a:pt x="44560" y="13107"/>
                    <a:pt x="44422" y="13208"/>
                    <a:pt x="44308" y="13295"/>
                  </a:cubicBezTo>
                  <a:cubicBezTo>
                    <a:pt x="44522" y="13195"/>
                    <a:pt x="44723" y="13094"/>
                    <a:pt x="44912" y="12994"/>
                  </a:cubicBezTo>
                  <a:lnTo>
                    <a:pt x="45025" y="12944"/>
                  </a:lnTo>
                  <a:lnTo>
                    <a:pt x="45640" y="12642"/>
                  </a:lnTo>
                  <a:cubicBezTo>
                    <a:pt x="46872" y="12039"/>
                    <a:pt x="47990" y="11486"/>
                    <a:pt x="48895" y="11046"/>
                  </a:cubicBezTo>
                  <a:cubicBezTo>
                    <a:pt x="48977" y="11021"/>
                    <a:pt x="49028" y="11009"/>
                    <a:pt x="49050" y="11009"/>
                  </a:cubicBezTo>
                  <a:cubicBezTo>
                    <a:pt x="49170" y="11009"/>
                    <a:pt x="48438" y="11375"/>
                    <a:pt x="47249" y="12001"/>
                  </a:cubicBezTo>
                  <a:cubicBezTo>
                    <a:pt x="45804" y="12755"/>
                    <a:pt x="43844" y="13798"/>
                    <a:pt x="42285" y="14615"/>
                  </a:cubicBezTo>
                  <a:lnTo>
                    <a:pt x="42310" y="14565"/>
                  </a:lnTo>
                  <a:lnTo>
                    <a:pt x="42310" y="14565"/>
                  </a:lnTo>
                  <a:cubicBezTo>
                    <a:pt x="42147" y="14640"/>
                    <a:pt x="41996" y="14715"/>
                    <a:pt x="41833" y="14791"/>
                  </a:cubicBezTo>
                  <a:cubicBezTo>
                    <a:pt x="41808" y="14829"/>
                    <a:pt x="41758" y="14854"/>
                    <a:pt x="41695" y="14854"/>
                  </a:cubicBezTo>
                  <a:lnTo>
                    <a:pt x="41682" y="14854"/>
                  </a:lnTo>
                  <a:cubicBezTo>
                    <a:pt x="41644" y="14841"/>
                    <a:pt x="41594" y="14841"/>
                    <a:pt x="41544" y="14816"/>
                  </a:cubicBezTo>
                  <a:lnTo>
                    <a:pt x="41544" y="14816"/>
                  </a:lnTo>
                  <a:cubicBezTo>
                    <a:pt x="41544" y="14841"/>
                    <a:pt x="41557" y="14866"/>
                    <a:pt x="41557" y="14904"/>
                  </a:cubicBezTo>
                  <a:cubicBezTo>
                    <a:pt x="41557" y="14929"/>
                    <a:pt x="41544" y="14967"/>
                    <a:pt x="41544" y="15004"/>
                  </a:cubicBezTo>
                  <a:cubicBezTo>
                    <a:pt x="41456" y="15042"/>
                    <a:pt x="41381" y="15092"/>
                    <a:pt x="41305" y="15130"/>
                  </a:cubicBezTo>
                  <a:cubicBezTo>
                    <a:pt x="41267" y="15105"/>
                    <a:pt x="41242" y="15080"/>
                    <a:pt x="41230" y="15042"/>
                  </a:cubicBezTo>
                  <a:cubicBezTo>
                    <a:pt x="40916" y="15180"/>
                    <a:pt x="40627" y="15293"/>
                    <a:pt x="40350" y="15419"/>
                  </a:cubicBezTo>
                  <a:lnTo>
                    <a:pt x="40375" y="15532"/>
                  </a:lnTo>
                  <a:lnTo>
                    <a:pt x="40338" y="15545"/>
                  </a:lnTo>
                  <a:cubicBezTo>
                    <a:pt x="39898" y="15784"/>
                    <a:pt x="39471" y="16010"/>
                    <a:pt x="39081" y="16211"/>
                  </a:cubicBezTo>
                  <a:lnTo>
                    <a:pt x="38968" y="16274"/>
                  </a:lnTo>
                  <a:cubicBezTo>
                    <a:pt x="39031" y="16198"/>
                    <a:pt x="39056" y="16047"/>
                    <a:pt x="39106" y="15897"/>
                  </a:cubicBezTo>
                  <a:lnTo>
                    <a:pt x="39106" y="15897"/>
                  </a:lnTo>
                  <a:cubicBezTo>
                    <a:pt x="38767" y="16022"/>
                    <a:pt x="38453" y="16135"/>
                    <a:pt x="38151" y="16248"/>
                  </a:cubicBezTo>
                  <a:cubicBezTo>
                    <a:pt x="38264" y="15997"/>
                    <a:pt x="38377" y="15746"/>
                    <a:pt x="38415" y="15595"/>
                  </a:cubicBezTo>
                  <a:lnTo>
                    <a:pt x="38415" y="15595"/>
                  </a:lnTo>
                  <a:lnTo>
                    <a:pt x="38113" y="15884"/>
                  </a:lnTo>
                  <a:lnTo>
                    <a:pt x="37988" y="15846"/>
                  </a:lnTo>
                  <a:cubicBezTo>
                    <a:pt x="37812" y="15997"/>
                    <a:pt x="37699" y="16211"/>
                    <a:pt x="37611" y="16437"/>
                  </a:cubicBezTo>
                  <a:cubicBezTo>
                    <a:pt x="36706" y="16751"/>
                    <a:pt x="35902" y="17028"/>
                    <a:pt x="35060" y="17354"/>
                  </a:cubicBezTo>
                  <a:cubicBezTo>
                    <a:pt x="35173" y="17254"/>
                    <a:pt x="35299" y="17153"/>
                    <a:pt x="35399" y="17065"/>
                  </a:cubicBezTo>
                  <a:cubicBezTo>
                    <a:pt x="35462" y="17028"/>
                    <a:pt x="35525" y="17002"/>
                    <a:pt x="35588" y="16965"/>
                  </a:cubicBezTo>
                  <a:cubicBezTo>
                    <a:pt x="35592" y="16965"/>
                    <a:pt x="35596" y="16965"/>
                    <a:pt x="35600" y="16965"/>
                  </a:cubicBezTo>
                  <a:cubicBezTo>
                    <a:pt x="35761" y="16965"/>
                    <a:pt x="35866" y="16775"/>
                    <a:pt x="36003" y="16775"/>
                  </a:cubicBezTo>
                  <a:cubicBezTo>
                    <a:pt x="36030" y="16775"/>
                    <a:pt x="36059" y="16783"/>
                    <a:pt x="36090" y="16801"/>
                  </a:cubicBezTo>
                  <a:cubicBezTo>
                    <a:pt x="36115" y="16751"/>
                    <a:pt x="36178" y="16688"/>
                    <a:pt x="36229" y="16625"/>
                  </a:cubicBezTo>
                  <a:cubicBezTo>
                    <a:pt x="36216" y="16625"/>
                    <a:pt x="36203" y="16613"/>
                    <a:pt x="36191" y="16613"/>
                  </a:cubicBezTo>
                  <a:lnTo>
                    <a:pt x="36329" y="16525"/>
                  </a:lnTo>
                  <a:lnTo>
                    <a:pt x="36342" y="16538"/>
                  </a:lnTo>
                  <a:cubicBezTo>
                    <a:pt x="36379" y="16500"/>
                    <a:pt x="36404" y="16487"/>
                    <a:pt x="36442" y="16450"/>
                  </a:cubicBezTo>
                  <a:cubicBezTo>
                    <a:pt x="36555" y="16387"/>
                    <a:pt x="36656" y="16324"/>
                    <a:pt x="36781" y="16261"/>
                  </a:cubicBezTo>
                  <a:cubicBezTo>
                    <a:pt x="36857" y="16236"/>
                    <a:pt x="36945" y="16198"/>
                    <a:pt x="37033" y="16110"/>
                  </a:cubicBezTo>
                  <a:cubicBezTo>
                    <a:pt x="37598" y="16035"/>
                    <a:pt x="37963" y="15293"/>
                    <a:pt x="38616" y="15256"/>
                  </a:cubicBezTo>
                  <a:lnTo>
                    <a:pt x="38616" y="15256"/>
                  </a:lnTo>
                  <a:cubicBezTo>
                    <a:pt x="38528" y="15268"/>
                    <a:pt x="38415" y="15319"/>
                    <a:pt x="38402" y="15381"/>
                  </a:cubicBezTo>
                  <a:cubicBezTo>
                    <a:pt x="38842" y="15130"/>
                    <a:pt x="39370" y="15055"/>
                    <a:pt x="39596" y="14816"/>
                  </a:cubicBezTo>
                  <a:lnTo>
                    <a:pt x="39521" y="14715"/>
                  </a:lnTo>
                  <a:cubicBezTo>
                    <a:pt x="39822" y="14502"/>
                    <a:pt x="40049" y="14326"/>
                    <a:pt x="40312" y="14200"/>
                  </a:cubicBezTo>
                  <a:lnTo>
                    <a:pt x="40262" y="14062"/>
                  </a:lnTo>
                  <a:cubicBezTo>
                    <a:pt x="40628" y="13925"/>
                    <a:pt x="41254" y="13392"/>
                    <a:pt x="41639" y="13392"/>
                  </a:cubicBezTo>
                  <a:cubicBezTo>
                    <a:pt x="41677" y="13392"/>
                    <a:pt x="41712" y="13397"/>
                    <a:pt x="41745" y="13409"/>
                  </a:cubicBezTo>
                  <a:cubicBezTo>
                    <a:pt x="41795" y="13270"/>
                    <a:pt x="42298" y="13170"/>
                    <a:pt x="42486" y="13019"/>
                  </a:cubicBezTo>
                  <a:lnTo>
                    <a:pt x="42587" y="13094"/>
                  </a:lnTo>
                  <a:cubicBezTo>
                    <a:pt x="42889" y="12969"/>
                    <a:pt x="43052" y="12856"/>
                    <a:pt x="43203" y="12730"/>
                  </a:cubicBezTo>
                  <a:cubicBezTo>
                    <a:pt x="43881" y="12642"/>
                    <a:pt x="44296" y="12177"/>
                    <a:pt x="44799" y="11938"/>
                  </a:cubicBezTo>
                  <a:lnTo>
                    <a:pt x="44824" y="11964"/>
                  </a:lnTo>
                  <a:lnTo>
                    <a:pt x="45289" y="11637"/>
                  </a:lnTo>
                  <a:lnTo>
                    <a:pt x="45289" y="11637"/>
                  </a:lnTo>
                  <a:cubicBezTo>
                    <a:pt x="45289" y="11662"/>
                    <a:pt x="45276" y="11674"/>
                    <a:pt x="45276" y="11674"/>
                  </a:cubicBezTo>
                  <a:cubicBezTo>
                    <a:pt x="45314" y="11637"/>
                    <a:pt x="45414" y="11511"/>
                    <a:pt x="45527" y="11473"/>
                  </a:cubicBezTo>
                  <a:cubicBezTo>
                    <a:pt x="45666" y="11348"/>
                    <a:pt x="45929" y="11247"/>
                    <a:pt x="46156" y="11222"/>
                  </a:cubicBezTo>
                  <a:lnTo>
                    <a:pt x="46470" y="11071"/>
                  </a:lnTo>
                  <a:lnTo>
                    <a:pt x="46470" y="11071"/>
                  </a:lnTo>
                  <a:cubicBezTo>
                    <a:pt x="46156" y="11310"/>
                    <a:pt x="46570" y="11197"/>
                    <a:pt x="46646" y="11298"/>
                  </a:cubicBezTo>
                  <a:lnTo>
                    <a:pt x="46797" y="11122"/>
                  </a:lnTo>
                  <a:cubicBezTo>
                    <a:pt x="46896" y="11122"/>
                    <a:pt x="46752" y="11229"/>
                    <a:pt x="46828" y="11229"/>
                  </a:cubicBezTo>
                  <a:cubicBezTo>
                    <a:pt x="46838" y="11229"/>
                    <a:pt x="46852" y="11227"/>
                    <a:pt x="46872" y="11222"/>
                  </a:cubicBezTo>
                  <a:cubicBezTo>
                    <a:pt x="46985" y="11096"/>
                    <a:pt x="47375" y="10908"/>
                    <a:pt x="47450" y="10732"/>
                  </a:cubicBezTo>
                  <a:cubicBezTo>
                    <a:pt x="47428" y="10717"/>
                    <a:pt x="47397" y="10711"/>
                    <a:pt x="47360" y="10711"/>
                  </a:cubicBezTo>
                  <a:cubicBezTo>
                    <a:pt x="47334" y="10711"/>
                    <a:pt x="47305" y="10714"/>
                    <a:pt x="47274" y="10719"/>
                  </a:cubicBezTo>
                  <a:lnTo>
                    <a:pt x="47274" y="10707"/>
                  </a:lnTo>
                  <a:cubicBezTo>
                    <a:pt x="47287" y="10694"/>
                    <a:pt x="47312" y="10657"/>
                    <a:pt x="47312" y="10644"/>
                  </a:cubicBezTo>
                  <a:cubicBezTo>
                    <a:pt x="47576" y="10544"/>
                    <a:pt x="47463" y="10544"/>
                    <a:pt x="47425" y="10493"/>
                  </a:cubicBezTo>
                  <a:lnTo>
                    <a:pt x="47425" y="10493"/>
                  </a:lnTo>
                  <a:cubicBezTo>
                    <a:pt x="47471" y="10500"/>
                    <a:pt x="47513" y="10503"/>
                    <a:pt x="47552" y="10503"/>
                  </a:cubicBezTo>
                  <a:cubicBezTo>
                    <a:pt x="47751" y="10503"/>
                    <a:pt x="47863" y="10428"/>
                    <a:pt x="48013" y="10428"/>
                  </a:cubicBezTo>
                  <a:cubicBezTo>
                    <a:pt x="48049" y="10428"/>
                    <a:pt x="48087" y="10433"/>
                    <a:pt x="48128" y="10443"/>
                  </a:cubicBezTo>
                  <a:cubicBezTo>
                    <a:pt x="47940" y="10330"/>
                    <a:pt x="48807" y="10167"/>
                    <a:pt x="48543" y="10041"/>
                  </a:cubicBezTo>
                  <a:close/>
                  <a:moveTo>
                    <a:pt x="37083" y="16952"/>
                  </a:moveTo>
                  <a:cubicBezTo>
                    <a:pt x="37221" y="16965"/>
                    <a:pt x="37347" y="17028"/>
                    <a:pt x="37485" y="17078"/>
                  </a:cubicBezTo>
                  <a:lnTo>
                    <a:pt x="37284" y="17191"/>
                  </a:lnTo>
                  <a:cubicBezTo>
                    <a:pt x="37108" y="17291"/>
                    <a:pt x="36945" y="17379"/>
                    <a:pt x="36794" y="17467"/>
                  </a:cubicBezTo>
                  <a:cubicBezTo>
                    <a:pt x="36756" y="17367"/>
                    <a:pt x="36719" y="17266"/>
                    <a:pt x="36555" y="17266"/>
                  </a:cubicBezTo>
                  <a:cubicBezTo>
                    <a:pt x="36681" y="17128"/>
                    <a:pt x="36794" y="17040"/>
                    <a:pt x="36895" y="17002"/>
                  </a:cubicBezTo>
                  <a:lnTo>
                    <a:pt x="36895" y="17002"/>
                  </a:lnTo>
                  <a:cubicBezTo>
                    <a:pt x="36807" y="17078"/>
                    <a:pt x="36756" y="17166"/>
                    <a:pt x="36719" y="17254"/>
                  </a:cubicBezTo>
                  <a:lnTo>
                    <a:pt x="37108" y="17040"/>
                  </a:lnTo>
                  <a:cubicBezTo>
                    <a:pt x="37096" y="17015"/>
                    <a:pt x="37096" y="16977"/>
                    <a:pt x="37083" y="16952"/>
                  </a:cubicBezTo>
                  <a:close/>
                  <a:moveTo>
                    <a:pt x="36241" y="17530"/>
                  </a:moveTo>
                  <a:lnTo>
                    <a:pt x="36216" y="17794"/>
                  </a:lnTo>
                  <a:cubicBezTo>
                    <a:pt x="36078" y="17870"/>
                    <a:pt x="35940" y="17945"/>
                    <a:pt x="35814" y="18008"/>
                  </a:cubicBezTo>
                  <a:cubicBezTo>
                    <a:pt x="35701" y="18071"/>
                    <a:pt x="35575" y="18146"/>
                    <a:pt x="35475" y="18196"/>
                  </a:cubicBezTo>
                  <a:lnTo>
                    <a:pt x="35412" y="18234"/>
                  </a:lnTo>
                  <a:cubicBezTo>
                    <a:pt x="35324" y="18284"/>
                    <a:pt x="35248" y="18322"/>
                    <a:pt x="35186" y="18372"/>
                  </a:cubicBezTo>
                  <a:lnTo>
                    <a:pt x="35085" y="18422"/>
                  </a:lnTo>
                  <a:cubicBezTo>
                    <a:pt x="35022" y="18460"/>
                    <a:pt x="34972" y="18485"/>
                    <a:pt x="34909" y="18523"/>
                  </a:cubicBezTo>
                  <a:cubicBezTo>
                    <a:pt x="34934" y="17920"/>
                    <a:pt x="35638" y="18297"/>
                    <a:pt x="35852" y="17606"/>
                  </a:cubicBezTo>
                  <a:lnTo>
                    <a:pt x="35965" y="17895"/>
                  </a:lnTo>
                  <a:cubicBezTo>
                    <a:pt x="36015" y="17807"/>
                    <a:pt x="36103" y="17606"/>
                    <a:pt x="36241" y="17530"/>
                  </a:cubicBezTo>
                  <a:close/>
                  <a:moveTo>
                    <a:pt x="30602" y="18034"/>
                  </a:moveTo>
                  <a:cubicBezTo>
                    <a:pt x="30561" y="18078"/>
                    <a:pt x="30528" y="18118"/>
                    <a:pt x="30516" y="18147"/>
                  </a:cubicBezTo>
                  <a:lnTo>
                    <a:pt x="30516" y="18147"/>
                  </a:lnTo>
                  <a:cubicBezTo>
                    <a:pt x="30272" y="18265"/>
                    <a:pt x="30026" y="18408"/>
                    <a:pt x="29801" y="18541"/>
                  </a:cubicBezTo>
                  <a:lnTo>
                    <a:pt x="29801" y="18541"/>
                  </a:lnTo>
                  <a:cubicBezTo>
                    <a:pt x="29799" y="18539"/>
                    <a:pt x="29797" y="18537"/>
                    <a:pt x="29795" y="18535"/>
                  </a:cubicBezTo>
                  <a:lnTo>
                    <a:pt x="30248" y="18219"/>
                  </a:lnTo>
                  <a:lnTo>
                    <a:pt x="30248" y="18219"/>
                  </a:lnTo>
                  <a:cubicBezTo>
                    <a:pt x="30365" y="18158"/>
                    <a:pt x="30483" y="18096"/>
                    <a:pt x="30602" y="18034"/>
                  </a:cubicBezTo>
                  <a:close/>
                  <a:moveTo>
                    <a:pt x="26704" y="15670"/>
                  </a:moveTo>
                  <a:lnTo>
                    <a:pt x="26704" y="15670"/>
                  </a:lnTo>
                  <a:cubicBezTo>
                    <a:pt x="24203" y="17643"/>
                    <a:pt x="22306" y="19026"/>
                    <a:pt x="21602" y="19604"/>
                  </a:cubicBezTo>
                  <a:cubicBezTo>
                    <a:pt x="21577" y="19516"/>
                    <a:pt x="21514" y="19465"/>
                    <a:pt x="21451" y="19428"/>
                  </a:cubicBezTo>
                  <a:cubicBezTo>
                    <a:pt x="24228" y="17329"/>
                    <a:pt x="26528" y="15683"/>
                    <a:pt x="26704" y="15670"/>
                  </a:cubicBezTo>
                  <a:close/>
                  <a:moveTo>
                    <a:pt x="21426" y="19440"/>
                  </a:moveTo>
                  <a:lnTo>
                    <a:pt x="21426" y="19440"/>
                  </a:lnTo>
                  <a:cubicBezTo>
                    <a:pt x="21451" y="19541"/>
                    <a:pt x="21438" y="19679"/>
                    <a:pt x="21413" y="19754"/>
                  </a:cubicBezTo>
                  <a:cubicBezTo>
                    <a:pt x="21413" y="19767"/>
                    <a:pt x="21401" y="19780"/>
                    <a:pt x="21388" y="19792"/>
                  </a:cubicBezTo>
                  <a:cubicBezTo>
                    <a:pt x="21275" y="19792"/>
                    <a:pt x="21250" y="19666"/>
                    <a:pt x="21162" y="19641"/>
                  </a:cubicBezTo>
                  <a:cubicBezTo>
                    <a:pt x="21250" y="19578"/>
                    <a:pt x="21338" y="19503"/>
                    <a:pt x="21426" y="19440"/>
                  </a:cubicBezTo>
                  <a:close/>
                  <a:moveTo>
                    <a:pt x="30235" y="19981"/>
                  </a:moveTo>
                  <a:lnTo>
                    <a:pt x="30235" y="19981"/>
                  </a:lnTo>
                  <a:cubicBezTo>
                    <a:pt x="30222" y="20006"/>
                    <a:pt x="30222" y="20006"/>
                    <a:pt x="30222" y="20031"/>
                  </a:cubicBezTo>
                  <a:cubicBezTo>
                    <a:pt x="30222" y="20018"/>
                    <a:pt x="30209" y="20018"/>
                    <a:pt x="30209" y="20018"/>
                  </a:cubicBezTo>
                  <a:cubicBezTo>
                    <a:pt x="30222" y="20006"/>
                    <a:pt x="30222" y="19993"/>
                    <a:pt x="30235" y="19981"/>
                  </a:cubicBezTo>
                  <a:close/>
                  <a:moveTo>
                    <a:pt x="22004" y="19918"/>
                  </a:moveTo>
                  <a:cubicBezTo>
                    <a:pt x="21916" y="19993"/>
                    <a:pt x="21828" y="20069"/>
                    <a:pt x="21727" y="20131"/>
                  </a:cubicBezTo>
                  <a:cubicBezTo>
                    <a:pt x="21727" y="20131"/>
                    <a:pt x="21727" y="20131"/>
                    <a:pt x="21727" y="20119"/>
                  </a:cubicBezTo>
                  <a:lnTo>
                    <a:pt x="22004" y="19918"/>
                  </a:lnTo>
                  <a:close/>
                  <a:moveTo>
                    <a:pt x="32875" y="22248"/>
                  </a:moveTo>
                  <a:lnTo>
                    <a:pt x="32848" y="22268"/>
                  </a:lnTo>
                  <a:cubicBezTo>
                    <a:pt x="32858" y="22261"/>
                    <a:pt x="32867" y="22254"/>
                    <a:pt x="32875" y="22248"/>
                  </a:cubicBezTo>
                  <a:close/>
                  <a:moveTo>
                    <a:pt x="20044" y="21677"/>
                  </a:moveTo>
                  <a:lnTo>
                    <a:pt x="19440" y="22142"/>
                  </a:lnTo>
                  <a:cubicBezTo>
                    <a:pt x="19315" y="22217"/>
                    <a:pt x="19189" y="22280"/>
                    <a:pt x="19064" y="22343"/>
                  </a:cubicBezTo>
                  <a:cubicBezTo>
                    <a:pt x="19503" y="22029"/>
                    <a:pt x="19868" y="21778"/>
                    <a:pt x="20044" y="21677"/>
                  </a:cubicBezTo>
                  <a:close/>
                  <a:moveTo>
                    <a:pt x="20509" y="20998"/>
                  </a:moveTo>
                  <a:cubicBezTo>
                    <a:pt x="20521" y="21024"/>
                    <a:pt x="20521" y="21061"/>
                    <a:pt x="20521" y="21099"/>
                  </a:cubicBezTo>
                  <a:cubicBezTo>
                    <a:pt x="19755" y="21677"/>
                    <a:pt x="19038" y="22242"/>
                    <a:pt x="18347" y="22770"/>
                  </a:cubicBezTo>
                  <a:lnTo>
                    <a:pt x="18096" y="22770"/>
                  </a:lnTo>
                  <a:lnTo>
                    <a:pt x="20509" y="20998"/>
                  </a:lnTo>
                  <a:close/>
                  <a:moveTo>
                    <a:pt x="17769" y="23009"/>
                  </a:moveTo>
                  <a:cubicBezTo>
                    <a:pt x="17744" y="23034"/>
                    <a:pt x="17732" y="23047"/>
                    <a:pt x="17719" y="23072"/>
                  </a:cubicBezTo>
                  <a:lnTo>
                    <a:pt x="17694" y="23072"/>
                  </a:lnTo>
                  <a:lnTo>
                    <a:pt x="17769" y="23009"/>
                  </a:lnTo>
                  <a:close/>
                  <a:moveTo>
                    <a:pt x="17970" y="22858"/>
                  </a:moveTo>
                  <a:cubicBezTo>
                    <a:pt x="17983" y="22883"/>
                    <a:pt x="17995" y="22908"/>
                    <a:pt x="18008" y="22934"/>
                  </a:cubicBezTo>
                  <a:cubicBezTo>
                    <a:pt x="18021" y="22959"/>
                    <a:pt x="18033" y="22984"/>
                    <a:pt x="18033" y="23022"/>
                  </a:cubicBezTo>
                  <a:cubicBezTo>
                    <a:pt x="17882" y="23135"/>
                    <a:pt x="17732" y="23248"/>
                    <a:pt x="17593" y="23361"/>
                  </a:cubicBezTo>
                  <a:cubicBezTo>
                    <a:pt x="17656" y="23285"/>
                    <a:pt x="17719" y="23185"/>
                    <a:pt x="17769" y="23084"/>
                  </a:cubicBezTo>
                  <a:cubicBezTo>
                    <a:pt x="17794" y="23047"/>
                    <a:pt x="17819" y="22996"/>
                    <a:pt x="17845" y="22959"/>
                  </a:cubicBezTo>
                  <a:lnTo>
                    <a:pt x="17970" y="22858"/>
                  </a:lnTo>
                  <a:close/>
                  <a:moveTo>
                    <a:pt x="17556" y="22657"/>
                  </a:moveTo>
                  <a:cubicBezTo>
                    <a:pt x="17556" y="22720"/>
                    <a:pt x="17543" y="22795"/>
                    <a:pt x="17518" y="22871"/>
                  </a:cubicBezTo>
                  <a:cubicBezTo>
                    <a:pt x="17241" y="23084"/>
                    <a:pt x="16978" y="23273"/>
                    <a:pt x="16751" y="23449"/>
                  </a:cubicBezTo>
                  <a:cubicBezTo>
                    <a:pt x="16777" y="23373"/>
                    <a:pt x="16814" y="23298"/>
                    <a:pt x="16814" y="23248"/>
                  </a:cubicBezTo>
                  <a:cubicBezTo>
                    <a:pt x="17028" y="23072"/>
                    <a:pt x="17279" y="22871"/>
                    <a:pt x="17556" y="22657"/>
                  </a:cubicBezTo>
                  <a:close/>
                  <a:moveTo>
                    <a:pt x="16575" y="23449"/>
                  </a:moveTo>
                  <a:lnTo>
                    <a:pt x="16575" y="23449"/>
                  </a:lnTo>
                  <a:cubicBezTo>
                    <a:pt x="16550" y="23512"/>
                    <a:pt x="16525" y="23587"/>
                    <a:pt x="16525" y="23625"/>
                  </a:cubicBezTo>
                  <a:cubicBezTo>
                    <a:pt x="15964" y="24053"/>
                    <a:pt x="15609" y="24314"/>
                    <a:pt x="15579" y="24314"/>
                  </a:cubicBezTo>
                  <a:cubicBezTo>
                    <a:pt x="15550" y="24314"/>
                    <a:pt x="15843" y="24056"/>
                    <a:pt x="16575" y="23449"/>
                  </a:cubicBezTo>
                  <a:close/>
                  <a:moveTo>
                    <a:pt x="17166" y="23449"/>
                  </a:moveTo>
                  <a:cubicBezTo>
                    <a:pt x="17153" y="23474"/>
                    <a:pt x="17141" y="23512"/>
                    <a:pt x="17128" y="23524"/>
                  </a:cubicBezTo>
                  <a:cubicBezTo>
                    <a:pt x="17176" y="23563"/>
                    <a:pt x="17224" y="23579"/>
                    <a:pt x="17272" y="23579"/>
                  </a:cubicBezTo>
                  <a:cubicBezTo>
                    <a:pt x="17287" y="23579"/>
                    <a:pt x="17302" y="23577"/>
                    <a:pt x="17317" y="23574"/>
                  </a:cubicBezTo>
                  <a:lnTo>
                    <a:pt x="17317" y="23574"/>
                  </a:lnTo>
                  <a:cubicBezTo>
                    <a:pt x="16890" y="23901"/>
                    <a:pt x="16475" y="24228"/>
                    <a:pt x="16060" y="24542"/>
                  </a:cubicBezTo>
                  <a:lnTo>
                    <a:pt x="15935" y="24379"/>
                  </a:lnTo>
                  <a:lnTo>
                    <a:pt x="17166" y="23449"/>
                  </a:lnTo>
                  <a:close/>
                  <a:moveTo>
                    <a:pt x="21931" y="25478"/>
                  </a:moveTo>
                  <a:cubicBezTo>
                    <a:pt x="21812" y="25571"/>
                    <a:pt x="21685" y="25671"/>
                    <a:pt x="21552" y="25773"/>
                  </a:cubicBezTo>
                  <a:cubicBezTo>
                    <a:pt x="21385" y="25907"/>
                    <a:pt x="21211" y="26046"/>
                    <a:pt x="21037" y="26183"/>
                  </a:cubicBezTo>
                  <a:lnTo>
                    <a:pt x="21037" y="26183"/>
                  </a:lnTo>
                  <a:cubicBezTo>
                    <a:pt x="21040" y="26117"/>
                    <a:pt x="21031" y="26074"/>
                    <a:pt x="21013" y="26049"/>
                  </a:cubicBezTo>
                  <a:lnTo>
                    <a:pt x="21013" y="26049"/>
                  </a:lnTo>
                  <a:lnTo>
                    <a:pt x="21275" y="25861"/>
                  </a:lnTo>
                  <a:lnTo>
                    <a:pt x="21508" y="25689"/>
                  </a:lnTo>
                  <a:lnTo>
                    <a:pt x="21508" y="25689"/>
                  </a:lnTo>
                  <a:cubicBezTo>
                    <a:pt x="21651" y="25610"/>
                    <a:pt x="21794" y="25533"/>
                    <a:pt x="21931" y="25478"/>
                  </a:cubicBezTo>
                  <a:close/>
                  <a:moveTo>
                    <a:pt x="20883" y="25999"/>
                  </a:moveTo>
                  <a:lnTo>
                    <a:pt x="20883" y="25999"/>
                  </a:lnTo>
                  <a:cubicBezTo>
                    <a:pt x="20855" y="26021"/>
                    <a:pt x="20827" y="26042"/>
                    <a:pt x="20799" y="26064"/>
                  </a:cubicBezTo>
                  <a:lnTo>
                    <a:pt x="20799" y="26064"/>
                  </a:lnTo>
                  <a:cubicBezTo>
                    <a:pt x="20690" y="26118"/>
                    <a:pt x="20564" y="26197"/>
                    <a:pt x="20475" y="26197"/>
                  </a:cubicBezTo>
                  <a:cubicBezTo>
                    <a:pt x="20405" y="26197"/>
                    <a:pt x="20358" y="26148"/>
                    <a:pt x="20358" y="26000"/>
                  </a:cubicBezTo>
                  <a:lnTo>
                    <a:pt x="20358" y="26000"/>
                  </a:lnTo>
                  <a:cubicBezTo>
                    <a:pt x="20358" y="26000"/>
                    <a:pt x="20358" y="26000"/>
                    <a:pt x="20358" y="26000"/>
                  </a:cubicBezTo>
                  <a:lnTo>
                    <a:pt x="20358" y="26000"/>
                  </a:lnTo>
                  <a:cubicBezTo>
                    <a:pt x="20430" y="26039"/>
                    <a:pt x="20507" y="26056"/>
                    <a:pt x="20589" y="26056"/>
                  </a:cubicBezTo>
                  <a:cubicBezTo>
                    <a:pt x="20682" y="26056"/>
                    <a:pt x="20781" y="26034"/>
                    <a:pt x="20883" y="25999"/>
                  </a:cubicBezTo>
                  <a:close/>
                  <a:moveTo>
                    <a:pt x="20564" y="26251"/>
                  </a:moveTo>
                  <a:cubicBezTo>
                    <a:pt x="20556" y="26257"/>
                    <a:pt x="20548" y="26263"/>
                    <a:pt x="20540" y="26269"/>
                  </a:cubicBezTo>
                  <a:lnTo>
                    <a:pt x="20540" y="26269"/>
                  </a:lnTo>
                  <a:lnTo>
                    <a:pt x="20534" y="26264"/>
                  </a:lnTo>
                  <a:cubicBezTo>
                    <a:pt x="20544" y="26259"/>
                    <a:pt x="20554" y="26255"/>
                    <a:pt x="20564" y="26251"/>
                  </a:cubicBezTo>
                  <a:close/>
                  <a:moveTo>
                    <a:pt x="20836" y="26190"/>
                  </a:moveTo>
                  <a:cubicBezTo>
                    <a:pt x="20899" y="26190"/>
                    <a:pt x="20953" y="26199"/>
                    <a:pt x="21015" y="26200"/>
                  </a:cubicBezTo>
                  <a:lnTo>
                    <a:pt x="21015" y="26200"/>
                  </a:lnTo>
                  <a:cubicBezTo>
                    <a:pt x="20916" y="26278"/>
                    <a:pt x="20818" y="26356"/>
                    <a:pt x="20721" y="26431"/>
                  </a:cubicBezTo>
                  <a:lnTo>
                    <a:pt x="20721" y="26431"/>
                  </a:lnTo>
                  <a:lnTo>
                    <a:pt x="20613" y="26334"/>
                  </a:lnTo>
                  <a:lnTo>
                    <a:pt x="20613" y="26334"/>
                  </a:lnTo>
                  <a:lnTo>
                    <a:pt x="20815" y="26190"/>
                  </a:lnTo>
                  <a:lnTo>
                    <a:pt x="20815" y="26190"/>
                  </a:lnTo>
                  <a:cubicBezTo>
                    <a:pt x="20822" y="26190"/>
                    <a:pt x="20829" y="26190"/>
                    <a:pt x="20836" y="26190"/>
                  </a:cubicBezTo>
                  <a:close/>
                  <a:moveTo>
                    <a:pt x="17496" y="27882"/>
                  </a:moveTo>
                  <a:cubicBezTo>
                    <a:pt x="17497" y="27886"/>
                    <a:pt x="17498" y="27890"/>
                    <a:pt x="17499" y="27894"/>
                  </a:cubicBezTo>
                  <a:lnTo>
                    <a:pt x="17499" y="27894"/>
                  </a:lnTo>
                  <a:cubicBezTo>
                    <a:pt x="17448" y="27936"/>
                    <a:pt x="17398" y="27979"/>
                    <a:pt x="17348" y="28021"/>
                  </a:cubicBezTo>
                  <a:lnTo>
                    <a:pt x="17348" y="28021"/>
                  </a:lnTo>
                  <a:cubicBezTo>
                    <a:pt x="17352" y="28012"/>
                    <a:pt x="17356" y="28002"/>
                    <a:pt x="17360" y="27992"/>
                  </a:cubicBezTo>
                  <a:lnTo>
                    <a:pt x="17360" y="27992"/>
                  </a:lnTo>
                  <a:cubicBezTo>
                    <a:pt x="17405" y="27956"/>
                    <a:pt x="17450" y="27919"/>
                    <a:pt x="17496" y="27882"/>
                  </a:cubicBezTo>
                  <a:close/>
                  <a:moveTo>
                    <a:pt x="12868" y="27608"/>
                  </a:moveTo>
                  <a:cubicBezTo>
                    <a:pt x="12693" y="27759"/>
                    <a:pt x="12504" y="27910"/>
                    <a:pt x="12316" y="28073"/>
                  </a:cubicBezTo>
                  <a:lnTo>
                    <a:pt x="12152" y="28161"/>
                  </a:lnTo>
                  <a:lnTo>
                    <a:pt x="12190" y="28186"/>
                  </a:lnTo>
                  <a:cubicBezTo>
                    <a:pt x="11989" y="28350"/>
                    <a:pt x="11788" y="28525"/>
                    <a:pt x="11574" y="28701"/>
                  </a:cubicBezTo>
                  <a:cubicBezTo>
                    <a:pt x="11574" y="28676"/>
                    <a:pt x="11549" y="28639"/>
                    <a:pt x="11537" y="28613"/>
                  </a:cubicBezTo>
                  <a:lnTo>
                    <a:pt x="12868" y="27608"/>
                  </a:lnTo>
                  <a:close/>
                  <a:moveTo>
                    <a:pt x="11335" y="28764"/>
                  </a:moveTo>
                  <a:lnTo>
                    <a:pt x="11235" y="28940"/>
                  </a:lnTo>
                  <a:cubicBezTo>
                    <a:pt x="11210" y="28928"/>
                    <a:pt x="11210" y="28902"/>
                    <a:pt x="11197" y="28865"/>
                  </a:cubicBezTo>
                  <a:lnTo>
                    <a:pt x="11335" y="28764"/>
                  </a:lnTo>
                  <a:close/>
                  <a:moveTo>
                    <a:pt x="14100" y="28676"/>
                  </a:moveTo>
                  <a:lnTo>
                    <a:pt x="13120" y="29518"/>
                  </a:lnTo>
                  <a:cubicBezTo>
                    <a:pt x="13095" y="29506"/>
                    <a:pt x="13095" y="29480"/>
                    <a:pt x="13082" y="29468"/>
                  </a:cubicBezTo>
                  <a:cubicBezTo>
                    <a:pt x="13396" y="29229"/>
                    <a:pt x="13723" y="28978"/>
                    <a:pt x="14100" y="28676"/>
                  </a:cubicBezTo>
                  <a:close/>
                  <a:moveTo>
                    <a:pt x="14087" y="27784"/>
                  </a:moveTo>
                  <a:lnTo>
                    <a:pt x="14087" y="27784"/>
                  </a:lnTo>
                  <a:cubicBezTo>
                    <a:pt x="13685" y="28224"/>
                    <a:pt x="12504" y="29305"/>
                    <a:pt x="11650" y="30146"/>
                  </a:cubicBezTo>
                  <a:cubicBezTo>
                    <a:pt x="11675" y="30084"/>
                    <a:pt x="11700" y="30008"/>
                    <a:pt x="11750" y="29920"/>
                  </a:cubicBezTo>
                  <a:cubicBezTo>
                    <a:pt x="11742" y="29919"/>
                    <a:pt x="11733" y="29918"/>
                    <a:pt x="11724" y="29918"/>
                  </a:cubicBezTo>
                  <a:cubicBezTo>
                    <a:pt x="11594" y="29918"/>
                    <a:pt x="11322" y="30024"/>
                    <a:pt x="11148" y="30024"/>
                  </a:cubicBezTo>
                  <a:cubicBezTo>
                    <a:pt x="11072" y="30024"/>
                    <a:pt x="11014" y="30004"/>
                    <a:pt x="10996" y="29945"/>
                  </a:cubicBezTo>
                  <a:cubicBezTo>
                    <a:pt x="11185" y="29807"/>
                    <a:pt x="11348" y="29682"/>
                    <a:pt x="11486" y="29581"/>
                  </a:cubicBezTo>
                  <a:cubicBezTo>
                    <a:pt x="11511" y="29581"/>
                    <a:pt x="11548" y="29587"/>
                    <a:pt x="11584" y="29587"/>
                  </a:cubicBezTo>
                  <a:cubicBezTo>
                    <a:pt x="11602" y="29587"/>
                    <a:pt x="11620" y="29585"/>
                    <a:pt x="11637" y="29581"/>
                  </a:cubicBezTo>
                  <a:cubicBezTo>
                    <a:pt x="11599" y="29568"/>
                    <a:pt x="11587" y="29543"/>
                    <a:pt x="11562" y="29518"/>
                  </a:cubicBezTo>
                  <a:cubicBezTo>
                    <a:pt x="11822" y="29336"/>
                    <a:pt x="11989" y="29229"/>
                    <a:pt x="12029" y="29229"/>
                  </a:cubicBezTo>
                  <a:cubicBezTo>
                    <a:pt x="12086" y="29229"/>
                    <a:pt x="11888" y="29443"/>
                    <a:pt x="11335" y="29958"/>
                  </a:cubicBezTo>
                  <a:cubicBezTo>
                    <a:pt x="11738" y="29619"/>
                    <a:pt x="12127" y="29305"/>
                    <a:pt x="12504" y="29003"/>
                  </a:cubicBezTo>
                  <a:cubicBezTo>
                    <a:pt x="12526" y="29017"/>
                    <a:pt x="12546" y="29024"/>
                    <a:pt x="12566" y="29024"/>
                  </a:cubicBezTo>
                  <a:cubicBezTo>
                    <a:pt x="12651" y="29024"/>
                    <a:pt x="12722" y="28906"/>
                    <a:pt x="12793" y="28764"/>
                  </a:cubicBezTo>
                  <a:cubicBezTo>
                    <a:pt x="13271" y="28400"/>
                    <a:pt x="13710" y="28060"/>
                    <a:pt x="14087" y="27784"/>
                  </a:cubicBezTo>
                  <a:close/>
                  <a:moveTo>
                    <a:pt x="12982" y="29543"/>
                  </a:moveTo>
                  <a:cubicBezTo>
                    <a:pt x="13007" y="29543"/>
                    <a:pt x="13032" y="29556"/>
                    <a:pt x="13070" y="29556"/>
                  </a:cubicBezTo>
                  <a:lnTo>
                    <a:pt x="12617" y="29945"/>
                  </a:lnTo>
                  <a:lnTo>
                    <a:pt x="12466" y="29971"/>
                  </a:lnTo>
                  <a:lnTo>
                    <a:pt x="12504" y="30033"/>
                  </a:lnTo>
                  <a:lnTo>
                    <a:pt x="12001" y="30473"/>
                  </a:lnTo>
                  <a:lnTo>
                    <a:pt x="12001" y="30473"/>
                  </a:lnTo>
                  <a:lnTo>
                    <a:pt x="12014" y="30297"/>
                  </a:lnTo>
                  <a:cubicBezTo>
                    <a:pt x="12278" y="30084"/>
                    <a:pt x="12605" y="29832"/>
                    <a:pt x="12982" y="29543"/>
                  </a:cubicBezTo>
                  <a:close/>
                  <a:moveTo>
                    <a:pt x="11976" y="30322"/>
                  </a:moveTo>
                  <a:lnTo>
                    <a:pt x="11876" y="30511"/>
                  </a:lnTo>
                  <a:lnTo>
                    <a:pt x="11901" y="30561"/>
                  </a:lnTo>
                  <a:lnTo>
                    <a:pt x="11725" y="30712"/>
                  </a:lnTo>
                  <a:cubicBezTo>
                    <a:pt x="11738" y="30624"/>
                    <a:pt x="11738" y="30561"/>
                    <a:pt x="11712" y="30511"/>
                  </a:cubicBezTo>
                  <a:cubicBezTo>
                    <a:pt x="11800" y="30448"/>
                    <a:pt x="11876" y="30385"/>
                    <a:pt x="11976" y="30322"/>
                  </a:cubicBezTo>
                  <a:close/>
                  <a:moveTo>
                    <a:pt x="10355" y="32484"/>
                  </a:moveTo>
                  <a:cubicBezTo>
                    <a:pt x="10318" y="32534"/>
                    <a:pt x="10255" y="32584"/>
                    <a:pt x="10179" y="32635"/>
                  </a:cubicBezTo>
                  <a:cubicBezTo>
                    <a:pt x="10242" y="32584"/>
                    <a:pt x="10292" y="32534"/>
                    <a:pt x="10355" y="32484"/>
                  </a:cubicBezTo>
                  <a:close/>
                  <a:moveTo>
                    <a:pt x="43064" y="1"/>
                  </a:moveTo>
                  <a:cubicBezTo>
                    <a:pt x="43052" y="13"/>
                    <a:pt x="43052" y="13"/>
                    <a:pt x="43039" y="26"/>
                  </a:cubicBezTo>
                  <a:cubicBezTo>
                    <a:pt x="43027" y="26"/>
                    <a:pt x="43002" y="51"/>
                    <a:pt x="42989" y="76"/>
                  </a:cubicBezTo>
                  <a:cubicBezTo>
                    <a:pt x="42964" y="114"/>
                    <a:pt x="42926" y="164"/>
                    <a:pt x="42901" y="227"/>
                  </a:cubicBezTo>
                  <a:cubicBezTo>
                    <a:pt x="42892" y="229"/>
                    <a:pt x="42885" y="230"/>
                    <a:pt x="42878" y="230"/>
                  </a:cubicBezTo>
                  <a:cubicBezTo>
                    <a:pt x="42800" y="230"/>
                    <a:pt x="42870" y="99"/>
                    <a:pt x="42801" y="76"/>
                  </a:cubicBezTo>
                  <a:lnTo>
                    <a:pt x="42801" y="76"/>
                  </a:lnTo>
                  <a:cubicBezTo>
                    <a:pt x="42625" y="327"/>
                    <a:pt x="42499" y="466"/>
                    <a:pt x="42411" y="579"/>
                  </a:cubicBezTo>
                  <a:cubicBezTo>
                    <a:pt x="42323" y="704"/>
                    <a:pt x="42248" y="817"/>
                    <a:pt x="42059" y="1094"/>
                  </a:cubicBezTo>
                  <a:lnTo>
                    <a:pt x="41531" y="1370"/>
                  </a:lnTo>
                  <a:cubicBezTo>
                    <a:pt x="41592" y="1347"/>
                    <a:pt x="41637" y="1337"/>
                    <a:pt x="41669" y="1337"/>
                  </a:cubicBezTo>
                  <a:cubicBezTo>
                    <a:pt x="41867" y="1337"/>
                    <a:pt x="41588" y="1729"/>
                    <a:pt x="41318" y="2074"/>
                  </a:cubicBezTo>
                  <a:lnTo>
                    <a:pt x="41230" y="2099"/>
                  </a:lnTo>
                  <a:cubicBezTo>
                    <a:pt x="41318" y="1898"/>
                    <a:pt x="41381" y="1697"/>
                    <a:pt x="41293" y="1634"/>
                  </a:cubicBezTo>
                  <a:lnTo>
                    <a:pt x="41293" y="1634"/>
                  </a:lnTo>
                  <a:cubicBezTo>
                    <a:pt x="41267" y="1685"/>
                    <a:pt x="41192" y="1760"/>
                    <a:pt x="41117" y="1823"/>
                  </a:cubicBezTo>
                  <a:cubicBezTo>
                    <a:pt x="41142" y="1773"/>
                    <a:pt x="41142" y="1735"/>
                    <a:pt x="41117" y="1735"/>
                  </a:cubicBezTo>
                  <a:cubicBezTo>
                    <a:pt x="41079" y="1735"/>
                    <a:pt x="41041" y="1823"/>
                    <a:pt x="40966" y="1936"/>
                  </a:cubicBezTo>
                  <a:lnTo>
                    <a:pt x="40715" y="1886"/>
                  </a:lnTo>
                  <a:lnTo>
                    <a:pt x="40727" y="1974"/>
                  </a:lnTo>
                  <a:lnTo>
                    <a:pt x="39810" y="2526"/>
                  </a:lnTo>
                  <a:cubicBezTo>
                    <a:pt x="39345" y="3142"/>
                    <a:pt x="38980" y="3783"/>
                    <a:pt x="38063" y="4587"/>
                  </a:cubicBezTo>
                  <a:cubicBezTo>
                    <a:pt x="38214" y="4298"/>
                    <a:pt x="37963" y="4361"/>
                    <a:pt x="37875" y="4210"/>
                  </a:cubicBezTo>
                  <a:cubicBezTo>
                    <a:pt x="38252" y="4160"/>
                    <a:pt x="38578" y="3582"/>
                    <a:pt x="39106" y="3230"/>
                  </a:cubicBezTo>
                  <a:lnTo>
                    <a:pt x="39106" y="3230"/>
                  </a:lnTo>
                  <a:cubicBezTo>
                    <a:pt x="38993" y="3302"/>
                    <a:pt x="38928" y="3328"/>
                    <a:pt x="38895" y="3328"/>
                  </a:cubicBezTo>
                  <a:cubicBezTo>
                    <a:pt x="38846" y="3328"/>
                    <a:pt x="38863" y="3275"/>
                    <a:pt x="38893" y="3230"/>
                  </a:cubicBezTo>
                  <a:lnTo>
                    <a:pt x="38893" y="3230"/>
                  </a:lnTo>
                  <a:lnTo>
                    <a:pt x="38101" y="4047"/>
                  </a:lnTo>
                  <a:cubicBezTo>
                    <a:pt x="38083" y="4017"/>
                    <a:pt x="38058" y="4004"/>
                    <a:pt x="38027" y="4004"/>
                  </a:cubicBezTo>
                  <a:cubicBezTo>
                    <a:pt x="37930" y="4004"/>
                    <a:pt x="37773" y="4131"/>
                    <a:pt x="37573" y="4235"/>
                  </a:cubicBezTo>
                  <a:cubicBezTo>
                    <a:pt x="37912" y="4323"/>
                    <a:pt x="37008" y="4901"/>
                    <a:pt x="36681" y="5241"/>
                  </a:cubicBezTo>
                  <a:cubicBezTo>
                    <a:pt x="36606" y="5190"/>
                    <a:pt x="36631" y="5052"/>
                    <a:pt x="37096" y="4713"/>
                  </a:cubicBezTo>
                  <a:lnTo>
                    <a:pt x="37096" y="4713"/>
                  </a:lnTo>
                  <a:cubicBezTo>
                    <a:pt x="36481" y="4926"/>
                    <a:pt x="36643" y="5466"/>
                    <a:pt x="36055" y="5692"/>
                  </a:cubicBezTo>
                  <a:lnTo>
                    <a:pt x="36055" y="5692"/>
                  </a:lnTo>
                  <a:cubicBezTo>
                    <a:pt x="36057" y="5690"/>
                    <a:pt x="36059" y="5688"/>
                    <a:pt x="36061" y="5687"/>
                  </a:cubicBezTo>
                  <a:lnTo>
                    <a:pt x="36061" y="5687"/>
                  </a:lnTo>
                  <a:cubicBezTo>
                    <a:pt x="36058" y="5689"/>
                    <a:pt x="36056" y="5691"/>
                    <a:pt x="36053" y="5693"/>
                  </a:cubicBezTo>
                  <a:cubicBezTo>
                    <a:pt x="36053" y="5693"/>
                    <a:pt x="36054" y="5693"/>
                    <a:pt x="36055" y="5692"/>
                  </a:cubicBezTo>
                  <a:lnTo>
                    <a:pt x="36055" y="5692"/>
                  </a:lnTo>
                  <a:cubicBezTo>
                    <a:pt x="35841" y="5874"/>
                    <a:pt x="35552" y="6054"/>
                    <a:pt x="35473" y="6054"/>
                  </a:cubicBezTo>
                  <a:cubicBezTo>
                    <a:pt x="35452" y="6054"/>
                    <a:pt x="35446" y="6042"/>
                    <a:pt x="35459" y="6014"/>
                  </a:cubicBezTo>
                  <a:lnTo>
                    <a:pt x="35459" y="6014"/>
                  </a:lnTo>
                  <a:cubicBezTo>
                    <a:pt x="34677" y="6570"/>
                    <a:pt x="33326" y="7617"/>
                    <a:pt x="33338" y="7892"/>
                  </a:cubicBezTo>
                  <a:cubicBezTo>
                    <a:pt x="33313" y="7854"/>
                    <a:pt x="33263" y="7591"/>
                    <a:pt x="33276" y="7515"/>
                  </a:cubicBezTo>
                  <a:lnTo>
                    <a:pt x="33276" y="7515"/>
                  </a:lnTo>
                  <a:lnTo>
                    <a:pt x="32421" y="9149"/>
                  </a:lnTo>
                  <a:cubicBezTo>
                    <a:pt x="32421" y="8897"/>
                    <a:pt x="31680" y="8847"/>
                    <a:pt x="32233" y="8294"/>
                  </a:cubicBezTo>
                  <a:lnTo>
                    <a:pt x="32233" y="8294"/>
                  </a:lnTo>
                  <a:cubicBezTo>
                    <a:pt x="32044" y="8395"/>
                    <a:pt x="31793" y="8533"/>
                    <a:pt x="31466" y="8872"/>
                  </a:cubicBezTo>
                  <a:cubicBezTo>
                    <a:pt x="31500" y="8857"/>
                    <a:pt x="31545" y="8850"/>
                    <a:pt x="31593" y="8850"/>
                  </a:cubicBezTo>
                  <a:cubicBezTo>
                    <a:pt x="31740" y="8850"/>
                    <a:pt x="31907" y="8918"/>
                    <a:pt x="31793" y="9023"/>
                  </a:cubicBezTo>
                  <a:cubicBezTo>
                    <a:pt x="31211" y="9172"/>
                    <a:pt x="31397" y="9162"/>
                    <a:pt x="30755" y="9413"/>
                  </a:cubicBezTo>
                  <a:lnTo>
                    <a:pt x="30755" y="9413"/>
                  </a:lnTo>
                  <a:cubicBezTo>
                    <a:pt x="30765" y="9411"/>
                    <a:pt x="30774" y="9409"/>
                    <a:pt x="30783" y="9409"/>
                  </a:cubicBezTo>
                  <a:cubicBezTo>
                    <a:pt x="30922" y="9409"/>
                    <a:pt x="30893" y="9750"/>
                    <a:pt x="30624" y="9940"/>
                  </a:cubicBezTo>
                  <a:cubicBezTo>
                    <a:pt x="30636" y="9870"/>
                    <a:pt x="30437" y="9721"/>
                    <a:pt x="30486" y="9620"/>
                  </a:cubicBezTo>
                  <a:lnTo>
                    <a:pt x="30486" y="9620"/>
                  </a:lnTo>
                  <a:lnTo>
                    <a:pt x="29986" y="10370"/>
                  </a:lnTo>
                  <a:lnTo>
                    <a:pt x="29986" y="10370"/>
                  </a:lnTo>
                  <a:cubicBezTo>
                    <a:pt x="30062" y="10243"/>
                    <a:pt x="29940" y="10186"/>
                    <a:pt x="29787" y="10186"/>
                  </a:cubicBezTo>
                  <a:cubicBezTo>
                    <a:pt x="29737" y="10186"/>
                    <a:pt x="29683" y="10192"/>
                    <a:pt x="29631" y="10204"/>
                  </a:cubicBezTo>
                  <a:cubicBezTo>
                    <a:pt x="29633" y="10204"/>
                    <a:pt x="29634" y="10204"/>
                    <a:pt x="29635" y="10204"/>
                  </a:cubicBezTo>
                  <a:cubicBezTo>
                    <a:pt x="29713" y="10204"/>
                    <a:pt x="29001" y="10659"/>
                    <a:pt x="28827" y="10833"/>
                  </a:cubicBezTo>
                  <a:lnTo>
                    <a:pt x="29179" y="10657"/>
                  </a:lnTo>
                  <a:lnTo>
                    <a:pt x="29179" y="10657"/>
                  </a:lnTo>
                  <a:cubicBezTo>
                    <a:pt x="28337" y="11222"/>
                    <a:pt x="28639" y="11612"/>
                    <a:pt x="27822" y="12202"/>
                  </a:cubicBezTo>
                  <a:cubicBezTo>
                    <a:pt x="27869" y="12109"/>
                    <a:pt x="27846" y="11877"/>
                    <a:pt x="27656" y="11877"/>
                  </a:cubicBezTo>
                  <a:cubicBezTo>
                    <a:pt x="27591" y="11877"/>
                    <a:pt x="27505" y="11905"/>
                    <a:pt x="27395" y="11976"/>
                  </a:cubicBezTo>
                  <a:cubicBezTo>
                    <a:pt x="27307" y="12240"/>
                    <a:pt x="27030" y="13220"/>
                    <a:pt x="26389" y="13848"/>
                  </a:cubicBezTo>
                  <a:lnTo>
                    <a:pt x="26201" y="13874"/>
                  </a:lnTo>
                  <a:lnTo>
                    <a:pt x="25711" y="14376"/>
                  </a:lnTo>
                  <a:cubicBezTo>
                    <a:pt x="25912" y="13924"/>
                    <a:pt x="26565" y="12793"/>
                    <a:pt x="26955" y="12253"/>
                  </a:cubicBezTo>
                  <a:lnTo>
                    <a:pt x="26955" y="12253"/>
                  </a:lnTo>
                  <a:cubicBezTo>
                    <a:pt x="26616" y="12416"/>
                    <a:pt x="26817" y="12227"/>
                    <a:pt x="26364" y="12579"/>
                  </a:cubicBezTo>
                  <a:cubicBezTo>
                    <a:pt x="26350" y="12583"/>
                    <a:pt x="26339" y="12584"/>
                    <a:pt x="26330" y="12584"/>
                  </a:cubicBezTo>
                  <a:cubicBezTo>
                    <a:pt x="26201" y="12584"/>
                    <a:pt x="26549" y="12271"/>
                    <a:pt x="26666" y="12177"/>
                  </a:cubicBezTo>
                  <a:lnTo>
                    <a:pt x="26666" y="12177"/>
                  </a:lnTo>
                  <a:lnTo>
                    <a:pt x="25573" y="12931"/>
                  </a:lnTo>
                  <a:cubicBezTo>
                    <a:pt x="25736" y="13044"/>
                    <a:pt x="24869" y="13698"/>
                    <a:pt x="25007" y="13786"/>
                  </a:cubicBezTo>
                  <a:lnTo>
                    <a:pt x="26050" y="12768"/>
                  </a:lnTo>
                  <a:lnTo>
                    <a:pt x="26050" y="12768"/>
                  </a:lnTo>
                  <a:cubicBezTo>
                    <a:pt x="26201" y="12881"/>
                    <a:pt x="25698" y="13685"/>
                    <a:pt x="24932" y="14225"/>
                  </a:cubicBezTo>
                  <a:cubicBezTo>
                    <a:pt x="24911" y="14233"/>
                    <a:pt x="24893" y="14237"/>
                    <a:pt x="24878" y="14237"/>
                  </a:cubicBezTo>
                  <a:cubicBezTo>
                    <a:pt x="24722" y="14237"/>
                    <a:pt x="24865" y="13858"/>
                    <a:pt x="24819" y="13823"/>
                  </a:cubicBezTo>
                  <a:lnTo>
                    <a:pt x="24819" y="13823"/>
                  </a:lnTo>
                  <a:cubicBezTo>
                    <a:pt x="24756" y="13936"/>
                    <a:pt x="24178" y="14452"/>
                    <a:pt x="24077" y="14464"/>
                  </a:cubicBezTo>
                  <a:lnTo>
                    <a:pt x="24341" y="14150"/>
                  </a:lnTo>
                  <a:lnTo>
                    <a:pt x="24341" y="14150"/>
                  </a:lnTo>
                  <a:cubicBezTo>
                    <a:pt x="23876" y="14414"/>
                    <a:pt x="23813" y="14866"/>
                    <a:pt x="23198" y="15105"/>
                  </a:cubicBezTo>
                  <a:cubicBezTo>
                    <a:pt x="23022" y="15231"/>
                    <a:pt x="22532" y="15306"/>
                    <a:pt x="22569" y="15419"/>
                  </a:cubicBezTo>
                  <a:cubicBezTo>
                    <a:pt x="22589" y="15417"/>
                    <a:pt x="22609" y="15416"/>
                    <a:pt x="22630" y="15416"/>
                  </a:cubicBezTo>
                  <a:cubicBezTo>
                    <a:pt x="23026" y="15416"/>
                    <a:pt x="23432" y="15872"/>
                    <a:pt x="23348" y="16123"/>
                  </a:cubicBezTo>
                  <a:cubicBezTo>
                    <a:pt x="23273" y="16161"/>
                    <a:pt x="22318" y="16651"/>
                    <a:pt x="22054" y="16713"/>
                  </a:cubicBezTo>
                  <a:cubicBezTo>
                    <a:pt x="22031" y="16719"/>
                    <a:pt x="22010" y="16721"/>
                    <a:pt x="21993" y="16721"/>
                  </a:cubicBezTo>
                  <a:cubicBezTo>
                    <a:pt x="21928" y="16721"/>
                    <a:pt x="21906" y="16685"/>
                    <a:pt x="21916" y="16625"/>
                  </a:cubicBezTo>
                  <a:lnTo>
                    <a:pt x="21916" y="16625"/>
                  </a:lnTo>
                  <a:cubicBezTo>
                    <a:pt x="21476" y="16977"/>
                    <a:pt x="20923" y="17417"/>
                    <a:pt x="20295" y="17920"/>
                  </a:cubicBezTo>
                  <a:cubicBezTo>
                    <a:pt x="19993" y="18159"/>
                    <a:pt x="19679" y="18410"/>
                    <a:pt x="19340" y="18674"/>
                  </a:cubicBezTo>
                  <a:cubicBezTo>
                    <a:pt x="18674" y="19214"/>
                    <a:pt x="17933" y="19805"/>
                    <a:pt x="17191" y="20408"/>
                  </a:cubicBezTo>
                  <a:cubicBezTo>
                    <a:pt x="16475" y="20973"/>
                    <a:pt x="15746" y="21564"/>
                    <a:pt x="15030" y="22142"/>
                  </a:cubicBezTo>
                  <a:lnTo>
                    <a:pt x="15017" y="22154"/>
                  </a:lnTo>
                  <a:cubicBezTo>
                    <a:pt x="14866" y="22280"/>
                    <a:pt x="14716" y="22393"/>
                    <a:pt x="14565" y="22519"/>
                  </a:cubicBezTo>
                  <a:cubicBezTo>
                    <a:pt x="14364" y="22682"/>
                    <a:pt x="14150" y="22858"/>
                    <a:pt x="13937" y="23022"/>
                  </a:cubicBezTo>
                  <a:cubicBezTo>
                    <a:pt x="13911" y="23047"/>
                    <a:pt x="13886" y="23072"/>
                    <a:pt x="13849" y="23110"/>
                  </a:cubicBezTo>
                  <a:cubicBezTo>
                    <a:pt x="13836" y="23110"/>
                    <a:pt x="13824" y="23122"/>
                    <a:pt x="13811" y="23135"/>
                  </a:cubicBezTo>
                  <a:cubicBezTo>
                    <a:pt x="13283" y="23574"/>
                    <a:pt x="12768" y="24002"/>
                    <a:pt x="12265" y="24416"/>
                  </a:cubicBezTo>
                  <a:cubicBezTo>
                    <a:pt x="12039" y="24605"/>
                    <a:pt x="11813" y="24793"/>
                    <a:pt x="11599" y="24982"/>
                  </a:cubicBezTo>
                  <a:cubicBezTo>
                    <a:pt x="11461" y="25107"/>
                    <a:pt x="11323" y="25221"/>
                    <a:pt x="11197" y="25334"/>
                  </a:cubicBezTo>
                  <a:lnTo>
                    <a:pt x="11185" y="25334"/>
                  </a:lnTo>
                  <a:cubicBezTo>
                    <a:pt x="11147" y="25359"/>
                    <a:pt x="11122" y="25397"/>
                    <a:pt x="11084" y="25422"/>
                  </a:cubicBezTo>
                  <a:lnTo>
                    <a:pt x="10996" y="25510"/>
                  </a:lnTo>
                  <a:lnTo>
                    <a:pt x="10984" y="25510"/>
                  </a:lnTo>
                  <a:cubicBezTo>
                    <a:pt x="9991" y="26352"/>
                    <a:pt x="9149" y="27105"/>
                    <a:pt x="8571" y="27646"/>
                  </a:cubicBezTo>
                  <a:cubicBezTo>
                    <a:pt x="8420" y="27797"/>
                    <a:pt x="8295" y="27910"/>
                    <a:pt x="8169" y="28023"/>
                  </a:cubicBezTo>
                  <a:cubicBezTo>
                    <a:pt x="8018" y="28174"/>
                    <a:pt x="7892" y="28299"/>
                    <a:pt x="7817" y="28400"/>
                  </a:cubicBezTo>
                  <a:lnTo>
                    <a:pt x="7804" y="28400"/>
                  </a:lnTo>
                  <a:cubicBezTo>
                    <a:pt x="7754" y="28463"/>
                    <a:pt x="7716" y="28500"/>
                    <a:pt x="7704" y="28525"/>
                  </a:cubicBezTo>
                  <a:cubicBezTo>
                    <a:pt x="7682" y="28562"/>
                    <a:pt x="7681" y="28582"/>
                    <a:pt x="7704" y="28582"/>
                  </a:cubicBezTo>
                  <a:cubicBezTo>
                    <a:pt x="7721" y="28582"/>
                    <a:pt x="7750" y="28572"/>
                    <a:pt x="7792" y="28551"/>
                  </a:cubicBezTo>
                  <a:cubicBezTo>
                    <a:pt x="7817" y="28538"/>
                    <a:pt x="7842" y="28513"/>
                    <a:pt x="7880" y="28500"/>
                  </a:cubicBezTo>
                  <a:cubicBezTo>
                    <a:pt x="7867" y="28488"/>
                    <a:pt x="7918" y="28437"/>
                    <a:pt x="7993" y="28362"/>
                  </a:cubicBezTo>
                  <a:cubicBezTo>
                    <a:pt x="8093" y="28249"/>
                    <a:pt x="8282" y="28086"/>
                    <a:pt x="8521" y="27859"/>
                  </a:cubicBezTo>
                  <a:cubicBezTo>
                    <a:pt x="8533" y="27847"/>
                    <a:pt x="8521" y="27847"/>
                    <a:pt x="8533" y="27834"/>
                  </a:cubicBezTo>
                  <a:cubicBezTo>
                    <a:pt x="8960" y="27457"/>
                    <a:pt x="9539" y="26930"/>
                    <a:pt x="10205" y="26352"/>
                  </a:cubicBezTo>
                  <a:cubicBezTo>
                    <a:pt x="10380" y="26201"/>
                    <a:pt x="10556" y="26050"/>
                    <a:pt x="10745" y="25887"/>
                  </a:cubicBezTo>
                  <a:lnTo>
                    <a:pt x="10845" y="25811"/>
                  </a:lnTo>
                  <a:cubicBezTo>
                    <a:pt x="10984" y="25686"/>
                    <a:pt x="11122" y="25560"/>
                    <a:pt x="11273" y="25434"/>
                  </a:cubicBezTo>
                  <a:cubicBezTo>
                    <a:pt x="11537" y="25221"/>
                    <a:pt x="11800" y="25007"/>
                    <a:pt x="12064" y="24781"/>
                  </a:cubicBezTo>
                  <a:cubicBezTo>
                    <a:pt x="12630" y="24316"/>
                    <a:pt x="13195" y="23863"/>
                    <a:pt x="13736" y="23436"/>
                  </a:cubicBezTo>
                  <a:cubicBezTo>
                    <a:pt x="14062" y="23185"/>
                    <a:pt x="14364" y="22946"/>
                    <a:pt x="14653" y="22733"/>
                  </a:cubicBezTo>
                  <a:lnTo>
                    <a:pt x="14653" y="22733"/>
                  </a:lnTo>
                  <a:cubicBezTo>
                    <a:pt x="14402" y="22959"/>
                    <a:pt x="14113" y="23210"/>
                    <a:pt x="13773" y="23524"/>
                  </a:cubicBezTo>
                  <a:cubicBezTo>
                    <a:pt x="12906" y="24278"/>
                    <a:pt x="11750" y="25283"/>
                    <a:pt x="10355" y="26515"/>
                  </a:cubicBezTo>
                  <a:cubicBezTo>
                    <a:pt x="9727" y="27055"/>
                    <a:pt x="9048" y="27658"/>
                    <a:pt x="8320" y="28299"/>
                  </a:cubicBezTo>
                  <a:cubicBezTo>
                    <a:pt x="8232" y="28375"/>
                    <a:pt x="8156" y="28450"/>
                    <a:pt x="8056" y="28538"/>
                  </a:cubicBezTo>
                  <a:cubicBezTo>
                    <a:pt x="7955" y="28626"/>
                    <a:pt x="7855" y="28714"/>
                    <a:pt x="7754" y="28802"/>
                  </a:cubicBezTo>
                  <a:cubicBezTo>
                    <a:pt x="7880" y="28726"/>
                    <a:pt x="8031" y="28626"/>
                    <a:pt x="8194" y="28513"/>
                  </a:cubicBezTo>
                  <a:cubicBezTo>
                    <a:pt x="8207" y="28500"/>
                    <a:pt x="8219" y="28488"/>
                    <a:pt x="8232" y="28475"/>
                  </a:cubicBezTo>
                  <a:cubicBezTo>
                    <a:pt x="8621" y="28199"/>
                    <a:pt x="9111" y="27809"/>
                    <a:pt x="9677" y="27344"/>
                  </a:cubicBezTo>
                  <a:lnTo>
                    <a:pt x="9714" y="27319"/>
                  </a:lnTo>
                  <a:cubicBezTo>
                    <a:pt x="9802" y="27244"/>
                    <a:pt x="9890" y="27168"/>
                    <a:pt x="9991" y="27093"/>
                  </a:cubicBezTo>
                  <a:cubicBezTo>
                    <a:pt x="10318" y="26804"/>
                    <a:pt x="10669" y="26515"/>
                    <a:pt x="11046" y="26201"/>
                  </a:cubicBezTo>
                  <a:cubicBezTo>
                    <a:pt x="11046" y="26188"/>
                    <a:pt x="11059" y="26188"/>
                    <a:pt x="11059" y="26188"/>
                  </a:cubicBezTo>
                  <a:cubicBezTo>
                    <a:pt x="11335" y="25949"/>
                    <a:pt x="11637" y="25698"/>
                    <a:pt x="11939" y="25447"/>
                  </a:cubicBezTo>
                  <a:cubicBezTo>
                    <a:pt x="12429" y="25032"/>
                    <a:pt x="12944" y="24605"/>
                    <a:pt x="13472" y="24165"/>
                  </a:cubicBezTo>
                  <a:cubicBezTo>
                    <a:pt x="13484" y="24152"/>
                    <a:pt x="13497" y="24140"/>
                    <a:pt x="13509" y="24127"/>
                  </a:cubicBezTo>
                  <a:cubicBezTo>
                    <a:pt x="13522" y="24115"/>
                    <a:pt x="13534" y="24102"/>
                    <a:pt x="13547" y="24090"/>
                  </a:cubicBezTo>
                  <a:cubicBezTo>
                    <a:pt x="14728" y="23110"/>
                    <a:pt x="15972" y="22104"/>
                    <a:pt x="17166" y="21187"/>
                  </a:cubicBezTo>
                  <a:cubicBezTo>
                    <a:pt x="17367" y="21036"/>
                    <a:pt x="17568" y="20885"/>
                    <a:pt x="17757" y="20735"/>
                  </a:cubicBezTo>
                  <a:cubicBezTo>
                    <a:pt x="17782" y="20709"/>
                    <a:pt x="17807" y="20697"/>
                    <a:pt x="17845" y="20672"/>
                  </a:cubicBezTo>
                  <a:cubicBezTo>
                    <a:pt x="17983" y="20571"/>
                    <a:pt x="18134" y="20458"/>
                    <a:pt x="18272" y="20358"/>
                  </a:cubicBezTo>
                  <a:lnTo>
                    <a:pt x="18272" y="20358"/>
                  </a:lnTo>
                  <a:cubicBezTo>
                    <a:pt x="18159" y="20446"/>
                    <a:pt x="18058" y="20533"/>
                    <a:pt x="17958" y="20609"/>
                  </a:cubicBezTo>
                  <a:cubicBezTo>
                    <a:pt x="17794" y="20747"/>
                    <a:pt x="17631" y="20873"/>
                    <a:pt x="17480" y="20986"/>
                  </a:cubicBezTo>
                  <a:lnTo>
                    <a:pt x="17468" y="20998"/>
                  </a:lnTo>
                  <a:cubicBezTo>
                    <a:pt x="17392" y="21061"/>
                    <a:pt x="17292" y="21137"/>
                    <a:pt x="17216" y="21199"/>
                  </a:cubicBezTo>
                  <a:lnTo>
                    <a:pt x="17216" y="21212"/>
                  </a:lnTo>
                  <a:cubicBezTo>
                    <a:pt x="16827" y="21514"/>
                    <a:pt x="16525" y="21765"/>
                    <a:pt x="16286" y="21953"/>
                  </a:cubicBezTo>
                  <a:cubicBezTo>
                    <a:pt x="16148" y="22079"/>
                    <a:pt x="16010" y="22205"/>
                    <a:pt x="15872" y="22305"/>
                  </a:cubicBezTo>
                  <a:cubicBezTo>
                    <a:pt x="15649" y="22494"/>
                    <a:pt x="15557" y="22578"/>
                    <a:pt x="15571" y="22578"/>
                  </a:cubicBezTo>
                  <a:cubicBezTo>
                    <a:pt x="15640" y="22578"/>
                    <a:pt x="18301" y="20521"/>
                    <a:pt x="20735" y="18724"/>
                  </a:cubicBezTo>
                  <a:cubicBezTo>
                    <a:pt x="21288" y="18309"/>
                    <a:pt x="21815" y="17920"/>
                    <a:pt x="22306" y="17568"/>
                  </a:cubicBezTo>
                  <a:lnTo>
                    <a:pt x="22343" y="17543"/>
                  </a:lnTo>
                  <a:cubicBezTo>
                    <a:pt x="23085" y="16990"/>
                    <a:pt x="23713" y="16538"/>
                    <a:pt x="24128" y="16261"/>
                  </a:cubicBezTo>
                  <a:lnTo>
                    <a:pt x="24128" y="16261"/>
                  </a:lnTo>
                  <a:cubicBezTo>
                    <a:pt x="21954" y="17907"/>
                    <a:pt x="19780" y="19566"/>
                    <a:pt x="17618" y="21262"/>
                  </a:cubicBezTo>
                  <a:cubicBezTo>
                    <a:pt x="17172" y="21672"/>
                    <a:pt x="17005" y="21849"/>
                    <a:pt x="17051" y="21849"/>
                  </a:cubicBezTo>
                  <a:cubicBezTo>
                    <a:pt x="17146" y="21849"/>
                    <a:pt x="18156" y="21090"/>
                    <a:pt x="19503" y="20056"/>
                  </a:cubicBezTo>
                  <a:cubicBezTo>
                    <a:pt x="21514" y="18535"/>
                    <a:pt x="24291" y="16437"/>
                    <a:pt x="25912" y="15243"/>
                  </a:cubicBezTo>
                  <a:cubicBezTo>
                    <a:pt x="25912" y="15306"/>
                    <a:pt x="25950" y="15369"/>
                    <a:pt x="25950" y="15419"/>
                  </a:cubicBezTo>
                  <a:cubicBezTo>
                    <a:pt x="23059" y="17543"/>
                    <a:pt x="20169" y="19692"/>
                    <a:pt x="17304" y="21891"/>
                  </a:cubicBezTo>
                  <a:lnTo>
                    <a:pt x="19729" y="20219"/>
                  </a:lnTo>
                  <a:lnTo>
                    <a:pt x="19729" y="20219"/>
                  </a:lnTo>
                  <a:cubicBezTo>
                    <a:pt x="17267" y="22117"/>
                    <a:pt x="14804" y="24052"/>
                    <a:pt x="12353" y="26037"/>
                  </a:cubicBezTo>
                  <a:cubicBezTo>
                    <a:pt x="15130" y="23901"/>
                    <a:pt x="16186" y="23160"/>
                    <a:pt x="16299" y="23147"/>
                  </a:cubicBezTo>
                  <a:cubicBezTo>
                    <a:pt x="16412" y="23147"/>
                    <a:pt x="15583" y="23876"/>
                    <a:pt x="14615" y="24781"/>
                  </a:cubicBezTo>
                  <a:cubicBezTo>
                    <a:pt x="16487" y="23248"/>
                    <a:pt x="18850" y="21401"/>
                    <a:pt x="20986" y="19780"/>
                  </a:cubicBezTo>
                  <a:lnTo>
                    <a:pt x="20986" y="19780"/>
                  </a:lnTo>
                  <a:cubicBezTo>
                    <a:pt x="21089" y="20057"/>
                    <a:pt x="20594" y="20158"/>
                    <a:pt x="20797" y="20158"/>
                  </a:cubicBezTo>
                  <a:cubicBezTo>
                    <a:pt x="20842" y="20158"/>
                    <a:pt x="20921" y="20153"/>
                    <a:pt x="21049" y="20144"/>
                  </a:cubicBezTo>
                  <a:lnTo>
                    <a:pt x="21049" y="20144"/>
                  </a:lnTo>
                  <a:cubicBezTo>
                    <a:pt x="21011" y="20194"/>
                    <a:pt x="20974" y="20244"/>
                    <a:pt x="20936" y="20270"/>
                  </a:cubicBezTo>
                  <a:lnTo>
                    <a:pt x="20848" y="20332"/>
                  </a:lnTo>
                  <a:cubicBezTo>
                    <a:pt x="20710" y="20420"/>
                    <a:pt x="20559" y="20420"/>
                    <a:pt x="20320" y="20621"/>
                  </a:cubicBezTo>
                  <a:cubicBezTo>
                    <a:pt x="20345" y="20634"/>
                    <a:pt x="20370" y="20659"/>
                    <a:pt x="20395" y="20684"/>
                  </a:cubicBezTo>
                  <a:cubicBezTo>
                    <a:pt x="19440" y="21401"/>
                    <a:pt x="18498" y="22117"/>
                    <a:pt x="17706" y="22720"/>
                  </a:cubicBezTo>
                  <a:cubicBezTo>
                    <a:pt x="17719" y="22670"/>
                    <a:pt x="17681" y="22632"/>
                    <a:pt x="17618" y="22594"/>
                  </a:cubicBezTo>
                  <a:cubicBezTo>
                    <a:pt x="17807" y="22444"/>
                    <a:pt x="18008" y="22280"/>
                    <a:pt x="18234" y="22104"/>
                  </a:cubicBezTo>
                  <a:lnTo>
                    <a:pt x="18234" y="22104"/>
                  </a:lnTo>
                  <a:cubicBezTo>
                    <a:pt x="18021" y="22268"/>
                    <a:pt x="17807" y="22431"/>
                    <a:pt x="17593" y="22594"/>
                  </a:cubicBezTo>
                  <a:cubicBezTo>
                    <a:pt x="17581" y="22582"/>
                    <a:pt x="17568" y="22569"/>
                    <a:pt x="17530" y="22557"/>
                  </a:cubicBezTo>
                  <a:lnTo>
                    <a:pt x="17530" y="22557"/>
                  </a:lnTo>
                  <a:cubicBezTo>
                    <a:pt x="17543" y="22582"/>
                    <a:pt x="17543" y="22607"/>
                    <a:pt x="17543" y="22632"/>
                  </a:cubicBezTo>
                  <a:cubicBezTo>
                    <a:pt x="17304" y="22820"/>
                    <a:pt x="17053" y="23009"/>
                    <a:pt x="16814" y="23197"/>
                  </a:cubicBezTo>
                  <a:cubicBezTo>
                    <a:pt x="16811" y="23192"/>
                    <a:pt x="16807" y="23189"/>
                    <a:pt x="16799" y="23189"/>
                  </a:cubicBezTo>
                  <a:cubicBezTo>
                    <a:pt x="16774" y="23189"/>
                    <a:pt x="16717" y="23226"/>
                    <a:pt x="16601" y="23323"/>
                  </a:cubicBezTo>
                  <a:cubicBezTo>
                    <a:pt x="16613" y="23336"/>
                    <a:pt x="16601" y="23348"/>
                    <a:pt x="16601" y="23373"/>
                  </a:cubicBezTo>
                  <a:cubicBezTo>
                    <a:pt x="15080" y="24555"/>
                    <a:pt x="13610" y="25698"/>
                    <a:pt x="12089" y="26955"/>
                  </a:cubicBezTo>
                  <a:cubicBezTo>
                    <a:pt x="10324" y="28482"/>
                    <a:pt x="9874" y="28950"/>
                    <a:pt x="9964" y="28950"/>
                  </a:cubicBezTo>
                  <a:cubicBezTo>
                    <a:pt x="9983" y="28950"/>
                    <a:pt x="10029" y="28928"/>
                    <a:pt x="10091" y="28890"/>
                  </a:cubicBezTo>
                  <a:cubicBezTo>
                    <a:pt x="10440" y="28691"/>
                    <a:pt x="11331" y="28035"/>
                    <a:pt x="11409" y="28035"/>
                  </a:cubicBezTo>
                  <a:cubicBezTo>
                    <a:pt x="11410" y="28035"/>
                    <a:pt x="11410" y="28035"/>
                    <a:pt x="11411" y="28035"/>
                  </a:cubicBezTo>
                  <a:cubicBezTo>
                    <a:pt x="11624" y="27809"/>
                    <a:pt x="11951" y="27482"/>
                    <a:pt x="12831" y="26729"/>
                  </a:cubicBezTo>
                  <a:cubicBezTo>
                    <a:pt x="13811" y="25975"/>
                    <a:pt x="14804" y="25221"/>
                    <a:pt x="15784" y="24479"/>
                  </a:cubicBezTo>
                  <a:cubicBezTo>
                    <a:pt x="15884" y="24479"/>
                    <a:pt x="15947" y="24517"/>
                    <a:pt x="16048" y="24542"/>
                  </a:cubicBezTo>
                  <a:lnTo>
                    <a:pt x="15683" y="24831"/>
                  </a:lnTo>
                  <a:cubicBezTo>
                    <a:pt x="16073" y="24555"/>
                    <a:pt x="17091" y="23788"/>
                    <a:pt x="18058" y="23072"/>
                  </a:cubicBezTo>
                  <a:cubicBezTo>
                    <a:pt x="18071" y="23097"/>
                    <a:pt x="18083" y="23122"/>
                    <a:pt x="18083" y="23147"/>
                  </a:cubicBezTo>
                  <a:cubicBezTo>
                    <a:pt x="18083" y="23160"/>
                    <a:pt x="18083" y="23172"/>
                    <a:pt x="18083" y="23197"/>
                  </a:cubicBezTo>
                  <a:cubicBezTo>
                    <a:pt x="16349" y="24555"/>
                    <a:pt x="14640" y="25912"/>
                    <a:pt x="13082" y="27181"/>
                  </a:cubicBezTo>
                  <a:cubicBezTo>
                    <a:pt x="12868" y="27357"/>
                    <a:pt x="12667" y="27520"/>
                    <a:pt x="12466" y="27684"/>
                  </a:cubicBezTo>
                  <a:cubicBezTo>
                    <a:pt x="12014" y="28048"/>
                    <a:pt x="11574" y="28400"/>
                    <a:pt x="11160" y="28752"/>
                  </a:cubicBezTo>
                  <a:cubicBezTo>
                    <a:pt x="11152" y="28737"/>
                    <a:pt x="11140" y="28731"/>
                    <a:pt x="11125" y="28731"/>
                  </a:cubicBezTo>
                  <a:cubicBezTo>
                    <a:pt x="11113" y="28731"/>
                    <a:pt x="11100" y="28734"/>
                    <a:pt x="11084" y="28739"/>
                  </a:cubicBezTo>
                  <a:cubicBezTo>
                    <a:pt x="11097" y="28752"/>
                    <a:pt x="11109" y="28764"/>
                    <a:pt x="11109" y="28789"/>
                  </a:cubicBezTo>
                  <a:cubicBezTo>
                    <a:pt x="11046" y="28840"/>
                    <a:pt x="10971" y="28902"/>
                    <a:pt x="10896" y="28965"/>
                  </a:cubicBezTo>
                  <a:cubicBezTo>
                    <a:pt x="10745" y="29091"/>
                    <a:pt x="10581" y="29229"/>
                    <a:pt x="10431" y="29355"/>
                  </a:cubicBezTo>
                  <a:cubicBezTo>
                    <a:pt x="10280" y="29468"/>
                    <a:pt x="10142" y="29594"/>
                    <a:pt x="10003" y="29707"/>
                  </a:cubicBezTo>
                  <a:cubicBezTo>
                    <a:pt x="9853" y="29832"/>
                    <a:pt x="9702" y="29958"/>
                    <a:pt x="9551" y="30071"/>
                  </a:cubicBezTo>
                  <a:cubicBezTo>
                    <a:pt x="9400" y="30197"/>
                    <a:pt x="9250" y="30335"/>
                    <a:pt x="9099" y="30448"/>
                  </a:cubicBezTo>
                  <a:cubicBezTo>
                    <a:pt x="8697" y="30800"/>
                    <a:pt x="8307" y="31127"/>
                    <a:pt x="7955" y="31416"/>
                  </a:cubicBezTo>
                  <a:cubicBezTo>
                    <a:pt x="7867" y="31491"/>
                    <a:pt x="7767" y="31566"/>
                    <a:pt x="7679" y="31642"/>
                  </a:cubicBezTo>
                  <a:cubicBezTo>
                    <a:pt x="8835" y="30712"/>
                    <a:pt x="9978" y="29807"/>
                    <a:pt x="11134" y="28928"/>
                  </a:cubicBezTo>
                  <a:lnTo>
                    <a:pt x="11134" y="28928"/>
                  </a:lnTo>
                  <a:cubicBezTo>
                    <a:pt x="11134" y="29003"/>
                    <a:pt x="11109" y="29078"/>
                    <a:pt x="11059" y="29154"/>
                  </a:cubicBezTo>
                  <a:cubicBezTo>
                    <a:pt x="10971" y="29229"/>
                    <a:pt x="10896" y="29305"/>
                    <a:pt x="10808" y="29380"/>
                  </a:cubicBezTo>
                  <a:cubicBezTo>
                    <a:pt x="10745" y="29405"/>
                    <a:pt x="10669" y="29430"/>
                    <a:pt x="10581" y="29443"/>
                  </a:cubicBezTo>
                  <a:cubicBezTo>
                    <a:pt x="10569" y="29493"/>
                    <a:pt x="10556" y="29543"/>
                    <a:pt x="10569" y="29594"/>
                  </a:cubicBezTo>
                  <a:cubicBezTo>
                    <a:pt x="10456" y="29694"/>
                    <a:pt x="10343" y="29782"/>
                    <a:pt x="10230" y="29883"/>
                  </a:cubicBezTo>
                  <a:cubicBezTo>
                    <a:pt x="10238" y="29842"/>
                    <a:pt x="10230" y="29813"/>
                    <a:pt x="10191" y="29813"/>
                  </a:cubicBezTo>
                  <a:cubicBezTo>
                    <a:pt x="10169" y="29813"/>
                    <a:pt x="10137" y="29822"/>
                    <a:pt x="10091" y="29845"/>
                  </a:cubicBezTo>
                  <a:cubicBezTo>
                    <a:pt x="10079" y="29908"/>
                    <a:pt x="10003" y="29920"/>
                    <a:pt x="9991" y="29983"/>
                  </a:cubicBezTo>
                  <a:lnTo>
                    <a:pt x="10054" y="30046"/>
                  </a:lnTo>
                  <a:cubicBezTo>
                    <a:pt x="8960" y="31014"/>
                    <a:pt x="7830" y="32044"/>
                    <a:pt x="6837" y="32974"/>
                  </a:cubicBezTo>
                  <a:cubicBezTo>
                    <a:pt x="6824" y="32961"/>
                    <a:pt x="6824" y="32961"/>
                    <a:pt x="6824" y="32961"/>
                  </a:cubicBezTo>
                  <a:cubicBezTo>
                    <a:pt x="6824" y="32961"/>
                    <a:pt x="6824" y="32974"/>
                    <a:pt x="6824" y="32986"/>
                  </a:cubicBezTo>
                  <a:cubicBezTo>
                    <a:pt x="6108" y="33652"/>
                    <a:pt x="5455" y="34256"/>
                    <a:pt x="4952" y="34720"/>
                  </a:cubicBezTo>
                  <a:cubicBezTo>
                    <a:pt x="4637" y="35057"/>
                    <a:pt x="4517" y="35202"/>
                    <a:pt x="4548" y="35202"/>
                  </a:cubicBezTo>
                  <a:cubicBezTo>
                    <a:pt x="4625" y="35202"/>
                    <a:pt x="5622" y="34318"/>
                    <a:pt x="6875" y="33263"/>
                  </a:cubicBezTo>
                  <a:cubicBezTo>
                    <a:pt x="6912" y="33263"/>
                    <a:pt x="6950" y="33263"/>
                    <a:pt x="7013" y="33238"/>
                  </a:cubicBezTo>
                  <a:lnTo>
                    <a:pt x="7038" y="33162"/>
                  </a:lnTo>
                  <a:cubicBezTo>
                    <a:pt x="7206" y="33087"/>
                    <a:pt x="7451" y="33047"/>
                    <a:pt x="7623" y="33047"/>
                  </a:cubicBezTo>
                  <a:cubicBezTo>
                    <a:pt x="7681" y="33047"/>
                    <a:pt x="7731" y="33052"/>
                    <a:pt x="7767" y="33062"/>
                  </a:cubicBezTo>
                  <a:cubicBezTo>
                    <a:pt x="7629" y="32986"/>
                    <a:pt x="7478" y="32936"/>
                    <a:pt x="7314" y="32898"/>
                  </a:cubicBezTo>
                  <a:cubicBezTo>
                    <a:pt x="7804" y="32484"/>
                    <a:pt x="8320" y="32056"/>
                    <a:pt x="8822" y="31654"/>
                  </a:cubicBezTo>
                  <a:lnTo>
                    <a:pt x="8860" y="31692"/>
                  </a:lnTo>
                  <a:cubicBezTo>
                    <a:pt x="8558" y="31881"/>
                    <a:pt x="8734" y="31969"/>
                    <a:pt x="8772" y="32069"/>
                  </a:cubicBezTo>
                  <a:lnTo>
                    <a:pt x="9149" y="31566"/>
                  </a:lnTo>
                  <a:lnTo>
                    <a:pt x="8910" y="31579"/>
                  </a:lnTo>
                  <a:cubicBezTo>
                    <a:pt x="9639" y="31001"/>
                    <a:pt x="10330" y="30448"/>
                    <a:pt x="10883" y="30033"/>
                  </a:cubicBezTo>
                  <a:cubicBezTo>
                    <a:pt x="11034" y="30159"/>
                    <a:pt x="11235" y="30272"/>
                    <a:pt x="11436" y="30348"/>
                  </a:cubicBezTo>
                  <a:cubicBezTo>
                    <a:pt x="10937" y="30856"/>
                    <a:pt x="10585" y="31228"/>
                    <a:pt x="10669" y="31228"/>
                  </a:cubicBezTo>
                  <a:cubicBezTo>
                    <a:pt x="10687" y="31228"/>
                    <a:pt x="10724" y="31212"/>
                    <a:pt x="10783" y="31177"/>
                  </a:cubicBezTo>
                  <a:lnTo>
                    <a:pt x="10783" y="31177"/>
                  </a:lnTo>
                  <a:cubicBezTo>
                    <a:pt x="10707" y="31252"/>
                    <a:pt x="10607" y="31340"/>
                    <a:pt x="10494" y="31466"/>
                  </a:cubicBezTo>
                  <a:cubicBezTo>
                    <a:pt x="10540" y="31444"/>
                    <a:pt x="10567" y="31436"/>
                    <a:pt x="10582" y="31436"/>
                  </a:cubicBezTo>
                  <a:cubicBezTo>
                    <a:pt x="10627" y="31436"/>
                    <a:pt x="10550" y="31519"/>
                    <a:pt x="10531" y="31566"/>
                  </a:cubicBezTo>
                  <a:cubicBezTo>
                    <a:pt x="10544" y="31579"/>
                    <a:pt x="10544" y="31592"/>
                    <a:pt x="10544" y="31604"/>
                  </a:cubicBezTo>
                  <a:cubicBezTo>
                    <a:pt x="10506" y="31604"/>
                    <a:pt x="10481" y="31592"/>
                    <a:pt x="10519" y="31579"/>
                  </a:cubicBezTo>
                  <a:cubicBezTo>
                    <a:pt x="10519" y="31579"/>
                    <a:pt x="10531" y="31566"/>
                    <a:pt x="10531" y="31566"/>
                  </a:cubicBezTo>
                  <a:cubicBezTo>
                    <a:pt x="10506" y="31541"/>
                    <a:pt x="10494" y="31504"/>
                    <a:pt x="10494" y="31466"/>
                  </a:cubicBezTo>
                  <a:cubicBezTo>
                    <a:pt x="10393" y="31177"/>
                    <a:pt x="10607" y="30850"/>
                    <a:pt x="10242" y="30775"/>
                  </a:cubicBezTo>
                  <a:cubicBezTo>
                    <a:pt x="9903" y="31089"/>
                    <a:pt x="10154" y="31164"/>
                    <a:pt x="10016" y="31428"/>
                  </a:cubicBezTo>
                  <a:cubicBezTo>
                    <a:pt x="10152" y="31285"/>
                    <a:pt x="10212" y="31236"/>
                    <a:pt x="10236" y="31236"/>
                  </a:cubicBezTo>
                  <a:cubicBezTo>
                    <a:pt x="10290" y="31236"/>
                    <a:pt x="10156" y="31495"/>
                    <a:pt x="10317" y="31495"/>
                  </a:cubicBezTo>
                  <a:cubicBezTo>
                    <a:pt x="10352" y="31495"/>
                    <a:pt x="10401" y="31483"/>
                    <a:pt x="10468" y="31453"/>
                  </a:cubicBezTo>
                  <a:lnTo>
                    <a:pt x="10468" y="31453"/>
                  </a:lnTo>
                  <a:cubicBezTo>
                    <a:pt x="10380" y="31579"/>
                    <a:pt x="10292" y="31680"/>
                    <a:pt x="10205" y="31767"/>
                  </a:cubicBezTo>
                  <a:cubicBezTo>
                    <a:pt x="10330" y="31705"/>
                    <a:pt x="10443" y="31654"/>
                    <a:pt x="10581" y="31617"/>
                  </a:cubicBezTo>
                  <a:cubicBezTo>
                    <a:pt x="10569" y="31604"/>
                    <a:pt x="10556" y="31604"/>
                    <a:pt x="10556" y="31604"/>
                  </a:cubicBezTo>
                  <a:lnTo>
                    <a:pt x="10996" y="31039"/>
                  </a:lnTo>
                  <a:cubicBezTo>
                    <a:pt x="11021" y="31026"/>
                    <a:pt x="11046" y="31014"/>
                    <a:pt x="11072" y="30988"/>
                  </a:cubicBezTo>
                  <a:cubicBezTo>
                    <a:pt x="11185" y="30951"/>
                    <a:pt x="11310" y="30926"/>
                    <a:pt x="11474" y="30926"/>
                  </a:cubicBezTo>
                  <a:lnTo>
                    <a:pt x="10745" y="31566"/>
                  </a:lnTo>
                  <a:cubicBezTo>
                    <a:pt x="10695" y="31579"/>
                    <a:pt x="10632" y="31592"/>
                    <a:pt x="10581" y="31617"/>
                  </a:cubicBezTo>
                  <a:lnTo>
                    <a:pt x="10695" y="31617"/>
                  </a:lnTo>
                  <a:cubicBezTo>
                    <a:pt x="10054" y="32182"/>
                    <a:pt x="9400" y="32760"/>
                    <a:pt x="8759" y="33351"/>
                  </a:cubicBezTo>
                  <a:lnTo>
                    <a:pt x="8558" y="33275"/>
                  </a:lnTo>
                  <a:cubicBezTo>
                    <a:pt x="8521" y="33301"/>
                    <a:pt x="8483" y="33338"/>
                    <a:pt x="8445" y="33363"/>
                  </a:cubicBezTo>
                  <a:cubicBezTo>
                    <a:pt x="8483" y="33388"/>
                    <a:pt x="8571" y="33426"/>
                    <a:pt x="8684" y="33426"/>
                  </a:cubicBezTo>
                  <a:lnTo>
                    <a:pt x="7880" y="34168"/>
                  </a:lnTo>
                  <a:cubicBezTo>
                    <a:pt x="7855" y="34155"/>
                    <a:pt x="7817" y="34142"/>
                    <a:pt x="7804" y="34117"/>
                  </a:cubicBezTo>
                  <a:lnTo>
                    <a:pt x="7704" y="34331"/>
                  </a:lnTo>
                  <a:cubicBezTo>
                    <a:pt x="7076" y="34922"/>
                    <a:pt x="6447" y="35525"/>
                    <a:pt x="5832" y="36140"/>
                  </a:cubicBezTo>
                  <a:lnTo>
                    <a:pt x="5178" y="36806"/>
                  </a:lnTo>
                  <a:cubicBezTo>
                    <a:pt x="5329" y="36668"/>
                    <a:pt x="5517" y="36505"/>
                    <a:pt x="5731" y="36304"/>
                  </a:cubicBezTo>
                  <a:lnTo>
                    <a:pt x="5731" y="36304"/>
                  </a:lnTo>
                  <a:cubicBezTo>
                    <a:pt x="5706" y="36341"/>
                    <a:pt x="5681" y="36367"/>
                    <a:pt x="5643" y="36417"/>
                  </a:cubicBezTo>
                  <a:lnTo>
                    <a:pt x="5718" y="36417"/>
                  </a:lnTo>
                  <a:cubicBezTo>
                    <a:pt x="5744" y="36379"/>
                    <a:pt x="5806" y="36316"/>
                    <a:pt x="5894" y="36254"/>
                  </a:cubicBezTo>
                  <a:cubicBezTo>
                    <a:pt x="5869" y="36241"/>
                    <a:pt x="5844" y="36216"/>
                    <a:pt x="5844" y="36203"/>
                  </a:cubicBezTo>
                  <a:cubicBezTo>
                    <a:pt x="6020" y="36027"/>
                    <a:pt x="6221" y="35851"/>
                    <a:pt x="6447" y="35638"/>
                  </a:cubicBezTo>
                  <a:lnTo>
                    <a:pt x="6447" y="35638"/>
                  </a:lnTo>
                  <a:lnTo>
                    <a:pt x="6359" y="35877"/>
                  </a:lnTo>
                  <a:cubicBezTo>
                    <a:pt x="6368" y="35879"/>
                    <a:pt x="6377" y="35881"/>
                    <a:pt x="6387" y="35881"/>
                  </a:cubicBezTo>
                  <a:cubicBezTo>
                    <a:pt x="6465" y="35881"/>
                    <a:pt x="6581" y="35801"/>
                    <a:pt x="6648" y="35801"/>
                  </a:cubicBezTo>
                  <a:cubicBezTo>
                    <a:pt x="6661" y="35801"/>
                    <a:pt x="6686" y="35801"/>
                    <a:pt x="6686" y="35826"/>
                  </a:cubicBezTo>
                  <a:cubicBezTo>
                    <a:pt x="6724" y="35763"/>
                    <a:pt x="6749" y="35713"/>
                    <a:pt x="6761" y="35663"/>
                  </a:cubicBezTo>
                  <a:cubicBezTo>
                    <a:pt x="6787" y="35562"/>
                    <a:pt x="6699" y="35537"/>
                    <a:pt x="6560" y="35537"/>
                  </a:cubicBezTo>
                  <a:cubicBezTo>
                    <a:pt x="6963" y="35173"/>
                    <a:pt x="7402" y="34758"/>
                    <a:pt x="7905" y="34306"/>
                  </a:cubicBezTo>
                  <a:cubicBezTo>
                    <a:pt x="7930" y="34293"/>
                    <a:pt x="7968" y="34281"/>
                    <a:pt x="7993" y="34268"/>
                  </a:cubicBezTo>
                  <a:cubicBezTo>
                    <a:pt x="8056" y="34268"/>
                    <a:pt x="8106" y="34268"/>
                    <a:pt x="8156" y="34306"/>
                  </a:cubicBezTo>
                  <a:cubicBezTo>
                    <a:pt x="8131" y="34281"/>
                    <a:pt x="8093" y="34256"/>
                    <a:pt x="8043" y="34230"/>
                  </a:cubicBezTo>
                  <a:cubicBezTo>
                    <a:pt x="8031" y="34230"/>
                    <a:pt x="8005" y="34218"/>
                    <a:pt x="7993" y="34218"/>
                  </a:cubicBezTo>
                  <a:cubicBezTo>
                    <a:pt x="9149" y="33150"/>
                    <a:pt x="10519" y="31931"/>
                    <a:pt x="11964" y="30687"/>
                  </a:cubicBezTo>
                  <a:lnTo>
                    <a:pt x="12001" y="30787"/>
                  </a:lnTo>
                  <a:lnTo>
                    <a:pt x="12001" y="30649"/>
                  </a:lnTo>
                  <a:cubicBezTo>
                    <a:pt x="12203" y="30486"/>
                    <a:pt x="12391" y="30322"/>
                    <a:pt x="12592" y="30146"/>
                  </a:cubicBezTo>
                  <a:lnTo>
                    <a:pt x="12617" y="30184"/>
                  </a:lnTo>
                  <a:lnTo>
                    <a:pt x="12630" y="30121"/>
                  </a:lnTo>
                  <a:cubicBezTo>
                    <a:pt x="13007" y="29795"/>
                    <a:pt x="13384" y="29480"/>
                    <a:pt x="13761" y="29166"/>
                  </a:cubicBezTo>
                  <a:cubicBezTo>
                    <a:pt x="13773" y="29166"/>
                    <a:pt x="13786" y="29179"/>
                    <a:pt x="13786" y="29191"/>
                  </a:cubicBezTo>
                  <a:lnTo>
                    <a:pt x="13911" y="29041"/>
                  </a:lnTo>
                  <a:cubicBezTo>
                    <a:pt x="14113" y="28865"/>
                    <a:pt x="14326" y="28701"/>
                    <a:pt x="14527" y="28525"/>
                  </a:cubicBezTo>
                  <a:lnTo>
                    <a:pt x="14653" y="28525"/>
                  </a:lnTo>
                  <a:cubicBezTo>
                    <a:pt x="14640" y="28513"/>
                    <a:pt x="14615" y="28488"/>
                    <a:pt x="14590" y="28475"/>
                  </a:cubicBezTo>
                  <a:cubicBezTo>
                    <a:pt x="14747" y="28348"/>
                    <a:pt x="14905" y="28220"/>
                    <a:pt x="15062" y="28093"/>
                  </a:cubicBezTo>
                  <a:lnTo>
                    <a:pt x="15062" y="28093"/>
                  </a:lnTo>
                  <a:cubicBezTo>
                    <a:pt x="15100" y="28116"/>
                    <a:pt x="15140" y="28139"/>
                    <a:pt x="15181" y="28161"/>
                  </a:cubicBezTo>
                  <a:cubicBezTo>
                    <a:pt x="15231" y="28190"/>
                    <a:pt x="15284" y="28219"/>
                    <a:pt x="15338" y="28248"/>
                  </a:cubicBezTo>
                  <a:lnTo>
                    <a:pt x="15338" y="28248"/>
                  </a:lnTo>
                  <a:cubicBezTo>
                    <a:pt x="13458" y="29776"/>
                    <a:pt x="11549" y="31371"/>
                    <a:pt x="10431" y="32383"/>
                  </a:cubicBezTo>
                  <a:lnTo>
                    <a:pt x="10431" y="32358"/>
                  </a:lnTo>
                  <a:cubicBezTo>
                    <a:pt x="10431" y="32383"/>
                    <a:pt x="10418" y="32383"/>
                    <a:pt x="10406" y="32408"/>
                  </a:cubicBezTo>
                  <a:cubicBezTo>
                    <a:pt x="10305" y="32496"/>
                    <a:pt x="10217" y="32584"/>
                    <a:pt x="10129" y="32660"/>
                  </a:cubicBezTo>
                  <a:cubicBezTo>
                    <a:pt x="10041" y="32697"/>
                    <a:pt x="9966" y="32735"/>
                    <a:pt x="9853" y="32760"/>
                  </a:cubicBezTo>
                  <a:cubicBezTo>
                    <a:pt x="9853" y="32810"/>
                    <a:pt x="9878" y="32836"/>
                    <a:pt x="9903" y="32861"/>
                  </a:cubicBezTo>
                  <a:cubicBezTo>
                    <a:pt x="9953" y="32898"/>
                    <a:pt x="10016" y="32911"/>
                    <a:pt x="10079" y="32924"/>
                  </a:cubicBezTo>
                  <a:cubicBezTo>
                    <a:pt x="10142" y="32949"/>
                    <a:pt x="10192" y="32961"/>
                    <a:pt x="10167" y="33049"/>
                  </a:cubicBezTo>
                  <a:cubicBezTo>
                    <a:pt x="10267" y="32936"/>
                    <a:pt x="10318" y="32798"/>
                    <a:pt x="10368" y="32660"/>
                  </a:cubicBezTo>
                  <a:cubicBezTo>
                    <a:pt x="10393" y="32584"/>
                    <a:pt x="10406" y="32509"/>
                    <a:pt x="10418" y="32421"/>
                  </a:cubicBezTo>
                  <a:cubicBezTo>
                    <a:pt x="11930" y="31162"/>
                    <a:pt x="13831" y="29644"/>
                    <a:pt x="15509" y="28347"/>
                  </a:cubicBezTo>
                  <a:lnTo>
                    <a:pt x="15509" y="28347"/>
                  </a:lnTo>
                  <a:cubicBezTo>
                    <a:pt x="15576" y="28388"/>
                    <a:pt x="15641" y="28432"/>
                    <a:pt x="15701" y="28479"/>
                  </a:cubicBezTo>
                  <a:lnTo>
                    <a:pt x="15701" y="28479"/>
                  </a:lnTo>
                  <a:cubicBezTo>
                    <a:pt x="15681" y="28493"/>
                    <a:pt x="15658" y="28508"/>
                    <a:pt x="15633" y="28525"/>
                  </a:cubicBezTo>
                  <a:cubicBezTo>
                    <a:pt x="13949" y="29958"/>
                    <a:pt x="12290" y="31416"/>
                    <a:pt x="10657" y="32911"/>
                  </a:cubicBezTo>
                  <a:cubicBezTo>
                    <a:pt x="8571" y="34670"/>
                    <a:pt x="7201" y="35889"/>
                    <a:pt x="6209" y="36794"/>
                  </a:cubicBezTo>
                  <a:cubicBezTo>
                    <a:pt x="5203" y="37711"/>
                    <a:pt x="4588" y="38314"/>
                    <a:pt x="4010" y="38905"/>
                  </a:cubicBezTo>
                  <a:cubicBezTo>
                    <a:pt x="3431" y="39496"/>
                    <a:pt x="2904" y="40061"/>
                    <a:pt x="2150" y="41041"/>
                  </a:cubicBezTo>
                  <a:cubicBezTo>
                    <a:pt x="1785" y="41531"/>
                    <a:pt x="1346" y="42109"/>
                    <a:pt x="881" y="42989"/>
                  </a:cubicBezTo>
                  <a:cubicBezTo>
                    <a:pt x="642" y="43429"/>
                    <a:pt x="391" y="43931"/>
                    <a:pt x="189" y="44660"/>
                  </a:cubicBezTo>
                  <a:cubicBezTo>
                    <a:pt x="89" y="45037"/>
                    <a:pt x="1" y="45477"/>
                    <a:pt x="26" y="46042"/>
                  </a:cubicBezTo>
                  <a:cubicBezTo>
                    <a:pt x="39" y="46595"/>
                    <a:pt x="215" y="47324"/>
                    <a:pt x="642" y="47940"/>
                  </a:cubicBezTo>
                  <a:cubicBezTo>
                    <a:pt x="378" y="47550"/>
                    <a:pt x="202" y="47123"/>
                    <a:pt x="114" y="46708"/>
                  </a:cubicBezTo>
                  <a:cubicBezTo>
                    <a:pt x="26" y="46294"/>
                    <a:pt x="26" y="45929"/>
                    <a:pt x="51" y="45603"/>
                  </a:cubicBezTo>
                  <a:cubicBezTo>
                    <a:pt x="102" y="44962"/>
                    <a:pt x="265" y="44472"/>
                    <a:pt x="416" y="44057"/>
                  </a:cubicBezTo>
                  <a:cubicBezTo>
                    <a:pt x="579" y="43642"/>
                    <a:pt x="768" y="43290"/>
                    <a:pt x="943" y="42976"/>
                  </a:cubicBezTo>
                  <a:cubicBezTo>
                    <a:pt x="1119" y="42650"/>
                    <a:pt x="1308" y="42361"/>
                    <a:pt x="1484" y="42097"/>
                  </a:cubicBezTo>
                  <a:cubicBezTo>
                    <a:pt x="2200" y="41041"/>
                    <a:pt x="2879" y="40275"/>
                    <a:pt x="3469" y="39609"/>
                  </a:cubicBezTo>
                  <a:cubicBezTo>
                    <a:pt x="4663" y="38314"/>
                    <a:pt x="5530" y="37498"/>
                    <a:pt x="6158" y="36920"/>
                  </a:cubicBezTo>
                  <a:cubicBezTo>
                    <a:pt x="7415" y="35801"/>
                    <a:pt x="7691" y="35675"/>
                    <a:pt x="7968" y="35525"/>
                  </a:cubicBezTo>
                  <a:cubicBezTo>
                    <a:pt x="8244" y="35399"/>
                    <a:pt x="8521" y="35248"/>
                    <a:pt x="9802" y="34193"/>
                  </a:cubicBezTo>
                  <a:cubicBezTo>
                    <a:pt x="10986" y="33218"/>
                    <a:pt x="13049" y="31461"/>
                    <a:pt x="16881" y="28377"/>
                  </a:cubicBezTo>
                  <a:lnTo>
                    <a:pt x="16881" y="28377"/>
                  </a:lnTo>
                  <a:cubicBezTo>
                    <a:pt x="16903" y="28372"/>
                    <a:pt x="16924" y="28367"/>
                    <a:pt x="16945" y="28361"/>
                  </a:cubicBezTo>
                  <a:lnTo>
                    <a:pt x="16945" y="28361"/>
                  </a:lnTo>
                  <a:cubicBezTo>
                    <a:pt x="16023" y="29142"/>
                    <a:pt x="15105" y="29933"/>
                    <a:pt x="14200" y="30724"/>
                  </a:cubicBezTo>
                  <a:cubicBezTo>
                    <a:pt x="14214" y="30710"/>
                    <a:pt x="14218" y="30704"/>
                    <a:pt x="14214" y="30704"/>
                  </a:cubicBezTo>
                  <a:cubicBezTo>
                    <a:pt x="14181" y="30704"/>
                    <a:pt x="13479" y="31273"/>
                    <a:pt x="13445" y="31273"/>
                  </a:cubicBezTo>
                  <a:cubicBezTo>
                    <a:pt x="13442" y="31273"/>
                    <a:pt x="13446" y="31267"/>
                    <a:pt x="13459" y="31252"/>
                  </a:cubicBezTo>
                  <a:lnTo>
                    <a:pt x="13459" y="31252"/>
                  </a:lnTo>
                  <a:cubicBezTo>
                    <a:pt x="12039" y="32500"/>
                    <a:pt x="11491" y="33017"/>
                    <a:pt x="11534" y="33017"/>
                  </a:cubicBezTo>
                  <a:cubicBezTo>
                    <a:pt x="11553" y="33017"/>
                    <a:pt x="11697" y="32908"/>
                    <a:pt x="11939" y="32710"/>
                  </a:cubicBezTo>
                  <a:cubicBezTo>
                    <a:pt x="12705" y="32082"/>
                    <a:pt x="14490" y="30599"/>
                    <a:pt x="16500" y="29016"/>
                  </a:cubicBezTo>
                  <a:cubicBezTo>
                    <a:pt x="17217" y="28443"/>
                    <a:pt x="17961" y="27857"/>
                    <a:pt x="18693" y="27286"/>
                  </a:cubicBezTo>
                  <a:lnTo>
                    <a:pt x="18693" y="27286"/>
                  </a:lnTo>
                  <a:cubicBezTo>
                    <a:pt x="19066" y="27097"/>
                    <a:pt x="19406" y="26983"/>
                    <a:pt x="19817" y="26840"/>
                  </a:cubicBezTo>
                  <a:lnTo>
                    <a:pt x="19817" y="26840"/>
                  </a:lnTo>
                  <a:cubicBezTo>
                    <a:pt x="19221" y="27308"/>
                    <a:pt x="18647" y="27764"/>
                    <a:pt x="18083" y="28186"/>
                  </a:cubicBezTo>
                  <a:lnTo>
                    <a:pt x="18950" y="27545"/>
                  </a:lnTo>
                  <a:lnTo>
                    <a:pt x="19026" y="27495"/>
                  </a:lnTo>
                  <a:lnTo>
                    <a:pt x="20018" y="26769"/>
                  </a:lnTo>
                  <a:lnTo>
                    <a:pt x="20018" y="26769"/>
                  </a:lnTo>
                  <a:cubicBezTo>
                    <a:pt x="20178" y="26712"/>
                    <a:pt x="20351" y="26648"/>
                    <a:pt x="20540" y="26573"/>
                  </a:cubicBezTo>
                  <a:lnTo>
                    <a:pt x="20540" y="26573"/>
                  </a:lnTo>
                  <a:cubicBezTo>
                    <a:pt x="20171" y="26859"/>
                    <a:pt x="19847" y="27104"/>
                    <a:pt x="19667" y="27231"/>
                  </a:cubicBezTo>
                  <a:lnTo>
                    <a:pt x="20446" y="26816"/>
                  </a:lnTo>
                  <a:lnTo>
                    <a:pt x="20458" y="26816"/>
                  </a:lnTo>
                  <a:lnTo>
                    <a:pt x="20659" y="26716"/>
                  </a:lnTo>
                  <a:lnTo>
                    <a:pt x="21149" y="26452"/>
                  </a:lnTo>
                  <a:lnTo>
                    <a:pt x="21162" y="26452"/>
                  </a:lnTo>
                  <a:lnTo>
                    <a:pt x="20647" y="26854"/>
                  </a:lnTo>
                  <a:cubicBezTo>
                    <a:pt x="20798" y="26741"/>
                    <a:pt x="20961" y="26615"/>
                    <a:pt x="21124" y="26490"/>
                  </a:cubicBezTo>
                  <a:cubicBezTo>
                    <a:pt x="21561" y="26157"/>
                    <a:pt x="22027" y="25804"/>
                    <a:pt x="22511" y="25441"/>
                  </a:cubicBezTo>
                  <a:lnTo>
                    <a:pt x="22511" y="25441"/>
                  </a:lnTo>
                  <a:cubicBezTo>
                    <a:pt x="22540" y="25456"/>
                    <a:pt x="22568" y="25474"/>
                    <a:pt x="22595" y="25497"/>
                  </a:cubicBezTo>
                  <a:cubicBezTo>
                    <a:pt x="22734" y="25415"/>
                    <a:pt x="22724" y="25361"/>
                    <a:pt x="22681" y="25314"/>
                  </a:cubicBezTo>
                  <a:lnTo>
                    <a:pt x="22681" y="25314"/>
                  </a:lnTo>
                  <a:cubicBezTo>
                    <a:pt x="22863" y="25176"/>
                    <a:pt x="23049" y="25038"/>
                    <a:pt x="23235" y="24898"/>
                  </a:cubicBezTo>
                  <a:lnTo>
                    <a:pt x="23235" y="24898"/>
                  </a:lnTo>
                  <a:cubicBezTo>
                    <a:pt x="23325" y="24936"/>
                    <a:pt x="23397" y="24995"/>
                    <a:pt x="23436" y="25057"/>
                  </a:cubicBezTo>
                  <a:cubicBezTo>
                    <a:pt x="23361" y="25082"/>
                    <a:pt x="23286" y="25183"/>
                    <a:pt x="23235" y="25246"/>
                  </a:cubicBezTo>
                  <a:cubicBezTo>
                    <a:pt x="23612" y="25246"/>
                    <a:pt x="23989" y="24781"/>
                    <a:pt x="24165" y="24680"/>
                  </a:cubicBezTo>
                  <a:lnTo>
                    <a:pt x="24165" y="24680"/>
                  </a:lnTo>
                  <a:lnTo>
                    <a:pt x="23801" y="24768"/>
                  </a:lnTo>
                  <a:cubicBezTo>
                    <a:pt x="24718" y="24039"/>
                    <a:pt x="26075" y="23549"/>
                    <a:pt x="26854" y="22657"/>
                  </a:cubicBezTo>
                  <a:lnTo>
                    <a:pt x="26716" y="22569"/>
                  </a:lnTo>
                  <a:cubicBezTo>
                    <a:pt x="27332" y="21928"/>
                    <a:pt x="27395" y="22368"/>
                    <a:pt x="28149" y="21803"/>
                  </a:cubicBezTo>
                  <a:lnTo>
                    <a:pt x="28149" y="21803"/>
                  </a:lnTo>
                  <a:lnTo>
                    <a:pt x="28136" y="21840"/>
                  </a:lnTo>
                  <a:cubicBezTo>
                    <a:pt x="28098" y="21891"/>
                    <a:pt x="28061" y="21953"/>
                    <a:pt x="28023" y="22004"/>
                  </a:cubicBezTo>
                  <a:lnTo>
                    <a:pt x="28237" y="21891"/>
                  </a:lnTo>
                  <a:lnTo>
                    <a:pt x="28488" y="21765"/>
                  </a:lnTo>
                  <a:lnTo>
                    <a:pt x="28274" y="21752"/>
                  </a:lnTo>
                  <a:cubicBezTo>
                    <a:pt x="28249" y="21752"/>
                    <a:pt x="28224" y="21752"/>
                    <a:pt x="28211" y="21740"/>
                  </a:cubicBezTo>
                  <a:cubicBezTo>
                    <a:pt x="28186" y="21765"/>
                    <a:pt x="28174" y="21790"/>
                    <a:pt x="28149" y="21828"/>
                  </a:cubicBezTo>
                  <a:cubicBezTo>
                    <a:pt x="28249" y="21614"/>
                    <a:pt x="28425" y="21438"/>
                    <a:pt x="28651" y="21338"/>
                  </a:cubicBezTo>
                  <a:lnTo>
                    <a:pt x="28651" y="21338"/>
                  </a:lnTo>
                  <a:cubicBezTo>
                    <a:pt x="28513" y="21589"/>
                    <a:pt x="29192" y="21401"/>
                    <a:pt x="29016" y="21702"/>
                  </a:cubicBezTo>
                  <a:cubicBezTo>
                    <a:pt x="29682" y="21011"/>
                    <a:pt x="29305" y="21287"/>
                    <a:pt x="29581" y="20533"/>
                  </a:cubicBezTo>
                  <a:lnTo>
                    <a:pt x="29581" y="20533"/>
                  </a:lnTo>
                  <a:lnTo>
                    <a:pt x="29820" y="20672"/>
                  </a:lnTo>
                  <a:cubicBezTo>
                    <a:pt x="29883" y="20433"/>
                    <a:pt x="29883" y="20307"/>
                    <a:pt x="30096" y="20106"/>
                  </a:cubicBezTo>
                  <a:cubicBezTo>
                    <a:pt x="30134" y="20106"/>
                    <a:pt x="30172" y="20094"/>
                    <a:pt x="30197" y="20081"/>
                  </a:cubicBezTo>
                  <a:lnTo>
                    <a:pt x="30197" y="20081"/>
                  </a:lnTo>
                  <a:cubicBezTo>
                    <a:pt x="30134" y="20320"/>
                    <a:pt x="30649" y="20194"/>
                    <a:pt x="30423" y="20596"/>
                  </a:cubicBezTo>
                  <a:cubicBezTo>
                    <a:pt x="31361" y="20575"/>
                    <a:pt x="31451" y="19767"/>
                    <a:pt x="31908" y="19767"/>
                  </a:cubicBezTo>
                  <a:cubicBezTo>
                    <a:pt x="31995" y="19767"/>
                    <a:pt x="32097" y="19797"/>
                    <a:pt x="32220" y="19867"/>
                  </a:cubicBezTo>
                  <a:cubicBezTo>
                    <a:pt x="32244" y="19612"/>
                    <a:pt x="32156" y="19532"/>
                    <a:pt x="32031" y="19532"/>
                  </a:cubicBezTo>
                  <a:cubicBezTo>
                    <a:pt x="31819" y="19532"/>
                    <a:pt x="31499" y="19763"/>
                    <a:pt x="31436" y="19763"/>
                  </a:cubicBezTo>
                  <a:cubicBezTo>
                    <a:pt x="31421" y="19763"/>
                    <a:pt x="31421" y="19750"/>
                    <a:pt x="31441" y="19717"/>
                  </a:cubicBezTo>
                  <a:cubicBezTo>
                    <a:pt x="31303" y="19679"/>
                    <a:pt x="31328" y="19528"/>
                    <a:pt x="31428" y="19377"/>
                  </a:cubicBezTo>
                  <a:cubicBezTo>
                    <a:pt x="31655" y="19252"/>
                    <a:pt x="31881" y="19126"/>
                    <a:pt x="32082" y="19026"/>
                  </a:cubicBezTo>
                  <a:cubicBezTo>
                    <a:pt x="32293" y="19085"/>
                    <a:pt x="32573" y="19229"/>
                    <a:pt x="32891" y="19229"/>
                  </a:cubicBezTo>
                  <a:cubicBezTo>
                    <a:pt x="33045" y="19229"/>
                    <a:pt x="33208" y="19195"/>
                    <a:pt x="33376" y="19101"/>
                  </a:cubicBezTo>
                  <a:lnTo>
                    <a:pt x="33376" y="19101"/>
                  </a:lnTo>
                  <a:cubicBezTo>
                    <a:pt x="33338" y="19139"/>
                    <a:pt x="33338" y="19176"/>
                    <a:pt x="33276" y="19214"/>
                  </a:cubicBezTo>
                  <a:cubicBezTo>
                    <a:pt x="33338" y="19214"/>
                    <a:pt x="33401" y="19189"/>
                    <a:pt x="33439" y="19164"/>
                  </a:cubicBezTo>
                  <a:lnTo>
                    <a:pt x="33439" y="19164"/>
                  </a:lnTo>
                  <a:cubicBezTo>
                    <a:pt x="33426" y="19176"/>
                    <a:pt x="33414" y="19201"/>
                    <a:pt x="33389" y="19227"/>
                  </a:cubicBezTo>
                  <a:cubicBezTo>
                    <a:pt x="33451" y="19176"/>
                    <a:pt x="33502" y="19139"/>
                    <a:pt x="33565" y="19101"/>
                  </a:cubicBezTo>
                  <a:cubicBezTo>
                    <a:pt x="33565" y="19088"/>
                    <a:pt x="33565" y="19088"/>
                    <a:pt x="33565" y="19076"/>
                  </a:cubicBezTo>
                  <a:cubicBezTo>
                    <a:pt x="33627" y="19000"/>
                    <a:pt x="33703" y="18925"/>
                    <a:pt x="33791" y="18875"/>
                  </a:cubicBezTo>
                  <a:lnTo>
                    <a:pt x="33791" y="18875"/>
                  </a:lnTo>
                  <a:lnTo>
                    <a:pt x="33741" y="18975"/>
                  </a:lnTo>
                  <a:cubicBezTo>
                    <a:pt x="33803" y="18938"/>
                    <a:pt x="33879" y="18900"/>
                    <a:pt x="33954" y="18850"/>
                  </a:cubicBezTo>
                  <a:cubicBezTo>
                    <a:pt x="33979" y="18825"/>
                    <a:pt x="34004" y="18812"/>
                    <a:pt x="34030" y="18799"/>
                  </a:cubicBezTo>
                  <a:cubicBezTo>
                    <a:pt x="34048" y="18793"/>
                    <a:pt x="34064" y="18790"/>
                    <a:pt x="34080" y="18790"/>
                  </a:cubicBezTo>
                  <a:cubicBezTo>
                    <a:pt x="34095" y="18790"/>
                    <a:pt x="34111" y="18793"/>
                    <a:pt x="34130" y="18799"/>
                  </a:cubicBezTo>
                  <a:cubicBezTo>
                    <a:pt x="34130" y="18774"/>
                    <a:pt x="34130" y="18749"/>
                    <a:pt x="34130" y="18737"/>
                  </a:cubicBezTo>
                  <a:cubicBezTo>
                    <a:pt x="34205" y="18686"/>
                    <a:pt x="34281" y="18636"/>
                    <a:pt x="34369" y="18586"/>
                  </a:cubicBezTo>
                  <a:cubicBezTo>
                    <a:pt x="34344" y="18548"/>
                    <a:pt x="34319" y="18510"/>
                    <a:pt x="34293" y="18473"/>
                  </a:cubicBezTo>
                  <a:cubicBezTo>
                    <a:pt x="34381" y="18410"/>
                    <a:pt x="34457" y="18360"/>
                    <a:pt x="34356" y="18121"/>
                  </a:cubicBezTo>
                  <a:lnTo>
                    <a:pt x="34356" y="18121"/>
                  </a:lnTo>
                  <a:lnTo>
                    <a:pt x="34143" y="18284"/>
                  </a:lnTo>
                  <a:cubicBezTo>
                    <a:pt x="34105" y="18234"/>
                    <a:pt x="34080" y="18196"/>
                    <a:pt x="34080" y="18146"/>
                  </a:cubicBezTo>
                  <a:lnTo>
                    <a:pt x="33967" y="18410"/>
                  </a:lnTo>
                  <a:lnTo>
                    <a:pt x="33778" y="18561"/>
                  </a:lnTo>
                  <a:cubicBezTo>
                    <a:pt x="33891" y="18448"/>
                    <a:pt x="33967" y="18284"/>
                    <a:pt x="34055" y="18108"/>
                  </a:cubicBezTo>
                  <a:lnTo>
                    <a:pt x="34105" y="18108"/>
                  </a:lnTo>
                  <a:lnTo>
                    <a:pt x="34319" y="17719"/>
                  </a:lnTo>
                  <a:lnTo>
                    <a:pt x="34469" y="17832"/>
                  </a:lnTo>
                  <a:cubicBezTo>
                    <a:pt x="34557" y="17719"/>
                    <a:pt x="34696" y="17656"/>
                    <a:pt x="34834" y="17606"/>
                  </a:cubicBezTo>
                  <a:lnTo>
                    <a:pt x="34834" y="17606"/>
                  </a:lnTo>
                  <a:cubicBezTo>
                    <a:pt x="34796" y="17719"/>
                    <a:pt x="34721" y="17844"/>
                    <a:pt x="34670" y="17932"/>
                  </a:cubicBezTo>
                  <a:cubicBezTo>
                    <a:pt x="34684" y="17935"/>
                    <a:pt x="34698" y="17936"/>
                    <a:pt x="34711" y="17936"/>
                  </a:cubicBezTo>
                  <a:cubicBezTo>
                    <a:pt x="34903" y="17936"/>
                    <a:pt x="34966" y="17703"/>
                    <a:pt x="35168" y="17703"/>
                  </a:cubicBezTo>
                  <a:cubicBezTo>
                    <a:pt x="35182" y="17703"/>
                    <a:pt x="35196" y="17704"/>
                    <a:pt x="35211" y="17706"/>
                  </a:cubicBezTo>
                  <a:cubicBezTo>
                    <a:pt x="35399" y="18171"/>
                    <a:pt x="34482" y="18221"/>
                    <a:pt x="34281" y="18774"/>
                  </a:cubicBezTo>
                  <a:cubicBezTo>
                    <a:pt x="34295" y="18778"/>
                    <a:pt x="34309" y="18780"/>
                    <a:pt x="34323" y="18780"/>
                  </a:cubicBezTo>
                  <a:cubicBezTo>
                    <a:pt x="34523" y="18780"/>
                    <a:pt x="34705" y="18417"/>
                    <a:pt x="34817" y="18417"/>
                  </a:cubicBezTo>
                  <a:cubicBezTo>
                    <a:pt x="34850" y="18417"/>
                    <a:pt x="34877" y="18450"/>
                    <a:pt x="34897" y="18535"/>
                  </a:cubicBezTo>
                  <a:cubicBezTo>
                    <a:pt x="34821" y="18573"/>
                    <a:pt x="34758" y="18611"/>
                    <a:pt x="34696" y="18649"/>
                  </a:cubicBezTo>
                  <a:cubicBezTo>
                    <a:pt x="34570" y="18711"/>
                    <a:pt x="34469" y="18774"/>
                    <a:pt x="34369" y="18837"/>
                  </a:cubicBezTo>
                  <a:cubicBezTo>
                    <a:pt x="34319" y="18875"/>
                    <a:pt x="34268" y="18900"/>
                    <a:pt x="34218" y="18925"/>
                  </a:cubicBezTo>
                  <a:cubicBezTo>
                    <a:pt x="34130" y="18988"/>
                    <a:pt x="34030" y="19038"/>
                    <a:pt x="33942" y="19101"/>
                  </a:cubicBezTo>
                  <a:cubicBezTo>
                    <a:pt x="33816" y="19164"/>
                    <a:pt x="33715" y="19227"/>
                    <a:pt x="33615" y="19289"/>
                  </a:cubicBezTo>
                  <a:cubicBezTo>
                    <a:pt x="33615" y="19289"/>
                    <a:pt x="33615" y="19289"/>
                    <a:pt x="33602" y="19302"/>
                  </a:cubicBezTo>
                  <a:cubicBezTo>
                    <a:pt x="32459" y="20018"/>
                    <a:pt x="32421" y="20131"/>
                    <a:pt x="31893" y="20508"/>
                  </a:cubicBezTo>
                  <a:cubicBezTo>
                    <a:pt x="31366" y="20898"/>
                    <a:pt x="30310" y="21539"/>
                    <a:pt x="27156" y="23336"/>
                  </a:cubicBezTo>
                  <a:cubicBezTo>
                    <a:pt x="27432" y="23386"/>
                    <a:pt x="27131" y="23776"/>
                    <a:pt x="26540" y="24316"/>
                  </a:cubicBezTo>
                  <a:cubicBezTo>
                    <a:pt x="25686" y="25120"/>
                    <a:pt x="24216" y="26264"/>
                    <a:pt x="22984" y="27294"/>
                  </a:cubicBezTo>
                  <a:lnTo>
                    <a:pt x="22972" y="27294"/>
                  </a:lnTo>
                  <a:lnTo>
                    <a:pt x="22796" y="27445"/>
                  </a:lnTo>
                  <a:lnTo>
                    <a:pt x="22708" y="27520"/>
                  </a:lnTo>
                  <a:cubicBezTo>
                    <a:pt x="22695" y="27533"/>
                    <a:pt x="22682" y="27533"/>
                    <a:pt x="22682" y="27533"/>
                  </a:cubicBezTo>
                  <a:cubicBezTo>
                    <a:pt x="22684" y="27534"/>
                    <a:pt x="22686" y="27535"/>
                    <a:pt x="22688" y="27535"/>
                  </a:cubicBezTo>
                  <a:cubicBezTo>
                    <a:pt x="22706" y="27535"/>
                    <a:pt x="22753" y="27488"/>
                    <a:pt x="22821" y="27432"/>
                  </a:cubicBezTo>
                  <a:cubicBezTo>
                    <a:pt x="23059" y="27369"/>
                    <a:pt x="23210" y="27156"/>
                    <a:pt x="23462" y="27093"/>
                  </a:cubicBezTo>
                  <a:lnTo>
                    <a:pt x="23462" y="27093"/>
                  </a:lnTo>
                  <a:cubicBezTo>
                    <a:pt x="23512" y="27319"/>
                    <a:pt x="22532" y="27684"/>
                    <a:pt x="22155" y="28111"/>
                  </a:cubicBezTo>
                  <a:cubicBezTo>
                    <a:pt x="22371" y="28062"/>
                    <a:pt x="22749" y="27681"/>
                    <a:pt x="22843" y="27681"/>
                  </a:cubicBezTo>
                  <a:cubicBezTo>
                    <a:pt x="22869" y="27681"/>
                    <a:pt x="22873" y="27710"/>
                    <a:pt x="22846" y="27784"/>
                  </a:cubicBezTo>
                  <a:cubicBezTo>
                    <a:pt x="23034" y="27332"/>
                    <a:pt x="23700" y="27332"/>
                    <a:pt x="24165" y="26791"/>
                  </a:cubicBezTo>
                  <a:lnTo>
                    <a:pt x="24190" y="26930"/>
                  </a:lnTo>
                  <a:cubicBezTo>
                    <a:pt x="24278" y="26867"/>
                    <a:pt x="24442" y="26691"/>
                    <a:pt x="24605" y="26603"/>
                  </a:cubicBezTo>
                  <a:lnTo>
                    <a:pt x="24605" y="26603"/>
                  </a:lnTo>
                  <a:lnTo>
                    <a:pt x="24391" y="26930"/>
                  </a:lnTo>
                  <a:cubicBezTo>
                    <a:pt x="24781" y="26527"/>
                    <a:pt x="25359" y="26515"/>
                    <a:pt x="25774" y="26188"/>
                  </a:cubicBezTo>
                  <a:lnTo>
                    <a:pt x="25774" y="26188"/>
                  </a:lnTo>
                  <a:cubicBezTo>
                    <a:pt x="25450" y="26374"/>
                    <a:pt x="25313" y="26430"/>
                    <a:pt x="25255" y="26430"/>
                  </a:cubicBezTo>
                  <a:cubicBezTo>
                    <a:pt x="25164" y="26430"/>
                    <a:pt x="25267" y="26291"/>
                    <a:pt x="25147" y="26291"/>
                  </a:cubicBezTo>
                  <a:cubicBezTo>
                    <a:pt x="25121" y="26291"/>
                    <a:pt x="25084" y="26298"/>
                    <a:pt x="25032" y="26314"/>
                  </a:cubicBezTo>
                  <a:cubicBezTo>
                    <a:pt x="26088" y="25510"/>
                    <a:pt x="25874" y="26213"/>
                    <a:pt x="27093" y="25459"/>
                  </a:cubicBezTo>
                  <a:lnTo>
                    <a:pt x="27093" y="25459"/>
                  </a:lnTo>
                  <a:cubicBezTo>
                    <a:pt x="26964" y="25532"/>
                    <a:pt x="26740" y="25621"/>
                    <a:pt x="26658" y="25621"/>
                  </a:cubicBezTo>
                  <a:cubicBezTo>
                    <a:pt x="26613" y="25621"/>
                    <a:pt x="26611" y="25594"/>
                    <a:pt x="26691" y="25522"/>
                  </a:cubicBezTo>
                  <a:cubicBezTo>
                    <a:pt x="26955" y="25409"/>
                    <a:pt x="27307" y="25271"/>
                    <a:pt x="27495" y="25233"/>
                  </a:cubicBezTo>
                  <a:cubicBezTo>
                    <a:pt x="27841" y="25025"/>
                    <a:pt x="27874" y="24979"/>
                    <a:pt x="27813" y="24979"/>
                  </a:cubicBezTo>
                  <a:cubicBezTo>
                    <a:pt x="27764" y="24979"/>
                    <a:pt x="27656" y="25008"/>
                    <a:pt x="27597" y="25008"/>
                  </a:cubicBezTo>
                  <a:cubicBezTo>
                    <a:pt x="27546" y="25008"/>
                    <a:pt x="27531" y="24986"/>
                    <a:pt x="27621" y="24906"/>
                  </a:cubicBezTo>
                  <a:cubicBezTo>
                    <a:pt x="27998" y="24881"/>
                    <a:pt x="28010" y="24617"/>
                    <a:pt x="28362" y="24354"/>
                  </a:cubicBezTo>
                  <a:lnTo>
                    <a:pt x="28438" y="24467"/>
                  </a:lnTo>
                  <a:cubicBezTo>
                    <a:pt x="29468" y="23977"/>
                    <a:pt x="28563" y="24077"/>
                    <a:pt x="29506" y="23662"/>
                  </a:cubicBezTo>
                  <a:lnTo>
                    <a:pt x="29506" y="23662"/>
                  </a:lnTo>
                  <a:lnTo>
                    <a:pt x="29217" y="24039"/>
                  </a:lnTo>
                  <a:lnTo>
                    <a:pt x="29217" y="24039"/>
                  </a:lnTo>
                  <a:lnTo>
                    <a:pt x="29657" y="23725"/>
                  </a:lnTo>
                  <a:lnTo>
                    <a:pt x="29644" y="23914"/>
                  </a:lnTo>
                  <a:cubicBezTo>
                    <a:pt x="30084" y="23537"/>
                    <a:pt x="30260" y="23474"/>
                    <a:pt x="30788" y="23223"/>
                  </a:cubicBezTo>
                  <a:cubicBezTo>
                    <a:pt x="30612" y="23210"/>
                    <a:pt x="30725" y="22971"/>
                    <a:pt x="31164" y="22733"/>
                  </a:cubicBezTo>
                  <a:cubicBezTo>
                    <a:pt x="31218" y="22717"/>
                    <a:pt x="31252" y="22711"/>
                    <a:pt x="31274" y="22711"/>
                  </a:cubicBezTo>
                  <a:cubicBezTo>
                    <a:pt x="31335" y="22711"/>
                    <a:pt x="31302" y="22755"/>
                    <a:pt x="31329" y="22755"/>
                  </a:cubicBezTo>
                  <a:cubicBezTo>
                    <a:pt x="31354" y="22755"/>
                    <a:pt x="31430" y="22717"/>
                    <a:pt x="31680" y="22569"/>
                  </a:cubicBezTo>
                  <a:lnTo>
                    <a:pt x="31680" y="22569"/>
                  </a:lnTo>
                  <a:cubicBezTo>
                    <a:pt x="31579" y="22720"/>
                    <a:pt x="31479" y="22896"/>
                    <a:pt x="31139" y="22946"/>
                  </a:cubicBezTo>
                  <a:cubicBezTo>
                    <a:pt x="31127" y="22996"/>
                    <a:pt x="31051" y="23097"/>
                    <a:pt x="31039" y="23147"/>
                  </a:cubicBezTo>
                  <a:cubicBezTo>
                    <a:pt x="31403" y="23047"/>
                    <a:pt x="31856" y="22707"/>
                    <a:pt x="32082" y="22582"/>
                  </a:cubicBezTo>
                  <a:lnTo>
                    <a:pt x="32082" y="22582"/>
                  </a:lnTo>
                  <a:cubicBezTo>
                    <a:pt x="31994" y="22619"/>
                    <a:pt x="31893" y="22670"/>
                    <a:pt x="31830" y="22682"/>
                  </a:cubicBezTo>
                  <a:lnTo>
                    <a:pt x="32635" y="22016"/>
                  </a:lnTo>
                  <a:cubicBezTo>
                    <a:pt x="32654" y="22013"/>
                    <a:pt x="32670" y="22012"/>
                    <a:pt x="32682" y="22012"/>
                  </a:cubicBezTo>
                  <a:cubicBezTo>
                    <a:pt x="32777" y="22012"/>
                    <a:pt x="32698" y="22091"/>
                    <a:pt x="32610" y="22180"/>
                  </a:cubicBezTo>
                  <a:cubicBezTo>
                    <a:pt x="32785" y="22067"/>
                    <a:pt x="32886" y="21941"/>
                    <a:pt x="33150" y="21778"/>
                  </a:cubicBezTo>
                  <a:lnTo>
                    <a:pt x="33150" y="21778"/>
                  </a:lnTo>
                  <a:cubicBezTo>
                    <a:pt x="33138" y="21912"/>
                    <a:pt x="33209" y="21999"/>
                    <a:pt x="32875" y="22248"/>
                  </a:cubicBezTo>
                  <a:lnTo>
                    <a:pt x="32875" y="22248"/>
                  </a:lnTo>
                  <a:lnTo>
                    <a:pt x="33653" y="21677"/>
                  </a:lnTo>
                  <a:cubicBezTo>
                    <a:pt x="33656" y="21678"/>
                    <a:pt x="33661" y="21678"/>
                    <a:pt x="33666" y="21678"/>
                  </a:cubicBezTo>
                  <a:cubicBezTo>
                    <a:pt x="33749" y="21678"/>
                    <a:pt x="33984" y="21610"/>
                    <a:pt x="34059" y="21610"/>
                  </a:cubicBezTo>
                  <a:cubicBezTo>
                    <a:pt x="34085" y="21610"/>
                    <a:pt x="34092" y="21618"/>
                    <a:pt x="34067" y="21639"/>
                  </a:cubicBezTo>
                  <a:cubicBezTo>
                    <a:pt x="34582" y="21426"/>
                    <a:pt x="35135" y="20797"/>
                    <a:pt x="35814" y="20533"/>
                  </a:cubicBezTo>
                  <a:cubicBezTo>
                    <a:pt x="35839" y="20496"/>
                    <a:pt x="35902" y="20446"/>
                    <a:pt x="36028" y="20345"/>
                  </a:cubicBezTo>
                  <a:cubicBezTo>
                    <a:pt x="36631" y="20043"/>
                    <a:pt x="37221" y="19867"/>
                    <a:pt x="37862" y="19352"/>
                  </a:cubicBezTo>
                  <a:lnTo>
                    <a:pt x="38352" y="19302"/>
                  </a:lnTo>
                  <a:cubicBezTo>
                    <a:pt x="38893" y="18963"/>
                    <a:pt x="37686" y="19390"/>
                    <a:pt x="38578" y="18825"/>
                  </a:cubicBezTo>
                  <a:cubicBezTo>
                    <a:pt x="38790" y="18685"/>
                    <a:pt x="38896" y="18641"/>
                    <a:pt x="38954" y="18641"/>
                  </a:cubicBezTo>
                  <a:cubicBezTo>
                    <a:pt x="39053" y="18641"/>
                    <a:pt x="39010" y="18771"/>
                    <a:pt x="39113" y="18771"/>
                  </a:cubicBezTo>
                  <a:cubicBezTo>
                    <a:pt x="39128" y="18771"/>
                    <a:pt x="39147" y="18768"/>
                    <a:pt x="39169" y="18762"/>
                  </a:cubicBezTo>
                  <a:cubicBezTo>
                    <a:pt x="39445" y="18498"/>
                    <a:pt x="39910" y="18020"/>
                    <a:pt x="40589" y="17832"/>
                  </a:cubicBezTo>
                  <a:lnTo>
                    <a:pt x="40589" y="17832"/>
                  </a:lnTo>
                  <a:cubicBezTo>
                    <a:pt x="40400" y="17970"/>
                    <a:pt x="40237" y="18033"/>
                    <a:pt x="40049" y="18146"/>
                  </a:cubicBezTo>
                  <a:lnTo>
                    <a:pt x="40564" y="17995"/>
                  </a:lnTo>
                  <a:lnTo>
                    <a:pt x="40564" y="17995"/>
                  </a:lnTo>
                  <a:cubicBezTo>
                    <a:pt x="40183" y="18366"/>
                    <a:pt x="39827" y="18534"/>
                    <a:pt x="39988" y="18534"/>
                  </a:cubicBezTo>
                  <a:cubicBezTo>
                    <a:pt x="40023" y="18534"/>
                    <a:pt x="40084" y="18526"/>
                    <a:pt x="40174" y="18510"/>
                  </a:cubicBezTo>
                  <a:cubicBezTo>
                    <a:pt x="40049" y="18146"/>
                    <a:pt x="41921" y="17530"/>
                    <a:pt x="41808" y="17166"/>
                  </a:cubicBezTo>
                  <a:lnTo>
                    <a:pt x="42147" y="17065"/>
                  </a:lnTo>
                  <a:lnTo>
                    <a:pt x="42147" y="17065"/>
                  </a:lnTo>
                  <a:cubicBezTo>
                    <a:pt x="42059" y="17116"/>
                    <a:pt x="42059" y="17141"/>
                    <a:pt x="41971" y="17178"/>
                  </a:cubicBezTo>
                  <a:cubicBezTo>
                    <a:pt x="42637" y="17028"/>
                    <a:pt x="42285" y="16701"/>
                    <a:pt x="43064" y="16362"/>
                  </a:cubicBezTo>
                  <a:cubicBezTo>
                    <a:pt x="43223" y="16297"/>
                    <a:pt x="43356" y="16253"/>
                    <a:pt x="43411" y="16253"/>
                  </a:cubicBezTo>
                  <a:cubicBezTo>
                    <a:pt x="43452" y="16253"/>
                    <a:pt x="43448" y="16277"/>
                    <a:pt x="43379" y="16336"/>
                  </a:cubicBezTo>
                  <a:lnTo>
                    <a:pt x="43919" y="15947"/>
                  </a:lnTo>
                  <a:cubicBezTo>
                    <a:pt x="43973" y="15924"/>
                    <a:pt x="44010" y="15915"/>
                    <a:pt x="44030" y="15915"/>
                  </a:cubicBezTo>
                  <a:cubicBezTo>
                    <a:pt x="44066" y="15915"/>
                    <a:pt x="44050" y="15944"/>
                    <a:pt x="43994" y="15985"/>
                  </a:cubicBezTo>
                  <a:lnTo>
                    <a:pt x="44786" y="15545"/>
                  </a:lnTo>
                  <a:lnTo>
                    <a:pt x="44786" y="15557"/>
                  </a:lnTo>
                  <a:cubicBezTo>
                    <a:pt x="44886" y="15432"/>
                    <a:pt x="45125" y="15206"/>
                    <a:pt x="45251" y="15092"/>
                  </a:cubicBezTo>
                  <a:cubicBezTo>
                    <a:pt x="45291" y="15082"/>
                    <a:pt x="45316" y="15078"/>
                    <a:pt x="45330" y="15078"/>
                  </a:cubicBezTo>
                  <a:cubicBezTo>
                    <a:pt x="45404" y="15078"/>
                    <a:pt x="45175" y="15195"/>
                    <a:pt x="45238" y="15206"/>
                  </a:cubicBezTo>
                  <a:lnTo>
                    <a:pt x="45691" y="14879"/>
                  </a:lnTo>
                  <a:cubicBezTo>
                    <a:pt x="45696" y="14879"/>
                    <a:pt x="45701" y="14878"/>
                    <a:pt x="45706" y="14878"/>
                  </a:cubicBezTo>
                  <a:cubicBezTo>
                    <a:pt x="45913" y="14878"/>
                    <a:pt x="45558" y="15146"/>
                    <a:pt x="45226" y="15306"/>
                  </a:cubicBezTo>
                  <a:cubicBezTo>
                    <a:pt x="45300" y="15319"/>
                    <a:pt x="45362" y="15326"/>
                    <a:pt x="45415" y="15326"/>
                  </a:cubicBezTo>
                  <a:cubicBezTo>
                    <a:pt x="45810" y="15326"/>
                    <a:pt x="45718" y="14981"/>
                    <a:pt x="46671" y="14715"/>
                  </a:cubicBezTo>
                  <a:lnTo>
                    <a:pt x="46671" y="14715"/>
                  </a:lnTo>
                  <a:lnTo>
                    <a:pt x="46231" y="14992"/>
                  </a:lnTo>
                  <a:cubicBezTo>
                    <a:pt x="46258" y="14994"/>
                    <a:pt x="46284" y="14996"/>
                    <a:pt x="46310" y="14996"/>
                  </a:cubicBezTo>
                  <a:cubicBezTo>
                    <a:pt x="46667" y="14996"/>
                    <a:pt x="46987" y="14770"/>
                    <a:pt x="47525" y="14653"/>
                  </a:cubicBezTo>
                  <a:cubicBezTo>
                    <a:pt x="47443" y="14653"/>
                    <a:pt x="47095" y="14717"/>
                    <a:pt x="46877" y="14717"/>
                  </a:cubicBezTo>
                  <a:cubicBezTo>
                    <a:pt x="46698" y="14717"/>
                    <a:pt x="46606" y="14673"/>
                    <a:pt x="46822" y="14514"/>
                  </a:cubicBezTo>
                  <a:cubicBezTo>
                    <a:pt x="46985" y="14464"/>
                    <a:pt x="47173" y="14389"/>
                    <a:pt x="47425" y="14175"/>
                  </a:cubicBezTo>
                  <a:cubicBezTo>
                    <a:pt x="47440" y="14205"/>
                    <a:pt x="47466" y="14218"/>
                    <a:pt x="47502" y="14218"/>
                  </a:cubicBezTo>
                  <a:cubicBezTo>
                    <a:pt x="47617" y="14218"/>
                    <a:pt x="47832" y="14086"/>
                    <a:pt x="48091" y="13961"/>
                  </a:cubicBezTo>
                  <a:lnTo>
                    <a:pt x="48141" y="14137"/>
                  </a:lnTo>
                  <a:cubicBezTo>
                    <a:pt x="48480" y="13911"/>
                    <a:pt x="48418" y="13848"/>
                    <a:pt x="48593" y="13672"/>
                  </a:cubicBezTo>
                  <a:cubicBezTo>
                    <a:pt x="48775" y="13595"/>
                    <a:pt x="48902" y="13569"/>
                    <a:pt x="48998" y="13569"/>
                  </a:cubicBezTo>
                  <a:cubicBezTo>
                    <a:pt x="49121" y="13569"/>
                    <a:pt x="49194" y="13612"/>
                    <a:pt x="49272" y="13647"/>
                  </a:cubicBezTo>
                  <a:cubicBezTo>
                    <a:pt x="49900" y="13396"/>
                    <a:pt x="48769" y="13647"/>
                    <a:pt x="49473" y="13283"/>
                  </a:cubicBezTo>
                  <a:cubicBezTo>
                    <a:pt x="49737" y="13195"/>
                    <a:pt x="49938" y="13107"/>
                    <a:pt x="50139" y="12994"/>
                  </a:cubicBezTo>
                  <a:cubicBezTo>
                    <a:pt x="50328" y="12893"/>
                    <a:pt x="50529" y="12768"/>
                    <a:pt x="50642" y="12667"/>
                  </a:cubicBezTo>
                  <a:cubicBezTo>
                    <a:pt x="50780" y="12680"/>
                    <a:pt x="50667" y="12768"/>
                    <a:pt x="50730" y="12805"/>
                  </a:cubicBezTo>
                  <a:cubicBezTo>
                    <a:pt x="50730" y="12780"/>
                    <a:pt x="50730" y="12755"/>
                    <a:pt x="50730" y="12730"/>
                  </a:cubicBezTo>
                  <a:lnTo>
                    <a:pt x="50730" y="12717"/>
                  </a:lnTo>
                  <a:lnTo>
                    <a:pt x="50642" y="12441"/>
                  </a:lnTo>
                  <a:lnTo>
                    <a:pt x="50441" y="11838"/>
                  </a:lnTo>
                  <a:lnTo>
                    <a:pt x="50076" y="10657"/>
                  </a:lnTo>
                  <a:cubicBezTo>
                    <a:pt x="49887" y="10055"/>
                    <a:pt x="49839" y="9889"/>
                    <a:pt x="49841" y="9889"/>
                  </a:cubicBezTo>
                  <a:lnTo>
                    <a:pt x="49841" y="9889"/>
                  </a:lnTo>
                  <a:cubicBezTo>
                    <a:pt x="49843" y="9889"/>
                    <a:pt x="49867" y="9960"/>
                    <a:pt x="49888" y="10026"/>
                  </a:cubicBezTo>
                  <a:lnTo>
                    <a:pt x="49888" y="10026"/>
                  </a:lnTo>
                  <a:cubicBezTo>
                    <a:pt x="49757" y="9605"/>
                    <a:pt x="49672" y="9279"/>
                    <a:pt x="49599" y="9023"/>
                  </a:cubicBezTo>
                  <a:cubicBezTo>
                    <a:pt x="49523" y="8772"/>
                    <a:pt x="49486" y="8596"/>
                    <a:pt x="49448" y="8458"/>
                  </a:cubicBezTo>
                  <a:cubicBezTo>
                    <a:pt x="49423" y="8345"/>
                    <a:pt x="49398" y="8244"/>
                    <a:pt x="49385" y="8169"/>
                  </a:cubicBezTo>
                  <a:cubicBezTo>
                    <a:pt x="49360" y="8106"/>
                    <a:pt x="49347" y="8043"/>
                    <a:pt x="49335" y="7980"/>
                  </a:cubicBezTo>
                  <a:cubicBezTo>
                    <a:pt x="49297" y="7854"/>
                    <a:pt x="49247" y="7666"/>
                    <a:pt x="49159" y="7214"/>
                  </a:cubicBezTo>
                  <a:cubicBezTo>
                    <a:pt x="49146" y="7088"/>
                    <a:pt x="49121" y="7000"/>
                    <a:pt x="49096" y="6862"/>
                  </a:cubicBezTo>
                  <a:cubicBezTo>
                    <a:pt x="49071" y="6736"/>
                    <a:pt x="49046" y="6598"/>
                    <a:pt x="49021" y="6422"/>
                  </a:cubicBezTo>
                  <a:cubicBezTo>
                    <a:pt x="49021" y="6384"/>
                    <a:pt x="49008" y="6347"/>
                    <a:pt x="49008" y="6296"/>
                  </a:cubicBezTo>
                  <a:cubicBezTo>
                    <a:pt x="48996" y="6271"/>
                    <a:pt x="48996" y="6233"/>
                    <a:pt x="48983" y="6196"/>
                  </a:cubicBezTo>
                  <a:cubicBezTo>
                    <a:pt x="48983" y="6108"/>
                    <a:pt x="48970" y="6032"/>
                    <a:pt x="48958" y="5944"/>
                  </a:cubicBezTo>
                  <a:cubicBezTo>
                    <a:pt x="48958" y="5833"/>
                    <a:pt x="48949" y="5740"/>
                    <a:pt x="48945" y="5645"/>
                  </a:cubicBezTo>
                  <a:lnTo>
                    <a:pt x="48945" y="5645"/>
                  </a:lnTo>
                  <a:cubicBezTo>
                    <a:pt x="48945" y="5657"/>
                    <a:pt x="48945" y="5669"/>
                    <a:pt x="48945" y="5681"/>
                  </a:cubicBezTo>
                  <a:cubicBezTo>
                    <a:pt x="48945" y="5706"/>
                    <a:pt x="48945" y="5731"/>
                    <a:pt x="48945" y="5731"/>
                  </a:cubicBezTo>
                  <a:lnTo>
                    <a:pt x="48945" y="5743"/>
                  </a:lnTo>
                  <a:cubicBezTo>
                    <a:pt x="48933" y="5743"/>
                    <a:pt x="48933" y="5743"/>
                    <a:pt x="48920" y="5756"/>
                  </a:cubicBezTo>
                  <a:cubicBezTo>
                    <a:pt x="48908" y="5768"/>
                    <a:pt x="48895" y="5768"/>
                    <a:pt x="48870" y="5794"/>
                  </a:cubicBezTo>
                  <a:cubicBezTo>
                    <a:pt x="48845" y="5819"/>
                    <a:pt x="48832" y="5844"/>
                    <a:pt x="48832" y="5856"/>
                  </a:cubicBezTo>
                  <a:cubicBezTo>
                    <a:pt x="48820" y="5907"/>
                    <a:pt x="48832" y="5957"/>
                    <a:pt x="48707" y="6020"/>
                  </a:cubicBezTo>
                  <a:cubicBezTo>
                    <a:pt x="48718" y="5997"/>
                    <a:pt x="48729" y="5955"/>
                    <a:pt x="48669" y="5955"/>
                  </a:cubicBezTo>
                  <a:cubicBezTo>
                    <a:pt x="48662" y="5955"/>
                    <a:pt x="48653" y="5956"/>
                    <a:pt x="48644" y="5957"/>
                  </a:cubicBezTo>
                  <a:lnTo>
                    <a:pt x="48355" y="6208"/>
                  </a:lnTo>
                  <a:cubicBezTo>
                    <a:pt x="48219" y="6208"/>
                    <a:pt x="48507" y="6061"/>
                    <a:pt x="48373" y="6061"/>
                  </a:cubicBezTo>
                  <a:cubicBezTo>
                    <a:pt x="48345" y="6061"/>
                    <a:pt x="48300" y="6068"/>
                    <a:pt x="48229" y="6083"/>
                  </a:cubicBezTo>
                  <a:cubicBezTo>
                    <a:pt x="47588" y="6447"/>
                    <a:pt x="47199" y="6698"/>
                    <a:pt x="46583" y="6899"/>
                  </a:cubicBezTo>
                  <a:cubicBezTo>
                    <a:pt x="45766" y="7302"/>
                    <a:pt x="47060" y="6987"/>
                    <a:pt x="46344" y="7289"/>
                  </a:cubicBezTo>
                  <a:cubicBezTo>
                    <a:pt x="46264" y="7255"/>
                    <a:pt x="46183" y="7215"/>
                    <a:pt x="46056" y="7215"/>
                  </a:cubicBezTo>
                  <a:cubicBezTo>
                    <a:pt x="46017" y="7215"/>
                    <a:pt x="45973" y="7219"/>
                    <a:pt x="45924" y="7228"/>
                  </a:cubicBezTo>
                  <a:lnTo>
                    <a:pt x="45924" y="7228"/>
                  </a:lnTo>
                  <a:cubicBezTo>
                    <a:pt x="46087" y="6993"/>
                    <a:pt x="46187" y="6803"/>
                    <a:pt x="46067" y="6803"/>
                  </a:cubicBezTo>
                  <a:cubicBezTo>
                    <a:pt x="46035" y="6803"/>
                    <a:pt x="45986" y="6818"/>
                    <a:pt x="45917" y="6849"/>
                  </a:cubicBezTo>
                  <a:lnTo>
                    <a:pt x="46482" y="6535"/>
                  </a:lnTo>
                  <a:cubicBezTo>
                    <a:pt x="46935" y="5907"/>
                    <a:pt x="46872" y="6020"/>
                    <a:pt x="47437" y="5329"/>
                  </a:cubicBezTo>
                  <a:lnTo>
                    <a:pt x="47437" y="5329"/>
                  </a:lnTo>
                  <a:cubicBezTo>
                    <a:pt x="47512" y="5350"/>
                    <a:pt x="47425" y="5496"/>
                    <a:pt x="47486" y="5496"/>
                  </a:cubicBezTo>
                  <a:cubicBezTo>
                    <a:pt x="47498" y="5496"/>
                    <a:pt x="47514" y="5491"/>
                    <a:pt x="47538" y="5479"/>
                  </a:cubicBezTo>
                  <a:cubicBezTo>
                    <a:pt x="47701" y="5190"/>
                    <a:pt x="48028" y="4977"/>
                    <a:pt x="48242" y="4826"/>
                  </a:cubicBezTo>
                  <a:cubicBezTo>
                    <a:pt x="48291" y="4801"/>
                    <a:pt x="48340" y="4765"/>
                    <a:pt x="48366" y="4763"/>
                  </a:cubicBezTo>
                  <a:lnTo>
                    <a:pt x="48366" y="4763"/>
                  </a:lnTo>
                  <a:cubicBezTo>
                    <a:pt x="48295" y="4721"/>
                    <a:pt x="48221" y="4673"/>
                    <a:pt x="48154" y="4625"/>
                  </a:cubicBezTo>
                  <a:cubicBezTo>
                    <a:pt x="48103" y="4600"/>
                    <a:pt x="48078" y="4562"/>
                    <a:pt x="48015" y="4524"/>
                  </a:cubicBezTo>
                  <a:cubicBezTo>
                    <a:pt x="47953" y="4487"/>
                    <a:pt x="47890" y="4449"/>
                    <a:pt x="47839" y="4411"/>
                  </a:cubicBezTo>
                  <a:cubicBezTo>
                    <a:pt x="47726" y="4336"/>
                    <a:pt x="47601" y="4248"/>
                    <a:pt x="47488" y="4147"/>
                  </a:cubicBezTo>
                  <a:cubicBezTo>
                    <a:pt x="47437" y="4110"/>
                    <a:pt x="47375" y="4047"/>
                    <a:pt x="47299" y="3997"/>
                  </a:cubicBezTo>
                  <a:cubicBezTo>
                    <a:pt x="47224" y="3946"/>
                    <a:pt x="47161" y="3884"/>
                    <a:pt x="47086" y="3833"/>
                  </a:cubicBezTo>
                  <a:cubicBezTo>
                    <a:pt x="46947" y="3720"/>
                    <a:pt x="46809" y="3595"/>
                    <a:pt x="46671" y="3481"/>
                  </a:cubicBezTo>
                  <a:cubicBezTo>
                    <a:pt x="46520" y="3343"/>
                    <a:pt x="46357" y="3205"/>
                    <a:pt x="46193" y="3054"/>
                  </a:cubicBezTo>
                  <a:cubicBezTo>
                    <a:pt x="46030" y="2916"/>
                    <a:pt x="45867" y="2765"/>
                    <a:pt x="45703" y="2614"/>
                  </a:cubicBezTo>
                  <a:cubicBezTo>
                    <a:pt x="45565" y="2464"/>
                    <a:pt x="45364" y="2288"/>
                    <a:pt x="45176" y="2112"/>
                  </a:cubicBezTo>
                  <a:cubicBezTo>
                    <a:pt x="44987" y="1923"/>
                    <a:pt x="44799" y="1747"/>
                    <a:pt x="44610" y="1559"/>
                  </a:cubicBezTo>
                  <a:cubicBezTo>
                    <a:pt x="44220" y="1169"/>
                    <a:pt x="43818" y="767"/>
                    <a:pt x="43416" y="353"/>
                  </a:cubicBezTo>
                  <a:lnTo>
                    <a:pt x="43102" y="38"/>
                  </a:lnTo>
                  <a:cubicBezTo>
                    <a:pt x="43064" y="1"/>
                    <a:pt x="43077" y="13"/>
                    <a:pt x="430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1" name="Google Shape;51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8450" y="327175"/>
            <a:ext cx="791775" cy="1375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2" name="Google Shape;52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32700" y="4065725"/>
            <a:ext cx="1470523" cy="832475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5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1"/>
          </p:nvPr>
        </p:nvSpPr>
        <p:spPr>
          <a:xfrm>
            <a:off x="1195200" y="3398725"/>
            <a:ext cx="2641200" cy="780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Englebert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subTitle" idx="2"/>
          </p:nvPr>
        </p:nvSpPr>
        <p:spPr>
          <a:xfrm>
            <a:off x="5307600" y="3398725"/>
            <a:ext cx="2641200" cy="780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Englebert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title" idx="3"/>
          </p:nvPr>
        </p:nvSpPr>
        <p:spPr>
          <a:xfrm>
            <a:off x="1195350" y="2851625"/>
            <a:ext cx="2641200" cy="331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title" idx="4"/>
          </p:nvPr>
        </p:nvSpPr>
        <p:spPr>
          <a:xfrm>
            <a:off x="5307600" y="2851625"/>
            <a:ext cx="2641200" cy="331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lt2"/>
        </a:solid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7"/>
          <p:cNvSpPr/>
          <p:nvPr/>
        </p:nvSpPr>
        <p:spPr>
          <a:xfrm flipH="1">
            <a:off x="4935713" y="1369350"/>
            <a:ext cx="3969137" cy="974753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6" name="Google Shape;66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959525" y="1744525"/>
            <a:ext cx="1431750" cy="572700"/>
          </a:xfrm>
          <a:prstGeom prst="rect">
            <a:avLst/>
          </a:prstGeom>
          <a:noFill/>
          <a:ln>
            <a:noFill/>
          </a:ln>
        </p:spPr>
      </p:pic>
      <p:sp>
        <p:nvSpPr>
          <p:cNvPr id="67" name="Google Shape;67;p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9" name="Google Shape;69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70" name="Google Shape;70;p7"/>
          <p:cNvSpPr txBox="1">
            <a:spLocks noGrp="1"/>
          </p:cNvSpPr>
          <p:nvPr>
            <p:ph type="title"/>
          </p:nvPr>
        </p:nvSpPr>
        <p:spPr>
          <a:xfrm>
            <a:off x="5892300" y="1522675"/>
            <a:ext cx="2531700" cy="66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56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1" name="Google Shape;71;p7"/>
          <p:cNvSpPr txBox="1">
            <a:spLocks noGrp="1"/>
          </p:cNvSpPr>
          <p:nvPr>
            <p:ph type="subTitle" idx="1"/>
          </p:nvPr>
        </p:nvSpPr>
        <p:spPr>
          <a:xfrm>
            <a:off x="5892300" y="2583250"/>
            <a:ext cx="2531700" cy="111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2" name="Google Shape;72;p7"/>
          <p:cNvSpPr/>
          <p:nvPr/>
        </p:nvSpPr>
        <p:spPr>
          <a:xfrm rot="8100000">
            <a:off x="8051214" y="3992155"/>
            <a:ext cx="2688669" cy="535845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solidFill>
          <a:schemeClr val="lt1"/>
        </a:solidFill>
        <a:effectLst/>
      </p:bgPr>
    </p:bg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13"/>
          <p:cNvSpPr/>
          <p:nvPr/>
        </p:nvSpPr>
        <p:spPr>
          <a:xfrm rot="5400000">
            <a:off x="7901506" y="151245"/>
            <a:ext cx="2170793" cy="1732349"/>
          </a:xfrm>
          <a:custGeom>
            <a:avLst/>
            <a:gdLst/>
            <a:ahLst/>
            <a:cxnLst/>
            <a:rect l="l" t="t" r="r" b="b"/>
            <a:pathLst>
              <a:path w="29682" h="23687" extrusionOk="0">
                <a:moveTo>
                  <a:pt x="17631" y="277"/>
                </a:moveTo>
                <a:cubicBezTo>
                  <a:pt x="17372" y="277"/>
                  <a:pt x="17104" y="327"/>
                  <a:pt x="16861" y="409"/>
                </a:cubicBezTo>
                <a:lnTo>
                  <a:pt x="16861" y="409"/>
                </a:lnTo>
                <a:cubicBezTo>
                  <a:pt x="17215" y="287"/>
                  <a:pt x="17444" y="277"/>
                  <a:pt x="17631" y="277"/>
                </a:cubicBezTo>
                <a:close/>
                <a:moveTo>
                  <a:pt x="16776" y="440"/>
                </a:moveTo>
                <a:lnTo>
                  <a:pt x="16776" y="440"/>
                </a:lnTo>
                <a:cubicBezTo>
                  <a:pt x="16701" y="478"/>
                  <a:pt x="16626" y="515"/>
                  <a:pt x="16550" y="553"/>
                </a:cubicBezTo>
                <a:lnTo>
                  <a:pt x="16451" y="597"/>
                </a:lnTo>
                <a:lnTo>
                  <a:pt x="16451" y="597"/>
                </a:lnTo>
                <a:cubicBezTo>
                  <a:pt x="16571" y="527"/>
                  <a:pt x="16683" y="479"/>
                  <a:pt x="16776" y="440"/>
                </a:cubicBezTo>
                <a:close/>
                <a:moveTo>
                  <a:pt x="19641" y="1684"/>
                </a:moveTo>
                <a:cubicBezTo>
                  <a:pt x="20005" y="2359"/>
                  <a:pt x="20141" y="2960"/>
                  <a:pt x="20189" y="3186"/>
                </a:cubicBezTo>
                <a:lnTo>
                  <a:pt x="20189" y="3186"/>
                </a:lnTo>
                <a:cubicBezTo>
                  <a:pt x="20179" y="3143"/>
                  <a:pt x="20164" y="3087"/>
                  <a:pt x="20144" y="3016"/>
                </a:cubicBezTo>
                <a:cubicBezTo>
                  <a:pt x="20069" y="2790"/>
                  <a:pt x="19968" y="2400"/>
                  <a:pt x="19729" y="1910"/>
                </a:cubicBezTo>
                <a:lnTo>
                  <a:pt x="19641" y="1747"/>
                </a:lnTo>
                <a:cubicBezTo>
                  <a:pt x="19641" y="1734"/>
                  <a:pt x="19641" y="1722"/>
                  <a:pt x="19641" y="1684"/>
                </a:cubicBezTo>
                <a:close/>
                <a:moveTo>
                  <a:pt x="17588" y="458"/>
                </a:moveTo>
                <a:cubicBezTo>
                  <a:pt x="17780" y="458"/>
                  <a:pt x="17966" y="486"/>
                  <a:pt x="18133" y="540"/>
                </a:cubicBezTo>
                <a:cubicBezTo>
                  <a:pt x="18510" y="653"/>
                  <a:pt x="18787" y="867"/>
                  <a:pt x="18988" y="1068"/>
                </a:cubicBezTo>
                <a:cubicBezTo>
                  <a:pt x="19202" y="1269"/>
                  <a:pt x="19340" y="1470"/>
                  <a:pt x="19428" y="1621"/>
                </a:cubicBezTo>
                <a:cubicBezTo>
                  <a:pt x="19516" y="1772"/>
                  <a:pt x="19579" y="1872"/>
                  <a:pt x="19579" y="1898"/>
                </a:cubicBezTo>
                <a:cubicBezTo>
                  <a:pt x="19239" y="1269"/>
                  <a:pt x="18812" y="842"/>
                  <a:pt x="18297" y="628"/>
                </a:cubicBezTo>
                <a:cubicBezTo>
                  <a:pt x="18076" y="529"/>
                  <a:pt x="17826" y="488"/>
                  <a:pt x="17598" y="488"/>
                </a:cubicBezTo>
                <a:cubicBezTo>
                  <a:pt x="17567" y="488"/>
                  <a:pt x="17536" y="489"/>
                  <a:pt x="17505" y="490"/>
                </a:cubicBezTo>
                <a:cubicBezTo>
                  <a:pt x="17254" y="503"/>
                  <a:pt x="17015" y="578"/>
                  <a:pt x="16827" y="653"/>
                </a:cubicBezTo>
                <a:cubicBezTo>
                  <a:pt x="16060" y="993"/>
                  <a:pt x="15658" y="1634"/>
                  <a:pt x="15407" y="2212"/>
                </a:cubicBezTo>
                <a:cubicBezTo>
                  <a:pt x="15281" y="2501"/>
                  <a:pt x="15193" y="2777"/>
                  <a:pt x="15143" y="3016"/>
                </a:cubicBezTo>
                <a:cubicBezTo>
                  <a:pt x="15118" y="3142"/>
                  <a:pt x="15080" y="3255"/>
                  <a:pt x="15067" y="3355"/>
                </a:cubicBezTo>
                <a:cubicBezTo>
                  <a:pt x="15042" y="3468"/>
                  <a:pt x="15030" y="3556"/>
                  <a:pt x="15017" y="3644"/>
                </a:cubicBezTo>
                <a:cubicBezTo>
                  <a:pt x="15012" y="3628"/>
                  <a:pt x="15007" y="3621"/>
                  <a:pt x="15000" y="3621"/>
                </a:cubicBezTo>
                <a:cubicBezTo>
                  <a:pt x="14992" y="3621"/>
                  <a:pt x="14981" y="3635"/>
                  <a:pt x="14967" y="3657"/>
                </a:cubicBezTo>
                <a:cubicBezTo>
                  <a:pt x="15080" y="2903"/>
                  <a:pt x="15294" y="2199"/>
                  <a:pt x="15633" y="1696"/>
                </a:cubicBezTo>
                <a:cubicBezTo>
                  <a:pt x="15784" y="1433"/>
                  <a:pt x="15972" y="1219"/>
                  <a:pt x="16173" y="1030"/>
                </a:cubicBezTo>
                <a:cubicBezTo>
                  <a:pt x="16261" y="942"/>
                  <a:pt x="16374" y="867"/>
                  <a:pt x="16475" y="792"/>
                </a:cubicBezTo>
                <a:cubicBezTo>
                  <a:pt x="16588" y="729"/>
                  <a:pt x="16701" y="679"/>
                  <a:pt x="16814" y="616"/>
                </a:cubicBezTo>
                <a:cubicBezTo>
                  <a:pt x="17065" y="508"/>
                  <a:pt x="17332" y="458"/>
                  <a:pt x="17588" y="458"/>
                </a:cubicBezTo>
                <a:close/>
                <a:moveTo>
                  <a:pt x="15129" y="3527"/>
                </a:moveTo>
                <a:cubicBezTo>
                  <a:pt x="15116" y="3663"/>
                  <a:pt x="15080" y="3798"/>
                  <a:pt x="15067" y="3933"/>
                </a:cubicBezTo>
                <a:lnTo>
                  <a:pt x="15067" y="3921"/>
                </a:lnTo>
                <a:cubicBezTo>
                  <a:pt x="15080" y="3798"/>
                  <a:pt x="15116" y="3663"/>
                  <a:pt x="15129" y="3527"/>
                </a:cubicBezTo>
                <a:close/>
                <a:moveTo>
                  <a:pt x="14967" y="3694"/>
                </a:moveTo>
                <a:cubicBezTo>
                  <a:pt x="14979" y="3732"/>
                  <a:pt x="14979" y="3870"/>
                  <a:pt x="14979" y="3946"/>
                </a:cubicBezTo>
                <a:cubicBezTo>
                  <a:pt x="14979" y="3958"/>
                  <a:pt x="14979" y="3971"/>
                  <a:pt x="14979" y="3983"/>
                </a:cubicBezTo>
                <a:cubicBezTo>
                  <a:pt x="14954" y="4059"/>
                  <a:pt x="14942" y="4009"/>
                  <a:pt x="14917" y="4046"/>
                </a:cubicBezTo>
                <a:cubicBezTo>
                  <a:pt x="14929" y="3971"/>
                  <a:pt x="14942" y="3833"/>
                  <a:pt x="14967" y="3694"/>
                </a:cubicBezTo>
                <a:close/>
                <a:moveTo>
                  <a:pt x="14690" y="6358"/>
                </a:moveTo>
                <a:lnTo>
                  <a:pt x="14690" y="6358"/>
                </a:lnTo>
                <a:cubicBezTo>
                  <a:pt x="14696" y="6415"/>
                  <a:pt x="14702" y="6466"/>
                  <a:pt x="14707" y="6514"/>
                </a:cubicBezTo>
                <a:lnTo>
                  <a:pt x="14707" y="6514"/>
                </a:lnTo>
                <a:cubicBezTo>
                  <a:pt x="14701" y="6463"/>
                  <a:pt x="14695" y="6412"/>
                  <a:pt x="14690" y="6358"/>
                </a:cubicBezTo>
                <a:close/>
                <a:moveTo>
                  <a:pt x="15067" y="5844"/>
                </a:moveTo>
                <a:cubicBezTo>
                  <a:pt x="15067" y="6057"/>
                  <a:pt x="15092" y="6258"/>
                  <a:pt x="15105" y="6472"/>
                </a:cubicBezTo>
                <a:cubicBezTo>
                  <a:pt x="15118" y="6585"/>
                  <a:pt x="15118" y="6698"/>
                  <a:pt x="15130" y="6811"/>
                </a:cubicBezTo>
                <a:cubicBezTo>
                  <a:pt x="15080" y="6372"/>
                  <a:pt x="15067" y="6008"/>
                  <a:pt x="15067" y="5844"/>
                </a:cubicBezTo>
                <a:close/>
                <a:moveTo>
                  <a:pt x="8533" y="7200"/>
                </a:moveTo>
                <a:cubicBezTo>
                  <a:pt x="8634" y="7200"/>
                  <a:pt x="8722" y="7225"/>
                  <a:pt x="8810" y="7251"/>
                </a:cubicBezTo>
                <a:cubicBezTo>
                  <a:pt x="9036" y="7301"/>
                  <a:pt x="9237" y="7389"/>
                  <a:pt x="9425" y="7502"/>
                </a:cubicBezTo>
                <a:cubicBezTo>
                  <a:pt x="9388" y="7502"/>
                  <a:pt x="9375" y="7514"/>
                  <a:pt x="9513" y="7615"/>
                </a:cubicBezTo>
                <a:cubicBezTo>
                  <a:pt x="9325" y="7514"/>
                  <a:pt x="9186" y="7439"/>
                  <a:pt x="9073" y="7401"/>
                </a:cubicBezTo>
                <a:lnTo>
                  <a:pt x="9073" y="7401"/>
                </a:lnTo>
                <a:cubicBezTo>
                  <a:pt x="9199" y="7439"/>
                  <a:pt x="9287" y="7489"/>
                  <a:pt x="9362" y="7514"/>
                </a:cubicBezTo>
                <a:cubicBezTo>
                  <a:pt x="9224" y="7427"/>
                  <a:pt x="9061" y="7364"/>
                  <a:pt x="8885" y="7313"/>
                </a:cubicBezTo>
                <a:lnTo>
                  <a:pt x="8860" y="7313"/>
                </a:lnTo>
                <a:cubicBezTo>
                  <a:pt x="8734" y="7276"/>
                  <a:pt x="8646" y="7225"/>
                  <a:pt x="8533" y="7200"/>
                </a:cubicBezTo>
                <a:close/>
                <a:moveTo>
                  <a:pt x="14992" y="5202"/>
                </a:moveTo>
                <a:cubicBezTo>
                  <a:pt x="15005" y="5215"/>
                  <a:pt x="15005" y="5227"/>
                  <a:pt x="15005" y="5240"/>
                </a:cubicBezTo>
                <a:cubicBezTo>
                  <a:pt x="15017" y="6032"/>
                  <a:pt x="15092" y="6773"/>
                  <a:pt x="15206" y="7477"/>
                </a:cubicBezTo>
                <a:cubicBezTo>
                  <a:pt x="15206" y="7489"/>
                  <a:pt x="15193" y="7502"/>
                  <a:pt x="15193" y="7527"/>
                </a:cubicBezTo>
                <a:cubicBezTo>
                  <a:pt x="15193" y="7552"/>
                  <a:pt x="15193" y="7602"/>
                  <a:pt x="15193" y="7640"/>
                </a:cubicBezTo>
                <a:cubicBezTo>
                  <a:pt x="15067" y="6836"/>
                  <a:pt x="14992" y="6032"/>
                  <a:pt x="14992" y="5202"/>
                </a:cubicBezTo>
                <a:close/>
                <a:moveTo>
                  <a:pt x="15055" y="7225"/>
                </a:moveTo>
                <a:lnTo>
                  <a:pt x="15055" y="7225"/>
                </a:lnTo>
                <a:cubicBezTo>
                  <a:pt x="15075" y="7414"/>
                  <a:pt x="15102" y="7588"/>
                  <a:pt x="15132" y="7745"/>
                </a:cubicBezTo>
                <a:lnTo>
                  <a:pt x="15132" y="7745"/>
                </a:lnTo>
                <a:cubicBezTo>
                  <a:pt x="15102" y="7576"/>
                  <a:pt x="15075" y="7404"/>
                  <a:pt x="15055" y="7225"/>
                </a:cubicBezTo>
                <a:close/>
                <a:moveTo>
                  <a:pt x="6975" y="7615"/>
                </a:moveTo>
                <a:cubicBezTo>
                  <a:pt x="6987" y="7615"/>
                  <a:pt x="6975" y="7628"/>
                  <a:pt x="6912" y="7678"/>
                </a:cubicBezTo>
                <a:cubicBezTo>
                  <a:pt x="6862" y="7703"/>
                  <a:pt x="6824" y="7728"/>
                  <a:pt x="6774" y="7753"/>
                </a:cubicBezTo>
                <a:cubicBezTo>
                  <a:pt x="6849" y="7703"/>
                  <a:pt x="6912" y="7653"/>
                  <a:pt x="6975" y="7615"/>
                </a:cubicBezTo>
                <a:close/>
                <a:moveTo>
                  <a:pt x="9325" y="7678"/>
                </a:moveTo>
                <a:cubicBezTo>
                  <a:pt x="9375" y="7716"/>
                  <a:pt x="9438" y="7753"/>
                  <a:pt x="9488" y="7791"/>
                </a:cubicBezTo>
                <a:cubicBezTo>
                  <a:pt x="9488" y="7799"/>
                  <a:pt x="9487" y="7803"/>
                  <a:pt x="9483" y="7803"/>
                </a:cubicBezTo>
                <a:cubicBezTo>
                  <a:pt x="9474" y="7803"/>
                  <a:pt x="9449" y="7781"/>
                  <a:pt x="9388" y="7728"/>
                </a:cubicBezTo>
                <a:cubicBezTo>
                  <a:pt x="9375" y="7728"/>
                  <a:pt x="9362" y="7716"/>
                  <a:pt x="9350" y="7716"/>
                </a:cubicBezTo>
                <a:lnTo>
                  <a:pt x="9325" y="7678"/>
                </a:lnTo>
                <a:close/>
                <a:moveTo>
                  <a:pt x="16112" y="7642"/>
                </a:moveTo>
                <a:cubicBezTo>
                  <a:pt x="16126" y="7727"/>
                  <a:pt x="16142" y="7811"/>
                  <a:pt x="16161" y="7891"/>
                </a:cubicBezTo>
                <a:cubicBezTo>
                  <a:pt x="16147" y="7809"/>
                  <a:pt x="16129" y="7727"/>
                  <a:pt x="16112" y="7642"/>
                </a:cubicBezTo>
                <a:close/>
                <a:moveTo>
                  <a:pt x="6849" y="7967"/>
                </a:moveTo>
                <a:lnTo>
                  <a:pt x="6849" y="7967"/>
                </a:lnTo>
                <a:cubicBezTo>
                  <a:pt x="6832" y="7981"/>
                  <a:pt x="6816" y="7995"/>
                  <a:pt x="6799" y="8009"/>
                </a:cubicBezTo>
                <a:lnTo>
                  <a:pt x="6799" y="8009"/>
                </a:lnTo>
                <a:cubicBezTo>
                  <a:pt x="6820" y="7992"/>
                  <a:pt x="6838" y="7978"/>
                  <a:pt x="6849" y="7967"/>
                </a:cubicBezTo>
                <a:close/>
                <a:moveTo>
                  <a:pt x="20711" y="7987"/>
                </a:moveTo>
                <a:lnTo>
                  <a:pt x="20711" y="7987"/>
                </a:lnTo>
                <a:cubicBezTo>
                  <a:pt x="20710" y="7997"/>
                  <a:pt x="20710" y="8007"/>
                  <a:pt x="20709" y="8017"/>
                </a:cubicBezTo>
                <a:cubicBezTo>
                  <a:pt x="20711" y="8005"/>
                  <a:pt x="20711" y="7995"/>
                  <a:pt x="20711" y="7987"/>
                </a:cubicBezTo>
                <a:close/>
                <a:moveTo>
                  <a:pt x="15265" y="8023"/>
                </a:moveTo>
                <a:cubicBezTo>
                  <a:pt x="15266" y="8025"/>
                  <a:pt x="15267" y="8027"/>
                  <a:pt x="15268" y="8030"/>
                </a:cubicBezTo>
                <a:cubicBezTo>
                  <a:pt x="15268" y="8030"/>
                  <a:pt x="15268" y="8042"/>
                  <a:pt x="15268" y="8042"/>
                </a:cubicBezTo>
                <a:lnTo>
                  <a:pt x="15265" y="8023"/>
                </a:lnTo>
                <a:close/>
                <a:moveTo>
                  <a:pt x="15218" y="7766"/>
                </a:moveTo>
                <a:lnTo>
                  <a:pt x="15218" y="7766"/>
                </a:lnTo>
                <a:cubicBezTo>
                  <a:pt x="15218" y="7766"/>
                  <a:pt x="15231" y="7766"/>
                  <a:pt x="15231" y="7778"/>
                </a:cubicBezTo>
                <a:cubicBezTo>
                  <a:pt x="15243" y="7778"/>
                  <a:pt x="15243" y="7791"/>
                  <a:pt x="15256" y="7791"/>
                </a:cubicBezTo>
                <a:cubicBezTo>
                  <a:pt x="15281" y="7942"/>
                  <a:pt x="15306" y="8093"/>
                  <a:pt x="15331" y="8243"/>
                </a:cubicBezTo>
                <a:cubicBezTo>
                  <a:pt x="15319" y="8168"/>
                  <a:pt x="15294" y="8080"/>
                  <a:pt x="15268" y="8005"/>
                </a:cubicBezTo>
                <a:cubicBezTo>
                  <a:pt x="15256" y="7967"/>
                  <a:pt x="15243" y="7929"/>
                  <a:pt x="15243" y="7891"/>
                </a:cubicBezTo>
                <a:lnTo>
                  <a:pt x="15218" y="7766"/>
                </a:lnTo>
                <a:close/>
                <a:moveTo>
                  <a:pt x="20684" y="8256"/>
                </a:moveTo>
                <a:lnTo>
                  <a:pt x="20684" y="8256"/>
                </a:lnTo>
                <a:cubicBezTo>
                  <a:pt x="20682" y="8271"/>
                  <a:pt x="20679" y="8286"/>
                  <a:pt x="20677" y="8300"/>
                </a:cubicBezTo>
                <a:lnTo>
                  <a:pt x="20677" y="8300"/>
                </a:lnTo>
                <a:cubicBezTo>
                  <a:pt x="20679" y="8289"/>
                  <a:pt x="20682" y="8274"/>
                  <a:pt x="20684" y="8256"/>
                </a:cubicBezTo>
                <a:close/>
                <a:moveTo>
                  <a:pt x="5944" y="8771"/>
                </a:moveTo>
                <a:lnTo>
                  <a:pt x="5932" y="8803"/>
                </a:lnTo>
                <a:lnTo>
                  <a:pt x="5932" y="8803"/>
                </a:lnTo>
                <a:cubicBezTo>
                  <a:pt x="5932" y="8801"/>
                  <a:pt x="5932" y="8799"/>
                  <a:pt x="5932" y="8796"/>
                </a:cubicBezTo>
                <a:cubicBezTo>
                  <a:pt x="5932" y="8796"/>
                  <a:pt x="5932" y="8784"/>
                  <a:pt x="5944" y="8771"/>
                </a:cubicBezTo>
                <a:close/>
                <a:moveTo>
                  <a:pt x="15168" y="7942"/>
                </a:moveTo>
                <a:lnTo>
                  <a:pt x="15168" y="7942"/>
                </a:lnTo>
                <a:cubicBezTo>
                  <a:pt x="15180" y="7967"/>
                  <a:pt x="15193" y="8005"/>
                  <a:pt x="15218" y="8067"/>
                </a:cubicBezTo>
                <a:cubicBezTo>
                  <a:pt x="15268" y="8344"/>
                  <a:pt x="15319" y="8595"/>
                  <a:pt x="15369" y="8821"/>
                </a:cubicBezTo>
                <a:cubicBezTo>
                  <a:pt x="15356" y="8771"/>
                  <a:pt x="15331" y="8721"/>
                  <a:pt x="15319" y="8683"/>
                </a:cubicBezTo>
                <a:cubicBezTo>
                  <a:pt x="15268" y="8470"/>
                  <a:pt x="15218" y="8218"/>
                  <a:pt x="15168" y="7942"/>
                </a:cubicBezTo>
                <a:close/>
                <a:moveTo>
                  <a:pt x="6831" y="9029"/>
                </a:moveTo>
                <a:lnTo>
                  <a:pt x="6831" y="9029"/>
                </a:lnTo>
                <a:cubicBezTo>
                  <a:pt x="6829" y="9035"/>
                  <a:pt x="6826" y="9041"/>
                  <a:pt x="6824" y="9048"/>
                </a:cubicBezTo>
                <a:cubicBezTo>
                  <a:pt x="6826" y="9041"/>
                  <a:pt x="6829" y="9035"/>
                  <a:pt x="6831" y="9029"/>
                </a:cubicBezTo>
                <a:close/>
                <a:moveTo>
                  <a:pt x="5928" y="8812"/>
                </a:moveTo>
                <a:lnTo>
                  <a:pt x="5894" y="8897"/>
                </a:lnTo>
                <a:lnTo>
                  <a:pt x="5786" y="9132"/>
                </a:lnTo>
                <a:lnTo>
                  <a:pt x="5786" y="9132"/>
                </a:lnTo>
                <a:cubicBezTo>
                  <a:pt x="5798" y="9102"/>
                  <a:pt x="5808" y="9074"/>
                  <a:pt x="5819" y="9048"/>
                </a:cubicBezTo>
                <a:cubicBezTo>
                  <a:pt x="5857" y="8960"/>
                  <a:pt x="5894" y="8884"/>
                  <a:pt x="5919" y="8821"/>
                </a:cubicBezTo>
                <a:cubicBezTo>
                  <a:pt x="5923" y="8817"/>
                  <a:pt x="5926" y="8815"/>
                  <a:pt x="5928" y="8812"/>
                </a:cubicBezTo>
                <a:close/>
                <a:moveTo>
                  <a:pt x="5702" y="9405"/>
                </a:moveTo>
                <a:cubicBezTo>
                  <a:pt x="5690" y="9445"/>
                  <a:pt x="5679" y="9485"/>
                  <a:pt x="5668" y="9525"/>
                </a:cubicBezTo>
                <a:cubicBezTo>
                  <a:pt x="5682" y="9488"/>
                  <a:pt x="5693" y="9447"/>
                  <a:pt x="5702" y="9405"/>
                </a:cubicBezTo>
                <a:close/>
                <a:moveTo>
                  <a:pt x="5668" y="9525"/>
                </a:moveTo>
                <a:lnTo>
                  <a:pt x="5655" y="9563"/>
                </a:lnTo>
                <a:cubicBezTo>
                  <a:pt x="5668" y="9550"/>
                  <a:pt x="5668" y="9538"/>
                  <a:pt x="5668" y="9525"/>
                </a:cubicBezTo>
                <a:close/>
                <a:moveTo>
                  <a:pt x="9878" y="7904"/>
                </a:moveTo>
                <a:lnTo>
                  <a:pt x="10041" y="8005"/>
                </a:lnTo>
                <a:cubicBezTo>
                  <a:pt x="10154" y="8155"/>
                  <a:pt x="10280" y="8294"/>
                  <a:pt x="10368" y="8457"/>
                </a:cubicBezTo>
                <a:cubicBezTo>
                  <a:pt x="10418" y="8532"/>
                  <a:pt x="10456" y="8608"/>
                  <a:pt x="10506" y="8671"/>
                </a:cubicBezTo>
                <a:cubicBezTo>
                  <a:pt x="10544" y="8746"/>
                  <a:pt x="10569" y="8834"/>
                  <a:pt x="10606" y="8897"/>
                </a:cubicBezTo>
                <a:lnTo>
                  <a:pt x="10644" y="8985"/>
                </a:lnTo>
                <a:cubicBezTo>
                  <a:pt x="10694" y="9098"/>
                  <a:pt x="10732" y="9211"/>
                  <a:pt x="10770" y="9311"/>
                </a:cubicBezTo>
                <a:lnTo>
                  <a:pt x="10807" y="9450"/>
                </a:lnTo>
                <a:cubicBezTo>
                  <a:pt x="10845" y="9538"/>
                  <a:pt x="10870" y="9626"/>
                  <a:pt x="10883" y="9714"/>
                </a:cubicBezTo>
                <a:cubicBezTo>
                  <a:pt x="10845" y="9613"/>
                  <a:pt x="10795" y="9512"/>
                  <a:pt x="10757" y="9399"/>
                </a:cubicBezTo>
                <a:cubicBezTo>
                  <a:pt x="10707" y="9286"/>
                  <a:pt x="10682" y="9148"/>
                  <a:pt x="10632" y="9022"/>
                </a:cubicBezTo>
                <a:cubicBezTo>
                  <a:pt x="10569" y="8909"/>
                  <a:pt x="10531" y="8759"/>
                  <a:pt x="10443" y="8633"/>
                </a:cubicBezTo>
                <a:cubicBezTo>
                  <a:pt x="10368" y="8520"/>
                  <a:pt x="10292" y="8382"/>
                  <a:pt x="10179" y="8281"/>
                </a:cubicBezTo>
                <a:lnTo>
                  <a:pt x="10242" y="8268"/>
                </a:lnTo>
                <a:cubicBezTo>
                  <a:pt x="10167" y="8193"/>
                  <a:pt x="10016" y="8030"/>
                  <a:pt x="9878" y="7904"/>
                </a:cubicBezTo>
                <a:close/>
                <a:moveTo>
                  <a:pt x="15564" y="9258"/>
                </a:moveTo>
                <a:cubicBezTo>
                  <a:pt x="15610" y="9447"/>
                  <a:pt x="15655" y="9618"/>
                  <a:pt x="15695" y="9764"/>
                </a:cubicBezTo>
                <a:lnTo>
                  <a:pt x="15696" y="9764"/>
                </a:lnTo>
                <a:cubicBezTo>
                  <a:pt x="15650" y="9595"/>
                  <a:pt x="15606" y="9427"/>
                  <a:pt x="15564" y="9258"/>
                </a:cubicBezTo>
                <a:close/>
                <a:moveTo>
                  <a:pt x="15369" y="8934"/>
                </a:moveTo>
                <a:cubicBezTo>
                  <a:pt x="15394" y="8985"/>
                  <a:pt x="15407" y="9035"/>
                  <a:pt x="15419" y="9048"/>
                </a:cubicBezTo>
                <a:cubicBezTo>
                  <a:pt x="15557" y="9600"/>
                  <a:pt x="15645" y="9940"/>
                  <a:pt x="15658" y="9952"/>
                </a:cubicBezTo>
                <a:cubicBezTo>
                  <a:pt x="15658" y="9953"/>
                  <a:pt x="15658" y="9954"/>
                  <a:pt x="15657" y="9954"/>
                </a:cubicBezTo>
                <a:cubicBezTo>
                  <a:pt x="15650" y="9954"/>
                  <a:pt x="15550" y="9659"/>
                  <a:pt x="15369" y="8934"/>
                </a:cubicBezTo>
                <a:close/>
                <a:moveTo>
                  <a:pt x="15699" y="9779"/>
                </a:moveTo>
                <a:lnTo>
                  <a:pt x="15699" y="9779"/>
                </a:lnTo>
                <a:cubicBezTo>
                  <a:pt x="15724" y="9899"/>
                  <a:pt x="15760" y="10007"/>
                  <a:pt x="15796" y="10116"/>
                </a:cubicBezTo>
                <a:cubicBezTo>
                  <a:pt x="15770" y="10033"/>
                  <a:pt x="15737" y="9918"/>
                  <a:pt x="15699" y="9779"/>
                </a:cubicBezTo>
                <a:close/>
                <a:moveTo>
                  <a:pt x="6413" y="10579"/>
                </a:moveTo>
                <a:cubicBezTo>
                  <a:pt x="6412" y="10588"/>
                  <a:pt x="6411" y="10597"/>
                  <a:pt x="6409" y="10606"/>
                </a:cubicBezTo>
                <a:cubicBezTo>
                  <a:pt x="6411" y="10596"/>
                  <a:pt x="6412" y="10587"/>
                  <a:pt x="6413" y="10579"/>
                </a:cubicBezTo>
                <a:close/>
                <a:moveTo>
                  <a:pt x="5580" y="9814"/>
                </a:moveTo>
                <a:lnTo>
                  <a:pt x="5580" y="9814"/>
                </a:lnTo>
                <a:cubicBezTo>
                  <a:pt x="5567" y="9927"/>
                  <a:pt x="5555" y="10015"/>
                  <a:pt x="5542" y="10116"/>
                </a:cubicBezTo>
                <a:lnTo>
                  <a:pt x="5530" y="10216"/>
                </a:lnTo>
                <a:cubicBezTo>
                  <a:pt x="5530" y="10292"/>
                  <a:pt x="5505" y="10380"/>
                  <a:pt x="5505" y="10442"/>
                </a:cubicBezTo>
                <a:cubicBezTo>
                  <a:pt x="5505" y="10518"/>
                  <a:pt x="5492" y="10593"/>
                  <a:pt x="5492" y="10681"/>
                </a:cubicBezTo>
                <a:cubicBezTo>
                  <a:pt x="5492" y="10606"/>
                  <a:pt x="5492" y="10530"/>
                  <a:pt x="5492" y="10467"/>
                </a:cubicBezTo>
                <a:lnTo>
                  <a:pt x="5492" y="10455"/>
                </a:lnTo>
                <a:lnTo>
                  <a:pt x="5505" y="10405"/>
                </a:lnTo>
                <a:cubicBezTo>
                  <a:pt x="5517" y="10191"/>
                  <a:pt x="5542" y="10003"/>
                  <a:pt x="5580" y="9814"/>
                </a:cubicBezTo>
                <a:close/>
                <a:moveTo>
                  <a:pt x="10518" y="8947"/>
                </a:moveTo>
                <a:cubicBezTo>
                  <a:pt x="10544" y="8960"/>
                  <a:pt x="10581" y="9022"/>
                  <a:pt x="10644" y="9123"/>
                </a:cubicBezTo>
                <a:cubicBezTo>
                  <a:pt x="10682" y="9236"/>
                  <a:pt x="10732" y="9387"/>
                  <a:pt x="10795" y="9550"/>
                </a:cubicBezTo>
                <a:cubicBezTo>
                  <a:pt x="10833" y="9726"/>
                  <a:pt x="10870" y="9902"/>
                  <a:pt x="10921" y="10078"/>
                </a:cubicBezTo>
                <a:cubicBezTo>
                  <a:pt x="10928" y="10156"/>
                  <a:pt x="10939" y="10233"/>
                  <a:pt x="10954" y="10304"/>
                </a:cubicBezTo>
                <a:lnTo>
                  <a:pt x="10954" y="10304"/>
                </a:lnTo>
                <a:cubicBezTo>
                  <a:pt x="10943" y="10304"/>
                  <a:pt x="10933" y="10306"/>
                  <a:pt x="10933" y="10317"/>
                </a:cubicBezTo>
                <a:cubicBezTo>
                  <a:pt x="10908" y="10204"/>
                  <a:pt x="10895" y="10116"/>
                  <a:pt x="10845" y="10103"/>
                </a:cubicBezTo>
                <a:lnTo>
                  <a:pt x="10845" y="10103"/>
                </a:lnTo>
                <a:lnTo>
                  <a:pt x="10883" y="10354"/>
                </a:lnTo>
                <a:cubicBezTo>
                  <a:pt x="10883" y="10361"/>
                  <a:pt x="10880" y="10364"/>
                  <a:pt x="10875" y="10364"/>
                </a:cubicBezTo>
                <a:cubicBezTo>
                  <a:pt x="10870" y="10364"/>
                  <a:pt x="10864" y="10361"/>
                  <a:pt x="10858" y="10354"/>
                </a:cubicBezTo>
                <a:lnTo>
                  <a:pt x="10858" y="10354"/>
                </a:lnTo>
                <a:cubicBezTo>
                  <a:pt x="10883" y="10417"/>
                  <a:pt x="10895" y="10493"/>
                  <a:pt x="10908" y="10568"/>
                </a:cubicBezTo>
                <a:lnTo>
                  <a:pt x="10933" y="10794"/>
                </a:lnTo>
                <a:cubicBezTo>
                  <a:pt x="10908" y="10656"/>
                  <a:pt x="10895" y="10505"/>
                  <a:pt x="10845" y="10354"/>
                </a:cubicBezTo>
                <a:cubicBezTo>
                  <a:pt x="10845" y="10342"/>
                  <a:pt x="10845" y="10329"/>
                  <a:pt x="10845" y="10317"/>
                </a:cubicBezTo>
                <a:lnTo>
                  <a:pt x="10807" y="10141"/>
                </a:lnTo>
                <a:cubicBezTo>
                  <a:pt x="10795" y="10078"/>
                  <a:pt x="10757" y="9990"/>
                  <a:pt x="10745" y="9915"/>
                </a:cubicBezTo>
                <a:lnTo>
                  <a:pt x="10757" y="9814"/>
                </a:lnTo>
                <a:cubicBezTo>
                  <a:pt x="10707" y="9663"/>
                  <a:pt x="10657" y="9487"/>
                  <a:pt x="10606" y="9311"/>
                </a:cubicBezTo>
                <a:lnTo>
                  <a:pt x="10606" y="9311"/>
                </a:lnTo>
                <a:cubicBezTo>
                  <a:pt x="10644" y="9412"/>
                  <a:pt x="10720" y="9550"/>
                  <a:pt x="10757" y="9663"/>
                </a:cubicBezTo>
                <a:cubicBezTo>
                  <a:pt x="10707" y="9412"/>
                  <a:pt x="10606" y="9198"/>
                  <a:pt x="10518" y="8947"/>
                </a:cubicBezTo>
                <a:close/>
                <a:moveTo>
                  <a:pt x="19532" y="13022"/>
                </a:moveTo>
                <a:lnTo>
                  <a:pt x="19532" y="13022"/>
                </a:lnTo>
                <a:cubicBezTo>
                  <a:pt x="19513" y="13070"/>
                  <a:pt x="19495" y="13115"/>
                  <a:pt x="19478" y="13157"/>
                </a:cubicBezTo>
                <a:lnTo>
                  <a:pt x="19528" y="13044"/>
                </a:lnTo>
                <a:cubicBezTo>
                  <a:pt x="19531" y="13034"/>
                  <a:pt x="19532" y="13027"/>
                  <a:pt x="19532" y="13022"/>
                </a:cubicBezTo>
                <a:close/>
                <a:moveTo>
                  <a:pt x="10999" y="13228"/>
                </a:moveTo>
                <a:lnTo>
                  <a:pt x="10999" y="13228"/>
                </a:lnTo>
                <a:cubicBezTo>
                  <a:pt x="10966" y="13314"/>
                  <a:pt x="10931" y="13399"/>
                  <a:pt x="10895" y="13483"/>
                </a:cubicBezTo>
                <a:cubicBezTo>
                  <a:pt x="10943" y="13372"/>
                  <a:pt x="10976" y="13290"/>
                  <a:pt x="10999" y="13228"/>
                </a:cubicBezTo>
                <a:close/>
                <a:moveTo>
                  <a:pt x="17581" y="1319"/>
                </a:moveTo>
                <a:cubicBezTo>
                  <a:pt x="17844" y="1332"/>
                  <a:pt x="18033" y="1407"/>
                  <a:pt x="18184" y="1495"/>
                </a:cubicBezTo>
                <a:cubicBezTo>
                  <a:pt x="18347" y="1596"/>
                  <a:pt x="18473" y="1696"/>
                  <a:pt x="18598" y="1872"/>
                </a:cubicBezTo>
                <a:cubicBezTo>
                  <a:pt x="18536" y="1797"/>
                  <a:pt x="18460" y="1722"/>
                  <a:pt x="18385" y="1659"/>
                </a:cubicBezTo>
                <a:lnTo>
                  <a:pt x="18385" y="1659"/>
                </a:lnTo>
                <a:cubicBezTo>
                  <a:pt x="18410" y="1684"/>
                  <a:pt x="18536" y="1797"/>
                  <a:pt x="18636" y="1948"/>
                </a:cubicBezTo>
                <a:cubicBezTo>
                  <a:pt x="18737" y="2086"/>
                  <a:pt x="18825" y="2249"/>
                  <a:pt x="18850" y="2287"/>
                </a:cubicBezTo>
                <a:cubicBezTo>
                  <a:pt x="18850" y="2287"/>
                  <a:pt x="18850" y="2288"/>
                  <a:pt x="18849" y="2288"/>
                </a:cubicBezTo>
                <a:cubicBezTo>
                  <a:pt x="18843" y="2288"/>
                  <a:pt x="18749" y="2172"/>
                  <a:pt x="18729" y="2172"/>
                </a:cubicBezTo>
                <a:cubicBezTo>
                  <a:pt x="18722" y="2172"/>
                  <a:pt x="18725" y="2189"/>
                  <a:pt x="18749" y="2237"/>
                </a:cubicBezTo>
                <a:cubicBezTo>
                  <a:pt x="18925" y="2576"/>
                  <a:pt x="19051" y="2915"/>
                  <a:pt x="19139" y="3179"/>
                </a:cubicBezTo>
                <a:cubicBezTo>
                  <a:pt x="19233" y="3415"/>
                  <a:pt x="19283" y="3584"/>
                  <a:pt x="19299" y="3584"/>
                </a:cubicBezTo>
                <a:cubicBezTo>
                  <a:pt x="19300" y="3584"/>
                  <a:pt x="19301" y="3583"/>
                  <a:pt x="19302" y="3581"/>
                </a:cubicBezTo>
                <a:cubicBezTo>
                  <a:pt x="19214" y="3167"/>
                  <a:pt x="19076" y="2777"/>
                  <a:pt x="18900" y="2425"/>
                </a:cubicBezTo>
                <a:cubicBezTo>
                  <a:pt x="18900" y="2424"/>
                  <a:pt x="18900" y="2423"/>
                  <a:pt x="18901" y="2423"/>
                </a:cubicBezTo>
                <a:cubicBezTo>
                  <a:pt x="18913" y="2423"/>
                  <a:pt x="19005" y="2589"/>
                  <a:pt x="19076" y="2777"/>
                </a:cubicBezTo>
                <a:cubicBezTo>
                  <a:pt x="19145" y="2962"/>
                  <a:pt x="19215" y="3158"/>
                  <a:pt x="19225" y="3158"/>
                </a:cubicBezTo>
                <a:cubicBezTo>
                  <a:pt x="19226" y="3158"/>
                  <a:pt x="19227" y="3157"/>
                  <a:pt x="19227" y="3154"/>
                </a:cubicBezTo>
                <a:cubicBezTo>
                  <a:pt x="19327" y="3531"/>
                  <a:pt x="19403" y="3946"/>
                  <a:pt x="19440" y="4272"/>
                </a:cubicBezTo>
                <a:cubicBezTo>
                  <a:pt x="19428" y="4197"/>
                  <a:pt x="19415" y="4071"/>
                  <a:pt x="19390" y="3971"/>
                </a:cubicBezTo>
                <a:cubicBezTo>
                  <a:pt x="19373" y="3904"/>
                  <a:pt x="19362" y="3854"/>
                  <a:pt x="19357" y="3854"/>
                </a:cubicBezTo>
                <a:cubicBezTo>
                  <a:pt x="19354" y="3854"/>
                  <a:pt x="19352" y="3866"/>
                  <a:pt x="19352" y="3895"/>
                </a:cubicBezTo>
                <a:cubicBezTo>
                  <a:pt x="19428" y="4348"/>
                  <a:pt x="19390" y="4122"/>
                  <a:pt x="19415" y="4423"/>
                </a:cubicBezTo>
                <a:cubicBezTo>
                  <a:pt x="19390" y="4298"/>
                  <a:pt x="19352" y="4147"/>
                  <a:pt x="19315" y="3983"/>
                </a:cubicBezTo>
                <a:cubicBezTo>
                  <a:pt x="19277" y="3820"/>
                  <a:pt x="19227" y="3632"/>
                  <a:pt x="19164" y="3468"/>
                </a:cubicBezTo>
                <a:cubicBezTo>
                  <a:pt x="19063" y="3142"/>
                  <a:pt x="18925" y="2865"/>
                  <a:pt x="18850" y="2727"/>
                </a:cubicBezTo>
                <a:lnTo>
                  <a:pt x="18850" y="2727"/>
                </a:lnTo>
                <a:cubicBezTo>
                  <a:pt x="18925" y="2890"/>
                  <a:pt x="18975" y="3054"/>
                  <a:pt x="19026" y="3230"/>
                </a:cubicBezTo>
                <a:lnTo>
                  <a:pt x="19051" y="3368"/>
                </a:lnTo>
                <a:cubicBezTo>
                  <a:pt x="19239" y="4021"/>
                  <a:pt x="19403" y="4649"/>
                  <a:pt x="19440" y="4825"/>
                </a:cubicBezTo>
                <a:cubicBezTo>
                  <a:pt x="19453" y="5034"/>
                  <a:pt x="19439" y="5097"/>
                  <a:pt x="19421" y="5097"/>
                </a:cubicBezTo>
                <a:cubicBezTo>
                  <a:pt x="19404" y="5097"/>
                  <a:pt x="19383" y="5044"/>
                  <a:pt x="19377" y="5001"/>
                </a:cubicBezTo>
                <a:lnTo>
                  <a:pt x="19377" y="5001"/>
                </a:lnTo>
                <a:cubicBezTo>
                  <a:pt x="19403" y="5391"/>
                  <a:pt x="19428" y="5579"/>
                  <a:pt x="19453" y="5780"/>
                </a:cubicBezTo>
                <a:cubicBezTo>
                  <a:pt x="19478" y="5969"/>
                  <a:pt x="19491" y="6170"/>
                  <a:pt x="19478" y="6559"/>
                </a:cubicBezTo>
                <a:lnTo>
                  <a:pt x="19503" y="6258"/>
                </a:lnTo>
                <a:lnTo>
                  <a:pt x="19503" y="6258"/>
                </a:lnTo>
                <a:cubicBezTo>
                  <a:pt x="19503" y="6438"/>
                  <a:pt x="19469" y="7066"/>
                  <a:pt x="19477" y="7066"/>
                </a:cubicBezTo>
                <a:cubicBezTo>
                  <a:pt x="19477" y="7066"/>
                  <a:pt x="19477" y="7065"/>
                  <a:pt x="19478" y="7062"/>
                </a:cubicBezTo>
                <a:lnTo>
                  <a:pt x="19478" y="7062"/>
                </a:lnTo>
                <a:cubicBezTo>
                  <a:pt x="19461" y="7163"/>
                  <a:pt x="19433" y="7258"/>
                  <a:pt x="19417" y="7258"/>
                </a:cubicBezTo>
                <a:cubicBezTo>
                  <a:pt x="19408" y="7258"/>
                  <a:pt x="19403" y="7234"/>
                  <a:pt x="19403" y="7175"/>
                </a:cubicBezTo>
                <a:cubicBezTo>
                  <a:pt x="19403" y="7414"/>
                  <a:pt x="19403" y="7653"/>
                  <a:pt x="19403" y="7891"/>
                </a:cubicBezTo>
                <a:cubicBezTo>
                  <a:pt x="19403" y="7778"/>
                  <a:pt x="19352" y="7841"/>
                  <a:pt x="19340" y="7804"/>
                </a:cubicBezTo>
                <a:lnTo>
                  <a:pt x="19340" y="7804"/>
                </a:lnTo>
                <a:cubicBezTo>
                  <a:pt x="19321" y="8008"/>
                  <a:pt x="19337" y="8171"/>
                  <a:pt x="19357" y="8171"/>
                </a:cubicBezTo>
                <a:cubicBezTo>
                  <a:pt x="19361" y="8171"/>
                  <a:pt x="19366" y="8163"/>
                  <a:pt x="19370" y="8145"/>
                </a:cubicBezTo>
                <a:lnTo>
                  <a:pt x="19370" y="8145"/>
                </a:lnTo>
                <a:cubicBezTo>
                  <a:pt x="19279" y="8639"/>
                  <a:pt x="19312" y="8531"/>
                  <a:pt x="19202" y="8947"/>
                </a:cubicBezTo>
                <a:cubicBezTo>
                  <a:pt x="19194" y="8997"/>
                  <a:pt x="19196" y="9016"/>
                  <a:pt x="19202" y="9016"/>
                </a:cubicBezTo>
                <a:cubicBezTo>
                  <a:pt x="19217" y="9016"/>
                  <a:pt x="19259" y="8913"/>
                  <a:pt x="19277" y="8834"/>
                </a:cubicBezTo>
                <a:lnTo>
                  <a:pt x="19277" y="8834"/>
                </a:lnTo>
                <a:cubicBezTo>
                  <a:pt x="19239" y="9198"/>
                  <a:pt x="19189" y="9412"/>
                  <a:pt x="19151" y="9575"/>
                </a:cubicBezTo>
                <a:cubicBezTo>
                  <a:pt x="19191" y="9304"/>
                  <a:pt x="19180" y="9239"/>
                  <a:pt x="19153" y="9239"/>
                </a:cubicBezTo>
                <a:cubicBezTo>
                  <a:pt x="19128" y="9239"/>
                  <a:pt x="19090" y="9294"/>
                  <a:pt x="19067" y="9294"/>
                </a:cubicBezTo>
                <a:cubicBezTo>
                  <a:pt x="19060" y="9294"/>
                  <a:pt x="19054" y="9289"/>
                  <a:pt x="19051" y="9274"/>
                </a:cubicBezTo>
                <a:cubicBezTo>
                  <a:pt x="19026" y="9701"/>
                  <a:pt x="18988" y="10141"/>
                  <a:pt x="18938" y="10581"/>
                </a:cubicBezTo>
                <a:cubicBezTo>
                  <a:pt x="18938" y="10530"/>
                  <a:pt x="18913" y="10430"/>
                  <a:pt x="18900" y="10430"/>
                </a:cubicBezTo>
                <a:lnTo>
                  <a:pt x="18900" y="10430"/>
                </a:lnTo>
                <a:cubicBezTo>
                  <a:pt x="18913" y="10493"/>
                  <a:pt x="18837" y="10882"/>
                  <a:pt x="18699" y="11347"/>
                </a:cubicBezTo>
                <a:cubicBezTo>
                  <a:pt x="18573" y="11812"/>
                  <a:pt x="18385" y="12327"/>
                  <a:pt x="18247" y="12667"/>
                </a:cubicBezTo>
                <a:lnTo>
                  <a:pt x="18284" y="12566"/>
                </a:lnTo>
                <a:cubicBezTo>
                  <a:pt x="18289" y="12552"/>
                  <a:pt x="18292" y="12545"/>
                  <a:pt x="18291" y="12545"/>
                </a:cubicBezTo>
                <a:lnTo>
                  <a:pt x="18291" y="12545"/>
                </a:lnTo>
                <a:cubicBezTo>
                  <a:pt x="18286" y="12545"/>
                  <a:pt x="18085" y="13031"/>
                  <a:pt x="17995" y="13245"/>
                </a:cubicBezTo>
                <a:cubicBezTo>
                  <a:pt x="18008" y="13207"/>
                  <a:pt x="18033" y="13144"/>
                  <a:pt x="18071" y="13044"/>
                </a:cubicBezTo>
                <a:lnTo>
                  <a:pt x="18071" y="13044"/>
                </a:lnTo>
                <a:cubicBezTo>
                  <a:pt x="17978" y="13224"/>
                  <a:pt x="17929" y="13360"/>
                  <a:pt x="17885" y="13487"/>
                </a:cubicBezTo>
                <a:lnTo>
                  <a:pt x="17885" y="13487"/>
                </a:lnTo>
                <a:cubicBezTo>
                  <a:pt x="17574" y="12866"/>
                  <a:pt x="17251" y="12151"/>
                  <a:pt x="16965" y="11385"/>
                </a:cubicBezTo>
                <a:cubicBezTo>
                  <a:pt x="16613" y="10455"/>
                  <a:pt x="16311" y="9437"/>
                  <a:pt x="16110" y="8470"/>
                </a:cubicBezTo>
                <a:cubicBezTo>
                  <a:pt x="15897" y="7502"/>
                  <a:pt x="15784" y="6572"/>
                  <a:pt x="15746" y="5806"/>
                </a:cubicBezTo>
                <a:cubicBezTo>
                  <a:pt x="15708" y="5039"/>
                  <a:pt x="15758" y="4436"/>
                  <a:pt x="15796" y="4097"/>
                </a:cubicBezTo>
                <a:cubicBezTo>
                  <a:pt x="15809" y="3933"/>
                  <a:pt x="15834" y="3820"/>
                  <a:pt x="15834" y="3808"/>
                </a:cubicBezTo>
                <a:cubicBezTo>
                  <a:pt x="15835" y="3804"/>
                  <a:pt x="15837" y="3803"/>
                  <a:pt x="15837" y="3803"/>
                </a:cubicBezTo>
                <a:lnTo>
                  <a:pt x="15837" y="3803"/>
                </a:lnTo>
                <a:cubicBezTo>
                  <a:pt x="15843" y="3803"/>
                  <a:pt x="15832" y="3880"/>
                  <a:pt x="15821" y="4034"/>
                </a:cubicBezTo>
                <a:cubicBezTo>
                  <a:pt x="15746" y="4737"/>
                  <a:pt x="15746" y="5768"/>
                  <a:pt x="15897" y="6874"/>
                </a:cubicBezTo>
                <a:lnTo>
                  <a:pt x="15922" y="7125"/>
                </a:lnTo>
                <a:cubicBezTo>
                  <a:pt x="15972" y="7439"/>
                  <a:pt x="16035" y="7766"/>
                  <a:pt x="16098" y="8093"/>
                </a:cubicBezTo>
                <a:lnTo>
                  <a:pt x="16135" y="8281"/>
                </a:lnTo>
                <a:cubicBezTo>
                  <a:pt x="16261" y="8897"/>
                  <a:pt x="16412" y="9500"/>
                  <a:pt x="16588" y="10065"/>
                </a:cubicBezTo>
                <a:cubicBezTo>
                  <a:pt x="16512" y="9802"/>
                  <a:pt x="16437" y="9525"/>
                  <a:pt x="16362" y="9249"/>
                </a:cubicBezTo>
                <a:lnTo>
                  <a:pt x="16349" y="9173"/>
                </a:lnTo>
                <a:cubicBezTo>
                  <a:pt x="16223" y="8696"/>
                  <a:pt x="16123" y="8206"/>
                  <a:pt x="16047" y="7716"/>
                </a:cubicBezTo>
                <a:cubicBezTo>
                  <a:pt x="15997" y="7489"/>
                  <a:pt x="15972" y="7263"/>
                  <a:pt x="15947" y="7050"/>
                </a:cubicBezTo>
                <a:lnTo>
                  <a:pt x="15909" y="6773"/>
                </a:lnTo>
                <a:lnTo>
                  <a:pt x="15884" y="6472"/>
                </a:lnTo>
                <a:cubicBezTo>
                  <a:pt x="15861" y="6239"/>
                  <a:pt x="15848" y="6007"/>
                  <a:pt x="15837" y="5765"/>
                </a:cubicBezTo>
                <a:lnTo>
                  <a:pt x="15837" y="5765"/>
                </a:lnTo>
                <a:cubicBezTo>
                  <a:pt x="15839" y="5781"/>
                  <a:pt x="15842" y="5799"/>
                  <a:pt x="15846" y="5818"/>
                </a:cubicBezTo>
                <a:cubicBezTo>
                  <a:pt x="15859" y="6019"/>
                  <a:pt x="15884" y="6409"/>
                  <a:pt x="15934" y="6836"/>
                </a:cubicBezTo>
                <a:cubicBezTo>
                  <a:pt x="16022" y="7540"/>
                  <a:pt x="16186" y="8344"/>
                  <a:pt x="16261" y="8671"/>
                </a:cubicBezTo>
                <a:cubicBezTo>
                  <a:pt x="16211" y="8444"/>
                  <a:pt x="16186" y="8218"/>
                  <a:pt x="16148" y="8005"/>
                </a:cubicBezTo>
                <a:lnTo>
                  <a:pt x="16148" y="7992"/>
                </a:lnTo>
                <a:lnTo>
                  <a:pt x="16123" y="7816"/>
                </a:lnTo>
                <a:cubicBezTo>
                  <a:pt x="16112" y="7702"/>
                  <a:pt x="16093" y="7587"/>
                  <a:pt x="16080" y="7473"/>
                </a:cubicBezTo>
                <a:lnTo>
                  <a:pt x="16080" y="7473"/>
                </a:lnTo>
                <a:cubicBezTo>
                  <a:pt x="16090" y="7531"/>
                  <a:pt x="16101" y="7587"/>
                  <a:pt x="16112" y="7642"/>
                </a:cubicBezTo>
                <a:lnTo>
                  <a:pt x="16112" y="7642"/>
                </a:lnTo>
                <a:cubicBezTo>
                  <a:pt x="16098" y="7557"/>
                  <a:pt x="16085" y="7471"/>
                  <a:pt x="16073" y="7389"/>
                </a:cubicBezTo>
                <a:lnTo>
                  <a:pt x="16073" y="7401"/>
                </a:lnTo>
                <a:cubicBezTo>
                  <a:pt x="16075" y="7425"/>
                  <a:pt x="16077" y="7449"/>
                  <a:pt x="16080" y="7473"/>
                </a:cubicBezTo>
                <a:lnTo>
                  <a:pt x="16080" y="7473"/>
                </a:lnTo>
                <a:cubicBezTo>
                  <a:pt x="16077" y="7457"/>
                  <a:pt x="16075" y="7442"/>
                  <a:pt x="16073" y="7427"/>
                </a:cubicBezTo>
                <a:cubicBezTo>
                  <a:pt x="15934" y="6522"/>
                  <a:pt x="15846" y="5466"/>
                  <a:pt x="15922" y="4411"/>
                </a:cubicBezTo>
                <a:cubicBezTo>
                  <a:pt x="15960" y="3883"/>
                  <a:pt x="16047" y="3343"/>
                  <a:pt x="16211" y="2853"/>
                </a:cubicBezTo>
                <a:cubicBezTo>
                  <a:pt x="16374" y="2375"/>
                  <a:pt x="16626" y="1910"/>
                  <a:pt x="17028" y="1659"/>
                </a:cubicBezTo>
                <a:cubicBezTo>
                  <a:pt x="17065" y="1634"/>
                  <a:pt x="17103" y="1608"/>
                  <a:pt x="17128" y="1596"/>
                </a:cubicBezTo>
                <a:cubicBezTo>
                  <a:pt x="17153" y="1596"/>
                  <a:pt x="17191" y="1571"/>
                  <a:pt x="17216" y="1558"/>
                </a:cubicBezTo>
                <a:cubicBezTo>
                  <a:pt x="17292" y="1521"/>
                  <a:pt x="17317" y="1470"/>
                  <a:pt x="17292" y="1445"/>
                </a:cubicBezTo>
                <a:cubicBezTo>
                  <a:pt x="17271" y="1425"/>
                  <a:pt x="17237" y="1412"/>
                  <a:pt x="17190" y="1412"/>
                </a:cubicBezTo>
                <a:cubicBezTo>
                  <a:pt x="17149" y="1412"/>
                  <a:pt x="17099" y="1422"/>
                  <a:pt x="17040" y="1445"/>
                </a:cubicBezTo>
                <a:cubicBezTo>
                  <a:pt x="17040" y="1420"/>
                  <a:pt x="17141" y="1382"/>
                  <a:pt x="17241" y="1357"/>
                </a:cubicBezTo>
                <a:cubicBezTo>
                  <a:pt x="17354" y="1332"/>
                  <a:pt x="17493" y="1319"/>
                  <a:pt x="17581" y="1319"/>
                </a:cubicBezTo>
                <a:close/>
                <a:moveTo>
                  <a:pt x="16437" y="9940"/>
                </a:moveTo>
                <a:cubicBezTo>
                  <a:pt x="16801" y="11144"/>
                  <a:pt x="17277" y="12323"/>
                  <a:pt x="17841" y="13440"/>
                </a:cubicBezTo>
                <a:lnTo>
                  <a:pt x="17841" y="13440"/>
                </a:lnTo>
                <a:cubicBezTo>
                  <a:pt x="17838" y="13433"/>
                  <a:pt x="17836" y="13429"/>
                  <a:pt x="17836" y="13429"/>
                </a:cubicBezTo>
                <a:lnTo>
                  <a:pt x="17836" y="13429"/>
                </a:lnTo>
                <a:cubicBezTo>
                  <a:pt x="17834" y="13429"/>
                  <a:pt x="17849" y="13465"/>
                  <a:pt x="17874" y="13519"/>
                </a:cubicBezTo>
                <a:lnTo>
                  <a:pt x="17874" y="13519"/>
                </a:lnTo>
                <a:cubicBezTo>
                  <a:pt x="17871" y="13529"/>
                  <a:pt x="17868" y="13539"/>
                  <a:pt x="17864" y="13549"/>
                </a:cubicBezTo>
                <a:lnTo>
                  <a:pt x="17864" y="13549"/>
                </a:lnTo>
                <a:cubicBezTo>
                  <a:pt x="17738" y="13297"/>
                  <a:pt x="17610" y="13028"/>
                  <a:pt x="17480" y="12742"/>
                </a:cubicBezTo>
                <a:cubicBezTo>
                  <a:pt x="17116" y="11950"/>
                  <a:pt x="16751" y="11020"/>
                  <a:pt x="16437" y="9940"/>
                </a:cubicBezTo>
                <a:close/>
                <a:moveTo>
                  <a:pt x="17153" y="12717"/>
                </a:moveTo>
                <a:cubicBezTo>
                  <a:pt x="17292" y="13018"/>
                  <a:pt x="17442" y="13333"/>
                  <a:pt x="17593" y="13634"/>
                </a:cubicBezTo>
                <a:lnTo>
                  <a:pt x="17581" y="13634"/>
                </a:lnTo>
                <a:cubicBezTo>
                  <a:pt x="17442" y="13358"/>
                  <a:pt x="17304" y="13056"/>
                  <a:pt x="17153" y="12717"/>
                </a:cubicBezTo>
                <a:close/>
                <a:moveTo>
                  <a:pt x="15825" y="7954"/>
                </a:moveTo>
                <a:lnTo>
                  <a:pt x="15825" y="7954"/>
                </a:lnTo>
                <a:cubicBezTo>
                  <a:pt x="15827" y="7954"/>
                  <a:pt x="15830" y="7963"/>
                  <a:pt x="15834" y="7979"/>
                </a:cubicBezTo>
                <a:cubicBezTo>
                  <a:pt x="15846" y="8042"/>
                  <a:pt x="15897" y="8294"/>
                  <a:pt x="15997" y="8733"/>
                </a:cubicBezTo>
                <a:cubicBezTo>
                  <a:pt x="16110" y="9173"/>
                  <a:pt x="16274" y="9827"/>
                  <a:pt x="16575" y="10694"/>
                </a:cubicBezTo>
                <a:cubicBezTo>
                  <a:pt x="16837" y="11456"/>
                  <a:pt x="16893" y="11590"/>
                  <a:pt x="16882" y="11590"/>
                </a:cubicBezTo>
                <a:cubicBezTo>
                  <a:pt x="16881" y="11590"/>
                  <a:pt x="16879" y="11588"/>
                  <a:pt x="16877" y="11586"/>
                </a:cubicBezTo>
                <a:cubicBezTo>
                  <a:pt x="16864" y="11566"/>
                  <a:pt x="16840" y="11512"/>
                  <a:pt x="16837" y="11512"/>
                </a:cubicBezTo>
                <a:lnTo>
                  <a:pt x="16837" y="11512"/>
                </a:lnTo>
                <a:cubicBezTo>
                  <a:pt x="16834" y="11512"/>
                  <a:pt x="16848" y="11556"/>
                  <a:pt x="16902" y="11712"/>
                </a:cubicBezTo>
                <a:cubicBezTo>
                  <a:pt x="17171" y="12378"/>
                  <a:pt x="17469" y="13029"/>
                  <a:pt x="17797" y="13663"/>
                </a:cubicBezTo>
                <a:lnTo>
                  <a:pt x="17797" y="13663"/>
                </a:lnTo>
                <a:cubicBezTo>
                  <a:pt x="17786" y="13688"/>
                  <a:pt x="17774" y="13714"/>
                  <a:pt x="17762" y="13741"/>
                </a:cubicBezTo>
                <a:lnTo>
                  <a:pt x="17762" y="13741"/>
                </a:lnTo>
                <a:cubicBezTo>
                  <a:pt x="17587" y="13399"/>
                  <a:pt x="17421" y="13052"/>
                  <a:pt x="17266" y="12704"/>
                </a:cubicBezTo>
                <a:cubicBezTo>
                  <a:pt x="16713" y="11435"/>
                  <a:pt x="16311" y="10178"/>
                  <a:pt x="16085" y="9274"/>
                </a:cubicBezTo>
                <a:cubicBezTo>
                  <a:pt x="15895" y="8470"/>
                  <a:pt x="15815" y="7954"/>
                  <a:pt x="15825" y="7954"/>
                </a:cubicBezTo>
                <a:close/>
                <a:moveTo>
                  <a:pt x="1094" y="13659"/>
                </a:moveTo>
                <a:cubicBezTo>
                  <a:pt x="1094" y="13659"/>
                  <a:pt x="1094" y="13660"/>
                  <a:pt x="1107" y="13684"/>
                </a:cubicBezTo>
                <a:lnTo>
                  <a:pt x="1154" y="13768"/>
                </a:lnTo>
                <a:lnTo>
                  <a:pt x="1154" y="13768"/>
                </a:lnTo>
                <a:cubicBezTo>
                  <a:pt x="1122" y="13706"/>
                  <a:pt x="1094" y="13659"/>
                  <a:pt x="1094" y="13659"/>
                </a:cubicBezTo>
                <a:close/>
                <a:moveTo>
                  <a:pt x="17809" y="13687"/>
                </a:moveTo>
                <a:cubicBezTo>
                  <a:pt x="17810" y="13688"/>
                  <a:pt x="17811" y="13690"/>
                  <a:pt x="17812" y="13692"/>
                </a:cubicBezTo>
                <a:lnTo>
                  <a:pt x="17812" y="13692"/>
                </a:lnTo>
                <a:cubicBezTo>
                  <a:pt x="17801" y="13718"/>
                  <a:pt x="17790" y="13745"/>
                  <a:pt x="17778" y="13773"/>
                </a:cubicBezTo>
                <a:lnTo>
                  <a:pt x="17778" y="13773"/>
                </a:lnTo>
                <a:cubicBezTo>
                  <a:pt x="17777" y="13771"/>
                  <a:pt x="17775" y="13768"/>
                  <a:pt x="17774" y="13766"/>
                </a:cubicBezTo>
                <a:lnTo>
                  <a:pt x="17774" y="13766"/>
                </a:lnTo>
                <a:cubicBezTo>
                  <a:pt x="17789" y="13734"/>
                  <a:pt x="17801" y="13708"/>
                  <a:pt x="17809" y="13687"/>
                </a:cubicBezTo>
                <a:close/>
                <a:moveTo>
                  <a:pt x="15506" y="6409"/>
                </a:moveTo>
                <a:lnTo>
                  <a:pt x="15506" y="6409"/>
                </a:lnTo>
                <a:cubicBezTo>
                  <a:pt x="15508" y="6409"/>
                  <a:pt x="15526" y="6562"/>
                  <a:pt x="15557" y="6836"/>
                </a:cubicBezTo>
                <a:cubicBezTo>
                  <a:pt x="15633" y="7389"/>
                  <a:pt x="15796" y="8419"/>
                  <a:pt x="16123" y="9600"/>
                </a:cubicBezTo>
                <a:cubicBezTo>
                  <a:pt x="16450" y="10782"/>
                  <a:pt x="16940" y="12126"/>
                  <a:pt x="17530" y="13307"/>
                </a:cubicBezTo>
                <a:cubicBezTo>
                  <a:pt x="17603" y="13461"/>
                  <a:pt x="17677" y="13612"/>
                  <a:pt x="17752" y="13760"/>
                </a:cubicBezTo>
                <a:lnTo>
                  <a:pt x="17752" y="13760"/>
                </a:lnTo>
                <a:cubicBezTo>
                  <a:pt x="17742" y="13782"/>
                  <a:pt x="17732" y="13804"/>
                  <a:pt x="17721" y="13826"/>
                </a:cubicBezTo>
                <a:lnTo>
                  <a:pt x="17721" y="13826"/>
                </a:lnTo>
                <a:cubicBezTo>
                  <a:pt x="17597" y="13589"/>
                  <a:pt x="17479" y="13348"/>
                  <a:pt x="17367" y="13106"/>
                </a:cubicBezTo>
                <a:cubicBezTo>
                  <a:pt x="17367" y="13106"/>
                  <a:pt x="17367" y="13101"/>
                  <a:pt x="17371" y="13101"/>
                </a:cubicBezTo>
                <a:cubicBezTo>
                  <a:pt x="17372" y="13101"/>
                  <a:pt x="17375" y="13102"/>
                  <a:pt x="17379" y="13106"/>
                </a:cubicBezTo>
                <a:lnTo>
                  <a:pt x="17304" y="12968"/>
                </a:lnTo>
                <a:cubicBezTo>
                  <a:pt x="17216" y="12780"/>
                  <a:pt x="17128" y="12579"/>
                  <a:pt x="17040" y="12390"/>
                </a:cubicBezTo>
                <a:cubicBezTo>
                  <a:pt x="17040" y="12365"/>
                  <a:pt x="17028" y="12340"/>
                  <a:pt x="17028" y="12315"/>
                </a:cubicBezTo>
                <a:cubicBezTo>
                  <a:pt x="17028" y="12315"/>
                  <a:pt x="17015" y="12327"/>
                  <a:pt x="17015" y="12327"/>
                </a:cubicBezTo>
                <a:cubicBezTo>
                  <a:pt x="16915" y="12089"/>
                  <a:pt x="16814" y="11837"/>
                  <a:pt x="16713" y="11586"/>
                </a:cubicBezTo>
                <a:cubicBezTo>
                  <a:pt x="16713" y="11573"/>
                  <a:pt x="16701" y="11548"/>
                  <a:pt x="16688" y="11510"/>
                </a:cubicBezTo>
                <a:cubicBezTo>
                  <a:pt x="16010" y="9739"/>
                  <a:pt x="15670" y="8042"/>
                  <a:pt x="15557" y="6924"/>
                </a:cubicBezTo>
                <a:cubicBezTo>
                  <a:pt x="15519" y="6569"/>
                  <a:pt x="15504" y="6409"/>
                  <a:pt x="15506" y="6409"/>
                </a:cubicBezTo>
                <a:close/>
                <a:moveTo>
                  <a:pt x="17765" y="13785"/>
                </a:moveTo>
                <a:lnTo>
                  <a:pt x="17765" y="13785"/>
                </a:lnTo>
                <a:cubicBezTo>
                  <a:pt x="17766" y="13788"/>
                  <a:pt x="17768" y="13790"/>
                  <a:pt x="17769" y="13793"/>
                </a:cubicBezTo>
                <a:lnTo>
                  <a:pt x="17769" y="13793"/>
                </a:lnTo>
                <a:cubicBezTo>
                  <a:pt x="17759" y="13814"/>
                  <a:pt x="17749" y="13836"/>
                  <a:pt x="17737" y="13858"/>
                </a:cubicBezTo>
                <a:lnTo>
                  <a:pt x="17737" y="13858"/>
                </a:lnTo>
                <a:cubicBezTo>
                  <a:pt x="17736" y="13855"/>
                  <a:pt x="17735" y="13853"/>
                  <a:pt x="17733" y="13850"/>
                </a:cubicBezTo>
                <a:lnTo>
                  <a:pt x="17733" y="13850"/>
                </a:lnTo>
                <a:cubicBezTo>
                  <a:pt x="17745" y="13826"/>
                  <a:pt x="17756" y="13805"/>
                  <a:pt x="17765" y="13785"/>
                </a:cubicBezTo>
                <a:close/>
                <a:moveTo>
                  <a:pt x="17618" y="13672"/>
                </a:moveTo>
                <a:lnTo>
                  <a:pt x="17618" y="13672"/>
                </a:lnTo>
                <a:cubicBezTo>
                  <a:pt x="17646" y="13732"/>
                  <a:pt x="17676" y="13793"/>
                  <a:pt x="17707" y="13853"/>
                </a:cubicBezTo>
                <a:lnTo>
                  <a:pt x="17707" y="13853"/>
                </a:lnTo>
                <a:cubicBezTo>
                  <a:pt x="17705" y="13857"/>
                  <a:pt x="17703" y="13861"/>
                  <a:pt x="17701" y="13865"/>
                </a:cubicBezTo>
                <a:lnTo>
                  <a:pt x="17701" y="13865"/>
                </a:lnTo>
                <a:cubicBezTo>
                  <a:pt x="17678" y="13819"/>
                  <a:pt x="17654" y="13771"/>
                  <a:pt x="17631" y="13722"/>
                </a:cubicBezTo>
                <a:cubicBezTo>
                  <a:pt x="17618" y="13710"/>
                  <a:pt x="17618" y="13697"/>
                  <a:pt x="17618" y="13672"/>
                </a:cubicBezTo>
                <a:close/>
                <a:moveTo>
                  <a:pt x="17719" y="13877"/>
                </a:moveTo>
                <a:cubicBezTo>
                  <a:pt x="17721" y="13880"/>
                  <a:pt x="17722" y="13883"/>
                  <a:pt x="17724" y="13885"/>
                </a:cubicBezTo>
                <a:lnTo>
                  <a:pt x="17724" y="13885"/>
                </a:lnTo>
                <a:cubicBezTo>
                  <a:pt x="17721" y="13890"/>
                  <a:pt x="17719" y="13894"/>
                  <a:pt x="17717" y="13898"/>
                </a:cubicBezTo>
                <a:lnTo>
                  <a:pt x="17717" y="13898"/>
                </a:lnTo>
                <a:cubicBezTo>
                  <a:pt x="17716" y="13895"/>
                  <a:pt x="17714" y="13892"/>
                  <a:pt x="17713" y="13890"/>
                </a:cubicBezTo>
                <a:lnTo>
                  <a:pt x="17713" y="13890"/>
                </a:lnTo>
                <a:cubicBezTo>
                  <a:pt x="17715" y="13885"/>
                  <a:pt x="17717" y="13881"/>
                  <a:pt x="17719" y="13877"/>
                </a:cubicBezTo>
                <a:close/>
                <a:moveTo>
                  <a:pt x="16852" y="12352"/>
                </a:moveTo>
                <a:lnTo>
                  <a:pt x="16852" y="12352"/>
                </a:lnTo>
                <a:cubicBezTo>
                  <a:pt x="16985" y="12655"/>
                  <a:pt x="17302" y="13318"/>
                  <a:pt x="17650" y="13965"/>
                </a:cubicBezTo>
                <a:lnTo>
                  <a:pt x="17650" y="13965"/>
                </a:lnTo>
                <a:cubicBezTo>
                  <a:pt x="17640" y="13983"/>
                  <a:pt x="17631" y="14001"/>
                  <a:pt x="17621" y="14019"/>
                </a:cubicBezTo>
                <a:lnTo>
                  <a:pt x="17621" y="14019"/>
                </a:lnTo>
                <a:cubicBezTo>
                  <a:pt x="17582" y="13945"/>
                  <a:pt x="17543" y="13871"/>
                  <a:pt x="17505" y="13797"/>
                </a:cubicBezTo>
                <a:cubicBezTo>
                  <a:pt x="17518" y="13760"/>
                  <a:pt x="17455" y="13647"/>
                  <a:pt x="17379" y="13534"/>
                </a:cubicBezTo>
                <a:cubicBezTo>
                  <a:pt x="17178" y="13106"/>
                  <a:pt x="16990" y="12704"/>
                  <a:pt x="16852" y="12352"/>
                </a:cubicBezTo>
                <a:close/>
                <a:moveTo>
                  <a:pt x="17661" y="13986"/>
                </a:moveTo>
                <a:cubicBezTo>
                  <a:pt x="17662" y="13988"/>
                  <a:pt x="17663" y="13990"/>
                  <a:pt x="17664" y="13992"/>
                </a:cubicBezTo>
                <a:lnTo>
                  <a:pt x="17664" y="13992"/>
                </a:lnTo>
                <a:cubicBezTo>
                  <a:pt x="17655" y="14008"/>
                  <a:pt x="17644" y="14025"/>
                  <a:pt x="17633" y="14043"/>
                </a:cubicBezTo>
                <a:lnTo>
                  <a:pt x="17633" y="14043"/>
                </a:lnTo>
                <a:cubicBezTo>
                  <a:pt x="17633" y="14042"/>
                  <a:pt x="17632" y="14041"/>
                  <a:pt x="17632" y="14040"/>
                </a:cubicBezTo>
                <a:lnTo>
                  <a:pt x="17632" y="14040"/>
                </a:lnTo>
                <a:cubicBezTo>
                  <a:pt x="17642" y="14021"/>
                  <a:pt x="17652" y="14003"/>
                  <a:pt x="17661" y="13986"/>
                </a:cubicBezTo>
                <a:close/>
                <a:moveTo>
                  <a:pt x="16965" y="13031"/>
                </a:moveTo>
                <a:lnTo>
                  <a:pt x="16965" y="13031"/>
                </a:lnTo>
                <a:cubicBezTo>
                  <a:pt x="17040" y="13194"/>
                  <a:pt x="17128" y="13370"/>
                  <a:pt x="17216" y="13546"/>
                </a:cubicBezTo>
                <a:lnTo>
                  <a:pt x="17266" y="13684"/>
                </a:lnTo>
                <a:lnTo>
                  <a:pt x="17266" y="13672"/>
                </a:lnTo>
                <a:cubicBezTo>
                  <a:pt x="17357" y="13831"/>
                  <a:pt x="17438" y="14000"/>
                  <a:pt x="17536" y="14179"/>
                </a:cubicBezTo>
                <a:lnTo>
                  <a:pt x="17536" y="14179"/>
                </a:lnTo>
                <a:cubicBezTo>
                  <a:pt x="17533" y="14185"/>
                  <a:pt x="17530" y="14190"/>
                  <a:pt x="17527" y="14196"/>
                </a:cubicBezTo>
                <a:lnTo>
                  <a:pt x="17527" y="14196"/>
                </a:lnTo>
                <a:cubicBezTo>
                  <a:pt x="17320" y="13815"/>
                  <a:pt x="17136" y="13423"/>
                  <a:pt x="16965" y="13031"/>
                </a:cubicBezTo>
                <a:close/>
                <a:moveTo>
                  <a:pt x="9752" y="14187"/>
                </a:moveTo>
                <a:cubicBezTo>
                  <a:pt x="9739" y="14200"/>
                  <a:pt x="9739" y="14200"/>
                  <a:pt x="9727" y="14212"/>
                </a:cubicBezTo>
                <a:cubicBezTo>
                  <a:pt x="9727" y="14200"/>
                  <a:pt x="9739" y="14200"/>
                  <a:pt x="9752" y="14187"/>
                </a:cubicBezTo>
                <a:close/>
                <a:moveTo>
                  <a:pt x="15269" y="7808"/>
                </a:moveTo>
                <a:cubicBezTo>
                  <a:pt x="15272" y="7816"/>
                  <a:pt x="15281" y="7816"/>
                  <a:pt x="15281" y="7816"/>
                </a:cubicBezTo>
                <a:cubicBezTo>
                  <a:pt x="15281" y="7829"/>
                  <a:pt x="15294" y="7841"/>
                  <a:pt x="15294" y="7841"/>
                </a:cubicBezTo>
                <a:cubicBezTo>
                  <a:pt x="15595" y="9600"/>
                  <a:pt x="16148" y="11259"/>
                  <a:pt x="16789" y="12729"/>
                </a:cubicBezTo>
                <a:cubicBezTo>
                  <a:pt x="16877" y="12930"/>
                  <a:pt x="16952" y="13119"/>
                  <a:pt x="17053" y="13307"/>
                </a:cubicBezTo>
                <a:cubicBezTo>
                  <a:pt x="17196" y="13623"/>
                  <a:pt x="17354" y="13931"/>
                  <a:pt x="17510" y="14227"/>
                </a:cubicBezTo>
                <a:lnTo>
                  <a:pt x="17510" y="14227"/>
                </a:lnTo>
                <a:cubicBezTo>
                  <a:pt x="17493" y="14258"/>
                  <a:pt x="17477" y="14289"/>
                  <a:pt x="17462" y="14317"/>
                </a:cubicBezTo>
                <a:lnTo>
                  <a:pt x="17462" y="14317"/>
                </a:lnTo>
                <a:cubicBezTo>
                  <a:pt x="17394" y="14184"/>
                  <a:pt x="17346" y="14087"/>
                  <a:pt x="17342" y="14074"/>
                </a:cubicBezTo>
                <a:cubicBezTo>
                  <a:pt x="17229" y="13860"/>
                  <a:pt x="17053" y="13546"/>
                  <a:pt x="16676" y="12704"/>
                </a:cubicBezTo>
                <a:cubicBezTo>
                  <a:pt x="16286" y="11787"/>
                  <a:pt x="15960" y="10857"/>
                  <a:pt x="15683" y="9902"/>
                </a:cubicBezTo>
                <a:cubicBezTo>
                  <a:pt x="15683" y="9840"/>
                  <a:pt x="15683" y="9815"/>
                  <a:pt x="15695" y="9766"/>
                </a:cubicBezTo>
                <a:lnTo>
                  <a:pt x="15695" y="9766"/>
                </a:lnTo>
                <a:cubicBezTo>
                  <a:pt x="15696" y="9770"/>
                  <a:pt x="15698" y="9775"/>
                  <a:pt x="15699" y="9779"/>
                </a:cubicBezTo>
                <a:lnTo>
                  <a:pt x="15699" y="9779"/>
                </a:lnTo>
                <a:cubicBezTo>
                  <a:pt x="15698" y="9774"/>
                  <a:pt x="15697" y="9769"/>
                  <a:pt x="15696" y="9764"/>
                </a:cubicBezTo>
                <a:cubicBezTo>
                  <a:pt x="15695" y="9764"/>
                  <a:pt x="15695" y="9765"/>
                  <a:pt x="15695" y="9766"/>
                </a:cubicBezTo>
                <a:lnTo>
                  <a:pt x="15695" y="9766"/>
                </a:lnTo>
                <a:cubicBezTo>
                  <a:pt x="15695" y="9765"/>
                  <a:pt x="15695" y="9764"/>
                  <a:pt x="15695" y="9764"/>
                </a:cubicBezTo>
                <a:lnTo>
                  <a:pt x="15645" y="9764"/>
                </a:lnTo>
                <a:cubicBezTo>
                  <a:pt x="15545" y="9362"/>
                  <a:pt x="15444" y="8960"/>
                  <a:pt x="15356" y="8557"/>
                </a:cubicBezTo>
                <a:lnTo>
                  <a:pt x="15356" y="8557"/>
                </a:lnTo>
                <a:cubicBezTo>
                  <a:pt x="15369" y="8570"/>
                  <a:pt x="15369" y="8595"/>
                  <a:pt x="15381" y="8608"/>
                </a:cubicBezTo>
                <a:cubicBezTo>
                  <a:pt x="15394" y="8595"/>
                  <a:pt x="15394" y="8557"/>
                  <a:pt x="15394" y="8520"/>
                </a:cubicBezTo>
                <a:cubicBezTo>
                  <a:pt x="15446" y="8766"/>
                  <a:pt x="15503" y="9012"/>
                  <a:pt x="15564" y="9258"/>
                </a:cubicBezTo>
                <a:lnTo>
                  <a:pt x="15564" y="9258"/>
                </a:lnTo>
                <a:cubicBezTo>
                  <a:pt x="15460" y="8833"/>
                  <a:pt x="15349" y="8319"/>
                  <a:pt x="15269" y="7808"/>
                </a:cubicBezTo>
                <a:close/>
                <a:moveTo>
                  <a:pt x="17870" y="14526"/>
                </a:moveTo>
                <a:cubicBezTo>
                  <a:pt x="17872" y="14529"/>
                  <a:pt x="17874" y="14532"/>
                  <a:pt x="17874" y="14534"/>
                </a:cubicBezTo>
                <a:lnTo>
                  <a:pt x="17874" y="14534"/>
                </a:lnTo>
                <a:cubicBezTo>
                  <a:pt x="17873" y="14532"/>
                  <a:pt x="17871" y="14529"/>
                  <a:pt x="17870" y="14526"/>
                </a:cubicBezTo>
                <a:close/>
                <a:moveTo>
                  <a:pt x="17618" y="327"/>
                </a:moveTo>
                <a:cubicBezTo>
                  <a:pt x="17907" y="327"/>
                  <a:pt x="18171" y="390"/>
                  <a:pt x="18410" y="490"/>
                </a:cubicBezTo>
                <a:cubicBezTo>
                  <a:pt x="18862" y="704"/>
                  <a:pt x="19202" y="1030"/>
                  <a:pt x="19453" y="1395"/>
                </a:cubicBezTo>
                <a:cubicBezTo>
                  <a:pt x="19428" y="1370"/>
                  <a:pt x="19415" y="1382"/>
                  <a:pt x="19390" y="1357"/>
                </a:cubicBezTo>
                <a:cubicBezTo>
                  <a:pt x="19239" y="1144"/>
                  <a:pt x="19063" y="968"/>
                  <a:pt x="18875" y="817"/>
                </a:cubicBezTo>
                <a:cubicBezTo>
                  <a:pt x="18686" y="679"/>
                  <a:pt x="18485" y="553"/>
                  <a:pt x="18259" y="465"/>
                </a:cubicBezTo>
                <a:cubicBezTo>
                  <a:pt x="18020" y="377"/>
                  <a:pt x="17769" y="352"/>
                  <a:pt x="17518" y="352"/>
                </a:cubicBezTo>
                <a:cubicBezTo>
                  <a:pt x="17266" y="364"/>
                  <a:pt x="17015" y="427"/>
                  <a:pt x="16789" y="515"/>
                </a:cubicBezTo>
                <a:cubicBezTo>
                  <a:pt x="16123" y="792"/>
                  <a:pt x="15645" y="1357"/>
                  <a:pt x="15306" y="2086"/>
                </a:cubicBezTo>
                <a:cubicBezTo>
                  <a:pt x="15130" y="2463"/>
                  <a:pt x="15017" y="2890"/>
                  <a:pt x="14929" y="3305"/>
                </a:cubicBezTo>
                <a:lnTo>
                  <a:pt x="14866" y="3644"/>
                </a:lnTo>
                <a:cubicBezTo>
                  <a:pt x="14854" y="3745"/>
                  <a:pt x="14841" y="3870"/>
                  <a:pt x="14829" y="3958"/>
                </a:cubicBezTo>
                <a:cubicBezTo>
                  <a:pt x="14816" y="4097"/>
                  <a:pt x="14803" y="4247"/>
                  <a:pt x="14791" y="4386"/>
                </a:cubicBezTo>
                <a:cubicBezTo>
                  <a:pt x="14715" y="5542"/>
                  <a:pt x="14816" y="6660"/>
                  <a:pt x="14992" y="7741"/>
                </a:cubicBezTo>
                <a:cubicBezTo>
                  <a:pt x="14866" y="6949"/>
                  <a:pt x="14791" y="6145"/>
                  <a:pt x="14791" y="5315"/>
                </a:cubicBezTo>
                <a:lnTo>
                  <a:pt x="14791" y="5315"/>
                </a:lnTo>
                <a:cubicBezTo>
                  <a:pt x="14816" y="6622"/>
                  <a:pt x="15005" y="7891"/>
                  <a:pt x="15306" y="9123"/>
                </a:cubicBezTo>
                <a:cubicBezTo>
                  <a:pt x="15595" y="10354"/>
                  <a:pt x="15997" y="11548"/>
                  <a:pt x="16500" y="12717"/>
                </a:cubicBezTo>
                <a:cubicBezTo>
                  <a:pt x="15960" y="11423"/>
                  <a:pt x="15683" y="10493"/>
                  <a:pt x="15520" y="9889"/>
                </a:cubicBezTo>
                <a:cubicBezTo>
                  <a:pt x="15369" y="9299"/>
                  <a:pt x="15306" y="9022"/>
                  <a:pt x="15306" y="8985"/>
                </a:cubicBezTo>
                <a:cubicBezTo>
                  <a:pt x="15306" y="8982"/>
                  <a:pt x="15306" y="8980"/>
                  <a:pt x="15307" y="8980"/>
                </a:cubicBezTo>
                <a:cubicBezTo>
                  <a:pt x="15323" y="8980"/>
                  <a:pt x="15521" y="9817"/>
                  <a:pt x="15859" y="10782"/>
                </a:cubicBezTo>
                <a:cubicBezTo>
                  <a:pt x="15243" y="8934"/>
                  <a:pt x="14728" y="6547"/>
                  <a:pt x="14904" y="4247"/>
                </a:cubicBezTo>
                <a:lnTo>
                  <a:pt x="14904" y="4247"/>
                </a:lnTo>
                <a:cubicBezTo>
                  <a:pt x="14939" y="4317"/>
                  <a:pt x="14901" y="4606"/>
                  <a:pt x="14908" y="4606"/>
                </a:cubicBezTo>
                <a:cubicBezTo>
                  <a:pt x="14912" y="4606"/>
                  <a:pt x="14924" y="4551"/>
                  <a:pt x="14954" y="4398"/>
                </a:cubicBezTo>
                <a:cubicBezTo>
                  <a:pt x="14954" y="4461"/>
                  <a:pt x="14954" y="4499"/>
                  <a:pt x="14954" y="4549"/>
                </a:cubicBezTo>
                <a:lnTo>
                  <a:pt x="14942" y="4637"/>
                </a:lnTo>
                <a:cubicBezTo>
                  <a:pt x="14942" y="4775"/>
                  <a:pt x="14917" y="4863"/>
                  <a:pt x="14917" y="5127"/>
                </a:cubicBezTo>
                <a:cubicBezTo>
                  <a:pt x="14917" y="5114"/>
                  <a:pt x="14929" y="5114"/>
                  <a:pt x="14929" y="5114"/>
                </a:cubicBezTo>
                <a:cubicBezTo>
                  <a:pt x="14929" y="6100"/>
                  <a:pt x="15040" y="7060"/>
                  <a:pt x="15177" y="7861"/>
                </a:cubicBezTo>
                <a:lnTo>
                  <a:pt x="15177" y="7861"/>
                </a:lnTo>
                <a:cubicBezTo>
                  <a:pt x="15172" y="7852"/>
                  <a:pt x="15167" y="7847"/>
                  <a:pt x="15163" y="7847"/>
                </a:cubicBezTo>
                <a:cubicBezTo>
                  <a:pt x="15158" y="7847"/>
                  <a:pt x="15155" y="7854"/>
                  <a:pt x="15155" y="7866"/>
                </a:cubicBezTo>
                <a:cubicBezTo>
                  <a:pt x="15147" y="7827"/>
                  <a:pt x="15140" y="7787"/>
                  <a:pt x="15132" y="7745"/>
                </a:cubicBezTo>
                <a:lnTo>
                  <a:pt x="15132" y="7745"/>
                </a:lnTo>
                <a:cubicBezTo>
                  <a:pt x="15140" y="7790"/>
                  <a:pt x="15147" y="7834"/>
                  <a:pt x="15155" y="7879"/>
                </a:cubicBezTo>
                <a:cubicBezTo>
                  <a:pt x="15143" y="7891"/>
                  <a:pt x="15143" y="7891"/>
                  <a:pt x="15143" y="7904"/>
                </a:cubicBezTo>
                <a:cubicBezTo>
                  <a:pt x="15143" y="7904"/>
                  <a:pt x="15155" y="7917"/>
                  <a:pt x="15155" y="7929"/>
                </a:cubicBezTo>
                <a:cubicBezTo>
                  <a:pt x="15206" y="8180"/>
                  <a:pt x="15256" y="8419"/>
                  <a:pt x="15306" y="8671"/>
                </a:cubicBezTo>
                <a:cubicBezTo>
                  <a:pt x="15305" y="8669"/>
                  <a:pt x="15304" y="8669"/>
                  <a:pt x="15303" y="8669"/>
                </a:cubicBezTo>
                <a:lnTo>
                  <a:pt x="15303" y="8669"/>
                </a:lnTo>
                <a:cubicBezTo>
                  <a:pt x="15296" y="8669"/>
                  <a:pt x="15310" y="8723"/>
                  <a:pt x="15344" y="8859"/>
                </a:cubicBezTo>
                <a:cubicBezTo>
                  <a:pt x="15344" y="8859"/>
                  <a:pt x="15356" y="8872"/>
                  <a:pt x="15356" y="8884"/>
                </a:cubicBezTo>
                <a:cubicBezTo>
                  <a:pt x="15708" y="10392"/>
                  <a:pt x="16198" y="11812"/>
                  <a:pt x="16852" y="13245"/>
                </a:cubicBezTo>
                <a:cubicBezTo>
                  <a:pt x="17080" y="13719"/>
                  <a:pt x="17273" y="14089"/>
                  <a:pt x="17430" y="14377"/>
                </a:cubicBezTo>
                <a:lnTo>
                  <a:pt x="17430" y="14377"/>
                </a:lnTo>
                <a:cubicBezTo>
                  <a:pt x="17367" y="14497"/>
                  <a:pt x="17328" y="14578"/>
                  <a:pt x="17345" y="14578"/>
                </a:cubicBezTo>
                <a:cubicBezTo>
                  <a:pt x="17349" y="14578"/>
                  <a:pt x="17356" y="14574"/>
                  <a:pt x="17367" y="14564"/>
                </a:cubicBezTo>
                <a:lnTo>
                  <a:pt x="17367" y="14564"/>
                </a:lnTo>
                <a:cubicBezTo>
                  <a:pt x="17345" y="14595"/>
                  <a:pt x="17324" y="14626"/>
                  <a:pt x="17304" y="14655"/>
                </a:cubicBezTo>
                <a:lnTo>
                  <a:pt x="17304" y="14655"/>
                </a:lnTo>
                <a:cubicBezTo>
                  <a:pt x="17288" y="14626"/>
                  <a:pt x="17272" y="14596"/>
                  <a:pt x="17254" y="14564"/>
                </a:cubicBezTo>
                <a:cubicBezTo>
                  <a:pt x="17090" y="14262"/>
                  <a:pt x="16927" y="13936"/>
                  <a:pt x="16751" y="13584"/>
                </a:cubicBezTo>
                <a:lnTo>
                  <a:pt x="16751" y="13571"/>
                </a:lnTo>
                <a:cubicBezTo>
                  <a:pt x="16613" y="13307"/>
                  <a:pt x="16487" y="13018"/>
                  <a:pt x="16362" y="12729"/>
                </a:cubicBezTo>
                <a:cubicBezTo>
                  <a:pt x="16161" y="12252"/>
                  <a:pt x="15960" y="11762"/>
                  <a:pt x="15771" y="11234"/>
                </a:cubicBezTo>
                <a:cubicBezTo>
                  <a:pt x="15771" y="11221"/>
                  <a:pt x="15771" y="11209"/>
                  <a:pt x="15758" y="11196"/>
                </a:cubicBezTo>
                <a:lnTo>
                  <a:pt x="15746" y="11159"/>
                </a:lnTo>
                <a:cubicBezTo>
                  <a:pt x="15331" y="9990"/>
                  <a:pt x="15005" y="8721"/>
                  <a:pt x="14829" y="7502"/>
                </a:cubicBezTo>
                <a:cubicBezTo>
                  <a:pt x="14791" y="7288"/>
                  <a:pt x="14766" y="7087"/>
                  <a:pt x="14741" y="6886"/>
                </a:cubicBezTo>
                <a:cubicBezTo>
                  <a:pt x="14741" y="6869"/>
                  <a:pt x="14741" y="6852"/>
                  <a:pt x="14741" y="6832"/>
                </a:cubicBezTo>
                <a:lnTo>
                  <a:pt x="14741" y="6832"/>
                </a:lnTo>
                <a:cubicBezTo>
                  <a:pt x="14754" y="6961"/>
                  <a:pt x="14772" y="7081"/>
                  <a:pt x="14791" y="7200"/>
                </a:cubicBezTo>
                <a:cubicBezTo>
                  <a:pt x="14803" y="7288"/>
                  <a:pt x="14816" y="7389"/>
                  <a:pt x="14829" y="7464"/>
                </a:cubicBezTo>
                <a:lnTo>
                  <a:pt x="14829" y="7477"/>
                </a:lnTo>
                <a:cubicBezTo>
                  <a:pt x="14891" y="7879"/>
                  <a:pt x="14954" y="8180"/>
                  <a:pt x="15005" y="8432"/>
                </a:cubicBezTo>
                <a:cubicBezTo>
                  <a:pt x="15042" y="8583"/>
                  <a:pt x="15067" y="8733"/>
                  <a:pt x="15105" y="8872"/>
                </a:cubicBezTo>
                <a:cubicBezTo>
                  <a:pt x="15162" y="9091"/>
                  <a:pt x="15186" y="9191"/>
                  <a:pt x="15186" y="9191"/>
                </a:cubicBezTo>
                <a:cubicBezTo>
                  <a:pt x="15186" y="9191"/>
                  <a:pt x="15082" y="8752"/>
                  <a:pt x="14954" y="8055"/>
                </a:cubicBezTo>
                <a:cubicBezTo>
                  <a:pt x="14854" y="7552"/>
                  <a:pt x="14766" y="6886"/>
                  <a:pt x="14715" y="6170"/>
                </a:cubicBezTo>
                <a:cubicBezTo>
                  <a:pt x="14690" y="5806"/>
                  <a:pt x="14665" y="5416"/>
                  <a:pt x="14678" y="5026"/>
                </a:cubicBezTo>
                <a:cubicBezTo>
                  <a:pt x="14678" y="4838"/>
                  <a:pt x="14690" y="4637"/>
                  <a:pt x="14703" y="4436"/>
                </a:cubicBezTo>
                <a:lnTo>
                  <a:pt x="14728" y="4134"/>
                </a:lnTo>
                <a:cubicBezTo>
                  <a:pt x="14741" y="4021"/>
                  <a:pt x="14753" y="3908"/>
                  <a:pt x="14766" y="3795"/>
                </a:cubicBezTo>
                <a:cubicBezTo>
                  <a:pt x="14879" y="2878"/>
                  <a:pt x="15155" y="2011"/>
                  <a:pt x="15570" y="1445"/>
                </a:cubicBezTo>
                <a:lnTo>
                  <a:pt x="15595" y="1407"/>
                </a:lnTo>
                <a:cubicBezTo>
                  <a:pt x="15796" y="1131"/>
                  <a:pt x="16010" y="905"/>
                  <a:pt x="16223" y="754"/>
                </a:cubicBezTo>
                <a:cubicBezTo>
                  <a:pt x="16291" y="699"/>
                  <a:pt x="16358" y="653"/>
                  <a:pt x="16423" y="613"/>
                </a:cubicBezTo>
                <a:lnTo>
                  <a:pt x="16423" y="613"/>
                </a:lnTo>
                <a:lnTo>
                  <a:pt x="16336" y="679"/>
                </a:lnTo>
                <a:cubicBezTo>
                  <a:pt x="16261" y="729"/>
                  <a:pt x="16198" y="779"/>
                  <a:pt x="16135" y="829"/>
                </a:cubicBezTo>
                <a:cubicBezTo>
                  <a:pt x="16073" y="880"/>
                  <a:pt x="16010" y="930"/>
                  <a:pt x="15947" y="993"/>
                </a:cubicBezTo>
                <a:cubicBezTo>
                  <a:pt x="15708" y="1232"/>
                  <a:pt x="15495" y="1521"/>
                  <a:pt x="15331" y="1860"/>
                </a:cubicBezTo>
                <a:cubicBezTo>
                  <a:pt x="15281" y="1948"/>
                  <a:pt x="15243" y="2036"/>
                  <a:pt x="15206" y="2124"/>
                </a:cubicBezTo>
                <a:cubicBezTo>
                  <a:pt x="15180" y="2212"/>
                  <a:pt x="15130" y="2300"/>
                  <a:pt x="15105" y="2388"/>
                </a:cubicBezTo>
                <a:cubicBezTo>
                  <a:pt x="15042" y="2589"/>
                  <a:pt x="14979" y="2777"/>
                  <a:pt x="14929" y="2978"/>
                </a:cubicBezTo>
                <a:lnTo>
                  <a:pt x="14866" y="3280"/>
                </a:lnTo>
                <a:lnTo>
                  <a:pt x="14816" y="3581"/>
                </a:lnTo>
                <a:cubicBezTo>
                  <a:pt x="14791" y="3682"/>
                  <a:pt x="14778" y="3795"/>
                  <a:pt x="14766" y="3895"/>
                </a:cubicBezTo>
                <a:lnTo>
                  <a:pt x="14741" y="4109"/>
                </a:lnTo>
                <a:cubicBezTo>
                  <a:pt x="14653" y="5190"/>
                  <a:pt x="14715" y="6220"/>
                  <a:pt x="14854" y="7238"/>
                </a:cubicBezTo>
                <a:cubicBezTo>
                  <a:pt x="14929" y="7692"/>
                  <a:pt x="14970" y="7890"/>
                  <a:pt x="14974" y="7890"/>
                </a:cubicBezTo>
                <a:cubicBezTo>
                  <a:pt x="14975" y="7890"/>
                  <a:pt x="14973" y="7869"/>
                  <a:pt x="14967" y="7829"/>
                </a:cubicBezTo>
                <a:cubicBezTo>
                  <a:pt x="14942" y="7665"/>
                  <a:pt x="14866" y="7175"/>
                  <a:pt x="14803" y="6484"/>
                </a:cubicBezTo>
                <a:cubicBezTo>
                  <a:pt x="14741" y="5793"/>
                  <a:pt x="14690" y="4913"/>
                  <a:pt x="14816" y="3895"/>
                </a:cubicBezTo>
                <a:cubicBezTo>
                  <a:pt x="14829" y="3720"/>
                  <a:pt x="14866" y="3531"/>
                  <a:pt x="14891" y="3343"/>
                </a:cubicBezTo>
                <a:cubicBezTo>
                  <a:pt x="14929" y="3154"/>
                  <a:pt x="14979" y="2966"/>
                  <a:pt x="15030" y="2777"/>
                </a:cubicBezTo>
                <a:cubicBezTo>
                  <a:pt x="15130" y="2425"/>
                  <a:pt x="15256" y="2073"/>
                  <a:pt x="15432" y="1772"/>
                </a:cubicBezTo>
                <a:cubicBezTo>
                  <a:pt x="15771" y="1169"/>
                  <a:pt x="16223" y="729"/>
                  <a:pt x="16789" y="490"/>
                </a:cubicBezTo>
                <a:cubicBezTo>
                  <a:pt x="17053" y="390"/>
                  <a:pt x="17342" y="327"/>
                  <a:pt x="17618" y="327"/>
                </a:cubicBezTo>
                <a:close/>
                <a:moveTo>
                  <a:pt x="15268" y="9839"/>
                </a:moveTo>
                <a:cubicBezTo>
                  <a:pt x="15344" y="10103"/>
                  <a:pt x="15432" y="10417"/>
                  <a:pt x="15557" y="10757"/>
                </a:cubicBezTo>
                <a:cubicBezTo>
                  <a:pt x="15846" y="11649"/>
                  <a:pt x="16286" y="12792"/>
                  <a:pt x="16977" y="14112"/>
                </a:cubicBezTo>
                <a:cubicBezTo>
                  <a:pt x="17073" y="14299"/>
                  <a:pt x="17175" y="14491"/>
                  <a:pt x="17284" y="14686"/>
                </a:cubicBezTo>
                <a:lnTo>
                  <a:pt x="17284" y="14686"/>
                </a:lnTo>
                <a:cubicBezTo>
                  <a:pt x="17274" y="14700"/>
                  <a:pt x="17265" y="14713"/>
                  <a:pt x="17256" y="14726"/>
                </a:cubicBezTo>
                <a:lnTo>
                  <a:pt x="17256" y="14726"/>
                </a:lnTo>
                <a:cubicBezTo>
                  <a:pt x="17156" y="14545"/>
                  <a:pt x="17053" y="14352"/>
                  <a:pt x="16952" y="14149"/>
                </a:cubicBezTo>
                <a:cubicBezTo>
                  <a:pt x="16864" y="13986"/>
                  <a:pt x="16776" y="13810"/>
                  <a:pt x="16688" y="13634"/>
                </a:cubicBezTo>
                <a:lnTo>
                  <a:pt x="16651" y="13546"/>
                </a:lnTo>
                <a:cubicBezTo>
                  <a:pt x="16588" y="13420"/>
                  <a:pt x="16512" y="13282"/>
                  <a:pt x="16450" y="13131"/>
                </a:cubicBezTo>
                <a:cubicBezTo>
                  <a:pt x="16336" y="12893"/>
                  <a:pt x="16236" y="12629"/>
                  <a:pt x="16123" y="12378"/>
                </a:cubicBezTo>
                <a:cubicBezTo>
                  <a:pt x="15897" y="11837"/>
                  <a:pt x="15696" y="11284"/>
                  <a:pt x="15532" y="10744"/>
                </a:cubicBezTo>
                <a:cubicBezTo>
                  <a:pt x="15432" y="10430"/>
                  <a:pt x="15344" y="10128"/>
                  <a:pt x="15268" y="9839"/>
                </a:cubicBezTo>
                <a:close/>
                <a:moveTo>
                  <a:pt x="8557" y="8091"/>
                </a:moveTo>
                <a:cubicBezTo>
                  <a:pt x="8567" y="8091"/>
                  <a:pt x="8609" y="8102"/>
                  <a:pt x="8709" y="8130"/>
                </a:cubicBezTo>
                <a:cubicBezTo>
                  <a:pt x="8835" y="8180"/>
                  <a:pt x="8960" y="8256"/>
                  <a:pt x="9061" y="8344"/>
                </a:cubicBezTo>
                <a:cubicBezTo>
                  <a:pt x="9350" y="8545"/>
                  <a:pt x="9538" y="8796"/>
                  <a:pt x="9677" y="9060"/>
                </a:cubicBezTo>
                <a:cubicBezTo>
                  <a:pt x="9827" y="9311"/>
                  <a:pt x="9903" y="9600"/>
                  <a:pt x="9991" y="9889"/>
                </a:cubicBezTo>
                <a:cubicBezTo>
                  <a:pt x="10016" y="10028"/>
                  <a:pt x="10041" y="10091"/>
                  <a:pt x="10054" y="10128"/>
                </a:cubicBezTo>
                <a:cubicBezTo>
                  <a:pt x="10154" y="10731"/>
                  <a:pt x="10167" y="11385"/>
                  <a:pt x="10054" y="11837"/>
                </a:cubicBezTo>
                <a:cubicBezTo>
                  <a:pt x="10057" y="11825"/>
                  <a:pt x="10058" y="11819"/>
                  <a:pt x="10058" y="11819"/>
                </a:cubicBezTo>
                <a:lnTo>
                  <a:pt x="10058" y="11819"/>
                </a:lnTo>
                <a:cubicBezTo>
                  <a:pt x="10059" y="11819"/>
                  <a:pt x="10047" y="11871"/>
                  <a:pt x="10028" y="11938"/>
                </a:cubicBezTo>
                <a:cubicBezTo>
                  <a:pt x="10003" y="12013"/>
                  <a:pt x="9966" y="12114"/>
                  <a:pt x="9953" y="12139"/>
                </a:cubicBezTo>
                <a:cubicBezTo>
                  <a:pt x="9903" y="12403"/>
                  <a:pt x="9802" y="12666"/>
                  <a:pt x="9702" y="12918"/>
                </a:cubicBezTo>
                <a:lnTo>
                  <a:pt x="9702" y="12918"/>
                </a:lnTo>
                <a:cubicBezTo>
                  <a:pt x="9777" y="12729"/>
                  <a:pt x="9802" y="12654"/>
                  <a:pt x="9815" y="12604"/>
                </a:cubicBezTo>
                <a:lnTo>
                  <a:pt x="9815" y="12604"/>
                </a:lnTo>
                <a:cubicBezTo>
                  <a:pt x="9651" y="13006"/>
                  <a:pt x="9450" y="13358"/>
                  <a:pt x="9237" y="13659"/>
                </a:cubicBezTo>
                <a:cubicBezTo>
                  <a:pt x="9149" y="13760"/>
                  <a:pt x="9073" y="13873"/>
                  <a:pt x="8985" y="13961"/>
                </a:cubicBezTo>
                <a:cubicBezTo>
                  <a:pt x="8897" y="14061"/>
                  <a:pt x="8810" y="14149"/>
                  <a:pt x="8722" y="14237"/>
                </a:cubicBezTo>
                <a:cubicBezTo>
                  <a:pt x="8376" y="14558"/>
                  <a:pt x="8013" y="14794"/>
                  <a:pt x="7663" y="14975"/>
                </a:cubicBezTo>
                <a:lnTo>
                  <a:pt x="7663" y="14975"/>
                </a:lnTo>
                <a:cubicBezTo>
                  <a:pt x="7626" y="14916"/>
                  <a:pt x="7597" y="14864"/>
                  <a:pt x="7578" y="14815"/>
                </a:cubicBezTo>
                <a:cubicBezTo>
                  <a:pt x="7519" y="14724"/>
                  <a:pt x="7492" y="14688"/>
                  <a:pt x="7486" y="14688"/>
                </a:cubicBezTo>
                <a:lnTo>
                  <a:pt x="7486" y="14688"/>
                </a:lnTo>
                <a:cubicBezTo>
                  <a:pt x="7476" y="14688"/>
                  <a:pt x="7504" y="14754"/>
                  <a:pt x="7540" y="14840"/>
                </a:cubicBezTo>
                <a:cubicBezTo>
                  <a:pt x="7561" y="14889"/>
                  <a:pt x="7588" y="14944"/>
                  <a:pt x="7615" y="14999"/>
                </a:cubicBezTo>
                <a:lnTo>
                  <a:pt x="7615" y="14999"/>
                </a:lnTo>
                <a:cubicBezTo>
                  <a:pt x="7611" y="15001"/>
                  <a:pt x="7607" y="15003"/>
                  <a:pt x="7603" y="15006"/>
                </a:cubicBezTo>
                <a:lnTo>
                  <a:pt x="7603" y="15006"/>
                </a:lnTo>
                <a:cubicBezTo>
                  <a:pt x="7545" y="14902"/>
                  <a:pt x="7495" y="14806"/>
                  <a:pt x="7452" y="14715"/>
                </a:cubicBezTo>
                <a:cubicBezTo>
                  <a:pt x="7364" y="14551"/>
                  <a:pt x="7302" y="14413"/>
                  <a:pt x="7251" y="14275"/>
                </a:cubicBezTo>
                <a:lnTo>
                  <a:pt x="7251" y="14275"/>
                </a:lnTo>
                <a:cubicBezTo>
                  <a:pt x="7314" y="14401"/>
                  <a:pt x="7390" y="14526"/>
                  <a:pt x="7465" y="14652"/>
                </a:cubicBezTo>
                <a:cubicBezTo>
                  <a:pt x="7264" y="14237"/>
                  <a:pt x="7163" y="14049"/>
                  <a:pt x="7101" y="13898"/>
                </a:cubicBezTo>
                <a:cubicBezTo>
                  <a:pt x="7025" y="13760"/>
                  <a:pt x="6975" y="13684"/>
                  <a:pt x="6937" y="13471"/>
                </a:cubicBezTo>
                <a:lnTo>
                  <a:pt x="6937" y="13471"/>
                </a:lnTo>
                <a:cubicBezTo>
                  <a:pt x="7029" y="13705"/>
                  <a:pt x="7161" y="13971"/>
                  <a:pt x="7175" y="13971"/>
                </a:cubicBezTo>
                <a:cubicBezTo>
                  <a:pt x="7179" y="13971"/>
                  <a:pt x="7175" y="13957"/>
                  <a:pt x="7163" y="13923"/>
                </a:cubicBezTo>
                <a:cubicBezTo>
                  <a:pt x="7101" y="13785"/>
                  <a:pt x="7038" y="13647"/>
                  <a:pt x="6975" y="13508"/>
                </a:cubicBezTo>
                <a:cubicBezTo>
                  <a:pt x="6974" y="13502"/>
                  <a:pt x="6974" y="13500"/>
                  <a:pt x="6975" y="13500"/>
                </a:cubicBezTo>
                <a:lnTo>
                  <a:pt x="6975" y="13500"/>
                </a:lnTo>
                <a:cubicBezTo>
                  <a:pt x="6980" y="13500"/>
                  <a:pt x="7026" y="13616"/>
                  <a:pt x="7031" y="13616"/>
                </a:cubicBezTo>
                <a:cubicBezTo>
                  <a:pt x="7033" y="13616"/>
                  <a:pt x="7029" y="13598"/>
                  <a:pt x="7013" y="13546"/>
                </a:cubicBezTo>
                <a:cubicBezTo>
                  <a:pt x="6950" y="13433"/>
                  <a:pt x="6849" y="13182"/>
                  <a:pt x="6799" y="13069"/>
                </a:cubicBezTo>
                <a:lnTo>
                  <a:pt x="6799" y="13069"/>
                </a:lnTo>
                <a:lnTo>
                  <a:pt x="6812" y="13081"/>
                </a:lnTo>
                <a:cubicBezTo>
                  <a:pt x="6742" y="12862"/>
                  <a:pt x="6673" y="12643"/>
                  <a:pt x="6623" y="12413"/>
                </a:cubicBezTo>
                <a:lnTo>
                  <a:pt x="6623" y="12413"/>
                </a:lnTo>
                <a:cubicBezTo>
                  <a:pt x="6624" y="12414"/>
                  <a:pt x="6624" y="12414"/>
                  <a:pt x="6624" y="12414"/>
                </a:cubicBezTo>
                <a:cubicBezTo>
                  <a:pt x="6627" y="12414"/>
                  <a:pt x="6624" y="12383"/>
                  <a:pt x="6610" y="12315"/>
                </a:cubicBezTo>
                <a:cubicBezTo>
                  <a:pt x="6566" y="12160"/>
                  <a:pt x="6542" y="12006"/>
                  <a:pt x="6502" y="11852"/>
                </a:cubicBezTo>
                <a:lnTo>
                  <a:pt x="6502" y="11852"/>
                </a:lnTo>
                <a:cubicBezTo>
                  <a:pt x="6503" y="11852"/>
                  <a:pt x="6503" y="11853"/>
                  <a:pt x="6503" y="11853"/>
                </a:cubicBezTo>
                <a:cubicBezTo>
                  <a:pt x="6509" y="11853"/>
                  <a:pt x="6494" y="11717"/>
                  <a:pt x="6485" y="11536"/>
                </a:cubicBezTo>
                <a:cubicBezTo>
                  <a:pt x="6436" y="10865"/>
                  <a:pt x="6364" y="10975"/>
                  <a:pt x="6417" y="10476"/>
                </a:cubicBezTo>
                <a:lnTo>
                  <a:pt x="6417" y="10476"/>
                </a:lnTo>
                <a:cubicBezTo>
                  <a:pt x="6414" y="10515"/>
                  <a:pt x="6418" y="10532"/>
                  <a:pt x="6413" y="10579"/>
                </a:cubicBezTo>
                <a:lnTo>
                  <a:pt x="6413" y="10579"/>
                </a:lnTo>
                <a:cubicBezTo>
                  <a:pt x="6424" y="10489"/>
                  <a:pt x="6436" y="10408"/>
                  <a:pt x="6447" y="10317"/>
                </a:cubicBezTo>
                <a:cubicBezTo>
                  <a:pt x="6435" y="10292"/>
                  <a:pt x="6435" y="10178"/>
                  <a:pt x="6460" y="10003"/>
                </a:cubicBezTo>
                <a:cubicBezTo>
                  <a:pt x="6485" y="9915"/>
                  <a:pt x="6510" y="9814"/>
                  <a:pt x="6523" y="9714"/>
                </a:cubicBezTo>
                <a:cubicBezTo>
                  <a:pt x="6548" y="9613"/>
                  <a:pt x="6598" y="9500"/>
                  <a:pt x="6636" y="9399"/>
                </a:cubicBezTo>
                <a:cubicBezTo>
                  <a:pt x="6799" y="8972"/>
                  <a:pt x="7101" y="8620"/>
                  <a:pt x="7113" y="8583"/>
                </a:cubicBezTo>
                <a:cubicBezTo>
                  <a:pt x="7204" y="8506"/>
                  <a:pt x="7248" y="8472"/>
                  <a:pt x="7254" y="8472"/>
                </a:cubicBezTo>
                <a:lnTo>
                  <a:pt x="7254" y="8472"/>
                </a:lnTo>
                <a:cubicBezTo>
                  <a:pt x="7259" y="8472"/>
                  <a:pt x="7240" y="8493"/>
                  <a:pt x="7201" y="8532"/>
                </a:cubicBezTo>
                <a:cubicBezTo>
                  <a:pt x="7163" y="8570"/>
                  <a:pt x="7101" y="8633"/>
                  <a:pt x="7025" y="8721"/>
                </a:cubicBezTo>
                <a:cubicBezTo>
                  <a:pt x="6977" y="8805"/>
                  <a:pt x="6883" y="8900"/>
                  <a:pt x="6831" y="9029"/>
                </a:cubicBezTo>
                <a:lnTo>
                  <a:pt x="6831" y="9029"/>
                </a:lnTo>
                <a:cubicBezTo>
                  <a:pt x="6860" y="8964"/>
                  <a:pt x="6916" y="8917"/>
                  <a:pt x="6962" y="8859"/>
                </a:cubicBezTo>
                <a:cubicBezTo>
                  <a:pt x="7013" y="8796"/>
                  <a:pt x="7050" y="8733"/>
                  <a:pt x="7113" y="8683"/>
                </a:cubicBezTo>
                <a:lnTo>
                  <a:pt x="7113" y="8683"/>
                </a:lnTo>
                <a:cubicBezTo>
                  <a:pt x="7038" y="8746"/>
                  <a:pt x="7000" y="8821"/>
                  <a:pt x="6950" y="8897"/>
                </a:cubicBezTo>
                <a:cubicBezTo>
                  <a:pt x="6912" y="8934"/>
                  <a:pt x="6887" y="8960"/>
                  <a:pt x="6862" y="8997"/>
                </a:cubicBezTo>
                <a:cubicBezTo>
                  <a:pt x="6849" y="9048"/>
                  <a:pt x="6824" y="9085"/>
                  <a:pt x="6799" y="9136"/>
                </a:cubicBezTo>
                <a:cubicBezTo>
                  <a:pt x="6874" y="8997"/>
                  <a:pt x="6975" y="8884"/>
                  <a:pt x="7050" y="8771"/>
                </a:cubicBezTo>
                <a:cubicBezTo>
                  <a:pt x="7138" y="8671"/>
                  <a:pt x="7239" y="8570"/>
                  <a:pt x="7339" y="8482"/>
                </a:cubicBezTo>
                <a:cubicBezTo>
                  <a:pt x="7528" y="8331"/>
                  <a:pt x="7729" y="8206"/>
                  <a:pt x="7880" y="8155"/>
                </a:cubicBezTo>
                <a:cubicBezTo>
                  <a:pt x="7924" y="8141"/>
                  <a:pt x="7943" y="8135"/>
                  <a:pt x="7951" y="8135"/>
                </a:cubicBezTo>
                <a:cubicBezTo>
                  <a:pt x="7963" y="8135"/>
                  <a:pt x="7947" y="8148"/>
                  <a:pt x="7955" y="8155"/>
                </a:cubicBezTo>
                <a:cubicBezTo>
                  <a:pt x="7957" y="8157"/>
                  <a:pt x="7959" y="8158"/>
                  <a:pt x="7963" y="8158"/>
                </a:cubicBezTo>
                <a:cubicBezTo>
                  <a:pt x="7987" y="8158"/>
                  <a:pt x="8063" y="8128"/>
                  <a:pt x="8345" y="8118"/>
                </a:cubicBezTo>
                <a:cubicBezTo>
                  <a:pt x="8571" y="8118"/>
                  <a:pt x="8659" y="8168"/>
                  <a:pt x="8696" y="8168"/>
                </a:cubicBezTo>
                <a:cubicBezTo>
                  <a:pt x="8734" y="8168"/>
                  <a:pt x="8709" y="8155"/>
                  <a:pt x="8659" y="8143"/>
                </a:cubicBezTo>
                <a:cubicBezTo>
                  <a:pt x="8612" y="8119"/>
                  <a:pt x="8541" y="8091"/>
                  <a:pt x="8557" y="8091"/>
                </a:cubicBezTo>
                <a:close/>
                <a:moveTo>
                  <a:pt x="9242" y="13853"/>
                </a:moveTo>
                <a:cubicBezTo>
                  <a:pt x="9246" y="13853"/>
                  <a:pt x="9210" y="13902"/>
                  <a:pt x="9124" y="14011"/>
                </a:cubicBezTo>
                <a:cubicBezTo>
                  <a:pt x="9086" y="14061"/>
                  <a:pt x="9011" y="14137"/>
                  <a:pt x="8923" y="14225"/>
                </a:cubicBezTo>
                <a:cubicBezTo>
                  <a:pt x="8847" y="14313"/>
                  <a:pt x="8734" y="14413"/>
                  <a:pt x="8608" y="14526"/>
                </a:cubicBezTo>
                <a:cubicBezTo>
                  <a:pt x="8470" y="14639"/>
                  <a:pt x="8307" y="14752"/>
                  <a:pt x="8118" y="14878"/>
                </a:cubicBezTo>
                <a:cubicBezTo>
                  <a:pt x="8001" y="14952"/>
                  <a:pt x="7879" y="15025"/>
                  <a:pt x="7745" y="15096"/>
                </a:cubicBezTo>
                <a:lnTo>
                  <a:pt x="7745" y="15096"/>
                </a:lnTo>
                <a:cubicBezTo>
                  <a:pt x="7735" y="15082"/>
                  <a:pt x="7725" y="15068"/>
                  <a:pt x="7716" y="15055"/>
                </a:cubicBezTo>
                <a:lnTo>
                  <a:pt x="7716" y="15055"/>
                </a:lnTo>
                <a:cubicBezTo>
                  <a:pt x="7807" y="15010"/>
                  <a:pt x="7895" y="14964"/>
                  <a:pt x="7980" y="14916"/>
                </a:cubicBezTo>
                <a:cubicBezTo>
                  <a:pt x="8495" y="14614"/>
                  <a:pt x="8872" y="14250"/>
                  <a:pt x="9073" y="14036"/>
                </a:cubicBezTo>
                <a:cubicBezTo>
                  <a:pt x="9175" y="13921"/>
                  <a:pt x="9237" y="13853"/>
                  <a:pt x="9242" y="13853"/>
                </a:cubicBezTo>
                <a:close/>
                <a:moveTo>
                  <a:pt x="6913" y="15084"/>
                </a:moveTo>
                <a:cubicBezTo>
                  <a:pt x="6914" y="15089"/>
                  <a:pt x="6917" y="15097"/>
                  <a:pt x="6925" y="15104"/>
                </a:cubicBezTo>
                <a:cubicBezTo>
                  <a:pt x="6921" y="15098"/>
                  <a:pt x="6917" y="15091"/>
                  <a:pt x="6913" y="15084"/>
                </a:cubicBezTo>
                <a:close/>
                <a:moveTo>
                  <a:pt x="7659" y="15082"/>
                </a:moveTo>
                <a:cubicBezTo>
                  <a:pt x="7667" y="15098"/>
                  <a:pt x="7675" y="15114"/>
                  <a:pt x="7683" y="15128"/>
                </a:cubicBezTo>
                <a:lnTo>
                  <a:pt x="7683" y="15128"/>
                </a:lnTo>
                <a:cubicBezTo>
                  <a:pt x="7680" y="15130"/>
                  <a:pt x="7678" y="15131"/>
                  <a:pt x="7675" y="15133"/>
                </a:cubicBezTo>
                <a:lnTo>
                  <a:pt x="7675" y="15133"/>
                </a:lnTo>
                <a:cubicBezTo>
                  <a:pt x="7666" y="15117"/>
                  <a:pt x="7657" y="15102"/>
                  <a:pt x="7649" y="15087"/>
                </a:cubicBezTo>
                <a:lnTo>
                  <a:pt x="7649" y="15087"/>
                </a:lnTo>
                <a:cubicBezTo>
                  <a:pt x="7652" y="15086"/>
                  <a:pt x="7656" y="15084"/>
                  <a:pt x="7659" y="15082"/>
                </a:cubicBezTo>
                <a:close/>
                <a:moveTo>
                  <a:pt x="9664" y="13571"/>
                </a:moveTo>
                <a:cubicBezTo>
                  <a:pt x="9475" y="13898"/>
                  <a:pt x="9186" y="14225"/>
                  <a:pt x="8872" y="14514"/>
                </a:cubicBezTo>
                <a:cubicBezTo>
                  <a:pt x="8569" y="14805"/>
                  <a:pt x="8206" y="15038"/>
                  <a:pt x="7842" y="15235"/>
                </a:cubicBezTo>
                <a:lnTo>
                  <a:pt x="7842" y="15235"/>
                </a:lnTo>
                <a:cubicBezTo>
                  <a:pt x="7840" y="15231"/>
                  <a:pt x="7837" y="15228"/>
                  <a:pt x="7835" y="15224"/>
                </a:cubicBezTo>
                <a:lnTo>
                  <a:pt x="7835" y="15224"/>
                </a:lnTo>
                <a:cubicBezTo>
                  <a:pt x="7976" y="15150"/>
                  <a:pt x="8117" y="15069"/>
                  <a:pt x="8257" y="14979"/>
                </a:cubicBezTo>
                <a:cubicBezTo>
                  <a:pt x="8810" y="14627"/>
                  <a:pt x="9300" y="14137"/>
                  <a:pt x="9664" y="13571"/>
                </a:cubicBezTo>
                <a:close/>
                <a:moveTo>
                  <a:pt x="18485" y="15221"/>
                </a:moveTo>
                <a:cubicBezTo>
                  <a:pt x="18489" y="15228"/>
                  <a:pt x="18493" y="15236"/>
                  <a:pt x="18498" y="15243"/>
                </a:cubicBezTo>
                <a:lnTo>
                  <a:pt x="18498" y="15243"/>
                </a:lnTo>
                <a:cubicBezTo>
                  <a:pt x="18487" y="15254"/>
                  <a:pt x="18479" y="15260"/>
                  <a:pt x="18475" y="15261"/>
                </a:cubicBezTo>
                <a:lnTo>
                  <a:pt x="18475" y="15261"/>
                </a:lnTo>
                <a:cubicBezTo>
                  <a:pt x="18474" y="15258"/>
                  <a:pt x="18473" y="15255"/>
                  <a:pt x="18472" y="15253"/>
                </a:cubicBezTo>
                <a:lnTo>
                  <a:pt x="18472" y="15253"/>
                </a:lnTo>
                <a:cubicBezTo>
                  <a:pt x="18474" y="15246"/>
                  <a:pt x="18478" y="15235"/>
                  <a:pt x="18485" y="15221"/>
                </a:cubicBezTo>
                <a:close/>
                <a:moveTo>
                  <a:pt x="7753" y="15266"/>
                </a:moveTo>
                <a:cubicBezTo>
                  <a:pt x="7754" y="15267"/>
                  <a:pt x="7754" y="15267"/>
                  <a:pt x="7754" y="15268"/>
                </a:cubicBezTo>
                <a:cubicBezTo>
                  <a:pt x="7754" y="15267"/>
                  <a:pt x="7753" y="15267"/>
                  <a:pt x="7753" y="15266"/>
                </a:cubicBezTo>
                <a:lnTo>
                  <a:pt x="7753" y="15266"/>
                </a:lnTo>
                <a:cubicBezTo>
                  <a:pt x="7753" y="15266"/>
                  <a:pt x="7753" y="15266"/>
                  <a:pt x="7753" y="15266"/>
                </a:cubicBezTo>
                <a:close/>
                <a:moveTo>
                  <a:pt x="6847" y="15192"/>
                </a:moveTo>
                <a:cubicBezTo>
                  <a:pt x="6867" y="15229"/>
                  <a:pt x="6885" y="15264"/>
                  <a:pt x="6904" y="15300"/>
                </a:cubicBezTo>
                <a:lnTo>
                  <a:pt x="6904" y="15300"/>
                </a:lnTo>
                <a:cubicBezTo>
                  <a:pt x="6903" y="15300"/>
                  <a:pt x="6902" y="15301"/>
                  <a:pt x="6901" y="15301"/>
                </a:cubicBezTo>
                <a:lnTo>
                  <a:pt x="6901" y="15301"/>
                </a:lnTo>
                <a:cubicBezTo>
                  <a:pt x="6884" y="15264"/>
                  <a:pt x="6866" y="15229"/>
                  <a:pt x="6847" y="15192"/>
                </a:cubicBezTo>
                <a:close/>
                <a:moveTo>
                  <a:pt x="6749" y="15067"/>
                </a:moveTo>
                <a:cubicBezTo>
                  <a:pt x="6792" y="15148"/>
                  <a:pt x="6846" y="15238"/>
                  <a:pt x="6890" y="15305"/>
                </a:cubicBezTo>
                <a:lnTo>
                  <a:pt x="6890" y="15305"/>
                </a:lnTo>
                <a:cubicBezTo>
                  <a:pt x="6886" y="15307"/>
                  <a:pt x="6881" y="15308"/>
                  <a:pt x="6877" y="15310"/>
                </a:cubicBezTo>
                <a:lnTo>
                  <a:pt x="6877" y="15310"/>
                </a:lnTo>
                <a:cubicBezTo>
                  <a:pt x="6824" y="15215"/>
                  <a:pt x="6781" y="15132"/>
                  <a:pt x="6749" y="15067"/>
                </a:cubicBezTo>
                <a:close/>
                <a:moveTo>
                  <a:pt x="8283" y="7284"/>
                </a:moveTo>
                <a:cubicBezTo>
                  <a:pt x="8469" y="7284"/>
                  <a:pt x="8655" y="7315"/>
                  <a:pt x="8822" y="7376"/>
                </a:cubicBezTo>
                <a:cubicBezTo>
                  <a:pt x="8948" y="7401"/>
                  <a:pt x="9073" y="7464"/>
                  <a:pt x="9186" y="7514"/>
                </a:cubicBezTo>
                <a:cubicBezTo>
                  <a:pt x="9287" y="7577"/>
                  <a:pt x="9413" y="7640"/>
                  <a:pt x="9501" y="7716"/>
                </a:cubicBezTo>
                <a:cubicBezTo>
                  <a:pt x="9898" y="8026"/>
                  <a:pt x="10209" y="8434"/>
                  <a:pt x="10423" y="8929"/>
                </a:cubicBezTo>
                <a:lnTo>
                  <a:pt x="10423" y="8929"/>
                </a:lnTo>
                <a:cubicBezTo>
                  <a:pt x="10359" y="8783"/>
                  <a:pt x="10252" y="8628"/>
                  <a:pt x="10179" y="8507"/>
                </a:cubicBezTo>
                <a:cubicBezTo>
                  <a:pt x="10129" y="8432"/>
                  <a:pt x="10079" y="8369"/>
                  <a:pt x="10028" y="8294"/>
                </a:cubicBezTo>
                <a:cubicBezTo>
                  <a:pt x="10003" y="8256"/>
                  <a:pt x="9966" y="8218"/>
                  <a:pt x="9928" y="8168"/>
                </a:cubicBezTo>
                <a:cubicBezTo>
                  <a:pt x="9890" y="8130"/>
                  <a:pt x="9852" y="8093"/>
                  <a:pt x="9815" y="8055"/>
                </a:cubicBezTo>
                <a:cubicBezTo>
                  <a:pt x="9739" y="7979"/>
                  <a:pt x="9677" y="7904"/>
                  <a:pt x="9626" y="7854"/>
                </a:cubicBezTo>
                <a:cubicBezTo>
                  <a:pt x="9576" y="7829"/>
                  <a:pt x="9513" y="7778"/>
                  <a:pt x="9438" y="7728"/>
                </a:cubicBezTo>
                <a:lnTo>
                  <a:pt x="9438" y="7728"/>
                </a:lnTo>
                <a:cubicBezTo>
                  <a:pt x="9443" y="7733"/>
                  <a:pt x="9446" y="7739"/>
                  <a:pt x="9449" y="7743"/>
                </a:cubicBezTo>
                <a:lnTo>
                  <a:pt x="9449" y="7743"/>
                </a:lnTo>
                <a:cubicBezTo>
                  <a:pt x="9403" y="7711"/>
                  <a:pt x="9357" y="7688"/>
                  <a:pt x="9300" y="7665"/>
                </a:cubicBezTo>
                <a:lnTo>
                  <a:pt x="9300" y="7653"/>
                </a:lnTo>
                <a:cubicBezTo>
                  <a:pt x="9262" y="7628"/>
                  <a:pt x="9212" y="7615"/>
                  <a:pt x="9174" y="7590"/>
                </a:cubicBezTo>
                <a:cubicBezTo>
                  <a:pt x="9111" y="7552"/>
                  <a:pt x="9048" y="7540"/>
                  <a:pt x="8973" y="7502"/>
                </a:cubicBezTo>
                <a:lnTo>
                  <a:pt x="8872" y="7464"/>
                </a:lnTo>
                <a:lnTo>
                  <a:pt x="8872" y="7464"/>
                </a:lnTo>
                <a:cubicBezTo>
                  <a:pt x="8923" y="7489"/>
                  <a:pt x="8973" y="7514"/>
                  <a:pt x="9023" y="7540"/>
                </a:cubicBezTo>
                <a:cubicBezTo>
                  <a:pt x="8991" y="7524"/>
                  <a:pt x="8949" y="7503"/>
                  <a:pt x="8907" y="7486"/>
                </a:cubicBezTo>
                <a:lnTo>
                  <a:pt x="8907" y="7486"/>
                </a:lnTo>
                <a:cubicBezTo>
                  <a:pt x="8908" y="7487"/>
                  <a:pt x="8909" y="7488"/>
                  <a:pt x="8910" y="7489"/>
                </a:cubicBezTo>
                <a:lnTo>
                  <a:pt x="8910" y="7489"/>
                </a:lnTo>
                <a:cubicBezTo>
                  <a:pt x="8909" y="7488"/>
                  <a:pt x="8908" y="7487"/>
                  <a:pt x="8907" y="7486"/>
                </a:cubicBezTo>
                <a:lnTo>
                  <a:pt x="8907" y="7486"/>
                </a:lnTo>
                <a:cubicBezTo>
                  <a:pt x="8907" y="7486"/>
                  <a:pt x="8907" y="7486"/>
                  <a:pt x="8907" y="7486"/>
                </a:cubicBezTo>
                <a:lnTo>
                  <a:pt x="8907" y="7486"/>
                </a:lnTo>
                <a:cubicBezTo>
                  <a:pt x="8899" y="7479"/>
                  <a:pt x="8890" y="7475"/>
                  <a:pt x="8881" y="7471"/>
                </a:cubicBezTo>
                <a:lnTo>
                  <a:pt x="8881" y="7471"/>
                </a:lnTo>
                <a:cubicBezTo>
                  <a:pt x="8889" y="7477"/>
                  <a:pt x="8898" y="7479"/>
                  <a:pt x="8907" y="7486"/>
                </a:cubicBezTo>
                <a:lnTo>
                  <a:pt x="8907" y="7486"/>
                </a:lnTo>
                <a:cubicBezTo>
                  <a:pt x="8882" y="7477"/>
                  <a:pt x="8858" y="7469"/>
                  <a:pt x="8835" y="7464"/>
                </a:cubicBezTo>
                <a:cubicBezTo>
                  <a:pt x="8822" y="7464"/>
                  <a:pt x="8797" y="7452"/>
                  <a:pt x="8772" y="7452"/>
                </a:cubicBezTo>
                <a:lnTo>
                  <a:pt x="8810" y="7452"/>
                </a:lnTo>
                <a:cubicBezTo>
                  <a:pt x="8834" y="7460"/>
                  <a:pt x="8859" y="7463"/>
                  <a:pt x="8881" y="7471"/>
                </a:cubicBezTo>
                <a:lnTo>
                  <a:pt x="8881" y="7471"/>
                </a:lnTo>
                <a:cubicBezTo>
                  <a:pt x="8878" y="7469"/>
                  <a:pt x="8875" y="7467"/>
                  <a:pt x="8872" y="7464"/>
                </a:cubicBezTo>
                <a:lnTo>
                  <a:pt x="8872" y="7464"/>
                </a:lnTo>
                <a:cubicBezTo>
                  <a:pt x="8872" y="7464"/>
                  <a:pt x="8872" y="7464"/>
                  <a:pt x="8872" y="7464"/>
                </a:cubicBezTo>
                <a:cubicBezTo>
                  <a:pt x="8847" y="7464"/>
                  <a:pt x="8810" y="7452"/>
                  <a:pt x="8772" y="7439"/>
                </a:cubicBezTo>
                <a:cubicBezTo>
                  <a:pt x="8684" y="7414"/>
                  <a:pt x="8583" y="7389"/>
                  <a:pt x="8458" y="7389"/>
                </a:cubicBezTo>
                <a:cubicBezTo>
                  <a:pt x="8398" y="7382"/>
                  <a:pt x="8338" y="7378"/>
                  <a:pt x="8276" y="7378"/>
                </a:cubicBezTo>
                <a:cubicBezTo>
                  <a:pt x="8016" y="7378"/>
                  <a:pt x="7745" y="7443"/>
                  <a:pt x="7490" y="7565"/>
                </a:cubicBezTo>
                <a:cubicBezTo>
                  <a:pt x="7327" y="7628"/>
                  <a:pt x="7188" y="7753"/>
                  <a:pt x="7038" y="7829"/>
                </a:cubicBezTo>
                <a:cubicBezTo>
                  <a:pt x="6923" y="7923"/>
                  <a:pt x="6808" y="8008"/>
                  <a:pt x="6700" y="8099"/>
                </a:cubicBezTo>
                <a:lnTo>
                  <a:pt x="6700" y="8099"/>
                </a:lnTo>
                <a:cubicBezTo>
                  <a:pt x="6733" y="8068"/>
                  <a:pt x="6766" y="8038"/>
                  <a:pt x="6799" y="8009"/>
                </a:cubicBezTo>
                <a:lnTo>
                  <a:pt x="6799" y="8009"/>
                </a:lnTo>
                <a:cubicBezTo>
                  <a:pt x="6749" y="8049"/>
                  <a:pt x="6680" y="8102"/>
                  <a:pt x="6636" y="8155"/>
                </a:cubicBezTo>
                <a:cubicBezTo>
                  <a:pt x="6657" y="8136"/>
                  <a:pt x="6678" y="8118"/>
                  <a:pt x="6700" y="8099"/>
                </a:cubicBezTo>
                <a:lnTo>
                  <a:pt x="6700" y="8099"/>
                </a:lnTo>
                <a:cubicBezTo>
                  <a:pt x="6334" y="8447"/>
                  <a:pt x="6057" y="8879"/>
                  <a:pt x="5957" y="9223"/>
                </a:cubicBezTo>
                <a:lnTo>
                  <a:pt x="5995" y="9211"/>
                </a:lnTo>
                <a:lnTo>
                  <a:pt x="5995" y="9211"/>
                </a:lnTo>
                <a:cubicBezTo>
                  <a:pt x="5970" y="9261"/>
                  <a:pt x="5957" y="9311"/>
                  <a:pt x="5932" y="9362"/>
                </a:cubicBezTo>
                <a:cubicBezTo>
                  <a:pt x="5919" y="9412"/>
                  <a:pt x="5907" y="9462"/>
                  <a:pt x="5894" y="9512"/>
                </a:cubicBezTo>
                <a:cubicBezTo>
                  <a:pt x="5869" y="9613"/>
                  <a:pt x="5857" y="9701"/>
                  <a:pt x="5831" y="9789"/>
                </a:cubicBezTo>
                <a:cubicBezTo>
                  <a:pt x="5806" y="9889"/>
                  <a:pt x="5794" y="9965"/>
                  <a:pt x="5781" y="10053"/>
                </a:cubicBezTo>
                <a:cubicBezTo>
                  <a:pt x="5769" y="10128"/>
                  <a:pt x="5769" y="10204"/>
                  <a:pt x="5756" y="10292"/>
                </a:cubicBezTo>
                <a:lnTo>
                  <a:pt x="5781" y="10304"/>
                </a:lnTo>
                <a:cubicBezTo>
                  <a:pt x="5756" y="10430"/>
                  <a:pt x="5756" y="10555"/>
                  <a:pt x="5756" y="10694"/>
                </a:cubicBezTo>
                <a:cubicBezTo>
                  <a:pt x="5743" y="10832"/>
                  <a:pt x="5756" y="10983"/>
                  <a:pt x="5769" y="11133"/>
                </a:cubicBezTo>
                <a:cubicBezTo>
                  <a:pt x="5769" y="11423"/>
                  <a:pt x="5819" y="11686"/>
                  <a:pt x="5794" y="11812"/>
                </a:cubicBezTo>
                <a:cubicBezTo>
                  <a:pt x="5831" y="11900"/>
                  <a:pt x="5869" y="12327"/>
                  <a:pt x="5932" y="12541"/>
                </a:cubicBezTo>
                <a:lnTo>
                  <a:pt x="5919" y="12591"/>
                </a:lnTo>
                <a:cubicBezTo>
                  <a:pt x="5982" y="12868"/>
                  <a:pt x="6045" y="13031"/>
                  <a:pt x="6095" y="13194"/>
                </a:cubicBezTo>
                <a:cubicBezTo>
                  <a:pt x="6221" y="13747"/>
                  <a:pt x="6460" y="14212"/>
                  <a:pt x="6673" y="14652"/>
                </a:cubicBezTo>
                <a:lnTo>
                  <a:pt x="6673" y="14665"/>
                </a:lnTo>
                <a:cubicBezTo>
                  <a:pt x="6745" y="14809"/>
                  <a:pt x="6829" y="14941"/>
                  <a:pt x="6913" y="15084"/>
                </a:cubicBezTo>
                <a:lnTo>
                  <a:pt x="6913" y="15084"/>
                </a:lnTo>
                <a:cubicBezTo>
                  <a:pt x="6912" y="15081"/>
                  <a:pt x="6912" y="15079"/>
                  <a:pt x="6912" y="15079"/>
                </a:cubicBezTo>
                <a:lnTo>
                  <a:pt x="6912" y="15079"/>
                </a:lnTo>
                <a:cubicBezTo>
                  <a:pt x="6932" y="15109"/>
                  <a:pt x="6974" y="15184"/>
                  <a:pt x="7022" y="15257"/>
                </a:cubicBezTo>
                <a:lnTo>
                  <a:pt x="7022" y="15257"/>
                </a:lnTo>
                <a:cubicBezTo>
                  <a:pt x="7004" y="15264"/>
                  <a:pt x="6986" y="15270"/>
                  <a:pt x="6969" y="15277"/>
                </a:cubicBezTo>
                <a:lnTo>
                  <a:pt x="6969" y="15277"/>
                </a:lnTo>
                <a:cubicBezTo>
                  <a:pt x="6936" y="15229"/>
                  <a:pt x="6906" y="15187"/>
                  <a:pt x="6874" y="15142"/>
                </a:cubicBezTo>
                <a:cubicBezTo>
                  <a:pt x="6799" y="15029"/>
                  <a:pt x="6686" y="14903"/>
                  <a:pt x="6535" y="14564"/>
                </a:cubicBezTo>
                <a:cubicBezTo>
                  <a:pt x="6529" y="14553"/>
                  <a:pt x="6527" y="14550"/>
                  <a:pt x="6529" y="14550"/>
                </a:cubicBezTo>
                <a:lnTo>
                  <a:pt x="6529" y="14550"/>
                </a:lnTo>
                <a:cubicBezTo>
                  <a:pt x="6531" y="14550"/>
                  <a:pt x="6541" y="14560"/>
                  <a:pt x="6546" y="14560"/>
                </a:cubicBezTo>
                <a:cubicBezTo>
                  <a:pt x="6555" y="14560"/>
                  <a:pt x="6548" y="14526"/>
                  <a:pt x="6447" y="14338"/>
                </a:cubicBezTo>
                <a:cubicBezTo>
                  <a:pt x="6237" y="13894"/>
                  <a:pt x="6076" y="13571"/>
                  <a:pt x="6035" y="13571"/>
                </a:cubicBezTo>
                <a:cubicBezTo>
                  <a:pt x="6034" y="13571"/>
                  <a:pt x="6033" y="13571"/>
                  <a:pt x="6032" y="13571"/>
                </a:cubicBezTo>
                <a:cubicBezTo>
                  <a:pt x="6070" y="13672"/>
                  <a:pt x="6133" y="13810"/>
                  <a:pt x="6183" y="13948"/>
                </a:cubicBezTo>
                <a:cubicBezTo>
                  <a:pt x="6246" y="14074"/>
                  <a:pt x="6296" y="14187"/>
                  <a:pt x="6296" y="14225"/>
                </a:cubicBezTo>
                <a:cubicBezTo>
                  <a:pt x="6246" y="14124"/>
                  <a:pt x="6171" y="13973"/>
                  <a:pt x="6120" y="13873"/>
                </a:cubicBezTo>
                <a:lnTo>
                  <a:pt x="6120" y="13873"/>
                </a:lnTo>
                <a:cubicBezTo>
                  <a:pt x="6208" y="14061"/>
                  <a:pt x="6284" y="14250"/>
                  <a:pt x="6359" y="14438"/>
                </a:cubicBezTo>
                <a:lnTo>
                  <a:pt x="6409" y="14526"/>
                </a:lnTo>
                <a:cubicBezTo>
                  <a:pt x="6497" y="14715"/>
                  <a:pt x="6585" y="14903"/>
                  <a:pt x="6686" y="15092"/>
                </a:cubicBezTo>
                <a:lnTo>
                  <a:pt x="6698" y="15092"/>
                </a:lnTo>
                <a:cubicBezTo>
                  <a:pt x="6741" y="15171"/>
                  <a:pt x="6785" y="15249"/>
                  <a:pt x="6830" y="15326"/>
                </a:cubicBezTo>
                <a:lnTo>
                  <a:pt x="6830" y="15326"/>
                </a:lnTo>
                <a:cubicBezTo>
                  <a:pt x="6818" y="15330"/>
                  <a:pt x="6807" y="15334"/>
                  <a:pt x="6796" y="15338"/>
                </a:cubicBezTo>
                <a:lnTo>
                  <a:pt x="6796" y="15338"/>
                </a:lnTo>
                <a:cubicBezTo>
                  <a:pt x="6599" y="15007"/>
                  <a:pt x="6416" y="14654"/>
                  <a:pt x="6259" y="14288"/>
                </a:cubicBezTo>
                <a:cubicBezTo>
                  <a:pt x="5894" y="13471"/>
                  <a:pt x="5643" y="12591"/>
                  <a:pt x="5542" y="11762"/>
                </a:cubicBezTo>
                <a:lnTo>
                  <a:pt x="5542" y="11762"/>
                </a:lnTo>
                <a:lnTo>
                  <a:pt x="5555" y="11812"/>
                </a:lnTo>
                <a:cubicBezTo>
                  <a:pt x="5542" y="11636"/>
                  <a:pt x="5517" y="11485"/>
                  <a:pt x="5505" y="11322"/>
                </a:cubicBezTo>
                <a:cubicBezTo>
                  <a:pt x="5505" y="11272"/>
                  <a:pt x="5492" y="11221"/>
                  <a:pt x="5505" y="11159"/>
                </a:cubicBezTo>
                <a:cubicBezTo>
                  <a:pt x="5505" y="11121"/>
                  <a:pt x="5517" y="11096"/>
                  <a:pt x="5517" y="11058"/>
                </a:cubicBezTo>
                <a:cubicBezTo>
                  <a:pt x="5517" y="11046"/>
                  <a:pt x="5505" y="11033"/>
                  <a:pt x="5505" y="11033"/>
                </a:cubicBezTo>
                <a:cubicBezTo>
                  <a:pt x="5492" y="11008"/>
                  <a:pt x="5492" y="10995"/>
                  <a:pt x="5480" y="10970"/>
                </a:cubicBezTo>
                <a:cubicBezTo>
                  <a:pt x="5480" y="10882"/>
                  <a:pt x="5480" y="10794"/>
                  <a:pt x="5492" y="10706"/>
                </a:cubicBezTo>
                <a:cubicBezTo>
                  <a:pt x="5492" y="10694"/>
                  <a:pt x="5505" y="10681"/>
                  <a:pt x="5505" y="10681"/>
                </a:cubicBezTo>
                <a:cubicBezTo>
                  <a:pt x="5517" y="10606"/>
                  <a:pt x="5517" y="10518"/>
                  <a:pt x="5517" y="10442"/>
                </a:cubicBezTo>
                <a:cubicBezTo>
                  <a:pt x="5530" y="10367"/>
                  <a:pt x="5542" y="10254"/>
                  <a:pt x="5555" y="10166"/>
                </a:cubicBezTo>
                <a:cubicBezTo>
                  <a:pt x="5567" y="10078"/>
                  <a:pt x="5580" y="9990"/>
                  <a:pt x="5593" y="9902"/>
                </a:cubicBezTo>
                <a:cubicBezTo>
                  <a:pt x="5618" y="9802"/>
                  <a:pt x="5643" y="9701"/>
                  <a:pt x="5668" y="9613"/>
                </a:cubicBezTo>
                <a:lnTo>
                  <a:pt x="5655" y="9563"/>
                </a:lnTo>
                <a:lnTo>
                  <a:pt x="5655" y="9538"/>
                </a:lnTo>
                <a:cubicBezTo>
                  <a:pt x="5681" y="9437"/>
                  <a:pt x="5706" y="9349"/>
                  <a:pt x="5731" y="9261"/>
                </a:cubicBezTo>
                <a:cubicBezTo>
                  <a:pt x="5735" y="9252"/>
                  <a:pt x="5740" y="9243"/>
                  <a:pt x="5744" y="9234"/>
                </a:cubicBezTo>
                <a:lnTo>
                  <a:pt x="5744" y="9234"/>
                </a:lnTo>
                <a:cubicBezTo>
                  <a:pt x="5727" y="9288"/>
                  <a:pt x="5715" y="9348"/>
                  <a:pt x="5702" y="9405"/>
                </a:cubicBezTo>
                <a:lnTo>
                  <a:pt x="5702" y="9405"/>
                </a:lnTo>
                <a:cubicBezTo>
                  <a:pt x="5883" y="8805"/>
                  <a:pt x="6183" y="8307"/>
                  <a:pt x="6560" y="7942"/>
                </a:cubicBezTo>
                <a:lnTo>
                  <a:pt x="6673" y="7841"/>
                </a:lnTo>
                <a:lnTo>
                  <a:pt x="6673" y="7841"/>
                </a:lnTo>
                <a:cubicBezTo>
                  <a:pt x="6636" y="7879"/>
                  <a:pt x="6598" y="7929"/>
                  <a:pt x="6560" y="7979"/>
                </a:cubicBezTo>
                <a:cubicBezTo>
                  <a:pt x="6523" y="8030"/>
                  <a:pt x="6485" y="8093"/>
                  <a:pt x="6447" y="8155"/>
                </a:cubicBezTo>
                <a:cubicBezTo>
                  <a:pt x="6585" y="7979"/>
                  <a:pt x="6749" y="7854"/>
                  <a:pt x="6912" y="7741"/>
                </a:cubicBezTo>
                <a:cubicBezTo>
                  <a:pt x="6987" y="7678"/>
                  <a:pt x="7075" y="7640"/>
                  <a:pt x="7163" y="7590"/>
                </a:cubicBezTo>
                <a:cubicBezTo>
                  <a:pt x="7251" y="7540"/>
                  <a:pt x="7327" y="7489"/>
                  <a:pt x="7415" y="7464"/>
                </a:cubicBezTo>
                <a:lnTo>
                  <a:pt x="7415" y="7464"/>
                </a:lnTo>
                <a:cubicBezTo>
                  <a:pt x="7302" y="7514"/>
                  <a:pt x="7201" y="7615"/>
                  <a:pt x="7113" y="7678"/>
                </a:cubicBezTo>
                <a:cubicBezTo>
                  <a:pt x="7063" y="7716"/>
                  <a:pt x="7025" y="7741"/>
                  <a:pt x="6987" y="7778"/>
                </a:cubicBezTo>
                <a:cubicBezTo>
                  <a:pt x="6962" y="7804"/>
                  <a:pt x="6925" y="7841"/>
                  <a:pt x="6912" y="7866"/>
                </a:cubicBezTo>
                <a:cubicBezTo>
                  <a:pt x="6962" y="7804"/>
                  <a:pt x="7025" y="7766"/>
                  <a:pt x="7088" y="7728"/>
                </a:cubicBezTo>
                <a:lnTo>
                  <a:pt x="7289" y="7590"/>
                </a:lnTo>
                <a:cubicBezTo>
                  <a:pt x="7314" y="7577"/>
                  <a:pt x="7352" y="7565"/>
                  <a:pt x="7390" y="7565"/>
                </a:cubicBezTo>
                <a:cubicBezTo>
                  <a:pt x="7503" y="7514"/>
                  <a:pt x="7616" y="7452"/>
                  <a:pt x="7716" y="7401"/>
                </a:cubicBezTo>
                <a:cubicBezTo>
                  <a:pt x="7829" y="7376"/>
                  <a:pt x="7930" y="7326"/>
                  <a:pt x="8043" y="7301"/>
                </a:cubicBezTo>
                <a:cubicBezTo>
                  <a:pt x="8122" y="7290"/>
                  <a:pt x="8202" y="7284"/>
                  <a:pt x="8283" y="7284"/>
                </a:cubicBezTo>
                <a:close/>
                <a:moveTo>
                  <a:pt x="18322" y="15331"/>
                </a:moveTo>
                <a:cubicBezTo>
                  <a:pt x="18320" y="15334"/>
                  <a:pt x="18318" y="15338"/>
                  <a:pt x="18316" y="15342"/>
                </a:cubicBezTo>
                <a:lnTo>
                  <a:pt x="18316" y="15342"/>
                </a:lnTo>
                <a:cubicBezTo>
                  <a:pt x="18316" y="15342"/>
                  <a:pt x="18316" y="15341"/>
                  <a:pt x="18315" y="15341"/>
                </a:cubicBezTo>
                <a:lnTo>
                  <a:pt x="18315" y="15341"/>
                </a:lnTo>
                <a:cubicBezTo>
                  <a:pt x="18318" y="15337"/>
                  <a:pt x="18320" y="15334"/>
                  <a:pt x="18322" y="15331"/>
                </a:cubicBezTo>
                <a:close/>
                <a:moveTo>
                  <a:pt x="10468" y="11900"/>
                </a:moveTo>
                <a:cubicBezTo>
                  <a:pt x="10468" y="11925"/>
                  <a:pt x="10468" y="11950"/>
                  <a:pt x="10468" y="11975"/>
                </a:cubicBezTo>
                <a:cubicBezTo>
                  <a:pt x="10380" y="12340"/>
                  <a:pt x="10280" y="12692"/>
                  <a:pt x="10116" y="13044"/>
                </a:cubicBezTo>
                <a:cubicBezTo>
                  <a:pt x="10054" y="13194"/>
                  <a:pt x="9953" y="13358"/>
                  <a:pt x="9865" y="13521"/>
                </a:cubicBezTo>
                <a:cubicBezTo>
                  <a:pt x="9765" y="13672"/>
                  <a:pt x="9677" y="13823"/>
                  <a:pt x="9576" y="13961"/>
                </a:cubicBezTo>
                <a:cubicBezTo>
                  <a:pt x="9475" y="14086"/>
                  <a:pt x="9388" y="14200"/>
                  <a:pt x="9300" y="14288"/>
                </a:cubicBezTo>
                <a:cubicBezTo>
                  <a:pt x="9224" y="14363"/>
                  <a:pt x="9161" y="14426"/>
                  <a:pt x="9124" y="14451"/>
                </a:cubicBezTo>
                <a:cubicBezTo>
                  <a:pt x="9099" y="14489"/>
                  <a:pt x="9073" y="14514"/>
                  <a:pt x="9048" y="14551"/>
                </a:cubicBezTo>
                <a:cubicBezTo>
                  <a:pt x="8710" y="14869"/>
                  <a:pt x="8321" y="15137"/>
                  <a:pt x="7910" y="15354"/>
                </a:cubicBezTo>
                <a:lnTo>
                  <a:pt x="7910" y="15354"/>
                </a:lnTo>
                <a:cubicBezTo>
                  <a:pt x="7904" y="15344"/>
                  <a:pt x="7900" y="15335"/>
                  <a:pt x="7896" y="15327"/>
                </a:cubicBezTo>
                <a:lnTo>
                  <a:pt x="7896" y="15327"/>
                </a:lnTo>
                <a:cubicBezTo>
                  <a:pt x="8299" y="15121"/>
                  <a:pt x="8708" y="14846"/>
                  <a:pt x="9086" y="14476"/>
                </a:cubicBezTo>
                <a:cubicBezTo>
                  <a:pt x="9727" y="13860"/>
                  <a:pt x="10267" y="12968"/>
                  <a:pt x="10468" y="11900"/>
                </a:cubicBezTo>
                <a:close/>
                <a:moveTo>
                  <a:pt x="7069" y="15327"/>
                </a:moveTo>
                <a:lnTo>
                  <a:pt x="7069" y="15327"/>
                </a:lnTo>
                <a:cubicBezTo>
                  <a:pt x="7080" y="15342"/>
                  <a:pt x="7091" y="15360"/>
                  <a:pt x="7103" y="15378"/>
                </a:cubicBezTo>
                <a:lnTo>
                  <a:pt x="7103" y="15378"/>
                </a:lnTo>
                <a:cubicBezTo>
                  <a:pt x="7086" y="15385"/>
                  <a:pt x="7068" y="15393"/>
                  <a:pt x="7050" y="15401"/>
                </a:cubicBezTo>
                <a:lnTo>
                  <a:pt x="7050" y="15401"/>
                </a:lnTo>
                <a:cubicBezTo>
                  <a:pt x="7038" y="15381"/>
                  <a:pt x="7026" y="15363"/>
                  <a:pt x="7015" y="15345"/>
                </a:cubicBezTo>
                <a:lnTo>
                  <a:pt x="7015" y="15345"/>
                </a:lnTo>
                <a:cubicBezTo>
                  <a:pt x="7033" y="15339"/>
                  <a:pt x="7051" y="15333"/>
                  <a:pt x="7069" y="15327"/>
                </a:cubicBezTo>
                <a:close/>
                <a:moveTo>
                  <a:pt x="6942" y="15370"/>
                </a:moveTo>
                <a:cubicBezTo>
                  <a:pt x="6953" y="15390"/>
                  <a:pt x="6964" y="15410"/>
                  <a:pt x="6975" y="15431"/>
                </a:cubicBezTo>
                <a:lnTo>
                  <a:pt x="6975" y="15431"/>
                </a:lnTo>
                <a:cubicBezTo>
                  <a:pt x="6967" y="15434"/>
                  <a:pt x="6959" y="15436"/>
                  <a:pt x="6951" y="15439"/>
                </a:cubicBezTo>
                <a:lnTo>
                  <a:pt x="6951" y="15439"/>
                </a:lnTo>
                <a:cubicBezTo>
                  <a:pt x="6939" y="15418"/>
                  <a:pt x="6927" y="15398"/>
                  <a:pt x="6916" y="15378"/>
                </a:cubicBezTo>
                <a:lnTo>
                  <a:pt x="6916" y="15378"/>
                </a:lnTo>
                <a:cubicBezTo>
                  <a:pt x="6924" y="15376"/>
                  <a:pt x="6933" y="15373"/>
                  <a:pt x="6942" y="15370"/>
                </a:cubicBezTo>
                <a:close/>
                <a:moveTo>
                  <a:pt x="18257" y="15434"/>
                </a:moveTo>
                <a:cubicBezTo>
                  <a:pt x="18261" y="15439"/>
                  <a:pt x="18264" y="15444"/>
                  <a:pt x="18267" y="15449"/>
                </a:cubicBezTo>
                <a:lnTo>
                  <a:pt x="18267" y="15449"/>
                </a:lnTo>
                <a:cubicBezTo>
                  <a:pt x="18267" y="15450"/>
                  <a:pt x="18267" y="15451"/>
                  <a:pt x="18267" y="15452"/>
                </a:cubicBezTo>
                <a:lnTo>
                  <a:pt x="18267" y="15452"/>
                </a:lnTo>
                <a:cubicBezTo>
                  <a:pt x="18261" y="15446"/>
                  <a:pt x="18256" y="15442"/>
                  <a:pt x="18253" y="15442"/>
                </a:cubicBezTo>
                <a:cubicBezTo>
                  <a:pt x="18252" y="15442"/>
                  <a:pt x="18252" y="15442"/>
                  <a:pt x="18252" y="15442"/>
                </a:cubicBezTo>
                <a:lnTo>
                  <a:pt x="18252" y="15442"/>
                </a:lnTo>
                <a:cubicBezTo>
                  <a:pt x="18254" y="15439"/>
                  <a:pt x="18256" y="15436"/>
                  <a:pt x="18257" y="15434"/>
                </a:cubicBezTo>
                <a:close/>
                <a:moveTo>
                  <a:pt x="6333" y="15328"/>
                </a:moveTo>
                <a:cubicBezTo>
                  <a:pt x="6340" y="15328"/>
                  <a:pt x="6366" y="15361"/>
                  <a:pt x="6418" y="15443"/>
                </a:cubicBezTo>
                <a:lnTo>
                  <a:pt x="6418" y="15443"/>
                </a:lnTo>
                <a:cubicBezTo>
                  <a:pt x="6404" y="15447"/>
                  <a:pt x="6389" y="15450"/>
                  <a:pt x="6374" y="15453"/>
                </a:cubicBezTo>
                <a:lnTo>
                  <a:pt x="6374" y="15453"/>
                </a:lnTo>
                <a:cubicBezTo>
                  <a:pt x="6343" y="15379"/>
                  <a:pt x="6324" y="15328"/>
                  <a:pt x="6333" y="15328"/>
                </a:cubicBezTo>
                <a:close/>
                <a:moveTo>
                  <a:pt x="6869" y="15393"/>
                </a:moveTo>
                <a:lnTo>
                  <a:pt x="6869" y="15393"/>
                </a:lnTo>
                <a:cubicBezTo>
                  <a:pt x="6881" y="15414"/>
                  <a:pt x="6893" y="15434"/>
                  <a:pt x="6905" y="15454"/>
                </a:cubicBezTo>
                <a:lnTo>
                  <a:pt x="6905" y="15454"/>
                </a:lnTo>
                <a:cubicBezTo>
                  <a:pt x="6894" y="15458"/>
                  <a:pt x="6884" y="15461"/>
                  <a:pt x="6873" y="15464"/>
                </a:cubicBezTo>
                <a:lnTo>
                  <a:pt x="6873" y="15464"/>
                </a:lnTo>
                <a:cubicBezTo>
                  <a:pt x="6860" y="15444"/>
                  <a:pt x="6848" y="15424"/>
                  <a:pt x="6836" y="15404"/>
                </a:cubicBezTo>
                <a:lnTo>
                  <a:pt x="6836" y="15404"/>
                </a:lnTo>
                <a:cubicBezTo>
                  <a:pt x="6847" y="15400"/>
                  <a:pt x="6858" y="15397"/>
                  <a:pt x="6869" y="15393"/>
                </a:cubicBezTo>
                <a:close/>
                <a:moveTo>
                  <a:pt x="18250" y="15446"/>
                </a:moveTo>
                <a:cubicBezTo>
                  <a:pt x="18249" y="15454"/>
                  <a:pt x="18257" y="15476"/>
                  <a:pt x="18279" y="15522"/>
                </a:cubicBezTo>
                <a:lnTo>
                  <a:pt x="18279" y="15522"/>
                </a:lnTo>
                <a:cubicBezTo>
                  <a:pt x="18276" y="15526"/>
                  <a:pt x="18273" y="15530"/>
                  <a:pt x="18270" y="15534"/>
                </a:cubicBezTo>
                <a:lnTo>
                  <a:pt x="18270" y="15534"/>
                </a:lnTo>
                <a:cubicBezTo>
                  <a:pt x="18258" y="15514"/>
                  <a:pt x="18245" y="15493"/>
                  <a:pt x="18233" y="15473"/>
                </a:cubicBezTo>
                <a:lnTo>
                  <a:pt x="18233" y="15473"/>
                </a:lnTo>
                <a:cubicBezTo>
                  <a:pt x="18238" y="15464"/>
                  <a:pt x="18244" y="15455"/>
                  <a:pt x="18250" y="15446"/>
                </a:cubicBezTo>
                <a:close/>
                <a:moveTo>
                  <a:pt x="7186" y="15513"/>
                </a:moveTo>
                <a:cubicBezTo>
                  <a:pt x="7188" y="15516"/>
                  <a:pt x="7190" y="15519"/>
                  <a:pt x="7191" y="15522"/>
                </a:cubicBezTo>
                <a:lnTo>
                  <a:pt x="7191" y="15522"/>
                </a:lnTo>
                <a:cubicBezTo>
                  <a:pt x="7173" y="15528"/>
                  <a:pt x="7154" y="15534"/>
                  <a:pt x="7135" y="15540"/>
                </a:cubicBezTo>
                <a:lnTo>
                  <a:pt x="7135" y="15540"/>
                </a:lnTo>
                <a:cubicBezTo>
                  <a:pt x="7134" y="15538"/>
                  <a:pt x="7132" y="15535"/>
                  <a:pt x="7131" y="15533"/>
                </a:cubicBezTo>
                <a:lnTo>
                  <a:pt x="7131" y="15533"/>
                </a:lnTo>
                <a:cubicBezTo>
                  <a:pt x="7149" y="15526"/>
                  <a:pt x="7168" y="15519"/>
                  <a:pt x="7186" y="15513"/>
                </a:cubicBezTo>
                <a:close/>
                <a:moveTo>
                  <a:pt x="7052" y="15560"/>
                </a:moveTo>
                <a:cubicBezTo>
                  <a:pt x="7053" y="15563"/>
                  <a:pt x="7055" y="15565"/>
                  <a:pt x="7056" y="15568"/>
                </a:cubicBezTo>
                <a:lnTo>
                  <a:pt x="7056" y="15568"/>
                </a:lnTo>
                <a:cubicBezTo>
                  <a:pt x="7049" y="15571"/>
                  <a:pt x="7042" y="15573"/>
                  <a:pt x="7035" y="15576"/>
                </a:cubicBezTo>
                <a:lnTo>
                  <a:pt x="7035" y="15576"/>
                </a:lnTo>
                <a:cubicBezTo>
                  <a:pt x="7033" y="15573"/>
                  <a:pt x="7032" y="15570"/>
                  <a:pt x="7030" y="15568"/>
                </a:cubicBezTo>
                <a:lnTo>
                  <a:pt x="7030" y="15568"/>
                </a:lnTo>
                <a:cubicBezTo>
                  <a:pt x="7037" y="15565"/>
                  <a:pt x="7044" y="15563"/>
                  <a:pt x="7052" y="15560"/>
                </a:cubicBezTo>
                <a:close/>
                <a:moveTo>
                  <a:pt x="6451" y="15507"/>
                </a:moveTo>
                <a:lnTo>
                  <a:pt x="6451" y="15507"/>
                </a:lnTo>
                <a:cubicBezTo>
                  <a:pt x="6461" y="15528"/>
                  <a:pt x="6472" y="15549"/>
                  <a:pt x="6484" y="15571"/>
                </a:cubicBezTo>
                <a:lnTo>
                  <a:pt x="6484" y="15571"/>
                </a:lnTo>
                <a:cubicBezTo>
                  <a:pt x="6467" y="15576"/>
                  <a:pt x="6450" y="15581"/>
                  <a:pt x="6433" y="15585"/>
                </a:cubicBezTo>
                <a:lnTo>
                  <a:pt x="6433" y="15585"/>
                </a:lnTo>
                <a:cubicBezTo>
                  <a:pt x="6422" y="15562"/>
                  <a:pt x="6411" y="15539"/>
                  <a:pt x="6402" y="15518"/>
                </a:cubicBezTo>
                <a:lnTo>
                  <a:pt x="6402" y="15518"/>
                </a:lnTo>
                <a:cubicBezTo>
                  <a:pt x="6418" y="15514"/>
                  <a:pt x="6435" y="15511"/>
                  <a:pt x="6451" y="15507"/>
                </a:cubicBezTo>
                <a:close/>
                <a:moveTo>
                  <a:pt x="6984" y="15583"/>
                </a:moveTo>
                <a:lnTo>
                  <a:pt x="6984" y="15583"/>
                </a:lnTo>
                <a:cubicBezTo>
                  <a:pt x="6986" y="15586"/>
                  <a:pt x="6988" y="15589"/>
                  <a:pt x="6990" y="15592"/>
                </a:cubicBezTo>
                <a:lnTo>
                  <a:pt x="6990" y="15592"/>
                </a:lnTo>
                <a:cubicBezTo>
                  <a:pt x="6980" y="15595"/>
                  <a:pt x="6970" y="15599"/>
                  <a:pt x="6960" y="15602"/>
                </a:cubicBezTo>
                <a:lnTo>
                  <a:pt x="6960" y="15602"/>
                </a:lnTo>
                <a:cubicBezTo>
                  <a:pt x="6958" y="15599"/>
                  <a:pt x="6956" y="15596"/>
                  <a:pt x="6954" y="15593"/>
                </a:cubicBezTo>
                <a:lnTo>
                  <a:pt x="6954" y="15593"/>
                </a:lnTo>
                <a:cubicBezTo>
                  <a:pt x="6964" y="15590"/>
                  <a:pt x="6974" y="15587"/>
                  <a:pt x="6984" y="15583"/>
                </a:cubicBezTo>
                <a:close/>
                <a:moveTo>
                  <a:pt x="7244" y="15611"/>
                </a:moveTo>
                <a:cubicBezTo>
                  <a:pt x="7248" y="15617"/>
                  <a:pt x="7252" y="15624"/>
                  <a:pt x="7256" y="15630"/>
                </a:cubicBezTo>
                <a:lnTo>
                  <a:pt x="7256" y="15630"/>
                </a:lnTo>
                <a:cubicBezTo>
                  <a:pt x="7235" y="15635"/>
                  <a:pt x="7214" y="15640"/>
                  <a:pt x="7194" y="15643"/>
                </a:cubicBezTo>
                <a:lnTo>
                  <a:pt x="7194" y="15643"/>
                </a:lnTo>
                <a:cubicBezTo>
                  <a:pt x="7192" y="15640"/>
                  <a:pt x="7190" y="15636"/>
                  <a:pt x="7188" y="15632"/>
                </a:cubicBezTo>
                <a:cubicBezTo>
                  <a:pt x="7188" y="15632"/>
                  <a:pt x="7188" y="15632"/>
                  <a:pt x="7188" y="15631"/>
                </a:cubicBezTo>
                <a:lnTo>
                  <a:pt x="7188" y="15631"/>
                </a:lnTo>
                <a:cubicBezTo>
                  <a:pt x="7207" y="15625"/>
                  <a:pt x="7226" y="15618"/>
                  <a:pt x="7244" y="15611"/>
                </a:cubicBezTo>
                <a:close/>
                <a:moveTo>
                  <a:pt x="6565" y="15706"/>
                </a:moveTo>
                <a:cubicBezTo>
                  <a:pt x="6568" y="15711"/>
                  <a:pt x="6572" y="15716"/>
                  <a:pt x="6575" y="15721"/>
                </a:cubicBezTo>
                <a:lnTo>
                  <a:pt x="6575" y="15721"/>
                </a:lnTo>
                <a:cubicBezTo>
                  <a:pt x="6554" y="15726"/>
                  <a:pt x="6532" y="15731"/>
                  <a:pt x="6511" y="15736"/>
                </a:cubicBezTo>
                <a:lnTo>
                  <a:pt x="6511" y="15736"/>
                </a:lnTo>
                <a:cubicBezTo>
                  <a:pt x="6508" y="15732"/>
                  <a:pt x="6506" y="15727"/>
                  <a:pt x="6503" y="15722"/>
                </a:cubicBezTo>
                <a:lnTo>
                  <a:pt x="6503" y="15722"/>
                </a:lnTo>
                <a:cubicBezTo>
                  <a:pt x="6505" y="15721"/>
                  <a:pt x="6508" y="15721"/>
                  <a:pt x="6510" y="15720"/>
                </a:cubicBezTo>
                <a:cubicBezTo>
                  <a:pt x="6528" y="15715"/>
                  <a:pt x="6547" y="15711"/>
                  <a:pt x="6565" y="15706"/>
                </a:cubicBezTo>
                <a:close/>
                <a:moveTo>
                  <a:pt x="17185" y="14639"/>
                </a:moveTo>
                <a:cubicBezTo>
                  <a:pt x="17205" y="14675"/>
                  <a:pt x="17225" y="14710"/>
                  <a:pt x="17244" y="14744"/>
                </a:cubicBezTo>
                <a:lnTo>
                  <a:pt x="17244" y="14744"/>
                </a:lnTo>
                <a:cubicBezTo>
                  <a:pt x="17174" y="14847"/>
                  <a:pt x="17122" y="14918"/>
                  <a:pt x="17107" y="14918"/>
                </a:cubicBezTo>
                <a:cubicBezTo>
                  <a:pt x="17105" y="14918"/>
                  <a:pt x="17104" y="14917"/>
                  <a:pt x="17103" y="14916"/>
                </a:cubicBezTo>
                <a:cubicBezTo>
                  <a:pt x="16940" y="15180"/>
                  <a:pt x="16776" y="15431"/>
                  <a:pt x="16588" y="15670"/>
                </a:cubicBezTo>
                <a:cubicBezTo>
                  <a:pt x="16605" y="15647"/>
                  <a:pt x="16619" y="15625"/>
                  <a:pt x="16614" y="15625"/>
                </a:cubicBezTo>
                <a:lnTo>
                  <a:pt x="16614" y="15625"/>
                </a:lnTo>
                <a:cubicBezTo>
                  <a:pt x="16608" y="15625"/>
                  <a:pt x="16572" y="15659"/>
                  <a:pt x="16475" y="15770"/>
                </a:cubicBezTo>
                <a:cubicBezTo>
                  <a:pt x="16814" y="15381"/>
                  <a:pt x="17053" y="14928"/>
                  <a:pt x="17229" y="14727"/>
                </a:cubicBezTo>
                <a:cubicBezTo>
                  <a:pt x="17226" y="14723"/>
                  <a:pt x="17222" y="14721"/>
                  <a:pt x="17217" y="14721"/>
                </a:cubicBezTo>
                <a:cubicBezTo>
                  <a:pt x="17199" y="14721"/>
                  <a:pt x="17169" y="14749"/>
                  <a:pt x="17156" y="14749"/>
                </a:cubicBezTo>
                <a:cubicBezTo>
                  <a:pt x="17145" y="14749"/>
                  <a:pt x="17147" y="14727"/>
                  <a:pt x="17185" y="14639"/>
                </a:cubicBezTo>
                <a:close/>
                <a:moveTo>
                  <a:pt x="10876" y="9723"/>
                </a:moveTo>
                <a:cubicBezTo>
                  <a:pt x="10881" y="9723"/>
                  <a:pt x="10887" y="9728"/>
                  <a:pt x="10895" y="9739"/>
                </a:cubicBezTo>
                <a:cubicBezTo>
                  <a:pt x="10908" y="9839"/>
                  <a:pt x="10933" y="9940"/>
                  <a:pt x="10958" y="10028"/>
                </a:cubicBezTo>
                <a:cubicBezTo>
                  <a:pt x="10983" y="10191"/>
                  <a:pt x="10996" y="10292"/>
                  <a:pt x="11009" y="10417"/>
                </a:cubicBezTo>
                <a:cubicBezTo>
                  <a:pt x="11021" y="10480"/>
                  <a:pt x="11021" y="10530"/>
                  <a:pt x="11021" y="10581"/>
                </a:cubicBezTo>
                <a:cubicBezTo>
                  <a:pt x="11021" y="10694"/>
                  <a:pt x="11034" y="10807"/>
                  <a:pt x="11034" y="10907"/>
                </a:cubicBezTo>
                <a:cubicBezTo>
                  <a:pt x="11034" y="11046"/>
                  <a:pt x="11034" y="11171"/>
                  <a:pt x="11034" y="11284"/>
                </a:cubicBezTo>
                <a:cubicBezTo>
                  <a:pt x="11034" y="11284"/>
                  <a:pt x="11034" y="11284"/>
                  <a:pt x="11034" y="11297"/>
                </a:cubicBezTo>
                <a:cubicBezTo>
                  <a:pt x="10983" y="11963"/>
                  <a:pt x="10883" y="12302"/>
                  <a:pt x="10820" y="12566"/>
                </a:cubicBezTo>
                <a:cubicBezTo>
                  <a:pt x="10745" y="12830"/>
                  <a:pt x="10694" y="13006"/>
                  <a:pt x="10556" y="13307"/>
                </a:cubicBezTo>
                <a:cubicBezTo>
                  <a:pt x="10418" y="13596"/>
                  <a:pt x="10229" y="14049"/>
                  <a:pt x="9651" y="14690"/>
                </a:cubicBezTo>
                <a:cubicBezTo>
                  <a:pt x="9362" y="15004"/>
                  <a:pt x="8960" y="15356"/>
                  <a:pt x="8433" y="15682"/>
                </a:cubicBezTo>
                <a:cubicBezTo>
                  <a:pt x="8368" y="15718"/>
                  <a:pt x="8300" y="15756"/>
                  <a:pt x="8231" y="15794"/>
                </a:cubicBezTo>
                <a:lnTo>
                  <a:pt x="8231" y="15794"/>
                </a:lnTo>
                <a:cubicBezTo>
                  <a:pt x="8190" y="15743"/>
                  <a:pt x="8151" y="15694"/>
                  <a:pt x="8115" y="15647"/>
                </a:cubicBezTo>
                <a:lnTo>
                  <a:pt x="8115" y="15647"/>
                </a:lnTo>
                <a:cubicBezTo>
                  <a:pt x="8183" y="15605"/>
                  <a:pt x="8251" y="15566"/>
                  <a:pt x="8319" y="15532"/>
                </a:cubicBezTo>
                <a:lnTo>
                  <a:pt x="8319" y="15532"/>
                </a:lnTo>
                <a:cubicBezTo>
                  <a:pt x="8280" y="15556"/>
                  <a:pt x="8272" y="15565"/>
                  <a:pt x="8281" y="15565"/>
                </a:cubicBezTo>
                <a:cubicBezTo>
                  <a:pt x="8297" y="15565"/>
                  <a:pt x="8358" y="15542"/>
                  <a:pt x="8420" y="15519"/>
                </a:cubicBezTo>
                <a:cubicBezTo>
                  <a:pt x="8468" y="15505"/>
                  <a:pt x="8516" y="15484"/>
                  <a:pt x="8529" y="15484"/>
                </a:cubicBezTo>
                <a:cubicBezTo>
                  <a:pt x="8540" y="15484"/>
                  <a:pt x="8527" y="15499"/>
                  <a:pt x="8470" y="15544"/>
                </a:cubicBezTo>
                <a:cubicBezTo>
                  <a:pt x="8835" y="15268"/>
                  <a:pt x="8923" y="15192"/>
                  <a:pt x="8973" y="15129"/>
                </a:cubicBezTo>
                <a:cubicBezTo>
                  <a:pt x="9011" y="15079"/>
                  <a:pt x="9036" y="15029"/>
                  <a:pt x="9224" y="14803"/>
                </a:cubicBezTo>
                <a:lnTo>
                  <a:pt x="9350" y="14740"/>
                </a:lnTo>
                <a:cubicBezTo>
                  <a:pt x="9438" y="14589"/>
                  <a:pt x="9475" y="14551"/>
                  <a:pt x="9639" y="14325"/>
                </a:cubicBezTo>
                <a:cubicBezTo>
                  <a:pt x="9664" y="14300"/>
                  <a:pt x="9689" y="14275"/>
                  <a:pt x="9702" y="14250"/>
                </a:cubicBezTo>
                <a:lnTo>
                  <a:pt x="9702" y="14250"/>
                </a:lnTo>
                <a:cubicBezTo>
                  <a:pt x="9688" y="14278"/>
                  <a:pt x="9688" y="14288"/>
                  <a:pt x="9697" y="14288"/>
                </a:cubicBezTo>
                <a:cubicBezTo>
                  <a:pt x="9719" y="14288"/>
                  <a:pt x="9794" y="14222"/>
                  <a:pt x="9817" y="14222"/>
                </a:cubicBezTo>
                <a:cubicBezTo>
                  <a:pt x="9833" y="14222"/>
                  <a:pt x="9823" y="14254"/>
                  <a:pt x="9752" y="14363"/>
                </a:cubicBezTo>
                <a:cubicBezTo>
                  <a:pt x="10116" y="14011"/>
                  <a:pt x="10267" y="13672"/>
                  <a:pt x="10393" y="13408"/>
                </a:cubicBezTo>
                <a:cubicBezTo>
                  <a:pt x="10506" y="13131"/>
                  <a:pt x="10581" y="12918"/>
                  <a:pt x="10707" y="12729"/>
                </a:cubicBezTo>
                <a:cubicBezTo>
                  <a:pt x="10711" y="12653"/>
                  <a:pt x="10706" y="12621"/>
                  <a:pt x="10694" y="12621"/>
                </a:cubicBezTo>
                <a:cubicBezTo>
                  <a:pt x="10670" y="12621"/>
                  <a:pt x="10616" y="12760"/>
                  <a:pt x="10556" y="12905"/>
                </a:cubicBezTo>
                <a:cubicBezTo>
                  <a:pt x="10484" y="13081"/>
                  <a:pt x="10403" y="13274"/>
                  <a:pt x="10398" y="13274"/>
                </a:cubicBezTo>
                <a:cubicBezTo>
                  <a:pt x="10396" y="13274"/>
                  <a:pt x="10399" y="13265"/>
                  <a:pt x="10405" y="13245"/>
                </a:cubicBezTo>
                <a:lnTo>
                  <a:pt x="10405" y="13245"/>
                </a:lnTo>
                <a:cubicBezTo>
                  <a:pt x="10390" y="13263"/>
                  <a:pt x="10379" y="13272"/>
                  <a:pt x="10374" y="13272"/>
                </a:cubicBezTo>
                <a:cubicBezTo>
                  <a:pt x="10356" y="13272"/>
                  <a:pt x="10377" y="13194"/>
                  <a:pt x="10405" y="13081"/>
                </a:cubicBezTo>
                <a:cubicBezTo>
                  <a:pt x="10468" y="12968"/>
                  <a:pt x="10506" y="12855"/>
                  <a:pt x="10544" y="12729"/>
                </a:cubicBezTo>
                <a:cubicBezTo>
                  <a:pt x="10581" y="12616"/>
                  <a:pt x="10632" y="12516"/>
                  <a:pt x="10657" y="12415"/>
                </a:cubicBezTo>
                <a:cubicBezTo>
                  <a:pt x="10741" y="12210"/>
                  <a:pt x="10907" y="11993"/>
                  <a:pt x="10965" y="11462"/>
                </a:cubicBezTo>
                <a:lnTo>
                  <a:pt x="10965" y="11462"/>
                </a:lnTo>
                <a:cubicBezTo>
                  <a:pt x="10964" y="11478"/>
                  <a:pt x="10964" y="11496"/>
                  <a:pt x="10958" y="11523"/>
                </a:cubicBezTo>
                <a:cubicBezTo>
                  <a:pt x="10971" y="11473"/>
                  <a:pt x="10983" y="11423"/>
                  <a:pt x="10983" y="11360"/>
                </a:cubicBezTo>
                <a:cubicBezTo>
                  <a:pt x="10983" y="11385"/>
                  <a:pt x="10983" y="11410"/>
                  <a:pt x="10983" y="11435"/>
                </a:cubicBezTo>
                <a:cubicBezTo>
                  <a:pt x="10983" y="11372"/>
                  <a:pt x="10996" y="11309"/>
                  <a:pt x="10996" y="11234"/>
                </a:cubicBezTo>
                <a:lnTo>
                  <a:pt x="10996" y="11221"/>
                </a:lnTo>
                <a:cubicBezTo>
                  <a:pt x="10983" y="11133"/>
                  <a:pt x="10983" y="11033"/>
                  <a:pt x="10983" y="10932"/>
                </a:cubicBezTo>
                <a:lnTo>
                  <a:pt x="10983" y="10932"/>
                </a:lnTo>
                <a:lnTo>
                  <a:pt x="10996" y="11020"/>
                </a:lnTo>
                <a:cubicBezTo>
                  <a:pt x="10996" y="10945"/>
                  <a:pt x="10996" y="10870"/>
                  <a:pt x="10996" y="10782"/>
                </a:cubicBezTo>
                <a:cubicBezTo>
                  <a:pt x="10996" y="10757"/>
                  <a:pt x="10996" y="10719"/>
                  <a:pt x="10983" y="10694"/>
                </a:cubicBezTo>
                <a:cubicBezTo>
                  <a:pt x="10983" y="10656"/>
                  <a:pt x="10996" y="10631"/>
                  <a:pt x="10996" y="10606"/>
                </a:cubicBezTo>
                <a:cubicBezTo>
                  <a:pt x="10983" y="10593"/>
                  <a:pt x="10983" y="10581"/>
                  <a:pt x="10983" y="10568"/>
                </a:cubicBezTo>
                <a:cubicBezTo>
                  <a:pt x="10983" y="10494"/>
                  <a:pt x="10975" y="10429"/>
                  <a:pt x="10964" y="10350"/>
                </a:cubicBezTo>
                <a:lnTo>
                  <a:pt x="10964" y="10350"/>
                </a:lnTo>
                <a:cubicBezTo>
                  <a:pt x="10974" y="10388"/>
                  <a:pt x="10984" y="10423"/>
                  <a:pt x="10996" y="10455"/>
                </a:cubicBezTo>
                <a:cubicBezTo>
                  <a:pt x="10996" y="10405"/>
                  <a:pt x="10996" y="10329"/>
                  <a:pt x="10983" y="10254"/>
                </a:cubicBezTo>
                <a:cubicBezTo>
                  <a:pt x="10971" y="10216"/>
                  <a:pt x="10958" y="10178"/>
                  <a:pt x="10958" y="10141"/>
                </a:cubicBezTo>
                <a:lnTo>
                  <a:pt x="10946" y="10078"/>
                </a:lnTo>
                <a:cubicBezTo>
                  <a:pt x="10946" y="10053"/>
                  <a:pt x="10933" y="10028"/>
                  <a:pt x="10933" y="10003"/>
                </a:cubicBezTo>
                <a:cubicBezTo>
                  <a:pt x="10881" y="9845"/>
                  <a:pt x="10855" y="9723"/>
                  <a:pt x="10876" y="9723"/>
                </a:cubicBezTo>
                <a:close/>
                <a:moveTo>
                  <a:pt x="8229" y="15795"/>
                </a:moveTo>
                <a:lnTo>
                  <a:pt x="8229" y="15795"/>
                </a:lnTo>
                <a:cubicBezTo>
                  <a:pt x="8218" y="15801"/>
                  <a:pt x="8207" y="15807"/>
                  <a:pt x="8197" y="15813"/>
                </a:cubicBezTo>
                <a:lnTo>
                  <a:pt x="8197" y="15813"/>
                </a:lnTo>
                <a:cubicBezTo>
                  <a:pt x="8192" y="15807"/>
                  <a:pt x="8186" y="15802"/>
                  <a:pt x="8181" y="15795"/>
                </a:cubicBezTo>
                <a:close/>
                <a:moveTo>
                  <a:pt x="19151" y="15702"/>
                </a:moveTo>
                <a:lnTo>
                  <a:pt x="19151" y="15702"/>
                </a:lnTo>
                <a:cubicBezTo>
                  <a:pt x="19204" y="15782"/>
                  <a:pt x="19233" y="15824"/>
                  <a:pt x="19234" y="15824"/>
                </a:cubicBezTo>
                <a:cubicBezTo>
                  <a:pt x="19234" y="15824"/>
                  <a:pt x="19212" y="15790"/>
                  <a:pt x="19164" y="15720"/>
                </a:cubicBezTo>
                <a:cubicBezTo>
                  <a:pt x="19160" y="15714"/>
                  <a:pt x="19155" y="15708"/>
                  <a:pt x="19151" y="15702"/>
                </a:cubicBezTo>
                <a:close/>
                <a:moveTo>
                  <a:pt x="6634" y="15809"/>
                </a:moveTo>
                <a:cubicBezTo>
                  <a:pt x="6636" y="15813"/>
                  <a:pt x="6639" y="15816"/>
                  <a:pt x="6641" y="15820"/>
                </a:cubicBezTo>
                <a:lnTo>
                  <a:pt x="6641" y="15820"/>
                </a:lnTo>
                <a:cubicBezTo>
                  <a:pt x="6622" y="15825"/>
                  <a:pt x="6603" y="15830"/>
                  <a:pt x="6585" y="15833"/>
                </a:cubicBezTo>
                <a:cubicBezTo>
                  <a:pt x="6579" y="15835"/>
                  <a:pt x="6573" y="15837"/>
                  <a:pt x="6567" y="15839"/>
                </a:cubicBezTo>
                <a:lnTo>
                  <a:pt x="6567" y="15839"/>
                </a:lnTo>
                <a:cubicBezTo>
                  <a:pt x="6565" y="15835"/>
                  <a:pt x="6563" y="15831"/>
                  <a:pt x="6561" y="15827"/>
                </a:cubicBezTo>
                <a:lnTo>
                  <a:pt x="6561" y="15827"/>
                </a:lnTo>
                <a:cubicBezTo>
                  <a:pt x="6585" y="15821"/>
                  <a:pt x="6609" y="15815"/>
                  <a:pt x="6634" y="15809"/>
                </a:cubicBezTo>
                <a:close/>
                <a:moveTo>
                  <a:pt x="18223" y="15487"/>
                </a:moveTo>
                <a:cubicBezTo>
                  <a:pt x="18231" y="15502"/>
                  <a:pt x="18239" y="15517"/>
                  <a:pt x="18247" y="15532"/>
                </a:cubicBezTo>
                <a:cubicBezTo>
                  <a:pt x="18251" y="15538"/>
                  <a:pt x="18255" y="15544"/>
                  <a:pt x="18259" y="15550"/>
                </a:cubicBezTo>
                <a:lnTo>
                  <a:pt x="18259" y="15550"/>
                </a:lnTo>
                <a:cubicBezTo>
                  <a:pt x="18191" y="15647"/>
                  <a:pt x="18113" y="15766"/>
                  <a:pt x="18025" y="15897"/>
                </a:cubicBezTo>
                <a:lnTo>
                  <a:pt x="18025" y="15897"/>
                </a:lnTo>
                <a:cubicBezTo>
                  <a:pt x="18014" y="15879"/>
                  <a:pt x="18004" y="15861"/>
                  <a:pt x="17993" y="15843"/>
                </a:cubicBezTo>
                <a:lnTo>
                  <a:pt x="17993" y="15843"/>
                </a:lnTo>
                <a:cubicBezTo>
                  <a:pt x="18067" y="15731"/>
                  <a:pt x="18144" y="15613"/>
                  <a:pt x="18223" y="15487"/>
                </a:cubicBezTo>
                <a:close/>
                <a:moveTo>
                  <a:pt x="17981" y="15861"/>
                </a:moveTo>
                <a:lnTo>
                  <a:pt x="17981" y="15861"/>
                </a:lnTo>
                <a:cubicBezTo>
                  <a:pt x="17992" y="15879"/>
                  <a:pt x="18003" y="15896"/>
                  <a:pt x="18014" y="15914"/>
                </a:cubicBezTo>
                <a:lnTo>
                  <a:pt x="18014" y="15914"/>
                </a:lnTo>
                <a:cubicBezTo>
                  <a:pt x="18007" y="15924"/>
                  <a:pt x="17999" y="15935"/>
                  <a:pt x="17992" y="15945"/>
                </a:cubicBezTo>
                <a:lnTo>
                  <a:pt x="17992" y="15945"/>
                </a:lnTo>
                <a:cubicBezTo>
                  <a:pt x="17981" y="15929"/>
                  <a:pt x="17970" y="15912"/>
                  <a:pt x="17959" y="15894"/>
                </a:cubicBezTo>
                <a:lnTo>
                  <a:pt x="17959" y="15894"/>
                </a:lnTo>
                <a:cubicBezTo>
                  <a:pt x="17966" y="15883"/>
                  <a:pt x="17973" y="15872"/>
                  <a:pt x="17981" y="15861"/>
                </a:cubicBezTo>
                <a:close/>
                <a:moveTo>
                  <a:pt x="6558" y="15828"/>
                </a:moveTo>
                <a:cubicBezTo>
                  <a:pt x="6560" y="15832"/>
                  <a:pt x="6562" y="15836"/>
                  <a:pt x="6565" y="15840"/>
                </a:cubicBezTo>
                <a:lnTo>
                  <a:pt x="6565" y="15840"/>
                </a:lnTo>
                <a:cubicBezTo>
                  <a:pt x="6422" y="15887"/>
                  <a:pt x="6294" y="15922"/>
                  <a:pt x="6246" y="15946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20" y="15947"/>
                  <a:pt x="6226" y="15946"/>
                  <a:pt x="6233" y="15946"/>
                </a:cubicBezTo>
                <a:cubicBezTo>
                  <a:pt x="6208" y="15946"/>
                  <a:pt x="6171" y="15946"/>
                  <a:pt x="6133" y="15959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10" y="15954"/>
                  <a:pt x="6212" y="15963"/>
                  <a:pt x="6221" y="15971"/>
                </a:cubicBezTo>
                <a:cubicBezTo>
                  <a:pt x="6196" y="15971"/>
                  <a:pt x="6171" y="15971"/>
                  <a:pt x="6133" y="15984"/>
                </a:cubicBezTo>
                <a:cubicBezTo>
                  <a:pt x="6120" y="15971"/>
                  <a:pt x="6133" y="15959"/>
                  <a:pt x="6133" y="15959"/>
                </a:cubicBezTo>
                <a:cubicBezTo>
                  <a:pt x="6133" y="15936"/>
                  <a:pt x="6122" y="15923"/>
                  <a:pt x="6032" y="15921"/>
                </a:cubicBezTo>
                <a:lnTo>
                  <a:pt x="6032" y="15921"/>
                </a:lnTo>
                <a:cubicBezTo>
                  <a:pt x="6202" y="15901"/>
                  <a:pt x="6378" y="15870"/>
                  <a:pt x="6558" y="15828"/>
                </a:cubicBezTo>
                <a:close/>
                <a:moveTo>
                  <a:pt x="7485" y="15978"/>
                </a:moveTo>
                <a:lnTo>
                  <a:pt x="7565" y="16084"/>
                </a:lnTo>
                <a:cubicBezTo>
                  <a:pt x="7520" y="16025"/>
                  <a:pt x="7493" y="15993"/>
                  <a:pt x="7480" y="15979"/>
                </a:cubicBezTo>
                <a:lnTo>
                  <a:pt x="7480" y="15979"/>
                </a:lnTo>
                <a:cubicBezTo>
                  <a:pt x="7482" y="15979"/>
                  <a:pt x="7484" y="15978"/>
                  <a:pt x="7485" y="15978"/>
                </a:cubicBezTo>
                <a:close/>
                <a:moveTo>
                  <a:pt x="18626" y="15701"/>
                </a:moveTo>
                <a:cubicBezTo>
                  <a:pt x="18613" y="15701"/>
                  <a:pt x="18610" y="15720"/>
                  <a:pt x="18623" y="15770"/>
                </a:cubicBezTo>
                <a:cubicBezTo>
                  <a:pt x="18825" y="16072"/>
                  <a:pt x="18799" y="15959"/>
                  <a:pt x="18938" y="16122"/>
                </a:cubicBezTo>
                <a:cubicBezTo>
                  <a:pt x="18831" y="15972"/>
                  <a:pt x="18802" y="15929"/>
                  <a:pt x="18807" y="15929"/>
                </a:cubicBezTo>
                <a:lnTo>
                  <a:pt x="18807" y="15929"/>
                </a:lnTo>
                <a:cubicBezTo>
                  <a:pt x="18813" y="15929"/>
                  <a:pt x="18880" y="16007"/>
                  <a:pt x="18894" y="16007"/>
                </a:cubicBezTo>
                <a:cubicBezTo>
                  <a:pt x="18903" y="16007"/>
                  <a:pt x="18893" y="15978"/>
                  <a:pt x="18837" y="15883"/>
                </a:cubicBezTo>
                <a:lnTo>
                  <a:pt x="18837" y="15883"/>
                </a:lnTo>
                <a:cubicBezTo>
                  <a:pt x="18913" y="15971"/>
                  <a:pt x="18975" y="16059"/>
                  <a:pt x="19026" y="16135"/>
                </a:cubicBezTo>
                <a:cubicBezTo>
                  <a:pt x="18975" y="16047"/>
                  <a:pt x="18925" y="15959"/>
                  <a:pt x="18887" y="15871"/>
                </a:cubicBezTo>
                <a:cubicBezTo>
                  <a:pt x="18887" y="15883"/>
                  <a:pt x="18887" y="15883"/>
                  <a:pt x="18887" y="15883"/>
                </a:cubicBezTo>
                <a:cubicBezTo>
                  <a:pt x="18895" y="15899"/>
                  <a:pt x="18898" y="15910"/>
                  <a:pt x="18896" y="15910"/>
                </a:cubicBezTo>
                <a:cubicBezTo>
                  <a:pt x="18895" y="15910"/>
                  <a:pt x="18892" y="15906"/>
                  <a:pt x="18887" y="15896"/>
                </a:cubicBezTo>
                <a:cubicBezTo>
                  <a:pt x="18887" y="15896"/>
                  <a:pt x="18875" y="15883"/>
                  <a:pt x="18875" y="15883"/>
                </a:cubicBezTo>
                <a:cubicBezTo>
                  <a:pt x="18862" y="15883"/>
                  <a:pt x="18862" y="15883"/>
                  <a:pt x="18850" y="15871"/>
                </a:cubicBezTo>
                <a:cubicBezTo>
                  <a:pt x="18776" y="15843"/>
                  <a:pt x="18662" y="15701"/>
                  <a:pt x="18626" y="15701"/>
                </a:cubicBezTo>
                <a:close/>
                <a:moveTo>
                  <a:pt x="7473" y="15982"/>
                </a:moveTo>
                <a:cubicBezTo>
                  <a:pt x="7484" y="16008"/>
                  <a:pt x="7522" y="16073"/>
                  <a:pt x="7542" y="16118"/>
                </a:cubicBezTo>
                <a:lnTo>
                  <a:pt x="7542" y="16118"/>
                </a:lnTo>
                <a:cubicBezTo>
                  <a:pt x="7529" y="16124"/>
                  <a:pt x="7516" y="16129"/>
                  <a:pt x="7503" y="16135"/>
                </a:cubicBezTo>
                <a:cubicBezTo>
                  <a:pt x="7482" y="16143"/>
                  <a:pt x="7461" y="16150"/>
                  <a:pt x="7440" y="16158"/>
                </a:cubicBezTo>
                <a:lnTo>
                  <a:pt x="7440" y="16158"/>
                </a:lnTo>
                <a:cubicBezTo>
                  <a:pt x="7409" y="16115"/>
                  <a:pt x="7377" y="16071"/>
                  <a:pt x="7345" y="16027"/>
                </a:cubicBezTo>
                <a:lnTo>
                  <a:pt x="7345" y="16027"/>
                </a:lnTo>
                <a:cubicBezTo>
                  <a:pt x="7384" y="16016"/>
                  <a:pt x="7426" y="16001"/>
                  <a:pt x="7473" y="15982"/>
                </a:cubicBezTo>
                <a:close/>
                <a:moveTo>
                  <a:pt x="7292" y="16041"/>
                </a:moveTo>
                <a:cubicBezTo>
                  <a:pt x="7325" y="16086"/>
                  <a:pt x="7358" y="16132"/>
                  <a:pt x="7392" y="16176"/>
                </a:cubicBezTo>
                <a:lnTo>
                  <a:pt x="7392" y="16176"/>
                </a:lnTo>
                <a:cubicBezTo>
                  <a:pt x="7383" y="16179"/>
                  <a:pt x="7375" y="16182"/>
                  <a:pt x="7367" y="16185"/>
                </a:cubicBezTo>
                <a:lnTo>
                  <a:pt x="7367" y="16185"/>
                </a:lnTo>
                <a:cubicBezTo>
                  <a:pt x="7333" y="16141"/>
                  <a:pt x="7299" y="16095"/>
                  <a:pt x="7265" y="16049"/>
                </a:cubicBezTo>
                <a:lnTo>
                  <a:pt x="7265" y="16049"/>
                </a:lnTo>
                <a:cubicBezTo>
                  <a:pt x="7274" y="16046"/>
                  <a:pt x="7283" y="16044"/>
                  <a:pt x="7292" y="16041"/>
                </a:cubicBezTo>
                <a:close/>
                <a:moveTo>
                  <a:pt x="19214" y="16210"/>
                </a:moveTo>
                <a:lnTo>
                  <a:pt x="19227" y="16223"/>
                </a:lnTo>
                <a:lnTo>
                  <a:pt x="19214" y="16210"/>
                </a:lnTo>
                <a:close/>
                <a:moveTo>
                  <a:pt x="3306" y="16256"/>
                </a:moveTo>
                <a:lnTo>
                  <a:pt x="3306" y="16256"/>
                </a:lnTo>
                <a:cubicBezTo>
                  <a:pt x="3322" y="16266"/>
                  <a:pt x="3339" y="16276"/>
                  <a:pt x="3356" y="16286"/>
                </a:cubicBezTo>
                <a:cubicBezTo>
                  <a:pt x="3340" y="16276"/>
                  <a:pt x="3323" y="16266"/>
                  <a:pt x="3306" y="16256"/>
                </a:cubicBezTo>
                <a:close/>
                <a:moveTo>
                  <a:pt x="19363" y="16410"/>
                </a:moveTo>
                <a:lnTo>
                  <a:pt x="19363" y="16410"/>
                </a:lnTo>
                <a:cubicBezTo>
                  <a:pt x="19370" y="16421"/>
                  <a:pt x="19378" y="16432"/>
                  <a:pt x="19386" y="16443"/>
                </a:cubicBezTo>
                <a:lnTo>
                  <a:pt x="19386" y="16443"/>
                </a:lnTo>
                <a:cubicBezTo>
                  <a:pt x="19379" y="16433"/>
                  <a:pt x="19371" y="16421"/>
                  <a:pt x="19363" y="16410"/>
                </a:cubicBezTo>
                <a:close/>
                <a:moveTo>
                  <a:pt x="17527" y="16570"/>
                </a:moveTo>
                <a:cubicBezTo>
                  <a:pt x="17513" y="16586"/>
                  <a:pt x="17497" y="16604"/>
                  <a:pt x="17480" y="16625"/>
                </a:cubicBezTo>
                <a:cubicBezTo>
                  <a:pt x="17496" y="16606"/>
                  <a:pt x="17512" y="16588"/>
                  <a:pt x="17527" y="16570"/>
                </a:cubicBezTo>
                <a:close/>
                <a:moveTo>
                  <a:pt x="4958" y="16833"/>
                </a:moveTo>
                <a:cubicBezTo>
                  <a:pt x="5010" y="16841"/>
                  <a:pt x="5060" y="16847"/>
                  <a:pt x="5103" y="16851"/>
                </a:cubicBezTo>
                <a:cubicBezTo>
                  <a:pt x="5053" y="16845"/>
                  <a:pt x="5005" y="16839"/>
                  <a:pt x="4958" y="16833"/>
                </a:cubicBezTo>
                <a:close/>
                <a:moveTo>
                  <a:pt x="8532" y="17263"/>
                </a:moveTo>
                <a:lnTo>
                  <a:pt x="8533" y="17266"/>
                </a:lnTo>
                <a:cubicBezTo>
                  <a:pt x="8533" y="17265"/>
                  <a:pt x="8533" y="17264"/>
                  <a:pt x="8532" y="17263"/>
                </a:cubicBezTo>
                <a:close/>
                <a:moveTo>
                  <a:pt x="8689" y="17319"/>
                </a:moveTo>
                <a:cubicBezTo>
                  <a:pt x="8691" y="17321"/>
                  <a:pt x="8693" y="17324"/>
                  <a:pt x="8696" y="17329"/>
                </a:cubicBezTo>
                <a:cubicBezTo>
                  <a:pt x="8694" y="17325"/>
                  <a:pt x="8692" y="17322"/>
                  <a:pt x="8689" y="17319"/>
                </a:cubicBezTo>
                <a:close/>
                <a:moveTo>
                  <a:pt x="7705" y="16350"/>
                </a:moveTo>
                <a:cubicBezTo>
                  <a:pt x="7757" y="16405"/>
                  <a:pt x="7838" y="16508"/>
                  <a:pt x="7930" y="16600"/>
                </a:cubicBezTo>
                <a:cubicBezTo>
                  <a:pt x="8018" y="16700"/>
                  <a:pt x="8118" y="16788"/>
                  <a:pt x="8169" y="16826"/>
                </a:cubicBezTo>
                <a:cubicBezTo>
                  <a:pt x="8169" y="16813"/>
                  <a:pt x="8131" y="16776"/>
                  <a:pt x="8093" y="16713"/>
                </a:cubicBezTo>
                <a:lnTo>
                  <a:pt x="8093" y="16713"/>
                </a:lnTo>
                <a:cubicBezTo>
                  <a:pt x="8106" y="16725"/>
                  <a:pt x="8131" y="16750"/>
                  <a:pt x="8144" y="16750"/>
                </a:cubicBezTo>
                <a:cubicBezTo>
                  <a:pt x="8237" y="16858"/>
                  <a:pt x="8263" y="16883"/>
                  <a:pt x="8267" y="16883"/>
                </a:cubicBezTo>
                <a:cubicBezTo>
                  <a:pt x="8270" y="16883"/>
                  <a:pt x="8257" y="16864"/>
                  <a:pt x="8257" y="16864"/>
                </a:cubicBezTo>
                <a:lnTo>
                  <a:pt x="8257" y="16864"/>
                </a:lnTo>
                <a:cubicBezTo>
                  <a:pt x="8417" y="17073"/>
                  <a:pt x="8565" y="17162"/>
                  <a:pt x="8689" y="17319"/>
                </a:cubicBezTo>
                <a:lnTo>
                  <a:pt x="8689" y="17319"/>
                </a:lnTo>
                <a:cubicBezTo>
                  <a:pt x="8688" y="17317"/>
                  <a:pt x="8688" y="17316"/>
                  <a:pt x="8689" y="17316"/>
                </a:cubicBezTo>
                <a:cubicBezTo>
                  <a:pt x="8712" y="17316"/>
                  <a:pt x="9128" y="17656"/>
                  <a:pt x="9162" y="17656"/>
                </a:cubicBezTo>
                <a:cubicBezTo>
                  <a:pt x="9168" y="17656"/>
                  <a:pt x="9164" y="17648"/>
                  <a:pt x="9149" y="17630"/>
                </a:cubicBezTo>
                <a:lnTo>
                  <a:pt x="9149" y="17630"/>
                </a:lnTo>
                <a:cubicBezTo>
                  <a:pt x="9325" y="17793"/>
                  <a:pt x="9287" y="17731"/>
                  <a:pt x="9388" y="17831"/>
                </a:cubicBezTo>
                <a:cubicBezTo>
                  <a:pt x="9262" y="17743"/>
                  <a:pt x="9124" y="17655"/>
                  <a:pt x="8998" y="17567"/>
                </a:cubicBezTo>
                <a:cubicBezTo>
                  <a:pt x="8872" y="17479"/>
                  <a:pt x="8747" y="17404"/>
                  <a:pt x="8646" y="17329"/>
                </a:cubicBezTo>
                <a:lnTo>
                  <a:pt x="8646" y="17329"/>
                </a:lnTo>
                <a:cubicBezTo>
                  <a:pt x="8696" y="17391"/>
                  <a:pt x="8759" y="17442"/>
                  <a:pt x="8822" y="17504"/>
                </a:cubicBezTo>
                <a:cubicBezTo>
                  <a:pt x="8663" y="17443"/>
                  <a:pt x="8421" y="17144"/>
                  <a:pt x="8292" y="17047"/>
                </a:cubicBezTo>
                <a:lnTo>
                  <a:pt x="8292" y="17047"/>
                </a:lnTo>
                <a:cubicBezTo>
                  <a:pt x="8378" y="17110"/>
                  <a:pt x="8518" y="17240"/>
                  <a:pt x="8532" y="17263"/>
                </a:cubicBezTo>
                <a:lnTo>
                  <a:pt x="8532" y="17263"/>
                </a:lnTo>
                <a:lnTo>
                  <a:pt x="8508" y="17203"/>
                </a:lnTo>
                <a:cubicBezTo>
                  <a:pt x="8370" y="17077"/>
                  <a:pt x="8257" y="16964"/>
                  <a:pt x="8156" y="16864"/>
                </a:cubicBezTo>
                <a:cubicBezTo>
                  <a:pt x="8043" y="16763"/>
                  <a:pt x="7942" y="16675"/>
                  <a:pt x="7854" y="16587"/>
                </a:cubicBezTo>
                <a:lnTo>
                  <a:pt x="7854" y="16587"/>
                </a:lnTo>
                <a:cubicBezTo>
                  <a:pt x="7884" y="16624"/>
                  <a:pt x="7894" y="16639"/>
                  <a:pt x="7892" y="16639"/>
                </a:cubicBezTo>
                <a:cubicBezTo>
                  <a:pt x="7886" y="16639"/>
                  <a:pt x="7751" y="16490"/>
                  <a:pt x="7737" y="16490"/>
                </a:cubicBezTo>
                <a:lnTo>
                  <a:pt x="7737" y="16490"/>
                </a:lnTo>
                <a:cubicBezTo>
                  <a:pt x="7733" y="16490"/>
                  <a:pt x="7737" y="16500"/>
                  <a:pt x="7754" y="16524"/>
                </a:cubicBezTo>
                <a:lnTo>
                  <a:pt x="7880" y="16663"/>
                </a:lnTo>
                <a:cubicBezTo>
                  <a:pt x="7888" y="16679"/>
                  <a:pt x="7889" y="16686"/>
                  <a:pt x="7885" y="16686"/>
                </a:cubicBezTo>
                <a:cubicBezTo>
                  <a:pt x="7870" y="16686"/>
                  <a:pt x="7785" y="16593"/>
                  <a:pt x="7716" y="16524"/>
                </a:cubicBezTo>
                <a:cubicBezTo>
                  <a:pt x="7687" y="16486"/>
                  <a:pt x="7655" y="16445"/>
                  <a:pt x="7622" y="16401"/>
                </a:cubicBezTo>
                <a:lnTo>
                  <a:pt x="7622" y="16401"/>
                </a:lnTo>
                <a:cubicBezTo>
                  <a:pt x="7624" y="16400"/>
                  <a:pt x="7626" y="16400"/>
                  <a:pt x="7628" y="16399"/>
                </a:cubicBezTo>
                <a:cubicBezTo>
                  <a:pt x="7647" y="16384"/>
                  <a:pt x="7665" y="16372"/>
                  <a:pt x="7705" y="16350"/>
                </a:cubicBezTo>
                <a:close/>
                <a:moveTo>
                  <a:pt x="7582" y="16420"/>
                </a:moveTo>
                <a:cubicBezTo>
                  <a:pt x="8017" y="16956"/>
                  <a:pt x="8491" y="17404"/>
                  <a:pt x="8960" y="17743"/>
                </a:cubicBezTo>
                <a:cubicBezTo>
                  <a:pt x="9067" y="17828"/>
                  <a:pt x="9110" y="17859"/>
                  <a:pt x="9106" y="17859"/>
                </a:cubicBezTo>
                <a:cubicBezTo>
                  <a:pt x="9105" y="17859"/>
                  <a:pt x="9102" y="17858"/>
                  <a:pt x="9099" y="17856"/>
                </a:cubicBezTo>
                <a:cubicBezTo>
                  <a:pt x="9073" y="17844"/>
                  <a:pt x="8973" y="17768"/>
                  <a:pt x="8835" y="17655"/>
                </a:cubicBezTo>
                <a:cubicBezTo>
                  <a:pt x="8533" y="17442"/>
                  <a:pt x="8043" y="17027"/>
                  <a:pt x="7565" y="16436"/>
                </a:cubicBezTo>
                <a:cubicBezTo>
                  <a:pt x="7564" y="16434"/>
                  <a:pt x="7562" y="16432"/>
                  <a:pt x="7561" y="16431"/>
                </a:cubicBezTo>
                <a:lnTo>
                  <a:pt x="7561" y="16431"/>
                </a:lnTo>
                <a:cubicBezTo>
                  <a:pt x="7569" y="16427"/>
                  <a:pt x="7576" y="16423"/>
                  <a:pt x="7582" y="16420"/>
                </a:cubicBezTo>
                <a:close/>
                <a:moveTo>
                  <a:pt x="15055" y="18560"/>
                </a:moveTo>
                <a:lnTo>
                  <a:pt x="14976" y="18591"/>
                </a:lnTo>
                <a:lnTo>
                  <a:pt x="14976" y="18591"/>
                </a:lnTo>
                <a:cubicBezTo>
                  <a:pt x="14998" y="18583"/>
                  <a:pt x="15024" y="18573"/>
                  <a:pt x="15055" y="18560"/>
                </a:cubicBezTo>
                <a:close/>
                <a:moveTo>
                  <a:pt x="22626" y="20065"/>
                </a:moveTo>
                <a:cubicBezTo>
                  <a:pt x="22681" y="20112"/>
                  <a:pt x="22734" y="20154"/>
                  <a:pt x="22783" y="20194"/>
                </a:cubicBezTo>
                <a:cubicBezTo>
                  <a:pt x="22730" y="20152"/>
                  <a:pt x="22678" y="20109"/>
                  <a:pt x="22626" y="20065"/>
                </a:cubicBezTo>
                <a:close/>
                <a:moveTo>
                  <a:pt x="17581" y="0"/>
                </a:moveTo>
                <a:cubicBezTo>
                  <a:pt x="17455" y="0"/>
                  <a:pt x="17254" y="13"/>
                  <a:pt x="17090" y="38"/>
                </a:cubicBezTo>
                <a:cubicBezTo>
                  <a:pt x="16927" y="63"/>
                  <a:pt x="16789" y="101"/>
                  <a:pt x="16776" y="113"/>
                </a:cubicBezTo>
                <a:cubicBezTo>
                  <a:pt x="16861" y="97"/>
                  <a:pt x="16931" y="90"/>
                  <a:pt x="16989" y="90"/>
                </a:cubicBezTo>
                <a:cubicBezTo>
                  <a:pt x="17069" y="90"/>
                  <a:pt x="17124" y="104"/>
                  <a:pt x="17153" y="126"/>
                </a:cubicBezTo>
                <a:cubicBezTo>
                  <a:pt x="17191" y="163"/>
                  <a:pt x="17153" y="201"/>
                  <a:pt x="17028" y="251"/>
                </a:cubicBezTo>
                <a:cubicBezTo>
                  <a:pt x="17002" y="251"/>
                  <a:pt x="16889" y="277"/>
                  <a:pt x="16751" y="327"/>
                </a:cubicBezTo>
                <a:cubicBezTo>
                  <a:pt x="16663" y="364"/>
                  <a:pt x="16563" y="415"/>
                  <a:pt x="16450" y="452"/>
                </a:cubicBezTo>
                <a:cubicBezTo>
                  <a:pt x="16336" y="515"/>
                  <a:pt x="16236" y="578"/>
                  <a:pt x="16135" y="641"/>
                </a:cubicBezTo>
                <a:cubicBezTo>
                  <a:pt x="15934" y="792"/>
                  <a:pt x="15771" y="942"/>
                  <a:pt x="15696" y="1018"/>
                </a:cubicBezTo>
                <a:cubicBezTo>
                  <a:pt x="15656" y="1057"/>
                  <a:pt x="15634" y="1076"/>
                  <a:pt x="15625" y="1076"/>
                </a:cubicBezTo>
                <a:cubicBezTo>
                  <a:pt x="15617" y="1076"/>
                  <a:pt x="15621" y="1060"/>
                  <a:pt x="15633" y="1030"/>
                </a:cubicBezTo>
                <a:lnTo>
                  <a:pt x="15633" y="1030"/>
                </a:lnTo>
                <a:cubicBezTo>
                  <a:pt x="15206" y="1533"/>
                  <a:pt x="14791" y="2413"/>
                  <a:pt x="14628" y="3569"/>
                </a:cubicBezTo>
                <a:cubicBezTo>
                  <a:pt x="14602" y="3694"/>
                  <a:pt x="14577" y="3858"/>
                  <a:pt x="14577" y="3946"/>
                </a:cubicBezTo>
                <a:cubicBezTo>
                  <a:pt x="14565" y="4034"/>
                  <a:pt x="14552" y="4134"/>
                  <a:pt x="14552" y="4222"/>
                </a:cubicBezTo>
                <a:cubicBezTo>
                  <a:pt x="14540" y="4398"/>
                  <a:pt x="14527" y="4587"/>
                  <a:pt x="14514" y="4775"/>
                </a:cubicBezTo>
                <a:cubicBezTo>
                  <a:pt x="14502" y="5517"/>
                  <a:pt x="14552" y="6308"/>
                  <a:pt x="14653" y="7100"/>
                </a:cubicBezTo>
                <a:cubicBezTo>
                  <a:pt x="14753" y="7854"/>
                  <a:pt x="14904" y="8608"/>
                  <a:pt x="15092" y="9349"/>
                </a:cubicBezTo>
                <a:lnTo>
                  <a:pt x="15092" y="9362"/>
                </a:lnTo>
                <a:cubicBezTo>
                  <a:pt x="15130" y="9500"/>
                  <a:pt x="15168" y="9663"/>
                  <a:pt x="15206" y="9802"/>
                </a:cubicBezTo>
                <a:cubicBezTo>
                  <a:pt x="15268" y="10015"/>
                  <a:pt x="15331" y="10229"/>
                  <a:pt x="15394" y="10442"/>
                </a:cubicBezTo>
                <a:cubicBezTo>
                  <a:pt x="15407" y="10467"/>
                  <a:pt x="15419" y="10493"/>
                  <a:pt x="15432" y="10530"/>
                </a:cubicBezTo>
                <a:cubicBezTo>
                  <a:pt x="15432" y="10543"/>
                  <a:pt x="15432" y="10555"/>
                  <a:pt x="15432" y="10568"/>
                </a:cubicBezTo>
                <a:cubicBezTo>
                  <a:pt x="15608" y="11096"/>
                  <a:pt x="15796" y="11611"/>
                  <a:pt x="15985" y="12089"/>
                </a:cubicBezTo>
                <a:cubicBezTo>
                  <a:pt x="16073" y="12315"/>
                  <a:pt x="16161" y="12541"/>
                  <a:pt x="16249" y="12742"/>
                </a:cubicBezTo>
                <a:lnTo>
                  <a:pt x="16249" y="12755"/>
                </a:lnTo>
                <a:cubicBezTo>
                  <a:pt x="16311" y="12880"/>
                  <a:pt x="16374" y="13006"/>
                  <a:pt x="16424" y="13144"/>
                </a:cubicBezTo>
                <a:cubicBezTo>
                  <a:pt x="16450" y="13182"/>
                  <a:pt x="16462" y="13207"/>
                  <a:pt x="16475" y="13245"/>
                </a:cubicBezTo>
                <a:lnTo>
                  <a:pt x="16512" y="13333"/>
                </a:lnTo>
                <a:lnTo>
                  <a:pt x="16525" y="13345"/>
                </a:lnTo>
                <a:cubicBezTo>
                  <a:pt x="16747" y="13821"/>
                  <a:pt x="16972" y="14255"/>
                  <a:pt x="17185" y="14638"/>
                </a:cubicBezTo>
                <a:lnTo>
                  <a:pt x="17185" y="14638"/>
                </a:lnTo>
                <a:cubicBezTo>
                  <a:pt x="16936" y="15059"/>
                  <a:pt x="16724" y="15371"/>
                  <a:pt x="16525" y="15645"/>
                </a:cubicBezTo>
                <a:cubicBezTo>
                  <a:pt x="16336" y="15921"/>
                  <a:pt x="16148" y="16147"/>
                  <a:pt x="15934" y="16374"/>
                </a:cubicBezTo>
                <a:cubicBezTo>
                  <a:pt x="15708" y="16575"/>
                  <a:pt x="15469" y="16763"/>
                  <a:pt x="15231" y="16926"/>
                </a:cubicBezTo>
                <a:lnTo>
                  <a:pt x="15206" y="16964"/>
                </a:lnTo>
                <a:lnTo>
                  <a:pt x="15067" y="17014"/>
                </a:lnTo>
                <a:cubicBezTo>
                  <a:pt x="14982" y="17088"/>
                  <a:pt x="14920" y="17125"/>
                  <a:pt x="14894" y="17127"/>
                </a:cubicBezTo>
                <a:lnTo>
                  <a:pt x="14894" y="17127"/>
                </a:lnTo>
                <a:cubicBezTo>
                  <a:pt x="14900" y="17122"/>
                  <a:pt x="14912" y="17114"/>
                  <a:pt x="14929" y="17102"/>
                </a:cubicBezTo>
                <a:lnTo>
                  <a:pt x="14929" y="17102"/>
                </a:lnTo>
                <a:cubicBezTo>
                  <a:pt x="14854" y="17140"/>
                  <a:pt x="14778" y="17190"/>
                  <a:pt x="14741" y="17215"/>
                </a:cubicBezTo>
                <a:cubicBezTo>
                  <a:pt x="14715" y="17215"/>
                  <a:pt x="14829" y="17115"/>
                  <a:pt x="14954" y="17014"/>
                </a:cubicBezTo>
                <a:cubicBezTo>
                  <a:pt x="15030" y="16977"/>
                  <a:pt x="15105" y="16939"/>
                  <a:pt x="15168" y="16901"/>
                </a:cubicBezTo>
                <a:cubicBezTo>
                  <a:pt x="15258" y="16827"/>
                  <a:pt x="15327" y="16759"/>
                  <a:pt x="15308" y="16759"/>
                </a:cubicBezTo>
                <a:cubicBezTo>
                  <a:pt x="15298" y="16759"/>
                  <a:pt x="15263" y="16778"/>
                  <a:pt x="15193" y="16826"/>
                </a:cubicBezTo>
                <a:cubicBezTo>
                  <a:pt x="15168" y="16838"/>
                  <a:pt x="15130" y="16876"/>
                  <a:pt x="15092" y="16901"/>
                </a:cubicBezTo>
                <a:cubicBezTo>
                  <a:pt x="15156" y="16847"/>
                  <a:pt x="15193" y="16806"/>
                  <a:pt x="15186" y="16806"/>
                </a:cubicBezTo>
                <a:lnTo>
                  <a:pt x="15186" y="16806"/>
                </a:lnTo>
                <a:cubicBezTo>
                  <a:pt x="15183" y="16806"/>
                  <a:pt x="15173" y="16812"/>
                  <a:pt x="15155" y="16826"/>
                </a:cubicBezTo>
                <a:cubicBezTo>
                  <a:pt x="14979" y="16952"/>
                  <a:pt x="14791" y="17077"/>
                  <a:pt x="14602" y="17190"/>
                </a:cubicBezTo>
                <a:cubicBezTo>
                  <a:pt x="14665" y="17153"/>
                  <a:pt x="14778" y="17102"/>
                  <a:pt x="14891" y="17052"/>
                </a:cubicBezTo>
                <a:lnTo>
                  <a:pt x="14891" y="17052"/>
                </a:lnTo>
                <a:cubicBezTo>
                  <a:pt x="14728" y="17165"/>
                  <a:pt x="14527" y="17291"/>
                  <a:pt x="14426" y="17354"/>
                </a:cubicBezTo>
                <a:cubicBezTo>
                  <a:pt x="14359" y="17391"/>
                  <a:pt x="14327" y="17415"/>
                  <a:pt x="14350" y="17415"/>
                </a:cubicBezTo>
                <a:cubicBezTo>
                  <a:pt x="14365" y="17415"/>
                  <a:pt x="14406" y="17404"/>
                  <a:pt x="14477" y="17379"/>
                </a:cubicBezTo>
                <a:lnTo>
                  <a:pt x="14477" y="17379"/>
                </a:lnTo>
                <a:lnTo>
                  <a:pt x="13999" y="17555"/>
                </a:lnTo>
                <a:cubicBezTo>
                  <a:pt x="13434" y="17781"/>
                  <a:pt x="13534" y="17768"/>
                  <a:pt x="12805" y="17932"/>
                </a:cubicBezTo>
                <a:cubicBezTo>
                  <a:pt x="12762" y="17921"/>
                  <a:pt x="12905" y="17891"/>
                  <a:pt x="12866" y="17891"/>
                </a:cubicBezTo>
                <a:cubicBezTo>
                  <a:pt x="12859" y="17891"/>
                  <a:pt x="12848" y="17892"/>
                  <a:pt x="12831" y="17894"/>
                </a:cubicBezTo>
                <a:cubicBezTo>
                  <a:pt x="12692" y="17919"/>
                  <a:pt x="12542" y="17932"/>
                  <a:pt x="12391" y="17932"/>
                </a:cubicBezTo>
                <a:cubicBezTo>
                  <a:pt x="12361" y="17934"/>
                  <a:pt x="12330" y="17935"/>
                  <a:pt x="12300" y="17935"/>
                </a:cubicBezTo>
                <a:cubicBezTo>
                  <a:pt x="12180" y="17935"/>
                  <a:pt x="12062" y="17919"/>
                  <a:pt x="11951" y="17919"/>
                </a:cubicBezTo>
                <a:cubicBezTo>
                  <a:pt x="11800" y="17907"/>
                  <a:pt x="11687" y="17869"/>
                  <a:pt x="11587" y="17856"/>
                </a:cubicBezTo>
                <a:cubicBezTo>
                  <a:pt x="11486" y="17844"/>
                  <a:pt x="11423" y="17831"/>
                  <a:pt x="11386" y="17831"/>
                </a:cubicBezTo>
                <a:cubicBezTo>
                  <a:pt x="11172" y="17787"/>
                  <a:pt x="11128" y="17784"/>
                  <a:pt x="11103" y="17784"/>
                </a:cubicBezTo>
                <a:cubicBezTo>
                  <a:pt x="11099" y="17784"/>
                  <a:pt x="11095" y="17784"/>
                  <a:pt x="11091" y="17784"/>
                </a:cubicBezTo>
                <a:cubicBezTo>
                  <a:pt x="11072" y="17784"/>
                  <a:pt x="11048" y="17782"/>
                  <a:pt x="10933" y="17756"/>
                </a:cubicBezTo>
                <a:cubicBezTo>
                  <a:pt x="10946" y="17756"/>
                  <a:pt x="10971" y="17756"/>
                  <a:pt x="10895" y="17731"/>
                </a:cubicBezTo>
                <a:cubicBezTo>
                  <a:pt x="10795" y="17705"/>
                  <a:pt x="10682" y="17680"/>
                  <a:pt x="10581" y="17643"/>
                </a:cubicBezTo>
                <a:cubicBezTo>
                  <a:pt x="10559" y="17632"/>
                  <a:pt x="10554" y="17628"/>
                  <a:pt x="10558" y="17628"/>
                </a:cubicBezTo>
                <a:cubicBezTo>
                  <a:pt x="10570" y="17628"/>
                  <a:pt x="10655" y="17658"/>
                  <a:pt x="10667" y="17658"/>
                </a:cubicBezTo>
                <a:cubicBezTo>
                  <a:pt x="10674" y="17658"/>
                  <a:pt x="10646" y="17643"/>
                  <a:pt x="10531" y="17592"/>
                </a:cubicBezTo>
                <a:cubicBezTo>
                  <a:pt x="10368" y="17542"/>
                  <a:pt x="10255" y="17467"/>
                  <a:pt x="10129" y="17416"/>
                </a:cubicBezTo>
                <a:cubicBezTo>
                  <a:pt x="10003" y="17366"/>
                  <a:pt x="9903" y="17291"/>
                  <a:pt x="9790" y="17228"/>
                </a:cubicBezTo>
                <a:cubicBezTo>
                  <a:pt x="9589" y="17115"/>
                  <a:pt x="9413" y="16964"/>
                  <a:pt x="9199" y="16801"/>
                </a:cubicBezTo>
                <a:cubicBezTo>
                  <a:pt x="9047" y="16666"/>
                  <a:pt x="8992" y="16622"/>
                  <a:pt x="8984" y="16622"/>
                </a:cubicBezTo>
                <a:cubicBezTo>
                  <a:pt x="8969" y="16622"/>
                  <a:pt x="9108" y="16767"/>
                  <a:pt x="9098" y="16767"/>
                </a:cubicBezTo>
                <a:cubicBezTo>
                  <a:pt x="9093" y="16767"/>
                  <a:pt x="9051" y="16732"/>
                  <a:pt x="8935" y="16625"/>
                </a:cubicBezTo>
                <a:cubicBezTo>
                  <a:pt x="8910" y="16587"/>
                  <a:pt x="8885" y="16549"/>
                  <a:pt x="8835" y="16487"/>
                </a:cubicBezTo>
                <a:cubicBezTo>
                  <a:pt x="8784" y="16424"/>
                  <a:pt x="8709" y="16323"/>
                  <a:pt x="8571" y="16185"/>
                </a:cubicBezTo>
                <a:cubicBezTo>
                  <a:pt x="8498" y="16123"/>
                  <a:pt x="8460" y="16094"/>
                  <a:pt x="8419" y="16056"/>
                </a:cubicBezTo>
                <a:lnTo>
                  <a:pt x="8419" y="16056"/>
                </a:lnTo>
                <a:cubicBezTo>
                  <a:pt x="8782" y="15837"/>
                  <a:pt x="8970" y="15724"/>
                  <a:pt x="9375" y="15393"/>
                </a:cubicBezTo>
                <a:lnTo>
                  <a:pt x="9375" y="15393"/>
                </a:lnTo>
                <a:cubicBezTo>
                  <a:pt x="9353" y="15411"/>
                  <a:pt x="9340" y="15420"/>
                  <a:pt x="9336" y="15420"/>
                </a:cubicBezTo>
                <a:cubicBezTo>
                  <a:pt x="9329" y="15420"/>
                  <a:pt x="9351" y="15392"/>
                  <a:pt x="9400" y="15343"/>
                </a:cubicBezTo>
                <a:cubicBezTo>
                  <a:pt x="9438" y="15305"/>
                  <a:pt x="9488" y="15255"/>
                  <a:pt x="9563" y="15192"/>
                </a:cubicBezTo>
                <a:cubicBezTo>
                  <a:pt x="9626" y="15117"/>
                  <a:pt x="9702" y="15042"/>
                  <a:pt x="9790" y="14941"/>
                </a:cubicBezTo>
                <a:cubicBezTo>
                  <a:pt x="9869" y="14869"/>
                  <a:pt x="9895" y="14850"/>
                  <a:pt x="9902" y="14850"/>
                </a:cubicBezTo>
                <a:cubicBezTo>
                  <a:pt x="9907" y="14850"/>
                  <a:pt x="9903" y="14860"/>
                  <a:pt x="9903" y="14866"/>
                </a:cubicBezTo>
                <a:cubicBezTo>
                  <a:pt x="9903" y="14866"/>
                  <a:pt x="9915" y="14853"/>
                  <a:pt x="9953" y="14815"/>
                </a:cubicBezTo>
                <a:cubicBezTo>
                  <a:pt x="9991" y="14765"/>
                  <a:pt x="10066" y="14677"/>
                  <a:pt x="10179" y="14526"/>
                </a:cubicBezTo>
                <a:lnTo>
                  <a:pt x="10179" y="14526"/>
                </a:lnTo>
                <a:cubicBezTo>
                  <a:pt x="10079" y="14677"/>
                  <a:pt x="9978" y="14840"/>
                  <a:pt x="9727" y="15067"/>
                </a:cubicBezTo>
                <a:cubicBezTo>
                  <a:pt x="9702" y="15092"/>
                  <a:pt x="9614" y="15192"/>
                  <a:pt x="9589" y="15230"/>
                </a:cubicBezTo>
                <a:cubicBezTo>
                  <a:pt x="9903" y="14966"/>
                  <a:pt x="10292" y="14501"/>
                  <a:pt x="10443" y="14250"/>
                </a:cubicBezTo>
                <a:lnTo>
                  <a:pt x="10443" y="14250"/>
                </a:lnTo>
                <a:cubicBezTo>
                  <a:pt x="10380" y="14338"/>
                  <a:pt x="10305" y="14451"/>
                  <a:pt x="10255" y="14489"/>
                </a:cubicBezTo>
                <a:cubicBezTo>
                  <a:pt x="10368" y="14338"/>
                  <a:pt x="10456" y="14174"/>
                  <a:pt x="10556" y="14024"/>
                </a:cubicBezTo>
                <a:cubicBezTo>
                  <a:pt x="10644" y="13860"/>
                  <a:pt x="10732" y="13697"/>
                  <a:pt x="10807" y="13521"/>
                </a:cubicBezTo>
                <a:cubicBezTo>
                  <a:pt x="10831" y="13474"/>
                  <a:pt x="10843" y="13455"/>
                  <a:pt x="10848" y="13455"/>
                </a:cubicBezTo>
                <a:lnTo>
                  <a:pt x="10848" y="13455"/>
                </a:lnTo>
                <a:cubicBezTo>
                  <a:pt x="10857" y="13455"/>
                  <a:pt x="10826" y="13548"/>
                  <a:pt x="10782" y="13634"/>
                </a:cubicBezTo>
                <a:cubicBezTo>
                  <a:pt x="10845" y="13534"/>
                  <a:pt x="10870" y="13433"/>
                  <a:pt x="10908" y="13333"/>
                </a:cubicBezTo>
                <a:cubicBezTo>
                  <a:pt x="10946" y="13232"/>
                  <a:pt x="11009" y="13131"/>
                  <a:pt x="11059" y="12968"/>
                </a:cubicBezTo>
                <a:lnTo>
                  <a:pt x="11059" y="12968"/>
                </a:lnTo>
                <a:cubicBezTo>
                  <a:pt x="11049" y="13034"/>
                  <a:pt x="11068" y="13043"/>
                  <a:pt x="10999" y="13228"/>
                </a:cubicBezTo>
                <a:lnTo>
                  <a:pt x="10999" y="13228"/>
                </a:lnTo>
                <a:cubicBezTo>
                  <a:pt x="11095" y="12981"/>
                  <a:pt x="11179" y="12730"/>
                  <a:pt x="11235" y="12478"/>
                </a:cubicBezTo>
                <a:cubicBezTo>
                  <a:pt x="11247" y="12440"/>
                  <a:pt x="11285" y="12315"/>
                  <a:pt x="11323" y="12214"/>
                </a:cubicBezTo>
                <a:cubicBezTo>
                  <a:pt x="11342" y="12129"/>
                  <a:pt x="11353" y="12066"/>
                  <a:pt x="11358" y="12066"/>
                </a:cubicBezTo>
                <a:cubicBezTo>
                  <a:pt x="11360" y="12066"/>
                  <a:pt x="11360" y="12073"/>
                  <a:pt x="11360" y="12089"/>
                </a:cubicBezTo>
                <a:cubicBezTo>
                  <a:pt x="11423" y="11799"/>
                  <a:pt x="11461" y="11448"/>
                  <a:pt x="11448" y="11071"/>
                </a:cubicBezTo>
                <a:cubicBezTo>
                  <a:pt x="11461" y="10882"/>
                  <a:pt x="11436" y="10681"/>
                  <a:pt x="11423" y="10480"/>
                </a:cubicBezTo>
                <a:cubicBezTo>
                  <a:pt x="11423" y="10380"/>
                  <a:pt x="11398" y="10292"/>
                  <a:pt x="11386" y="10191"/>
                </a:cubicBezTo>
                <a:lnTo>
                  <a:pt x="11373" y="10040"/>
                </a:lnTo>
                <a:cubicBezTo>
                  <a:pt x="11373" y="10015"/>
                  <a:pt x="11360" y="9990"/>
                  <a:pt x="11360" y="9952"/>
                </a:cubicBezTo>
                <a:lnTo>
                  <a:pt x="11335" y="9852"/>
                </a:lnTo>
                <a:cubicBezTo>
                  <a:pt x="11323" y="9789"/>
                  <a:pt x="11298" y="9688"/>
                  <a:pt x="11235" y="9450"/>
                </a:cubicBezTo>
                <a:cubicBezTo>
                  <a:pt x="10946" y="8470"/>
                  <a:pt x="10481" y="7602"/>
                  <a:pt x="9526" y="7087"/>
                </a:cubicBezTo>
                <a:cubicBezTo>
                  <a:pt x="9350" y="6974"/>
                  <a:pt x="9161" y="6899"/>
                  <a:pt x="8973" y="6823"/>
                </a:cubicBezTo>
                <a:cubicBezTo>
                  <a:pt x="8814" y="6791"/>
                  <a:pt x="8743" y="6779"/>
                  <a:pt x="8724" y="6779"/>
                </a:cubicBezTo>
                <a:cubicBezTo>
                  <a:pt x="8693" y="6779"/>
                  <a:pt x="8806" y="6812"/>
                  <a:pt x="8885" y="6836"/>
                </a:cubicBezTo>
                <a:cubicBezTo>
                  <a:pt x="8960" y="6861"/>
                  <a:pt x="8998" y="6874"/>
                  <a:pt x="8948" y="6874"/>
                </a:cubicBezTo>
                <a:cubicBezTo>
                  <a:pt x="8923" y="6861"/>
                  <a:pt x="8872" y="6861"/>
                  <a:pt x="8784" y="6836"/>
                </a:cubicBezTo>
                <a:cubicBezTo>
                  <a:pt x="8696" y="6823"/>
                  <a:pt x="8571" y="6811"/>
                  <a:pt x="8395" y="6798"/>
                </a:cubicBezTo>
                <a:cubicBezTo>
                  <a:pt x="7947" y="6809"/>
                  <a:pt x="7828" y="6851"/>
                  <a:pt x="7799" y="6851"/>
                </a:cubicBezTo>
                <a:cubicBezTo>
                  <a:pt x="7795" y="6851"/>
                  <a:pt x="7793" y="6850"/>
                  <a:pt x="7792" y="6849"/>
                </a:cubicBezTo>
                <a:cubicBezTo>
                  <a:pt x="7783" y="6840"/>
                  <a:pt x="7810" y="6825"/>
                  <a:pt x="7770" y="6825"/>
                </a:cubicBezTo>
                <a:cubicBezTo>
                  <a:pt x="7752" y="6825"/>
                  <a:pt x="7721" y="6828"/>
                  <a:pt x="7666" y="6836"/>
                </a:cubicBezTo>
                <a:cubicBezTo>
                  <a:pt x="7641" y="6849"/>
                  <a:pt x="7603" y="6849"/>
                  <a:pt x="7565" y="6861"/>
                </a:cubicBezTo>
                <a:cubicBezTo>
                  <a:pt x="7540" y="6874"/>
                  <a:pt x="7503" y="6886"/>
                  <a:pt x="7478" y="6899"/>
                </a:cubicBezTo>
                <a:cubicBezTo>
                  <a:pt x="7402" y="6936"/>
                  <a:pt x="7327" y="6962"/>
                  <a:pt x="7251" y="6999"/>
                </a:cubicBezTo>
                <a:cubicBezTo>
                  <a:pt x="7176" y="7024"/>
                  <a:pt x="7101" y="7075"/>
                  <a:pt x="7025" y="7112"/>
                </a:cubicBezTo>
                <a:cubicBezTo>
                  <a:pt x="6937" y="7163"/>
                  <a:pt x="6862" y="7213"/>
                  <a:pt x="6774" y="7263"/>
                </a:cubicBezTo>
                <a:cubicBezTo>
                  <a:pt x="6473" y="7483"/>
                  <a:pt x="6152" y="7756"/>
                  <a:pt x="5887" y="8111"/>
                </a:cubicBezTo>
                <a:lnTo>
                  <a:pt x="5887" y="8111"/>
                </a:lnTo>
                <a:cubicBezTo>
                  <a:pt x="5907" y="8080"/>
                  <a:pt x="5926" y="8048"/>
                  <a:pt x="5944" y="8017"/>
                </a:cubicBezTo>
                <a:cubicBezTo>
                  <a:pt x="5995" y="7954"/>
                  <a:pt x="6045" y="7904"/>
                  <a:pt x="6095" y="7854"/>
                </a:cubicBezTo>
                <a:cubicBezTo>
                  <a:pt x="6196" y="7753"/>
                  <a:pt x="6271" y="7640"/>
                  <a:pt x="6384" y="7552"/>
                </a:cubicBezTo>
                <a:lnTo>
                  <a:pt x="6384" y="7552"/>
                </a:lnTo>
                <a:cubicBezTo>
                  <a:pt x="6284" y="7615"/>
                  <a:pt x="6208" y="7716"/>
                  <a:pt x="6120" y="7804"/>
                </a:cubicBezTo>
                <a:cubicBezTo>
                  <a:pt x="6045" y="7891"/>
                  <a:pt x="5944" y="7967"/>
                  <a:pt x="5869" y="8080"/>
                </a:cubicBezTo>
                <a:cubicBezTo>
                  <a:pt x="5932" y="7979"/>
                  <a:pt x="6007" y="7904"/>
                  <a:pt x="6070" y="7829"/>
                </a:cubicBezTo>
                <a:cubicBezTo>
                  <a:pt x="6146" y="7753"/>
                  <a:pt x="6208" y="7678"/>
                  <a:pt x="6271" y="7615"/>
                </a:cubicBezTo>
                <a:cubicBezTo>
                  <a:pt x="6384" y="7477"/>
                  <a:pt x="6497" y="7401"/>
                  <a:pt x="6573" y="7339"/>
                </a:cubicBezTo>
                <a:cubicBezTo>
                  <a:pt x="6632" y="7290"/>
                  <a:pt x="6664" y="7262"/>
                  <a:pt x="6658" y="7262"/>
                </a:cubicBezTo>
                <a:lnTo>
                  <a:pt x="6658" y="7262"/>
                </a:lnTo>
                <a:cubicBezTo>
                  <a:pt x="6652" y="7262"/>
                  <a:pt x="6580" y="7312"/>
                  <a:pt x="6422" y="7427"/>
                </a:cubicBezTo>
                <a:cubicBezTo>
                  <a:pt x="6422" y="7439"/>
                  <a:pt x="6384" y="7477"/>
                  <a:pt x="6321" y="7540"/>
                </a:cubicBezTo>
                <a:cubicBezTo>
                  <a:pt x="6259" y="7602"/>
                  <a:pt x="6183" y="7690"/>
                  <a:pt x="6095" y="7791"/>
                </a:cubicBezTo>
                <a:cubicBezTo>
                  <a:pt x="6045" y="7841"/>
                  <a:pt x="5995" y="7904"/>
                  <a:pt x="5944" y="7954"/>
                </a:cubicBezTo>
                <a:cubicBezTo>
                  <a:pt x="5894" y="8017"/>
                  <a:pt x="5857" y="8093"/>
                  <a:pt x="5806" y="8168"/>
                </a:cubicBezTo>
                <a:cubicBezTo>
                  <a:pt x="5718" y="8319"/>
                  <a:pt x="5593" y="8457"/>
                  <a:pt x="5530" y="8645"/>
                </a:cubicBezTo>
                <a:cubicBezTo>
                  <a:pt x="5492" y="8733"/>
                  <a:pt x="5454" y="8821"/>
                  <a:pt x="5417" y="8909"/>
                </a:cubicBezTo>
                <a:cubicBezTo>
                  <a:pt x="5379" y="8985"/>
                  <a:pt x="5341" y="9073"/>
                  <a:pt x="5316" y="9161"/>
                </a:cubicBezTo>
                <a:cubicBezTo>
                  <a:pt x="5278" y="9337"/>
                  <a:pt x="5228" y="9512"/>
                  <a:pt x="5191" y="9651"/>
                </a:cubicBezTo>
                <a:cubicBezTo>
                  <a:pt x="5165" y="9726"/>
                  <a:pt x="5165" y="9789"/>
                  <a:pt x="5153" y="9839"/>
                </a:cubicBezTo>
                <a:cubicBezTo>
                  <a:pt x="5153" y="9889"/>
                  <a:pt x="5153" y="9940"/>
                  <a:pt x="5140" y="9977"/>
                </a:cubicBezTo>
                <a:cubicBezTo>
                  <a:pt x="5140" y="10065"/>
                  <a:pt x="5140" y="10116"/>
                  <a:pt x="5140" y="10128"/>
                </a:cubicBezTo>
                <a:lnTo>
                  <a:pt x="5115" y="10354"/>
                </a:lnTo>
                <a:lnTo>
                  <a:pt x="5090" y="10543"/>
                </a:lnTo>
                <a:cubicBezTo>
                  <a:pt x="5090" y="10480"/>
                  <a:pt x="5090" y="10455"/>
                  <a:pt x="5103" y="10430"/>
                </a:cubicBezTo>
                <a:cubicBezTo>
                  <a:pt x="5103" y="10392"/>
                  <a:pt x="5090" y="10367"/>
                  <a:pt x="5103" y="10304"/>
                </a:cubicBezTo>
                <a:lnTo>
                  <a:pt x="5103" y="10304"/>
                </a:lnTo>
                <a:cubicBezTo>
                  <a:pt x="5090" y="10367"/>
                  <a:pt x="5090" y="10405"/>
                  <a:pt x="5090" y="10442"/>
                </a:cubicBezTo>
                <a:cubicBezTo>
                  <a:pt x="5090" y="10467"/>
                  <a:pt x="5090" y="10505"/>
                  <a:pt x="5077" y="10543"/>
                </a:cubicBezTo>
                <a:cubicBezTo>
                  <a:pt x="5077" y="10606"/>
                  <a:pt x="5077" y="10656"/>
                  <a:pt x="5077" y="10706"/>
                </a:cubicBezTo>
                <a:cubicBezTo>
                  <a:pt x="5077" y="10794"/>
                  <a:pt x="5077" y="10870"/>
                  <a:pt x="5090" y="10945"/>
                </a:cubicBezTo>
                <a:cubicBezTo>
                  <a:pt x="5103" y="11020"/>
                  <a:pt x="5115" y="11096"/>
                  <a:pt x="5128" y="11209"/>
                </a:cubicBezTo>
                <a:cubicBezTo>
                  <a:pt x="5140" y="11335"/>
                  <a:pt x="5153" y="11473"/>
                  <a:pt x="5165" y="11686"/>
                </a:cubicBezTo>
                <a:cubicBezTo>
                  <a:pt x="5184" y="11895"/>
                  <a:pt x="5208" y="12051"/>
                  <a:pt x="5202" y="12051"/>
                </a:cubicBezTo>
                <a:cubicBezTo>
                  <a:pt x="5199" y="12051"/>
                  <a:pt x="5192" y="12028"/>
                  <a:pt x="5178" y="11975"/>
                </a:cubicBezTo>
                <a:lnTo>
                  <a:pt x="5178" y="11975"/>
                </a:lnTo>
                <a:cubicBezTo>
                  <a:pt x="5228" y="12189"/>
                  <a:pt x="5266" y="12403"/>
                  <a:pt x="5316" y="12604"/>
                </a:cubicBezTo>
                <a:cubicBezTo>
                  <a:pt x="5336" y="12685"/>
                  <a:pt x="5342" y="12722"/>
                  <a:pt x="5339" y="12722"/>
                </a:cubicBezTo>
                <a:cubicBezTo>
                  <a:pt x="5337" y="12722"/>
                  <a:pt x="5328" y="12694"/>
                  <a:pt x="5316" y="12641"/>
                </a:cubicBezTo>
                <a:lnTo>
                  <a:pt x="5316" y="12641"/>
                </a:lnTo>
                <a:cubicBezTo>
                  <a:pt x="5379" y="12930"/>
                  <a:pt x="5467" y="13207"/>
                  <a:pt x="5542" y="13483"/>
                </a:cubicBezTo>
                <a:cubicBezTo>
                  <a:pt x="5593" y="13609"/>
                  <a:pt x="5718" y="13885"/>
                  <a:pt x="5781" y="14024"/>
                </a:cubicBezTo>
                <a:cubicBezTo>
                  <a:pt x="5800" y="14082"/>
                  <a:pt x="5806" y="14102"/>
                  <a:pt x="5803" y="14102"/>
                </a:cubicBezTo>
                <a:cubicBezTo>
                  <a:pt x="5797" y="14102"/>
                  <a:pt x="5741" y="13965"/>
                  <a:pt x="5740" y="13965"/>
                </a:cubicBezTo>
                <a:lnTo>
                  <a:pt x="5740" y="13965"/>
                </a:lnTo>
                <a:cubicBezTo>
                  <a:pt x="5740" y="13965"/>
                  <a:pt x="5741" y="13968"/>
                  <a:pt x="5743" y="13973"/>
                </a:cubicBezTo>
                <a:cubicBezTo>
                  <a:pt x="5806" y="14137"/>
                  <a:pt x="5882" y="14288"/>
                  <a:pt x="5957" y="14451"/>
                </a:cubicBezTo>
                <a:cubicBezTo>
                  <a:pt x="5969" y="14489"/>
                  <a:pt x="5972" y="14506"/>
                  <a:pt x="5968" y="14506"/>
                </a:cubicBezTo>
                <a:cubicBezTo>
                  <a:pt x="5951" y="14506"/>
                  <a:pt x="5808" y="14198"/>
                  <a:pt x="5706" y="13923"/>
                </a:cubicBezTo>
                <a:lnTo>
                  <a:pt x="5706" y="13923"/>
                </a:lnTo>
                <a:cubicBezTo>
                  <a:pt x="5756" y="14174"/>
                  <a:pt x="5806" y="14262"/>
                  <a:pt x="5882" y="14426"/>
                </a:cubicBezTo>
                <a:cubicBezTo>
                  <a:pt x="5919" y="14514"/>
                  <a:pt x="5970" y="14602"/>
                  <a:pt x="6032" y="14740"/>
                </a:cubicBezTo>
                <a:cubicBezTo>
                  <a:pt x="6108" y="14878"/>
                  <a:pt x="6183" y="15054"/>
                  <a:pt x="6309" y="15293"/>
                </a:cubicBezTo>
                <a:cubicBezTo>
                  <a:pt x="6221" y="15142"/>
                  <a:pt x="6146" y="15004"/>
                  <a:pt x="6070" y="14853"/>
                </a:cubicBezTo>
                <a:lnTo>
                  <a:pt x="6070" y="14853"/>
                </a:lnTo>
                <a:cubicBezTo>
                  <a:pt x="6120" y="15004"/>
                  <a:pt x="6196" y="15167"/>
                  <a:pt x="6296" y="15356"/>
                </a:cubicBezTo>
                <a:cubicBezTo>
                  <a:pt x="6313" y="15389"/>
                  <a:pt x="6331" y="15423"/>
                  <a:pt x="6350" y="15459"/>
                </a:cubicBezTo>
                <a:lnTo>
                  <a:pt x="6350" y="15459"/>
                </a:lnTo>
                <a:cubicBezTo>
                  <a:pt x="6283" y="15475"/>
                  <a:pt x="6217" y="15491"/>
                  <a:pt x="6146" y="15506"/>
                </a:cubicBezTo>
                <a:cubicBezTo>
                  <a:pt x="6045" y="15519"/>
                  <a:pt x="5944" y="15532"/>
                  <a:pt x="5844" y="15532"/>
                </a:cubicBezTo>
                <a:cubicBezTo>
                  <a:pt x="5806" y="15544"/>
                  <a:pt x="5743" y="15557"/>
                  <a:pt x="5668" y="15557"/>
                </a:cubicBezTo>
                <a:lnTo>
                  <a:pt x="5618" y="15557"/>
                </a:lnTo>
                <a:cubicBezTo>
                  <a:pt x="5492" y="15544"/>
                  <a:pt x="5392" y="15544"/>
                  <a:pt x="5291" y="15544"/>
                </a:cubicBezTo>
                <a:cubicBezTo>
                  <a:pt x="5191" y="15532"/>
                  <a:pt x="5103" y="15519"/>
                  <a:pt x="5015" y="15506"/>
                </a:cubicBezTo>
                <a:cubicBezTo>
                  <a:pt x="4839" y="15494"/>
                  <a:pt x="4700" y="15444"/>
                  <a:pt x="4575" y="15406"/>
                </a:cubicBezTo>
                <a:cubicBezTo>
                  <a:pt x="4462" y="15381"/>
                  <a:pt x="4374" y="15343"/>
                  <a:pt x="4311" y="15305"/>
                </a:cubicBezTo>
                <a:cubicBezTo>
                  <a:pt x="4236" y="15280"/>
                  <a:pt x="4185" y="15255"/>
                  <a:pt x="4160" y="15243"/>
                </a:cubicBezTo>
                <a:cubicBezTo>
                  <a:pt x="4138" y="15234"/>
                  <a:pt x="4127" y="15229"/>
                  <a:pt x="4125" y="15229"/>
                </a:cubicBezTo>
                <a:lnTo>
                  <a:pt x="4125" y="15229"/>
                </a:lnTo>
                <a:cubicBezTo>
                  <a:pt x="4121" y="15229"/>
                  <a:pt x="4149" y="15243"/>
                  <a:pt x="4198" y="15268"/>
                </a:cubicBezTo>
                <a:cubicBezTo>
                  <a:pt x="4273" y="15305"/>
                  <a:pt x="4399" y="15393"/>
                  <a:pt x="4600" y="15444"/>
                </a:cubicBezTo>
                <a:cubicBezTo>
                  <a:pt x="4848" y="15538"/>
                  <a:pt x="5212" y="15608"/>
                  <a:pt x="5618" y="15608"/>
                </a:cubicBezTo>
                <a:cubicBezTo>
                  <a:pt x="5808" y="15608"/>
                  <a:pt x="6008" y="15593"/>
                  <a:pt x="6208" y="15557"/>
                </a:cubicBezTo>
                <a:cubicBezTo>
                  <a:pt x="6267" y="15546"/>
                  <a:pt x="6325" y="15535"/>
                  <a:pt x="6384" y="15522"/>
                </a:cubicBezTo>
                <a:lnTo>
                  <a:pt x="6384" y="15522"/>
                </a:lnTo>
                <a:cubicBezTo>
                  <a:pt x="6396" y="15544"/>
                  <a:pt x="6408" y="15566"/>
                  <a:pt x="6421" y="15588"/>
                </a:cubicBezTo>
                <a:lnTo>
                  <a:pt x="6421" y="15588"/>
                </a:lnTo>
                <a:cubicBezTo>
                  <a:pt x="6369" y="15601"/>
                  <a:pt x="6316" y="15612"/>
                  <a:pt x="6259" y="15620"/>
                </a:cubicBezTo>
                <a:cubicBezTo>
                  <a:pt x="6171" y="15645"/>
                  <a:pt x="6070" y="15645"/>
                  <a:pt x="5970" y="15657"/>
                </a:cubicBezTo>
                <a:cubicBezTo>
                  <a:pt x="5882" y="15670"/>
                  <a:pt x="5781" y="15695"/>
                  <a:pt x="5668" y="15695"/>
                </a:cubicBezTo>
                <a:cubicBezTo>
                  <a:pt x="5567" y="15682"/>
                  <a:pt x="5454" y="15682"/>
                  <a:pt x="5354" y="15682"/>
                </a:cubicBezTo>
                <a:cubicBezTo>
                  <a:pt x="4914" y="15657"/>
                  <a:pt x="4424" y="15544"/>
                  <a:pt x="3972" y="15293"/>
                </a:cubicBezTo>
                <a:cubicBezTo>
                  <a:pt x="3519" y="15042"/>
                  <a:pt x="3105" y="14665"/>
                  <a:pt x="2753" y="14212"/>
                </a:cubicBezTo>
                <a:lnTo>
                  <a:pt x="2753" y="14212"/>
                </a:lnTo>
                <a:cubicBezTo>
                  <a:pt x="2979" y="14526"/>
                  <a:pt x="3230" y="14828"/>
                  <a:pt x="3532" y="15092"/>
                </a:cubicBezTo>
                <a:cubicBezTo>
                  <a:pt x="2916" y="14627"/>
                  <a:pt x="2464" y="14024"/>
                  <a:pt x="2124" y="13395"/>
                </a:cubicBezTo>
                <a:cubicBezTo>
                  <a:pt x="2044" y="13258"/>
                  <a:pt x="2003" y="13194"/>
                  <a:pt x="1998" y="13194"/>
                </a:cubicBezTo>
                <a:lnTo>
                  <a:pt x="1998" y="13194"/>
                </a:lnTo>
                <a:cubicBezTo>
                  <a:pt x="1991" y="13194"/>
                  <a:pt x="2035" y="13287"/>
                  <a:pt x="2124" y="13458"/>
                </a:cubicBezTo>
                <a:cubicBezTo>
                  <a:pt x="2212" y="13622"/>
                  <a:pt x="2338" y="13848"/>
                  <a:pt x="2527" y="14112"/>
                </a:cubicBezTo>
                <a:cubicBezTo>
                  <a:pt x="2715" y="14388"/>
                  <a:pt x="2979" y="14690"/>
                  <a:pt x="3331" y="14991"/>
                </a:cubicBezTo>
                <a:cubicBezTo>
                  <a:pt x="3670" y="15293"/>
                  <a:pt x="4148" y="15582"/>
                  <a:pt x="4713" y="15733"/>
                </a:cubicBezTo>
                <a:cubicBezTo>
                  <a:pt x="4983" y="15799"/>
                  <a:pt x="5270" y="15830"/>
                  <a:pt x="5561" y="15830"/>
                </a:cubicBezTo>
                <a:cubicBezTo>
                  <a:pt x="5874" y="15830"/>
                  <a:pt x="6192" y="15793"/>
                  <a:pt x="6497" y="15723"/>
                </a:cubicBezTo>
                <a:lnTo>
                  <a:pt x="6497" y="15723"/>
                </a:lnTo>
                <a:cubicBezTo>
                  <a:pt x="6500" y="15728"/>
                  <a:pt x="6503" y="15733"/>
                  <a:pt x="6506" y="15738"/>
                </a:cubicBezTo>
                <a:lnTo>
                  <a:pt x="6506" y="15738"/>
                </a:lnTo>
                <a:cubicBezTo>
                  <a:pt x="6198" y="15810"/>
                  <a:pt x="5898" y="15846"/>
                  <a:pt x="5643" y="15846"/>
                </a:cubicBezTo>
                <a:lnTo>
                  <a:pt x="5316" y="15846"/>
                </a:lnTo>
                <a:cubicBezTo>
                  <a:pt x="5297" y="15848"/>
                  <a:pt x="5277" y="15849"/>
                  <a:pt x="5257" y="15849"/>
                </a:cubicBezTo>
                <a:cubicBezTo>
                  <a:pt x="5173" y="15849"/>
                  <a:pt x="5083" y="15831"/>
                  <a:pt x="5002" y="15821"/>
                </a:cubicBezTo>
                <a:cubicBezTo>
                  <a:pt x="4801" y="15795"/>
                  <a:pt x="4625" y="15745"/>
                  <a:pt x="4462" y="15695"/>
                </a:cubicBezTo>
                <a:cubicBezTo>
                  <a:pt x="4122" y="15582"/>
                  <a:pt x="3859" y="15456"/>
                  <a:pt x="3670" y="15331"/>
                </a:cubicBezTo>
                <a:cubicBezTo>
                  <a:pt x="3570" y="15280"/>
                  <a:pt x="3494" y="15217"/>
                  <a:pt x="3431" y="15167"/>
                </a:cubicBezTo>
                <a:cubicBezTo>
                  <a:pt x="3368" y="15117"/>
                  <a:pt x="3306" y="15079"/>
                  <a:pt x="3268" y="15054"/>
                </a:cubicBezTo>
                <a:cubicBezTo>
                  <a:pt x="3212" y="15007"/>
                  <a:pt x="3177" y="14982"/>
                  <a:pt x="3173" y="14982"/>
                </a:cubicBezTo>
                <a:lnTo>
                  <a:pt x="3173" y="14982"/>
                </a:lnTo>
                <a:cubicBezTo>
                  <a:pt x="3171" y="14982"/>
                  <a:pt x="3173" y="14985"/>
                  <a:pt x="3180" y="14991"/>
                </a:cubicBezTo>
                <a:cubicBezTo>
                  <a:pt x="3230" y="15029"/>
                  <a:pt x="3456" y="15293"/>
                  <a:pt x="4060" y="15607"/>
                </a:cubicBezTo>
                <a:cubicBezTo>
                  <a:pt x="4148" y="15632"/>
                  <a:pt x="4223" y="15670"/>
                  <a:pt x="4311" y="15720"/>
                </a:cubicBezTo>
                <a:cubicBezTo>
                  <a:pt x="4399" y="15745"/>
                  <a:pt x="4499" y="15770"/>
                  <a:pt x="4600" y="15808"/>
                </a:cubicBezTo>
                <a:cubicBezTo>
                  <a:pt x="4650" y="15821"/>
                  <a:pt x="4700" y="15833"/>
                  <a:pt x="4751" y="15858"/>
                </a:cubicBezTo>
                <a:cubicBezTo>
                  <a:pt x="4801" y="15871"/>
                  <a:pt x="4864" y="15871"/>
                  <a:pt x="4914" y="15883"/>
                </a:cubicBezTo>
                <a:cubicBezTo>
                  <a:pt x="5027" y="15896"/>
                  <a:pt x="5153" y="15921"/>
                  <a:pt x="5278" y="15934"/>
                </a:cubicBezTo>
                <a:cubicBezTo>
                  <a:pt x="5377" y="15944"/>
                  <a:pt x="5480" y="15949"/>
                  <a:pt x="5586" y="15949"/>
                </a:cubicBezTo>
                <a:cubicBezTo>
                  <a:pt x="5712" y="15949"/>
                  <a:pt x="5843" y="15942"/>
                  <a:pt x="5977" y="15928"/>
                </a:cubicBezTo>
                <a:lnTo>
                  <a:pt x="5977" y="15928"/>
                </a:lnTo>
                <a:cubicBezTo>
                  <a:pt x="5839" y="15955"/>
                  <a:pt x="5690" y="15968"/>
                  <a:pt x="5535" y="15968"/>
                </a:cubicBezTo>
                <a:cubicBezTo>
                  <a:pt x="5243" y="15968"/>
                  <a:pt x="4929" y="15921"/>
                  <a:pt x="4625" y="15833"/>
                </a:cubicBezTo>
                <a:cubicBezTo>
                  <a:pt x="4135" y="15695"/>
                  <a:pt x="3670" y="15418"/>
                  <a:pt x="3280" y="15092"/>
                </a:cubicBezTo>
                <a:lnTo>
                  <a:pt x="3280" y="15092"/>
                </a:lnTo>
                <a:cubicBezTo>
                  <a:pt x="3263" y="15100"/>
                  <a:pt x="3312" y="15169"/>
                  <a:pt x="3277" y="15169"/>
                </a:cubicBezTo>
                <a:cubicBezTo>
                  <a:pt x="3261" y="15169"/>
                  <a:pt x="3229" y="15156"/>
                  <a:pt x="3167" y="15117"/>
                </a:cubicBezTo>
                <a:cubicBezTo>
                  <a:pt x="3054" y="14979"/>
                  <a:pt x="2954" y="14815"/>
                  <a:pt x="2853" y="14677"/>
                </a:cubicBezTo>
                <a:cubicBezTo>
                  <a:pt x="2728" y="14539"/>
                  <a:pt x="2640" y="14614"/>
                  <a:pt x="2476" y="14288"/>
                </a:cubicBezTo>
                <a:lnTo>
                  <a:pt x="2476" y="14288"/>
                </a:lnTo>
                <a:cubicBezTo>
                  <a:pt x="2485" y="14321"/>
                  <a:pt x="2499" y="14371"/>
                  <a:pt x="2481" y="14371"/>
                </a:cubicBezTo>
                <a:cubicBezTo>
                  <a:pt x="2472" y="14371"/>
                  <a:pt x="2455" y="14359"/>
                  <a:pt x="2426" y="14325"/>
                </a:cubicBezTo>
                <a:cubicBezTo>
                  <a:pt x="1886" y="13508"/>
                  <a:pt x="1484" y="12654"/>
                  <a:pt x="1182" y="11787"/>
                </a:cubicBezTo>
                <a:cubicBezTo>
                  <a:pt x="868" y="10907"/>
                  <a:pt x="667" y="10003"/>
                  <a:pt x="604" y="9110"/>
                </a:cubicBezTo>
                <a:cubicBezTo>
                  <a:pt x="604" y="9198"/>
                  <a:pt x="601" y="9233"/>
                  <a:pt x="594" y="9233"/>
                </a:cubicBezTo>
                <a:cubicBezTo>
                  <a:pt x="584" y="9233"/>
                  <a:pt x="565" y="9129"/>
                  <a:pt x="541" y="9010"/>
                </a:cubicBezTo>
                <a:lnTo>
                  <a:pt x="541" y="9010"/>
                </a:lnTo>
                <a:cubicBezTo>
                  <a:pt x="546" y="9057"/>
                  <a:pt x="540" y="9070"/>
                  <a:pt x="530" y="9070"/>
                </a:cubicBezTo>
                <a:cubicBezTo>
                  <a:pt x="515" y="9070"/>
                  <a:pt x="491" y="9044"/>
                  <a:pt x="475" y="9044"/>
                </a:cubicBezTo>
                <a:cubicBezTo>
                  <a:pt x="471" y="9044"/>
                  <a:pt x="468" y="9045"/>
                  <a:pt x="466" y="9048"/>
                </a:cubicBezTo>
                <a:cubicBezTo>
                  <a:pt x="453" y="8796"/>
                  <a:pt x="441" y="8545"/>
                  <a:pt x="428" y="8294"/>
                </a:cubicBezTo>
                <a:cubicBezTo>
                  <a:pt x="340" y="8168"/>
                  <a:pt x="340" y="7489"/>
                  <a:pt x="252" y="7414"/>
                </a:cubicBezTo>
                <a:lnTo>
                  <a:pt x="252" y="7414"/>
                </a:lnTo>
                <a:lnTo>
                  <a:pt x="290" y="7653"/>
                </a:lnTo>
                <a:cubicBezTo>
                  <a:pt x="271" y="7603"/>
                  <a:pt x="255" y="7582"/>
                  <a:pt x="239" y="7582"/>
                </a:cubicBezTo>
                <a:cubicBezTo>
                  <a:pt x="164" y="7582"/>
                  <a:pt x="122" y="8093"/>
                  <a:pt x="31" y="8093"/>
                </a:cubicBezTo>
                <a:cubicBezTo>
                  <a:pt x="30" y="8093"/>
                  <a:pt x="28" y="8093"/>
                  <a:pt x="26" y="8093"/>
                </a:cubicBezTo>
                <a:lnTo>
                  <a:pt x="26" y="8093"/>
                </a:lnTo>
                <a:cubicBezTo>
                  <a:pt x="177" y="8432"/>
                  <a:pt x="1" y="9060"/>
                  <a:pt x="265" y="9613"/>
                </a:cubicBezTo>
                <a:cubicBezTo>
                  <a:pt x="265" y="9645"/>
                  <a:pt x="261" y="9657"/>
                  <a:pt x="256" y="9657"/>
                </a:cubicBezTo>
                <a:cubicBezTo>
                  <a:pt x="241" y="9657"/>
                  <a:pt x="213" y="9573"/>
                  <a:pt x="197" y="9573"/>
                </a:cubicBezTo>
                <a:cubicBezTo>
                  <a:pt x="194" y="9573"/>
                  <a:pt x="191" y="9577"/>
                  <a:pt x="189" y="9588"/>
                </a:cubicBezTo>
                <a:cubicBezTo>
                  <a:pt x="265" y="9726"/>
                  <a:pt x="315" y="9902"/>
                  <a:pt x="365" y="10241"/>
                </a:cubicBezTo>
                <a:lnTo>
                  <a:pt x="340" y="10204"/>
                </a:lnTo>
                <a:lnTo>
                  <a:pt x="340" y="10204"/>
                </a:lnTo>
                <a:cubicBezTo>
                  <a:pt x="453" y="10669"/>
                  <a:pt x="529" y="10995"/>
                  <a:pt x="617" y="11347"/>
                </a:cubicBezTo>
                <a:cubicBezTo>
                  <a:pt x="704" y="11699"/>
                  <a:pt x="805" y="12063"/>
                  <a:pt x="993" y="12591"/>
                </a:cubicBezTo>
                <a:lnTo>
                  <a:pt x="1019" y="12491"/>
                </a:lnTo>
                <a:cubicBezTo>
                  <a:pt x="1107" y="12717"/>
                  <a:pt x="1107" y="12767"/>
                  <a:pt x="1132" y="12880"/>
                </a:cubicBezTo>
                <a:cubicBezTo>
                  <a:pt x="1154" y="12907"/>
                  <a:pt x="1168" y="12919"/>
                  <a:pt x="1174" y="12919"/>
                </a:cubicBezTo>
                <a:cubicBezTo>
                  <a:pt x="1219" y="12919"/>
                  <a:pt x="975" y="12422"/>
                  <a:pt x="1028" y="12422"/>
                </a:cubicBezTo>
                <a:cubicBezTo>
                  <a:pt x="1036" y="12422"/>
                  <a:pt x="1049" y="12431"/>
                  <a:pt x="1069" y="12453"/>
                </a:cubicBezTo>
                <a:cubicBezTo>
                  <a:pt x="1069" y="12616"/>
                  <a:pt x="1232" y="13006"/>
                  <a:pt x="1421" y="13383"/>
                </a:cubicBezTo>
                <a:cubicBezTo>
                  <a:pt x="1609" y="13760"/>
                  <a:pt x="1823" y="14124"/>
                  <a:pt x="1835" y="14250"/>
                </a:cubicBezTo>
                <a:cubicBezTo>
                  <a:pt x="1903" y="14348"/>
                  <a:pt x="1929" y="14376"/>
                  <a:pt x="1938" y="14376"/>
                </a:cubicBezTo>
                <a:cubicBezTo>
                  <a:pt x="1951" y="14376"/>
                  <a:pt x="1933" y="14325"/>
                  <a:pt x="1946" y="14325"/>
                </a:cubicBezTo>
                <a:cubicBezTo>
                  <a:pt x="1955" y="14325"/>
                  <a:pt x="1981" y="14353"/>
                  <a:pt x="2049" y="14451"/>
                </a:cubicBezTo>
                <a:lnTo>
                  <a:pt x="2087" y="14551"/>
                </a:lnTo>
                <a:lnTo>
                  <a:pt x="2175" y="14614"/>
                </a:lnTo>
                <a:cubicBezTo>
                  <a:pt x="2351" y="14815"/>
                  <a:pt x="2401" y="14954"/>
                  <a:pt x="2388" y="14979"/>
                </a:cubicBezTo>
                <a:cubicBezTo>
                  <a:pt x="2351" y="14928"/>
                  <a:pt x="2263" y="14840"/>
                  <a:pt x="2212" y="14790"/>
                </a:cubicBezTo>
                <a:lnTo>
                  <a:pt x="2212" y="14790"/>
                </a:lnTo>
                <a:cubicBezTo>
                  <a:pt x="2300" y="14928"/>
                  <a:pt x="2439" y="15092"/>
                  <a:pt x="2602" y="15230"/>
                </a:cubicBezTo>
                <a:cubicBezTo>
                  <a:pt x="2677" y="15305"/>
                  <a:pt x="2740" y="15368"/>
                  <a:pt x="2816" y="15431"/>
                </a:cubicBezTo>
                <a:cubicBezTo>
                  <a:pt x="2891" y="15481"/>
                  <a:pt x="2954" y="15532"/>
                  <a:pt x="2991" y="15557"/>
                </a:cubicBezTo>
                <a:cubicBezTo>
                  <a:pt x="2904" y="15481"/>
                  <a:pt x="2803" y="15393"/>
                  <a:pt x="2728" y="15305"/>
                </a:cubicBezTo>
                <a:lnTo>
                  <a:pt x="2728" y="15305"/>
                </a:lnTo>
                <a:cubicBezTo>
                  <a:pt x="3167" y="15695"/>
                  <a:pt x="3758" y="16097"/>
                  <a:pt x="4449" y="16286"/>
                </a:cubicBezTo>
                <a:cubicBezTo>
                  <a:pt x="4795" y="16382"/>
                  <a:pt x="5148" y="16422"/>
                  <a:pt x="5482" y="16422"/>
                </a:cubicBezTo>
                <a:cubicBezTo>
                  <a:pt x="5803" y="16422"/>
                  <a:pt x="6107" y="16385"/>
                  <a:pt x="6372" y="16323"/>
                </a:cubicBezTo>
                <a:cubicBezTo>
                  <a:pt x="6347" y="16323"/>
                  <a:pt x="6321" y="16311"/>
                  <a:pt x="6284" y="16311"/>
                </a:cubicBezTo>
                <a:cubicBezTo>
                  <a:pt x="6497" y="16260"/>
                  <a:pt x="6636" y="16210"/>
                  <a:pt x="6749" y="16185"/>
                </a:cubicBezTo>
                <a:cubicBezTo>
                  <a:pt x="6786" y="16177"/>
                  <a:pt x="6821" y="16170"/>
                  <a:pt x="6853" y="16163"/>
                </a:cubicBezTo>
                <a:lnTo>
                  <a:pt x="6853" y="16163"/>
                </a:lnTo>
                <a:cubicBezTo>
                  <a:pt x="6882" y="16207"/>
                  <a:pt x="6921" y="16261"/>
                  <a:pt x="6966" y="16322"/>
                </a:cubicBezTo>
                <a:lnTo>
                  <a:pt x="6966" y="16322"/>
                </a:lnTo>
                <a:cubicBezTo>
                  <a:pt x="6965" y="16322"/>
                  <a:pt x="6964" y="16323"/>
                  <a:pt x="6962" y="16323"/>
                </a:cubicBezTo>
                <a:cubicBezTo>
                  <a:pt x="6761" y="16374"/>
                  <a:pt x="6548" y="16424"/>
                  <a:pt x="6321" y="16474"/>
                </a:cubicBezTo>
                <a:cubicBezTo>
                  <a:pt x="6435" y="16474"/>
                  <a:pt x="6372" y="16499"/>
                  <a:pt x="6183" y="16537"/>
                </a:cubicBezTo>
                <a:cubicBezTo>
                  <a:pt x="6083" y="16562"/>
                  <a:pt x="5957" y="16587"/>
                  <a:pt x="5794" y="16612"/>
                </a:cubicBezTo>
                <a:cubicBezTo>
                  <a:pt x="5630" y="16625"/>
                  <a:pt x="5429" y="16625"/>
                  <a:pt x="5216" y="16625"/>
                </a:cubicBezTo>
                <a:cubicBezTo>
                  <a:pt x="5052" y="16612"/>
                  <a:pt x="4876" y="16587"/>
                  <a:pt x="4688" y="16562"/>
                </a:cubicBezTo>
                <a:cubicBezTo>
                  <a:pt x="4499" y="16537"/>
                  <a:pt x="4311" y="16474"/>
                  <a:pt x="4110" y="16424"/>
                </a:cubicBezTo>
                <a:cubicBezTo>
                  <a:pt x="3909" y="16361"/>
                  <a:pt x="3720" y="16273"/>
                  <a:pt x="3507" y="16172"/>
                </a:cubicBezTo>
                <a:cubicBezTo>
                  <a:pt x="3331" y="16072"/>
                  <a:pt x="3117" y="15959"/>
                  <a:pt x="2941" y="15833"/>
                </a:cubicBezTo>
                <a:cubicBezTo>
                  <a:pt x="2212" y="15305"/>
                  <a:pt x="1672" y="14614"/>
                  <a:pt x="1270" y="13973"/>
                </a:cubicBezTo>
                <a:cubicBezTo>
                  <a:pt x="1270" y="13961"/>
                  <a:pt x="1270" y="13961"/>
                  <a:pt x="1270" y="13961"/>
                </a:cubicBezTo>
                <a:lnTo>
                  <a:pt x="1157" y="13772"/>
                </a:lnTo>
                <a:lnTo>
                  <a:pt x="1154" y="13768"/>
                </a:lnTo>
                <a:lnTo>
                  <a:pt x="1154" y="13768"/>
                </a:lnTo>
                <a:cubicBezTo>
                  <a:pt x="1159" y="13778"/>
                  <a:pt x="1164" y="13787"/>
                  <a:pt x="1169" y="13797"/>
                </a:cubicBezTo>
                <a:cubicBezTo>
                  <a:pt x="1257" y="14011"/>
                  <a:pt x="1408" y="14187"/>
                  <a:pt x="1521" y="14401"/>
                </a:cubicBezTo>
                <a:cubicBezTo>
                  <a:pt x="1496" y="14388"/>
                  <a:pt x="1333" y="14162"/>
                  <a:pt x="1182" y="13885"/>
                </a:cubicBezTo>
                <a:cubicBezTo>
                  <a:pt x="1019" y="13596"/>
                  <a:pt x="868" y="13270"/>
                  <a:pt x="755" y="13044"/>
                </a:cubicBezTo>
                <a:lnTo>
                  <a:pt x="755" y="13044"/>
                </a:lnTo>
                <a:cubicBezTo>
                  <a:pt x="792" y="13157"/>
                  <a:pt x="906" y="13383"/>
                  <a:pt x="981" y="13534"/>
                </a:cubicBezTo>
                <a:cubicBezTo>
                  <a:pt x="1045" y="13652"/>
                  <a:pt x="1095" y="13737"/>
                  <a:pt x="1085" y="13737"/>
                </a:cubicBezTo>
                <a:cubicBezTo>
                  <a:pt x="1081" y="13737"/>
                  <a:pt x="1068" y="13725"/>
                  <a:pt x="1044" y="13697"/>
                </a:cubicBezTo>
                <a:lnTo>
                  <a:pt x="1044" y="13697"/>
                </a:lnTo>
                <a:cubicBezTo>
                  <a:pt x="1270" y="13999"/>
                  <a:pt x="1484" y="14514"/>
                  <a:pt x="1961" y="15029"/>
                </a:cubicBezTo>
                <a:lnTo>
                  <a:pt x="1911" y="15004"/>
                </a:lnTo>
                <a:lnTo>
                  <a:pt x="1911" y="15004"/>
                </a:lnTo>
                <a:cubicBezTo>
                  <a:pt x="1999" y="15092"/>
                  <a:pt x="2137" y="15268"/>
                  <a:pt x="2300" y="15418"/>
                </a:cubicBezTo>
                <a:lnTo>
                  <a:pt x="2150" y="15293"/>
                </a:lnTo>
                <a:lnTo>
                  <a:pt x="2024" y="15155"/>
                </a:lnTo>
                <a:lnTo>
                  <a:pt x="2024" y="15155"/>
                </a:lnTo>
                <a:cubicBezTo>
                  <a:pt x="2112" y="15268"/>
                  <a:pt x="2212" y="15368"/>
                  <a:pt x="2313" y="15469"/>
                </a:cubicBezTo>
                <a:cubicBezTo>
                  <a:pt x="2426" y="15569"/>
                  <a:pt x="2514" y="15670"/>
                  <a:pt x="2627" y="15758"/>
                </a:cubicBezTo>
                <a:cubicBezTo>
                  <a:pt x="2740" y="15858"/>
                  <a:pt x="2853" y="15959"/>
                  <a:pt x="2966" y="16047"/>
                </a:cubicBezTo>
                <a:cubicBezTo>
                  <a:pt x="3076" y="16123"/>
                  <a:pt x="3195" y="16190"/>
                  <a:pt x="3306" y="16256"/>
                </a:cubicBezTo>
                <a:lnTo>
                  <a:pt x="3306" y="16256"/>
                </a:lnTo>
                <a:cubicBezTo>
                  <a:pt x="3061" y="16110"/>
                  <a:pt x="2925" y="16018"/>
                  <a:pt x="2866" y="15959"/>
                </a:cubicBezTo>
                <a:cubicBezTo>
                  <a:pt x="2807" y="15910"/>
                  <a:pt x="2794" y="15892"/>
                  <a:pt x="2797" y="15892"/>
                </a:cubicBezTo>
                <a:lnTo>
                  <a:pt x="2797" y="15892"/>
                </a:lnTo>
                <a:cubicBezTo>
                  <a:pt x="2798" y="15892"/>
                  <a:pt x="2800" y="15893"/>
                  <a:pt x="2803" y="15896"/>
                </a:cubicBezTo>
                <a:cubicBezTo>
                  <a:pt x="2808" y="15896"/>
                  <a:pt x="2829" y="15907"/>
                  <a:pt x="2836" y="15907"/>
                </a:cubicBezTo>
                <a:cubicBezTo>
                  <a:pt x="2847" y="15907"/>
                  <a:pt x="2832" y="15886"/>
                  <a:pt x="2715" y="15783"/>
                </a:cubicBezTo>
                <a:lnTo>
                  <a:pt x="2715" y="15783"/>
                </a:lnTo>
                <a:cubicBezTo>
                  <a:pt x="3004" y="16022"/>
                  <a:pt x="3230" y="16147"/>
                  <a:pt x="3381" y="16248"/>
                </a:cubicBezTo>
                <a:cubicBezTo>
                  <a:pt x="3532" y="16348"/>
                  <a:pt x="3657" y="16399"/>
                  <a:pt x="3758" y="16461"/>
                </a:cubicBezTo>
                <a:cubicBezTo>
                  <a:pt x="3871" y="16524"/>
                  <a:pt x="3984" y="16587"/>
                  <a:pt x="4185" y="16650"/>
                </a:cubicBezTo>
                <a:cubicBezTo>
                  <a:pt x="4286" y="16688"/>
                  <a:pt x="4411" y="16725"/>
                  <a:pt x="4562" y="16763"/>
                </a:cubicBezTo>
                <a:cubicBezTo>
                  <a:pt x="4668" y="16792"/>
                  <a:pt x="4804" y="16814"/>
                  <a:pt x="4958" y="16833"/>
                </a:cubicBezTo>
                <a:lnTo>
                  <a:pt x="4958" y="16833"/>
                </a:lnTo>
                <a:cubicBezTo>
                  <a:pt x="4841" y="16816"/>
                  <a:pt x="4712" y="16793"/>
                  <a:pt x="4625" y="16776"/>
                </a:cubicBezTo>
                <a:cubicBezTo>
                  <a:pt x="4566" y="16764"/>
                  <a:pt x="4529" y="16741"/>
                  <a:pt x="4525" y="16738"/>
                </a:cubicBezTo>
                <a:lnTo>
                  <a:pt x="4525" y="16738"/>
                </a:lnTo>
                <a:cubicBezTo>
                  <a:pt x="4535" y="16739"/>
                  <a:pt x="4572" y="16741"/>
                  <a:pt x="4638" y="16750"/>
                </a:cubicBezTo>
                <a:cubicBezTo>
                  <a:pt x="4801" y="16788"/>
                  <a:pt x="5002" y="16826"/>
                  <a:pt x="5191" y="16851"/>
                </a:cubicBezTo>
                <a:cubicBezTo>
                  <a:pt x="5366" y="16851"/>
                  <a:pt x="5530" y="16864"/>
                  <a:pt x="5643" y="16876"/>
                </a:cubicBezTo>
                <a:cubicBezTo>
                  <a:pt x="5794" y="16876"/>
                  <a:pt x="5894" y="16864"/>
                  <a:pt x="5970" y="16851"/>
                </a:cubicBezTo>
                <a:cubicBezTo>
                  <a:pt x="6032" y="16838"/>
                  <a:pt x="6083" y="16838"/>
                  <a:pt x="6108" y="16838"/>
                </a:cubicBezTo>
                <a:cubicBezTo>
                  <a:pt x="6146" y="16826"/>
                  <a:pt x="6108" y="16826"/>
                  <a:pt x="6045" y="16826"/>
                </a:cubicBezTo>
                <a:cubicBezTo>
                  <a:pt x="5982" y="16832"/>
                  <a:pt x="5897" y="16838"/>
                  <a:pt x="5860" y="16838"/>
                </a:cubicBezTo>
                <a:cubicBezTo>
                  <a:pt x="5822" y="16838"/>
                  <a:pt x="5831" y="16832"/>
                  <a:pt x="5957" y="16813"/>
                </a:cubicBezTo>
                <a:cubicBezTo>
                  <a:pt x="6146" y="16813"/>
                  <a:pt x="6284" y="16788"/>
                  <a:pt x="6422" y="16763"/>
                </a:cubicBezTo>
                <a:cubicBezTo>
                  <a:pt x="6560" y="16725"/>
                  <a:pt x="6711" y="16675"/>
                  <a:pt x="6937" y="16612"/>
                </a:cubicBezTo>
                <a:lnTo>
                  <a:pt x="6950" y="16637"/>
                </a:lnTo>
                <a:cubicBezTo>
                  <a:pt x="7029" y="16614"/>
                  <a:pt x="7099" y="16594"/>
                  <a:pt x="7159" y="16575"/>
                </a:cubicBezTo>
                <a:lnTo>
                  <a:pt x="7159" y="16575"/>
                </a:lnTo>
                <a:cubicBezTo>
                  <a:pt x="7169" y="16587"/>
                  <a:pt x="7179" y="16600"/>
                  <a:pt x="7188" y="16612"/>
                </a:cubicBezTo>
                <a:lnTo>
                  <a:pt x="7151" y="16612"/>
                </a:lnTo>
                <a:cubicBezTo>
                  <a:pt x="7427" y="16939"/>
                  <a:pt x="7415" y="16901"/>
                  <a:pt x="7591" y="17077"/>
                </a:cubicBezTo>
                <a:cubicBezTo>
                  <a:pt x="7754" y="17253"/>
                  <a:pt x="7842" y="17354"/>
                  <a:pt x="7905" y="17429"/>
                </a:cubicBezTo>
                <a:cubicBezTo>
                  <a:pt x="7980" y="17504"/>
                  <a:pt x="8005" y="17555"/>
                  <a:pt x="8043" y="17592"/>
                </a:cubicBezTo>
                <a:cubicBezTo>
                  <a:pt x="8186" y="17723"/>
                  <a:pt x="8236" y="17766"/>
                  <a:pt x="8240" y="17766"/>
                </a:cubicBezTo>
                <a:cubicBezTo>
                  <a:pt x="8250" y="17766"/>
                  <a:pt x="8086" y="17602"/>
                  <a:pt x="8100" y="17602"/>
                </a:cubicBezTo>
                <a:lnTo>
                  <a:pt x="8100" y="17602"/>
                </a:lnTo>
                <a:cubicBezTo>
                  <a:pt x="8108" y="17602"/>
                  <a:pt x="8172" y="17654"/>
                  <a:pt x="8357" y="17819"/>
                </a:cubicBezTo>
                <a:cubicBezTo>
                  <a:pt x="8608" y="18020"/>
                  <a:pt x="8822" y="18196"/>
                  <a:pt x="9086" y="18346"/>
                </a:cubicBezTo>
                <a:cubicBezTo>
                  <a:pt x="9212" y="18422"/>
                  <a:pt x="9350" y="18510"/>
                  <a:pt x="9501" y="18585"/>
                </a:cubicBezTo>
                <a:cubicBezTo>
                  <a:pt x="9664" y="18648"/>
                  <a:pt x="9815" y="18736"/>
                  <a:pt x="10016" y="18811"/>
                </a:cubicBezTo>
                <a:cubicBezTo>
                  <a:pt x="10166" y="18876"/>
                  <a:pt x="10202" y="18895"/>
                  <a:pt x="10191" y="18895"/>
                </a:cubicBezTo>
                <a:cubicBezTo>
                  <a:pt x="10174" y="18895"/>
                  <a:pt x="10062" y="18856"/>
                  <a:pt x="10048" y="18856"/>
                </a:cubicBezTo>
                <a:cubicBezTo>
                  <a:pt x="10043" y="18856"/>
                  <a:pt x="10051" y="18861"/>
                  <a:pt x="10079" y="18874"/>
                </a:cubicBezTo>
                <a:cubicBezTo>
                  <a:pt x="10217" y="18912"/>
                  <a:pt x="10355" y="18962"/>
                  <a:pt x="10493" y="18987"/>
                </a:cubicBezTo>
                <a:cubicBezTo>
                  <a:pt x="10594" y="19025"/>
                  <a:pt x="10556" y="19025"/>
                  <a:pt x="10544" y="19025"/>
                </a:cubicBezTo>
                <a:cubicBezTo>
                  <a:pt x="10676" y="19053"/>
                  <a:pt x="10712" y="19057"/>
                  <a:pt x="10736" y="19057"/>
                </a:cubicBezTo>
                <a:cubicBezTo>
                  <a:pt x="10744" y="19057"/>
                  <a:pt x="10751" y="19056"/>
                  <a:pt x="10759" y="19056"/>
                </a:cubicBezTo>
                <a:cubicBezTo>
                  <a:pt x="10792" y="19056"/>
                  <a:pt x="10851" y="19063"/>
                  <a:pt x="11134" y="19125"/>
                </a:cubicBezTo>
                <a:cubicBezTo>
                  <a:pt x="11172" y="19125"/>
                  <a:pt x="11260" y="19138"/>
                  <a:pt x="11386" y="19163"/>
                </a:cubicBezTo>
                <a:cubicBezTo>
                  <a:pt x="11511" y="19176"/>
                  <a:pt x="11675" y="19226"/>
                  <a:pt x="11850" y="19226"/>
                </a:cubicBezTo>
                <a:cubicBezTo>
                  <a:pt x="12003" y="19236"/>
                  <a:pt x="12164" y="19255"/>
                  <a:pt x="12319" y="19255"/>
                </a:cubicBezTo>
                <a:cubicBezTo>
                  <a:pt x="12356" y="19255"/>
                  <a:pt x="12392" y="19254"/>
                  <a:pt x="12428" y="19251"/>
                </a:cubicBezTo>
                <a:cubicBezTo>
                  <a:pt x="12630" y="19251"/>
                  <a:pt x="12831" y="19226"/>
                  <a:pt x="12994" y="19201"/>
                </a:cubicBezTo>
                <a:cubicBezTo>
                  <a:pt x="13014" y="19199"/>
                  <a:pt x="13028" y="19199"/>
                  <a:pt x="13038" y="19199"/>
                </a:cubicBezTo>
                <a:cubicBezTo>
                  <a:pt x="13118" y="19199"/>
                  <a:pt x="12924" y="19239"/>
                  <a:pt x="12969" y="19239"/>
                </a:cubicBezTo>
                <a:cubicBezTo>
                  <a:pt x="13208" y="19201"/>
                  <a:pt x="13371" y="19151"/>
                  <a:pt x="13497" y="19125"/>
                </a:cubicBezTo>
                <a:cubicBezTo>
                  <a:pt x="13635" y="19100"/>
                  <a:pt x="13723" y="19075"/>
                  <a:pt x="13811" y="19037"/>
                </a:cubicBezTo>
                <a:cubicBezTo>
                  <a:pt x="13974" y="18975"/>
                  <a:pt x="14137" y="18937"/>
                  <a:pt x="14477" y="18786"/>
                </a:cubicBezTo>
                <a:lnTo>
                  <a:pt x="14976" y="18591"/>
                </a:lnTo>
                <a:lnTo>
                  <a:pt x="14976" y="18591"/>
                </a:lnTo>
                <a:cubicBezTo>
                  <a:pt x="14936" y="18605"/>
                  <a:pt x="14912" y="18612"/>
                  <a:pt x="14902" y="18612"/>
                </a:cubicBezTo>
                <a:cubicBezTo>
                  <a:pt x="14880" y="18612"/>
                  <a:pt x="14919" y="18584"/>
                  <a:pt x="14992" y="18547"/>
                </a:cubicBezTo>
                <a:cubicBezTo>
                  <a:pt x="15130" y="18459"/>
                  <a:pt x="15381" y="18321"/>
                  <a:pt x="15595" y="18170"/>
                </a:cubicBezTo>
                <a:lnTo>
                  <a:pt x="15670" y="18133"/>
                </a:lnTo>
                <a:lnTo>
                  <a:pt x="15670" y="18133"/>
                </a:lnTo>
                <a:cubicBezTo>
                  <a:pt x="15507" y="18258"/>
                  <a:pt x="15356" y="18371"/>
                  <a:pt x="15394" y="18371"/>
                </a:cubicBezTo>
                <a:cubicBezTo>
                  <a:pt x="15435" y="18341"/>
                  <a:pt x="15501" y="18301"/>
                  <a:pt x="15579" y="18254"/>
                </a:cubicBezTo>
                <a:lnTo>
                  <a:pt x="15579" y="18254"/>
                </a:lnTo>
                <a:cubicBezTo>
                  <a:pt x="15573" y="18259"/>
                  <a:pt x="15571" y="18262"/>
                  <a:pt x="15574" y="18262"/>
                </a:cubicBezTo>
                <a:cubicBezTo>
                  <a:pt x="15575" y="18262"/>
                  <a:pt x="15578" y="18261"/>
                  <a:pt x="15583" y="18258"/>
                </a:cubicBezTo>
                <a:cubicBezTo>
                  <a:pt x="15608" y="18246"/>
                  <a:pt x="15683" y="18208"/>
                  <a:pt x="15784" y="18120"/>
                </a:cubicBezTo>
                <a:lnTo>
                  <a:pt x="15960" y="18045"/>
                </a:lnTo>
                <a:lnTo>
                  <a:pt x="15997" y="18007"/>
                </a:lnTo>
                <a:cubicBezTo>
                  <a:pt x="16299" y="17793"/>
                  <a:pt x="16575" y="17580"/>
                  <a:pt x="16839" y="17341"/>
                </a:cubicBezTo>
                <a:cubicBezTo>
                  <a:pt x="17103" y="17065"/>
                  <a:pt x="17317" y="16801"/>
                  <a:pt x="17555" y="16474"/>
                </a:cubicBezTo>
                <a:cubicBezTo>
                  <a:pt x="17677" y="16305"/>
                  <a:pt x="17805" y="16122"/>
                  <a:pt x="17943" y="15917"/>
                </a:cubicBezTo>
                <a:lnTo>
                  <a:pt x="17943" y="15917"/>
                </a:lnTo>
                <a:cubicBezTo>
                  <a:pt x="17955" y="15934"/>
                  <a:pt x="17967" y="15950"/>
                  <a:pt x="17978" y="15966"/>
                </a:cubicBezTo>
                <a:lnTo>
                  <a:pt x="17978" y="15966"/>
                </a:lnTo>
                <a:cubicBezTo>
                  <a:pt x="17850" y="16154"/>
                  <a:pt x="17701" y="16363"/>
                  <a:pt x="17527" y="16570"/>
                </a:cubicBezTo>
                <a:lnTo>
                  <a:pt x="17527" y="16570"/>
                </a:lnTo>
                <a:cubicBezTo>
                  <a:pt x="17602" y="16483"/>
                  <a:pt x="17633" y="16454"/>
                  <a:pt x="17640" y="16454"/>
                </a:cubicBezTo>
                <a:lnTo>
                  <a:pt x="17640" y="16454"/>
                </a:lnTo>
                <a:cubicBezTo>
                  <a:pt x="17646" y="16454"/>
                  <a:pt x="17629" y="16483"/>
                  <a:pt x="17606" y="16512"/>
                </a:cubicBezTo>
                <a:cubicBezTo>
                  <a:pt x="17745" y="16342"/>
                  <a:pt x="17870" y="16162"/>
                  <a:pt x="17989" y="15981"/>
                </a:cubicBezTo>
                <a:lnTo>
                  <a:pt x="17989" y="15981"/>
                </a:lnTo>
                <a:cubicBezTo>
                  <a:pt x="18087" y="16127"/>
                  <a:pt x="18160" y="16237"/>
                  <a:pt x="18209" y="16311"/>
                </a:cubicBezTo>
                <a:lnTo>
                  <a:pt x="18221" y="16323"/>
                </a:lnTo>
                <a:cubicBezTo>
                  <a:pt x="18259" y="16374"/>
                  <a:pt x="18272" y="16399"/>
                  <a:pt x="18297" y="16424"/>
                </a:cubicBezTo>
                <a:cubicBezTo>
                  <a:pt x="18310" y="16437"/>
                  <a:pt x="18317" y="16444"/>
                  <a:pt x="18319" y="16444"/>
                </a:cubicBezTo>
                <a:cubicBezTo>
                  <a:pt x="18322" y="16444"/>
                  <a:pt x="18308" y="16422"/>
                  <a:pt x="18284" y="16374"/>
                </a:cubicBezTo>
                <a:cubicBezTo>
                  <a:pt x="18272" y="16361"/>
                  <a:pt x="18259" y="16336"/>
                  <a:pt x="18247" y="16311"/>
                </a:cubicBezTo>
                <a:cubicBezTo>
                  <a:pt x="18247" y="16311"/>
                  <a:pt x="18209" y="16273"/>
                  <a:pt x="18159" y="16198"/>
                </a:cubicBezTo>
                <a:cubicBezTo>
                  <a:pt x="18122" y="16139"/>
                  <a:pt x="18068" y="16059"/>
                  <a:pt x="18003" y="15961"/>
                </a:cubicBezTo>
                <a:lnTo>
                  <a:pt x="18003" y="15961"/>
                </a:lnTo>
                <a:cubicBezTo>
                  <a:pt x="18010" y="15950"/>
                  <a:pt x="18017" y="15940"/>
                  <a:pt x="18024" y="15929"/>
                </a:cubicBezTo>
                <a:lnTo>
                  <a:pt x="18024" y="15929"/>
                </a:lnTo>
                <a:cubicBezTo>
                  <a:pt x="18035" y="15948"/>
                  <a:pt x="18046" y="15966"/>
                  <a:pt x="18058" y="15984"/>
                </a:cubicBezTo>
                <a:cubicBezTo>
                  <a:pt x="18108" y="16059"/>
                  <a:pt x="18159" y="16135"/>
                  <a:pt x="18209" y="16223"/>
                </a:cubicBezTo>
                <a:lnTo>
                  <a:pt x="18221" y="16223"/>
                </a:lnTo>
                <a:cubicBezTo>
                  <a:pt x="18272" y="16311"/>
                  <a:pt x="18334" y="16399"/>
                  <a:pt x="18397" y="16487"/>
                </a:cubicBezTo>
                <a:cubicBezTo>
                  <a:pt x="18334" y="16399"/>
                  <a:pt x="18259" y="16273"/>
                  <a:pt x="18171" y="16135"/>
                </a:cubicBezTo>
                <a:cubicBezTo>
                  <a:pt x="18171" y="16122"/>
                  <a:pt x="18159" y="16110"/>
                  <a:pt x="18146" y="16097"/>
                </a:cubicBezTo>
                <a:cubicBezTo>
                  <a:pt x="18111" y="16039"/>
                  <a:pt x="18074" y="15978"/>
                  <a:pt x="18035" y="15912"/>
                </a:cubicBezTo>
                <a:lnTo>
                  <a:pt x="18035" y="15912"/>
                </a:lnTo>
                <a:cubicBezTo>
                  <a:pt x="18093" y="15823"/>
                  <a:pt x="18151" y="15733"/>
                  <a:pt x="18209" y="15645"/>
                </a:cubicBezTo>
                <a:cubicBezTo>
                  <a:pt x="18210" y="15646"/>
                  <a:pt x="18211" y="15647"/>
                  <a:pt x="18212" y="15647"/>
                </a:cubicBezTo>
                <a:cubicBezTo>
                  <a:pt x="18221" y="15647"/>
                  <a:pt x="18244" y="15620"/>
                  <a:pt x="18276" y="15574"/>
                </a:cubicBezTo>
                <a:lnTo>
                  <a:pt x="18276" y="15574"/>
                </a:lnTo>
                <a:cubicBezTo>
                  <a:pt x="18352" y="15686"/>
                  <a:pt x="18420" y="15797"/>
                  <a:pt x="18498" y="15909"/>
                </a:cubicBezTo>
                <a:cubicBezTo>
                  <a:pt x="18586" y="16047"/>
                  <a:pt x="18674" y="16172"/>
                  <a:pt x="18749" y="16298"/>
                </a:cubicBezTo>
                <a:cubicBezTo>
                  <a:pt x="18988" y="16650"/>
                  <a:pt x="19227" y="16977"/>
                  <a:pt x="19440" y="17266"/>
                </a:cubicBezTo>
                <a:cubicBezTo>
                  <a:pt x="19491" y="17341"/>
                  <a:pt x="19553" y="17416"/>
                  <a:pt x="19604" y="17479"/>
                </a:cubicBezTo>
                <a:cubicBezTo>
                  <a:pt x="19130" y="16862"/>
                  <a:pt x="18691" y="16223"/>
                  <a:pt x="18286" y="15560"/>
                </a:cubicBezTo>
                <a:lnTo>
                  <a:pt x="18286" y="15560"/>
                </a:lnTo>
                <a:cubicBezTo>
                  <a:pt x="18290" y="15554"/>
                  <a:pt x="18294" y="15549"/>
                  <a:pt x="18298" y="15543"/>
                </a:cubicBezTo>
                <a:lnTo>
                  <a:pt x="18298" y="15543"/>
                </a:lnTo>
                <a:cubicBezTo>
                  <a:pt x="18326" y="15567"/>
                  <a:pt x="18338" y="15600"/>
                  <a:pt x="18360" y="15632"/>
                </a:cubicBezTo>
                <a:lnTo>
                  <a:pt x="18372" y="15620"/>
                </a:lnTo>
                <a:cubicBezTo>
                  <a:pt x="18988" y="16600"/>
                  <a:pt x="19729" y="17555"/>
                  <a:pt x="20433" y="18346"/>
                </a:cubicBezTo>
                <a:cubicBezTo>
                  <a:pt x="20433" y="18346"/>
                  <a:pt x="20433" y="18346"/>
                  <a:pt x="20433" y="18359"/>
                </a:cubicBezTo>
                <a:cubicBezTo>
                  <a:pt x="20948" y="18924"/>
                  <a:pt x="21438" y="19402"/>
                  <a:pt x="21828" y="19766"/>
                </a:cubicBezTo>
                <a:cubicBezTo>
                  <a:pt x="22073" y="19985"/>
                  <a:pt x="22186" y="20081"/>
                  <a:pt x="22191" y="20081"/>
                </a:cubicBezTo>
                <a:cubicBezTo>
                  <a:pt x="22195" y="20081"/>
                  <a:pt x="22123" y="20013"/>
                  <a:pt x="21991" y="19892"/>
                </a:cubicBezTo>
                <a:cubicBezTo>
                  <a:pt x="21702" y="19616"/>
                  <a:pt x="21137" y="19088"/>
                  <a:pt x="20559" y="18409"/>
                </a:cubicBezTo>
                <a:cubicBezTo>
                  <a:pt x="20546" y="18397"/>
                  <a:pt x="20534" y="18371"/>
                  <a:pt x="20496" y="18334"/>
                </a:cubicBezTo>
                <a:lnTo>
                  <a:pt x="20458" y="18296"/>
                </a:lnTo>
                <a:cubicBezTo>
                  <a:pt x="20345" y="18158"/>
                  <a:pt x="20232" y="17957"/>
                  <a:pt x="20207" y="17881"/>
                </a:cubicBezTo>
                <a:lnTo>
                  <a:pt x="20207" y="17881"/>
                </a:lnTo>
                <a:cubicBezTo>
                  <a:pt x="20219" y="17932"/>
                  <a:pt x="20232" y="17995"/>
                  <a:pt x="20257" y="18070"/>
                </a:cubicBezTo>
                <a:cubicBezTo>
                  <a:pt x="19943" y="17693"/>
                  <a:pt x="19616" y="17278"/>
                  <a:pt x="19315" y="16864"/>
                </a:cubicBezTo>
                <a:lnTo>
                  <a:pt x="19327" y="16864"/>
                </a:lnTo>
                <a:cubicBezTo>
                  <a:pt x="19440" y="17033"/>
                  <a:pt x="19469" y="17033"/>
                  <a:pt x="19492" y="17033"/>
                </a:cubicBezTo>
                <a:cubicBezTo>
                  <a:pt x="19499" y="17033"/>
                  <a:pt x="19506" y="17033"/>
                  <a:pt x="19516" y="17039"/>
                </a:cubicBezTo>
                <a:cubicBezTo>
                  <a:pt x="19403" y="16914"/>
                  <a:pt x="19302" y="16788"/>
                  <a:pt x="19202" y="16663"/>
                </a:cubicBezTo>
                <a:lnTo>
                  <a:pt x="19202" y="16663"/>
                </a:lnTo>
                <a:lnTo>
                  <a:pt x="19264" y="16788"/>
                </a:lnTo>
                <a:cubicBezTo>
                  <a:pt x="18922" y="16315"/>
                  <a:pt x="18620" y="15842"/>
                  <a:pt x="18372" y="15434"/>
                </a:cubicBezTo>
                <a:lnTo>
                  <a:pt x="18372" y="15434"/>
                </a:lnTo>
                <a:cubicBezTo>
                  <a:pt x="18396" y="15397"/>
                  <a:pt x="18422" y="15357"/>
                  <a:pt x="18450" y="15315"/>
                </a:cubicBezTo>
                <a:lnTo>
                  <a:pt x="18450" y="15315"/>
                </a:lnTo>
                <a:cubicBezTo>
                  <a:pt x="18598" y="15546"/>
                  <a:pt x="18698" y="15689"/>
                  <a:pt x="18705" y="15689"/>
                </a:cubicBezTo>
                <a:cubicBezTo>
                  <a:pt x="18709" y="15689"/>
                  <a:pt x="18695" y="15663"/>
                  <a:pt x="18661" y="15607"/>
                </a:cubicBezTo>
                <a:lnTo>
                  <a:pt x="18661" y="15607"/>
                </a:lnTo>
                <a:cubicBezTo>
                  <a:pt x="18711" y="15682"/>
                  <a:pt x="18762" y="15770"/>
                  <a:pt x="18850" y="15871"/>
                </a:cubicBezTo>
                <a:cubicBezTo>
                  <a:pt x="18818" y="15821"/>
                  <a:pt x="18808" y="15804"/>
                  <a:pt x="18809" y="15804"/>
                </a:cubicBezTo>
                <a:lnTo>
                  <a:pt x="18809" y="15804"/>
                </a:lnTo>
                <a:cubicBezTo>
                  <a:pt x="18811" y="15804"/>
                  <a:pt x="18851" y="15859"/>
                  <a:pt x="18875" y="15883"/>
                </a:cubicBezTo>
                <a:lnTo>
                  <a:pt x="18887" y="15883"/>
                </a:lnTo>
                <a:cubicBezTo>
                  <a:pt x="18774" y="15745"/>
                  <a:pt x="18674" y="15582"/>
                  <a:pt x="18561" y="15431"/>
                </a:cubicBezTo>
                <a:cubicBezTo>
                  <a:pt x="18548" y="15418"/>
                  <a:pt x="18536" y="15393"/>
                  <a:pt x="18523" y="15381"/>
                </a:cubicBezTo>
                <a:cubicBezTo>
                  <a:pt x="18507" y="15343"/>
                  <a:pt x="18493" y="15307"/>
                  <a:pt x="18479" y="15271"/>
                </a:cubicBezTo>
                <a:lnTo>
                  <a:pt x="18479" y="15271"/>
                </a:lnTo>
                <a:cubicBezTo>
                  <a:pt x="18485" y="15261"/>
                  <a:pt x="18491" y="15252"/>
                  <a:pt x="18498" y="15243"/>
                </a:cubicBezTo>
                <a:lnTo>
                  <a:pt x="18498" y="15243"/>
                </a:lnTo>
                <a:cubicBezTo>
                  <a:pt x="18602" y="15414"/>
                  <a:pt x="18713" y="15586"/>
                  <a:pt x="18825" y="15758"/>
                </a:cubicBezTo>
                <a:cubicBezTo>
                  <a:pt x="18840" y="15781"/>
                  <a:pt x="18851" y="15804"/>
                  <a:pt x="18862" y="15827"/>
                </a:cubicBezTo>
                <a:lnTo>
                  <a:pt x="18862" y="15827"/>
                </a:lnTo>
                <a:cubicBezTo>
                  <a:pt x="18858" y="15821"/>
                  <a:pt x="18854" y="15814"/>
                  <a:pt x="18850" y="15808"/>
                </a:cubicBezTo>
                <a:lnTo>
                  <a:pt x="18850" y="15808"/>
                </a:lnTo>
                <a:cubicBezTo>
                  <a:pt x="18862" y="15833"/>
                  <a:pt x="18875" y="15858"/>
                  <a:pt x="18887" y="15871"/>
                </a:cubicBezTo>
                <a:cubicBezTo>
                  <a:pt x="18878" y="15856"/>
                  <a:pt x="18870" y="15842"/>
                  <a:pt x="18862" y="15827"/>
                </a:cubicBezTo>
                <a:lnTo>
                  <a:pt x="18862" y="15827"/>
                </a:lnTo>
                <a:cubicBezTo>
                  <a:pt x="19236" y="16386"/>
                  <a:pt x="19634" y="16932"/>
                  <a:pt x="20069" y="17454"/>
                </a:cubicBezTo>
                <a:lnTo>
                  <a:pt x="20081" y="17530"/>
                </a:lnTo>
                <a:cubicBezTo>
                  <a:pt x="20106" y="17567"/>
                  <a:pt x="20131" y="17592"/>
                  <a:pt x="20157" y="17618"/>
                </a:cubicBezTo>
                <a:cubicBezTo>
                  <a:pt x="20157" y="17605"/>
                  <a:pt x="20144" y="17580"/>
                  <a:pt x="20106" y="17517"/>
                </a:cubicBezTo>
                <a:lnTo>
                  <a:pt x="20106" y="17517"/>
                </a:lnTo>
                <a:cubicBezTo>
                  <a:pt x="20295" y="17731"/>
                  <a:pt x="20471" y="17944"/>
                  <a:pt x="20672" y="18158"/>
                </a:cubicBezTo>
                <a:cubicBezTo>
                  <a:pt x="20672" y="18170"/>
                  <a:pt x="20672" y="18183"/>
                  <a:pt x="20672" y="18196"/>
                </a:cubicBezTo>
                <a:lnTo>
                  <a:pt x="20797" y="18309"/>
                </a:lnTo>
                <a:cubicBezTo>
                  <a:pt x="21250" y="18799"/>
                  <a:pt x="21727" y="19276"/>
                  <a:pt x="22230" y="19716"/>
                </a:cubicBezTo>
                <a:cubicBezTo>
                  <a:pt x="22357" y="19834"/>
                  <a:pt x="22490" y="19952"/>
                  <a:pt x="22626" y="20065"/>
                </a:cubicBezTo>
                <a:lnTo>
                  <a:pt x="22626" y="20065"/>
                </a:lnTo>
                <a:cubicBezTo>
                  <a:pt x="22538" y="19992"/>
                  <a:pt x="22443" y="19909"/>
                  <a:pt x="22343" y="19817"/>
                </a:cubicBezTo>
                <a:lnTo>
                  <a:pt x="22343" y="19817"/>
                </a:lnTo>
                <a:cubicBezTo>
                  <a:pt x="22368" y="19829"/>
                  <a:pt x="22393" y="19854"/>
                  <a:pt x="22431" y="19879"/>
                </a:cubicBezTo>
                <a:cubicBezTo>
                  <a:pt x="22418" y="19867"/>
                  <a:pt x="22418" y="19854"/>
                  <a:pt x="22406" y="19842"/>
                </a:cubicBezTo>
                <a:cubicBezTo>
                  <a:pt x="22381" y="19829"/>
                  <a:pt x="22330" y="19779"/>
                  <a:pt x="22268" y="19716"/>
                </a:cubicBezTo>
                <a:cubicBezTo>
                  <a:pt x="22268" y="19725"/>
                  <a:pt x="22268" y="19734"/>
                  <a:pt x="22263" y="19734"/>
                </a:cubicBezTo>
                <a:cubicBezTo>
                  <a:pt x="22261" y="19734"/>
                  <a:pt x="22259" y="19732"/>
                  <a:pt x="22255" y="19729"/>
                </a:cubicBezTo>
                <a:cubicBezTo>
                  <a:pt x="22117" y="19603"/>
                  <a:pt x="21966" y="19465"/>
                  <a:pt x="21790" y="19301"/>
                </a:cubicBezTo>
                <a:lnTo>
                  <a:pt x="21790" y="19301"/>
                </a:lnTo>
                <a:lnTo>
                  <a:pt x="21941" y="19402"/>
                </a:lnTo>
                <a:cubicBezTo>
                  <a:pt x="21916" y="19377"/>
                  <a:pt x="21828" y="19289"/>
                  <a:pt x="21803" y="19251"/>
                </a:cubicBezTo>
                <a:cubicBezTo>
                  <a:pt x="21803" y="19247"/>
                  <a:pt x="21803" y="19242"/>
                  <a:pt x="21803" y="19239"/>
                </a:cubicBezTo>
                <a:cubicBezTo>
                  <a:pt x="21765" y="19201"/>
                  <a:pt x="21727" y="19176"/>
                  <a:pt x="21702" y="19163"/>
                </a:cubicBezTo>
                <a:cubicBezTo>
                  <a:pt x="21686" y="19147"/>
                  <a:pt x="21676" y="19140"/>
                  <a:pt x="21672" y="19140"/>
                </a:cubicBezTo>
                <a:cubicBezTo>
                  <a:pt x="21663" y="19140"/>
                  <a:pt x="21677" y="19171"/>
                  <a:pt x="21702" y="19213"/>
                </a:cubicBezTo>
                <a:cubicBezTo>
                  <a:pt x="21401" y="18924"/>
                  <a:pt x="21074" y="18585"/>
                  <a:pt x="20722" y="18196"/>
                </a:cubicBezTo>
                <a:cubicBezTo>
                  <a:pt x="20709" y="18170"/>
                  <a:pt x="20697" y="18158"/>
                  <a:pt x="20684" y="18133"/>
                </a:cubicBezTo>
                <a:cubicBezTo>
                  <a:pt x="20672" y="18095"/>
                  <a:pt x="20647" y="18070"/>
                  <a:pt x="20659" y="18070"/>
                </a:cubicBezTo>
                <a:lnTo>
                  <a:pt x="20659" y="18070"/>
                </a:lnTo>
                <a:cubicBezTo>
                  <a:pt x="20647" y="18070"/>
                  <a:pt x="20647" y="18082"/>
                  <a:pt x="20659" y="18095"/>
                </a:cubicBezTo>
                <a:cubicBezTo>
                  <a:pt x="20659" y="18108"/>
                  <a:pt x="20659" y="18108"/>
                  <a:pt x="20659" y="18120"/>
                </a:cubicBezTo>
                <a:cubicBezTo>
                  <a:pt x="19937" y="17309"/>
                  <a:pt x="19176" y="16311"/>
                  <a:pt x="18496" y="15197"/>
                </a:cubicBezTo>
                <a:lnTo>
                  <a:pt x="18496" y="15197"/>
                </a:lnTo>
                <a:cubicBezTo>
                  <a:pt x="18504" y="15181"/>
                  <a:pt x="18513" y="15164"/>
                  <a:pt x="18523" y="15144"/>
                </a:cubicBezTo>
                <a:lnTo>
                  <a:pt x="18523" y="15144"/>
                </a:lnTo>
                <a:cubicBezTo>
                  <a:pt x="18776" y="15561"/>
                  <a:pt x="19018" y="15927"/>
                  <a:pt x="19227" y="16223"/>
                </a:cubicBezTo>
                <a:lnTo>
                  <a:pt x="19227" y="16223"/>
                </a:lnTo>
                <a:lnTo>
                  <a:pt x="19227" y="16223"/>
                </a:lnTo>
                <a:lnTo>
                  <a:pt x="19239" y="16235"/>
                </a:lnTo>
                <a:cubicBezTo>
                  <a:pt x="19282" y="16295"/>
                  <a:pt x="19324" y="16354"/>
                  <a:pt x="19363" y="16410"/>
                </a:cubicBezTo>
                <a:lnTo>
                  <a:pt x="19363" y="16410"/>
                </a:lnTo>
                <a:cubicBezTo>
                  <a:pt x="19339" y="16373"/>
                  <a:pt x="19317" y="16335"/>
                  <a:pt x="19289" y="16298"/>
                </a:cubicBezTo>
                <a:lnTo>
                  <a:pt x="19289" y="16298"/>
                </a:lnTo>
                <a:cubicBezTo>
                  <a:pt x="19327" y="16336"/>
                  <a:pt x="19352" y="16386"/>
                  <a:pt x="19390" y="16449"/>
                </a:cubicBezTo>
                <a:cubicBezTo>
                  <a:pt x="19389" y="16447"/>
                  <a:pt x="19387" y="16445"/>
                  <a:pt x="19386" y="16443"/>
                </a:cubicBezTo>
                <a:lnTo>
                  <a:pt x="19386" y="16443"/>
                </a:lnTo>
                <a:cubicBezTo>
                  <a:pt x="19396" y="16458"/>
                  <a:pt x="19406" y="16473"/>
                  <a:pt x="19415" y="16487"/>
                </a:cubicBezTo>
                <a:cubicBezTo>
                  <a:pt x="19453" y="16537"/>
                  <a:pt x="19491" y="16600"/>
                  <a:pt x="19528" y="16663"/>
                </a:cubicBezTo>
                <a:cubicBezTo>
                  <a:pt x="19543" y="16677"/>
                  <a:pt x="19549" y="16683"/>
                  <a:pt x="19552" y="16683"/>
                </a:cubicBezTo>
                <a:cubicBezTo>
                  <a:pt x="19553" y="16683"/>
                  <a:pt x="19553" y="16680"/>
                  <a:pt x="19553" y="16675"/>
                </a:cubicBezTo>
                <a:cubicBezTo>
                  <a:pt x="19566" y="16663"/>
                  <a:pt x="19553" y="16625"/>
                  <a:pt x="19541" y="16600"/>
                </a:cubicBezTo>
                <a:cubicBezTo>
                  <a:pt x="19533" y="16584"/>
                  <a:pt x="19530" y="16568"/>
                  <a:pt x="19538" y="16568"/>
                </a:cubicBezTo>
                <a:cubicBezTo>
                  <a:pt x="19543" y="16568"/>
                  <a:pt x="19552" y="16573"/>
                  <a:pt x="19566" y="16587"/>
                </a:cubicBezTo>
                <a:cubicBezTo>
                  <a:pt x="19503" y="16499"/>
                  <a:pt x="19428" y="16424"/>
                  <a:pt x="19365" y="16361"/>
                </a:cubicBezTo>
                <a:cubicBezTo>
                  <a:pt x="19327" y="16311"/>
                  <a:pt x="19289" y="16273"/>
                  <a:pt x="19252" y="16235"/>
                </a:cubicBezTo>
                <a:cubicBezTo>
                  <a:pt x="19011" y="15895"/>
                  <a:pt x="18768" y="15523"/>
                  <a:pt x="18531" y="15129"/>
                </a:cubicBezTo>
                <a:lnTo>
                  <a:pt x="18531" y="15129"/>
                </a:lnTo>
                <a:cubicBezTo>
                  <a:pt x="18544" y="15103"/>
                  <a:pt x="18559" y="15073"/>
                  <a:pt x="18575" y="15042"/>
                </a:cubicBezTo>
                <a:lnTo>
                  <a:pt x="18575" y="15042"/>
                </a:lnTo>
                <a:cubicBezTo>
                  <a:pt x="18832" y="15462"/>
                  <a:pt x="19104" y="15872"/>
                  <a:pt x="19390" y="16273"/>
                </a:cubicBezTo>
                <a:cubicBezTo>
                  <a:pt x="20006" y="17153"/>
                  <a:pt x="20584" y="17831"/>
                  <a:pt x="21086" y="18384"/>
                </a:cubicBezTo>
                <a:cubicBezTo>
                  <a:pt x="21602" y="18950"/>
                  <a:pt x="22041" y="19377"/>
                  <a:pt x="22431" y="19716"/>
                </a:cubicBezTo>
                <a:cubicBezTo>
                  <a:pt x="23210" y="20420"/>
                  <a:pt x="23750" y="20809"/>
                  <a:pt x="24266" y="21161"/>
                </a:cubicBezTo>
                <a:cubicBezTo>
                  <a:pt x="24781" y="21513"/>
                  <a:pt x="25271" y="21840"/>
                  <a:pt x="26063" y="22254"/>
                </a:cubicBezTo>
                <a:cubicBezTo>
                  <a:pt x="26452" y="22455"/>
                  <a:pt x="26917" y="22682"/>
                  <a:pt x="27508" y="22933"/>
                </a:cubicBezTo>
                <a:cubicBezTo>
                  <a:pt x="28098" y="23172"/>
                  <a:pt x="28802" y="23436"/>
                  <a:pt x="29682" y="23687"/>
                </a:cubicBezTo>
                <a:cubicBezTo>
                  <a:pt x="27495" y="23059"/>
                  <a:pt x="25949" y="22229"/>
                  <a:pt x="24831" y="21526"/>
                </a:cubicBezTo>
                <a:cubicBezTo>
                  <a:pt x="23713" y="20809"/>
                  <a:pt x="23009" y="20206"/>
                  <a:pt x="22519" y="19779"/>
                </a:cubicBezTo>
                <a:cubicBezTo>
                  <a:pt x="22029" y="19339"/>
                  <a:pt x="21765" y="19063"/>
                  <a:pt x="21589" y="18874"/>
                </a:cubicBezTo>
                <a:cubicBezTo>
                  <a:pt x="21413" y="18698"/>
                  <a:pt x="21338" y="18610"/>
                  <a:pt x="21275" y="18522"/>
                </a:cubicBezTo>
                <a:cubicBezTo>
                  <a:pt x="21200" y="18434"/>
                  <a:pt x="21124" y="18346"/>
                  <a:pt x="20961" y="18145"/>
                </a:cubicBezTo>
                <a:cubicBezTo>
                  <a:pt x="20797" y="17957"/>
                  <a:pt x="20546" y="17668"/>
                  <a:pt x="20144" y="17165"/>
                </a:cubicBezTo>
                <a:cubicBezTo>
                  <a:pt x="19773" y="16674"/>
                  <a:pt x="19253" y="15977"/>
                  <a:pt x="18628" y="14933"/>
                </a:cubicBezTo>
                <a:lnTo>
                  <a:pt x="18628" y="14933"/>
                </a:lnTo>
                <a:cubicBezTo>
                  <a:pt x="18630" y="14928"/>
                  <a:pt x="18633" y="14922"/>
                  <a:pt x="18636" y="14917"/>
                </a:cubicBezTo>
                <a:lnTo>
                  <a:pt x="18636" y="14917"/>
                </a:lnTo>
                <a:cubicBezTo>
                  <a:pt x="18881" y="15321"/>
                  <a:pt x="19057" y="15573"/>
                  <a:pt x="19151" y="15702"/>
                </a:cubicBezTo>
                <a:lnTo>
                  <a:pt x="19151" y="15702"/>
                </a:lnTo>
                <a:cubicBezTo>
                  <a:pt x="19115" y="15649"/>
                  <a:pt x="19069" y="15579"/>
                  <a:pt x="19013" y="15494"/>
                </a:cubicBezTo>
                <a:cubicBezTo>
                  <a:pt x="18916" y="15341"/>
                  <a:pt x="18792" y="15139"/>
                  <a:pt x="18648" y="14895"/>
                </a:cubicBezTo>
                <a:lnTo>
                  <a:pt x="18648" y="14895"/>
                </a:lnTo>
                <a:cubicBezTo>
                  <a:pt x="18783" y="14660"/>
                  <a:pt x="18927" y="14370"/>
                  <a:pt x="19000" y="14187"/>
                </a:cubicBezTo>
                <a:cubicBezTo>
                  <a:pt x="19002" y="14186"/>
                  <a:pt x="19003" y="14186"/>
                  <a:pt x="19004" y="14186"/>
                </a:cubicBezTo>
                <a:cubicBezTo>
                  <a:pt x="19023" y="14186"/>
                  <a:pt x="18999" y="14289"/>
                  <a:pt x="18774" y="14715"/>
                </a:cubicBezTo>
                <a:cubicBezTo>
                  <a:pt x="19063" y="14237"/>
                  <a:pt x="19051" y="14036"/>
                  <a:pt x="19289" y="13571"/>
                </a:cubicBezTo>
                <a:lnTo>
                  <a:pt x="19289" y="13571"/>
                </a:lnTo>
                <a:cubicBezTo>
                  <a:pt x="19239" y="13672"/>
                  <a:pt x="19214" y="13735"/>
                  <a:pt x="19202" y="13785"/>
                </a:cubicBezTo>
                <a:cubicBezTo>
                  <a:pt x="19302" y="13550"/>
                  <a:pt x="19512" y="13017"/>
                  <a:pt x="19531" y="13017"/>
                </a:cubicBezTo>
                <a:lnTo>
                  <a:pt x="19531" y="13017"/>
                </a:lnTo>
                <a:cubicBezTo>
                  <a:pt x="19532" y="13017"/>
                  <a:pt x="19532" y="13019"/>
                  <a:pt x="19532" y="13022"/>
                </a:cubicBezTo>
                <a:lnTo>
                  <a:pt x="19532" y="13022"/>
                </a:lnTo>
                <a:cubicBezTo>
                  <a:pt x="19674" y="12660"/>
                  <a:pt x="19846" y="12158"/>
                  <a:pt x="19968" y="11724"/>
                </a:cubicBezTo>
                <a:cubicBezTo>
                  <a:pt x="20106" y="11234"/>
                  <a:pt x="20194" y="10807"/>
                  <a:pt x="20194" y="10731"/>
                </a:cubicBezTo>
                <a:cubicBezTo>
                  <a:pt x="20194" y="10731"/>
                  <a:pt x="20219" y="10844"/>
                  <a:pt x="20219" y="10895"/>
                </a:cubicBezTo>
                <a:cubicBezTo>
                  <a:pt x="20282" y="10430"/>
                  <a:pt x="20320" y="9965"/>
                  <a:pt x="20358" y="9500"/>
                </a:cubicBezTo>
                <a:cubicBezTo>
                  <a:pt x="20359" y="9517"/>
                  <a:pt x="20364" y="9524"/>
                  <a:pt x="20371" y="9524"/>
                </a:cubicBezTo>
                <a:cubicBezTo>
                  <a:pt x="20391" y="9524"/>
                  <a:pt x="20429" y="9468"/>
                  <a:pt x="20453" y="9468"/>
                </a:cubicBezTo>
                <a:cubicBezTo>
                  <a:pt x="20480" y="9468"/>
                  <a:pt x="20491" y="9537"/>
                  <a:pt x="20446" y="9827"/>
                </a:cubicBezTo>
                <a:cubicBezTo>
                  <a:pt x="20496" y="9638"/>
                  <a:pt x="20546" y="9412"/>
                  <a:pt x="20584" y="9022"/>
                </a:cubicBezTo>
                <a:lnTo>
                  <a:pt x="20584" y="9022"/>
                </a:lnTo>
                <a:cubicBezTo>
                  <a:pt x="20566" y="9112"/>
                  <a:pt x="20523" y="9227"/>
                  <a:pt x="20508" y="9227"/>
                </a:cubicBezTo>
                <a:cubicBezTo>
                  <a:pt x="20502" y="9227"/>
                  <a:pt x="20501" y="9208"/>
                  <a:pt x="20508" y="9161"/>
                </a:cubicBezTo>
                <a:cubicBezTo>
                  <a:pt x="20619" y="8708"/>
                  <a:pt x="20586" y="8827"/>
                  <a:pt x="20677" y="8300"/>
                </a:cubicBezTo>
                <a:lnTo>
                  <a:pt x="20677" y="8300"/>
                </a:lnTo>
                <a:cubicBezTo>
                  <a:pt x="20672" y="8318"/>
                  <a:pt x="20668" y="8327"/>
                  <a:pt x="20664" y="8327"/>
                </a:cubicBezTo>
                <a:cubicBezTo>
                  <a:pt x="20645" y="8327"/>
                  <a:pt x="20631" y="8152"/>
                  <a:pt x="20659" y="7929"/>
                </a:cubicBezTo>
                <a:lnTo>
                  <a:pt x="20659" y="7929"/>
                </a:lnTo>
                <a:cubicBezTo>
                  <a:pt x="20659" y="7973"/>
                  <a:pt x="20707" y="7930"/>
                  <a:pt x="20711" y="7987"/>
                </a:cubicBezTo>
                <a:lnTo>
                  <a:pt x="20711" y="7987"/>
                </a:lnTo>
                <a:cubicBezTo>
                  <a:pt x="20722" y="7746"/>
                  <a:pt x="20722" y="7504"/>
                  <a:pt x="20722" y="7263"/>
                </a:cubicBezTo>
                <a:cubicBezTo>
                  <a:pt x="20722" y="7325"/>
                  <a:pt x="20727" y="7351"/>
                  <a:pt x="20736" y="7351"/>
                </a:cubicBezTo>
                <a:cubicBezTo>
                  <a:pt x="20752" y="7351"/>
                  <a:pt x="20781" y="7247"/>
                  <a:pt x="20797" y="7138"/>
                </a:cubicBezTo>
                <a:lnTo>
                  <a:pt x="20797" y="7138"/>
                </a:lnTo>
                <a:cubicBezTo>
                  <a:pt x="20797" y="7141"/>
                  <a:pt x="20796" y="7143"/>
                  <a:pt x="20796" y="7143"/>
                </a:cubicBezTo>
                <a:cubicBezTo>
                  <a:pt x="20790" y="7143"/>
                  <a:pt x="20834" y="6474"/>
                  <a:pt x="20823" y="6283"/>
                </a:cubicBezTo>
                <a:lnTo>
                  <a:pt x="20823" y="6283"/>
                </a:lnTo>
                <a:lnTo>
                  <a:pt x="20797" y="6610"/>
                </a:lnTo>
                <a:cubicBezTo>
                  <a:pt x="20823" y="6183"/>
                  <a:pt x="20797" y="5969"/>
                  <a:pt x="20772" y="5755"/>
                </a:cubicBezTo>
                <a:cubicBezTo>
                  <a:pt x="20747" y="5542"/>
                  <a:pt x="20722" y="5341"/>
                  <a:pt x="20697" y="4901"/>
                </a:cubicBezTo>
                <a:lnTo>
                  <a:pt x="20697" y="4901"/>
                </a:lnTo>
                <a:cubicBezTo>
                  <a:pt x="20703" y="4956"/>
                  <a:pt x="20724" y="5020"/>
                  <a:pt x="20741" y="5020"/>
                </a:cubicBezTo>
                <a:cubicBezTo>
                  <a:pt x="20759" y="5020"/>
                  <a:pt x="20773" y="4950"/>
                  <a:pt x="20760" y="4725"/>
                </a:cubicBezTo>
                <a:cubicBezTo>
                  <a:pt x="20735" y="4624"/>
                  <a:pt x="20684" y="4386"/>
                  <a:pt x="20609" y="4109"/>
                </a:cubicBezTo>
                <a:cubicBezTo>
                  <a:pt x="20596" y="4034"/>
                  <a:pt x="20571" y="3958"/>
                  <a:pt x="20546" y="3870"/>
                </a:cubicBezTo>
                <a:cubicBezTo>
                  <a:pt x="20534" y="3833"/>
                  <a:pt x="20534" y="3782"/>
                  <a:pt x="20521" y="3745"/>
                </a:cubicBezTo>
                <a:cubicBezTo>
                  <a:pt x="20496" y="3669"/>
                  <a:pt x="20483" y="3606"/>
                  <a:pt x="20471" y="3531"/>
                </a:cubicBezTo>
                <a:cubicBezTo>
                  <a:pt x="20433" y="3393"/>
                  <a:pt x="20395" y="3255"/>
                  <a:pt x="20358" y="3104"/>
                </a:cubicBezTo>
                <a:cubicBezTo>
                  <a:pt x="20320" y="2953"/>
                  <a:pt x="20270" y="2815"/>
                  <a:pt x="20232" y="2664"/>
                </a:cubicBezTo>
                <a:cubicBezTo>
                  <a:pt x="20207" y="2589"/>
                  <a:pt x="20182" y="2513"/>
                  <a:pt x="20169" y="2438"/>
                </a:cubicBezTo>
                <a:cubicBezTo>
                  <a:pt x="20069" y="2136"/>
                  <a:pt x="19930" y="1872"/>
                  <a:pt x="19792" y="1621"/>
                </a:cubicBezTo>
                <a:lnTo>
                  <a:pt x="19792" y="1621"/>
                </a:lnTo>
                <a:cubicBezTo>
                  <a:pt x="19943" y="1835"/>
                  <a:pt x="20194" y="2300"/>
                  <a:pt x="20383" y="2890"/>
                </a:cubicBezTo>
                <a:cubicBezTo>
                  <a:pt x="20433" y="3041"/>
                  <a:pt x="20471" y="3192"/>
                  <a:pt x="20521" y="3343"/>
                </a:cubicBezTo>
                <a:cubicBezTo>
                  <a:pt x="20534" y="3418"/>
                  <a:pt x="20559" y="3506"/>
                  <a:pt x="20571" y="3581"/>
                </a:cubicBezTo>
                <a:cubicBezTo>
                  <a:pt x="20596" y="3644"/>
                  <a:pt x="20609" y="3707"/>
                  <a:pt x="20621" y="3782"/>
                </a:cubicBezTo>
                <a:cubicBezTo>
                  <a:pt x="20672" y="3958"/>
                  <a:pt x="20697" y="4134"/>
                  <a:pt x="20722" y="4272"/>
                </a:cubicBezTo>
                <a:cubicBezTo>
                  <a:pt x="20709" y="4109"/>
                  <a:pt x="20709" y="4084"/>
                  <a:pt x="20709" y="4034"/>
                </a:cubicBezTo>
                <a:cubicBezTo>
                  <a:pt x="20709" y="4021"/>
                  <a:pt x="20709" y="3983"/>
                  <a:pt x="20697" y="3933"/>
                </a:cubicBezTo>
                <a:cubicBezTo>
                  <a:pt x="20697" y="3908"/>
                  <a:pt x="20697" y="3870"/>
                  <a:pt x="20684" y="3833"/>
                </a:cubicBezTo>
                <a:cubicBezTo>
                  <a:pt x="20672" y="3782"/>
                  <a:pt x="20672" y="3720"/>
                  <a:pt x="20659" y="3644"/>
                </a:cubicBezTo>
                <a:cubicBezTo>
                  <a:pt x="20651" y="3596"/>
                  <a:pt x="20648" y="3579"/>
                  <a:pt x="20650" y="3579"/>
                </a:cubicBezTo>
                <a:lnTo>
                  <a:pt x="20650" y="3579"/>
                </a:lnTo>
                <a:cubicBezTo>
                  <a:pt x="20652" y="3579"/>
                  <a:pt x="20655" y="3585"/>
                  <a:pt x="20659" y="3594"/>
                </a:cubicBezTo>
                <a:cubicBezTo>
                  <a:pt x="20659" y="3606"/>
                  <a:pt x="20672" y="3644"/>
                  <a:pt x="20672" y="3669"/>
                </a:cubicBezTo>
                <a:cubicBezTo>
                  <a:pt x="20684" y="3694"/>
                  <a:pt x="20684" y="3732"/>
                  <a:pt x="20697" y="3770"/>
                </a:cubicBezTo>
                <a:cubicBezTo>
                  <a:pt x="20722" y="3870"/>
                  <a:pt x="20735" y="4021"/>
                  <a:pt x="20747" y="4097"/>
                </a:cubicBezTo>
                <a:cubicBezTo>
                  <a:pt x="20735" y="3996"/>
                  <a:pt x="20722" y="3908"/>
                  <a:pt x="20709" y="3808"/>
                </a:cubicBezTo>
                <a:lnTo>
                  <a:pt x="20684" y="3606"/>
                </a:lnTo>
                <a:cubicBezTo>
                  <a:pt x="20672" y="3531"/>
                  <a:pt x="20647" y="3443"/>
                  <a:pt x="20634" y="3368"/>
                </a:cubicBezTo>
                <a:cubicBezTo>
                  <a:pt x="20571" y="3041"/>
                  <a:pt x="20483" y="2714"/>
                  <a:pt x="20383" y="2400"/>
                </a:cubicBezTo>
                <a:cubicBezTo>
                  <a:pt x="20383" y="2403"/>
                  <a:pt x="20382" y="2405"/>
                  <a:pt x="20381" y="2405"/>
                </a:cubicBezTo>
                <a:cubicBezTo>
                  <a:pt x="20366" y="2405"/>
                  <a:pt x="20247" y="2078"/>
                  <a:pt x="20106" y="1784"/>
                </a:cubicBezTo>
                <a:cubicBezTo>
                  <a:pt x="20018" y="1634"/>
                  <a:pt x="19943" y="1483"/>
                  <a:pt x="19868" y="1382"/>
                </a:cubicBezTo>
                <a:cubicBezTo>
                  <a:pt x="19811" y="1303"/>
                  <a:pt x="19775" y="1255"/>
                  <a:pt x="19768" y="1255"/>
                </a:cubicBezTo>
                <a:cubicBezTo>
                  <a:pt x="19767" y="1255"/>
                  <a:pt x="19767" y="1255"/>
                  <a:pt x="19767" y="1257"/>
                </a:cubicBezTo>
                <a:cubicBezTo>
                  <a:pt x="20119" y="1759"/>
                  <a:pt x="20383" y="2400"/>
                  <a:pt x="20546" y="3104"/>
                </a:cubicBezTo>
                <a:cubicBezTo>
                  <a:pt x="20546" y="3106"/>
                  <a:pt x="20546" y="3107"/>
                  <a:pt x="20545" y="3107"/>
                </a:cubicBezTo>
                <a:cubicBezTo>
                  <a:pt x="20536" y="3107"/>
                  <a:pt x="20449" y="2816"/>
                  <a:pt x="20295" y="2413"/>
                </a:cubicBezTo>
                <a:cubicBezTo>
                  <a:pt x="20119" y="1973"/>
                  <a:pt x="19842" y="1420"/>
                  <a:pt x="19491" y="980"/>
                </a:cubicBezTo>
                <a:cubicBezTo>
                  <a:pt x="19436" y="926"/>
                  <a:pt x="19426" y="904"/>
                  <a:pt x="19438" y="904"/>
                </a:cubicBezTo>
                <a:cubicBezTo>
                  <a:pt x="19448" y="904"/>
                  <a:pt x="19474" y="920"/>
                  <a:pt x="19503" y="942"/>
                </a:cubicBezTo>
                <a:cubicBezTo>
                  <a:pt x="19558" y="987"/>
                  <a:pt x="19633" y="1060"/>
                  <a:pt x="19642" y="1060"/>
                </a:cubicBezTo>
                <a:cubicBezTo>
                  <a:pt x="19643" y="1060"/>
                  <a:pt x="19643" y="1059"/>
                  <a:pt x="19641" y="1056"/>
                </a:cubicBezTo>
                <a:cubicBezTo>
                  <a:pt x="19629" y="1030"/>
                  <a:pt x="19566" y="968"/>
                  <a:pt x="19491" y="892"/>
                </a:cubicBezTo>
                <a:cubicBezTo>
                  <a:pt x="19415" y="817"/>
                  <a:pt x="19327" y="716"/>
                  <a:pt x="19239" y="641"/>
                </a:cubicBezTo>
                <a:cubicBezTo>
                  <a:pt x="19051" y="478"/>
                  <a:pt x="18837" y="352"/>
                  <a:pt x="18799" y="327"/>
                </a:cubicBezTo>
                <a:lnTo>
                  <a:pt x="18799" y="327"/>
                </a:lnTo>
                <a:cubicBezTo>
                  <a:pt x="18925" y="390"/>
                  <a:pt x="19051" y="465"/>
                  <a:pt x="19176" y="566"/>
                </a:cubicBezTo>
                <a:cubicBezTo>
                  <a:pt x="18938" y="364"/>
                  <a:pt x="18724" y="264"/>
                  <a:pt x="18485" y="163"/>
                </a:cubicBezTo>
                <a:cubicBezTo>
                  <a:pt x="18247" y="88"/>
                  <a:pt x="17957" y="13"/>
                  <a:pt x="175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208;p13"/>
          <p:cNvSpPr/>
          <p:nvPr/>
        </p:nvSpPr>
        <p:spPr>
          <a:xfrm>
            <a:off x="-457793" y="4069164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9" name="Google Shape;209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799999" flipH="1">
            <a:off x="8326304" y="3981704"/>
            <a:ext cx="851018" cy="1478642"/>
          </a:xfrm>
          <a:prstGeom prst="rect">
            <a:avLst/>
          </a:prstGeom>
          <a:noFill/>
          <a:ln>
            <a:noFill/>
          </a:ln>
        </p:spPr>
      </p:pic>
      <p:sp>
        <p:nvSpPr>
          <p:cNvPr id="210" name="Google Shape;210;p13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2" hasCustomPrompt="1"/>
          </p:nvPr>
        </p:nvSpPr>
        <p:spPr>
          <a:xfrm>
            <a:off x="844175" y="2102825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2" name="Google Shape;212;p13"/>
          <p:cNvSpPr txBox="1">
            <a:spLocks noGrp="1"/>
          </p:cNvSpPr>
          <p:nvPr>
            <p:ph type="subTitle" idx="1"/>
          </p:nvPr>
        </p:nvSpPr>
        <p:spPr>
          <a:xfrm>
            <a:off x="1799281" y="1872075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subTitle" idx="3"/>
          </p:nvPr>
        </p:nvSpPr>
        <p:spPr>
          <a:xfrm>
            <a:off x="1799275" y="2299874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4" name="Google Shape;214;p13"/>
          <p:cNvSpPr txBox="1">
            <a:spLocks noGrp="1"/>
          </p:cNvSpPr>
          <p:nvPr>
            <p:ph type="title" idx="4" hasCustomPrompt="1"/>
          </p:nvPr>
        </p:nvSpPr>
        <p:spPr>
          <a:xfrm>
            <a:off x="844163" y="3412288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5" name="Google Shape;215;p13"/>
          <p:cNvSpPr txBox="1">
            <a:spLocks noGrp="1"/>
          </p:cNvSpPr>
          <p:nvPr>
            <p:ph type="subTitle" idx="5"/>
          </p:nvPr>
        </p:nvSpPr>
        <p:spPr>
          <a:xfrm>
            <a:off x="1799281" y="3190778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subTitle" idx="6"/>
          </p:nvPr>
        </p:nvSpPr>
        <p:spPr>
          <a:xfrm>
            <a:off x="1799275" y="3618661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7" name="Google Shape;217;p13"/>
          <p:cNvSpPr txBox="1">
            <a:spLocks noGrp="1"/>
          </p:cNvSpPr>
          <p:nvPr>
            <p:ph type="title" idx="7" hasCustomPrompt="1"/>
          </p:nvPr>
        </p:nvSpPr>
        <p:spPr>
          <a:xfrm>
            <a:off x="5172550" y="3412300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8" name="Google Shape;218;p13"/>
          <p:cNvSpPr txBox="1">
            <a:spLocks noGrp="1"/>
          </p:cNvSpPr>
          <p:nvPr>
            <p:ph type="subTitle" idx="8"/>
          </p:nvPr>
        </p:nvSpPr>
        <p:spPr>
          <a:xfrm>
            <a:off x="6181781" y="31908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9" name="Google Shape;219;p13"/>
          <p:cNvSpPr txBox="1">
            <a:spLocks noGrp="1"/>
          </p:cNvSpPr>
          <p:nvPr>
            <p:ph type="subTitle" idx="9"/>
          </p:nvPr>
        </p:nvSpPr>
        <p:spPr>
          <a:xfrm>
            <a:off x="6181775" y="3618650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0" name="Google Shape;220;p13"/>
          <p:cNvSpPr txBox="1">
            <a:spLocks noGrp="1"/>
          </p:cNvSpPr>
          <p:nvPr>
            <p:ph type="title" idx="13" hasCustomPrompt="1"/>
          </p:nvPr>
        </p:nvSpPr>
        <p:spPr>
          <a:xfrm>
            <a:off x="5172550" y="2102850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1" name="Google Shape;221;p13"/>
          <p:cNvSpPr txBox="1">
            <a:spLocks noGrp="1"/>
          </p:cNvSpPr>
          <p:nvPr>
            <p:ph type="subTitle" idx="14"/>
          </p:nvPr>
        </p:nvSpPr>
        <p:spPr>
          <a:xfrm>
            <a:off x="6181781" y="1872075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2" name="Google Shape;222;p13"/>
          <p:cNvSpPr txBox="1">
            <a:spLocks noGrp="1"/>
          </p:cNvSpPr>
          <p:nvPr>
            <p:ph type="subTitle" idx="15"/>
          </p:nvPr>
        </p:nvSpPr>
        <p:spPr>
          <a:xfrm>
            <a:off x="6181775" y="2299874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bg>
      <p:bgPr>
        <a:solidFill>
          <a:schemeClr val="lt2"/>
        </a:solidFill>
        <a:effectLst/>
      </p:bgPr>
    </p:bg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14"/>
          <p:cNvSpPr/>
          <p:nvPr/>
        </p:nvSpPr>
        <p:spPr>
          <a:xfrm rot="-2700000">
            <a:off x="-682338" y="413707"/>
            <a:ext cx="2232257" cy="610491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14"/>
          <p:cNvSpPr/>
          <p:nvPr/>
        </p:nvSpPr>
        <p:spPr>
          <a:xfrm rot="8100000">
            <a:off x="7986681" y="4023613"/>
            <a:ext cx="2456715" cy="489618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6" name="Google Shape;226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147433">
            <a:off x="1046793" y="-176152"/>
            <a:ext cx="1517613" cy="56260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7" name="Google Shape;227;p14"/>
          <p:cNvGrpSpPr/>
          <p:nvPr/>
        </p:nvGrpSpPr>
        <p:grpSpPr>
          <a:xfrm>
            <a:off x="-327975" y="4162488"/>
            <a:ext cx="1750417" cy="1035606"/>
            <a:chOff x="-532975" y="4271713"/>
            <a:chExt cx="1750417" cy="1035606"/>
          </a:xfrm>
        </p:grpSpPr>
        <p:sp>
          <p:nvSpPr>
            <p:cNvPr id="228" name="Google Shape;228;p14"/>
            <p:cNvSpPr/>
            <p:nvPr/>
          </p:nvSpPr>
          <p:spPr>
            <a:xfrm>
              <a:off x="-532975" y="4515825"/>
              <a:ext cx="1750417" cy="791493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4"/>
            <p:cNvSpPr/>
            <p:nvPr/>
          </p:nvSpPr>
          <p:spPr>
            <a:xfrm>
              <a:off x="-42729" y="4271713"/>
              <a:ext cx="759853" cy="626788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" name="Google Shape;230;p14"/>
          <p:cNvSpPr txBox="1">
            <a:spLocks noGrp="1"/>
          </p:cNvSpPr>
          <p:nvPr>
            <p:ph type="title"/>
          </p:nvPr>
        </p:nvSpPr>
        <p:spPr>
          <a:xfrm>
            <a:off x="72005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  <p:sp>
        <p:nvSpPr>
          <p:cNvPr id="231" name="Google Shape;231;p14"/>
          <p:cNvSpPr txBox="1">
            <a:spLocks noGrp="1"/>
          </p:cNvSpPr>
          <p:nvPr>
            <p:ph type="subTitle" idx="1"/>
          </p:nvPr>
        </p:nvSpPr>
        <p:spPr>
          <a:xfrm>
            <a:off x="1292100" y="1775125"/>
            <a:ext cx="6559800" cy="2574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 1">
  <p:cSld name="CUSTOM_6">
    <p:bg>
      <p:bgPr>
        <a:solidFill>
          <a:schemeClr val="lt1"/>
        </a:solidFill>
        <a:effectLst/>
      </p:bgPr>
    </p:bg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p18"/>
          <p:cNvSpPr/>
          <p:nvPr/>
        </p:nvSpPr>
        <p:spPr>
          <a:xfrm rot="8314325">
            <a:off x="-352415" y="-303095"/>
            <a:ext cx="2295004" cy="627651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0" name="Google Shape;260;p18"/>
          <p:cNvGrpSpPr/>
          <p:nvPr/>
        </p:nvGrpSpPr>
        <p:grpSpPr>
          <a:xfrm flipH="1">
            <a:off x="7728150" y="4314563"/>
            <a:ext cx="1750417" cy="1035606"/>
            <a:chOff x="-532975" y="4271713"/>
            <a:chExt cx="1750417" cy="1035606"/>
          </a:xfrm>
        </p:grpSpPr>
        <p:sp>
          <p:nvSpPr>
            <p:cNvPr id="261" name="Google Shape;261;p18"/>
            <p:cNvSpPr/>
            <p:nvPr/>
          </p:nvSpPr>
          <p:spPr>
            <a:xfrm>
              <a:off x="-532975" y="4515825"/>
              <a:ext cx="1750417" cy="791493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8"/>
            <p:cNvSpPr/>
            <p:nvPr/>
          </p:nvSpPr>
          <p:spPr>
            <a:xfrm>
              <a:off x="-42729" y="4271713"/>
              <a:ext cx="759853" cy="626788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63" name="Google Shape;263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792500">
            <a:off x="-511225" y="732379"/>
            <a:ext cx="1520601" cy="608241"/>
          </a:xfrm>
          <a:prstGeom prst="rect">
            <a:avLst/>
          </a:prstGeom>
          <a:noFill/>
          <a:ln>
            <a:noFill/>
          </a:ln>
        </p:spPr>
      </p:pic>
      <p:sp>
        <p:nvSpPr>
          <p:cNvPr id="264" name="Google Shape;264;p18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1" r:id="rId3"/>
    <p:sldLayoutId id="2147483653" r:id="rId4"/>
    <p:sldLayoutId id="2147483658" r:id="rId5"/>
    <p:sldLayoutId id="2147483659" r:id="rId6"/>
    <p:sldLayoutId id="2147483660" r:id="rId7"/>
    <p:sldLayoutId id="2147483664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4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5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6.png"/><Relationship Id="rId5" Type="http://schemas.openxmlformats.org/officeDocument/2006/relationships/image" Target="../media/image18.jpeg"/><Relationship Id="rId4" Type="http://schemas.openxmlformats.org/officeDocument/2006/relationships/notesSlide" Target="../notesSlides/notesSlide2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9.jpe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2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PfT4lq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2.gif"/><Relationship Id="rId4" Type="http://schemas.openxmlformats.org/officeDocument/2006/relationships/image" Target="../media/image21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" name="Google Shape;418;p34"/>
          <p:cNvGrpSpPr/>
          <p:nvPr/>
        </p:nvGrpSpPr>
        <p:grpSpPr>
          <a:xfrm rot="2206677">
            <a:off x="3044583" y="1609518"/>
            <a:ext cx="933323" cy="1632683"/>
            <a:chOff x="271325" y="3895325"/>
            <a:chExt cx="360025" cy="629800"/>
          </a:xfrm>
        </p:grpSpPr>
        <p:sp>
          <p:nvSpPr>
            <p:cNvPr id="419" name="Google Shape;419;p34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4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4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4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4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4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4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4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4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4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4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4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4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4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4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4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4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4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4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4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4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4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4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4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4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4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4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4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4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4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4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4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4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4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4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4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4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4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4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4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4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4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4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4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4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4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4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4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4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4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4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4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4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4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4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4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4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4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4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4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4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4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4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4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4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4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4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4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4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4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4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4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4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4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4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4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4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4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4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4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4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4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4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4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4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4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4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4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4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4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4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4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4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4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4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4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4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4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4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4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4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4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4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4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4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4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4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4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4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4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4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4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4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4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4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4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4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4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4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4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4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4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4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4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4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4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4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4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4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4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4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4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4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4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4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4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4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4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4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4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4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4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4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4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4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4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4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4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4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4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4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4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4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4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4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4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4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4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4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4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4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4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4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4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4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4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4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4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4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4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4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4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4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4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4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4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4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4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4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4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4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4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4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4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4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4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4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4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4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4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4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4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4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4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4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4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4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4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4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4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4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4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4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4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4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4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4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4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4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4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4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4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4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4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4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4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4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4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4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4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4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4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4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4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4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4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4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4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4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4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4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4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4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4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4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4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4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4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4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4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4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4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4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4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4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4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4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4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4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4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4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4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4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4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4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4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4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4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4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4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4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4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4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4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4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4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4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4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4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4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4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4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4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4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4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4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4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4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4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4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4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4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4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4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4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4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4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4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4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4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4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4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4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4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4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4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4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4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4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4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4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4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4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4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4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4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4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4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4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4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4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4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4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4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4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4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4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4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4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4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4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4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4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4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4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4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4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4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4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4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4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4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4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4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4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4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4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4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4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4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4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4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4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4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4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4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4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4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4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4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4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4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4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4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4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4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4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4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4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4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4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4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4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4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4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4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4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4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4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4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4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4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4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4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4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4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4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4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4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4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4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4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4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4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4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4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4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4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4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4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4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4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4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4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4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4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4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4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4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4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4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4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4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4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4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4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4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4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4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4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4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4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4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4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4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4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4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4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4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4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4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4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4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4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4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4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4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4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4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4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4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4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4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4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4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4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4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4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4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4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4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4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4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4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4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4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4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4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4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4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4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4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4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4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4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4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4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4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4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4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4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4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4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4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4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4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4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4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4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4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4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4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4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4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4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4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4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4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4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4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4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4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4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4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4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4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4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4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4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4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4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4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4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4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4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4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4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4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4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4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4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4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4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4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4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4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4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4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4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4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4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4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4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4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4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4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4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4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4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4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4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4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4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4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4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4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4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4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4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4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4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4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4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4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4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4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4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4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4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4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4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4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4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4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4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4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4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4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4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4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4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4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4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4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4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4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4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4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4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4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4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4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4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4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4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4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4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4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4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4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4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4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4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4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4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4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4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4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4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4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4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4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4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4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4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4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4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4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4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4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4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4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4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4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4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4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4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4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4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4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4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4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4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4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4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4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4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4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4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4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4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4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4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4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4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4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4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4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4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4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4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4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4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4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4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4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4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4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4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4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4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4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4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4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4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4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4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4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4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4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4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4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4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4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4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4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4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4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4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4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4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4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4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4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4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4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4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4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4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4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4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4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4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4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4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4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4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4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4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4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4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4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4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4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4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4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4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4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4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4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4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4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4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4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4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4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4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4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4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4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4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4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4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4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4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4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4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" name="Google Shape;1157;p34"/>
          <p:cNvGrpSpPr/>
          <p:nvPr/>
        </p:nvGrpSpPr>
        <p:grpSpPr>
          <a:xfrm rot="-721748">
            <a:off x="2137669" y="-5755"/>
            <a:ext cx="2050364" cy="1213074"/>
            <a:chOff x="6564700" y="267425"/>
            <a:chExt cx="2050452" cy="1213125"/>
          </a:xfrm>
        </p:grpSpPr>
        <p:sp>
          <p:nvSpPr>
            <p:cNvPr id="1158" name="Google Shape;1158;p34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4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0" name="Google Shape;1160;p34"/>
          <p:cNvSpPr/>
          <p:nvPr/>
        </p:nvSpPr>
        <p:spPr>
          <a:xfrm rot="923371" flipH="1">
            <a:off x="7132331" y="5301"/>
            <a:ext cx="2583327" cy="2214778"/>
          </a:xfrm>
          <a:custGeom>
            <a:avLst/>
            <a:gdLst/>
            <a:ahLst/>
            <a:cxnLst/>
            <a:rect l="l" t="t" r="r" b="b"/>
            <a:pathLst>
              <a:path w="42260" h="36231" extrusionOk="0">
                <a:moveTo>
                  <a:pt x="40844" y="1356"/>
                </a:moveTo>
                <a:cubicBezTo>
                  <a:pt x="40846" y="1356"/>
                  <a:pt x="40846" y="1360"/>
                  <a:pt x="40839" y="1372"/>
                </a:cubicBezTo>
                <a:cubicBezTo>
                  <a:pt x="40839" y="1360"/>
                  <a:pt x="40839" y="1360"/>
                  <a:pt x="40839" y="1360"/>
                </a:cubicBezTo>
                <a:cubicBezTo>
                  <a:pt x="40839" y="1360"/>
                  <a:pt x="40834" y="1371"/>
                  <a:pt x="40826" y="1383"/>
                </a:cubicBezTo>
                <a:lnTo>
                  <a:pt x="40826" y="1383"/>
                </a:lnTo>
                <a:cubicBezTo>
                  <a:pt x="40835" y="1366"/>
                  <a:pt x="40840" y="1357"/>
                  <a:pt x="40840" y="1357"/>
                </a:cubicBezTo>
                <a:lnTo>
                  <a:pt x="40840" y="1357"/>
                </a:lnTo>
                <a:cubicBezTo>
                  <a:pt x="40841" y="1357"/>
                  <a:pt x="40840" y="1358"/>
                  <a:pt x="40839" y="1360"/>
                </a:cubicBezTo>
                <a:cubicBezTo>
                  <a:pt x="40839" y="1360"/>
                  <a:pt x="40843" y="1356"/>
                  <a:pt x="40844" y="1356"/>
                </a:cubicBezTo>
                <a:close/>
                <a:moveTo>
                  <a:pt x="40823" y="1392"/>
                </a:moveTo>
                <a:lnTo>
                  <a:pt x="40823" y="1392"/>
                </a:lnTo>
                <a:cubicBezTo>
                  <a:pt x="40818" y="1400"/>
                  <a:pt x="40814" y="1409"/>
                  <a:pt x="40814" y="1422"/>
                </a:cubicBezTo>
                <a:cubicBezTo>
                  <a:pt x="40811" y="1426"/>
                  <a:pt x="40807" y="1430"/>
                  <a:pt x="40804" y="1434"/>
                </a:cubicBezTo>
                <a:lnTo>
                  <a:pt x="40804" y="1434"/>
                </a:lnTo>
                <a:cubicBezTo>
                  <a:pt x="40808" y="1426"/>
                  <a:pt x="40811" y="1417"/>
                  <a:pt x="40814" y="1410"/>
                </a:cubicBezTo>
                <a:cubicBezTo>
                  <a:pt x="40814" y="1410"/>
                  <a:pt x="40814" y="1404"/>
                  <a:pt x="40823" y="1392"/>
                </a:cubicBezTo>
                <a:close/>
                <a:moveTo>
                  <a:pt x="40716" y="1689"/>
                </a:moveTo>
                <a:cubicBezTo>
                  <a:pt x="40715" y="1692"/>
                  <a:pt x="40714" y="1696"/>
                  <a:pt x="40714" y="1699"/>
                </a:cubicBezTo>
                <a:cubicBezTo>
                  <a:pt x="40702" y="1743"/>
                  <a:pt x="40691" y="1793"/>
                  <a:pt x="40679" y="1849"/>
                </a:cubicBezTo>
                <a:lnTo>
                  <a:pt x="40679" y="1849"/>
                </a:lnTo>
                <a:cubicBezTo>
                  <a:pt x="40682" y="1831"/>
                  <a:pt x="40686" y="1813"/>
                  <a:pt x="40688" y="1795"/>
                </a:cubicBezTo>
                <a:lnTo>
                  <a:pt x="40688" y="1795"/>
                </a:lnTo>
                <a:cubicBezTo>
                  <a:pt x="40697" y="1757"/>
                  <a:pt x="40706" y="1722"/>
                  <a:pt x="40716" y="1689"/>
                </a:cubicBezTo>
                <a:close/>
                <a:moveTo>
                  <a:pt x="40211" y="1837"/>
                </a:moveTo>
                <a:cubicBezTo>
                  <a:pt x="40191" y="1847"/>
                  <a:pt x="40169" y="1859"/>
                  <a:pt x="40147" y="1872"/>
                </a:cubicBezTo>
                <a:lnTo>
                  <a:pt x="40147" y="1872"/>
                </a:lnTo>
                <a:cubicBezTo>
                  <a:pt x="40131" y="1879"/>
                  <a:pt x="40116" y="1887"/>
                  <a:pt x="40102" y="1895"/>
                </a:cubicBezTo>
                <a:lnTo>
                  <a:pt x="40102" y="1895"/>
                </a:lnTo>
                <a:cubicBezTo>
                  <a:pt x="40134" y="1876"/>
                  <a:pt x="40173" y="1856"/>
                  <a:pt x="40211" y="1837"/>
                </a:cubicBezTo>
                <a:close/>
                <a:moveTo>
                  <a:pt x="40063" y="1918"/>
                </a:moveTo>
                <a:cubicBezTo>
                  <a:pt x="40053" y="1924"/>
                  <a:pt x="40044" y="1931"/>
                  <a:pt x="40035" y="1938"/>
                </a:cubicBezTo>
                <a:cubicBezTo>
                  <a:pt x="40035" y="1938"/>
                  <a:pt x="40035" y="1938"/>
                  <a:pt x="40035" y="1938"/>
                </a:cubicBezTo>
                <a:lnTo>
                  <a:pt x="40035" y="1938"/>
                </a:lnTo>
                <a:cubicBezTo>
                  <a:pt x="40017" y="1945"/>
                  <a:pt x="39999" y="1952"/>
                  <a:pt x="39981" y="1959"/>
                </a:cubicBezTo>
                <a:lnTo>
                  <a:pt x="39981" y="1959"/>
                </a:lnTo>
                <a:cubicBezTo>
                  <a:pt x="40007" y="1947"/>
                  <a:pt x="40034" y="1934"/>
                  <a:pt x="40063" y="1918"/>
                </a:cubicBezTo>
                <a:close/>
                <a:moveTo>
                  <a:pt x="40666" y="1922"/>
                </a:moveTo>
                <a:cubicBezTo>
                  <a:pt x="40661" y="1950"/>
                  <a:pt x="40656" y="1980"/>
                  <a:pt x="40651" y="2010"/>
                </a:cubicBezTo>
                <a:lnTo>
                  <a:pt x="40651" y="2010"/>
                </a:lnTo>
                <a:cubicBezTo>
                  <a:pt x="40651" y="1984"/>
                  <a:pt x="40658" y="1952"/>
                  <a:pt x="40666" y="1922"/>
                </a:cubicBezTo>
                <a:close/>
                <a:moveTo>
                  <a:pt x="40650" y="2016"/>
                </a:moveTo>
                <a:cubicBezTo>
                  <a:pt x="40646" y="2043"/>
                  <a:pt x="40642" y="2070"/>
                  <a:pt x="40638" y="2097"/>
                </a:cubicBezTo>
                <a:lnTo>
                  <a:pt x="40638" y="2097"/>
                </a:lnTo>
                <a:cubicBezTo>
                  <a:pt x="40638" y="2084"/>
                  <a:pt x="40639" y="2071"/>
                  <a:pt x="40640" y="2057"/>
                </a:cubicBezTo>
                <a:lnTo>
                  <a:pt x="40640" y="2057"/>
                </a:lnTo>
                <a:cubicBezTo>
                  <a:pt x="40643" y="2044"/>
                  <a:pt x="40646" y="2030"/>
                  <a:pt x="40650" y="2016"/>
                </a:cubicBezTo>
                <a:close/>
                <a:moveTo>
                  <a:pt x="38244" y="2377"/>
                </a:moveTo>
                <a:cubicBezTo>
                  <a:pt x="38181" y="2380"/>
                  <a:pt x="38128" y="2381"/>
                  <a:pt x="38089" y="2381"/>
                </a:cubicBezTo>
                <a:cubicBezTo>
                  <a:pt x="38012" y="2381"/>
                  <a:pt x="37993" y="2377"/>
                  <a:pt x="38062" y="2377"/>
                </a:cubicBezTo>
                <a:close/>
                <a:moveTo>
                  <a:pt x="40611" y="2359"/>
                </a:moveTo>
                <a:cubicBezTo>
                  <a:pt x="40607" y="2405"/>
                  <a:pt x="40604" y="2452"/>
                  <a:pt x="40601" y="2502"/>
                </a:cubicBezTo>
                <a:lnTo>
                  <a:pt x="40601" y="2502"/>
                </a:lnTo>
                <a:cubicBezTo>
                  <a:pt x="40601" y="2484"/>
                  <a:pt x="40601" y="2466"/>
                  <a:pt x="40602" y="2448"/>
                </a:cubicBezTo>
                <a:lnTo>
                  <a:pt x="40602" y="2448"/>
                </a:lnTo>
                <a:cubicBezTo>
                  <a:pt x="40604" y="2419"/>
                  <a:pt x="40607" y="2391"/>
                  <a:pt x="40611" y="2359"/>
                </a:cubicBezTo>
                <a:close/>
                <a:moveTo>
                  <a:pt x="40594" y="2649"/>
                </a:moveTo>
                <a:cubicBezTo>
                  <a:pt x="40588" y="2835"/>
                  <a:pt x="40589" y="3042"/>
                  <a:pt x="40601" y="3270"/>
                </a:cubicBezTo>
                <a:cubicBezTo>
                  <a:pt x="40599" y="3256"/>
                  <a:pt x="40597" y="3243"/>
                  <a:pt x="40596" y="3230"/>
                </a:cubicBezTo>
                <a:lnTo>
                  <a:pt x="40596" y="3230"/>
                </a:lnTo>
                <a:cubicBezTo>
                  <a:pt x="40591" y="3121"/>
                  <a:pt x="40588" y="3013"/>
                  <a:pt x="40588" y="2905"/>
                </a:cubicBezTo>
                <a:cubicBezTo>
                  <a:pt x="40588" y="2826"/>
                  <a:pt x="40588" y="2738"/>
                  <a:pt x="40594" y="2649"/>
                </a:cubicBezTo>
                <a:close/>
                <a:moveTo>
                  <a:pt x="34292" y="3499"/>
                </a:moveTo>
                <a:cubicBezTo>
                  <a:pt x="34288" y="3502"/>
                  <a:pt x="34284" y="3505"/>
                  <a:pt x="34280" y="3508"/>
                </a:cubicBezTo>
                <a:cubicBezTo>
                  <a:pt x="34284" y="3505"/>
                  <a:pt x="34288" y="3502"/>
                  <a:pt x="34292" y="3499"/>
                </a:cubicBezTo>
                <a:close/>
                <a:moveTo>
                  <a:pt x="34179" y="3672"/>
                </a:moveTo>
                <a:lnTo>
                  <a:pt x="34179" y="3672"/>
                </a:lnTo>
                <a:cubicBezTo>
                  <a:pt x="34179" y="3678"/>
                  <a:pt x="34179" y="3684"/>
                  <a:pt x="34178" y="3691"/>
                </a:cubicBezTo>
                <a:lnTo>
                  <a:pt x="34178" y="3691"/>
                </a:lnTo>
                <a:cubicBezTo>
                  <a:pt x="34177" y="3684"/>
                  <a:pt x="34178" y="3678"/>
                  <a:pt x="34179" y="3672"/>
                </a:cubicBezTo>
                <a:close/>
                <a:moveTo>
                  <a:pt x="41078" y="5682"/>
                </a:moveTo>
                <a:lnTo>
                  <a:pt x="41078" y="5682"/>
                </a:lnTo>
                <a:cubicBezTo>
                  <a:pt x="41036" y="5811"/>
                  <a:pt x="41025" y="5908"/>
                  <a:pt x="41035" y="5982"/>
                </a:cubicBezTo>
                <a:lnTo>
                  <a:pt x="41035" y="5982"/>
                </a:lnTo>
                <a:cubicBezTo>
                  <a:pt x="41021" y="5925"/>
                  <a:pt x="41008" y="5867"/>
                  <a:pt x="40994" y="5810"/>
                </a:cubicBezTo>
                <a:lnTo>
                  <a:pt x="40994" y="5810"/>
                </a:lnTo>
                <a:cubicBezTo>
                  <a:pt x="41024" y="5765"/>
                  <a:pt x="41052" y="5723"/>
                  <a:pt x="41078" y="5682"/>
                </a:cubicBezTo>
                <a:close/>
                <a:moveTo>
                  <a:pt x="41393" y="7302"/>
                </a:moveTo>
                <a:cubicBezTo>
                  <a:pt x="41392" y="7302"/>
                  <a:pt x="41392" y="7302"/>
                  <a:pt x="41392" y="7303"/>
                </a:cubicBezTo>
                <a:lnTo>
                  <a:pt x="41392" y="7303"/>
                </a:lnTo>
                <a:cubicBezTo>
                  <a:pt x="41393" y="7307"/>
                  <a:pt x="41394" y="7308"/>
                  <a:pt x="41394" y="7308"/>
                </a:cubicBezTo>
                <a:cubicBezTo>
                  <a:pt x="41395" y="7308"/>
                  <a:pt x="41393" y="7302"/>
                  <a:pt x="41393" y="7302"/>
                </a:cubicBezTo>
                <a:close/>
                <a:moveTo>
                  <a:pt x="39878" y="8311"/>
                </a:moveTo>
                <a:cubicBezTo>
                  <a:pt x="39876" y="8319"/>
                  <a:pt x="39874" y="8326"/>
                  <a:pt x="39872" y="8334"/>
                </a:cubicBezTo>
                <a:cubicBezTo>
                  <a:pt x="39874" y="8326"/>
                  <a:pt x="39876" y="8318"/>
                  <a:pt x="39878" y="8311"/>
                </a:cubicBezTo>
                <a:close/>
                <a:moveTo>
                  <a:pt x="34509" y="8378"/>
                </a:moveTo>
                <a:cubicBezTo>
                  <a:pt x="34513" y="8379"/>
                  <a:pt x="34517" y="8381"/>
                  <a:pt x="34519" y="8384"/>
                </a:cubicBezTo>
                <a:lnTo>
                  <a:pt x="34509" y="8378"/>
                </a:lnTo>
                <a:close/>
                <a:moveTo>
                  <a:pt x="32860" y="9515"/>
                </a:moveTo>
                <a:cubicBezTo>
                  <a:pt x="32836" y="9543"/>
                  <a:pt x="32811" y="9572"/>
                  <a:pt x="32787" y="9600"/>
                </a:cubicBezTo>
                <a:lnTo>
                  <a:pt x="32787" y="9600"/>
                </a:lnTo>
                <a:cubicBezTo>
                  <a:pt x="32781" y="9591"/>
                  <a:pt x="32775" y="9582"/>
                  <a:pt x="32767" y="9574"/>
                </a:cubicBezTo>
                <a:lnTo>
                  <a:pt x="32767" y="9574"/>
                </a:lnTo>
                <a:cubicBezTo>
                  <a:pt x="32813" y="9538"/>
                  <a:pt x="32844" y="9517"/>
                  <a:pt x="32860" y="9515"/>
                </a:cubicBezTo>
                <a:close/>
                <a:moveTo>
                  <a:pt x="32285" y="10171"/>
                </a:moveTo>
                <a:cubicBezTo>
                  <a:pt x="32275" y="10181"/>
                  <a:pt x="32266" y="10191"/>
                  <a:pt x="32257" y="10201"/>
                </a:cubicBezTo>
                <a:lnTo>
                  <a:pt x="32257" y="10201"/>
                </a:lnTo>
                <a:lnTo>
                  <a:pt x="32219" y="10219"/>
                </a:lnTo>
                <a:cubicBezTo>
                  <a:pt x="32240" y="10201"/>
                  <a:pt x="32262" y="10185"/>
                  <a:pt x="32285" y="10171"/>
                </a:cubicBezTo>
                <a:close/>
                <a:moveTo>
                  <a:pt x="30935" y="11358"/>
                </a:moveTo>
                <a:lnTo>
                  <a:pt x="30935" y="11358"/>
                </a:lnTo>
                <a:cubicBezTo>
                  <a:pt x="30909" y="11462"/>
                  <a:pt x="30906" y="11553"/>
                  <a:pt x="30930" y="11624"/>
                </a:cubicBezTo>
                <a:lnTo>
                  <a:pt x="30930" y="11624"/>
                </a:lnTo>
                <a:cubicBezTo>
                  <a:pt x="30721" y="11839"/>
                  <a:pt x="30522" y="12041"/>
                  <a:pt x="30334" y="12229"/>
                </a:cubicBezTo>
                <a:cubicBezTo>
                  <a:pt x="29781" y="12783"/>
                  <a:pt x="29325" y="13216"/>
                  <a:pt x="29013" y="13523"/>
                </a:cubicBezTo>
                <a:lnTo>
                  <a:pt x="28877" y="13523"/>
                </a:lnTo>
                <a:cubicBezTo>
                  <a:pt x="28889" y="13536"/>
                  <a:pt x="28902" y="13574"/>
                  <a:pt x="28902" y="13599"/>
                </a:cubicBezTo>
                <a:cubicBezTo>
                  <a:pt x="28905" y="13609"/>
                  <a:pt x="28908" y="13618"/>
                  <a:pt x="28909" y="13626"/>
                </a:cubicBezTo>
                <a:lnTo>
                  <a:pt x="28909" y="13626"/>
                </a:lnTo>
                <a:cubicBezTo>
                  <a:pt x="28860" y="13676"/>
                  <a:pt x="28816" y="13721"/>
                  <a:pt x="28776" y="13762"/>
                </a:cubicBezTo>
                <a:cubicBezTo>
                  <a:pt x="28726" y="13687"/>
                  <a:pt x="28676" y="13637"/>
                  <a:pt x="28600" y="13611"/>
                </a:cubicBezTo>
                <a:cubicBezTo>
                  <a:pt x="29483" y="12785"/>
                  <a:pt x="30277" y="12008"/>
                  <a:pt x="30935" y="11358"/>
                </a:cubicBezTo>
                <a:close/>
                <a:moveTo>
                  <a:pt x="28575" y="13624"/>
                </a:moveTo>
                <a:cubicBezTo>
                  <a:pt x="28604" y="13675"/>
                  <a:pt x="28617" y="13743"/>
                  <a:pt x="28619" y="13806"/>
                </a:cubicBezTo>
                <a:lnTo>
                  <a:pt x="28619" y="13806"/>
                </a:lnTo>
                <a:cubicBezTo>
                  <a:pt x="28617" y="13804"/>
                  <a:pt x="28615" y="13802"/>
                  <a:pt x="28613" y="13800"/>
                </a:cubicBezTo>
                <a:cubicBezTo>
                  <a:pt x="28562" y="13834"/>
                  <a:pt x="28513" y="13868"/>
                  <a:pt x="28463" y="13902"/>
                </a:cubicBezTo>
                <a:lnTo>
                  <a:pt x="28463" y="13902"/>
                </a:lnTo>
                <a:cubicBezTo>
                  <a:pt x="28429" y="13871"/>
                  <a:pt x="28398" y="13837"/>
                  <a:pt x="28361" y="13825"/>
                </a:cubicBezTo>
                <a:cubicBezTo>
                  <a:pt x="28437" y="13762"/>
                  <a:pt x="28512" y="13699"/>
                  <a:pt x="28575" y="13624"/>
                </a:cubicBezTo>
                <a:close/>
                <a:moveTo>
                  <a:pt x="28614" y="13917"/>
                </a:moveTo>
                <a:lnTo>
                  <a:pt x="28614" y="13917"/>
                </a:lnTo>
                <a:cubicBezTo>
                  <a:pt x="28614" y="13920"/>
                  <a:pt x="28613" y="13923"/>
                  <a:pt x="28613" y="13926"/>
                </a:cubicBezTo>
                <a:cubicBezTo>
                  <a:pt x="28613" y="13930"/>
                  <a:pt x="28611" y="13935"/>
                  <a:pt x="28608" y="13940"/>
                </a:cubicBezTo>
                <a:lnTo>
                  <a:pt x="28608" y="13940"/>
                </a:lnTo>
                <a:cubicBezTo>
                  <a:pt x="28598" y="13947"/>
                  <a:pt x="28589" y="13955"/>
                  <a:pt x="28579" y="13963"/>
                </a:cubicBezTo>
                <a:lnTo>
                  <a:pt x="28579" y="13963"/>
                </a:lnTo>
                <a:cubicBezTo>
                  <a:pt x="28564" y="13962"/>
                  <a:pt x="28550" y="13959"/>
                  <a:pt x="28538" y="13953"/>
                </a:cubicBezTo>
                <a:lnTo>
                  <a:pt x="28538" y="13953"/>
                </a:lnTo>
                <a:cubicBezTo>
                  <a:pt x="28562" y="13941"/>
                  <a:pt x="28588" y="13929"/>
                  <a:pt x="28614" y="13917"/>
                </a:cubicBezTo>
                <a:close/>
                <a:moveTo>
                  <a:pt x="28201" y="14174"/>
                </a:moveTo>
                <a:lnTo>
                  <a:pt x="28201" y="14174"/>
                </a:lnTo>
                <a:cubicBezTo>
                  <a:pt x="28181" y="14212"/>
                  <a:pt x="28150" y="14245"/>
                  <a:pt x="28119" y="14272"/>
                </a:cubicBezTo>
                <a:lnTo>
                  <a:pt x="28119" y="14272"/>
                </a:lnTo>
                <a:cubicBezTo>
                  <a:pt x="28147" y="14234"/>
                  <a:pt x="28174" y="14202"/>
                  <a:pt x="28201" y="14174"/>
                </a:cubicBezTo>
                <a:close/>
                <a:moveTo>
                  <a:pt x="28198" y="13976"/>
                </a:moveTo>
                <a:lnTo>
                  <a:pt x="28198" y="13976"/>
                </a:lnTo>
                <a:cubicBezTo>
                  <a:pt x="28214" y="14006"/>
                  <a:pt x="28223" y="14034"/>
                  <a:pt x="28226" y="14061"/>
                </a:cubicBezTo>
                <a:lnTo>
                  <a:pt x="28226" y="14061"/>
                </a:lnTo>
                <a:cubicBezTo>
                  <a:pt x="28090" y="14151"/>
                  <a:pt x="27958" y="14238"/>
                  <a:pt x="27830" y="14322"/>
                </a:cubicBezTo>
                <a:lnTo>
                  <a:pt x="27830" y="14322"/>
                </a:lnTo>
                <a:cubicBezTo>
                  <a:pt x="27954" y="14206"/>
                  <a:pt x="28077" y="14091"/>
                  <a:pt x="28198" y="13976"/>
                </a:cubicBezTo>
                <a:close/>
                <a:moveTo>
                  <a:pt x="28066" y="14361"/>
                </a:moveTo>
                <a:cubicBezTo>
                  <a:pt x="28064" y="14362"/>
                  <a:pt x="28062" y="14364"/>
                  <a:pt x="28060" y="14365"/>
                </a:cubicBezTo>
                <a:cubicBezTo>
                  <a:pt x="28061" y="14364"/>
                  <a:pt x="28062" y="14362"/>
                  <a:pt x="28062" y="14361"/>
                </a:cubicBezTo>
                <a:lnTo>
                  <a:pt x="28062" y="14361"/>
                </a:lnTo>
                <a:cubicBezTo>
                  <a:pt x="28063" y="14361"/>
                  <a:pt x="28065" y="14361"/>
                  <a:pt x="28066" y="14361"/>
                </a:cubicBezTo>
                <a:close/>
                <a:moveTo>
                  <a:pt x="27871" y="14441"/>
                </a:moveTo>
                <a:lnTo>
                  <a:pt x="27897" y="14491"/>
                </a:lnTo>
                <a:cubicBezTo>
                  <a:pt x="27771" y="14579"/>
                  <a:pt x="27670" y="14654"/>
                  <a:pt x="27582" y="14717"/>
                </a:cubicBezTo>
                <a:cubicBezTo>
                  <a:pt x="27520" y="14755"/>
                  <a:pt x="27469" y="14793"/>
                  <a:pt x="27419" y="14830"/>
                </a:cubicBezTo>
                <a:lnTo>
                  <a:pt x="27409" y="14830"/>
                </a:lnTo>
                <a:lnTo>
                  <a:pt x="27469" y="14780"/>
                </a:lnTo>
                <a:lnTo>
                  <a:pt x="27859" y="14466"/>
                </a:lnTo>
                <a:lnTo>
                  <a:pt x="27871" y="14441"/>
                </a:lnTo>
                <a:close/>
                <a:moveTo>
                  <a:pt x="27406" y="14833"/>
                </a:moveTo>
                <a:cubicBezTo>
                  <a:pt x="27405" y="14843"/>
                  <a:pt x="27394" y="14843"/>
                  <a:pt x="27394" y="14843"/>
                </a:cubicBezTo>
                <a:lnTo>
                  <a:pt x="27406" y="14833"/>
                </a:lnTo>
                <a:close/>
                <a:moveTo>
                  <a:pt x="30806" y="10729"/>
                </a:moveTo>
                <a:lnTo>
                  <a:pt x="30806" y="10729"/>
                </a:lnTo>
                <a:cubicBezTo>
                  <a:pt x="29249" y="12307"/>
                  <a:pt x="27585" y="13854"/>
                  <a:pt x="25870" y="15367"/>
                </a:cubicBezTo>
                <a:lnTo>
                  <a:pt x="25870" y="15367"/>
                </a:lnTo>
                <a:cubicBezTo>
                  <a:pt x="25888" y="15291"/>
                  <a:pt x="25905" y="15219"/>
                  <a:pt x="25919" y="15151"/>
                </a:cubicBezTo>
                <a:lnTo>
                  <a:pt x="25919" y="15151"/>
                </a:lnTo>
                <a:cubicBezTo>
                  <a:pt x="26196" y="14908"/>
                  <a:pt x="26507" y="14630"/>
                  <a:pt x="26841" y="14328"/>
                </a:cubicBezTo>
                <a:cubicBezTo>
                  <a:pt x="27695" y="13549"/>
                  <a:pt x="28701" y="12606"/>
                  <a:pt x="29631" y="11676"/>
                </a:cubicBezTo>
                <a:cubicBezTo>
                  <a:pt x="29812" y="11497"/>
                  <a:pt x="29990" y="11319"/>
                  <a:pt x="30165" y="11144"/>
                </a:cubicBezTo>
                <a:lnTo>
                  <a:pt x="30165" y="11144"/>
                </a:lnTo>
                <a:cubicBezTo>
                  <a:pt x="30421" y="11044"/>
                  <a:pt x="30623" y="10893"/>
                  <a:pt x="30806" y="10729"/>
                </a:cubicBezTo>
                <a:close/>
                <a:moveTo>
                  <a:pt x="27822" y="14329"/>
                </a:moveTo>
                <a:lnTo>
                  <a:pt x="27871" y="14428"/>
                </a:lnTo>
                <a:lnTo>
                  <a:pt x="27846" y="14453"/>
                </a:lnTo>
                <a:cubicBezTo>
                  <a:pt x="27444" y="14767"/>
                  <a:pt x="27080" y="15057"/>
                  <a:pt x="26740" y="15333"/>
                </a:cubicBezTo>
                <a:lnTo>
                  <a:pt x="26653" y="15410"/>
                </a:lnTo>
                <a:lnTo>
                  <a:pt x="26653" y="15410"/>
                </a:lnTo>
                <a:cubicBezTo>
                  <a:pt x="27049" y="15048"/>
                  <a:pt x="27441" y="14686"/>
                  <a:pt x="27822" y="14329"/>
                </a:cubicBezTo>
                <a:close/>
                <a:moveTo>
                  <a:pt x="27067" y="14478"/>
                </a:moveTo>
                <a:lnTo>
                  <a:pt x="27067" y="14478"/>
                </a:lnTo>
                <a:cubicBezTo>
                  <a:pt x="26730" y="14792"/>
                  <a:pt x="26389" y="15104"/>
                  <a:pt x="26046" y="15415"/>
                </a:cubicBezTo>
                <a:lnTo>
                  <a:pt x="26046" y="15415"/>
                </a:lnTo>
                <a:cubicBezTo>
                  <a:pt x="25970" y="15460"/>
                  <a:pt x="25896" y="15504"/>
                  <a:pt x="25823" y="15547"/>
                </a:cubicBezTo>
                <a:cubicBezTo>
                  <a:pt x="25831" y="15519"/>
                  <a:pt x="25838" y="15491"/>
                  <a:pt x="25845" y="15464"/>
                </a:cubicBezTo>
                <a:lnTo>
                  <a:pt x="25845" y="15464"/>
                </a:lnTo>
                <a:cubicBezTo>
                  <a:pt x="26255" y="15138"/>
                  <a:pt x="26663" y="14810"/>
                  <a:pt x="27067" y="14478"/>
                </a:cubicBezTo>
                <a:close/>
                <a:moveTo>
                  <a:pt x="24466" y="15798"/>
                </a:moveTo>
                <a:cubicBezTo>
                  <a:pt x="24466" y="15798"/>
                  <a:pt x="24454" y="15810"/>
                  <a:pt x="24441" y="15810"/>
                </a:cubicBezTo>
                <a:lnTo>
                  <a:pt x="24441" y="15810"/>
                </a:lnTo>
                <a:cubicBezTo>
                  <a:pt x="24450" y="15803"/>
                  <a:pt x="24458" y="15798"/>
                  <a:pt x="24466" y="15798"/>
                </a:cubicBezTo>
                <a:close/>
                <a:moveTo>
                  <a:pt x="24426" y="15824"/>
                </a:moveTo>
                <a:lnTo>
                  <a:pt x="24426" y="15824"/>
                </a:lnTo>
                <a:cubicBezTo>
                  <a:pt x="24414" y="15835"/>
                  <a:pt x="24401" y="15843"/>
                  <a:pt x="24388" y="15853"/>
                </a:cubicBezTo>
                <a:lnTo>
                  <a:pt x="24388" y="15853"/>
                </a:lnTo>
                <a:cubicBezTo>
                  <a:pt x="24393" y="15850"/>
                  <a:pt x="24398" y="15848"/>
                  <a:pt x="24403" y="15848"/>
                </a:cubicBezTo>
                <a:cubicBezTo>
                  <a:pt x="24397" y="15851"/>
                  <a:pt x="24390" y="15854"/>
                  <a:pt x="24383" y="15857"/>
                </a:cubicBezTo>
                <a:lnTo>
                  <a:pt x="24383" y="15857"/>
                </a:lnTo>
                <a:cubicBezTo>
                  <a:pt x="24385" y="15856"/>
                  <a:pt x="24387" y="15855"/>
                  <a:pt x="24388" y="15853"/>
                </a:cubicBezTo>
                <a:lnTo>
                  <a:pt x="24388" y="15853"/>
                </a:lnTo>
                <a:cubicBezTo>
                  <a:pt x="24386" y="15855"/>
                  <a:pt x="24384" y="15856"/>
                  <a:pt x="24382" y="15858"/>
                </a:cubicBezTo>
                <a:lnTo>
                  <a:pt x="24382" y="15858"/>
                </a:lnTo>
                <a:cubicBezTo>
                  <a:pt x="24383" y="15857"/>
                  <a:pt x="24383" y="15857"/>
                  <a:pt x="24383" y="15857"/>
                </a:cubicBezTo>
                <a:lnTo>
                  <a:pt x="24383" y="15857"/>
                </a:lnTo>
                <a:cubicBezTo>
                  <a:pt x="24377" y="15862"/>
                  <a:pt x="24371" y="15867"/>
                  <a:pt x="24365" y="15873"/>
                </a:cubicBezTo>
                <a:cubicBezTo>
                  <a:pt x="24371" y="15868"/>
                  <a:pt x="24377" y="15862"/>
                  <a:pt x="24382" y="15858"/>
                </a:cubicBezTo>
                <a:lnTo>
                  <a:pt x="24382" y="15858"/>
                </a:lnTo>
                <a:cubicBezTo>
                  <a:pt x="24361" y="15866"/>
                  <a:pt x="24338" y="15873"/>
                  <a:pt x="24315" y="15878"/>
                </a:cubicBezTo>
                <a:lnTo>
                  <a:pt x="24315" y="15878"/>
                </a:lnTo>
                <a:cubicBezTo>
                  <a:pt x="24324" y="15870"/>
                  <a:pt x="24332" y="15863"/>
                  <a:pt x="24340" y="15855"/>
                </a:cubicBezTo>
                <a:lnTo>
                  <a:pt x="24340" y="15855"/>
                </a:lnTo>
                <a:cubicBezTo>
                  <a:pt x="24369" y="15846"/>
                  <a:pt x="24399" y="15835"/>
                  <a:pt x="24426" y="15824"/>
                </a:cubicBezTo>
                <a:close/>
                <a:moveTo>
                  <a:pt x="24038" y="16124"/>
                </a:moveTo>
                <a:lnTo>
                  <a:pt x="24039" y="16125"/>
                </a:lnTo>
                <a:cubicBezTo>
                  <a:pt x="24037" y="16125"/>
                  <a:pt x="24036" y="16126"/>
                  <a:pt x="24035" y="16127"/>
                </a:cubicBezTo>
                <a:lnTo>
                  <a:pt x="24035" y="16127"/>
                </a:lnTo>
                <a:cubicBezTo>
                  <a:pt x="24036" y="16126"/>
                  <a:pt x="24037" y="16125"/>
                  <a:pt x="24038" y="16124"/>
                </a:cubicBezTo>
                <a:close/>
                <a:moveTo>
                  <a:pt x="24482" y="15796"/>
                </a:moveTo>
                <a:cubicBezTo>
                  <a:pt x="24344" y="15923"/>
                  <a:pt x="24220" y="16037"/>
                  <a:pt x="24109" y="16140"/>
                </a:cubicBezTo>
                <a:lnTo>
                  <a:pt x="24109" y="16140"/>
                </a:lnTo>
                <a:cubicBezTo>
                  <a:pt x="24133" y="16107"/>
                  <a:pt x="24167" y="16084"/>
                  <a:pt x="24190" y="16049"/>
                </a:cubicBezTo>
                <a:cubicBezTo>
                  <a:pt x="24290" y="15974"/>
                  <a:pt x="24378" y="15886"/>
                  <a:pt x="24479" y="15798"/>
                </a:cubicBezTo>
                <a:cubicBezTo>
                  <a:pt x="24480" y="15797"/>
                  <a:pt x="24481" y="15797"/>
                  <a:pt x="24482" y="15796"/>
                </a:cubicBezTo>
                <a:close/>
                <a:moveTo>
                  <a:pt x="24089" y="16137"/>
                </a:moveTo>
                <a:lnTo>
                  <a:pt x="24100" y="16148"/>
                </a:lnTo>
                <a:lnTo>
                  <a:pt x="24100" y="16148"/>
                </a:lnTo>
                <a:cubicBezTo>
                  <a:pt x="24060" y="16185"/>
                  <a:pt x="24021" y="16222"/>
                  <a:pt x="23984" y="16256"/>
                </a:cubicBezTo>
                <a:lnTo>
                  <a:pt x="23984" y="16256"/>
                </a:lnTo>
                <a:cubicBezTo>
                  <a:pt x="23976" y="16253"/>
                  <a:pt x="23970" y="16250"/>
                  <a:pt x="23963" y="16250"/>
                </a:cubicBezTo>
                <a:lnTo>
                  <a:pt x="24089" y="16137"/>
                </a:lnTo>
                <a:close/>
                <a:moveTo>
                  <a:pt x="24730" y="16502"/>
                </a:moveTo>
                <a:cubicBezTo>
                  <a:pt x="24682" y="16565"/>
                  <a:pt x="24650" y="16623"/>
                  <a:pt x="24626" y="16683"/>
                </a:cubicBezTo>
                <a:lnTo>
                  <a:pt x="24626" y="16683"/>
                </a:lnTo>
                <a:cubicBezTo>
                  <a:pt x="24572" y="16731"/>
                  <a:pt x="24518" y="16778"/>
                  <a:pt x="24464" y="16825"/>
                </a:cubicBezTo>
                <a:lnTo>
                  <a:pt x="24464" y="16825"/>
                </a:lnTo>
                <a:cubicBezTo>
                  <a:pt x="24457" y="16826"/>
                  <a:pt x="24449" y="16827"/>
                  <a:pt x="24441" y="16828"/>
                </a:cubicBezTo>
                <a:cubicBezTo>
                  <a:pt x="24541" y="16665"/>
                  <a:pt x="24642" y="16564"/>
                  <a:pt x="24730" y="16502"/>
                </a:cubicBezTo>
                <a:close/>
                <a:moveTo>
                  <a:pt x="29175" y="11792"/>
                </a:moveTo>
                <a:lnTo>
                  <a:pt x="29175" y="11792"/>
                </a:lnTo>
                <a:cubicBezTo>
                  <a:pt x="28023" y="12936"/>
                  <a:pt x="26823" y="14064"/>
                  <a:pt x="25598" y="15182"/>
                </a:cubicBezTo>
                <a:lnTo>
                  <a:pt x="25598" y="15182"/>
                </a:lnTo>
                <a:lnTo>
                  <a:pt x="25597" y="15182"/>
                </a:lnTo>
                <a:cubicBezTo>
                  <a:pt x="25596" y="15183"/>
                  <a:pt x="25595" y="15184"/>
                  <a:pt x="25594" y="15185"/>
                </a:cubicBezTo>
                <a:lnTo>
                  <a:pt x="25594" y="15185"/>
                </a:lnTo>
                <a:cubicBezTo>
                  <a:pt x="25453" y="15314"/>
                  <a:pt x="25312" y="15443"/>
                  <a:pt x="25170" y="15572"/>
                </a:cubicBezTo>
                <a:cubicBezTo>
                  <a:pt x="24782" y="15975"/>
                  <a:pt x="24640" y="16152"/>
                  <a:pt x="24683" y="16152"/>
                </a:cubicBezTo>
                <a:cubicBezTo>
                  <a:pt x="24730" y="16152"/>
                  <a:pt x="24989" y="15950"/>
                  <a:pt x="25388" y="15611"/>
                </a:cubicBezTo>
                <a:lnTo>
                  <a:pt x="25388" y="15611"/>
                </a:lnTo>
                <a:cubicBezTo>
                  <a:pt x="25367" y="15681"/>
                  <a:pt x="25349" y="15753"/>
                  <a:pt x="25333" y="15823"/>
                </a:cubicBezTo>
                <a:cubicBezTo>
                  <a:pt x="24504" y="16301"/>
                  <a:pt x="23762" y="16703"/>
                  <a:pt x="22983" y="17180"/>
                </a:cubicBezTo>
                <a:cubicBezTo>
                  <a:pt x="23071" y="17067"/>
                  <a:pt x="23184" y="16941"/>
                  <a:pt x="23272" y="16841"/>
                </a:cubicBezTo>
                <a:cubicBezTo>
                  <a:pt x="23323" y="16791"/>
                  <a:pt x="23385" y="16753"/>
                  <a:pt x="23436" y="16703"/>
                </a:cubicBezTo>
                <a:cubicBezTo>
                  <a:pt x="23593" y="16683"/>
                  <a:pt x="23666" y="16493"/>
                  <a:pt x="23787" y="16449"/>
                </a:cubicBezTo>
                <a:lnTo>
                  <a:pt x="23787" y="16449"/>
                </a:lnTo>
                <a:cubicBezTo>
                  <a:pt x="23726" y="16507"/>
                  <a:pt x="23662" y="16564"/>
                  <a:pt x="23599" y="16615"/>
                </a:cubicBezTo>
                <a:cubicBezTo>
                  <a:pt x="23399" y="16802"/>
                  <a:pt x="23318" y="16887"/>
                  <a:pt x="23333" y="16887"/>
                </a:cubicBezTo>
                <a:cubicBezTo>
                  <a:pt x="23354" y="16887"/>
                  <a:pt x="23561" y="16724"/>
                  <a:pt x="23892" y="16448"/>
                </a:cubicBezTo>
                <a:lnTo>
                  <a:pt x="23892" y="16448"/>
                </a:lnTo>
                <a:cubicBezTo>
                  <a:pt x="23895" y="16449"/>
                  <a:pt x="23898" y="16450"/>
                  <a:pt x="23901" y="16451"/>
                </a:cubicBezTo>
                <a:cubicBezTo>
                  <a:pt x="23903" y="16446"/>
                  <a:pt x="23906" y="16440"/>
                  <a:pt x="23909" y="16435"/>
                </a:cubicBezTo>
                <a:lnTo>
                  <a:pt x="23909" y="16435"/>
                </a:lnTo>
                <a:cubicBezTo>
                  <a:pt x="24451" y="15983"/>
                  <a:pt x="25317" y="15236"/>
                  <a:pt x="26250" y="14403"/>
                </a:cubicBezTo>
                <a:lnTo>
                  <a:pt x="26250" y="14403"/>
                </a:lnTo>
                <a:cubicBezTo>
                  <a:pt x="26553" y="14217"/>
                  <a:pt x="26852" y="14076"/>
                  <a:pt x="26979" y="13875"/>
                </a:cubicBezTo>
                <a:lnTo>
                  <a:pt x="26911" y="13807"/>
                </a:lnTo>
                <a:lnTo>
                  <a:pt x="26911" y="13807"/>
                </a:lnTo>
                <a:cubicBezTo>
                  <a:pt x="27217" y="13530"/>
                  <a:pt x="27523" y="13249"/>
                  <a:pt x="27821" y="12971"/>
                </a:cubicBezTo>
                <a:cubicBezTo>
                  <a:pt x="28152" y="12676"/>
                  <a:pt x="28469" y="12381"/>
                  <a:pt x="28770" y="12100"/>
                </a:cubicBezTo>
                <a:lnTo>
                  <a:pt x="28770" y="12100"/>
                </a:lnTo>
                <a:cubicBezTo>
                  <a:pt x="28785" y="12100"/>
                  <a:pt x="28799" y="12101"/>
                  <a:pt x="28814" y="12104"/>
                </a:cubicBezTo>
                <a:cubicBezTo>
                  <a:pt x="28814" y="12078"/>
                  <a:pt x="28828" y="12051"/>
                  <a:pt x="28851" y="12024"/>
                </a:cubicBezTo>
                <a:lnTo>
                  <a:pt x="28851" y="12024"/>
                </a:lnTo>
                <a:cubicBezTo>
                  <a:pt x="28872" y="12004"/>
                  <a:pt x="28893" y="11984"/>
                  <a:pt x="28915" y="11964"/>
                </a:cubicBezTo>
                <a:lnTo>
                  <a:pt x="28915" y="11964"/>
                </a:lnTo>
                <a:cubicBezTo>
                  <a:pt x="28984" y="11909"/>
                  <a:pt x="29080" y="11851"/>
                  <a:pt x="29175" y="11792"/>
                </a:cubicBezTo>
                <a:close/>
                <a:moveTo>
                  <a:pt x="23800" y="17293"/>
                </a:moveTo>
                <a:lnTo>
                  <a:pt x="23845" y="17366"/>
                </a:lnTo>
                <a:lnTo>
                  <a:pt x="23845" y="17366"/>
                </a:lnTo>
                <a:cubicBezTo>
                  <a:pt x="23822" y="17386"/>
                  <a:pt x="23799" y="17406"/>
                  <a:pt x="23776" y="17426"/>
                </a:cubicBezTo>
                <a:lnTo>
                  <a:pt x="23776" y="17426"/>
                </a:lnTo>
                <a:cubicBezTo>
                  <a:pt x="23787" y="17386"/>
                  <a:pt x="23795" y="17342"/>
                  <a:pt x="23800" y="17293"/>
                </a:cubicBezTo>
                <a:close/>
                <a:moveTo>
                  <a:pt x="24079" y="17431"/>
                </a:moveTo>
                <a:cubicBezTo>
                  <a:pt x="24105" y="17431"/>
                  <a:pt x="24072" y="17482"/>
                  <a:pt x="23994" y="17573"/>
                </a:cubicBezTo>
                <a:lnTo>
                  <a:pt x="23994" y="17573"/>
                </a:lnTo>
                <a:cubicBezTo>
                  <a:pt x="23943" y="17616"/>
                  <a:pt x="23894" y="17657"/>
                  <a:pt x="23850" y="17695"/>
                </a:cubicBezTo>
                <a:cubicBezTo>
                  <a:pt x="23737" y="17783"/>
                  <a:pt x="23637" y="17871"/>
                  <a:pt x="23536" y="17947"/>
                </a:cubicBezTo>
                <a:lnTo>
                  <a:pt x="23473" y="17997"/>
                </a:lnTo>
                <a:cubicBezTo>
                  <a:pt x="23410" y="18047"/>
                  <a:pt x="23335" y="18110"/>
                  <a:pt x="23272" y="18160"/>
                </a:cubicBezTo>
                <a:lnTo>
                  <a:pt x="23184" y="18236"/>
                </a:lnTo>
                <a:cubicBezTo>
                  <a:pt x="23134" y="18273"/>
                  <a:pt x="23084" y="18324"/>
                  <a:pt x="23033" y="18361"/>
                </a:cubicBezTo>
                <a:cubicBezTo>
                  <a:pt x="23025" y="18297"/>
                  <a:pt x="23027" y="18242"/>
                  <a:pt x="23036" y="18194"/>
                </a:cubicBezTo>
                <a:lnTo>
                  <a:pt x="23036" y="18194"/>
                </a:lnTo>
                <a:cubicBezTo>
                  <a:pt x="23492" y="17837"/>
                  <a:pt x="23778" y="17618"/>
                  <a:pt x="23935" y="17511"/>
                </a:cubicBezTo>
                <a:lnTo>
                  <a:pt x="23935" y="17511"/>
                </a:lnTo>
                <a:lnTo>
                  <a:pt x="23963" y="17557"/>
                </a:lnTo>
                <a:cubicBezTo>
                  <a:pt x="23973" y="17536"/>
                  <a:pt x="23983" y="17506"/>
                  <a:pt x="23994" y="17472"/>
                </a:cubicBezTo>
                <a:lnTo>
                  <a:pt x="23994" y="17472"/>
                </a:lnTo>
                <a:cubicBezTo>
                  <a:pt x="24035" y="17446"/>
                  <a:pt x="24062" y="17433"/>
                  <a:pt x="24076" y="17431"/>
                </a:cubicBezTo>
                <a:cubicBezTo>
                  <a:pt x="24077" y="17431"/>
                  <a:pt x="24078" y="17431"/>
                  <a:pt x="24079" y="17431"/>
                </a:cubicBezTo>
                <a:close/>
                <a:moveTo>
                  <a:pt x="22807" y="17469"/>
                </a:moveTo>
                <a:lnTo>
                  <a:pt x="22807" y="17469"/>
                </a:lnTo>
                <a:cubicBezTo>
                  <a:pt x="22782" y="17582"/>
                  <a:pt x="22732" y="17720"/>
                  <a:pt x="22694" y="17821"/>
                </a:cubicBezTo>
                <a:cubicBezTo>
                  <a:pt x="22946" y="17821"/>
                  <a:pt x="22933" y="17507"/>
                  <a:pt x="23184" y="17494"/>
                </a:cubicBezTo>
                <a:lnTo>
                  <a:pt x="23184" y="17494"/>
                </a:lnTo>
                <a:cubicBezTo>
                  <a:pt x="23420" y="17870"/>
                  <a:pt x="22796" y="18071"/>
                  <a:pt x="22545" y="18482"/>
                </a:cubicBezTo>
                <a:lnTo>
                  <a:pt x="22545" y="18482"/>
                </a:lnTo>
                <a:cubicBezTo>
                  <a:pt x="22531" y="18494"/>
                  <a:pt x="22516" y="18506"/>
                  <a:pt x="22502" y="18519"/>
                </a:cubicBezTo>
                <a:lnTo>
                  <a:pt x="22502" y="18519"/>
                </a:lnTo>
                <a:cubicBezTo>
                  <a:pt x="22477" y="18483"/>
                  <a:pt x="22441" y="18448"/>
                  <a:pt x="22405" y="18424"/>
                </a:cubicBezTo>
                <a:cubicBezTo>
                  <a:pt x="22493" y="18349"/>
                  <a:pt x="22556" y="18286"/>
                  <a:pt x="22418" y="18060"/>
                </a:cubicBezTo>
                <a:lnTo>
                  <a:pt x="22418" y="18060"/>
                </a:lnTo>
                <a:lnTo>
                  <a:pt x="22229" y="18261"/>
                </a:lnTo>
                <a:cubicBezTo>
                  <a:pt x="22192" y="18223"/>
                  <a:pt x="22154" y="18173"/>
                  <a:pt x="22141" y="18135"/>
                </a:cubicBezTo>
                <a:lnTo>
                  <a:pt x="22078" y="18424"/>
                </a:lnTo>
                <a:lnTo>
                  <a:pt x="21915" y="18600"/>
                </a:lnTo>
                <a:cubicBezTo>
                  <a:pt x="22003" y="18474"/>
                  <a:pt x="22053" y="18286"/>
                  <a:pt x="22116" y="18097"/>
                </a:cubicBezTo>
                <a:lnTo>
                  <a:pt x="22166" y="18097"/>
                </a:lnTo>
                <a:lnTo>
                  <a:pt x="22317" y="17670"/>
                </a:lnTo>
                <a:lnTo>
                  <a:pt x="22481" y="17758"/>
                </a:lnTo>
                <a:cubicBezTo>
                  <a:pt x="22556" y="17633"/>
                  <a:pt x="22669" y="17545"/>
                  <a:pt x="22807" y="17469"/>
                </a:cubicBezTo>
                <a:close/>
                <a:moveTo>
                  <a:pt x="21978" y="18902"/>
                </a:moveTo>
                <a:lnTo>
                  <a:pt x="21962" y="18976"/>
                </a:lnTo>
                <a:lnTo>
                  <a:pt x="21962" y="18976"/>
                </a:lnTo>
                <a:cubicBezTo>
                  <a:pt x="21908" y="19021"/>
                  <a:pt x="21855" y="19065"/>
                  <a:pt x="21802" y="19110"/>
                </a:cubicBezTo>
                <a:lnTo>
                  <a:pt x="21802" y="19110"/>
                </a:lnTo>
                <a:cubicBezTo>
                  <a:pt x="21856" y="19042"/>
                  <a:pt x="21912" y="18967"/>
                  <a:pt x="21978" y="18902"/>
                </a:cubicBezTo>
                <a:close/>
                <a:moveTo>
                  <a:pt x="21601" y="19203"/>
                </a:moveTo>
                <a:lnTo>
                  <a:pt x="21601" y="19203"/>
                </a:lnTo>
                <a:cubicBezTo>
                  <a:pt x="21563" y="19241"/>
                  <a:pt x="21576" y="19279"/>
                  <a:pt x="21526" y="19329"/>
                </a:cubicBezTo>
                <a:cubicBezTo>
                  <a:pt x="21533" y="19327"/>
                  <a:pt x="21541" y="19326"/>
                  <a:pt x="21548" y="19323"/>
                </a:cubicBezTo>
                <a:lnTo>
                  <a:pt x="21548" y="19323"/>
                </a:lnTo>
                <a:cubicBezTo>
                  <a:pt x="21219" y="19599"/>
                  <a:pt x="20889" y="19874"/>
                  <a:pt x="20558" y="20149"/>
                </a:cubicBezTo>
                <a:lnTo>
                  <a:pt x="20558" y="20149"/>
                </a:lnTo>
                <a:cubicBezTo>
                  <a:pt x="20545" y="19925"/>
                  <a:pt x="20467" y="19850"/>
                  <a:pt x="20364" y="19850"/>
                </a:cubicBezTo>
                <a:cubicBezTo>
                  <a:pt x="20148" y="19850"/>
                  <a:pt x="19823" y="20181"/>
                  <a:pt x="19765" y="20181"/>
                </a:cubicBezTo>
                <a:cubicBezTo>
                  <a:pt x="19753" y="20181"/>
                  <a:pt x="19753" y="20167"/>
                  <a:pt x="19766" y="20133"/>
                </a:cubicBezTo>
                <a:cubicBezTo>
                  <a:pt x="19673" y="20125"/>
                  <a:pt x="19637" y="20064"/>
                  <a:pt x="19642" y="19977"/>
                </a:cubicBezTo>
                <a:lnTo>
                  <a:pt x="19642" y="19977"/>
                </a:lnTo>
                <a:cubicBezTo>
                  <a:pt x="19775" y="19866"/>
                  <a:pt x="19909" y="19753"/>
                  <a:pt x="20043" y="19643"/>
                </a:cubicBezTo>
                <a:cubicBezTo>
                  <a:pt x="20152" y="19546"/>
                  <a:pt x="20263" y="19448"/>
                  <a:pt x="20374" y="19351"/>
                </a:cubicBezTo>
                <a:lnTo>
                  <a:pt x="20374" y="19351"/>
                </a:lnTo>
                <a:cubicBezTo>
                  <a:pt x="20538" y="19374"/>
                  <a:pt x="20737" y="19424"/>
                  <a:pt x="20950" y="19424"/>
                </a:cubicBezTo>
                <a:cubicBezTo>
                  <a:pt x="21160" y="19424"/>
                  <a:pt x="21383" y="19375"/>
                  <a:pt x="21601" y="19203"/>
                </a:cubicBezTo>
                <a:close/>
                <a:moveTo>
                  <a:pt x="18585" y="20586"/>
                </a:moveTo>
                <a:cubicBezTo>
                  <a:pt x="18585" y="20591"/>
                  <a:pt x="18585" y="20596"/>
                  <a:pt x="18585" y="20600"/>
                </a:cubicBezTo>
                <a:lnTo>
                  <a:pt x="18585" y="20600"/>
                </a:lnTo>
                <a:cubicBezTo>
                  <a:pt x="18581" y="20603"/>
                  <a:pt x="18577" y="20607"/>
                  <a:pt x="18573" y="20611"/>
                </a:cubicBezTo>
                <a:cubicBezTo>
                  <a:pt x="18571" y="20612"/>
                  <a:pt x="18570" y="20613"/>
                  <a:pt x="18569" y="20614"/>
                </a:cubicBezTo>
                <a:lnTo>
                  <a:pt x="18569" y="20614"/>
                </a:lnTo>
                <a:cubicBezTo>
                  <a:pt x="18574" y="20608"/>
                  <a:pt x="18577" y="20602"/>
                  <a:pt x="18585" y="20586"/>
                </a:cubicBezTo>
                <a:close/>
                <a:moveTo>
                  <a:pt x="19729" y="17808"/>
                </a:moveTo>
                <a:lnTo>
                  <a:pt x="19729" y="17808"/>
                </a:lnTo>
                <a:cubicBezTo>
                  <a:pt x="19716" y="17846"/>
                  <a:pt x="19704" y="17859"/>
                  <a:pt x="19691" y="17884"/>
                </a:cubicBezTo>
                <a:lnTo>
                  <a:pt x="18698" y="18663"/>
                </a:lnTo>
                <a:cubicBezTo>
                  <a:pt x="18045" y="19090"/>
                  <a:pt x="17366" y="19769"/>
                  <a:pt x="17140" y="19781"/>
                </a:cubicBezTo>
                <a:cubicBezTo>
                  <a:pt x="17115" y="19832"/>
                  <a:pt x="17090" y="19882"/>
                  <a:pt x="17065" y="19932"/>
                </a:cubicBezTo>
                <a:cubicBezTo>
                  <a:pt x="16562" y="20322"/>
                  <a:pt x="16047" y="20711"/>
                  <a:pt x="15532" y="21101"/>
                </a:cubicBezTo>
                <a:cubicBezTo>
                  <a:pt x="15331" y="21176"/>
                  <a:pt x="15117" y="21302"/>
                  <a:pt x="14891" y="21302"/>
                </a:cubicBezTo>
                <a:cubicBezTo>
                  <a:pt x="16185" y="20410"/>
                  <a:pt x="17781" y="19266"/>
                  <a:pt x="19729" y="17808"/>
                </a:cubicBezTo>
                <a:close/>
                <a:moveTo>
                  <a:pt x="21580" y="22392"/>
                </a:moveTo>
                <a:cubicBezTo>
                  <a:pt x="21567" y="22405"/>
                  <a:pt x="21553" y="22419"/>
                  <a:pt x="21538" y="22433"/>
                </a:cubicBezTo>
                <a:lnTo>
                  <a:pt x="21580" y="22392"/>
                </a:lnTo>
                <a:close/>
                <a:moveTo>
                  <a:pt x="20797" y="22885"/>
                </a:moveTo>
                <a:lnTo>
                  <a:pt x="20797" y="22885"/>
                </a:lnTo>
                <a:cubicBezTo>
                  <a:pt x="20787" y="22893"/>
                  <a:pt x="20776" y="22902"/>
                  <a:pt x="20765" y="22910"/>
                </a:cubicBezTo>
                <a:lnTo>
                  <a:pt x="20765" y="22910"/>
                </a:lnTo>
                <a:cubicBezTo>
                  <a:pt x="20776" y="22901"/>
                  <a:pt x="20787" y="22893"/>
                  <a:pt x="20797" y="22885"/>
                </a:cubicBezTo>
                <a:close/>
                <a:moveTo>
                  <a:pt x="19804" y="23593"/>
                </a:moveTo>
                <a:lnTo>
                  <a:pt x="19804" y="23593"/>
                </a:lnTo>
                <a:cubicBezTo>
                  <a:pt x="19802" y="23598"/>
                  <a:pt x="19800" y="23603"/>
                  <a:pt x="19798" y="23608"/>
                </a:cubicBezTo>
                <a:lnTo>
                  <a:pt x="19798" y="23608"/>
                </a:lnTo>
                <a:cubicBezTo>
                  <a:pt x="19796" y="23606"/>
                  <a:pt x="19794" y="23604"/>
                  <a:pt x="19791" y="23601"/>
                </a:cubicBezTo>
                <a:cubicBezTo>
                  <a:pt x="19796" y="23598"/>
                  <a:pt x="19800" y="23596"/>
                  <a:pt x="19804" y="23593"/>
                </a:cubicBezTo>
                <a:close/>
                <a:moveTo>
                  <a:pt x="22242" y="22847"/>
                </a:moveTo>
                <a:lnTo>
                  <a:pt x="21299" y="23652"/>
                </a:lnTo>
                <a:cubicBezTo>
                  <a:pt x="21287" y="23627"/>
                  <a:pt x="21274" y="23614"/>
                  <a:pt x="21274" y="23589"/>
                </a:cubicBezTo>
                <a:cubicBezTo>
                  <a:pt x="21563" y="23375"/>
                  <a:pt x="21890" y="23124"/>
                  <a:pt x="22242" y="22847"/>
                </a:cubicBezTo>
                <a:close/>
                <a:moveTo>
                  <a:pt x="22204" y="21968"/>
                </a:moveTo>
                <a:cubicBezTo>
                  <a:pt x="21840" y="22395"/>
                  <a:pt x="20721" y="23425"/>
                  <a:pt x="19879" y="24217"/>
                </a:cubicBezTo>
                <a:cubicBezTo>
                  <a:pt x="19905" y="24154"/>
                  <a:pt x="19930" y="24079"/>
                  <a:pt x="19980" y="23991"/>
                </a:cubicBezTo>
                <a:cubicBezTo>
                  <a:pt x="19971" y="23989"/>
                  <a:pt x="19960" y="23989"/>
                  <a:pt x="19949" y="23989"/>
                </a:cubicBezTo>
                <a:cubicBezTo>
                  <a:pt x="19825" y="23989"/>
                  <a:pt x="19585" y="24065"/>
                  <a:pt x="19421" y="24065"/>
                </a:cubicBezTo>
                <a:cubicBezTo>
                  <a:pt x="19333" y="24065"/>
                  <a:pt x="19268" y="24044"/>
                  <a:pt x="19251" y="23978"/>
                </a:cubicBezTo>
                <a:cubicBezTo>
                  <a:pt x="19427" y="23853"/>
                  <a:pt x="19578" y="23752"/>
                  <a:pt x="19716" y="23652"/>
                </a:cubicBezTo>
                <a:cubicBezTo>
                  <a:pt x="19741" y="23658"/>
                  <a:pt x="19766" y="23661"/>
                  <a:pt x="19791" y="23661"/>
                </a:cubicBezTo>
                <a:cubicBezTo>
                  <a:pt x="19817" y="23661"/>
                  <a:pt x="19842" y="23658"/>
                  <a:pt x="19867" y="23652"/>
                </a:cubicBezTo>
                <a:cubicBezTo>
                  <a:pt x="19839" y="23642"/>
                  <a:pt x="19825" y="23633"/>
                  <a:pt x="19809" y="23619"/>
                </a:cubicBezTo>
                <a:lnTo>
                  <a:pt x="19809" y="23619"/>
                </a:lnTo>
                <a:cubicBezTo>
                  <a:pt x="19956" y="23552"/>
                  <a:pt x="20108" y="23449"/>
                  <a:pt x="20251" y="23339"/>
                </a:cubicBezTo>
                <a:lnTo>
                  <a:pt x="20251" y="23339"/>
                </a:lnTo>
                <a:cubicBezTo>
                  <a:pt x="20239" y="23386"/>
                  <a:pt x="20035" y="23590"/>
                  <a:pt x="19578" y="24003"/>
                </a:cubicBezTo>
                <a:cubicBezTo>
                  <a:pt x="19967" y="23702"/>
                  <a:pt x="20344" y="23413"/>
                  <a:pt x="20696" y="23124"/>
                </a:cubicBezTo>
                <a:cubicBezTo>
                  <a:pt x="20719" y="23139"/>
                  <a:pt x="20741" y="23146"/>
                  <a:pt x="20762" y="23146"/>
                </a:cubicBezTo>
                <a:cubicBezTo>
                  <a:pt x="20845" y="23146"/>
                  <a:pt x="20915" y="23038"/>
                  <a:pt x="20985" y="22898"/>
                </a:cubicBezTo>
                <a:cubicBezTo>
                  <a:pt x="21425" y="22558"/>
                  <a:pt x="21840" y="22232"/>
                  <a:pt x="22204" y="21968"/>
                </a:cubicBezTo>
                <a:close/>
                <a:moveTo>
                  <a:pt x="21262" y="23677"/>
                </a:moveTo>
                <a:lnTo>
                  <a:pt x="20822" y="24054"/>
                </a:lnTo>
                <a:lnTo>
                  <a:pt x="20671" y="24079"/>
                </a:lnTo>
                <a:lnTo>
                  <a:pt x="20721" y="24142"/>
                </a:lnTo>
                <a:lnTo>
                  <a:pt x="20231" y="24544"/>
                </a:lnTo>
                <a:lnTo>
                  <a:pt x="20231" y="24368"/>
                </a:lnTo>
                <a:cubicBezTo>
                  <a:pt x="20495" y="24179"/>
                  <a:pt x="20809" y="23941"/>
                  <a:pt x="21174" y="23677"/>
                </a:cubicBezTo>
                <a:close/>
                <a:moveTo>
                  <a:pt x="20194" y="24393"/>
                </a:moveTo>
                <a:lnTo>
                  <a:pt x="20106" y="24582"/>
                </a:lnTo>
                <a:lnTo>
                  <a:pt x="20131" y="24632"/>
                </a:lnTo>
                <a:lnTo>
                  <a:pt x="19955" y="24770"/>
                </a:lnTo>
                <a:cubicBezTo>
                  <a:pt x="19967" y="24682"/>
                  <a:pt x="19967" y="24619"/>
                  <a:pt x="19942" y="24582"/>
                </a:cubicBezTo>
                <a:cubicBezTo>
                  <a:pt x="20030" y="24519"/>
                  <a:pt x="20106" y="24468"/>
                  <a:pt x="20194" y="24393"/>
                </a:cubicBezTo>
                <a:close/>
                <a:moveTo>
                  <a:pt x="18598" y="26441"/>
                </a:moveTo>
                <a:lnTo>
                  <a:pt x="18598" y="26441"/>
                </a:lnTo>
                <a:cubicBezTo>
                  <a:pt x="18560" y="26492"/>
                  <a:pt x="18497" y="26542"/>
                  <a:pt x="18422" y="26567"/>
                </a:cubicBezTo>
                <a:cubicBezTo>
                  <a:pt x="18485" y="26529"/>
                  <a:pt x="18535" y="26479"/>
                  <a:pt x="18598" y="26441"/>
                </a:cubicBezTo>
                <a:close/>
                <a:moveTo>
                  <a:pt x="14386" y="27231"/>
                </a:moveTo>
                <a:lnTo>
                  <a:pt x="14386" y="27231"/>
                </a:lnTo>
                <a:cubicBezTo>
                  <a:pt x="14182" y="27391"/>
                  <a:pt x="13986" y="27542"/>
                  <a:pt x="13802" y="27683"/>
                </a:cubicBezTo>
                <a:lnTo>
                  <a:pt x="13802" y="27683"/>
                </a:lnTo>
                <a:cubicBezTo>
                  <a:pt x="13801" y="27683"/>
                  <a:pt x="13801" y="27683"/>
                  <a:pt x="13801" y="27683"/>
                </a:cubicBezTo>
                <a:cubicBezTo>
                  <a:pt x="13773" y="27683"/>
                  <a:pt x="13728" y="27694"/>
                  <a:pt x="13659" y="27723"/>
                </a:cubicBezTo>
                <a:cubicBezTo>
                  <a:pt x="13996" y="27444"/>
                  <a:pt x="14214" y="27307"/>
                  <a:pt x="14386" y="27231"/>
                </a:cubicBezTo>
                <a:close/>
                <a:moveTo>
                  <a:pt x="41102" y="1"/>
                </a:moveTo>
                <a:cubicBezTo>
                  <a:pt x="40911" y="1"/>
                  <a:pt x="40729" y="41"/>
                  <a:pt x="40563" y="90"/>
                </a:cubicBezTo>
                <a:cubicBezTo>
                  <a:pt x="40236" y="204"/>
                  <a:pt x="39960" y="379"/>
                  <a:pt x="39658" y="555"/>
                </a:cubicBezTo>
                <a:cubicBezTo>
                  <a:pt x="39357" y="593"/>
                  <a:pt x="39030" y="656"/>
                  <a:pt x="38703" y="744"/>
                </a:cubicBezTo>
                <a:lnTo>
                  <a:pt x="38691" y="832"/>
                </a:lnTo>
                <a:cubicBezTo>
                  <a:pt x="38615" y="782"/>
                  <a:pt x="38540" y="744"/>
                  <a:pt x="38452" y="706"/>
                </a:cubicBezTo>
                <a:cubicBezTo>
                  <a:pt x="38360" y="798"/>
                  <a:pt x="38310" y="859"/>
                  <a:pt x="38273" y="859"/>
                </a:cubicBezTo>
                <a:cubicBezTo>
                  <a:pt x="38270" y="859"/>
                  <a:pt x="38267" y="858"/>
                  <a:pt x="38263" y="857"/>
                </a:cubicBezTo>
                <a:cubicBezTo>
                  <a:pt x="38238" y="857"/>
                  <a:pt x="38251" y="819"/>
                  <a:pt x="38289" y="769"/>
                </a:cubicBezTo>
                <a:lnTo>
                  <a:pt x="38289" y="769"/>
                </a:lnTo>
                <a:cubicBezTo>
                  <a:pt x="38188" y="819"/>
                  <a:pt x="38113" y="882"/>
                  <a:pt x="38075" y="920"/>
                </a:cubicBezTo>
                <a:cubicBezTo>
                  <a:pt x="38000" y="832"/>
                  <a:pt x="38113" y="656"/>
                  <a:pt x="38251" y="480"/>
                </a:cubicBezTo>
                <a:cubicBezTo>
                  <a:pt x="38351" y="480"/>
                  <a:pt x="38452" y="480"/>
                  <a:pt x="38552" y="467"/>
                </a:cubicBezTo>
                <a:cubicBezTo>
                  <a:pt x="38683" y="326"/>
                  <a:pt x="38785" y="194"/>
                  <a:pt x="38622" y="194"/>
                </a:cubicBezTo>
                <a:cubicBezTo>
                  <a:pt x="38597" y="194"/>
                  <a:pt x="38566" y="197"/>
                  <a:pt x="38527" y="204"/>
                </a:cubicBezTo>
                <a:cubicBezTo>
                  <a:pt x="38490" y="229"/>
                  <a:pt x="38452" y="254"/>
                  <a:pt x="38402" y="292"/>
                </a:cubicBezTo>
                <a:cubicBezTo>
                  <a:pt x="38490" y="178"/>
                  <a:pt x="38552" y="90"/>
                  <a:pt x="38452" y="90"/>
                </a:cubicBezTo>
                <a:cubicBezTo>
                  <a:pt x="38213" y="216"/>
                  <a:pt x="37974" y="354"/>
                  <a:pt x="37736" y="505"/>
                </a:cubicBezTo>
                <a:cubicBezTo>
                  <a:pt x="37836" y="493"/>
                  <a:pt x="37987" y="480"/>
                  <a:pt x="38150" y="480"/>
                </a:cubicBezTo>
                <a:cubicBezTo>
                  <a:pt x="37782" y="768"/>
                  <a:pt x="37381" y="1130"/>
                  <a:pt x="37666" y="1130"/>
                </a:cubicBezTo>
                <a:cubicBezTo>
                  <a:pt x="37692" y="1130"/>
                  <a:pt x="37723" y="1127"/>
                  <a:pt x="37761" y="1121"/>
                </a:cubicBezTo>
                <a:lnTo>
                  <a:pt x="37761" y="1121"/>
                </a:lnTo>
                <a:cubicBezTo>
                  <a:pt x="37572" y="1171"/>
                  <a:pt x="37371" y="1221"/>
                  <a:pt x="37170" y="1284"/>
                </a:cubicBezTo>
                <a:cubicBezTo>
                  <a:pt x="36661" y="1770"/>
                  <a:pt x="36710" y="1708"/>
                  <a:pt x="36149" y="2173"/>
                </a:cubicBezTo>
                <a:lnTo>
                  <a:pt x="36149" y="2173"/>
                </a:lnTo>
                <a:cubicBezTo>
                  <a:pt x="36112" y="2166"/>
                  <a:pt x="36075" y="2158"/>
                  <a:pt x="36038" y="2151"/>
                </a:cubicBezTo>
                <a:lnTo>
                  <a:pt x="36038" y="2151"/>
                </a:lnTo>
                <a:cubicBezTo>
                  <a:pt x="36047" y="2120"/>
                  <a:pt x="36047" y="2096"/>
                  <a:pt x="36012" y="2096"/>
                </a:cubicBezTo>
                <a:cubicBezTo>
                  <a:pt x="36002" y="2096"/>
                  <a:pt x="35991" y="2097"/>
                  <a:pt x="35976" y="2101"/>
                </a:cubicBezTo>
                <a:cubicBezTo>
                  <a:pt x="35967" y="2111"/>
                  <a:pt x="35958" y="2122"/>
                  <a:pt x="35949" y="2132"/>
                </a:cubicBezTo>
                <a:lnTo>
                  <a:pt x="35949" y="2132"/>
                </a:lnTo>
                <a:cubicBezTo>
                  <a:pt x="35920" y="2126"/>
                  <a:pt x="35892" y="2120"/>
                  <a:pt x="35863" y="2114"/>
                </a:cubicBezTo>
                <a:cubicBezTo>
                  <a:pt x="35700" y="2076"/>
                  <a:pt x="35524" y="2038"/>
                  <a:pt x="35361" y="1988"/>
                </a:cubicBezTo>
                <a:lnTo>
                  <a:pt x="35210" y="1963"/>
                </a:lnTo>
                <a:lnTo>
                  <a:pt x="35185" y="1950"/>
                </a:lnTo>
                <a:cubicBezTo>
                  <a:pt x="35185" y="1963"/>
                  <a:pt x="35185" y="1963"/>
                  <a:pt x="35185" y="1963"/>
                </a:cubicBezTo>
                <a:cubicBezTo>
                  <a:pt x="35197" y="1975"/>
                  <a:pt x="35210" y="1988"/>
                  <a:pt x="35210" y="2013"/>
                </a:cubicBezTo>
                <a:cubicBezTo>
                  <a:pt x="35210" y="2038"/>
                  <a:pt x="35210" y="2076"/>
                  <a:pt x="35222" y="2101"/>
                </a:cubicBezTo>
                <a:cubicBezTo>
                  <a:pt x="35235" y="2139"/>
                  <a:pt x="35248" y="2164"/>
                  <a:pt x="35260" y="2189"/>
                </a:cubicBezTo>
                <a:cubicBezTo>
                  <a:pt x="35273" y="2227"/>
                  <a:pt x="35285" y="2252"/>
                  <a:pt x="35310" y="2264"/>
                </a:cubicBezTo>
                <a:cubicBezTo>
                  <a:pt x="35273" y="2252"/>
                  <a:pt x="35072" y="2114"/>
                  <a:pt x="35034" y="2088"/>
                </a:cubicBezTo>
                <a:lnTo>
                  <a:pt x="35034" y="2088"/>
                </a:lnTo>
                <a:cubicBezTo>
                  <a:pt x="35072" y="2151"/>
                  <a:pt x="35109" y="2227"/>
                  <a:pt x="35160" y="2302"/>
                </a:cubicBezTo>
                <a:cubicBezTo>
                  <a:pt x="35197" y="2377"/>
                  <a:pt x="35248" y="2440"/>
                  <a:pt x="35273" y="2528"/>
                </a:cubicBezTo>
                <a:lnTo>
                  <a:pt x="35279" y="2549"/>
                </a:lnTo>
                <a:lnTo>
                  <a:pt x="35279" y="2549"/>
                </a:lnTo>
                <a:cubicBezTo>
                  <a:pt x="35117" y="2616"/>
                  <a:pt x="34958" y="2672"/>
                  <a:pt x="34824" y="2724"/>
                </a:cubicBezTo>
                <a:lnTo>
                  <a:pt x="34824" y="2724"/>
                </a:lnTo>
                <a:cubicBezTo>
                  <a:pt x="34805" y="2675"/>
                  <a:pt x="34799" y="2619"/>
                  <a:pt x="34808" y="2553"/>
                </a:cubicBezTo>
                <a:lnTo>
                  <a:pt x="34808" y="2553"/>
                </a:lnTo>
                <a:cubicBezTo>
                  <a:pt x="34783" y="2591"/>
                  <a:pt x="34732" y="2641"/>
                  <a:pt x="34695" y="2717"/>
                </a:cubicBezTo>
                <a:cubicBezTo>
                  <a:pt x="34678" y="2742"/>
                  <a:pt x="34664" y="2768"/>
                  <a:pt x="34652" y="2797"/>
                </a:cubicBezTo>
                <a:lnTo>
                  <a:pt x="34652" y="2797"/>
                </a:lnTo>
                <a:cubicBezTo>
                  <a:pt x="34549" y="2847"/>
                  <a:pt x="34484" y="2897"/>
                  <a:pt x="34481" y="2955"/>
                </a:cubicBezTo>
                <a:cubicBezTo>
                  <a:pt x="34079" y="3282"/>
                  <a:pt x="34406" y="3219"/>
                  <a:pt x="34154" y="3446"/>
                </a:cubicBezTo>
                <a:cubicBezTo>
                  <a:pt x="34154" y="3428"/>
                  <a:pt x="34154" y="3399"/>
                  <a:pt x="34130" y="3399"/>
                </a:cubicBezTo>
                <a:cubicBezTo>
                  <a:pt x="34118" y="3399"/>
                  <a:pt x="34102" y="3405"/>
                  <a:pt x="34079" y="3420"/>
                </a:cubicBezTo>
                <a:lnTo>
                  <a:pt x="33828" y="3760"/>
                </a:lnTo>
                <a:cubicBezTo>
                  <a:pt x="33816" y="3763"/>
                  <a:pt x="33807" y="3765"/>
                  <a:pt x="33801" y="3765"/>
                </a:cubicBezTo>
                <a:cubicBezTo>
                  <a:pt x="33739" y="3765"/>
                  <a:pt x="33910" y="3607"/>
                  <a:pt x="33842" y="3607"/>
                </a:cubicBezTo>
                <a:cubicBezTo>
                  <a:pt x="33820" y="3607"/>
                  <a:pt x="33770" y="3625"/>
                  <a:pt x="33677" y="3672"/>
                </a:cubicBezTo>
                <a:cubicBezTo>
                  <a:pt x="33099" y="4200"/>
                  <a:pt x="32785" y="4514"/>
                  <a:pt x="32219" y="4840"/>
                </a:cubicBezTo>
                <a:cubicBezTo>
                  <a:pt x="31930" y="5064"/>
                  <a:pt x="31954" y="5107"/>
                  <a:pt x="32044" y="5107"/>
                </a:cubicBezTo>
                <a:cubicBezTo>
                  <a:pt x="32100" y="5107"/>
                  <a:pt x="32181" y="5090"/>
                  <a:pt x="32228" y="5090"/>
                </a:cubicBezTo>
                <a:cubicBezTo>
                  <a:pt x="32291" y="5090"/>
                  <a:pt x="32289" y="5121"/>
                  <a:pt x="32068" y="5268"/>
                </a:cubicBezTo>
                <a:cubicBezTo>
                  <a:pt x="32007" y="5258"/>
                  <a:pt x="31945" y="5243"/>
                  <a:pt x="31872" y="5243"/>
                </a:cubicBezTo>
                <a:cubicBezTo>
                  <a:pt x="31750" y="5243"/>
                  <a:pt x="31595" y="5284"/>
                  <a:pt x="31352" y="5456"/>
                </a:cubicBezTo>
                <a:cubicBezTo>
                  <a:pt x="31189" y="5670"/>
                  <a:pt x="31264" y="5733"/>
                  <a:pt x="30950" y="6034"/>
                </a:cubicBezTo>
                <a:lnTo>
                  <a:pt x="30875" y="5871"/>
                </a:lnTo>
                <a:cubicBezTo>
                  <a:pt x="30613" y="6070"/>
                  <a:pt x="30404" y="6260"/>
                  <a:pt x="30290" y="6260"/>
                </a:cubicBezTo>
                <a:cubicBezTo>
                  <a:pt x="30267" y="6260"/>
                  <a:pt x="30248" y="6252"/>
                  <a:pt x="30234" y="6235"/>
                </a:cubicBezTo>
                <a:cubicBezTo>
                  <a:pt x="30020" y="6487"/>
                  <a:pt x="29832" y="6612"/>
                  <a:pt x="29681" y="6700"/>
                </a:cubicBezTo>
                <a:cubicBezTo>
                  <a:pt x="29537" y="6848"/>
                  <a:pt x="29556" y="6898"/>
                  <a:pt x="29649" y="6898"/>
                </a:cubicBezTo>
                <a:cubicBezTo>
                  <a:pt x="29833" y="6898"/>
                  <a:pt x="30310" y="6704"/>
                  <a:pt x="30410" y="6688"/>
                </a:cubicBezTo>
                <a:lnTo>
                  <a:pt x="30410" y="6688"/>
                </a:lnTo>
                <a:cubicBezTo>
                  <a:pt x="29857" y="6939"/>
                  <a:pt x="29580" y="7253"/>
                  <a:pt x="29178" y="7291"/>
                </a:cubicBezTo>
                <a:lnTo>
                  <a:pt x="29568" y="6926"/>
                </a:lnTo>
                <a:lnTo>
                  <a:pt x="29568" y="6926"/>
                </a:lnTo>
                <a:cubicBezTo>
                  <a:pt x="28537" y="7442"/>
                  <a:pt x="28877" y="7781"/>
                  <a:pt x="28236" y="7806"/>
                </a:cubicBezTo>
                <a:cubicBezTo>
                  <a:pt x="28521" y="7600"/>
                  <a:pt x="28796" y="7281"/>
                  <a:pt x="28665" y="7281"/>
                </a:cubicBezTo>
                <a:cubicBezTo>
                  <a:pt x="28652" y="7281"/>
                  <a:pt x="28635" y="7284"/>
                  <a:pt x="28613" y="7291"/>
                </a:cubicBezTo>
                <a:lnTo>
                  <a:pt x="28223" y="7705"/>
                </a:lnTo>
                <a:cubicBezTo>
                  <a:pt x="28163" y="7705"/>
                  <a:pt x="28352" y="7561"/>
                  <a:pt x="28308" y="7561"/>
                </a:cubicBezTo>
                <a:cubicBezTo>
                  <a:pt x="28297" y="7561"/>
                  <a:pt x="28271" y="7570"/>
                  <a:pt x="28223" y="7592"/>
                </a:cubicBezTo>
                <a:cubicBezTo>
                  <a:pt x="28110" y="7731"/>
                  <a:pt x="27909" y="8007"/>
                  <a:pt x="27846" y="8133"/>
                </a:cubicBezTo>
                <a:lnTo>
                  <a:pt x="27834" y="8120"/>
                </a:lnTo>
                <a:lnTo>
                  <a:pt x="27130" y="8711"/>
                </a:lnTo>
                <a:cubicBezTo>
                  <a:pt x="27179" y="8669"/>
                  <a:pt x="27189" y="8642"/>
                  <a:pt x="27167" y="8642"/>
                </a:cubicBezTo>
                <a:cubicBezTo>
                  <a:pt x="27149" y="8642"/>
                  <a:pt x="27110" y="8659"/>
                  <a:pt x="27055" y="8698"/>
                </a:cubicBezTo>
                <a:lnTo>
                  <a:pt x="26590" y="9188"/>
                </a:lnTo>
                <a:cubicBezTo>
                  <a:pt x="26641" y="9127"/>
                  <a:pt x="26646" y="9101"/>
                  <a:pt x="26618" y="9101"/>
                </a:cubicBezTo>
                <a:cubicBezTo>
                  <a:pt x="26570" y="9101"/>
                  <a:pt x="26433" y="9174"/>
                  <a:pt x="26276" y="9276"/>
                </a:cubicBezTo>
                <a:cubicBezTo>
                  <a:pt x="25572" y="9766"/>
                  <a:pt x="25986" y="10018"/>
                  <a:pt x="25358" y="10294"/>
                </a:cubicBezTo>
                <a:cubicBezTo>
                  <a:pt x="25434" y="10231"/>
                  <a:pt x="25434" y="10206"/>
                  <a:pt x="25509" y="10143"/>
                </a:cubicBezTo>
                <a:lnTo>
                  <a:pt x="25509" y="10143"/>
                </a:lnTo>
                <a:lnTo>
                  <a:pt x="25195" y="10307"/>
                </a:lnTo>
                <a:cubicBezTo>
                  <a:pt x="25371" y="10646"/>
                  <a:pt x="23637" y="11601"/>
                  <a:pt x="23825" y="11940"/>
                </a:cubicBezTo>
                <a:cubicBezTo>
                  <a:pt x="23716" y="11983"/>
                  <a:pt x="23652" y="12004"/>
                  <a:pt x="23623" y="12004"/>
                </a:cubicBezTo>
                <a:cubicBezTo>
                  <a:pt x="23525" y="12004"/>
                  <a:pt x="23826" y="11767"/>
                  <a:pt x="24127" y="11350"/>
                </a:cubicBezTo>
                <a:lnTo>
                  <a:pt x="24127" y="11350"/>
                </a:lnTo>
                <a:lnTo>
                  <a:pt x="23637" y="11601"/>
                </a:lnTo>
                <a:cubicBezTo>
                  <a:pt x="23800" y="11463"/>
                  <a:pt x="23963" y="11375"/>
                  <a:pt x="24114" y="11199"/>
                </a:cubicBezTo>
                <a:lnTo>
                  <a:pt x="24114" y="11199"/>
                </a:lnTo>
                <a:cubicBezTo>
                  <a:pt x="23473" y="11500"/>
                  <a:pt x="23109" y="12066"/>
                  <a:pt x="22883" y="12367"/>
                </a:cubicBezTo>
                <a:cubicBezTo>
                  <a:pt x="22853" y="12383"/>
                  <a:pt x="22830" y="12389"/>
                  <a:pt x="22812" y="12389"/>
                </a:cubicBezTo>
                <a:cubicBezTo>
                  <a:pt x="22740" y="12389"/>
                  <a:pt x="22743" y="12289"/>
                  <a:pt x="22671" y="12289"/>
                </a:cubicBezTo>
                <a:cubicBezTo>
                  <a:pt x="22616" y="12289"/>
                  <a:pt x="22520" y="12345"/>
                  <a:pt x="22317" y="12543"/>
                </a:cubicBezTo>
                <a:cubicBezTo>
                  <a:pt x="21977" y="12856"/>
                  <a:pt x="21999" y="12912"/>
                  <a:pt x="22091" y="12912"/>
                </a:cubicBezTo>
                <a:cubicBezTo>
                  <a:pt x="22143" y="12912"/>
                  <a:pt x="22219" y="12894"/>
                  <a:pt x="22264" y="12894"/>
                </a:cubicBezTo>
                <a:cubicBezTo>
                  <a:pt x="22321" y="12894"/>
                  <a:pt x="22330" y="12924"/>
                  <a:pt x="22179" y="13059"/>
                </a:cubicBezTo>
                <a:lnTo>
                  <a:pt x="21702" y="13197"/>
                </a:lnTo>
                <a:cubicBezTo>
                  <a:pt x="21174" y="13812"/>
                  <a:pt x="20608" y="14089"/>
                  <a:pt x="20068" y="14491"/>
                </a:cubicBezTo>
                <a:cubicBezTo>
                  <a:pt x="19955" y="14604"/>
                  <a:pt x="19905" y="14667"/>
                  <a:pt x="19892" y="14717"/>
                </a:cubicBezTo>
                <a:cubicBezTo>
                  <a:pt x="19276" y="15094"/>
                  <a:pt x="18824" y="15810"/>
                  <a:pt x="18346" y="16099"/>
                </a:cubicBezTo>
                <a:cubicBezTo>
                  <a:pt x="18362" y="16076"/>
                  <a:pt x="18358" y="16066"/>
                  <a:pt x="18340" y="16066"/>
                </a:cubicBezTo>
                <a:cubicBezTo>
                  <a:pt x="18272" y="16066"/>
                  <a:pt x="18014" y="16200"/>
                  <a:pt x="17944" y="16200"/>
                </a:cubicBezTo>
                <a:lnTo>
                  <a:pt x="17322" y="16822"/>
                </a:lnTo>
                <a:lnTo>
                  <a:pt x="17322" y="16822"/>
                </a:lnTo>
                <a:cubicBezTo>
                  <a:pt x="17433" y="16702"/>
                  <a:pt x="17467" y="16614"/>
                  <a:pt x="17467" y="16552"/>
                </a:cubicBezTo>
                <a:lnTo>
                  <a:pt x="17467" y="16552"/>
                </a:lnTo>
                <a:cubicBezTo>
                  <a:pt x="17065" y="16879"/>
                  <a:pt x="16688" y="17180"/>
                  <a:pt x="16323" y="17457"/>
                </a:cubicBezTo>
                <a:cubicBezTo>
                  <a:pt x="16072" y="17658"/>
                  <a:pt x="15821" y="17846"/>
                  <a:pt x="15582" y="18035"/>
                </a:cubicBezTo>
                <a:cubicBezTo>
                  <a:pt x="14250" y="19065"/>
                  <a:pt x="13232" y="19832"/>
                  <a:pt x="12478" y="20384"/>
                </a:cubicBezTo>
                <a:cubicBezTo>
                  <a:pt x="12440" y="20422"/>
                  <a:pt x="12378" y="20460"/>
                  <a:pt x="12302" y="20523"/>
                </a:cubicBezTo>
                <a:lnTo>
                  <a:pt x="12252" y="20548"/>
                </a:lnTo>
                <a:cubicBezTo>
                  <a:pt x="11372" y="21201"/>
                  <a:pt x="10945" y="21528"/>
                  <a:pt x="10845" y="21641"/>
                </a:cubicBezTo>
                <a:cubicBezTo>
                  <a:pt x="10813" y="21673"/>
                  <a:pt x="10808" y="21687"/>
                  <a:pt x="10826" y="21687"/>
                </a:cubicBezTo>
                <a:cubicBezTo>
                  <a:pt x="10872" y="21687"/>
                  <a:pt x="11073" y="21587"/>
                  <a:pt x="11372" y="21415"/>
                </a:cubicBezTo>
                <a:cubicBezTo>
                  <a:pt x="12202" y="20963"/>
                  <a:pt x="13747" y="19957"/>
                  <a:pt x="14941" y="19166"/>
                </a:cubicBezTo>
                <a:cubicBezTo>
                  <a:pt x="15836" y="18572"/>
                  <a:pt x="16534" y="18105"/>
                  <a:pt x="16604" y="18105"/>
                </a:cubicBezTo>
                <a:cubicBezTo>
                  <a:pt x="16627" y="18105"/>
                  <a:pt x="16581" y="18157"/>
                  <a:pt x="16449" y="18273"/>
                </a:cubicBezTo>
                <a:cubicBezTo>
                  <a:pt x="16185" y="18500"/>
                  <a:pt x="15582" y="19002"/>
                  <a:pt x="14476" y="19832"/>
                </a:cubicBezTo>
                <a:cubicBezTo>
                  <a:pt x="13370" y="20648"/>
                  <a:pt x="11787" y="21842"/>
                  <a:pt x="9412" y="23325"/>
                </a:cubicBezTo>
                <a:cubicBezTo>
                  <a:pt x="9877" y="23187"/>
                  <a:pt x="10354" y="23048"/>
                  <a:pt x="10819" y="22910"/>
                </a:cubicBezTo>
                <a:lnTo>
                  <a:pt x="10819" y="22910"/>
                </a:lnTo>
                <a:cubicBezTo>
                  <a:pt x="10065" y="23400"/>
                  <a:pt x="9299" y="23865"/>
                  <a:pt x="8507" y="24318"/>
                </a:cubicBezTo>
                <a:cubicBezTo>
                  <a:pt x="8299" y="24476"/>
                  <a:pt x="8240" y="24551"/>
                  <a:pt x="8307" y="24551"/>
                </a:cubicBezTo>
                <a:cubicBezTo>
                  <a:pt x="8473" y="24551"/>
                  <a:pt x="9417" y="24085"/>
                  <a:pt x="10744" y="23287"/>
                </a:cubicBezTo>
                <a:cubicBezTo>
                  <a:pt x="12604" y="22169"/>
                  <a:pt x="15167" y="20384"/>
                  <a:pt x="17630" y="18537"/>
                </a:cubicBezTo>
                <a:lnTo>
                  <a:pt x="17630" y="18537"/>
                </a:lnTo>
                <a:cubicBezTo>
                  <a:pt x="16286" y="19656"/>
                  <a:pt x="14313" y="21063"/>
                  <a:pt x="13194" y="21842"/>
                </a:cubicBezTo>
                <a:cubicBezTo>
                  <a:pt x="11651" y="23100"/>
                  <a:pt x="10748" y="23765"/>
                  <a:pt x="10903" y="23765"/>
                </a:cubicBezTo>
                <a:cubicBezTo>
                  <a:pt x="10904" y="23765"/>
                  <a:pt x="10906" y="23765"/>
                  <a:pt x="10907" y="23765"/>
                </a:cubicBezTo>
                <a:cubicBezTo>
                  <a:pt x="11071" y="23752"/>
                  <a:pt x="12327" y="23061"/>
                  <a:pt x="14727" y="21415"/>
                </a:cubicBezTo>
                <a:lnTo>
                  <a:pt x="14727" y="21415"/>
                </a:lnTo>
                <a:cubicBezTo>
                  <a:pt x="14627" y="21603"/>
                  <a:pt x="14200" y="21892"/>
                  <a:pt x="14175" y="22093"/>
                </a:cubicBezTo>
                <a:cubicBezTo>
                  <a:pt x="14162" y="22144"/>
                  <a:pt x="14187" y="22169"/>
                  <a:pt x="14225" y="22207"/>
                </a:cubicBezTo>
                <a:cubicBezTo>
                  <a:pt x="14200" y="22219"/>
                  <a:pt x="14175" y="22244"/>
                  <a:pt x="14149" y="22269"/>
                </a:cubicBezTo>
                <a:cubicBezTo>
                  <a:pt x="14112" y="22244"/>
                  <a:pt x="14099" y="22207"/>
                  <a:pt x="14074" y="22169"/>
                </a:cubicBezTo>
                <a:cubicBezTo>
                  <a:pt x="14112" y="22144"/>
                  <a:pt x="14137" y="22119"/>
                  <a:pt x="14175" y="22093"/>
                </a:cubicBezTo>
                <a:lnTo>
                  <a:pt x="14175" y="22093"/>
                </a:lnTo>
                <a:lnTo>
                  <a:pt x="14074" y="22156"/>
                </a:lnTo>
                <a:cubicBezTo>
                  <a:pt x="14024" y="22093"/>
                  <a:pt x="13961" y="22031"/>
                  <a:pt x="13823" y="22031"/>
                </a:cubicBezTo>
                <a:cubicBezTo>
                  <a:pt x="13257" y="22835"/>
                  <a:pt x="12013" y="23036"/>
                  <a:pt x="11096" y="23765"/>
                </a:cubicBezTo>
                <a:cubicBezTo>
                  <a:pt x="11146" y="23865"/>
                  <a:pt x="11397" y="23903"/>
                  <a:pt x="11272" y="24179"/>
                </a:cubicBezTo>
                <a:lnTo>
                  <a:pt x="10455" y="24041"/>
                </a:lnTo>
                <a:lnTo>
                  <a:pt x="10455" y="24041"/>
                </a:lnTo>
                <a:cubicBezTo>
                  <a:pt x="10307" y="24201"/>
                  <a:pt x="10563" y="24620"/>
                  <a:pt x="10177" y="24620"/>
                </a:cubicBezTo>
                <a:cubicBezTo>
                  <a:pt x="10139" y="24620"/>
                  <a:pt x="10093" y="24616"/>
                  <a:pt x="10040" y="24607"/>
                </a:cubicBezTo>
                <a:lnTo>
                  <a:pt x="10040" y="24607"/>
                </a:lnTo>
                <a:cubicBezTo>
                  <a:pt x="10141" y="24657"/>
                  <a:pt x="10292" y="24720"/>
                  <a:pt x="10179" y="24833"/>
                </a:cubicBezTo>
                <a:cubicBezTo>
                  <a:pt x="9035" y="25222"/>
                  <a:pt x="8042" y="25914"/>
                  <a:pt x="6899" y="26517"/>
                </a:cubicBezTo>
                <a:cubicBezTo>
                  <a:pt x="6333" y="26818"/>
                  <a:pt x="5730" y="27095"/>
                  <a:pt x="5064" y="27271"/>
                </a:cubicBezTo>
                <a:cubicBezTo>
                  <a:pt x="4578" y="27408"/>
                  <a:pt x="4059" y="27499"/>
                  <a:pt x="3511" y="27499"/>
                </a:cubicBezTo>
                <a:cubicBezTo>
                  <a:pt x="3308" y="27499"/>
                  <a:pt x="3101" y="27486"/>
                  <a:pt x="2890" y="27459"/>
                </a:cubicBezTo>
                <a:lnTo>
                  <a:pt x="2890" y="27459"/>
                </a:lnTo>
                <a:cubicBezTo>
                  <a:pt x="3330" y="27585"/>
                  <a:pt x="3079" y="27660"/>
                  <a:pt x="2765" y="27736"/>
                </a:cubicBezTo>
                <a:cubicBezTo>
                  <a:pt x="2978" y="27736"/>
                  <a:pt x="2815" y="28012"/>
                  <a:pt x="2878" y="28150"/>
                </a:cubicBezTo>
                <a:cubicBezTo>
                  <a:pt x="2664" y="28125"/>
                  <a:pt x="2413" y="28100"/>
                  <a:pt x="2187" y="28062"/>
                </a:cubicBezTo>
                <a:cubicBezTo>
                  <a:pt x="1960" y="28025"/>
                  <a:pt x="1734" y="27974"/>
                  <a:pt x="1521" y="27924"/>
                </a:cubicBezTo>
                <a:cubicBezTo>
                  <a:pt x="1420" y="28138"/>
                  <a:pt x="1068" y="28163"/>
                  <a:pt x="729" y="28163"/>
                </a:cubicBezTo>
                <a:cubicBezTo>
                  <a:pt x="658" y="28163"/>
                  <a:pt x="587" y="28162"/>
                  <a:pt x="520" y="28162"/>
                </a:cubicBezTo>
                <a:cubicBezTo>
                  <a:pt x="268" y="28162"/>
                  <a:pt x="60" y="28177"/>
                  <a:pt x="0" y="28326"/>
                </a:cubicBezTo>
                <a:cubicBezTo>
                  <a:pt x="138" y="28314"/>
                  <a:pt x="277" y="28301"/>
                  <a:pt x="415" y="28288"/>
                </a:cubicBezTo>
                <a:lnTo>
                  <a:pt x="415" y="28288"/>
                </a:lnTo>
                <a:cubicBezTo>
                  <a:pt x="138" y="28502"/>
                  <a:pt x="314" y="28791"/>
                  <a:pt x="591" y="29068"/>
                </a:cubicBezTo>
                <a:cubicBezTo>
                  <a:pt x="855" y="29357"/>
                  <a:pt x="1219" y="29646"/>
                  <a:pt x="1194" y="29947"/>
                </a:cubicBezTo>
                <a:cubicBezTo>
                  <a:pt x="1334" y="29828"/>
                  <a:pt x="1494" y="29788"/>
                  <a:pt x="1674" y="29788"/>
                </a:cubicBezTo>
                <a:cubicBezTo>
                  <a:pt x="1931" y="29788"/>
                  <a:pt x="2226" y="29870"/>
                  <a:pt x="2551" y="29922"/>
                </a:cubicBezTo>
                <a:cubicBezTo>
                  <a:pt x="2722" y="29948"/>
                  <a:pt x="2896" y="29966"/>
                  <a:pt x="3069" y="29966"/>
                </a:cubicBezTo>
                <a:cubicBezTo>
                  <a:pt x="3481" y="29966"/>
                  <a:pt x="3880" y="29862"/>
                  <a:pt x="4172" y="29507"/>
                </a:cubicBezTo>
                <a:lnTo>
                  <a:pt x="4172" y="29507"/>
                </a:lnTo>
                <a:cubicBezTo>
                  <a:pt x="4436" y="29558"/>
                  <a:pt x="4021" y="29746"/>
                  <a:pt x="4185" y="29847"/>
                </a:cubicBezTo>
                <a:cubicBezTo>
                  <a:pt x="4386" y="29520"/>
                  <a:pt x="4687" y="29382"/>
                  <a:pt x="5265" y="29319"/>
                </a:cubicBezTo>
                <a:lnTo>
                  <a:pt x="5265" y="29319"/>
                </a:lnTo>
                <a:lnTo>
                  <a:pt x="5228" y="29394"/>
                </a:lnTo>
                <a:cubicBezTo>
                  <a:pt x="5982" y="29105"/>
                  <a:pt x="6484" y="28942"/>
                  <a:pt x="7012" y="28791"/>
                </a:cubicBezTo>
                <a:cubicBezTo>
                  <a:pt x="7552" y="28640"/>
                  <a:pt x="8105" y="28502"/>
                  <a:pt x="8834" y="28226"/>
                </a:cubicBezTo>
                <a:lnTo>
                  <a:pt x="8583" y="28012"/>
                </a:lnTo>
                <a:cubicBezTo>
                  <a:pt x="8757" y="27942"/>
                  <a:pt x="8870" y="27927"/>
                  <a:pt x="8963" y="27927"/>
                </a:cubicBezTo>
                <a:cubicBezTo>
                  <a:pt x="9038" y="27927"/>
                  <a:pt x="9101" y="27937"/>
                  <a:pt x="9173" y="27937"/>
                </a:cubicBezTo>
                <a:cubicBezTo>
                  <a:pt x="9204" y="27794"/>
                  <a:pt x="9171" y="27747"/>
                  <a:pt x="9104" y="27747"/>
                </a:cubicBezTo>
                <a:cubicBezTo>
                  <a:pt x="9035" y="27747"/>
                  <a:pt x="8930" y="27798"/>
                  <a:pt x="8821" y="27849"/>
                </a:cubicBezTo>
                <a:cubicBezTo>
                  <a:pt x="8710" y="27898"/>
                  <a:pt x="8602" y="27945"/>
                  <a:pt x="8525" y="27945"/>
                </a:cubicBezTo>
                <a:cubicBezTo>
                  <a:pt x="8446" y="27945"/>
                  <a:pt x="8400" y="27895"/>
                  <a:pt x="8419" y="27748"/>
                </a:cubicBezTo>
                <a:lnTo>
                  <a:pt x="8419" y="27748"/>
                </a:lnTo>
                <a:cubicBezTo>
                  <a:pt x="8492" y="27783"/>
                  <a:pt x="8573" y="27799"/>
                  <a:pt x="8659" y="27799"/>
                </a:cubicBezTo>
                <a:cubicBezTo>
                  <a:pt x="8977" y="27799"/>
                  <a:pt x="9376" y="27591"/>
                  <a:pt x="9751" y="27384"/>
                </a:cubicBezTo>
                <a:cubicBezTo>
                  <a:pt x="10098" y="27201"/>
                  <a:pt x="10438" y="27019"/>
                  <a:pt x="10713" y="27019"/>
                </a:cubicBezTo>
                <a:cubicBezTo>
                  <a:pt x="10817" y="27019"/>
                  <a:pt x="10913" y="27045"/>
                  <a:pt x="10995" y="27107"/>
                </a:cubicBezTo>
                <a:cubicBezTo>
                  <a:pt x="11397" y="26869"/>
                  <a:pt x="10694" y="26881"/>
                  <a:pt x="11108" y="26630"/>
                </a:cubicBezTo>
                <a:lnTo>
                  <a:pt x="11108" y="26630"/>
                </a:lnTo>
                <a:lnTo>
                  <a:pt x="11309" y="26730"/>
                </a:lnTo>
                <a:lnTo>
                  <a:pt x="11284" y="26466"/>
                </a:lnTo>
                <a:cubicBezTo>
                  <a:pt x="11372" y="26428"/>
                  <a:pt x="11457" y="26412"/>
                  <a:pt x="11535" y="26412"/>
                </a:cubicBezTo>
                <a:cubicBezTo>
                  <a:pt x="11713" y="26412"/>
                  <a:pt x="11855" y="26496"/>
                  <a:pt x="11925" y="26592"/>
                </a:cubicBezTo>
                <a:cubicBezTo>
                  <a:pt x="11850" y="26605"/>
                  <a:pt x="11762" y="26730"/>
                  <a:pt x="11699" y="26793"/>
                </a:cubicBezTo>
                <a:cubicBezTo>
                  <a:pt x="12114" y="26768"/>
                  <a:pt x="12528" y="26253"/>
                  <a:pt x="12717" y="26127"/>
                </a:cubicBezTo>
                <a:lnTo>
                  <a:pt x="12717" y="26127"/>
                </a:lnTo>
                <a:lnTo>
                  <a:pt x="12327" y="26253"/>
                </a:lnTo>
                <a:cubicBezTo>
                  <a:pt x="13320" y="25423"/>
                  <a:pt x="14715" y="24757"/>
                  <a:pt x="15444" y="23752"/>
                </a:cubicBezTo>
                <a:lnTo>
                  <a:pt x="15293" y="23689"/>
                </a:lnTo>
                <a:cubicBezTo>
                  <a:pt x="15871" y="22961"/>
                  <a:pt x="15971" y="23400"/>
                  <a:pt x="16700" y="22722"/>
                </a:cubicBezTo>
                <a:lnTo>
                  <a:pt x="16700" y="22722"/>
                </a:lnTo>
                <a:lnTo>
                  <a:pt x="16688" y="22759"/>
                </a:lnTo>
                <a:cubicBezTo>
                  <a:pt x="16650" y="22822"/>
                  <a:pt x="16612" y="22885"/>
                  <a:pt x="16587" y="22935"/>
                </a:cubicBezTo>
                <a:lnTo>
                  <a:pt x="16788" y="22797"/>
                </a:lnTo>
                <a:lnTo>
                  <a:pt x="17040" y="22621"/>
                </a:lnTo>
                <a:lnTo>
                  <a:pt x="16813" y="22646"/>
                </a:lnTo>
                <a:lnTo>
                  <a:pt x="16751" y="22646"/>
                </a:lnTo>
                <a:cubicBezTo>
                  <a:pt x="16738" y="22684"/>
                  <a:pt x="16713" y="22709"/>
                  <a:pt x="16700" y="22734"/>
                </a:cubicBezTo>
                <a:cubicBezTo>
                  <a:pt x="16776" y="22521"/>
                  <a:pt x="16939" y="22320"/>
                  <a:pt x="17153" y="22181"/>
                </a:cubicBezTo>
                <a:lnTo>
                  <a:pt x="17153" y="22181"/>
                </a:lnTo>
                <a:cubicBezTo>
                  <a:pt x="17052" y="22458"/>
                  <a:pt x="17718" y="22156"/>
                  <a:pt x="17567" y="22496"/>
                </a:cubicBezTo>
                <a:cubicBezTo>
                  <a:pt x="18136" y="21749"/>
                  <a:pt x="17855" y="22009"/>
                  <a:pt x="17970" y="21364"/>
                </a:cubicBezTo>
                <a:lnTo>
                  <a:pt x="17970" y="21364"/>
                </a:lnTo>
                <a:lnTo>
                  <a:pt x="17982" y="21352"/>
                </a:lnTo>
                <a:cubicBezTo>
                  <a:pt x="18018" y="21326"/>
                  <a:pt x="18052" y="21300"/>
                  <a:pt x="18086" y="21274"/>
                </a:cubicBezTo>
                <a:lnTo>
                  <a:pt x="18086" y="21274"/>
                </a:lnTo>
                <a:lnTo>
                  <a:pt x="18258" y="21339"/>
                </a:lnTo>
                <a:cubicBezTo>
                  <a:pt x="18272" y="21250"/>
                  <a:pt x="18277" y="21176"/>
                  <a:pt x="18287" y="21108"/>
                </a:cubicBezTo>
                <a:lnTo>
                  <a:pt x="18287" y="21108"/>
                </a:lnTo>
                <a:cubicBezTo>
                  <a:pt x="18405" y="21014"/>
                  <a:pt x="18524" y="20918"/>
                  <a:pt x="18645" y="20818"/>
                </a:cubicBezTo>
                <a:lnTo>
                  <a:pt x="18645" y="20818"/>
                </a:lnTo>
                <a:cubicBezTo>
                  <a:pt x="18773" y="20873"/>
                  <a:pt x="18986" y="20863"/>
                  <a:pt x="18862" y="21164"/>
                </a:cubicBezTo>
                <a:cubicBezTo>
                  <a:pt x="19844" y="20987"/>
                  <a:pt x="19779" y="20103"/>
                  <a:pt x="20302" y="20103"/>
                </a:cubicBezTo>
                <a:cubicBezTo>
                  <a:pt x="20373" y="20103"/>
                  <a:pt x="20454" y="20119"/>
                  <a:pt x="20550" y="20155"/>
                </a:cubicBezTo>
                <a:lnTo>
                  <a:pt x="20550" y="20155"/>
                </a:lnTo>
                <a:cubicBezTo>
                  <a:pt x="20523" y="20177"/>
                  <a:pt x="20497" y="20199"/>
                  <a:pt x="20470" y="20221"/>
                </a:cubicBezTo>
                <a:cubicBezTo>
                  <a:pt x="20498" y="20199"/>
                  <a:pt x="20525" y="20178"/>
                  <a:pt x="20552" y="20156"/>
                </a:cubicBezTo>
                <a:lnTo>
                  <a:pt x="20552" y="20156"/>
                </a:lnTo>
                <a:cubicBezTo>
                  <a:pt x="20554" y="20157"/>
                  <a:pt x="20556" y="20158"/>
                  <a:pt x="20558" y="20158"/>
                </a:cubicBezTo>
                <a:cubicBezTo>
                  <a:pt x="20558" y="20156"/>
                  <a:pt x="20558" y="20154"/>
                  <a:pt x="20558" y="20152"/>
                </a:cubicBezTo>
                <a:lnTo>
                  <a:pt x="20558" y="20152"/>
                </a:lnTo>
                <a:cubicBezTo>
                  <a:pt x="20964" y="19831"/>
                  <a:pt x="21328" y="19543"/>
                  <a:pt x="21654" y="19285"/>
                </a:cubicBezTo>
                <a:lnTo>
                  <a:pt x="21654" y="19285"/>
                </a:lnTo>
                <a:cubicBezTo>
                  <a:pt x="21649" y="19296"/>
                  <a:pt x="21644" y="19306"/>
                  <a:pt x="21639" y="19316"/>
                </a:cubicBezTo>
                <a:cubicBezTo>
                  <a:pt x="21669" y="19287"/>
                  <a:pt x="21698" y="19257"/>
                  <a:pt x="21728" y="19227"/>
                </a:cubicBezTo>
                <a:lnTo>
                  <a:pt x="21728" y="19227"/>
                </a:lnTo>
                <a:cubicBezTo>
                  <a:pt x="22005" y="19008"/>
                  <a:pt x="22252" y="18812"/>
                  <a:pt x="22474" y="18637"/>
                </a:cubicBezTo>
                <a:lnTo>
                  <a:pt x="22474" y="18637"/>
                </a:lnTo>
                <a:cubicBezTo>
                  <a:pt x="22466" y="18662"/>
                  <a:pt x="22460" y="18687"/>
                  <a:pt x="22455" y="18713"/>
                </a:cubicBezTo>
                <a:cubicBezTo>
                  <a:pt x="22460" y="18714"/>
                  <a:pt x="22465" y="18714"/>
                  <a:pt x="22469" y="18714"/>
                </a:cubicBezTo>
                <a:cubicBezTo>
                  <a:pt x="22620" y="18714"/>
                  <a:pt x="22729" y="18493"/>
                  <a:pt x="22822" y="18363"/>
                </a:cubicBezTo>
                <a:lnTo>
                  <a:pt x="22822" y="18363"/>
                </a:lnTo>
                <a:cubicBezTo>
                  <a:pt x="22861" y="18332"/>
                  <a:pt x="22900" y="18302"/>
                  <a:pt x="22937" y="18272"/>
                </a:cubicBezTo>
                <a:lnTo>
                  <a:pt x="22937" y="18272"/>
                </a:lnTo>
                <a:cubicBezTo>
                  <a:pt x="22965" y="18276"/>
                  <a:pt x="22993" y="18306"/>
                  <a:pt x="23021" y="18374"/>
                </a:cubicBezTo>
                <a:cubicBezTo>
                  <a:pt x="22958" y="18424"/>
                  <a:pt x="22895" y="18474"/>
                  <a:pt x="22845" y="18525"/>
                </a:cubicBezTo>
                <a:cubicBezTo>
                  <a:pt x="22732" y="18613"/>
                  <a:pt x="22644" y="18688"/>
                  <a:pt x="22543" y="18776"/>
                </a:cubicBezTo>
                <a:cubicBezTo>
                  <a:pt x="22493" y="18814"/>
                  <a:pt x="22455" y="18851"/>
                  <a:pt x="22418" y="18877"/>
                </a:cubicBezTo>
                <a:cubicBezTo>
                  <a:pt x="22330" y="18952"/>
                  <a:pt x="22242" y="19027"/>
                  <a:pt x="22154" y="19103"/>
                </a:cubicBezTo>
                <a:cubicBezTo>
                  <a:pt x="22053" y="19191"/>
                  <a:pt x="21965" y="19266"/>
                  <a:pt x="21877" y="19342"/>
                </a:cubicBezTo>
                <a:cubicBezTo>
                  <a:pt x="21865" y="19354"/>
                  <a:pt x="21865" y="19354"/>
                  <a:pt x="21865" y="19354"/>
                </a:cubicBezTo>
                <a:cubicBezTo>
                  <a:pt x="20822" y="20259"/>
                  <a:pt x="20809" y="20384"/>
                  <a:pt x="20332" y="20849"/>
                </a:cubicBezTo>
                <a:cubicBezTo>
                  <a:pt x="20081" y="21088"/>
                  <a:pt x="19729" y="21402"/>
                  <a:pt x="19050" y="21955"/>
                </a:cubicBezTo>
                <a:cubicBezTo>
                  <a:pt x="18372" y="22496"/>
                  <a:pt x="17379" y="23275"/>
                  <a:pt x="15808" y="24406"/>
                </a:cubicBezTo>
                <a:cubicBezTo>
                  <a:pt x="16097" y="24418"/>
                  <a:pt x="15821" y="24845"/>
                  <a:pt x="15230" y="25486"/>
                </a:cubicBezTo>
                <a:cubicBezTo>
                  <a:pt x="14376" y="26404"/>
                  <a:pt x="12830" y="27773"/>
                  <a:pt x="11297" y="28942"/>
                </a:cubicBezTo>
                <a:cubicBezTo>
                  <a:pt x="11297" y="28954"/>
                  <a:pt x="11284" y="28954"/>
                  <a:pt x="11284" y="28954"/>
                </a:cubicBezTo>
                <a:lnTo>
                  <a:pt x="11071" y="29130"/>
                </a:lnTo>
                <a:lnTo>
                  <a:pt x="10958" y="29206"/>
                </a:lnTo>
                <a:cubicBezTo>
                  <a:pt x="10933" y="29231"/>
                  <a:pt x="10933" y="29231"/>
                  <a:pt x="10933" y="29231"/>
                </a:cubicBezTo>
                <a:cubicBezTo>
                  <a:pt x="10933" y="29232"/>
                  <a:pt x="10933" y="29233"/>
                  <a:pt x="10935" y="29233"/>
                </a:cubicBezTo>
                <a:cubicBezTo>
                  <a:pt x="10948" y="29233"/>
                  <a:pt x="11017" y="29185"/>
                  <a:pt x="11096" y="29118"/>
                </a:cubicBezTo>
                <a:cubicBezTo>
                  <a:pt x="11397" y="29030"/>
                  <a:pt x="11573" y="28791"/>
                  <a:pt x="11875" y="28691"/>
                </a:cubicBezTo>
                <a:lnTo>
                  <a:pt x="11875" y="28691"/>
                </a:lnTo>
                <a:cubicBezTo>
                  <a:pt x="11913" y="28929"/>
                  <a:pt x="10757" y="29407"/>
                  <a:pt x="10216" y="29884"/>
                </a:cubicBezTo>
                <a:cubicBezTo>
                  <a:pt x="10494" y="29815"/>
                  <a:pt x="10990" y="29371"/>
                  <a:pt x="11101" y="29371"/>
                </a:cubicBezTo>
                <a:cubicBezTo>
                  <a:pt x="11131" y="29371"/>
                  <a:pt x="11133" y="29403"/>
                  <a:pt x="11096" y="29482"/>
                </a:cubicBezTo>
                <a:cubicBezTo>
                  <a:pt x="11372" y="28980"/>
                  <a:pt x="12139" y="28929"/>
                  <a:pt x="12679" y="28314"/>
                </a:cubicBezTo>
                <a:lnTo>
                  <a:pt x="12704" y="28464"/>
                </a:lnTo>
                <a:cubicBezTo>
                  <a:pt x="12805" y="28376"/>
                  <a:pt x="12993" y="28188"/>
                  <a:pt x="13182" y="28062"/>
                </a:cubicBezTo>
                <a:lnTo>
                  <a:pt x="13182" y="28062"/>
                </a:lnTo>
                <a:lnTo>
                  <a:pt x="13013" y="28307"/>
                </a:lnTo>
                <a:lnTo>
                  <a:pt x="13013" y="28307"/>
                </a:lnTo>
                <a:cubicBezTo>
                  <a:pt x="12897" y="28413"/>
                  <a:pt x="12858" y="28461"/>
                  <a:pt x="12882" y="28461"/>
                </a:cubicBezTo>
                <a:cubicBezTo>
                  <a:pt x="12933" y="28461"/>
                  <a:pt x="13260" y="28252"/>
                  <a:pt x="13751" y="27918"/>
                </a:cubicBezTo>
                <a:lnTo>
                  <a:pt x="13751" y="27918"/>
                </a:lnTo>
                <a:cubicBezTo>
                  <a:pt x="14003" y="27801"/>
                  <a:pt x="14252" y="27685"/>
                  <a:pt x="14464" y="27497"/>
                </a:cubicBezTo>
                <a:lnTo>
                  <a:pt x="14464" y="27497"/>
                </a:lnTo>
                <a:cubicBezTo>
                  <a:pt x="14125" y="27720"/>
                  <a:pt x="13974" y="27799"/>
                  <a:pt x="13906" y="27812"/>
                </a:cubicBezTo>
                <a:lnTo>
                  <a:pt x="13906" y="27812"/>
                </a:lnTo>
                <a:cubicBezTo>
                  <a:pt x="14210" y="27603"/>
                  <a:pt x="14566" y="27356"/>
                  <a:pt x="14950" y="27086"/>
                </a:cubicBezTo>
                <a:lnTo>
                  <a:pt x="14950" y="27086"/>
                </a:lnTo>
                <a:cubicBezTo>
                  <a:pt x="15106" y="27043"/>
                  <a:pt x="15297" y="26963"/>
                  <a:pt x="15574" y="26784"/>
                </a:cubicBezTo>
                <a:lnTo>
                  <a:pt x="15574" y="26784"/>
                </a:lnTo>
                <a:cubicBezTo>
                  <a:pt x="15645" y="26775"/>
                  <a:pt x="15718" y="26771"/>
                  <a:pt x="15787" y="26771"/>
                </a:cubicBezTo>
                <a:cubicBezTo>
                  <a:pt x="15905" y="26771"/>
                  <a:pt x="16010" y="26783"/>
                  <a:pt x="16072" y="26806"/>
                </a:cubicBezTo>
                <a:cubicBezTo>
                  <a:pt x="15975" y="26744"/>
                  <a:pt x="15879" y="26689"/>
                  <a:pt x="15778" y="26644"/>
                </a:cubicBezTo>
                <a:lnTo>
                  <a:pt x="15778" y="26644"/>
                </a:lnTo>
                <a:cubicBezTo>
                  <a:pt x="15812" y="26620"/>
                  <a:pt x="15847" y="26594"/>
                  <a:pt x="15883" y="26567"/>
                </a:cubicBezTo>
                <a:lnTo>
                  <a:pt x="15883" y="26567"/>
                </a:lnTo>
                <a:cubicBezTo>
                  <a:pt x="15850" y="26590"/>
                  <a:pt x="15811" y="26615"/>
                  <a:pt x="15769" y="26640"/>
                </a:cubicBezTo>
                <a:lnTo>
                  <a:pt x="15769" y="26640"/>
                </a:lnTo>
                <a:cubicBezTo>
                  <a:pt x="15728" y="26622"/>
                  <a:pt x="15687" y="26606"/>
                  <a:pt x="15645" y="26592"/>
                </a:cubicBezTo>
                <a:cubicBezTo>
                  <a:pt x="15657" y="26583"/>
                  <a:pt x="15670" y="26573"/>
                  <a:pt x="15683" y="26564"/>
                </a:cubicBezTo>
                <a:lnTo>
                  <a:pt x="15683" y="26564"/>
                </a:lnTo>
                <a:cubicBezTo>
                  <a:pt x="15909" y="26445"/>
                  <a:pt x="16148" y="26327"/>
                  <a:pt x="16286" y="26290"/>
                </a:cubicBezTo>
                <a:cubicBezTo>
                  <a:pt x="16618" y="26044"/>
                  <a:pt x="16669" y="25981"/>
                  <a:pt x="16621" y="25981"/>
                </a:cubicBezTo>
                <a:cubicBezTo>
                  <a:pt x="16582" y="25981"/>
                  <a:pt x="16477" y="26024"/>
                  <a:pt x="16408" y="26039"/>
                </a:cubicBezTo>
                <a:lnTo>
                  <a:pt x="16408" y="26039"/>
                </a:lnTo>
                <a:cubicBezTo>
                  <a:pt x="16649" y="25866"/>
                  <a:pt x="16891" y="25694"/>
                  <a:pt x="17128" y="25524"/>
                </a:cubicBezTo>
                <a:lnTo>
                  <a:pt x="17165" y="25562"/>
                </a:lnTo>
                <a:cubicBezTo>
                  <a:pt x="16864" y="25725"/>
                  <a:pt x="17040" y="25813"/>
                  <a:pt x="17065" y="25926"/>
                </a:cubicBezTo>
                <a:lnTo>
                  <a:pt x="17442" y="25461"/>
                </a:lnTo>
                <a:lnTo>
                  <a:pt x="17215" y="25461"/>
                </a:lnTo>
                <a:cubicBezTo>
                  <a:pt x="17651" y="25148"/>
                  <a:pt x="18068" y="24844"/>
                  <a:pt x="18447" y="24566"/>
                </a:cubicBezTo>
                <a:lnTo>
                  <a:pt x="18447" y="24566"/>
                </a:lnTo>
                <a:lnTo>
                  <a:pt x="18447" y="24632"/>
                </a:lnTo>
                <a:cubicBezTo>
                  <a:pt x="18526" y="24546"/>
                  <a:pt x="18596" y="24473"/>
                  <a:pt x="18660" y="24409"/>
                </a:cubicBezTo>
                <a:lnTo>
                  <a:pt x="18660" y="24409"/>
                </a:lnTo>
                <a:cubicBezTo>
                  <a:pt x="18825" y="24288"/>
                  <a:pt x="18980" y="24174"/>
                  <a:pt x="19125" y="24066"/>
                </a:cubicBezTo>
                <a:cubicBezTo>
                  <a:pt x="19289" y="24205"/>
                  <a:pt x="19477" y="24318"/>
                  <a:pt x="19678" y="24406"/>
                </a:cubicBezTo>
                <a:cubicBezTo>
                  <a:pt x="19185" y="24878"/>
                  <a:pt x="18841" y="25227"/>
                  <a:pt x="18931" y="25227"/>
                </a:cubicBezTo>
                <a:cubicBezTo>
                  <a:pt x="18949" y="25227"/>
                  <a:pt x="18984" y="25214"/>
                  <a:pt x="19038" y="25185"/>
                </a:cubicBezTo>
                <a:lnTo>
                  <a:pt x="19038" y="25185"/>
                </a:lnTo>
                <a:cubicBezTo>
                  <a:pt x="18962" y="25248"/>
                  <a:pt x="18862" y="25335"/>
                  <a:pt x="18749" y="25449"/>
                </a:cubicBezTo>
                <a:cubicBezTo>
                  <a:pt x="18793" y="25431"/>
                  <a:pt x="18820" y="25424"/>
                  <a:pt x="18835" y="25424"/>
                </a:cubicBezTo>
                <a:cubicBezTo>
                  <a:pt x="18884" y="25424"/>
                  <a:pt x="18805" y="25501"/>
                  <a:pt x="18786" y="25549"/>
                </a:cubicBezTo>
                <a:cubicBezTo>
                  <a:pt x="18799" y="25574"/>
                  <a:pt x="18799" y="25574"/>
                  <a:pt x="18799" y="25587"/>
                </a:cubicBezTo>
                <a:cubicBezTo>
                  <a:pt x="18761" y="25587"/>
                  <a:pt x="18736" y="25574"/>
                  <a:pt x="18774" y="25574"/>
                </a:cubicBezTo>
                <a:cubicBezTo>
                  <a:pt x="18774" y="25562"/>
                  <a:pt x="18786" y="25549"/>
                  <a:pt x="18786" y="25549"/>
                </a:cubicBezTo>
                <a:cubicBezTo>
                  <a:pt x="18761" y="25524"/>
                  <a:pt x="18761" y="25486"/>
                  <a:pt x="18749" y="25449"/>
                </a:cubicBezTo>
                <a:cubicBezTo>
                  <a:pt x="18661" y="25160"/>
                  <a:pt x="18874" y="24858"/>
                  <a:pt x="18522" y="24757"/>
                </a:cubicBezTo>
                <a:cubicBezTo>
                  <a:pt x="18183" y="25046"/>
                  <a:pt x="18422" y="25122"/>
                  <a:pt x="18284" y="25373"/>
                </a:cubicBezTo>
                <a:cubicBezTo>
                  <a:pt x="18416" y="25247"/>
                  <a:pt x="18476" y="25203"/>
                  <a:pt x="18501" y="25203"/>
                </a:cubicBezTo>
                <a:cubicBezTo>
                  <a:pt x="18562" y="25203"/>
                  <a:pt x="18413" y="25467"/>
                  <a:pt x="18588" y="25467"/>
                </a:cubicBezTo>
                <a:cubicBezTo>
                  <a:pt x="18620" y="25467"/>
                  <a:pt x="18664" y="25458"/>
                  <a:pt x="18723" y="25436"/>
                </a:cubicBezTo>
                <a:lnTo>
                  <a:pt x="18723" y="25436"/>
                </a:lnTo>
                <a:cubicBezTo>
                  <a:pt x="18635" y="25562"/>
                  <a:pt x="18547" y="25637"/>
                  <a:pt x="18460" y="25725"/>
                </a:cubicBezTo>
                <a:cubicBezTo>
                  <a:pt x="18585" y="25675"/>
                  <a:pt x="18711" y="25624"/>
                  <a:pt x="18836" y="25599"/>
                </a:cubicBezTo>
                <a:cubicBezTo>
                  <a:pt x="18828" y="25599"/>
                  <a:pt x="18820" y="25594"/>
                  <a:pt x="18816" y="25594"/>
                </a:cubicBezTo>
                <a:lnTo>
                  <a:pt x="18816" y="25594"/>
                </a:lnTo>
                <a:lnTo>
                  <a:pt x="19239" y="25059"/>
                </a:lnTo>
                <a:cubicBezTo>
                  <a:pt x="19264" y="25046"/>
                  <a:pt x="19289" y="25034"/>
                  <a:pt x="19314" y="25009"/>
                </a:cubicBezTo>
                <a:cubicBezTo>
                  <a:pt x="19427" y="24984"/>
                  <a:pt x="19540" y="24971"/>
                  <a:pt x="19716" y="24971"/>
                </a:cubicBezTo>
                <a:lnTo>
                  <a:pt x="19000" y="25562"/>
                </a:lnTo>
                <a:cubicBezTo>
                  <a:pt x="18937" y="25574"/>
                  <a:pt x="18887" y="25574"/>
                  <a:pt x="18836" y="25599"/>
                </a:cubicBezTo>
                <a:lnTo>
                  <a:pt x="18950" y="25599"/>
                </a:lnTo>
                <a:lnTo>
                  <a:pt x="17027" y="27170"/>
                </a:lnTo>
                <a:lnTo>
                  <a:pt x="16826" y="27082"/>
                </a:lnTo>
                <a:cubicBezTo>
                  <a:pt x="16788" y="27107"/>
                  <a:pt x="16751" y="27132"/>
                  <a:pt x="16713" y="27158"/>
                </a:cubicBezTo>
                <a:cubicBezTo>
                  <a:pt x="16751" y="27183"/>
                  <a:pt x="16838" y="27233"/>
                  <a:pt x="16952" y="27233"/>
                </a:cubicBezTo>
                <a:lnTo>
                  <a:pt x="16135" y="27886"/>
                </a:lnTo>
                <a:cubicBezTo>
                  <a:pt x="16110" y="27874"/>
                  <a:pt x="16072" y="27849"/>
                  <a:pt x="16059" y="27836"/>
                </a:cubicBezTo>
                <a:lnTo>
                  <a:pt x="15946" y="28037"/>
                </a:lnTo>
                <a:lnTo>
                  <a:pt x="14024" y="29558"/>
                </a:lnTo>
                <a:lnTo>
                  <a:pt x="13333" y="30098"/>
                </a:lnTo>
                <a:cubicBezTo>
                  <a:pt x="13483" y="29997"/>
                  <a:pt x="13684" y="29859"/>
                  <a:pt x="13911" y="29696"/>
                </a:cubicBezTo>
                <a:lnTo>
                  <a:pt x="13911" y="29696"/>
                </a:lnTo>
                <a:cubicBezTo>
                  <a:pt x="13886" y="29734"/>
                  <a:pt x="13860" y="29759"/>
                  <a:pt x="13823" y="29796"/>
                </a:cubicBezTo>
                <a:cubicBezTo>
                  <a:pt x="13848" y="29796"/>
                  <a:pt x="13860" y="29809"/>
                  <a:pt x="13886" y="29809"/>
                </a:cubicBezTo>
                <a:cubicBezTo>
                  <a:pt x="13923" y="29771"/>
                  <a:pt x="13973" y="29734"/>
                  <a:pt x="14074" y="29671"/>
                </a:cubicBezTo>
                <a:cubicBezTo>
                  <a:pt x="14049" y="29658"/>
                  <a:pt x="14036" y="29633"/>
                  <a:pt x="14024" y="29620"/>
                </a:cubicBezTo>
                <a:cubicBezTo>
                  <a:pt x="14212" y="29482"/>
                  <a:pt x="14426" y="29331"/>
                  <a:pt x="14652" y="29156"/>
                </a:cubicBezTo>
                <a:lnTo>
                  <a:pt x="14652" y="29156"/>
                </a:lnTo>
                <a:lnTo>
                  <a:pt x="14551" y="29382"/>
                </a:lnTo>
                <a:cubicBezTo>
                  <a:pt x="14561" y="29385"/>
                  <a:pt x="14571" y="29387"/>
                  <a:pt x="14583" y="29387"/>
                </a:cubicBezTo>
                <a:cubicBezTo>
                  <a:pt x="14647" y="29387"/>
                  <a:pt x="14744" y="29343"/>
                  <a:pt x="14809" y="29343"/>
                </a:cubicBezTo>
                <a:cubicBezTo>
                  <a:pt x="14816" y="29343"/>
                  <a:pt x="14822" y="29343"/>
                  <a:pt x="14828" y="29344"/>
                </a:cubicBezTo>
                <a:cubicBezTo>
                  <a:pt x="14841" y="29344"/>
                  <a:pt x="14866" y="29344"/>
                  <a:pt x="14866" y="29369"/>
                </a:cubicBezTo>
                <a:cubicBezTo>
                  <a:pt x="14916" y="29306"/>
                  <a:pt x="14941" y="29269"/>
                  <a:pt x="14954" y="29218"/>
                </a:cubicBezTo>
                <a:cubicBezTo>
                  <a:pt x="14991" y="29118"/>
                  <a:pt x="14903" y="29093"/>
                  <a:pt x="14778" y="29068"/>
                </a:cubicBezTo>
                <a:cubicBezTo>
                  <a:pt x="15180" y="28766"/>
                  <a:pt x="15645" y="28414"/>
                  <a:pt x="16147" y="28025"/>
                </a:cubicBezTo>
                <a:cubicBezTo>
                  <a:pt x="16173" y="28012"/>
                  <a:pt x="16210" y="27999"/>
                  <a:pt x="16235" y="27999"/>
                </a:cubicBezTo>
                <a:cubicBezTo>
                  <a:pt x="16298" y="27999"/>
                  <a:pt x="16348" y="28012"/>
                  <a:pt x="16386" y="28050"/>
                </a:cubicBezTo>
                <a:cubicBezTo>
                  <a:pt x="16374" y="28025"/>
                  <a:pt x="16336" y="27987"/>
                  <a:pt x="16286" y="27962"/>
                </a:cubicBezTo>
                <a:cubicBezTo>
                  <a:pt x="16273" y="27962"/>
                  <a:pt x="16248" y="27949"/>
                  <a:pt x="16235" y="27937"/>
                </a:cubicBezTo>
                <a:cubicBezTo>
                  <a:pt x="17417" y="27019"/>
                  <a:pt x="18786" y="25914"/>
                  <a:pt x="20181" y="24757"/>
                </a:cubicBezTo>
                <a:lnTo>
                  <a:pt x="20231" y="24858"/>
                </a:lnTo>
                <a:lnTo>
                  <a:pt x="20231" y="24720"/>
                </a:lnTo>
                <a:cubicBezTo>
                  <a:pt x="20420" y="24569"/>
                  <a:pt x="20608" y="24406"/>
                  <a:pt x="20797" y="24255"/>
                </a:cubicBezTo>
                <a:lnTo>
                  <a:pt x="20822" y="24292"/>
                </a:lnTo>
                <a:lnTo>
                  <a:pt x="20834" y="24217"/>
                </a:lnTo>
                <a:cubicBezTo>
                  <a:pt x="21199" y="23916"/>
                  <a:pt x="21563" y="23614"/>
                  <a:pt x="21928" y="23312"/>
                </a:cubicBezTo>
                <a:cubicBezTo>
                  <a:pt x="21940" y="23325"/>
                  <a:pt x="21953" y="23325"/>
                  <a:pt x="21953" y="23337"/>
                </a:cubicBezTo>
                <a:lnTo>
                  <a:pt x="22066" y="23199"/>
                </a:lnTo>
                <a:cubicBezTo>
                  <a:pt x="22267" y="23023"/>
                  <a:pt x="22468" y="22860"/>
                  <a:pt x="22669" y="22697"/>
                </a:cubicBezTo>
                <a:lnTo>
                  <a:pt x="22782" y="22697"/>
                </a:lnTo>
                <a:cubicBezTo>
                  <a:pt x="22770" y="22684"/>
                  <a:pt x="22744" y="22659"/>
                  <a:pt x="22719" y="22646"/>
                </a:cubicBezTo>
                <a:cubicBezTo>
                  <a:pt x="22971" y="22433"/>
                  <a:pt x="23222" y="22232"/>
                  <a:pt x="23473" y="22018"/>
                </a:cubicBezTo>
                <a:cubicBezTo>
                  <a:pt x="23478" y="22020"/>
                  <a:pt x="23482" y="22021"/>
                  <a:pt x="23486" y="22021"/>
                </a:cubicBezTo>
                <a:cubicBezTo>
                  <a:pt x="23507" y="22021"/>
                  <a:pt x="23528" y="21997"/>
                  <a:pt x="23549" y="21955"/>
                </a:cubicBezTo>
                <a:cubicBezTo>
                  <a:pt x="25308" y="20460"/>
                  <a:pt x="26891" y="19115"/>
                  <a:pt x="27972" y="18286"/>
                </a:cubicBezTo>
                <a:cubicBezTo>
                  <a:pt x="28287" y="18033"/>
                  <a:pt x="28445" y="17920"/>
                  <a:pt x="28473" y="17920"/>
                </a:cubicBezTo>
                <a:cubicBezTo>
                  <a:pt x="28565" y="17920"/>
                  <a:pt x="27302" y="19104"/>
                  <a:pt x="25584" y="20611"/>
                </a:cubicBezTo>
                <a:cubicBezTo>
                  <a:pt x="23323" y="22571"/>
                  <a:pt x="20256" y="25059"/>
                  <a:pt x="18673" y="26341"/>
                </a:cubicBezTo>
                <a:lnTo>
                  <a:pt x="18673" y="26328"/>
                </a:lnTo>
                <a:cubicBezTo>
                  <a:pt x="18673" y="26341"/>
                  <a:pt x="18661" y="26353"/>
                  <a:pt x="18648" y="26366"/>
                </a:cubicBezTo>
                <a:cubicBezTo>
                  <a:pt x="18547" y="26454"/>
                  <a:pt x="18460" y="26529"/>
                  <a:pt x="18372" y="26592"/>
                </a:cubicBezTo>
                <a:cubicBezTo>
                  <a:pt x="18296" y="26630"/>
                  <a:pt x="18208" y="26655"/>
                  <a:pt x="18095" y="26680"/>
                </a:cubicBezTo>
                <a:cubicBezTo>
                  <a:pt x="18095" y="26730"/>
                  <a:pt x="18120" y="26755"/>
                  <a:pt x="18145" y="26781"/>
                </a:cubicBezTo>
                <a:cubicBezTo>
                  <a:pt x="18183" y="26818"/>
                  <a:pt x="18258" y="26843"/>
                  <a:pt x="18309" y="26856"/>
                </a:cubicBezTo>
                <a:cubicBezTo>
                  <a:pt x="18372" y="26881"/>
                  <a:pt x="18422" y="26906"/>
                  <a:pt x="18397" y="26982"/>
                </a:cubicBezTo>
                <a:cubicBezTo>
                  <a:pt x="18497" y="26881"/>
                  <a:pt x="18547" y="26755"/>
                  <a:pt x="18598" y="26617"/>
                </a:cubicBezTo>
                <a:cubicBezTo>
                  <a:pt x="18635" y="26542"/>
                  <a:pt x="18648" y="26466"/>
                  <a:pt x="18661" y="26391"/>
                </a:cubicBezTo>
                <a:cubicBezTo>
                  <a:pt x="22098" y="23842"/>
                  <a:pt x="27184" y="19574"/>
                  <a:pt x="27391" y="19574"/>
                </a:cubicBezTo>
                <a:cubicBezTo>
                  <a:pt x="27474" y="19574"/>
                  <a:pt x="26776" y="20257"/>
                  <a:pt x="24881" y="22005"/>
                </a:cubicBezTo>
                <a:cubicBezTo>
                  <a:pt x="24187" y="22551"/>
                  <a:pt x="23984" y="22685"/>
                  <a:pt x="23941" y="22685"/>
                </a:cubicBezTo>
                <a:cubicBezTo>
                  <a:pt x="23899" y="22685"/>
                  <a:pt x="24005" y="22561"/>
                  <a:pt x="23963" y="22561"/>
                </a:cubicBezTo>
                <a:cubicBezTo>
                  <a:pt x="23942" y="22561"/>
                  <a:pt x="23880" y="22594"/>
                  <a:pt x="23737" y="22697"/>
                </a:cubicBezTo>
                <a:cubicBezTo>
                  <a:pt x="22141" y="24117"/>
                  <a:pt x="20520" y="25511"/>
                  <a:pt x="18887" y="26881"/>
                </a:cubicBezTo>
                <a:cubicBezTo>
                  <a:pt x="16788" y="28477"/>
                  <a:pt x="15368" y="29507"/>
                  <a:pt x="14325" y="30249"/>
                </a:cubicBezTo>
                <a:cubicBezTo>
                  <a:pt x="13270" y="30990"/>
                  <a:pt x="12604" y="31455"/>
                  <a:pt x="11975" y="31895"/>
                </a:cubicBezTo>
                <a:cubicBezTo>
                  <a:pt x="11347" y="32335"/>
                  <a:pt x="10757" y="32749"/>
                  <a:pt x="9890" y="33403"/>
                </a:cubicBezTo>
                <a:cubicBezTo>
                  <a:pt x="9010" y="34044"/>
                  <a:pt x="7829" y="34923"/>
                  <a:pt x="6032" y="36230"/>
                </a:cubicBezTo>
                <a:cubicBezTo>
                  <a:pt x="8306" y="34659"/>
                  <a:pt x="10040" y="33390"/>
                  <a:pt x="11360" y="32448"/>
                </a:cubicBezTo>
                <a:cubicBezTo>
                  <a:pt x="12679" y="31493"/>
                  <a:pt x="13609" y="30827"/>
                  <a:pt x="14262" y="30362"/>
                </a:cubicBezTo>
                <a:cubicBezTo>
                  <a:pt x="15582" y="29445"/>
                  <a:pt x="15858" y="29331"/>
                  <a:pt x="16135" y="29231"/>
                </a:cubicBezTo>
                <a:cubicBezTo>
                  <a:pt x="16411" y="29118"/>
                  <a:pt x="16688" y="29017"/>
                  <a:pt x="17995" y="28075"/>
                </a:cubicBezTo>
                <a:cubicBezTo>
                  <a:pt x="18648" y="27610"/>
                  <a:pt x="19565" y="26919"/>
                  <a:pt x="20847" y="25914"/>
                </a:cubicBezTo>
                <a:cubicBezTo>
                  <a:pt x="22129" y="24896"/>
                  <a:pt x="23787" y="23564"/>
                  <a:pt x="25899" y="21742"/>
                </a:cubicBezTo>
                <a:lnTo>
                  <a:pt x="25899" y="21742"/>
                </a:lnTo>
                <a:cubicBezTo>
                  <a:pt x="24742" y="22797"/>
                  <a:pt x="23561" y="23840"/>
                  <a:pt x="22380" y="24858"/>
                </a:cubicBezTo>
                <a:cubicBezTo>
                  <a:pt x="22393" y="24843"/>
                  <a:pt x="22396" y="24837"/>
                  <a:pt x="22391" y="24837"/>
                </a:cubicBezTo>
                <a:cubicBezTo>
                  <a:pt x="22350" y="24837"/>
                  <a:pt x="21681" y="25382"/>
                  <a:pt x="21640" y="25382"/>
                </a:cubicBezTo>
                <a:cubicBezTo>
                  <a:pt x="21636" y="25382"/>
                  <a:pt x="21639" y="25375"/>
                  <a:pt x="21651" y="25361"/>
                </a:cubicBezTo>
                <a:lnTo>
                  <a:pt x="21651" y="25361"/>
                </a:lnTo>
                <a:cubicBezTo>
                  <a:pt x="20250" y="26547"/>
                  <a:pt x="19695" y="27028"/>
                  <a:pt x="19735" y="27028"/>
                </a:cubicBezTo>
                <a:cubicBezTo>
                  <a:pt x="19753" y="27028"/>
                  <a:pt x="19897" y="26925"/>
                  <a:pt x="20143" y="26743"/>
                </a:cubicBezTo>
                <a:cubicBezTo>
                  <a:pt x="20910" y="26165"/>
                  <a:pt x="22682" y="24770"/>
                  <a:pt x="24604" y="23174"/>
                </a:cubicBezTo>
                <a:cubicBezTo>
                  <a:pt x="26527" y="21591"/>
                  <a:pt x="28588" y="19806"/>
                  <a:pt x="30008" y="18537"/>
                </a:cubicBezTo>
                <a:cubicBezTo>
                  <a:pt x="31080" y="17588"/>
                  <a:pt x="31802" y="16940"/>
                  <a:pt x="31868" y="16940"/>
                </a:cubicBezTo>
                <a:cubicBezTo>
                  <a:pt x="31890" y="16940"/>
                  <a:pt x="31843" y="17008"/>
                  <a:pt x="31717" y="17155"/>
                </a:cubicBezTo>
                <a:cubicBezTo>
                  <a:pt x="31126" y="17796"/>
                  <a:pt x="30221" y="18701"/>
                  <a:pt x="29216" y="19643"/>
                </a:cubicBezTo>
                <a:lnTo>
                  <a:pt x="28977" y="19857"/>
                </a:lnTo>
                <a:cubicBezTo>
                  <a:pt x="28676" y="20133"/>
                  <a:pt x="28374" y="20410"/>
                  <a:pt x="28072" y="20686"/>
                </a:cubicBezTo>
                <a:lnTo>
                  <a:pt x="27884" y="20849"/>
                </a:lnTo>
                <a:cubicBezTo>
                  <a:pt x="27293" y="21365"/>
                  <a:pt x="26703" y="21867"/>
                  <a:pt x="26137" y="22345"/>
                </a:cubicBezTo>
                <a:lnTo>
                  <a:pt x="26967" y="21679"/>
                </a:lnTo>
                <a:lnTo>
                  <a:pt x="27042" y="21616"/>
                </a:lnTo>
                <a:lnTo>
                  <a:pt x="28487" y="20435"/>
                </a:lnTo>
                <a:lnTo>
                  <a:pt x="29141" y="19907"/>
                </a:lnTo>
                <a:lnTo>
                  <a:pt x="29404" y="19681"/>
                </a:lnTo>
                <a:lnTo>
                  <a:pt x="29706" y="19429"/>
                </a:lnTo>
                <a:lnTo>
                  <a:pt x="30422" y="18826"/>
                </a:lnTo>
                <a:lnTo>
                  <a:pt x="30422" y="18826"/>
                </a:lnTo>
                <a:cubicBezTo>
                  <a:pt x="30397" y="18851"/>
                  <a:pt x="30372" y="18877"/>
                  <a:pt x="30322" y="18927"/>
                </a:cubicBezTo>
                <a:cubicBezTo>
                  <a:pt x="30158" y="19115"/>
                  <a:pt x="29807" y="19442"/>
                  <a:pt x="29404" y="19806"/>
                </a:cubicBezTo>
                <a:cubicBezTo>
                  <a:pt x="28751" y="20410"/>
                  <a:pt x="27972" y="21088"/>
                  <a:pt x="27645" y="21339"/>
                </a:cubicBezTo>
                <a:lnTo>
                  <a:pt x="28387" y="20900"/>
                </a:lnTo>
                <a:lnTo>
                  <a:pt x="28399" y="20887"/>
                </a:lnTo>
                <a:lnTo>
                  <a:pt x="28600" y="20774"/>
                </a:lnTo>
                <a:lnTo>
                  <a:pt x="29061" y="20500"/>
                </a:lnTo>
                <a:lnTo>
                  <a:pt x="28588" y="20925"/>
                </a:lnTo>
                <a:cubicBezTo>
                  <a:pt x="28738" y="20799"/>
                  <a:pt x="28877" y="20673"/>
                  <a:pt x="29040" y="20535"/>
                </a:cubicBezTo>
                <a:cubicBezTo>
                  <a:pt x="30824" y="18990"/>
                  <a:pt x="33074" y="16941"/>
                  <a:pt x="34770" y="15258"/>
                </a:cubicBezTo>
                <a:cubicBezTo>
                  <a:pt x="34808" y="15232"/>
                  <a:pt x="34833" y="15195"/>
                  <a:pt x="34858" y="15170"/>
                </a:cubicBezTo>
                <a:cubicBezTo>
                  <a:pt x="34869" y="14924"/>
                  <a:pt x="34472" y="14588"/>
                  <a:pt x="34119" y="14588"/>
                </a:cubicBezTo>
                <a:cubicBezTo>
                  <a:pt x="34075" y="14588"/>
                  <a:pt x="34032" y="14593"/>
                  <a:pt x="33991" y="14604"/>
                </a:cubicBezTo>
                <a:cubicBezTo>
                  <a:pt x="33941" y="14504"/>
                  <a:pt x="34393" y="14365"/>
                  <a:pt x="34544" y="14215"/>
                </a:cubicBezTo>
                <a:cubicBezTo>
                  <a:pt x="35097" y="13900"/>
                  <a:pt x="35084" y="13448"/>
                  <a:pt x="35474" y="13134"/>
                </a:cubicBezTo>
                <a:lnTo>
                  <a:pt x="35474" y="13134"/>
                </a:lnTo>
                <a:lnTo>
                  <a:pt x="35285" y="13473"/>
                </a:lnTo>
                <a:cubicBezTo>
                  <a:pt x="35373" y="13448"/>
                  <a:pt x="35838" y="12857"/>
                  <a:pt x="35863" y="12732"/>
                </a:cubicBezTo>
                <a:cubicBezTo>
                  <a:pt x="35919" y="12754"/>
                  <a:pt x="35866" y="13130"/>
                  <a:pt x="36001" y="13130"/>
                </a:cubicBezTo>
                <a:cubicBezTo>
                  <a:pt x="36019" y="13130"/>
                  <a:pt x="36040" y="13123"/>
                  <a:pt x="36064" y="13109"/>
                </a:cubicBezTo>
                <a:cubicBezTo>
                  <a:pt x="36379" y="12782"/>
                  <a:pt x="36617" y="12405"/>
                  <a:pt x="36743" y="12091"/>
                </a:cubicBezTo>
                <a:cubicBezTo>
                  <a:pt x="36881" y="11789"/>
                  <a:pt x="36906" y="11551"/>
                  <a:pt x="36818" y="11500"/>
                </a:cubicBezTo>
                <a:lnTo>
                  <a:pt x="36818" y="11500"/>
                </a:lnTo>
                <a:cubicBezTo>
                  <a:pt x="36567" y="11902"/>
                  <a:pt x="36303" y="12279"/>
                  <a:pt x="36052" y="12669"/>
                </a:cubicBezTo>
                <a:cubicBezTo>
                  <a:pt x="35901" y="12606"/>
                  <a:pt x="36592" y="11840"/>
                  <a:pt x="36404" y="11752"/>
                </a:cubicBezTo>
                <a:cubicBezTo>
                  <a:pt x="36693" y="11438"/>
                  <a:pt x="36994" y="11136"/>
                  <a:pt x="37271" y="10822"/>
                </a:cubicBezTo>
                <a:lnTo>
                  <a:pt x="37271" y="10822"/>
                </a:lnTo>
                <a:cubicBezTo>
                  <a:pt x="37180" y="10946"/>
                  <a:pt x="36947" y="11274"/>
                  <a:pt x="37039" y="11274"/>
                </a:cubicBezTo>
                <a:cubicBezTo>
                  <a:pt x="37049" y="11274"/>
                  <a:pt x="37063" y="11270"/>
                  <a:pt x="37082" y="11262"/>
                </a:cubicBezTo>
                <a:cubicBezTo>
                  <a:pt x="37421" y="10847"/>
                  <a:pt x="37283" y="11061"/>
                  <a:pt x="37572" y="10834"/>
                </a:cubicBezTo>
                <a:lnTo>
                  <a:pt x="37572" y="10834"/>
                </a:lnTo>
                <a:cubicBezTo>
                  <a:pt x="37334" y="11438"/>
                  <a:pt x="36957" y="12644"/>
                  <a:pt x="36843" y="13121"/>
                </a:cubicBezTo>
                <a:lnTo>
                  <a:pt x="37220" y="12556"/>
                </a:lnTo>
                <a:lnTo>
                  <a:pt x="37396" y="12493"/>
                </a:lnTo>
                <a:cubicBezTo>
                  <a:pt x="37874" y="11739"/>
                  <a:pt x="37899" y="10759"/>
                  <a:pt x="37924" y="10483"/>
                </a:cubicBezTo>
                <a:cubicBezTo>
                  <a:pt x="38031" y="10363"/>
                  <a:pt x="38120" y="10319"/>
                  <a:pt x="38189" y="10319"/>
                </a:cubicBezTo>
                <a:cubicBezTo>
                  <a:pt x="38332" y="10319"/>
                  <a:pt x="38398" y="10503"/>
                  <a:pt x="38389" y="10596"/>
                </a:cubicBezTo>
                <a:cubicBezTo>
                  <a:pt x="38691" y="10219"/>
                  <a:pt x="38753" y="9967"/>
                  <a:pt x="38804" y="9703"/>
                </a:cubicBezTo>
                <a:cubicBezTo>
                  <a:pt x="38854" y="9440"/>
                  <a:pt x="38917" y="9188"/>
                  <a:pt x="39218" y="8811"/>
                </a:cubicBezTo>
                <a:lnTo>
                  <a:pt x="39218" y="8811"/>
                </a:lnTo>
                <a:lnTo>
                  <a:pt x="38942" y="9063"/>
                </a:lnTo>
                <a:cubicBezTo>
                  <a:pt x="39052" y="8867"/>
                  <a:pt x="39564" y="8269"/>
                  <a:pt x="39502" y="8269"/>
                </a:cubicBezTo>
                <a:cubicBezTo>
                  <a:pt x="39500" y="8269"/>
                  <a:pt x="39498" y="8270"/>
                  <a:pt x="39495" y="8271"/>
                </a:cubicBezTo>
                <a:cubicBezTo>
                  <a:pt x="39530" y="8248"/>
                  <a:pt x="39570" y="8229"/>
                  <a:pt x="39609" y="8214"/>
                </a:cubicBezTo>
                <a:lnTo>
                  <a:pt x="39609" y="8214"/>
                </a:lnTo>
                <a:cubicBezTo>
                  <a:pt x="39605" y="8243"/>
                  <a:pt x="39606" y="8270"/>
                  <a:pt x="39633" y="8283"/>
                </a:cubicBezTo>
                <a:cubicBezTo>
                  <a:pt x="39673" y="8247"/>
                  <a:pt x="39710" y="8214"/>
                  <a:pt x="39743" y="8184"/>
                </a:cubicBezTo>
                <a:lnTo>
                  <a:pt x="39743" y="8184"/>
                </a:lnTo>
                <a:cubicBezTo>
                  <a:pt x="39748" y="8184"/>
                  <a:pt x="39753" y="8184"/>
                  <a:pt x="39758" y="8184"/>
                </a:cubicBezTo>
                <a:cubicBezTo>
                  <a:pt x="39840" y="8184"/>
                  <a:pt x="39896" y="8221"/>
                  <a:pt x="39878" y="8311"/>
                </a:cubicBezTo>
                <a:lnTo>
                  <a:pt x="39878" y="8311"/>
                </a:lnTo>
                <a:cubicBezTo>
                  <a:pt x="39906" y="8205"/>
                  <a:pt x="39933" y="8098"/>
                  <a:pt x="39959" y="7991"/>
                </a:cubicBezTo>
                <a:lnTo>
                  <a:pt x="39959" y="7991"/>
                </a:lnTo>
                <a:cubicBezTo>
                  <a:pt x="40093" y="7870"/>
                  <a:pt x="40149" y="7814"/>
                  <a:pt x="40274" y="7668"/>
                </a:cubicBezTo>
                <a:lnTo>
                  <a:pt x="40274" y="7668"/>
                </a:lnTo>
                <a:cubicBezTo>
                  <a:pt x="40301" y="7686"/>
                  <a:pt x="40321" y="7702"/>
                  <a:pt x="40324" y="7718"/>
                </a:cubicBezTo>
                <a:cubicBezTo>
                  <a:pt x="40369" y="7650"/>
                  <a:pt x="40395" y="7578"/>
                  <a:pt x="40407" y="7510"/>
                </a:cubicBezTo>
                <a:lnTo>
                  <a:pt x="40407" y="7510"/>
                </a:lnTo>
                <a:cubicBezTo>
                  <a:pt x="40409" y="7508"/>
                  <a:pt x="40411" y="7506"/>
                  <a:pt x="40412" y="7504"/>
                </a:cubicBezTo>
                <a:cubicBezTo>
                  <a:pt x="40550" y="7479"/>
                  <a:pt x="40676" y="7454"/>
                  <a:pt x="40802" y="7442"/>
                </a:cubicBezTo>
                <a:cubicBezTo>
                  <a:pt x="40500" y="7442"/>
                  <a:pt x="40751" y="7127"/>
                  <a:pt x="40915" y="6926"/>
                </a:cubicBezTo>
                <a:cubicBezTo>
                  <a:pt x="40940" y="6926"/>
                  <a:pt x="40953" y="6939"/>
                  <a:pt x="40965" y="6939"/>
                </a:cubicBezTo>
                <a:cubicBezTo>
                  <a:pt x="40927" y="7077"/>
                  <a:pt x="40890" y="7215"/>
                  <a:pt x="40953" y="7303"/>
                </a:cubicBezTo>
                <a:cubicBezTo>
                  <a:pt x="40965" y="7278"/>
                  <a:pt x="41003" y="7240"/>
                  <a:pt x="41040" y="7215"/>
                </a:cubicBezTo>
                <a:lnTo>
                  <a:pt x="41040" y="7215"/>
                </a:lnTo>
                <a:cubicBezTo>
                  <a:pt x="41040" y="7253"/>
                  <a:pt x="41028" y="7278"/>
                  <a:pt x="41053" y="7291"/>
                </a:cubicBezTo>
                <a:cubicBezTo>
                  <a:pt x="41054" y="7292"/>
                  <a:pt x="41056" y="7293"/>
                  <a:pt x="41057" y="7293"/>
                </a:cubicBezTo>
                <a:cubicBezTo>
                  <a:pt x="41071" y="7293"/>
                  <a:pt x="41093" y="7246"/>
                  <a:pt x="41116" y="7190"/>
                </a:cubicBezTo>
                <a:cubicBezTo>
                  <a:pt x="41166" y="7240"/>
                  <a:pt x="41216" y="7291"/>
                  <a:pt x="41254" y="7354"/>
                </a:cubicBezTo>
                <a:lnTo>
                  <a:pt x="41242" y="7278"/>
                </a:lnTo>
                <a:cubicBezTo>
                  <a:pt x="41256" y="7275"/>
                  <a:pt x="41271" y="7273"/>
                  <a:pt x="41285" y="7273"/>
                </a:cubicBezTo>
                <a:cubicBezTo>
                  <a:pt x="41319" y="7273"/>
                  <a:pt x="41349" y="7282"/>
                  <a:pt x="41367" y="7291"/>
                </a:cubicBezTo>
                <a:lnTo>
                  <a:pt x="41380" y="7303"/>
                </a:lnTo>
                <a:lnTo>
                  <a:pt x="41392" y="7303"/>
                </a:lnTo>
                <a:cubicBezTo>
                  <a:pt x="41388" y="7295"/>
                  <a:pt x="41381" y="7274"/>
                  <a:pt x="41367" y="7228"/>
                </a:cubicBezTo>
                <a:cubicBezTo>
                  <a:pt x="41317" y="7065"/>
                  <a:pt x="41267" y="6901"/>
                  <a:pt x="41229" y="6738"/>
                </a:cubicBezTo>
                <a:lnTo>
                  <a:pt x="41103" y="6248"/>
                </a:lnTo>
                <a:cubicBezTo>
                  <a:pt x="41085" y="6179"/>
                  <a:pt x="41067" y="6110"/>
                  <a:pt x="41050" y="6040"/>
                </a:cubicBezTo>
                <a:lnTo>
                  <a:pt x="41050" y="6040"/>
                </a:lnTo>
                <a:cubicBezTo>
                  <a:pt x="41141" y="6290"/>
                  <a:pt x="41548" y="6199"/>
                  <a:pt x="41644" y="6361"/>
                </a:cubicBezTo>
                <a:cubicBezTo>
                  <a:pt x="41656" y="6059"/>
                  <a:pt x="41644" y="5758"/>
                  <a:pt x="41631" y="5469"/>
                </a:cubicBezTo>
                <a:cubicBezTo>
                  <a:pt x="41631" y="5180"/>
                  <a:pt x="41593" y="4891"/>
                  <a:pt x="41568" y="4602"/>
                </a:cubicBezTo>
                <a:lnTo>
                  <a:pt x="41568" y="4602"/>
                </a:lnTo>
                <a:cubicBezTo>
                  <a:pt x="41593" y="4664"/>
                  <a:pt x="41782" y="4866"/>
                  <a:pt x="41820" y="4878"/>
                </a:cubicBezTo>
                <a:cubicBezTo>
                  <a:pt x="41782" y="4815"/>
                  <a:pt x="41794" y="4677"/>
                  <a:pt x="41820" y="4476"/>
                </a:cubicBezTo>
                <a:cubicBezTo>
                  <a:pt x="41832" y="4388"/>
                  <a:pt x="41857" y="4275"/>
                  <a:pt x="41882" y="4149"/>
                </a:cubicBezTo>
                <a:cubicBezTo>
                  <a:pt x="41908" y="4036"/>
                  <a:pt x="41933" y="3911"/>
                  <a:pt x="41958" y="3772"/>
                </a:cubicBezTo>
                <a:cubicBezTo>
                  <a:pt x="42061" y="3303"/>
                  <a:pt x="42143" y="2771"/>
                  <a:pt x="42147" y="2404"/>
                </a:cubicBezTo>
                <a:lnTo>
                  <a:pt x="42147" y="2404"/>
                </a:lnTo>
                <a:cubicBezTo>
                  <a:pt x="42158" y="2423"/>
                  <a:pt x="42168" y="2431"/>
                  <a:pt x="42176" y="2431"/>
                </a:cubicBezTo>
                <a:cubicBezTo>
                  <a:pt x="42208" y="2431"/>
                  <a:pt x="42227" y="2323"/>
                  <a:pt x="42247" y="2176"/>
                </a:cubicBezTo>
                <a:cubicBezTo>
                  <a:pt x="42247" y="2088"/>
                  <a:pt x="42234" y="1988"/>
                  <a:pt x="42222" y="1900"/>
                </a:cubicBezTo>
                <a:cubicBezTo>
                  <a:pt x="42209" y="1850"/>
                  <a:pt x="42209" y="1812"/>
                  <a:pt x="42197" y="1762"/>
                </a:cubicBezTo>
                <a:cubicBezTo>
                  <a:pt x="42184" y="1724"/>
                  <a:pt x="42159" y="1686"/>
                  <a:pt x="42146" y="1661"/>
                </a:cubicBezTo>
                <a:lnTo>
                  <a:pt x="42146" y="1661"/>
                </a:lnTo>
                <a:cubicBezTo>
                  <a:pt x="42209" y="1699"/>
                  <a:pt x="42209" y="1762"/>
                  <a:pt x="42222" y="1862"/>
                </a:cubicBezTo>
                <a:cubicBezTo>
                  <a:pt x="42259" y="1737"/>
                  <a:pt x="42222" y="1636"/>
                  <a:pt x="42184" y="1561"/>
                </a:cubicBezTo>
                <a:cubicBezTo>
                  <a:pt x="42134" y="1473"/>
                  <a:pt x="42083" y="1410"/>
                  <a:pt x="42021" y="1347"/>
                </a:cubicBezTo>
                <a:cubicBezTo>
                  <a:pt x="41882" y="1221"/>
                  <a:pt x="41757" y="1133"/>
                  <a:pt x="41744" y="907"/>
                </a:cubicBezTo>
                <a:lnTo>
                  <a:pt x="41744" y="907"/>
                </a:lnTo>
                <a:cubicBezTo>
                  <a:pt x="41885" y="1170"/>
                  <a:pt x="41970" y="1278"/>
                  <a:pt x="42043" y="1278"/>
                </a:cubicBezTo>
                <a:cubicBezTo>
                  <a:pt x="42061" y="1278"/>
                  <a:pt x="42079" y="1271"/>
                  <a:pt x="42096" y="1259"/>
                </a:cubicBezTo>
                <a:cubicBezTo>
                  <a:pt x="41995" y="1096"/>
                  <a:pt x="41870" y="844"/>
                  <a:pt x="41744" y="706"/>
                </a:cubicBezTo>
                <a:cubicBezTo>
                  <a:pt x="41672" y="634"/>
                  <a:pt x="41603" y="596"/>
                  <a:pt x="41548" y="596"/>
                </a:cubicBezTo>
                <a:cubicBezTo>
                  <a:pt x="41499" y="596"/>
                  <a:pt x="41461" y="628"/>
                  <a:pt x="41443" y="694"/>
                </a:cubicBezTo>
                <a:cubicBezTo>
                  <a:pt x="41367" y="543"/>
                  <a:pt x="41229" y="518"/>
                  <a:pt x="41304" y="405"/>
                </a:cubicBezTo>
                <a:cubicBezTo>
                  <a:pt x="41222" y="386"/>
                  <a:pt x="41139" y="375"/>
                  <a:pt x="41056" y="375"/>
                </a:cubicBezTo>
                <a:cubicBezTo>
                  <a:pt x="41026" y="375"/>
                  <a:pt x="40995" y="376"/>
                  <a:pt x="40965" y="379"/>
                </a:cubicBezTo>
                <a:cubicBezTo>
                  <a:pt x="40839" y="379"/>
                  <a:pt x="40714" y="392"/>
                  <a:pt x="40576" y="430"/>
                </a:cubicBezTo>
                <a:cubicBezTo>
                  <a:pt x="40638" y="405"/>
                  <a:pt x="40701" y="317"/>
                  <a:pt x="40450" y="304"/>
                </a:cubicBezTo>
                <a:cubicBezTo>
                  <a:pt x="40689" y="304"/>
                  <a:pt x="40915" y="279"/>
                  <a:pt x="41091" y="279"/>
                </a:cubicBezTo>
                <a:cubicBezTo>
                  <a:pt x="41267" y="292"/>
                  <a:pt x="41405" y="342"/>
                  <a:pt x="41430" y="467"/>
                </a:cubicBezTo>
                <a:cubicBezTo>
                  <a:pt x="41493" y="405"/>
                  <a:pt x="41493" y="329"/>
                  <a:pt x="41518" y="266"/>
                </a:cubicBezTo>
                <a:cubicBezTo>
                  <a:pt x="41543" y="216"/>
                  <a:pt x="41581" y="166"/>
                  <a:pt x="41719" y="166"/>
                </a:cubicBezTo>
                <a:cubicBezTo>
                  <a:pt x="41508" y="44"/>
                  <a:pt x="41300" y="1"/>
                  <a:pt x="411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1" name="Google Shape;1161;p34"/>
          <p:cNvSpPr/>
          <p:nvPr/>
        </p:nvSpPr>
        <p:spPr>
          <a:xfrm rot="3028898">
            <a:off x="6628627" y="635123"/>
            <a:ext cx="3187904" cy="635342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2" name="Google Shape;1162;p34"/>
          <p:cNvSpPr/>
          <p:nvPr/>
        </p:nvSpPr>
        <p:spPr>
          <a:xfrm>
            <a:off x="-451618" y="4389589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63" name="Google Shape;1163;p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33424" y="7629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164" name="Google Shape;1164;p34"/>
          <p:cNvSpPr/>
          <p:nvPr/>
        </p:nvSpPr>
        <p:spPr>
          <a:xfrm flipH="1">
            <a:off x="78436" y="1183124"/>
            <a:ext cx="5484163" cy="1010414"/>
          </a:xfrm>
          <a:custGeom>
            <a:avLst/>
            <a:gdLst/>
            <a:ahLst/>
            <a:cxnLst/>
            <a:rect l="l" t="t" r="r" b="b"/>
            <a:pathLst>
              <a:path w="54963" h="15515" extrusionOk="0">
                <a:moveTo>
                  <a:pt x="29700" y="1376"/>
                </a:moveTo>
                <a:cubicBezTo>
                  <a:pt x="29725" y="1376"/>
                  <a:pt x="29725" y="1401"/>
                  <a:pt x="29750" y="1401"/>
                </a:cubicBezTo>
                <a:cubicBezTo>
                  <a:pt x="29725" y="1426"/>
                  <a:pt x="29700" y="1426"/>
                  <a:pt x="29674" y="1451"/>
                </a:cubicBezTo>
                <a:cubicBezTo>
                  <a:pt x="29700" y="1426"/>
                  <a:pt x="29700" y="1401"/>
                  <a:pt x="29700" y="1376"/>
                </a:cubicBezTo>
                <a:close/>
                <a:moveTo>
                  <a:pt x="24988" y="2003"/>
                </a:moveTo>
                <a:lnTo>
                  <a:pt x="24988" y="2003"/>
                </a:lnTo>
                <a:cubicBezTo>
                  <a:pt x="24988" y="2003"/>
                  <a:pt x="24988" y="2003"/>
                  <a:pt x="24963" y="2028"/>
                </a:cubicBezTo>
                <a:cubicBezTo>
                  <a:pt x="24963" y="2003"/>
                  <a:pt x="24988" y="2003"/>
                  <a:pt x="24988" y="2003"/>
                </a:cubicBezTo>
                <a:close/>
                <a:moveTo>
                  <a:pt x="36667" y="3782"/>
                </a:moveTo>
                <a:lnTo>
                  <a:pt x="36667" y="3782"/>
                </a:lnTo>
                <a:cubicBezTo>
                  <a:pt x="36717" y="3807"/>
                  <a:pt x="36767" y="3857"/>
                  <a:pt x="36817" y="3882"/>
                </a:cubicBezTo>
                <a:cubicBezTo>
                  <a:pt x="36742" y="3882"/>
                  <a:pt x="36692" y="3857"/>
                  <a:pt x="36667" y="3782"/>
                </a:cubicBezTo>
                <a:close/>
                <a:moveTo>
                  <a:pt x="42883" y="5111"/>
                </a:moveTo>
                <a:cubicBezTo>
                  <a:pt x="42883" y="5161"/>
                  <a:pt x="42883" y="5211"/>
                  <a:pt x="42883" y="5261"/>
                </a:cubicBezTo>
                <a:cubicBezTo>
                  <a:pt x="42883" y="5236"/>
                  <a:pt x="42858" y="5161"/>
                  <a:pt x="42883" y="5111"/>
                </a:cubicBezTo>
                <a:close/>
                <a:moveTo>
                  <a:pt x="50076" y="5010"/>
                </a:moveTo>
                <a:cubicBezTo>
                  <a:pt x="50301" y="5035"/>
                  <a:pt x="50502" y="5060"/>
                  <a:pt x="50702" y="5161"/>
                </a:cubicBezTo>
                <a:cubicBezTo>
                  <a:pt x="50727" y="5161"/>
                  <a:pt x="50777" y="5161"/>
                  <a:pt x="50802" y="5186"/>
                </a:cubicBezTo>
                <a:cubicBezTo>
                  <a:pt x="50853" y="5236"/>
                  <a:pt x="50878" y="5286"/>
                  <a:pt x="50928" y="5311"/>
                </a:cubicBezTo>
                <a:cubicBezTo>
                  <a:pt x="50652" y="5211"/>
                  <a:pt x="50351" y="5136"/>
                  <a:pt x="50076" y="5010"/>
                </a:cubicBezTo>
                <a:close/>
                <a:moveTo>
                  <a:pt x="2431" y="6113"/>
                </a:moveTo>
                <a:cubicBezTo>
                  <a:pt x="2431" y="6138"/>
                  <a:pt x="2431" y="6138"/>
                  <a:pt x="2431" y="6138"/>
                </a:cubicBezTo>
                <a:lnTo>
                  <a:pt x="2406" y="6138"/>
                </a:lnTo>
                <a:cubicBezTo>
                  <a:pt x="2406" y="6138"/>
                  <a:pt x="2406" y="6138"/>
                  <a:pt x="2431" y="6113"/>
                </a:cubicBezTo>
                <a:close/>
                <a:moveTo>
                  <a:pt x="25364" y="8143"/>
                </a:moveTo>
                <a:cubicBezTo>
                  <a:pt x="25389" y="8168"/>
                  <a:pt x="25439" y="8193"/>
                  <a:pt x="25464" y="8218"/>
                </a:cubicBezTo>
                <a:cubicBezTo>
                  <a:pt x="25414" y="8218"/>
                  <a:pt x="25389" y="8243"/>
                  <a:pt x="25339" y="8243"/>
                </a:cubicBezTo>
                <a:cubicBezTo>
                  <a:pt x="25364" y="8218"/>
                  <a:pt x="25364" y="8193"/>
                  <a:pt x="25364" y="8143"/>
                </a:cubicBezTo>
                <a:close/>
                <a:moveTo>
                  <a:pt x="48196" y="9747"/>
                </a:moveTo>
                <a:cubicBezTo>
                  <a:pt x="48196" y="9747"/>
                  <a:pt x="48221" y="9747"/>
                  <a:pt x="48221" y="9772"/>
                </a:cubicBezTo>
                <a:lnTo>
                  <a:pt x="48196" y="9772"/>
                </a:lnTo>
                <a:cubicBezTo>
                  <a:pt x="48196" y="9772"/>
                  <a:pt x="48196" y="9747"/>
                  <a:pt x="48196" y="9747"/>
                </a:cubicBezTo>
                <a:close/>
                <a:moveTo>
                  <a:pt x="15715" y="10775"/>
                </a:moveTo>
                <a:cubicBezTo>
                  <a:pt x="15715" y="10775"/>
                  <a:pt x="15715" y="10775"/>
                  <a:pt x="15715" y="10800"/>
                </a:cubicBezTo>
                <a:lnTo>
                  <a:pt x="15689" y="10800"/>
                </a:lnTo>
                <a:cubicBezTo>
                  <a:pt x="15689" y="10775"/>
                  <a:pt x="15715" y="10775"/>
                  <a:pt x="15715" y="10775"/>
                </a:cubicBezTo>
                <a:close/>
                <a:moveTo>
                  <a:pt x="42431" y="11451"/>
                </a:moveTo>
                <a:cubicBezTo>
                  <a:pt x="42431" y="11477"/>
                  <a:pt x="42406" y="11477"/>
                  <a:pt x="42406" y="11477"/>
                </a:cubicBezTo>
                <a:cubicBezTo>
                  <a:pt x="42406" y="11451"/>
                  <a:pt x="42406" y="11451"/>
                  <a:pt x="42406" y="11451"/>
                </a:cubicBezTo>
                <a:close/>
                <a:moveTo>
                  <a:pt x="10401" y="11577"/>
                </a:moveTo>
                <a:cubicBezTo>
                  <a:pt x="10426" y="11577"/>
                  <a:pt x="10426" y="11602"/>
                  <a:pt x="10426" y="11602"/>
                </a:cubicBezTo>
                <a:cubicBezTo>
                  <a:pt x="10401" y="11602"/>
                  <a:pt x="10401" y="11602"/>
                  <a:pt x="10376" y="11577"/>
                </a:cubicBezTo>
                <a:close/>
                <a:moveTo>
                  <a:pt x="20176" y="12479"/>
                </a:moveTo>
                <a:cubicBezTo>
                  <a:pt x="20176" y="12492"/>
                  <a:pt x="20169" y="12498"/>
                  <a:pt x="20160" y="12498"/>
                </a:cubicBezTo>
                <a:cubicBezTo>
                  <a:pt x="20151" y="12498"/>
                  <a:pt x="20138" y="12492"/>
                  <a:pt x="20126" y="12479"/>
                </a:cubicBezTo>
                <a:close/>
                <a:moveTo>
                  <a:pt x="9900" y="13106"/>
                </a:moveTo>
                <a:cubicBezTo>
                  <a:pt x="9900" y="13106"/>
                  <a:pt x="9875" y="13131"/>
                  <a:pt x="9875" y="13131"/>
                </a:cubicBezTo>
                <a:cubicBezTo>
                  <a:pt x="9850" y="13106"/>
                  <a:pt x="9850" y="13106"/>
                  <a:pt x="9825" y="13106"/>
                </a:cubicBezTo>
                <a:close/>
                <a:moveTo>
                  <a:pt x="17534" y="1"/>
                </a:moveTo>
                <a:cubicBezTo>
                  <a:pt x="17356" y="1"/>
                  <a:pt x="17178" y="33"/>
                  <a:pt x="16993" y="73"/>
                </a:cubicBezTo>
                <a:cubicBezTo>
                  <a:pt x="16817" y="73"/>
                  <a:pt x="16667" y="73"/>
                  <a:pt x="16491" y="98"/>
                </a:cubicBezTo>
                <a:cubicBezTo>
                  <a:pt x="16421" y="142"/>
                  <a:pt x="16345" y="152"/>
                  <a:pt x="16267" y="152"/>
                </a:cubicBezTo>
                <a:cubicBezTo>
                  <a:pt x="16200" y="152"/>
                  <a:pt x="16131" y="144"/>
                  <a:pt x="16064" y="144"/>
                </a:cubicBezTo>
                <a:cubicBezTo>
                  <a:pt x="15986" y="144"/>
                  <a:pt x="15910" y="154"/>
                  <a:pt x="15840" y="198"/>
                </a:cubicBezTo>
                <a:cubicBezTo>
                  <a:pt x="14837" y="374"/>
                  <a:pt x="13860" y="549"/>
                  <a:pt x="12857" y="725"/>
                </a:cubicBezTo>
                <a:cubicBezTo>
                  <a:pt x="12803" y="779"/>
                  <a:pt x="12742" y="791"/>
                  <a:pt x="12679" y="791"/>
                </a:cubicBezTo>
                <a:cubicBezTo>
                  <a:pt x="12631" y="791"/>
                  <a:pt x="12582" y="784"/>
                  <a:pt x="12534" y="784"/>
                </a:cubicBezTo>
                <a:cubicBezTo>
                  <a:pt x="12471" y="784"/>
                  <a:pt x="12410" y="796"/>
                  <a:pt x="12356" y="850"/>
                </a:cubicBezTo>
                <a:cubicBezTo>
                  <a:pt x="11704" y="1025"/>
                  <a:pt x="11053" y="1201"/>
                  <a:pt x="10426" y="1376"/>
                </a:cubicBezTo>
                <a:cubicBezTo>
                  <a:pt x="7644" y="1953"/>
                  <a:pt x="5013" y="2830"/>
                  <a:pt x="2657" y="4459"/>
                </a:cubicBezTo>
                <a:cubicBezTo>
                  <a:pt x="1930" y="4860"/>
                  <a:pt x="1328" y="5411"/>
                  <a:pt x="752" y="6013"/>
                </a:cubicBezTo>
                <a:cubicBezTo>
                  <a:pt x="526" y="6238"/>
                  <a:pt x="401" y="6539"/>
                  <a:pt x="226" y="6790"/>
                </a:cubicBezTo>
                <a:cubicBezTo>
                  <a:pt x="0" y="7466"/>
                  <a:pt x="50" y="7642"/>
                  <a:pt x="451" y="7692"/>
                </a:cubicBezTo>
                <a:cubicBezTo>
                  <a:pt x="727" y="7542"/>
                  <a:pt x="953" y="7316"/>
                  <a:pt x="1128" y="7040"/>
                </a:cubicBezTo>
                <a:cubicBezTo>
                  <a:pt x="1178" y="6865"/>
                  <a:pt x="1328" y="6740"/>
                  <a:pt x="1479" y="6664"/>
                </a:cubicBezTo>
                <a:cubicBezTo>
                  <a:pt x="1729" y="6589"/>
                  <a:pt x="1880" y="6414"/>
                  <a:pt x="2055" y="6289"/>
                </a:cubicBezTo>
                <a:lnTo>
                  <a:pt x="2055" y="6289"/>
                </a:lnTo>
                <a:cubicBezTo>
                  <a:pt x="1880" y="6464"/>
                  <a:pt x="1780" y="6715"/>
                  <a:pt x="1629" y="6915"/>
                </a:cubicBezTo>
                <a:cubicBezTo>
                  <a:pt x="1178" y="7692"/>
                  <a:pt x="627" y="8419"/>
                  <a:pt x="577" y="9371"/>
                </a:cubicBezTo>
                <a:cubicBezTo>
                  <a:pt x="501" y="9923"/>
                  <a:pt x="501" y="10499"/>
                  <a:pt x="602" y="11050"/>
                </a:cubicBezTo>
                <a:cubicBezTo>
                  <a:pt x="702" y="11928"/>
                  <a:pt x="1228" y="12579"/>
                  <a:pt x="1905" y="13106"/>
                </a:cubicBezTo>
                <a:cubicBezTo>
                  <a:pt x="1980" y="13281"/>
                  <a:pt x="2005" y="13482"/>
                  <a:pt x="2156" y="13632"/>
                </a:cubicBezTo>
                <a:cubicBezTo>
                  <a:pt x="2506" y="13908"/>
                  <a:pt x="2907" y="13958"/>
                  <a:pt x="3308" y="14033"/>
                </a:cubicBezTo>
                <a:cubicBezTo>
                  <a:pt x="3747" y="14071"/>
                  <a:pt x="4179" y="14089"/>
                  <a:pt x="4609" y="14089"/>
                </a:cubicBezTo>
                <a:cubicBezTo>
                  <a:pt x="5038" y="14089"/>
                  <a:pt x="5464" y="14071"/>
                  <a:pt x="5890" y="14033"/>
                </a:cubicBezTo>
                <a:lnTo>
                  <a:pt x="6115" y="14008"/>
                </a:lnTo>
                <a:cubicBezTo>
                  <a:pt x="6191" y="13963"/>
                  <a:pt x="6275" y="13954"/>
                  <a:pt x="6363" y="13954"/>
                </a:cubicBezTo>
                <a:cubicBezTo>
                  <a:pt x="6421" y="13954"/>
                  <a:pt x="6481" y="13958"/>
                  <a:pt x="6542" y="13958"/>
                </a:cubicBezTo>
                <a:cubicBezTo>
                  <a:pt x="6567" y="13958"/>
                  <a:pt x="6567" y="13933"/>
                  <a:pt x="6592" y="13933"/>
                </a:cubicBezTo>
                <a:cubicBezTo>
                  <a:pt x="6642" y="14058"/>
                  <a:pt x="6667" y="14158"/>
                  <a:pt x="6542" y="14258"/>
                </a:cubicBezTo>
                <a:cubicBezTo>
                  <a:pt x="6441" y="14509"/>
                  <a:pt x="6115" y="14735"/>
                  <a:pt x="6416" y="15061"/>
                </a:cubicBezTo>
                <a:cubicBezTo>
                  <a:pt x="6506" y="15150"/>
                  <a:pt x="6555" y="15319"/>
                  <a:pt x="6707" y="15319"/>
                </a:cubicBezTo>
                <a:cubicBezTo>
                  <a:pt x="6725" y="15319"/>
                  <a:pt x="6745" y="15317"/>
                  <a:pt x="6767" y="15311"/>
                </a:cubicBezTo>
                <a:cubicBezTo>
                  <a:pt x="6767" y="15311"/>
                  <a:pt x="6767" y="15311"/>
                  <a:pt x="6767" y="15336"/>
                </a:cubicBezTo>
                <a:cubicBezTo>
                  <a:pt x="6767" y="15361"/>
                  <a:pt x="6792" y="15386"/>
                  <a:pt x="6817" y="15411"/>
                </a:cubicBezTo>
                <a:cubicBezTo>
                  <a:pt x="7171" y="15477"/>
                  <a:pt x="7524" y="15515"/>
                  <a:pt x="7878" y="15515"/>
                </a:cubicBezTo>
                <a:cubicBezTo>
                  <a:pt x="8201" y="15515"/>
                  <a:pt x="8524" y="15483"/>
                  <a:pt x="8847" y="15411"/>
                </a:cubicBezTo>
                <a:lnTo>
                  <a:pt x="8847" y="15436"/>
                </a:lnTo>
                <a:cubicBezTo>
                  <a:pt x="9499" y="15336"/>
                  <a:pt x="10151" y="15261"/>
                  <a:pt x="10802" y="15061"/>
                </a:cubicBezTo>
                <a:cubicBezTo>
                  <a:pt x="11404" y="14785"/>
                  <a:pt x="12080" y="14659"/>
                  <a:pt x="12732" y="14534"/>
                </a:cubicBezTo>
                <a:cubicBezTo>
                  <a:pt x="12782" y="14509"/>
                  <a:pt x="12832" y="14459"/>
                  <a:pt x="12857" y="14409"/>
                </a:cubicBezTo>
                <a:cubicBezTo>
                  <a:pt x="12857" y="14409"/>
                  <a:pt x="12857" y="14409"/>
                  <a:pt x="12857" y="14384"/>
                </a:cubicBezTo>
                <a:cubicBezTo>
                  <a:pt x="12882" y="14409"/>
                  <a:pt x="12907" y="14434"/>
                  <a:pt x="12933" y="14459"/>
                </a:cubicBezTo>
                <a:cubicBezTo>
                  <a:pt x="12957" y="14456"/>
                  <a:pt x="12981" y="14455"/>
                  <a:pt x="13005" y="14455"/>
                </a:cubicBezTo>
                <a:cubicBezTo>
                  <a:pt x="13100" y="14455"/>
                  <a:pt x="13194" y="14473"/>
                  <a:pt x="13285" y="14473"/>
                </a:cubicBezTo>
                <a:cubicBezTo>
                  <a:pt x="13362" y="14473"/>
                  <a:pt x="13438" y="14460"/>
                  <a:pt x="13509" y="14409"/>
                </a:cubicBezTo>
                <a:lnTo>
                  <a:pt x="13534" y="14384"/>
                </a:lnTo>
                <a:lnTo>
                  <a:pt x="13584" y="14384"/>
                </a:lnTo>
                <a:cubicBezTo>
                  <a:pt x="13656" y="14344"/>
                  <a:pt x="13730" y="14335"/>
                  <a:pt x="13805" y="14335"/>
                </a:cubicBezTo>
                <a:cubicBezTo>
                  <a:pt x="13873" y="14335"/>
                  <a:pt x="13942" y="14342"/>
                  <a:pt x="14010" y="14342"/>
                </a:cubicBezTo>
                <a:cubicBezTo>
                  <a:pt x="14104" y="14342"/>
                  <a:pt x="14197" y="14328"/>
                  <a:pt x="14286" y="14258"/>
                </a:cubicBezTo>
                <a:lnTo>
                  <a:pt x="14261" y="14258"/>
                </a:lnTo>
                <a:cubicBezTo>
                  <a:pt x="14341" y="14210"/>
                  <a:pt x="14427" y="14198"/>
                  <a:pt x="14514" y="14198"/>
                </a:cubicBezTo>
                <a:cubicBezTo>
                  <a:pt x="14601" y="14198"/>
                  <a:pt x="14689" y="14210"/>
                  <a:pt x="14774" y="14210"/>
                </a:cubicBezTo>
                <a:cubicBezTo>
                  <a:pt x="14868" y="14210"/>
                  <a:pt x="14958" y="14196"/>
                  <a:pt x="15038" y="14133"/>
                </a:cubicBezTo>
                <a:cubicBezTo>
                  <a:pt x="15134" y="14085"/>
                  <a:pt x="15233" y="14073"/>
                  <a:pt x="15333" y="14073"/>
                </a:cubicBezTo>
                <a:cubicBezTo>
                  <a:pt x="15433" y="14073"/>
                  <a:pt x="15533" y="14085"/>
                  <a:pt x="15630" y="14085"/>
                </a:cubicBezTo>
                <a:cubicBezTo>
                  <a:pt x="15738" y="14085"/>
                  <a:pt x="15842" y="14070"/>
                  <a:pt x="15940" y="14008"/>
                </a:cubicBezTo>
                <a:cubicBezTo>
                  <a:pt x="16096" y="13956"/>
                  <a:pt x="16252" y="13941"/>
                  <a:pt x="16408" y="13941"/>
                </a:cubicBezTo>
                <a:cubicBezTo>
                  <a:pt x="16607" y="13941"/>
                  <a:pt x="16807" y="13965"/>
                  <a:pt x="17006" y="13965"/>
                </a:cubicBezTo>
                <a:cubicBezTo>
                  <a:pt x="17177" y="13965"/>
                  <a:pt x="17348" y="13948"/>
                  <a:pt x="17519" y="13883"/>
                </a:cubicBezTo>
                <a:lnTo>
                  <a:pt x="17544" y="13857"/>
                </a:lnTo>
                <a:lnTo>
                  <a:pt x="17594" y="13883"/>
                </a:lnTo>
                <a:cubicBezTo>
                  <a:pt x="17720" y="13826"/>
                  <a:pt x="17845" y="13810"/>
                  <a:pt x="17968" y="13810"/>
                </a:cubicBezTo>
                <a:cubicBezTo>
                  <a:pt x="18115" y="13810"/>
                  <a:pt x="18260" y="13832"/>
                  <a:pt x="18396" y="13832"/>
                </a:cubicBezTo>
                <a:cubicBezTo>
                  <a:pt x="18523" y="13823"/>
                  <a:pt x="18649" y="13820"/>
                  <a:pt x="18775" y="13820"/>
                </a:cubicBezTo>
                <a:cubicBezTo>
                  <a:pt x="19003" y="13820"/>
                  <a:pt x="19230" y="13830"/>
                  <a:pt x="19458" y="13830"/>
                </a:cubicBezTo>
                <a:cubicBezTo>
                  <a:pt x="19756" y="13830"/>
                  <a:pt x="20053" y="13812"/>
                  <a:pt x="20351" y="13732"/>
                </a:cubicBezTo>
                <a:lnTo>
                  <a:pt x="20351" y="13732"/>
                </a:lnTo>
                <a:lnTo>
                  <a:pt x="20326" y="13757"/>
                </a:lnTo>
                <a:cubicBezTo>
                  <a:pt x="20414" y="13703"/>
                  <a:pt x="20506" y="13691"/>
                  <a:pt x="20599" y="13691"/>
                </a:cubicBezTo>
                <a:cubicBezTo>
                  <a:pt x="20668" y="13691"/>
                  <a:pt x="20738" y="13697"/>
                  <a:pt x="20807" y="13697"/>
                </a:cubicBezTo>
                <a:cubicBezTo>
                  <a:pt x="20856" y="13697"/>
                  <a:pt x="20905" y="13694"/>
                  <a:pt x="20953" y="13682"/>
                </a:cubicBezTo>
                <a:cubicBezTo>
                  <a:pt x="21028" y="13682"/>
                  <a:pt x="21103" y="13657"/>
                  <a:pt x="21153" y="13632"/>
                </a:cubicBezTo>
                <a:cubicBezTo>
                  <a:pt x="21521" y="13632"/>
                  <a:pt x="21899" y="13643"/>
                  <a:pt x="22274" y="13643"/>
                </a:cubicBezTo>
                <a:cubicBezTo>
                  <a:pt x="22462" y="13643"/>
                  <a:pt x="22649" y="13640"/>
                  <a:pt x="22832" y="13632"/>
                </a:cubicBezTo>
                <a:lnTo>
                  <a:pt x="23985" y="13632"/>
                </a:lnTo>
                <a:cubicBezTo>
                  <a:pt x="25038" y="13532"/>
                  <a:pt x="26116" y="13557"/>
                  <a:pt x="27168" y="13431"/>
                </a:cubicBezTo>
                <a:cubicBezTo>
                  <a:pt x="28070" y="13331"/>
                  <a:pt x="28998" y="13331"/>
                  <a:pt x="29900" y="13231"/>
                </a:cubicBezTo>
                <a:lnTo>
                  <a:pt x="30251" y="13231"/>
                </a:lnTo>
                <a:cubicBezTo>
                  <a:pt x="30351" y="13181"/>
                  <a:pt x="30426" y="13156"/>
                  <a:pt x="30527" y="13131"/>
                </a:cubicBezTo>
                <a:cubicBezTo>
                  <a:pt x="30877" y="13131"/>
                  <a:pt x="31228" y="13106"/>
                  <a:pt x="31579" y="13106"/>
                </a:cubicBezTo>
                <a:cubicBezTo>
                  <a:pt x="31830" y="13106"/>
                  <a:pt x="32081" y="13106"/>
                  <a:pt x="32356" y="13131"/>
                </a:cubicBezTo>
                <a:cubicBezTo>
                  <a:pt x="32743" y="13089"/>
                  <a:pt x="33136" y="13071"/>
                  <a:pt x="33530" y="13071"/>
                </a:cubicBezTo>
                <a:cubicBezTo>
                  <a:pt x="33851" y="13071"/>
                  <a:pt x="34171" y="13083"/>
                  <a:pt x="34487" y="13106"/>
                </a:cubicBezTo>
                <a:cubicBezTo>
                  <a:pt x="34537" y="13055"/>
                  <a:pt x="34537" y="13030"/>
                  <a:pt x="34537" y="13005"/>
                </a:cubicBezTo>
                <a:lnTo>
                  <a:pt x="34562" y="13005"/>
                </a:lnTo>
                <a:cubicBezTo>
                  <a:pt x="34562" y="13005"/>
                  <a:pt x="34612" y="13030"/>
                  <a:pt x="34612" y="13030"/>
                </a:cubicBezTo>
                <a:lnTo>
                  <a:pt x="34662" y="13005"/>
                </a:lnTo>
                <a:lnTo>
                  <a:pt x="36341" y="13005"/>
                </a:lnTo>
                <a:cubicBezTo>
                  <a:pt x="36341" y="13030"/>
                  <a:pt x="36366" y="13055"/>
                  <a:pt x="36391" y="13106"/>
                </a:cubicBezTo>
                <a:cubicBezTo>
                  <a:pt x="36889" y="13086"/>
                  <a:pt x="37391" y="13078"/>
                  <a:pt x="37894" y="13078"/>
                </a:cubicBezTo>
                <a:cubicBezTo>
                  <a:pt x="38709" y="13078"/>
                  <a:pt x="39530" y="13100"/>
                  <a:pt x="40351" y="13131"/>
                </a:cubicBezTo>
                <a:lnTo>
                  <a:pt x="42281" y="13106"/>
                </a:lnTo>
                <a:cubicBezTo>
                  <a:pt x="42783" y="13135"/>
                  <a:pt x="43288" y="13145"/>
                  <a:pt x="43794" y="13145"/>
                </a:cubicBezTo>
                <a:cubicBezTo>
                  <a:pt x="44578" y="13145"/>
                  <a:pt x="45364" y="13121"/>
                  <a:pt x="46141" y="13106"/>
                </a:cubicBezTo>
                <a:cubicBezTo>
                  <a:pt x="46266" y="13055"/>
                  <a:pt x="46391" y="13005"/>
                  <a:pt x="46517" y="12980"/>
                </a:cubicBezTo>
                <a:cubicBezTo>
                  <a:pt x="46542" y="13005"/>
                  <a:pt x="46542" y="13030"/>
                  <a:pt x="46592" y="13030"/>
                </a:cubicBezTo>
                <a:cubicBezTo>
                  <a:pt x="46667" y="13030"/>
                  <a:pt x="46749" y="13043"/>
                  <a:pt x="46827" y="13043"/>
                </a:cubicBezTo>
                <a:cubicBezTo>
                  <a:pt x="46905" y="13043"/>
                  <a:pt x="46980" y="13030"/>
                  <a:pt x="47043" y="12980"/>
                </a:cubicBezTo>
                <a:cubicBezTo>
                  <a:pt x="47745" y="12905"/>
                  <a:pt x="48321" y="12654"/>
                  <a:pt x="48747" y="12078"/>
                </a:cubicBezTo>
                <a:cubicBezTo>
                  <a:pt x="48822" y="11903"/>
                  <a:pt x="48873" y="11727"/>
                  <a:pt x="48697" y="11577"/>
                </a:cubicBezTo>
                <a:cubicBezTo>
                  <a:pt x="48196" y="11000"/>
                  <a:pt x="47469" y="10825"/>
                  <a:pt x="46792" y="10524"/>
                </a:cubicBezTo>
                <a:cubicBezTo>
                  <a:pt x="46717" y="10399"/>
                  <a:pt x="46567" y="10399"/>
                  <a:pt x="46416" y="10399"/>
                </a:cubicBezTo>
                <a:cubicBezTo>
                  <a:pt x="46366" y="10349"/>
                  <a:pt x="46316" y="10299"/>
                  <a:pt x="46291" y="10274"/>
                </a:cubicBezTo>
                <a:cubicBezTo>
                  <a:pt x="46116" y="10248"/>
                  <a:pt x="45965" y="10223"/>
                  <a:pt x="45865" y="9998"/>
                </a:cubicBezTo>
                <a:lnTo>
                  <a:pt x="47569" y="9998"/>
                </a:lnTo>
                <a:cubicBezTo>
                  <a:pt x="48096" y="9998"/>
                  <a:pt x="48597" y="9998"/>
                  <a:pt x="49123" y="10023"/>
                </a:cubicBezTo>
                <a:cubicBezTo>
                  <a:pt x="49499" y="9998"/>
                  <a:pt x="49900" y="9998"/>
                  <a:pt x="50276" y="9998"/>
                </a:cubicBezTo>
                <a:cubicBezTo>
                  <a:pt x="50276" y="9998"/>
                  <a:pt x="50276" y="10048"/>
                  <a:pt x="50276" y="10048"/>
                </a:cubicBezTo>
                <a:cubicBezTo>
                  <a:pt x="50452" y="9998"/>
                  <a:pt x="50652" y="10073"/>
                  <a:pt x="50802" y="9898"/>
                </a:cubicBezTo>
                <a:cubicBezTo>
                  <a:pt x="50819" y="9899"/>
                  <a:pt x="50835" y="9900"/>
                  <a:pt x="50850" y="9900"/>
                </a:cubicBezTo>
                <a:cubicBezTo>
                  <a:pt x="51076" y="9900"/>
                  <a:pt x="51242" y="9739"/>
                  <a:pt x="51429" y="9622"/>
                </a:cubicBezTo>
                <a:cubicBezTo>
                  <a:pt x="51479" y="9572"/>
                  <a:pt x="51504" y="9522"/>
                  <a:pt x="51479" y="9471"/>
                </a:cubicBezTo>
                <a:cubicBezTo>
                  <a:pt x="51454" y="9446"/>
                  <a:pt x="51454" y="9446"/>
                  <a:pt x="51454" y="9421"/>
                </a:cubicBezTo>
                <a:cubicBezTo>
                  <a:pt x="51501" y="9187"/>
                  <a:pt x="51614" y="9018"/>
                  <a:pt x="51895" y="9018"/>
                </a:cubicBezTo>
                <a:cubicBezTo>
                  <a:pt x="51915" y="9018"/>
                  <a:pt x="51935" y="9019"/>
                  <a:pt x="51955" y="9020"/>
                </a:cubicBezTo>
                <a:cubicBezTo>
                  <a:pt x="52507" y="8995"/>
                  <a:pt x="53058" y="8995"/>
                  <a:pt x="53609" y="8970"/>
                </a:cubicBezTo>
                <a:cubicBezTo>
                  <a:pt x="53691" y="8919"/>
                  <a:pt x="53782" y="8910"/>
                  <a:pt x="53875" y="8910"/>
                </a:cubicBezTo>
                <a:cubicBezTo>
                  <a:pt x="53929" y="8910"/>
                  <a:pt x="53984" y="8913"/>
                  <a:pt x="54039" y="8913"/>
                </a:cubicBezTo>
                <a:cubicBezTo>
                  <a:pt x="54122" y="8913"/>
                  <a:pt x="54206" y="8906"/>
                  <a:pt x="54286" y="8870"/>
                </a:cubicBezTo>
                <a:cubicBezTo>
                  <a:pt x="54512" y="8845"/>
                  <a:pt x="54687" y="8669"/>
                  <a:pt x="54812" y="8494"/>
                </a:cubicBezTo>
                <a:lnTo>
                  <a:pt x="54963" y="8344"/>
                </a:lnTo>
                <a:cubicBezTo>
                  <a:pt x="54938" y="8118"/>
                  <a:pt x="54838" y="7943"/>
                  <a:pt x="54687" y="7767"/>
                </a:cubicBezTo>
                <a:cubicBezTo>
                  <a:pt x="54036" y="6965"/>
                  <a:pt x="53158" y="6514"/>
                  <a:pt x="52206" y="6138"/>
                </a:cubicBezTo>
                <a:cubicBezTo>
                  <a:pt x="52106" y="5988"/>
                  <a:pt x="51955" y="5963"/>
                  <a:pt x="51805" y="5913"/>
                </a:cubicBezTo>
                <a:lnTo>
                  <a:pt x="51579" y="5737"/>
                </a:lnTo>
                <a:cubicBezTo>
                  <a:pt x="51479" y="5637"/>
                  <a:pt x="51379" y="5562"/>
                  <a:pt x="51279" y="5512"/>
                </a:cubicBezTo>
                <a:lnTo>
                  <a:pt x="51279" y="5512"/>
                </a:lnTo>
                <a:cubicBezTo>
                  <a:pt x="51479" y="5537"/>
                  <a:pt x="51680" y="5562"/>
                  <a:pt x="51880" y="5612"/>
                </a:cubicBezTo>
                <a:cubicBezTo>
                  <a:pt x="52457" y="5837"/>
                  <a:pt x="53033" y="6063"/>
                  <a:pt x="53635" y="6263"/>
                </a:cubicBezTo>
                <a:cubicBezTo>
                  <a:pt x="53684" y="6278"/>
                  <a:pt x="53733" y="6286"/>
                  <a:pt x="53781" y="6286"/>
                </a:cubicBezTo>
                <a:cubicBezTo>
                  <a:pt x="53903" y="6286"/>
                  <a:pt x="54014" y="6232"/>
                  <a:pt x="54086" y="6088"/>
                </a:cubicBezTo>
                <a:cubicBezTo>
                  <a:pt x="54136" y="5963"/>
                  <a:pt x="54036" y="5913"/>
                  <a:pt x="53935" y="5862"/>
                </a:cubicBezTo>
                <a:cubicBezTo>
                  <a:pt x="53158" y="5512"/>
                  <a:pt x="52406" y="5086"/>
                  <a:pt x="51554" y="4885"/>
                </a:cubicBezTo>
                <a:cubicBezTo>
                  <a:pt x="49073" y="3933"/>
                  <a:pt x="46542" y="3181"/>
                  <a:pt x="43960" y="2554"/>
                </a:cubicBezTo>
                <a:cubicBezTo>
                  <a:pt x="43835" y="2529"/>
                  <a:pt x="43710" y="2504"/>
                  <a:pt x="43584" y="2479"/>
                </a:cubicBezTo>
                <a:cubicBezTo>
                  <a:pt x="42331" y="2178"/>
                  <a:pt x="41103" y="1852"/>
                  <a:pt x="39825" y="1777"/>
                </a:cubicBezTo>
                <a:cubicBezTo>
                  <a:pt x="38622" y="1476"/>
                  <a:pt x="37419" y="1401"/>
                  <a:pt x="36216" y="1226"/>
                </a:cubicBezTo>
                <a:cubicBezTo>
                  <a:pt x="36136" y="1190"/>
                  <a:pt x="36052" y="1183"/>
                  <a:pt x="35969" y="1183"/>
                </a:cubicBezTo>
                <a:cubicBezTo>
                  <a:pt x="35914" y="1183"/>
                  <a:pt x="35859" y="1186"/>
                  <a:pt x="35805" y="1186"/>
                </a:cubicBezTo>
                <a:cubicBezTo>
                  <a:pt x="35711" y="1186"/>
                  <a:pt x="35621" y="1177"/>
                  <a:pt x="35539" y="1126"/>
                </a:cubicBezTo>
                <a:cubicBezTo>
                  <a:pt x="35289" y="1126"/>
                  <a:pt x="35038" y="1101"/>
                  <a:pt x="34787" y="1101"/>
                </a:cubicBezTo>
                <a:cubicBezTo>
                  <a:pt x="34698" y="1065"/>
                  <a:pt x="34602" y="1058"/>
                  <a:pt x="34505" y="1058"/>
                </a:cubicBezTo>
                <a:cubicBezTo>
                  <a:pt x="34441" y="1058"/>
                  <a:pt x="34375" y="1061"/>
                  <a:pt x="34311" y="1061"/>
                </a:cubicBezTo>
                <a:cubicBezTo>
                  <a:pt x="34198" y="1061"/>
                  <a:pt x="34088" y="1051"/>
                  <a:pt x="33985" y="1000"/>
                </a:cubicBezTo>
                <a:cubicBezTo>
                  <a:pt x="33685" y="975"/>
                  <a:pt x="33409" y="975"/>
                  <a:pt x="33108" y="975"/>
                </a:cubicBezTo>
                <a:cubicBezTo>
                  <a:pt x="32920" y="925"/>
                  <a:pt x="32732" y="913"/>
                  <a:pt x="32544" y="913"/>
                </a:cubicBezTo>
                <a:cubicBezTo>
                  <a:pt x="32356" y="913"/>
                  <a:pt x="32168" y="925"/>
                  <a:pt x="31980" y="925"/>
                </a:cubicBezTo>
                <a:cubicBezTo>
                  <a:pt x="31980" y="900"/>
                  <a:pt x="31955" y="875"/>
                  <a:pt x="31930" y="875"/>
                </a:cubicBezTo>
                <a:cubicBezTo>
                  <a:pt x="31833" y="888"/>
                  <a:pt x="31736" y="893"/>
                  <a:pt x="31638" y="893"/>
                </a:cubicBezTo>
                <a:cubicBezTo>
                  <a:pt x="31395" y="893"/>
                  <a:pt x="31151" y="864"/>
                  <a:pt x="30910" y="864"/>
                </a:cubicBezTo>
                <a:cubicBezTo>
                  <a:pt x="30694" y="864"/>
                  <a:pt x="30481" y="887"/>
                  <a:pt x="30276" y="975"/>
                </a:cubicBezTo>
                <a:cubicBezTo>
                  <a:pt x="30249" y="979"/>
                  <a:pt x="30219" y="980"/>
                  <a:pt x="30190" y="980"/>
                </a:cubicBezTo>
                <a:cubicBezTo>
                  <a:pt x="30167" y="980"/>
                  <a:pt x="30143" y="979"/>
                  <a:pt x="30120" y="979"/>
                </a:cubicBezTo>
                <a:cubicBezTo>
                  <a:pt x="29984" y="979"/>
                  <a:pt x="29864" y="998"/>
                  <a:pt x="29900" y="1251"/>
                </a:cubicBezTo>
                <a:cubicBezTo>
                  <a:pt x="29649" y="1226"/>
                  <a:pt x="29374" y="1226"/>
                  <a:pt x="29123" y="1226"/>
                </a:cubicBezTo>
                <a:lnTo>
                  <a:pt x="29073" y="1276"/>
                </a:lnTo>
                <a:cubicBezTo>
                  <a:pt x="28722" y="1176"/>
                  <a:pt x="28346" y="1201"/>
                  <a:pt x="27970" y="1176"/>
                </a:cubicBezTo>
                <a:cubicBezTo>
                  <a:pt x="27920" y="1201"/>
                  <a:pt x="27870" y="1201"/>
                  <a:pt x="27820" y="1226"/>
                </a:cubicBezTo>
                <a:cubicBezTo>
                  <a:pt x="27740" y="1087"/>
                  <a:pt x="27614" y="1042"/>
                  <a:pt x="27465" y="1042"/>
                </a:cubicBezTo>
                <a:cubicBezTo>
                  <a:pt x="27426" y="1042"/>
                  <a:pt x="27385" y="1045"/>
                  <a:pt x="27344" y="1050"/>
                </a:cubicBezTo>
                <a:cubicBezTo>
                  <a:pt x="27319" y="1075"/>
                  <a:pt x="27294" y="1075"/>
                  <a:pt x="27243" y="1075"/>
                </a:cubicBezTo>
                <a:cubicBezTo>
                  <a:pt x="27193" y="1050"/>
                  <a:pt x="27140" y="1045"/>
                  <a:pt x="27087" y="1045"/>
                </a:cubicBezTo>
                <a:cubicBezTo>
                  <a:pt x="27043" y="1045"/>
                  <a:pt x="27000" y="1048"/>
                  <a:pt x="26956" y="1048"/>
                </a:cubicBezTo>
                <a:cubicBezTo>
                  <a:pt x="26892" y="1048"/>
                  <a:pt x="26827" y="1040"/>
                  <a:pt x="26767" y="1000"/>
                </a:cubicBezTo>
                <a:lnTo>
                  <a:pt x="26542" y="975"/>
                </a:lnTo>
                <a:lnTo>
                  <a:pt x="26441" y="975"/>
                </a:lnTo>
                <a:cubicBezTo>
                  <a:pt x="26416" y="975"/>
                  <a:pt x="26416" y="975"/>
                  <a:pt x="26391" y="1000"/>
                </a:cubicBezTo>
                <a:cubicBezTo>
                  <a:pt x="26065" y="950"/>
                  <a:pt x="25765" y="1025"/>
                  <a:pt x="25464" y="875"/>
                </a:cubicBezTo>
                <a:cubicBezTo>
                  <a:pt x="25314" y="875"/>
                  <a:pt x="25138" y="850"/>
                  <a:pt x="24988" y="825"/>
                </a:cubicBezTo>
                <a:cubicBezTo>
                  <a:pt x="24887" y="796"/>
                  <a:pt x="24785" y="788"/>
                  <a:pt x="24682" y="788"/>
                </a:cubicBezTo>
                <a:cubicBezTo>
                  <a:pt x="24544" y="788"/>
                  <a:pt x="24405" y="803"/>
                  <a:pt x="24267" y="803"/>
                </a:cubicBezTo>
                <a:cubicBezTo>
                  <a:pt x="24147" y="803"/>
                  <a:pt x="24027" y="791"/>
                  <a:pt x="23910" y="750"/>
                </a:cubicBezTo>
                <a:cubicBezTo>
                  <a:pt x="23810" y="725"/>
                  <a:pt x="23684" y="725"/>
                  <a:pt x="23559" y="725"/>
                </a:cubicBezTo>
                <a:cubicBezTo>
                  <a:pt x="23382" y="676"/>
                  <a:pt x="23203" y="664"/>
                  <a:pt x="23021" y="664"/>
                </a:cubicBezTo>
                <a:cubicBezTo>
                  <a:pt x="22839" y="664"/>
                  <a:pt x="22654" y="676"/>
                  <a:pt x="22469" y="676"/>
                </a:cubicBezTo>
                <a:cubicBezTo>
                  <a:pt x="22265" y="676"/>
                  <a:pt x="22060" y="662"/>
                  <a:pt x="21855" y="599"/>
                </a:cubicBezTo>
                <a:cubicBezTo>
                  <a:pt x="21604" y="599"/>
                  <a:pt x="21354" y="599"/>
                  <a:pt x="21128" y="574"/>
                </a:cubicBezTo>
                <a:cubicBezTo>
                  <a:pt x="20719" y="543"/>
                  <a:pt x="20309" y="529"/>
                  <a:pt x="19902" y="529"/>
                </a:cubicBezTo>
                <a:cubicBezTo>
                  <a:pt x="19336" y="529"/>
                  <a:pt x="18774" y="556"/>
                  <a:pt x="18221" y="599"/>
                </a:cubicBezTo>
                <a:cubicBezTo>
                  <a:pt x="18171" y="599"/>
                  <a:pt x="18146" y="599"/>
                  <a:pt x="18121" y="624"/>
                </a:cubicBezTo>
                <a:cubicBezTo>
                  <a:pt x="18095" y="599"/>
                  <a:pt x="18095" y="574"/>
                  <a:pt x="18095" y="574"/>
                </a:cubicBezTo>
                <a:cubicBezTo>
                  <a:pt x="18271" y="374"/>
                  <a:pt x="18246" y="223"/>
                  <a:pt x="18020" y="98"/>
                </a:cubicBezTo>
                <a:cubicBezTo>
                  <a:pt x="17854" y="27"/>
                  <a:pt x="17694" y="1"/>
                  <a:pt x="175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5" name="Google Shape;1165;p34"/>
          <p:cNvSpPr/>
          <p:nvPr/>
        </p:nvSpPr>
        <p:spPr>
          <a:xfrm>
            <a:off x="109790" y="2004925"/>
            <a:ext cx="5757610" cy="841878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6" name="Google Shape;1166;p34"/>
          <p:cNvSpPr txBox="1">
            <a:spLocks noGrp="1"/>
          </p:cNvSpPr>
          <p:nvPr>
            <p:ph type="ctrTitle"/>
          </p:nvPr>
        </p:nvSpPr>
        <p:spPr>
          <a:xfrm>
            <a:off x="724422" y="980806"/>
            <a:ext cx="4805395" cy="2185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5400" b="1" dirty="0">
                <a:solidFill>
                  <a:schemeClr val="dk1"/>
                </a:solidFill>
              </a:rPr>
              <a:t>Unit 2 Lesson 1</a:t>
            </a:r>
            <a:endParaRPr sz="5400" b="1" dirty="0">
              <a:solidFill>
                <a:schemeClr val="dk1"/>
              </a:solidFill>
            </a:endParaRPr>
          </a:p>
          <a:p>
            <a:pPr lvl="0">
              <a:buSzPts val="1100"/>
            </a:pPr>
            <a:r>
              <a:rPr lang="en" sz="5400" b="1" dirty="0"/>
              <a:t>Let’s Count! </a:t>
            </a:r>
            <a:endParaRPr sz="5400" b="1" dirty="0"/>
          </a:p>
        </p:txBody>
      </p:sp>
      <p:pic>
        <p:nvPicPr>
          <p:cNvPr id="3" name="Picture 2" descr="C:\Users\retno\Downloads\Lain-lain\0456.png_860.pn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4454" y="2045801"/>
            <a:ext cx="1244770" cy="12447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8" name="Picture 1167" descr="C:\Users\retno\Downloads\Lain-lain\0456.png_860.pn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9594" y="3250050"/>
            <a:ext cx="1244770" cy="12447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9" name="Picture 1168" descr="C:\Users\retno\Downloads\Lain-lain\0456.png_860.pn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2438" y="2533136"/>
            <a:ext cx="1244770" cy="12447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7" name="Google Shape;220;p34">
            <a:hlinkClick r:id="rId5" action="ppaction://hlinksldjump"/>
          </p:cNvPr>
          <p:cNvSpPr txBox="1">
            <a:spLocks/>
          </p:cNvSpPr>
          <p:nvPr/>
        </p:nvSpPr>
        <p:spPr>
          <a:xfrm>
            <a:off x="7010400" y="69150"/>
            <a:ext cx="2118267" cy="3690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ondrina Solid"/>
              <a:buNone/>
              <a:defRPr sz="28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M Sans"/>
              <a:buNone/>
              <a:defRPr sz="2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M Sans"/>
              <a:buNone/>
              <a:defRPr sz="2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M Sans"/>
              <a:buNone/>
              <a:defRPr sz="2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M Sans"/>
              <a:buNone/>
              <a:defRPr sz="2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M Sans"/>
              <a:buNone/>
              <a:defRPr sz="2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M Sans"/>
              <a:buNone/>
              <a:defRPr sz="2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M Sans"/>
              <a:buNone/>
              <a:defRPr sz="2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M Sans"/>
              <a:buNone/>
              <a:defRPr sz="2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pPr marL="0" indent="0"/>
            <a:r>
              <a:rPr lang="en-US" b="1" dirty="0">
                <a:solidFill>
                  <a:schemeClr val="tx1"/>
                </a:solidFill>
                <a:uFill>
                  <a:noFill/>
                </a:uFill>
              </a:rPr>
              <a:t>2</a:t>
            </a:r>
            <a:r>
              <a:rPr lang="en-US" b="1" baseline="30000" dirty="0">
                <a:solidFill>
                  <a:schemeClr val="tx1"/>
                </a:solidFill>
                <a:uFill>
                  <a:noFill/>
                </a:uFill>
              </a:rPr>
              <a:t>nd</a:t>
            </a:r>
            <a:r>
              <a:rPr lang="en-US" b="1" dirty="0">
                <a:solidFill>
                  <a:schemeClr val="tx1"/>
                </a:solidFill>
                <a:uFill>
                  <a:noFill/>
                </a:uFill>
              </a:rPr>
              <a:t> Meeting</a:t>
            </a:r>
            <a:endParaRPr lang="en-US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057400" y="32778"/>
            <a:ext cx="5290534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desks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304800" y="4299942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Six desk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3074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102" y="1176923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9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04" y="2727110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0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6559" y="1104012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1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8001" y="1043411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3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2727110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4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523547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0660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195085" y="186104"/>
            <a:ext cx="6253440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chairs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603096" y="3648172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One chair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4098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5633421" y="1129480"/>
            <a:ext cx="2892972" cy="2860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21765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195085" y="186104"/>
            <a:ext cx="6253440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chairs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613750" y="3989634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Eight chair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4098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776921" y="1428338"/>
            <a:ext cx="836327" cy="826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9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2176507" y="949356"/>
            <a:ext cx="723243" cy="7150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0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3573074" y="1038230"/>
            <a:ext cx="889229" cy="8791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1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5093162" y="1393723"/>
            <a:ext cx="852088" cy="842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3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4890352" y="2626288"/>
            <a:ext cx="852088" cy="842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4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713508" y="2667232"/>
            <a:ext cx="852088" cy="842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5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1851425" y="3099454"/>
            <a:ext cx="852088" cy="842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6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3300152" y="3047499"/>
            <a:ext cx="852088" cy="842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3094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195085" y="186104"/>
            <a:ext cx="6253440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pencils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603096" y="3648172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One pencil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5122" name="Picture 2" descr="C:\Users\retno\Downloads\download (6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8173" y="1491195"/>
            <a:ext cx="2924175" cy="1562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19333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195085" y="186104"/>
            <a:ext cx="6253440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pencils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603096" y="3648172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Seven  pencil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5122" name="Picture 2" descr="C:\Users\retno\Downloads\download (6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151" y="995175"/>
            <a:ext cx="1462087" cy="781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1" name="Picture 2" descr="C:\Users\retno\Downloads\download (6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042458"/>
            <a:ext cx="1462087" cy="781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3" name="Picture 2" descr="C:\Users\retno\Downloads\download (6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136" y="1841500"/>
            <a:ext cx="1462087" cy="781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4" name="Picture 2" descr="C:\Users\retno\Downloads\download (6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7516" y="1095240"/>
            <a:ext cx="1462087" cy="781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5" name="Picture 2" descr="C:\Users\retno\Downloads\download (6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3897" y="2495550"/>
            <a:ext cx="1462087" cy="781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6" name="Picture 2" descr="C:\Users\retno\Downloads\download (6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04" y="2641827"/>
            <a:ext cx="1462087" cy="781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7" name="Picture 2" descr="C:\Users\retno\Downloads\download (6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7891" y="1862397"/>
            <a:ext cx="1462087" cy="781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6388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195085" y="186104"/>
            <a:ext cx="6253440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books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582075" y="3880964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Five book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6146" name="Picture 2" descr="C:\Users\retno\Downloads\images (4)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6999" y="1225630"/>
            <a:ext cx="2382329" cy="2435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6875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195085" y="186104"/>
            <a:ext cx="6253440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erasers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686920" y="4062560"/>
            <a:ext cx="4163475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Six eraser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7170" name="Picture 2" descr="C:\Users\retno\Downloads\images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981478"/>
            <a:ext cx="3386137" cy="27966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7402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184575" y="113711"/>
            <a:ext cx="6253440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bags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4907414" y="2800350"/>
            <a:ext cx="3838525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Twelve bag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8194" name="Picture 2" descr="C:\Users\retno\Downloads\eduque-trouxa-da-escola-das-crianças-de-volta-à-ilustração-do-vetor-mochila-100859081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18"/>
          <a:stretch/>
        </p:blipFill>
        <p:spPr bwMode="auto">
          <a:xfrm>
            <a:off x="227845" y="906463"/>
            <a:ext cx="4090125" cy="40928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98646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184575" y="113711"/>
            <a:ext cx="6253440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rulers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4907414" y="2800350"/>
            <a:ext cx="3838525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>
                <a:solidFill>
                  <a:schemeClr val="tx1"/>
                </a:solidFill>
                <a:latin typeface="Century Gothic" pitchFamily="34" charset="0"/>
              </a:rPr>
              <a:t>Six ruler</a:t>
            </a:r>
            <a:r>
              <a:rPr lang="en-US" sz="4000" b="1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9218" name="Picture 2" descr="C:\Users\retno\Downloads\rulers-clipart__k780473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047218"/>
            <a:ext cx="3048000" cy="41280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46973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184575" y="113711"/>
            <a:ext cx="6253440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balls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5112367" y="2800350"/>
            <a:ext cx="3838525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Seven ball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10242" name="Picture 2" descr="C:\Users\retno\Downloads\sports-balls-clipart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04" y="1256067"/>
            <a:ext cx="5135722" cy="3088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29208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" name="Google Shape;1172;p35"/>
          <p:cNvSpPr/>
          <p:nvPr/>
        </p:nvSpPr>
        <p:spPr>
          <a:xfrm>
            <a:off x="415357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3" name="Google Shape;1173;p35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99615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/>
              <a:t>GRAMMAR FOCUS</a:t>
            </a:r>
            <a:endParaRPr sz="6600" dirty="0"/>
          </a:p>
        </p:txBody>
      </p:sp>
      <p:sp>
        <p:nvSpPr>
          <p:cNvPr id="7" name="Google Shape;267;p35"/>
          <p:cNvSpPr txBox="1">
            <a:spLocks/>
          </p:cNvSpPr>
          <p:nvPr/>
        </p:nvSpPr>
        <p:spPr>
          <a:xfrm>
            <a:off x="1358159" y="1657350"/>
            <a:ext cx="7239000" cy="224839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>
            <a:lvl1pPr lvl="0" algn="ctr" defTabSz="914400" rtl="0" eaLnBrk="1" latinLnBrk="0" hangingPunct="1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pPr marL="571500" indent="-571500" algn="l">
              <a:buFont typeface="Wingdings" pitchFamily="2" charset="2"/>
              <a:buChar char="v"/>
            </a:pPr>
            <a:r>
              <a:rPr lang="en-US" sz="4400" b="0" dirty="0">
                <a:latin typeface="Century Gothic" pitchFamily="34" charset="0"/>
              </a:rPr>
              <a:t>Plural nouns</a:t>
            </a:r>
          </a:p>
          <a:p>
            <a:pPr marL="571500" indent="-571500" algn="l">
              <a:buFont typeface="Wingdings" pitchFamily="2" charset="2"/>
              <a:buChar char="v"/>
            </a:pPr>
            <a:r>
              <a:rPr lang="en-US" sz="4400" b="0" dirty="0">
                <a:latin typeface="Century Gothic" pitchFamily="34" charset="0"/>
              </a:rPr>
              <a:t>Information question with </a:t>
            </a:r>
            <a:r>
              <a:rPr lang="en-US" sz="4400" dirty="0">
                <a:latin typeface="Century Gothic" pitchFamily="34" charset="0"/>
              </a:rPr>
              <a:t>how many</a:t>
            </a:r>
            <a:endParaRPr lang="en-US" sz="4400" u="sng" dirty="0">
              <a:latin typeface="Century Gothic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932458" y="186104"/>
            <a:ext cx="7707103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color pencils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3962401" y="2800350"/>
            <a:ext cx="4988492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Six color pencil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1026" name="Picture 2" descr="C:\Users\retno\Downloads\16-164100_colouring-pencils-clipart-colored-pencils-clipart-png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623" y="971550"/>
            <a:ext cx="2590800" cy="3880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74730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932458" y="186104"/>
            <a:ext cx="7707103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crayons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3962401" y="2800350"/>
            <a:ext cx="4988492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Eight crayon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2050" name="Picture 2" descr="C:\Users\retno\Downloads\download (5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696" y="1101925"/>
            <a:ext cx="2744654" cy="3396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81319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4" name="Google Shape;4304;p45"/>
          <p:cNvSpPr/>
          <p:nvPr/>
        </p:nvSpPr>
        <p:spPr>
          <a:xfrm>
            <a:off x="6958388" y="1364675"/>
            <a:ext cx="13381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5" name="Google Shape;4305;p45"/>
          <p:cNvSpPr/>
          <p:nvPr/>
        </p:nvSpPr>
        <p:spPr>
          <a:xfrm>
            <a:off x="62067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26" name="Picture 2" descr="D:\SD TALENTA\SCAN EC\GRADE 1\UNIT 2 LESSON 1\IMG_20201023_0004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21" t="16186" b="47462"/>
          <a:stretch/>
        </p:blipFill>
        <p:spPr bwMode="auto">
          <a:xfrm>
            <a:off x="0" y="-21734"/>
            <a:ext cx="9296400" cy="5184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24 Track 24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356934" y="4430767"/>
            <a:ext cx="609600" cy="609600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801414" y="3181350"/>
            <a:ext cx="3281855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685800" y="3181350"/>
            <a:ext cx="3429000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Five books.</a:t>
            </a:r>
          </a:p>
        </p:txBody>
      </p:sp>
      <p:sp>
        <p:nvSpPr>
          <p:cNvPr id="9" name="Rectangle 8"/>
          <p:cNvSpPr/>
          <p:nvPr/>
        </p:nvSpPr>
        <p:spPr>
          <a:xfrm>
            <a:off x="801413" y="4314496"/>
            <a:ext cx="3281855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685800" y="4367704"/>
            <a:ext cx="3429000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Two umbrellas.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3335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" grpId="0" animBg="1"/>
      <p:bldP spid="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4" name="Google Shape;4304;p45"/>
          <p:cNvSpPr/>
          <p:nvPr/>
        </p:nvSpPr>
        <p:spPr>
          <a:xfrm>
            <a:off x="6958388" y="1364675"/>
            <a:ext cx="13381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5" name="Google Shape;4305;p45"/>
          <p:cNvSpPr/>
          <p:nvPr/>
        </p:nvSpPr>
        <p:spPr>
          <a:xfrm>
            <a:off x="62067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530325" y="-95250"/>
            <a:ext cx="94067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altLang="ko-KR" sz="1800" dirty="0">
                <a:solidFill>
                  <a:srgbClr val="FF0000"/>
                </a:solidFill>
                <a:latin typeface="Comic Sans MS" pitchFamily="66" charset="0"/>
                <a:ea typeface="맑은 고딕" pitchFamily="50" charset="-127"/>
              </a:rPr>
              <a:t>three</a:t>
            </a:r>
            <a:endParaRPr kumimoji="0" lang="en-US" altLang="ko-KR" sz="2800" dirty="0">
              <a:solidFill>
                <a:srgbClr val="FF0000"/>
              </a:solidFill>
              <a:latin typeface="Comic Sans MS" pitchFamily="66" charset="0"/>
              <a:ea typeface="맑은 고딕" pitchFamily="50" charset="-127"/>
            </a:endParaRP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5520925" y="-95250"/>
            <a:ext cx="94067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altLang="ko-KR" sz="1800" dirty="0">
                <a:solidFill>
                  <a:srgbClr val="FF0000"/>
                </a:solidFill>
                <a:latin typeface="Comic Sans MS" pitchFamily="66" charset="0"/>
                <a:ea typeface="맑은 고딕" pitchFamily="50" charset="-127"/>
              </a:rPr>
              <a:t>Three</a:t>
            </a:r>
            <a:endParaRPr kumimoji="0" lang="en-US" altLang="ko-KR" sz="2800" dirty="0">
              <a:solidFill>
                <a:srgbClr val="FF0000"/>
              </a:solidFill>
              <a:latin typeface="Comic Sans MS" pitchFamily="66" charset="0"/>
              <a:ea typeface="맑은 고딕" pitchFamily="50" charset="-127"/>
            </a:endParaRPr>
          </a:p>
        </p:txBody>
      </p:sp>
      <p:pic>
        <p:nvPicPr>
          <p:cNvPr id="2050" name="Picture 2" descr="D:\SD TALENTA\SCAN EC\GRADE 1\UNIT 2 LESSON 1\IMG_20201023_0004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61" t="61609" r="1859" b="5818"/>
          <a:stretch/>
        </p:blipFill>
        <p:spPr bwMode="auto">
          <a:xfrm>
            <a:off x="-1" y="-47900"/>
            <a:ext cx="9174757" cy="5191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10"/>
          <p:cNvSpPr/>
          <p:nvPr/>
        </p:nvSpPr>
        <p:spPr>
          <a:xfrm>
            <a:off x="5334000" y="1885950"/>
            <a:ext cx="990600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Four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307724" y="3181350"/>
            <a:ext cx="1245476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Three</a:t>
            </a:r>
          </a:p>
        </p:txBody>
      </p:sp>
      <p:sp>
        <p:nvSpPr>
          <p:cNvPr id="13" name="Rectangle 12"/>
          <p:cNvSpPr/>
          <p:nvPr/>
        </p:nvSpPr>
        <p:spPr>
          <a:xfrm>
            <a:off x="5334000" y="4476750"/>
            <a:ext cx="990600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One</a:t>
            </a:r>
          </a:p>
        </p:txBody>
      </p:sp>
      <p:sp>
        <p:nvSpPr>
          <p:cNvPr id="2" name="Oval 1"/>
          <p:cNvSpPr/>
          <p:nvPr/>
        </p:nvSpPr>
        <p:spPr>
          <a:xfrm>
            <a:off x="1371600" y="1615459"/>
            <a:ext cx="762000" cy="727691"/>
          </a:xfrm>
          <a:prstGeom prst="ellipse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accent2">
                    <a:lumMod val="75000"/>
                  </a:schemeClr>
                </a:solidFill>
              </a:rPr>
              <a:t>4</a:t>
            </a:r>
          </a:p>
        </p:txBody>
      </p:sp>
      <p:sp>
        <p:nvSpPr>
          <p:cNvPr id="14" name="Oval 13"/>
          <p:cNvSpPr/>
          <p:nvPr/>
        </p:nvSpPr>
        <p:spPr>
          <a:xfrm>
            <a:off x="1376855" y="4206259"/>
            <a:ext cx="762000" cy="727691"/>
          </a:xfrm>
          <a:prstGeom prst="ellipse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accent2">
                    <a:lumMod val="75000"/>
                  </a:schemeClr>
                </a:solidFill>
              </a:rPr>
              <a:t>1</a:t>
            </a:r>
          </a:p>
        </p:txBody>
      </p:sp>
      <p:sp>
        <p:nvSpPr>
          <p:cNvPr id="15" name="Oval 14"/>
          <p:cNvSpPr/>
          <p:nvPr/>
        </p:nvSpPr>
        <p:spPr>
          <a:xfrm>
            <a:off x="3710518" y="2891959"/>
            <a:ext cx="762000" cy="727691"/>
          </a:xfrm>
          <a:prstGeom prst="ellipse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accent2">
                    <a:lumMod val="75000"/>
                  </a:schemeClr>
                </a:solidFill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63399729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2" grpId="0" animBg="1"/>
      <p:bldP spid="14" grpId="0" animBg="1"/>
      <p:bldP spid="1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4" name="Google Shape;4304;p45"/>
          <p:cNvSpPr/>
          <p:nvPr/>
        </p:nvSpPr>
        <p:spPr>
          <a:xfrm>
            <a:off x="6958388" y="1364675"/>
            <a:ext cx="13381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5" name="Google Shape;4305;p45"/>
          <p:cNvSpPr/>
          <p:nvPr/>
        </p:nvSpPr>
        <p:spPr>
          <a:xfrm>
            <a:off x="62067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098" name="Picture 2" descr="D:\SD TALENTA\SCAN EC\GRADE 1\UNIT 2 LESSON 1\IMG_20201023_0010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36" t="60936" b="5594"/>
          <a:stretch/>
        </p:blipFill>
        <p:spPr bwMode="auto">
          <a:xfrm>
            <a:off x="45085" y="432600"/>
            <a:ext cx="9119936" cy="4710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Rectangle 21"/>
          <p:cNvSpPr/>
          <p:nvPr/>
        </p:nvSpPr>
        <p:spPr>
          <a:xfrm>
            <a:off x="2542190" y="4166038"/>
            <a:ext cx="2514600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One door.</a:t>
            </a:r>
          </a:p>
        </p:txBody>
      </p:sp>
      <p:sp>
        <p:nvSpPr>
          <p:cNvPr id="23" name="Rectangle 22"/>
          <p:cNvSpPr/>
          <p:nvPr/>
        </p:nvSpPr>
        <p:spPr>
          <a:xfrm>
            <a:off x="2547445" y="2603200"/>
            <a:ext cx="2514600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One English book.</a:t>
            </a:r>
          </a:p>
        </p:txBody>
      </p:sp>
      <p:sp>
        <p:nvSpPr>
          <p:cNvPr id="2" name="Rectangle 1"/>
          <p:cNvSpPr/>
          <p:nvPr/>
        </p:nvSpPr>
        <p:spPr>
          <a:xfrm>
            <a:off x="2590800" y="1005298"/>
            <a:ext cx="2819400" cy="4996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2580290" y="907475"/>
            <a:ext cx="2514600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One pencil.</a:t>
            </a:r>
          </a:p>
        </p:txBody>
      </p:sp>
    </p:spTree>
    <p:extLst>
      <p:ext uri="{BB962C8B-B14F-4D97-AF65-F5344CB8AC3E}">
        <p14:creationId xmlns:p14="http://schemas.microsoft.com/office/powerpoint/2010/main" val="2979302840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1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4" name="Google Shape;4304;p45"/>
          <p:cNvSpPr/>
          <p:nvPr/>
        </p:nvSpPr>
        <p:spPr>
          <a:xfrm>
            <a:off x="6958388" y="1364675"/>
            <a:ext cx="13381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5" name="Google Shape;4305;p45"/>
          <p:cNvSpPr/>
          <p:nvPr/>
        </p:nvSpPr>
        <p:spPr>
          <a:xfrm>
            <a:off x="62067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23 Track 23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899064" y="1142137"/>
            <a:ext cx="457199" cy="445075"/>
          </a:xfrm>
          <a:prstGeom prst="rect">
            <a:avLst/>
          </a:prstGeom>
        </p:spPr>
      </p:pic>
      <p:pic>
        <p:nvPicPr>
          <p:cNvPr id="3074" name="Picture 2" descr="D:\SD TALENTA\SCAN EC\GRADE 1\UNIT 2 LESSON 1\IMG_20201023_0010.jp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68" t="11035" b="45134"/>
          <a:stretch/>
        </p:blipFill>
        <p:spPr bwMode="auto">
          <a:xfrm>
            <a:off x="838200" y="37893"/>
            <a:ext cx="7315200" cy="51056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3352800" y="225972"/>
            <a:ext cx="1003463" cy="36457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4845269" y="819150"/>
            <a:ext cx="851063" cy="35574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6636881" y="895350"/>
            <a:ext cx="906919" cy="36457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2443655" y="1567683"/>
            <a:ext cx="909145" cy="29856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898227" y="2226118"/>
            <a:ext cx="1003463" cy="36457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4760911" y="2207172"/>
            <a:ext cx="935421" cy="36457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3352800" y="3366594"/>
            <a:ext cx="1003463" cy="36457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4461367" y="4029403"/>
            <a:ext cx="809434" cy="36457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6085855" y="4219453"/>
            <a:ext cx="883615" cy="39151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3757448" y="4487260"/>
            <a:ext cx="1003463" cy="36457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3276600" y="215462"/>
            <a:ext cx="1155864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Let’s</a:t>
            </a:r>
          </a:p>
        </p:txBody>
      </p:sp>
      <p:sp>
        <p:nvSpPr>
          <p:cNvPr id="8" name="Rectangle 7"/>
          <p:cNvSpPr/>
          <p:nvPr/>
        </p:nvSpPr>
        <p:spPr>
          <a:xfrm>
            <a:off x="6686195" y="825062"/>
            <a:ext cx="933805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rulers</a:t>
            </a:r>
          </a:p>
        </p:txBody>
      </p:sp>
      <p:sp>
        <p:nvSpPr>
          <p:cNvPr id="9" name="Rectangle 8"/>
          <p:cNvSpPr/>
          <p:nvPr/>
        </p:nvSpPr>
        <p:spPr>
          <a:xfrm>
            <a:off x="4724399" y="808640"/>
            <a:ext cx="1121980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three</a:t>
            </a:r>
          </a:p>
        </p:txBody>
      </p:sp>
      <p:sp>
        <p:nvSpPr>
          <p:cNvPr id="10" name="Rectangle 9"/>
          <p:cNvSpPr/>
          <p:nvPr/>
        </p:nvSpPr>
        <p:spPr>
          <a:xfrm>
            <a:off x="2438400" y="1510862"/>
            <a:ext cx="990600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count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36252" y="3356084"/>
            <a:ext cx="990600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count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276599" y="3356084"/>
            <a:ext cx="1155863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Let’s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895600" y="2653862"/>
            <a:ext cx="2235036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umbrellas</a:t>
            </a:r>
          </a:p>
        </p:txBody>
      </p:sp>
      <p:sp>
        <p:nvSpPr>
          <p:cNvPr id="16" name="Rectangle 15"/>
          <p:cNvSpPr/>
          <p:nvPr/>
        </p:nvSpPr>
        <p:spPr>
          <a:xfrm>
            <a:off x="2895600" y="2196662"/>
            <a:ext cx="1117518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two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724399" y="2196662"/>
            <a:ext cx="1121979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four</a:t>
            </a:r>
          </a:p>
        </p:txBody>
      </p:sp>
      <p:sp>
        <p:nvSpPr>
          <p:cNvPr id="18" name="Rectangle 17"/>
          <p:cNvSpPr/>
          <p:nvPr/>
        </p:nvSpPr>
        <p:spPr>
          <a:xfrm>
            <a:off x="4343399" y="4025462"/>
            <a:ext cx="1007679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two</a:t>
            </a:r>
          </a:p>
        </p:txBody>
      </p:sp>
      <p:sp>
        <p:nvSpPr>
          <p:cNvPr id="19" name="Rectangle 18"/>
          <p:cNvSpPr/>
          <p:nvPr/>
        </p:nvSpPr>
        <p:spPr>
          <a:xfrm>
            <a:off x="6152494" y="4030060"/>
            <a:ext cx="1027991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four</a:t>
            </a:r>
          </a:p>
        </p:txBody>
      </p:sp>
      <p:sp>
        <p:nvSpPr>
          <p:cNvPr id="20" name="Rectangle 19"/>
          <p:cNvSpPr/>
          <p:nvPr/>
        </p:nvSpPr>
        <p:spPr>
          <a:xfrm>
            <a:off x="3771900" y="4476750"/>
            <a:ext cx="1104900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five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031552" y="4476750"/>
            <a:ext cx="1140648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Five</a:t>
            </a:r>
          </a:p>
        </p:txBody>
      </p:sp>
    </p:spTree>
    <p:extLst>
      <p:ext uri="{BB962C8B-B14F-4D97-AF65-F5344CB8AC3E}">
        <p14:creationId xmlns:p14="http://schemas.microsoft.com/office/powerpoint/2010/main" val="2473946147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6132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09" name="Google Shape;17009;p86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Picture 2" descr="D:\SD TALENTA\SAMPLE PPT\tenor.gi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0538" y="0"/>
            <a:ext cx="51435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71025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36"/>
          <p:cNvSpPr/>
          <p:nvPr/>
        </p:nvSpPr>
        <p:spPr>
          <a:xfrm>
            <a:off x="460117" y="1914450"/>
            <a:ext cx="924178" cy="832500"/>
          </a:xfrm>
          <a:custGeom>
            <a:avLst/>
            <a:gdLst/>
            <a:ahLst/>
            <a:cxnLst/>
            <a:rect l="l" t="t" r="r" b="b"/>
            <a:pathLst>
              <a:path w="2772" h="2497" extrusionOk="0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1" name="Google Shape;1181;p36"/>
          <p:cNvSpPr/>
          <p:nvPr/>
        </p:nvSpPr>
        <p:spPr>
          <a:xfrm>
            <a:off x="1338534" y="4620861"/>
            <a:ext cx="1499830" cy="46932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2" name="Google Shape;1182;p36"/>
          <p:cNvSpPr/>
          <p:nvPr/>
        </p:nvSpPr>
        <p:spPr>
          <a:xfrm>
            <a:off x="533400" y="754514"/>
            <a:ext cx="1578737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" name="Google Shape;1183;p36"/>
          <p:cNvSpPr/>
          <p:nvPr/>
        </p:nvSpPr>
        <p:spPr>
          <a:xfrm>
            <a:off x="5510229" y="4147118"/>
            <a:ext cx="924178" cy="832500"/>
          </a:xfrm>
          <a:custGeom>
            <a:avLst/>
            <a:gdLst/>
            <a:ahLst/>
            <a:cxnLst/>
            <a:rect l="l" t="t" r="r" b="b"/>
            <a:pathLst>
              <a:path w="2772" h="2497" extrusionOk="0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" name="Google Shape;1185;p36"/>
          <p:cNvSpPr/>
          <p:nvPr/>
        </p:nvSpPr>
        <p:spPr>
          <a:xfrm>
            <a:off x="49812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" name="Google Shape;1186;p36"/>
          <p:cNvSpPr/>
          <p:nvPr/>
        </p:nvSpPr>
        <p:spPr>
          <a:xfrm>
            <a:off x="7315200" y="4312584"/>
            <a:ext cx="1578737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" name="Google Shape;1187;p36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99615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b="1"/>
              <a:t>LESSON OBJECTIVES</a:t>
            </a:r>
            <a:endParaRPr sz="6600" b="1" dirty="0"/>
          </a:p>
        </p:txBody>
      </p:sp>
      <p:sp>
        <p:nvSpPr>
          <p:cNvPr id="1189" name="Google Shape;1189;p36"/>
          <p:cNvSpPr/>
          <p:nvPr/>
        </p:nvSpPr>
        <p:spPr>
          <a:xfrm>
            <a:off x="6839445" y="1410785"/>
            <a:ext cx="1933197" cy="46932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267;p35"/>
          <p:cNvSpPr txBox="1">
            <a:spLocks/>
          </p:cNvSpPr>
          <p:nvPr/>
        </p:nvSpPr>
        <p:spPr>
          <a:xfrm>
            <a:off x="958822" y="1721425"/>
            <a:ext cx="7239000" cy="2181017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>
            <a:lvl1pPr lvl="0" algn="ctr" defTabSz="914400" rtl="0" eaLnBrk="1" latinLnBrk="0" hangingPunct="1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 sz="4000" dirty="0">
                <a:latin typeface="Century Gothic" pitchFamily="34" charset="0"/>
              </a:rPr>
              <a:t>In this lesson you will learn some classroom objects and practice counting.</a:t>
            </a:r>
          </a:p>
        </p:txBody>
      </p:sp>
    </p:spTree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4" name="Google Shape;4194;p40"/>
          <p:cNvSpPr/>
          <p:nvPr/>
        </p:nvSpPr>
        <p:spPr>
          <a:xfrm>
            <a:off x="72672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6" name="Google Shape;4196;p40"/>
          <p:cNvSpPr/>
          <p:nvPr/>
        </p:nvSpPr>
        <p:spPr>
          <a:xfrm rot="151851">
            <a:off x="-137532" y="1324655"/>
            <a:ext cx="10045532" cy="376543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8" name="Google Shape;4198;p40"/>
          <p:cNvGrpSpPr/>
          <p:nvPr/>
        </p:nvGrpSpPr>
        <p:grpSpPr>
          <a:xfrm>
            <a:off x="-327975" y="4162488"/>
            <a:ext cx="1750417" cy="1035606"/>
            <a:chOff x="-532975" y="4271713"/>
            <a:chExt cx="1750417" cy="1035606"/>
          </a:xfrm>
        </p:grpSpPr>
        <p:sp>
          <p:nvSpPr>
            <p:cNvPr id="4199" name="Google Shape;4199;p40"/>
            <p:cNvSpPr/>
            <p:nvPr/>
          </p:nvSpPr>
          <p:spPr>
            <a:xfrm>
              <a:off x="-532975" y="4515825"/>
              <a:ext cx="1750417" cy="791493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40"/>
            <p:cNvSpPr/>
            <p:nvPr/>
          </p:nvSpPr>
          <p:spPr>
            <a:xfrm>
              <a:off x="-42729" y="4271713"/>
              <a:ext cx="759853" cy="626788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" name="Google Shape;1183;p29"/>
          <p:cNvSpPr txBox="1">
            <a:spLocks noGrp="1"/>
          </p:cNvSpPr>
          <p:nvPr>
            <p:ph type="title"/>
          </p:nvPr>
        </p:nvSpPr>
        <p:spPr>
          <a:xfrm>
            <a:off x="-196719" y="146249"/>
            <a:ext cx="863119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400" b="1" dirty="0">
                <a:solidFill>
                  <a:schemeClr val="tx1"/>
                </a:solidFill>
              </a:rPr>
              <a:t>SENTENCE PATTERNS</a:t>
            </a:r>
            <a:endParaRPr sz="4400" b="1" dirty="0">
              <a:solidFill>
                <a:schemeClr val="tx1"/>
              </a:solidFill>
            </a:endParaRPr>
          </a:p>
        </p:txBody>
      </p:sp>
      <p:sp>
        <p:nvSpPr>
          <p:cNvPr id="12" name="Subtitle 1"/>
          <p:cNvSpPr>
            <a:spLocks noGrp="1"/>
          </p:cNvSpPr>
          <p:nvPr>
            <p:ph type="subTitle" idx="4294967295"/>
          </p:nvPr>
        </p:nvSpPr>
        <p:spPr>
          <a:xfrm>
            <a:off x="345766" y="1104699"/>
            <a:ext cx="8341033" cy="3521389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b="1" dirty="0">
                <a:solidFill>
                  <a:schemeClr val="tx1"/>
                </a:solidFill>
                <a:latin typeface="Century Gothic" pitchFamily="34" charset="0"/>
              </a:rPr>
              <a:t>How many _________ ? (+ nouns)</a:t>
            </a:r>
          </a:p>
          <a:p>
            <a:pPr algn="l"/>
            <a:r>
              <a:rPr lang="en-US" sz="3600" b="1" dirty="0">
                <a:solidFill>
                  <a:schemeClr val="tx1"/>
                </a:solidFill>
                <a:latin typeface="Century Gothic" pitchFamily="34" charset="0"/>
              </a:rPr>
              <a:t>_________ _________.</a:t>
            </a:r>
          </a:p>
          <a:p>
            <a:pPr algn="l"/>
            <a:endParaRPr lang="en-US" sz="3600" b="1" dirty="0">
              <a:solidFill>
                <a:schemeClr val="tx1"/>
              </a:solidFill>
              <a:latin typeface="Century Gothic" pitchFamily="34" charset="0"/>
            </a:endParaRPr>
          </a:p>
          <a:p>
            <a:pPr algn="l"/>
            <a:r>
              <a:rPr lang="en-US" sz="3600" b="1" dirty="0">
                <a:solidFill>
                  <a:schemeClr val="tx1"/>
                </a:solidFill>
                <a:latin typeface="Century Gothic" pitchFamily="34" charset="0"/>
              </a:rPr>
              <a:t>How many </a:t>
            </a:r>
            <a:r>
              <a:rPr lang="en-US" sz="3600" b="1" u="sng" dirty="0">
                <a:solidFill>
                  <a:schemeClr val="tx1"/>
                </a:solidFill>
                <a:latin typeface="Century Gothic" pitchFamily="34" charset="0"/>
              </a:rPr>
              <a:t>pencils</a:t>
            </a:r>
            <a:r>
              <a:rPr lang="en-US" sz="3600" b="1" dirty="0">
                <a:solidFill>
                  <a:schemeClr val="tx1"/>
                </a:solidFill>
                <a:latin typeface="Century Gothic" pitchFamily="34" charset="0"/>
              </a:rPr>
              <a:t>?</a:t>
            </a:r>
          </a:p>
          <a:p>
            <a:pPr algn="l"/>
            <a:r>
              <a:rPr lang="en-US" sz="3600" b="1" u="sng" dirty="0">
                <a:solidFill>
                  <a:schemeClr val="tx1"/>
                </a:solidFill>
                <a:latin typeface="Century Gothic" pitchFamily="34" charset="0"/>
              </a:rPr>
              <a:t>Four</a:t>
            </a:r>
            <a:r>
              <a:rPr lang="en-US" sz="3600" b="1" dirty="0">
                <a:solidFill>
                  <a:schemeClr val="tx1"/>
                </a:solidFill>
                <a:latin typeface="Century Gothic" pitchFamily="34" charset="0"/>
              </a:rPr>
              <a:t> </a:t>
            </a:r>
            <a:r>
              <a:rPr lang="en-US" sz="3600" b="1" u="sng" dirty="0">
                <a:solidFill>
                  <a:schemeClr val="tx1"/>
                </a:solidFill>
                <a:latin typeface="Century Gothic" pitchFamily="34" charset="0"/>
              </a:rPr>
              <a:t>pencils.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4" name="Google Shape;4194;p40"/>
          <p:cNvSpPr/>
          <p:nvPr/>
        </p:nvSpPr>
        <p:spPr>
          <a:xfrm>
            <a:off x="72672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6" name="Google Shape;4196;p40"/>
          <p:cNvSpPr/>
          <p:nvPr/>
        </p:nvSpPr>
        <p:spPr>
          <a:xfrm>
            <a:off x="-108140" y="-552450"/>
            <a:ext cx="10045532" cy="5643193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8" name="Google Shape;4198;p40"/>
          <p:cNvGrpSpPr/>
          <p:nvPr/>
        </p:nvGrpSpPr>
        <p:grpSpPr>
          <a:xfrm>
            <a:off x="-327975" y="4162488"/>
            <a:ext cx="1750417" cy="1035606"/>
            <a:chOff x="-532975" y="4271713"/>
            <a:chExt cx="1750417" cy="1035606"/>
          </a:xfrm>
        </p:grpSpPr>
        <p:sp>
          <p:nvSpPr>
            <p:cNvPr id="4199" name="Google Shape;4199;p40"/>
            <p:cNvSpPr/>
            <p:nvPr/>
          </p:nvSpPr>
          <p:spPr>
            <a:xfrm>
              <a:off x="-532975" y="4515825"/>
              <a:ext cx="1750417" cy="791493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40"/>
            <p:cNvSpPr/>
            <p:nvPr/>
          </p:nvSpPr>
          <p:spPr>
            <a:xfrm>
              <a:off x="-42729" y="4271713"/>
              <a:ext cx="759853" cy="626788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" name="Google Shape;1183;p29"/>
          <p:cNvSpPr txBox="1">
            <a:spLocks/>
          </p:cNvSpPr>
          <p:nvPr/>
        </p:nvSpPr>
        <p:spPr>
          <a:xfrm>
            <a:off x="147460" y="1602929"/>
            <a:ext cx="3266729" cy="572700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 b="0" i="0" u="none" strike="noStrike" cap="none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SzPts val="1100"/>
              <a:buFont typeface="Arial"/>
              <a:buNone/>
            </a:pPr>
            <a:r>
              <a:rPr lang="en-US" b="1" dirty="0">
                <a:solidFill>
                  <a:schemeClr val="tx1"/>
                </a:solidFill>
                <a:latin typeface="Century Gothic" pitchFamily="34" charset="0"/>
              </a:rPr>
              <a:t>Singular</a:t>
            </a:r>
          </a:p>
        </p:txBody>
      </p:sp>
      <p:sp>
        <p:nvSpPr>
          <p:cNvPr id="14" name="Google Shape;1183;p29"/>
          <p:cNvSpPr txBox="1">
            <a:spLocks/>
          </p:cNvSpPr>
          <p:nvPr/>
        </p:nvSpPr>
        <p:spPr>
          <a:xfrm>
            <a:off x="5334000" y="1634155"/>
            <a:ext cx="3266729" cy="572700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 b="0" i="0" u="none" strike="noStrike" cap="none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SzPts val="1100"/>
              <a:buFont typeface="Arial"/>
              <a:buNone/>
            </a:pPr>
            <a:r>
              <a:rPr lang="en-US" b="1" dirty="0">
                <a:solidFill>
                  <a:schemeClr val="tx1"/>
                </a:solidFill>
                <a:latin typeface="Century Gothic" pitchFamily="34" charset="0"/>
              </a:rPr>
              <a:t>Plural</a:t>
            </a:r>
          </a:p>
        </p:txBody>
      </p:sp>
      <p:sp>
        <p:nvSpPr>
          <p:cNvPr id="15" name="Google Shape;1183;p29"/>
          <p:cNvSpPr txBox="1">
            <a:spLocks/>
          </p:cNvSpPr>
          <p:nvPr/>
        </p:nvSpPr>
        <p:spPr>
          <a:xfrm>
            <a:off x="180664" y="2532450"/>
            <a:ext cx="326672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 b="0" i="0" u="none" strike="noStrike" cap="none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>
              <a:buSzPts val="1100"/>
              <a:buFont typeface="Arial"/>
              <a:buNone/>
            </a:pPr>
            <a:r>
              <a:rPr lang="en-US" b="1" dirty="0">
                <a:solidFill>
                  <a:schemeClr val="tx1"/>
                </a:solidFill>
                <a:latin typeface="Century Gothic" pitchFamily="34" charset="0"/>
              </a:rPr>
              <a:t>one book</a:t>
            </a:r>
          </a:p>
        </p:txBody>
      </p:sp>
      <p:sp>
        <p:nvSpPr>
          <p:cNvPr id="16" name="Google Shape;1183;p29"/>
          <p:cNvSpPr txBox="1">
            <a:spLocks/>
          </p:cNvSpPr>
          <p:nvPr/>
        </p:nvSpPr>
        <p:spPr>
          <a:xfrm>
            <a:off x="165853" y="4162488"/>
            <a:ext cx="326672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 b="0" i="0" u="none" strike="noStrike" cap="none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>
              <a:buSzPts val="1100"/>
              <a:buFont typeface="Arial"/>
              <a:buNone/>
            </a:pPr>
            <a:r>
              <a:rPr lang="en-US" b="1" dirty="0">
                <a:solidFill>
                  <a:schemeClr val="tx1"/>
                </a:solidFill>
                <a:latin typeface="Century Gothic" pitchFamily="34" charset="0"/>
              </a:rPr>
              <a:t>one eraser</a:t>
            </a:r>
          </a:p>
        </p:txBody>
      </p:sp>
      <p:sp>
        <p:nvSpPr>
          <p:cNvPr id="17" name="Google Shape;1183;p29"/>
          <p:cNvSpPr txBox="1">
            <a:spLocks/>
          </p:cNvSpPr>
          <p:nvPr/>
        </p:nvSpPr>
        <p:spPr>
          <a:xfrm>
            <a:off x="162271" y="3370650"/>
            <a:ext cx="326672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 b="0" i="0" u="none" strike="noStrike" cap="none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>
              <a:buSzPts val="1100"/>
              <a:buFont typeface="Arial"/>
              <a:buNone/>
            </a:pPr>
            <a:r>
              <a:rPr lang="en-US" b="1" dirty="0">
                <a:solidFill>
                  <a:schemeClr val="tx1"/>
                </a:solidFill>
                <a:latin typeface="Century Gothic" pitchFamily="34" charset="0"/>
              </a:rPr>
              <a:t>one pencil</a:t>
            </a:r>
          </a:p>
        </p:txBody>
      </p:sp>
      <p:sp>
        <p:nvSpPr>
          <p:cNvPr id="18" name="Google Shape;1183;p29"/>
          <p:cNvSpPr txBox="1">
            <a:spLocks/>
          </p:cNvSpPr>
          <p:nvPr/>
        </p:nvSpPr>
        <p:spPr>
          <a:xfrm>
            <a:off x="5648671" y="2532450"/>
            <a:ext cx="326672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 b="0" i="0" u="none" strike="noStrike" cap="none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>
              <a:buSzPts val="1100"/>
              <a:buFont typeface="Arial"/>
              <a:buNone/>
            </a:pPr>
            <a:r>
              <a:rPr lang="en-US" b="1" dirty="0">
                <a:solidFill>
                  <a:schemeClr val="tx1"/>
                </a:solidFill>
                <a:latin typeface="Century Gothic" pitchFamily="34" charset="0"/>
              </a:rPr>
              <a:t>two book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</a:p>
        </p:txBody>
      </p:sp>
      <p:sp>
        <p:nvSpPr>
          <p:cNvPr id="19" name="Google Shape;1183;p29"/>
          <p:cNvSpPr txBox="1">
            <a:spLocks/>
          </p:cNvSpPr>
          <p:nvPr/>
        </p:nvSpPr>
        <p:spPr>
          <a:xfrm>
            <a:off x="5633860" y="4162488"/>
            <a:ext cx="326672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 b="0" i="0" u="none" strike="noStrike" cap="none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>
              <a:buSzPts val="1100"/>
              <a:buFont typeface="Arial"/>
              <a:buNone/>
            </a:pPr>
            <a:r>
              <a:rPr lang="en-US" b="1" dirty="0">
                <a:solidFill>
                  <a:schemeClr val="tx1"/>
                </a:solidFill>
                <a:latin typeface="Century Gothic" pitchFamily="34" charset="0"/>
              </a:rPr>
              <a:t>four eraser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</a:p>
        </p:txBody>
      </p:sp>
      <p:sp>
        <p:nvSpPr>
          <p:cNvPr id="20" name="Google Shape;1183;p29"/>
          <p:cNvSpPr txBox="1">
            <a:spLocks/>
          </p:cNvSpPr>
          <p:nvPr/>
        </p:nvSpPr>
        <p:spPr>
          <a:xfrm>
            <a:off x="5630278" y="3370650"/>
            <a:ext cx="326672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 b="0" i="0" u="none" strike="noStrike" cap="none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>
              <a:buSzPts val="1100"/>
              <a:buFont typeface="Arial"/>
              <a:buNone/>
            </a:pPr>
            <a:r>
              <a:rPr lang="en-US" b="1" dirty="0">
                <a:solidFill>
                  <a:schemeClr val="tx1"/>
                </a:solidFill>
                <a:latin typeface="Century Gothic" pitchFamily="34" charset="0"/>
              </a:rPr>
              <a:t>three pencil</a:t>
            </a:r>
            <a:r>
              <a:rPr lang="en-US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</a:p>
        </p:txBody>
      </p:sp>
      <p:sp>
        <p:nvSpPr>
          <p:cNvPr id="21" name="Google Shape;1183;p29"/>
          <p:cNvSpPr txBox="1">
            <a:spLocks/>
          </p:cNvSpPr>
          <p:nvPr/>
        </p:nvSpPr>
        <p:spPr>
          <a:xfrm>
            <a:off x="2869324" y="31815"/>
            <a:ext cx="3266729" cy="572700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 b="0" i="0" u="none" strike="noStrike" cap="none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SzPts val="1100"/>
              <a:buFont typeface="Arial"/>
              <a:buNone/>
            </a:pPr>
            <a:r>
              <a:rPr lang="en-US" b="1" dirty="0">
                <a:solidFill>
                  <a:schemeClr val="tx1"/>
                </a:solidFill>
                <a:latin typeface="Century Gothic" pitchFamily="34" charset="0"/>
              </a:rPr>
              <a:t>Nouns</a:t>
            </a:r>
          </a:p>
        </p:txBody>
      </p:sp>
      <p:cxnSp>
        <p:nvCxnSpPr>
          <p:cNvPr id="7" name="Straight Arrow Connector 6"/>
          <p:cNvCxnSpPr>
            <a:stCxn id="21" idx="2"/>
          </p:cNvCxnSpPr>
          <p:nvPr/>
        </p:nvCxnSpPr>
        <p:spPr>
          <a:xfrm>
            <a:off x="4502689" y="604515"/>
            <a:ext cx="2583911" cy="998414"/>
          </a:xfrm>
          <a:prstGeom prst="straightConnector1">
            <a:avLst/>
          </a:prstGeom>
          <a:ln w="571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 flipH="1">
            <a:off x="2057400" y="646594"/>
            <a:ext cx="2445290" cy="956335"/>
          </a:xfrm>
          <a:prstGeom prst="straightConnector1">
            <a:avLst/>
          </a:prstGeom>
          <a:ln w="571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09524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267;p35"/>
          <p:cNvSpPr txBox="1">
            <a:spLocks/>
          </p:cNvSpPr>
          <p:nvPr/>
        </p:nvSpPr>
        <p:spPr>
          <a:xfrm>
            <a:off x="3962401" y="0"/>
            <a:ext cx="2895600" cy="51435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50000"/>
              </a:lnSpc>
              <a:spcBef>
                <a:spcPts val="0"/>
              </a:spcBef>
            </a:pPr>
            <a:r>
              <a:rPr lang="en-US" sz="2800" b="1" dirty="0">
                <a:latin typeface="Century Gothic" pitchFamily="34" charset="0"/>
              </a:rPr>
              <a:t>1, 2, 3!</a:t>
            </a:r>
          </a:p>
          <a:p>
            <a:pPr algn="l">
              <a:lnSpc>
                <a:spcPct val="150000"/>
              </a:lnSpc>
              <a:spcBef>
                <a:spcPts val="0"/>
              </a:spcBef>
            </a:pPr>
            <a:endParaRPr lang="en-US" sz="1050" b="1" dirty="0">
              <a:latin typeface="Century Gothic" pitchFamily="34" charset="0"/>
            </a:endParaRPr>
          </a:p>
          <a:p>
            <a:pPr algn="l">
              <a:spcBef>
                <a:spcPts val="0"/>
              </a:spcBef>
            </a:pPr>
            <a:r>
              <a:rPr lang="en-US" sz="1800" b="1" dirty="0" err="1">
                <a:latin typeface="Century Gothic" pitchFamily="34" charset="0"/>
              </a:rPr>
              <a:t>Shh</a:t>
            </a:r>
            <a:r>
              <a:rPr lang="en-US" sz="1800" b="1" dirty="0">
                <a:latin typeface="Century Gothic" pitchFamily="34" charset="0"/>
              </a:rPr>
              <a:t>! Be quiet!                    </a:t>
            </a:r>
          </a:p>
          <a:p>
            <a:pPr algn="l">
              <a:spcBef>
                <a:spcPts val="0"/>
              </a:spcBef>
            </a:pPr>
            <a:r>
              <a:rPr lang="en-US" sz="1800" b="1" dirty="0" err="1">
                <a:latin typeface="Century Gothic" pitchFamily="34" charset="0"/>
              </a:rPr>
              <a:t>Shh</a:t>
            </a:r>
            <a:r>
              <a:rPr lang="en-US" sz="1800" b="1" dirty="0">
                <a:latin typeface="Century Gothic" pitchFamily="34" charset="0"/>
              </a:rPr>
              <a:t>! Be quiet!</a:t>
            </a:r>
          </a:p>
          <a:p>
            <a:pPr algn="l">
              <a:spcBef>
                <a:spcPts val="0"/>
              </a:spcBef>
            </a:pPr>
            <a:r>
              <a:rPr lang="en-US" sz="1800" b="1" dirty="0">
                <a:latin typeface="Century Gothic" pitchFamily="34" charset="0"/>
                <a:cs typeface="Arial" pitchFamily="34" charset="0"/>
              </a:rPr>
              <a:t>Listen carefully.</a:t>
            </a:r>
          </a:p>
          <a:p>
            <a:pPr algn="l">
              <a:spcBef>
                <a:spcPts val="0"/>
              </a:spcBef>
            </a:pPr>
            <a:r>
              <a:rPr lang="en-US" sz="1800" b="1" dirty="0">
                <a:latin typeface="Century Gothic" pitchFamily="34" charset="0"/>
                <a:cs typeface="Arial" pitchFamily="34" charset="0"/>
              </a:rPr>
              <a:t>Listen carefully.</a:t>
            </a:r>
          </a:p>
          <a:p>
            <a:pPr algn="l">
              <a:spcBef>
                <a:spcPts val="0"/>
              </a:spcBef>
            </a:pPr>
            <a:endParaRPr lang="en-US" sz="1800" b="1" dirty="0">
              <a:latin typeface="Century Gothic" pitchFamily="34" charset="0"/>
              <a:cs typeface="Arial" pitchFamily="34" charset="0"/>
            </a:endParaRPr>
          </a:p>
          <a:p>
            <a:pPr algn="l">
              <a:spcBef>
                <a:spcPts val="0"/>
              </a:spcBef>
            </a:pPr>
            <a:r>
              <a:rPr lang="en-US" sz="1800" b="1" dirty="0">
                <a:latin typeface="Century Gothic" pitchFamily="34" charset="0"/>
                <a:cs typeface="Arial" pitchFamily="34" charset="0"/>
              </a:rPr>
              <a:t>Let’s count!</a:t>
            </a:r>
          </a:p>
          <a:p>
            <a:pPr algn="l">
              <a:spcBef>
                <a:spcPts val="0"/>
              </a:spcBef>
            </a:pPr>
            <a:r>
              <a:rPr lang="en-US" sz="1800" b="1" dirty="0">
                <a:latin typeface="Century Gothic" pitchFamily="34" charset="0"/>
                <a:cs typeface="Arial" pitchFamily="34" charset="0"/>
              </a:rPr>
              <a:t>1! Say, “1”</a:t>
            </a:r>
          </a:p>
          <a:p>
            <a:pPr algn="l">
              <a:spcBef>
                <a:spcPts val="0"/>
              </a:spcBef>
            </a:pPr>
            <a:r>
              <a:rPr lang="en-US" sz="1800" b="1" dirty="0">
                <a:latin typeface="Century Gothic" pitchFamily="34" charset="0"/>
                <a:cs typeface="Arial" pitchFamily="34" charset="0"/>
              </a:rPr>
              <a:t>2! Say, “2”</a:t>
            </a:r>
          </a:p>
          <a:p>
            <a:pPr algn="l">
              <a:spcBef>
                <a:spcPts val="0"/>
              </a:spcBef>
            </a:pPr>
            <a:r>
              <a:rPr lang="en-US" sz="1800" b="1" dirty="0">
                <a:latin typeface="Century Gothic" pitchFamily="34" charset="0"/>
                <a:cs typeface="Arial" pitchFamily="34" charset="0"/>
              </a:rPr>
              <a:t>3! Say, “3”</a:t>
            </a:r>
          </a:p>
          <a:p>
            <a:pPr algn="l">
              <a:spcBef>
                <a:spcPts val="0"/>
              </a:spcBef>
            </a:pPr>
            <a:r>
              <a:rPr lang="en-US" sz="1800" b="1" dirty="0">
                <a:latin typeface="Century Gothic" pitchFamily="34" charset="0"/>
                <a:cs typeface="Arial" pitchFamily="34" charset="0"/>
              </a:rPr>
              <a:t>1, 2, 3!</a:t>
            </a:r>
          </a:p>
          <a:p>
            <a:pPr algn="l">
              <a:spcBef>
                <a:spcPts val="0"/>
              </a:spcBef>
            </a:pPr>
            <a:endParaRPr lang="en-US" sz="1800" b="1" dirty="0">
              <a:latin typeface="Century Gothic" pitchFamily="34" charset="0"/>
              <a:cs typeface="Arial" pitchFamily="34" charset="0"/>
            </a:endParaRPr>
          </a:p>
          <a:p>
            <a:pPr algn="l">
              <a:spcBef>
                <a:spcPts val="0"/>
              </a:spcBef>
            </a:pPr>
            <a:r>
              <a:rPr lang="en-US" sz="1800" b="1" dirty="0">
                <a:latin typeface="Century Gothic" pitchFamily="34" charset="0"/>
                <a:cs typeface="Arial" pitchFamily="34" charset="0"/>
              </a:rPr>
              <a:t>Let’s count!</a:t>
            </a:r>
          </a:p>
          <a:p>
            <a:pPr algn="l">
              <a:spcBef>
                <a:spcPts val="0"/>
              </a:spcBef>
            </a:pPr>
            <a:r>
              <a:rPr lang="en-US" sz="1800" b="1" dirty="0">
                <a:latin typeface="Century Gothic" pitchFamily="34" charset="0"/>
                <a:cs typeface="Arial" pitchFamily="34" charset="0"/>
              </a:rPr>
              <a:t>4! Say, “4”</a:t>
            </a:r>
          </a:p>
          <a:p>
            <a:pPr algn="l">
              <a:spcBef>
                <a:spcPts val="0"/>
              </a:spcBef>
            </a:pPr>
            <a:r>
              <a:rPr lang="en-US" sz="1800" b="1" dirty="0">
                <a:latin typeface="Century Gothic" pitchFamily="34" charset="0"/>
                <a:cs typeface="Arial" pitchFamily="34" charset="0"/>
              </a:rPr>
              <a:t>5! Say, “5”</a:t>
            </a:r>
          </a:p>
          <a:p>
            <a:pPr algn="l">
              <a:spcBef>
                <a:spcPts val="0"/>
              </a:spcBef>
            </a:pPr>
            <a:r>
              <a:rPr lang="en-US" sz="1800" b="1" dirty="0">
                <a:latin typeface="Century Gothic" pitchFamily="34" charset="0"/>
                <a:cs typeface="Arial" pitchFamily="34" charset="0"/>
              </a:rPr>
              <a:t>7,  8, 9, 10!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74074" y="41539"/>
            <a:ext cx="38384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Century Gothic" pitchFamily="34" charset="0"/>
              </a:rPr>
              <a:t>Let’s sing a song!</a:t>
            </a:r>
          </a:p>
        </p:txBody>
      </p:sp>
      <p:pic>
        <p:nvPicPr>
          <p:cNvPr id="7" name="25 Track 25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73181" y="566730"/>
            <a:ext cx="785820" cy="78582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5217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29480" y="180192"/>
            <a:ext cx="7495313" cy="668100"/>
          </a:xfrm>
        </p:spPr>
        <p:txBody>
          <a:bodyPr/>
          <a:lstStyle/>
          <a:p>
            <a:pPr algn="ctr"/>
            <a:r>
              <a:rPr lang="en-US" sz="4400" dirty="0">
                <a:latin typeface="Century Gothic" pitchFamily="34" charset="0"/>
                <a:ea typeface="Roboto" pitchFamily="2" charset="0"/>
              </a:rPr>
              <a:t>How many umbrellas</a:t>
            </a:r>
            <a:r>
              <a:rPr lang="en-US" sz="4400" dirty="0">
                <a:latin typeface="+mn-lt"/>
                <a:ea typeface="Roboto" pitchFamily="2" charset="0"/>
              </a:rPr>
              <a:t>?</a:t>
            </a:r>
            <a:endParaRPr lang="en-US" sz="4800" dirty="0">
              <a:latin typeface="+mn-lt"/>
              <a:ea typeface="Roboto" pitchFamily="2" charset="0"/>
            </a:endParaRPr>
          </a:p>
        </p:txBody>
      </p:sp>
      <p:pic>
        <p:nvPicPr>
          <p:cNvPr id="750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5780" y="1656422"/>
            <a:ext cx="1533035" cy="1446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6" name="Google Shape;590;p24"/>
          <p:cNvSpPr txBox="1">
            <a:spLocks/>
          </p:cNvSpPr>
          <p:nvPr/>
        </p:nvSpPr>
        <p:spPr>
          <a:xfrm>
            <a:off x="215374" y="3959377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One umbrella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7781090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29480" y="180192"/>
            <a:ext cx="7495313" cy="668100"/>
          </a:xfrm>
        </p:spPr>
        <p:txBody>
          <a:bodyPr/>
          <a:lstStyle/>
          <a:p>
            <a:pPr algn="ctr"/>
            <a:r>
              <a:rPr lang="en-US" sz="4400" dirty="0">
                <a:latin typeface="Century Gothic" pitchFamily="34" charset="0"/>
                <a:ea typeface="Roboto" pitchFamily="2" charset="0"/>
              </a:rPr>
              <a:t>How many umbrellas</a:t>
            </a:r>
            <a:r>
              <a:rPr lang="en-US" sz="4400" dirty="0">
                <a:latin typeface="+mn-lt"/>
                <a:ea typeface="Roboto" pitchFamily="2" charset="0"/>
              </a:rPr>
              <a:t>?</a:t>
            </a:r>
            <a:endParaRPr lang="en-US" sz="4800" dirty="0">
              <a:latin typeface="+mn-lt"/>
              <a:ea typeface="Roboto" pitchFamily="2" charset="0"/>
            </a:endParaRPr>
          </a:p>
        </p:txBody>
      </p:sp>
      <p:pic>
        <p:nvPicPr>
          <p:cNvPr id="2050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567" y="1280089"/>
            <a:ext cx="1533035" cy="1446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9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6915" y="1255079"/>
            <a:ext cx="1533035" cy="1446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0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5780" y="1656422"/>
            <a:ext cx="1533035" cy="1446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1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9996" y="1571599"/>
            <a:ext cx="1533035" cy="1446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6" name="Google Shape;590;p24"/>
          <p:cNvSpPr txBox="1">
            <a:spLocks/>
          </p:cNvSpPr>
          <p:nvPr/>
        </p:nvSpPr>
        <p:spPr>
          <a:xfrm>
            <a:off x="185804" y="4299942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Four umbrella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s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6990512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195085" y="38100"/>
            <a:ext cx="6429955" cy="668100"/>
          </a:xfrm>
        </p:spPr>
        <p:txBody>
          <a:bodyPr/>
          <a:lstStyle/>
          <a:p>
            <a:pPr algn="ctr"/>
            <a:r>
              <a:rPr lang="en-US" sz="4800" dirty="0">
                <a:latin typeface="Century Gothic" pitchFamily="34" charset="0"/>
                <a:ea typeface="Roboto" pitchFamily="2" charset="0"/>
              </a:rPr>
              <a:t>How many desks</a:t>
            </a:r>
            <a:r>
              <a:rPr lang="en-US" sz="4800" dirty="0">
                <a:latin typeface="+mn-lt"/>
                <a:ea typeface="Roboto" pitchFamily="2" charset="0"/>
              </a:rPr>
              <a:t>?</a:t>
            </a: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4272001" y="3333748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>
                <a:solidFill>
                  <a:schemeClr val="tx1"/>
                </a:solidFill>
                <a:latin typeface="Century Gothic" pitchFamily="34" charset="0"/>
              </a:rPr>
              <a:t>One desk</a:t>
            </a:r>
            <a:r>
              <a:rPr lang="en-US" sz="4000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3074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04" y="1019531"/>
            <a:ext cx="4376053" cy="35619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60871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10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theme/theme1.xml><?xml version="1.0" encoding="utf-8"?>
<a:theme xmlns:a="http://schemas.openxmlformats.org/drawingml/2006/main" name="Learn from Home by Slidesgo">
  <a:themeElements>
    <a:clrScheme name="Simple Light">
      <a:dk1>
        <a:srgbClr val="000000"/>
      </a:dk1>
      <a:lt1>
        <a:srgbClr val="B4F0E2"/>
      </a:lt1>
      <a:dk2>
        <a:srgbClr val="000000"/>
      </a:dk2>
      <a:lt2>
        <a:srgbClr val="FFF786"/>
      </a:lt2>
      <a:accent1>
        <a:srgbClr val="FFCF8C"/>
      </a:accent1>
      <a:accent2>
        <a:srgbClr val="FF8DAC"/>
      </a:accent2>
      <a:accent3>
        <a:srgbClr val="FFFFFF"/>
      </a:accent3>
      <a:accent4>
        <a:srgbClr val="FFCF8C"/>
      </a:accent4>
      <a:accent5>
        <a:srgbClr val="FFFFFF"/>
      </a:accent5>
      <a:accent6>
        <a:srgbClr val="B4F0E2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561</TotalTime>
  <Words>292</Words>
  <Application>Microsoft Office PowerPoint</Application>
  <PresentationFormat>On-screen Show (16:9)</PresentationFormat>
  <Paragraphs>97</Paragraphs>
  <Slides>26</Slides>
  <Notes>26</Notes>
  <HiddenSlides>0</HiddenSlides>
  <MMClips>3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7" baseType="lpstr">
      <vt:lpstr>Englebert</vt:lpstr>
      <vt:lpstr>Comic Sans MS</vt:lpstr>
      <vt:lpstr>Wingdings</vt:lpstr>
      <vt:lpstr>Arial</vt:lpstr>
      <vt:lpstr>Sriracha</vt:lpstr>
      <vt:lpstr>Roboto</vt:lpstr>
      <vt:lpstr>Londrina Solid</vt:lpstr>
      <vt:lpstr>Fira Sans</vt:lpstr>
      <vt:lpstr>맑은 고딕</vt:lpstr>
      <vt:lpstr>Century Gothic</vt:lpstr>
      <vt:lpstr>Learn from Home by Slidesgo</vt:lpstr>
      <vt:lpstr>Unit 2 Lesson 1 Let’s Count! </vt:lpstr>
      <vt:lpstr>GRAMMAR FOCUS</vt:lpstr>
      <vt:lpstr>LESSON OBJECTIVES</vt:lpstr>
      <vt:lpstr>SENTENCE PATTERNS</vt:lpstr>
      <vt:lpstr>PowerPoint Presentation</vt:lpstr>
      <vt:lpstr>PowerPoint Presentation</vt:lpstr>
      <vt:lpstr>How many umbrellas?</vt:lpstr>
      <vt:lpstr>How many umbrellas?</vt:lpstr>
      <vt:lpstr>How many desks?</vt:lpstr>
      <vt:lpstr>How many desks?</vt:lpstr>
      <vt:lpstr>How many chairs?</vt:lpstr>
      <vt:lpstr>How many chairs?</vt:lpstr>
      <vt:lpstr>How many pencils?</vt:lpstr>
      <vt:lpstr>How many pencils?</vt:lpstr>
      <vt:lpstr>How many books?</vt:lpstr>
      <vt:lpstr>How many erasers?</vt:lpstr>
      <vt:lpstr>How many bags?</vt:lpstr>
      <vt:lpstr>How many rulers?</vt:lpstr>
      <vt:lpstr>How many balls?</vt:lpstr>
      <vt:lpstr>How many color pencils?</vt:lpstr>
      <vt:lpstr>How many crayons?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LEARN  FROM HOME</dc:title>
  <dc:creator>retno</dc:creator>
  <cp:lastModifiedBy>HP</cp:lastModifiedBy>
  <cp:revision>26</cp:revision>
  <dcterms:modified xsi:type="dcterms:W3CDTF">2020-11-20T19:19:40Z</dcterms:modified>
</cp:coreProperties>
</file>