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7" r:id="rId4"/>
    <p:sldId id="278" r:id="rId5"/>
    <p:sldId id="279" r:id="rId6"/>
    <p:sldId id="277" r:id="rId7"/>
    <p:sldId id="281" r:id="rId8"/>
    <p:sldId id="282" r:id="rId9"/>
    <p:sldId id="283" r:id="rId10"/>
    <p:sldId id="268" r:id="rId11"/>
    <p:sldId id="284" r:id="rId12"/>
    <p:sldId id="285" r:id="rId13"/>
    <p:sldId id="25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6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8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2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5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6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2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6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BA8D3-1488-4476-A5DF-FC65F5F49C7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C0CFB-78FC-459D-AEC3-2D0C644CB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D:\SD TALENTA\SAMPLE PPT\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8927" y="2753802"/>
            <a:ext cx="4648200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Do You Like </a:t>
            </a:r>
          </a:p>
          <a:p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Ice Cream?</a:t>
            </a:r>
            <a:endParaRPr lang="en-US" sz="5400" b="1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927" y="990600"/>
            <a:ext cx="4572001" cy="830997"/>
          </a:xfrm>
          <a:prstGeom prst="rect">
            <a:avLst/>
          </a:prstGeom>
          <a:solidFill>
            <a:srgbClr val="FF66F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Unit 1 Lesson 2</a:t>
            </a:r>
            <a:endParaRPr lang="en-US" sz="4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50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 Track 9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D:\SD TALENTA\SAMPLE PPT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SD TALENTA\SCAN EC\GRADE 2\UNIT 1 LESSON 2\IMG_20200730_000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AF7"/>
              </a:clrFrom>
              <a:clrTo>
                <a:srgbClr val="FE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63639" b="3571"/>
          <a:stretch/>
        </p:blipFill>
        <p:spPr bwMode="auto">
          <a:xfrm rot="10800000">
            <a:off x="29570" y="-152400"/>
            <a:ext cx="7758752" cy="38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9 Track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1000" y="381000"/>
            <a:ext cx="457200" cy="457200"/>
          </a:xfrm>
          <a:prstGeom prst="rect">
            <a:avLst/>
          </a:prstGeom>
        </p:spPr>
      </p:pic>
      <p:sp>
        <p:nvSpPr>
          <p:cNvPr id="10" name="Google Shape;267;p35"/>
          <p:cNvSpPr txBox="1">
            <a:spLocks/>
          </p:cNvSpPr>
          <p:nvPr/>
        </p:nvSpPr>
        <p:spPr>
          <a:xfrm>
            <a:off x="838200" y="4267200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They go swimming</a:t>
            </a:r>
            <a:r>
              <a:rPr lang="en-US" sz="2400" b="0" dirty="0" smtClean="0">
                <a:latin typeface="Century Gothic" pitchFamily="34" charset="0"/>
              </a:rPr>
              <a:t>.</a:t>
            </a:r>
            <a:endParaRPr lang="en-US" sz="2800" b="0" dirty="0">
              <a:latin typeface="Century Gothic" pitchFamily="34" charset="0"/>
            </a:endParaRPr>
          </a:p>
        </p:txBody>
      </p:sp>
      <p:sp>
        <p:nvSpPr>
          <p:cNvPr id="11" name="Google Shape;267;p35"/>
          <p:cNvSpPr txBox="1">
            <a:spLocks/>
          </p:cNvSpPr>
          <p:nvPr/>
        </p:nvSpPr>
        <p:spPr>
          <a:xfrm>
            <a:off x="881418" y="4876800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They go hiking.</a:t>
            </a:r>
            <a:endParaRPr lang="en-US" sz="2800" b="0" dirty="0">
              <a:latin typeface="Century Gothic" pitchFamily="34" charset="0"/>
            </a:endParaRPr>
          </a:p>
        </p:txBody>
      </p:sp>
      <p:sp>
        <p:nvSpPr>
          <p:cNvPr id="12" name="Google Shape;267;p35"/>
          <p:cNvSpPr txBox="1">
            <a:spLocks/>
          </p:cNvSpPr>
          <p:nvPr/>
        </p:nvSpPr>
        <p:spPr>
          <a:xfrm>
            <a:off x="866633" y="5562600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They go fishing</a:t>
            </a:r>
            <a:r>
              <a:rPr lang="en-US" sz="2400" b="0" dirty="0" smtClean="0">
                <a:latin typeface="Century Gothic" pitchFamily="34" charset="0"/>
              </a:rPr>
              <a:t>.</a:t>
            </a:r>
            <a:endParaRPr lang="en-US" sz="28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35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 Track 9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D:\SD TALENTA\SAMPLE PPT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7;p35"/>
          <p:cNvSpPr txBox="1">
            <a:spLocks/>
          </p:cNvSpPr>
          <p:nvPr/>
        </p:nvSpPr>
        <p:spPr>
          <a:xfrm>
            <a:off x="381000" y="381000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What do they like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Google Shape;267;p35"/>
          <p:cNvSpPr txBox="1">
            <a:spLocks/>
          </p:cNvSpPr>
          <p:nvPr/>
        </p:nvSpPr>
        <p:spPr>
          <a:xfrm>
            <a:off x="497006" y="1371600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They like fishing.</a:t>
            </a:r>
            <a:endParaRPr lang="en-US" sz="2800" b="0" dirty="0">
              <a:latin typeface="Century Gothic" pitchFamily="34" charset="0"/>
            </a:endParaRPr>
          </a:p>
        </p:txBody>
      </p:sp>
      <p:sp>
        <p:nvSpPr>
          <p:cNvPr id="12" name="Google Shape;267;p35"/>
          <p:cNvSpPr txBox="1">
            <a:spLocks/>
          </p:cNvSpPr>
          <p:nvPr/>
        </p:nvSpPr>
        <p:spPr>
          <a:xfrm>
            <a:off x="762000" y="5562600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They like cycling</a:t>
            </a:r>
            <a:r>
              <a:rPr lang="en-US" sz="2400" b="0" dirty="0" smtClean="0">
                <a:latin typeface="Century Gothic" pitchFamily="34" charset="0"/>
              </a:rPr>
              <a:t>.</a:t>
            </a:r>
            <a:endParaRPr lang="en-US" sz="2800" b="0" dirty="0">
              <a:latin typeface="Century Gothic" pitchFamily="34" charset="0"/>
            </a:endParaRPr>
          </a:p>
        </p:txBody>
      </p:sp>
      <p:sp>
        <p:nvSpPr>
          <p:cNvPr id="9" name="Google Shape;267;p35"/>
          <p:cNvSpPr txBox="1">
            <a:spLocks/>
          </p:cNvSpPr>
          <p:nvPr/>
        </p:nvSpPr>
        <p:spPr>
          <a:xfrm>
            <a:off x="727881" y="4419600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What do they like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retno\Pictures\2.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531" y="133350"/>
            <a:ext cx="2967038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etno\Pictures\2.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53" y="4190045"/>
            <a:ext cx="2858993" cy="18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89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 Track 9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D:\SD TALENTA\SAMPLE PPT\Untitl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 YOU LIKE Song for Children - Nursery Rhymes &amp; Kids' Songs (Twinkle Little Songs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495868"/>
            <a:ext cx="8991600" cy="5760323"/>
          </a:xfrm>
          <a:prstGeom prst="rect">
            <a:avLst/>
          </a:prstGeom>
        </p:spPr>
      </p:pic>
      <p:sp>
        <p:nvSpPr>
          <p:cNvPr id="13" name="Google Shape;267;p35"/>
          <p:cNvSpPr txBox="1">
            <a:spLocks/>
          </p:cNvSpPr>
          <p:nvPr/>
        </p:nvSpPr>
        <p:spPr>
          <a:xfrm>
            <a:off x="348018" y="38668"/>
            <a:ext cx="3810000" cy="4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2800" b="0" dirty="0" smtClean="0">
                <a:latin typeface="Century Gothic" pitchFamily="34" charset="0"/>
              </a:rPr>
              <a:t>Lets sing a song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477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D:\SD TALENTA\SAMPLE PPT\a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2524"/>
          <a:stretch/>
        </p:blipFill>
        <p:spPr bwMode="auto">
          <a:xfrm>
            <a:off x="-6928" y="6927"/>
            <a:ext cx="9150927" cy="68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SD TALENTA\Gambar\thank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FFE"/>
              </a:clrFrom>
              <a:clrTo>
                <a:srgbClr val="F6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08" y="978576"/>
            <a:ext cx="7272453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2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D TALENTA\SAMPLE PPT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5" y="-261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7;p35"/>
          <p:cNvSpPr txBox="1">
            <a:spLocks/>
          </p:cNvSpPr>
          <p:nvPr/>
        </p:nvSpPr>
        <p:spPr>
          <a:xfrm>
            <a:off x="1447800" y="228316"/>
            <a:ext cx="4934803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4000" dirty="0" smtClean="0"/>
              <a:t>LESSON OBJECTIVE</a:t>
            </a:r>
            <a:endParaRPr lang="en-US" sz="4000" dirty="0"/>
          </a:p>
        </p:txBody>
      </p:sp>
      <p:sp>
        <p:nvSpPr>
          <p:cNvPr id="7" name="Google Shape;267;p35"/>
          <p:cNvSpPr txBox="1">
            <a:spLocks/>
          </p:cNvSpPr>
          <p:nvPr/>
        </p:nvSpPr>
        <p:spPr>
          <a:xfrm>
            <a:off x="609600" y="1955042"/>
            <a:ext cx="7239000" cy="144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4000" dirty="0" smtClean="0"/>
              <a:t>Student can identify and mention the name of food.</a:t>
            </a:r>
            <a:endParaRPr lang="en-US" sz="4000" dirty="0"/>
          </a:p>
        </p:txBody>
      </p:sp>
      <p:sp>
        <p:nvSpPr>
          <p:cNvPr id="8" name="Google Shape;267;p35"/>
          <p:cNvSpPr txBox="1">
            <a:spLocks/>
          </p:cNvSpPr>
          <p:nvPr/>
        </p:nvSpPr>
        <p:spPr>
          <a:xfrm>
            <a:off x="632346" y="3886200"/>
            <a:ext cx="7239000" cy="144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4000" dirty="0" smtClean="0"/>
              <a:t>Students can express likes and dislikes.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6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14" b="275"/>
          <a:stretch/>
        </p:blipFill>
        <p:spPr bwMode="auto">
          <a:xfrm>
            <a:off x="25021" y="0"/>
            <a:ext cx="9156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0700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VOCABULARIES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4764" y="141256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Ice cream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9" name="Picture 5" descr="C:\Users\retno\Downloads\ice-cream-cone-chocolate-decor-vector-illustration-isolated-white-background-ice-cream-cone-chocolate-decor-1146867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2475" r="8915" b="8288"/>
          <a:stretch/>
        </p:blipFill>
        <p:spPr bwMode="auto">
          <a:xfrm rot="1222295">
            <a:off x="523987" y="1151951"/>
            <a:ext cx="1072957" cy="13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55625" y="236815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Cake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11" name="Picture 4" descr="C:\Users\retno\Downloads\372-3721555_birthday-cake-clipart-4th-birthday-cake-with-candl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7334" r="13550" b="6836"/>
          <a:stretch/>
        </p:blipFill>
        <p:spPr bwMode="auto">
          <a:xfrm>
            <a:off x="4811541" y="2058896"/>
            <a:ext cx="1279766" cy="9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78691" y="2914418"/>
            <a:ext cx="104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Fish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13" name="Picture 3" descr="C:\Users\retno\Downloads\top-view-fish-fry-white-plate-vector-food-78080993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A79D"/>
              </a:clrFrom>
              <a:clrTo>
                <a:srgbClr val="00A79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23705" r="8631" b="14549"/>
          <a:stretch/>
        </p:blipFill>
        <p:spPr bwMode="auto">
          <a:xfrm>
            <a:off x="699008" y="2741020"/>
            <a:ext cx="1663192" cy="9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59735" y="4129716"/>
            <a:ext cx="232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Spaghetti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97886" y="5059275"/>
            <a:ext cx="206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Porridge 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1026" name="Picture 2" descr="C:\Users\retno\Pictures\720-7208179_transparent-bowl-porridge-bowl-of-porridge-clipart-h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0" y="4567651"/>
            <a:ext cx="1366543" cy="120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tno\Pictures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52" y="3963073"/>
            <a:ext cx="1816744" cy="9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0498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14" b="275"/>
          <a:stretch/>
        </p:blipFill>
        <p:spPr bwMode="auto">
          <a:xfrm>
            <a:off x="-35892" y="-2"/>
            <a:ext cx="9156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0700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VOCABULARIES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6685" y="1467661"/>
            <a:ext cx="168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Burger 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3696" y="2305931"/>
            <a:ext cx="254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Cup cake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7071" y="3383338"/>
            <a:ext cx="167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Pizza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1182" y="4293124"/>
            <a:ext cx="19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Candy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199" y="5102633"/>
            <a:ext cx="256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Chocolate 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5" name="Picture 2" descr="C:\Users\retno\Pictures\90320871a3ef5c86ef46b7d3f98a4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91654"/>
            <a:ext cx="914400" cy="10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etno\Pictures\download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0" y="3292131"/>
            <a:ext cx="1668605" cy="9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etno\Pictures\download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542112" y="4209069"/>
            <a:ext cx="1989970" cy="81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tno\Pictures\download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8" y="5029200"/>
            <a:ext cx="960391" cy="7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retno\Pictures\download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0" y="1398515"/>
            <a:ext cx="1204699" cy="10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2008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14" b="275"/>
          <a:stretch/>
        </p:blipFill>
        <p:spPr bwMode="auto">
          <a:xfrm>
            <a:off x="-35892" y="-2"/>
            <a:ext cx="9156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0700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VOCABULARIES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0157" y="1718354"/>
            <a:ext cx="175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Apple 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116" y="2442742"/>
            <a:ext cx="2462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Bananas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0157" y="3421444"/>
            <a:ext cx="211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Mango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5060578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Watermelon 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8390" y="3992938"/>
            <a:ext cx="197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Orange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3074" name="Picture 2" descr="C:\Users\retno\Pictures\19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0" y="1417102"/>
            <a:ext cx="1285777" cy="11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tno\Pictures\14-141347_free-watermelon-clipart-black-and-white-hd-imag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1" y="4949104"/>
            <a:ext cx="1297746" cy="91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BINTANG\Kump Gambar\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48" y="3908908"/>
            <a:ext cx="1394742" cy="105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BINTANG\Kump Gambar\bana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66" y="2238221"/>
            <a:ext cx="989933" cy="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BINTANG\Kump Gambar\mangg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88" y="3083811"/>
            <a:ext cx="1145569" cy="11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872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14" b="275"/>
          <a:stretch/>
        </p:blipFill>
        <p:spPr bwMode="auto">
          <a:xfrm>
            <a:off x="-6928" y="-1"/>
            <a:ext cx="9156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9119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CONVERSATION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15578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A : Do you like pizza?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049" y="2278711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B : Yes, I do.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8449" y="3962400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I like pizza.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8449" y="4800600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I don’t like pizza.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4098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76" y="2418519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030" y="3102505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30" y="4129087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35645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73118" y="2923567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No, I don’t.</a:t>
            </a:r>
            <a:endParaRPr lang="en-US" sz="3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719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14" b="275"/>
          <a:stretch/>
        </p:blipFill>
        <p:spPr bwMode="auto">
          <a:xfrm>
            <a:off x="-6928" y="-1"/>
            <a:ext cx="9156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9119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CONVERSATION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051" y="1415578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A : Do they like bananas?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700" y="2278711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B : Yes, they do.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8449" y="3962400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They like bananas.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8449" y="4800600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They don’t  </a:t>
            </a:r>
            <a:r>
              <a:rPr lang="en-US" sz="3600" b="1" dirty="0">
                <a:latin typeface="Century Gothic" pitchFamily="34" charset="0"/>
              </a:rPr>
              <a:t>like </a:t>
            </a:r>
            <a:r>
              <a:rPr lang="en-US" sz="3600" b="1" dirty="0" smtClean="0">
                <a:latin typeface="Century Gothic" pitchFamily="34" charset="0"/>
              </a:rPr>
              <a:t>bananas.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4098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53" y="2380987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53" y="3154478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05" y="4129087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711" y="4935645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60847" y="2982908"/>
            <a:ext cx="34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No, they don’t.</a:t>
            </a:r>
            <a:endParaRPr lang="en-US" sz="3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209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14" b="275"/>
          <a:stretch/>
        </p:blipFill>
        <p:spPr bwMode="auto">
          <a:xfrm>
            <a:off x="-6928" y="-1"/>
            <a:ext cx="9156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9119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CONVERSATION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15578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A : Does she like spaghetti? 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049" y="2278711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B : Yes, she does.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8450" y="3962400"/>
            <a:ext cx="453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She likes spaghetti.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8449" y="4800600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She doesn’t like spaghetti.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4098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2434142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06" y="3088839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06" y="4129087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7761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15638" y="2946221"/>
            <a:ext cx="4334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No, she doesn’t.</a:t>
            </a:r>
            <a:endParaRPr lang="en-US" sz="3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7233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2514" b="275"/>
          <a:stretch/>
        </p:blipFill>
        <p:spPr bwMode="auto">
          <a:xfrm>
            <a:off x="-6928" y="-1"/>
            <a:ext cx="9156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9119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CONVERSATION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15578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A : Does he like noodles? 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049" y="2278711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B : Yes, he does.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8449" y="3962400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He likes noodles.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8449" y="4800600"/>
            <a:ext cx="62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He doesn’t like noodles.</a:t>
            </a:r>
            <a:endParaRPr lang="en-US" sz="3600" b="1" dirty="0">
              <a:latin typeface="Century Gothic" pitchFamily="34" charset="0"/>
            </a:endParaRPr>
          </a:p>
        </p:txBody>
      </p:sp>
      <p:pic>
        <p:nvPicPr>
          <p:cNvPr id="4098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2434142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52760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retno\Pictures\2.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4187177"/>
            <a:ext cx="38100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retno\Pictures\2.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33" y="4957761"/>
            <a:ext cx="381002" cy="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19819" y="2879263"/>
            <a:ext cx="371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itchFamily="34" charset="0"/>
              </a:rPr>
              <a:t>No, he doesn’t .</a:t>
            </a:r>
            <a:endParaRPr lang="en-US" sz="3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127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199</Words>
  <Application>Microsoft Office PowerPoint</Application>
  <PresentationFormat>On-screen Show (4:3)</PresentationFormat>
  <Paragraphs>56</Paragraphs>
  <Slides>13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retno</dc:creator>
  <cp:lastModifiedBy>retno</cp:lastModifiedBy>
  <cp:revision>31</cp:revision>
  <dcterms:created xsi:type="dcterms:W3CDTF">2020-07-31T21:01:34Z</dcterms:created>
  <dcterms:modified xsi:type="dcterms:W3CDTF">2020-09-06T19:15:33Z</dcterms:modified>
</cp:coreProperties>
</file>